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0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3652-0939-4FCC-9BD7-8AC41918F49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4DAE-6FE3-4C6D-977D-A9A94FD1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6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7 is an open source JavaScript framework for building web applications and apps in JavaScript, html, and Typescript which is a superset of JavaScript. 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/>
              <a:t>provides built-in features for animation, http service, and materials which in turn have features such as auto-complete, navigation, toolbar, menus,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The </a:t>
            </a:r>
            <a:r>
              <a:rPr lang="en-US" dirty="0"/>
              <a:t>code is written in Typescript, which compiles to JavaScript and displays the same in the browser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Modelview</a:t>
            </a:r>
            <a:r>
              <a:rPr lang="en-US" dirty="0" smtClean="0"/>
              <a:t>- </a:t>
            </a:r>
            <a:r>
              <a:rPr lang="en-US" dirty="0" err="1" smtClean="0"/>
              <a:t>viewModel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Owned by Google.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1709"/>
            <a:ext cx="11353801" cy="4625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Supported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Multi-platform support.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Companies that use Angular : </a:t>
            </a:r>
            <a:r>
              <a:rPr lang="en-US" dirty="0" smtClean="0"/>
              <a:t>Microsoft</a:t>
            </a:r>
            <a:r>
              <a:rPr lang="en-US" dirty="0"/>
              <a:t>, Autodesk, MacDonald’s, UPS, Cisco Solution Partner Program, AT&amp;T, Apple, Adobe, GoPro, </a:t>
            </a:r>
            <a:r>
              <a:rPr lang="en-US" dirty="0" err="1"/>
              <a:t>ProtonMail</a:t>
            </a:r>
            <a:r>
              <a:rPr lang="en-US" dirty="0"/>
              <a:t>, Clarity Design System, </a:t>
            </a:r>
            <a:r>
              <a:rPr lang="en-US" dirty="0" err="1"/>
              <a:t>Upwork</a:t>
            </a:r>
            <a:r>
              <a:rPr lang="en-US" dirty="0"/>
              <a:t>, Freelancer, </a:t>
            </a:r>
            <a:r>
              <a:rPr lang="en-US" dirty="0" err="1"/>
              <a:t>Udemy</a:t>
            </a:r>
            <a:r>
              <a:rPr lang="en-US" dirty="0"/>
              <a:t>, YouTube, </a:t>
            </a:r>
            <a:r>
              <a:rPr lang="en-US" dirty="0" err="1"/>
              <a:t>Paypal</a:t>
            </a:r>
            <a:r>
              <a:rPr lang="en-US" dirty="0"/>
              <a:t>, Nike, Google, Telegram, Weather, </a:t>
            </a:r>
            <a:r>
              <a:rPr lang="en-US" dirty="0" err="1"/>
              <a:t>iStockphoto</a:t>
            </a:r>
            <a:r>
              <a:rPr lang="en-US" dirty="0"/>
              <a:t>, AWS, </a:t>
            </a:r>
            <a:r>
              <a:rPr lang="en-US" dirty="0" err="1"/>
              <a:t>Crunchbase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https://www.madewithangular.com/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and 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545" y="2028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Node and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Angular </a:t>
            </a:r>
            <a:r>
              <a:rPr lang="en-US" dirty="0" err="1" smtClean="0"/>
              <a:t>Cli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/>
              <a:t>npm</a:t>
            </a:r>
            <a:r>
              <a:rPr lang="en-US" b="1" dirty="0"/>
              <a:t> install –g @</a:t>
            </a:r>
            <a:r>
              <a:rPr lang="en-US" b="1" dirty="0" smtClean="0"/>
              <a:t>angular/cli.</a:t>
            </a:r>
            <a:endParaRPr lang="en-US" dirty="0"/>
          </a:p>
          <a:p>
            <a:r>
              <a:rPr lang="en-US" dirty="0" smtClean="0"/>
              <a:t>Ng version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Project Setup</a:t>
            </a:r>
          </a:p>
          <a:p>
            <a:r>
              <a:rPr lang="en-US" dirty="0" smtClean="0"/>
              <a:t>ng new my-dream-app</a:t>
            </a:r>
          </a:p>
          <a:p>
            <a:r>
              <a:rPr lang="en-US" dirty="0" smtClean="0"/>
              <a:t>cd my-dream-app</a:t>
            </a:r>
          </a:p>
          <a:p>
            <a:r>
              <a:rPr lang="en-US" dirty="0" smtClean="0"/>
              <a:t>ng serve or ng serve -o</a:t>
            </a:r>
          </a:p>
        </p:txBody>
      </p:sp>
      <p:pic>
        <p:nvPicPr>
          <p:cNvPr id="1026" name="Picture 2" descr="Version C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3638549"/>
            <a:ext cx="5705475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42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my-dream-app/ </a:t>
            </a:r>
            <a:r>
              <a:rPr lang="en-US" sz="3600" dirty="0"/>
              <a:t>folder </a:t>
            </a:r>
            <a:r>
              <a:rPr lang="en-US" sz="3600" b="1" dirty="0" smtClean="0"/>
              <a:t>structure</a:t>
            </a:r>
            <a:r>
              <a:rPr lang="en-US" sz="3600" dirty="0"/>
              <a:t> </a:t>
            </a:r>
            <a:r>
              <a:rPr lang="en-US" sz="3600" dirty="0" smtClean="0"/>
              <a:t>: 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e2e/</a:t>
            </a:r>
            <a:r>
              <a:rPr lang="en-US" dirty="0"/>
              <a:t> − end to end test folder. Mainly e2e is used for integration testing and helps ensure the application works fine.</a:t>
            </a:r>
          </a:p>
          <a:p>
            <a:r>
              <a:rPr lang="en-US" b="1" dirty="0" err="1"/>
              <a:t>node_modules</a:t>
            </a:r>
            <a:r>
              <a:rPr lang="en-US" b="1" dirty="0"/>
              <a:t>/</a:t>
            </a:r>
            <a:r>
              <a:rPr lang="en-US" dirty="0"/>
              <a:t> − The </a:t>
            </a:r>
            <a:r>
              <a:rPr lang="en-US" dirty="0" err="1"/>
              <a:t>npm</a:t>
            </a:r>
            <a:r>
              <a:rPr lang="en-US" dirty="0"/>
              <a:t> package installed is </a:t>
            </a:r>
            <a:r>
              <a:rPr lang="en-US" dirty="0" err="1"/>
              <a:t>node_modules</a:t>
            </a:r>
            <a:r>
              <a:rPr lang="en-US" dirty="0"/>
              <a:t>. You can open the folder and see the packages available.</a:t>
            </a:r>
          </a:p>
          <a:p>
            <a:r>
              <a:rPr lang="en-US" b="1" dirty="0" err="1"/>
              <a:t>src</a:t>
            </a:r>
            <a:r>
              <a:rPr lang="en-US" b="1" dirty="0"/>
              <a:t>/</a:t>
            </a:r>
            <a:r>
              <a:rPr lang="en-US" dirty="0"/>
              <a:t> − This folder is where we will work on the project using Angular 7.Inside </a:t>
            </a:r>
            <a:r>
              <a:rPr lang="en-US" dirty="0" err="1"/>
              <a:t>src</a:t>
            </a:r>
            <a:r>
              <a:rPr lang="en-US" dirty="0"/>
              <a:t>/ you will app/ folder created during the project setup and holds all the required files required for the project.</a:t>
            </a:r>
          </a:p>
          <a:p>
            <a:r>
              <a:rPr lang="en-US" b="1" dirty="0" err="1" smtClean="0"/>
              <a:t>angular.json</a:t>
            </a:r>
            <a:r>
              <a:rPr lang="en-US" dirty="0"/>
              <a:t> − It basically holds the project name, version of cli, etc.</a:t>
            </a:r>
          </a:p>
          <a:p>
            <a:r>
              <a:rPr lang="en-US" b="1" dirty="0"/>
              <a:t>.</a:t>
            </a:r>
            <a:r>
              <a:rPr lang="en-US" b="1" dirty="0" err="1"/>
              <a:t>editorconfig</a:t>
            </a:r>
            <a:r>
              <a:rPr lang="en-US" dirty="0"/>
              <a:t> − This is the </a:t>
            </a:r>
            <a:r>
              <a:rPr lang="en-US" dirty="0" err="1"/>
              <a:t>config</a:t>
            </a:r>
            <a:r>
              <a:rPr lang="en-US" dirty="0"/>
              <a:t> file for the editor.</a:t>
            </a:r>
          </a:p>
          <a:p>
            <a:r>
              <a:rPr lang="en-US" b="1" dirty="0"/>
              <a:t>.</a:t>
            </a:r>
            <a:r>
              <a:rPr lang="en-US" b="1" dirty="0" err="1"/>
              <a:t>gitignore</a:t>
            </a:r>
            <a:r>
              <a:rPr lang="en-US" dirty="0"/>
              <a:t> − A .</a:t>
            </a:r>
            <a:r>
              <a:rPr lang="en-US" dirty="0" err="1"/>
              <a:t>gitignore</a:t>
            </a:r>
            <a:r>
              <a:rPr lang="en-US" dirty="0"/>
              <a:t> file should be committed into the repository, in order to share the ignore rules with any other users that clone the repository.</a:t>
            </a:r>
          </a:p>
          <a:p>
            <a:r>
              <a:rPr lang="en-US" b="1" dirty="0" err="1"/>
              <a:t>package.json</a:t>
            </a:r>
            <a:r>
              <a:rPr lang="en-US" dirty="0"/>
              <a:t> − The </a:t>
            </a:r>
            <a:r>
              <a:rPr lang="en-US" dirty="0" err="1"/>
              <a:t>package.json</a:t>
            </a:r>
            <a:r>
              <a:rPr lang="en-US" dirty="0"/>
              <a:t> file tells which libraries will be installed into </a:t>
            </a:r>
            <a:r>
              <a:rPr lang="en-US" dirty="0" err="1"/>
              <a:t>node_modules</a:t>
            </a:r>
            <a:r>
              <a:rPr lang="en-US" dirty="0"/>
              <a:t> when you run </a:t>
            </a:r>
            <a:r>
              <a:rPr lang="en-US" dirty="0" err="1"/>
              <a:t>npm</a:t>
            </a:r>
            <a:r>
              <a:rPr lang="en-US" dirty="0"/>
              <a:t> install.</a:t>
            </a:r>
          </a:p>
        </p:txBody>
      </p:sp>
    </p:spTree>
    <p:extLst>
      <p:ext uri="{BB962C8B-B14F-4D97-AF65-F5344CB8AC3E}">
        <p14:creationId xmlns:p14="http://schemas.microsoft.com/office/powerpoint/2010/main" val="127913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392835"/>
            <a:ext cx="10515600" cy="1325563"/>
          </a:xfrm>
        </p:spPr>
        <p:txBody>
          <a:bodyPr/>
          <a:lstStyle/>
          <a:p>
            <a:r>
              <a:rPr lang="en-US" dirty="0" smtClean="0"/>
              <a:t>Components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825625"/>
            <a:ext cx="11517745" cy="4351338"/>
          </a:xfrm>
        </p:spPr>
        <p:txBody>
          <a:bodyPr/>
          <a:lstStyle/>
          <a:p>
            <a:r>
              <a:rPr lang="en-US" dirty="0"/>
              <a:t>Major part of the development with Angular 7 is done in the components. Components are basically classes that interact with the .html file of the component, which gets displayed on the browser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Ng g component new-</a:t>
            </a:r>
            <a:r>
              <a:rPr lang="en-US" dirty="0" err="1" smtClean="0"/>
              <a:t>cmp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new-cmp.component.css −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new-cmp.component.html − html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cmp.component.spec.ts</a:t>
            </a:r>
            <a:r>
              <a:rPr lang="en-US" dirty="0"/>
              <a:t> − </a:t>
            </a:r>
            <a:r>
              <a:rPr lang="en-US" dirty="0" smtClean="0"/>
              <a:t>for </a:t>
            </a:r>
            <a:r>
              <a:rPr lang="en-US" dirty="0"/>
              <a:t>unit testing.</a:t>
            </a:r>
          </a:p>
          <a:p>
            <a:r>
              <a:rPr lang="en-US" dirty="0"/>
              <a:t>new-</a:t>
            </a:r>
            <a:r>
              <a:rPr lang="en-US" dirty="0" err="1"/>
              <a:t>cmp.component.ts</a:t>
            </a:r>
            <a:r>
              <a:rPr lang="en-US" dirty="0"/>
              <a:t> − here, we can define the </a:t>
            </a:r>
            <a:r>
              <a:rPr lang="en-US" dirty="0" smtClean="0"/>
              <a:t>methods, </a:t>
            </a:r>
            <a:r>
              <a:rPr lang="en-US" dirty="0"/>
              <a:t>properties,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5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and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Binding :</a:t>
            </a:r>
            <a:endParaRPr lang="en-US" b="1" dirty="0" smtClean="0"/>
          </a:p>
          <a:p>
            <a:r>
              <a:rPr lang="en-US" dirty="0" smtClean="0"/>
              <a:t>Data synchronization between model and view.</a:t>
            </a:r>
            <a:endParaRPr lang="en-US" dirty="0"/>
          </a:p>
          <a:p>
            <a:r>
              <a:rPr lang="en-US" dirty="0"/>
              <a:t>curly </a:t>
            </a:r>
            <a:r>
              <a:rPr lang="en-US" dirty="0" smtClean="0"/>
              <a:t>braces is used </a:t>
            </a:r>
            <a:r>
              <a:rPr lang="en-US" dirty="0"/>
              <a:t>for data </a:t>
            </a:r>
            <a:r>
              <a:rPr lang="en-US" dirty="0" smtClean="0"/>
              <a:t>binding.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Event Handling :</a:t>
            </a:r>
            <a:endParaRPr lang="en-US" b="1" dirty="0"/>
          </a:p>
          <a:p>
            <a:r>
              <a:rPr lang="en-US" dirty="0" smtClean="0"/>
              <a:t>interaction </a:t>
            </a:r>
            <a:r>
              <a:rPr lang="en-US" dirty="0"/>
              <a:t>with an application in the form of a keyboard </a:t>
            </a:r>
            <a:r>
              <a:rPr lang="en-US" dirty="0" smtClean="0"/>
              <a:t>movement.</a:t>
            </a:r>
          </a:p>
          <a:p>
            <a:r>
              <a:rPr lang="en-US" dirty="0" smtClean="0"/>
              <a:t>Ex: on click event, on change event.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were earlier called filters in Angular1 and called pipes from Angular2 onwards</a:t>
            </a:r>
            <a:r>
              <a:rPr lang="en-US" dirty="0" smtClean="0"/>
              <a:t>.</a:t>
            </a:r>
          </a:p>
          <a:p>
            <a:r>
              <a:rPr lang="en-US" dirty="0"/>
              <a:t>The | character is used to transform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Syntax : {{ Welcome to Angular 7 | lowercase}}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6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Services and Http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Routing : </a:t>
            </a:r>
          </a:p>
          <a:p>
            <a:r>
              <a:rPr lang="en-US" dirty="0"/>
              <a:t>Routing basically means navigating between pages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Routes, </a:t>
            </a:r>
            <a:r>
              <a:rPr lang="en-US" b="1" dirty="0" err="1" smtClean="0"/>
              <a:t>RouterModule</a:t>
            </a:r>
            <a:r>
              <a:rPr lang="en-US" b="1" dirty="0" smtClean="0"/>
              <a:t> </a:t>
            </a:r>
            <a:r>
              <a:rPr lang="en-US" dirty="0" smtClean="0"/>
              <a:t>is used for Routing.</a:t>
            </a:r>
          </a:p>
          <a:p>
            <a:pPr marL="0" indent="0">
              <a:buNone/>
            </a:pPr>
            <a:r>
              <a:rPr lang="en-US" b="1" dirty="0" smtClean="0"/>
              <a:t>Services : </a:t>
            </a:r>
          </a:p>
          <a:p>
            <a:r>
              <a:rPr lang="en-US" dirty="0"/>
              <a:t> </a:t>
            </a:r>
            <a:r>
              <a:rPr lang="en-US" dirty="0" smtClean="0"/>
              <a:t>data </a:t>
            </a:r>
            <a:r>
              <a:rPr lang="en-US" dirty="0"/>
              <a:t>connection that needs to be shared across </a:t>
            </a:r>
            <a:r>
              <a:rPr lang="en-US" dirty="0" smtClean="0"/>
              <a:t>components is done in Services.</a:t>
            </a:r>
          </a:p>
          <a:p>
            <a:r>
              <a:rPr lang="en-US" dirty="0"/>
              <a:t>n</a:t>
            </a:r>
            <a:r>
              <a:rPr lang="en-US" dirty="0" smtClean="0"/>
              <a:t>g g service service-name.</a:t>
            </a:r>
          </a:p>
          <a:p>
            <a:r>
              <a:rPr lang="en-US" dirty="0" smtClean="0"/>
              <a:t>Ex : </a:t>
            </a:r>
            <a:r>
              <a:rPr lang="en-US" dirty="0" err="1" smtClean="0"/>
              <a:t>dateservice,userservice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Http Services :</a:t>
            </a:r>
          </a:p>
          <a:p>
            <a:r>
              <a:rPr lang="en-US" dirty="0" err="1"/>
              <a:t>HttpClient</a:t>
            </a:r>
            <a:r>
              <a:rPr lang="en-US" dirty="0"/>
              <a:t> will help us fetch external </a:t>
            </a:r>
            <a:r>
              <a:rPr lang="en-US" dirty="0" smtClean="0"/>
              <a:t>data.</a:t>
            </a:r>
          </a:p>
          <a:p>
            <a:r>
              <a:rPr lang="en-US" dirty="0"/>
              <a:t>We need to import the http module to make use of the http service.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06BA7159EC6499F9B60A8801DF3C5" ma:contentTypeVersion="10" ma:contentTypeDescription="Create a new document." ma:contentTypeScope="" ma:versionID="6e45b6a6f51627d34099cc81e8d64fa3">
  <xsd:schema xmlns:xsd="http://www.w3.org/2001/XMLSchema" xmlns:xs="http://www.w3.org/2001/XMLSchema" xmlns:p="http://schemas.microsoft.com/office/2006/metadata/properties" xmlns:ns3="4c68f485-422d-45c7-9e86-8d481851de5f" xmlns:ns4="27fb5722-9381-4a22-b22f-ce831113f273" targetNamespace="http://schemas.microsoft.com/office/2006/metadata/properties" ma:root="true" ma:fieldsID="38ff7aa5494c8423b6fe1aec2aa5922c" ns3:_="" ns4:_="">
    <xsd:import namespace="4c68f485-422d-45c7-9e86-8d481851de5f"/>
    <xsd:import namespace="27fb5722-9381-4a22-b22f-ce831113f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8f485-422d-45c7-9e86-8d481851d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b5722-9381-4a22-b22f-ce831113f2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8D7950-E01F-4B19-B03B-6088780BA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8f485-422d-45c7-9e86-8d481851de5f"/>
    <ds:schemaRef ds:uri="27fb5722-9381-4a22-b22f-ce831113f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82C8D7-4707-433C-84F0-C4F77408F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AF65BC-B412-4A49-BF6D-14676EB045FE}">
  <ds:schemaRefs>
    <ds:schemaRef ds:uri="27fb5722-9381-4a22-b22f-ce831113f27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c68f485-422d-45c7-9e86-8d481851de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595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ANGULAR</vt:lpstr>
      <vt:lpstr>Overview</vt:lpstr>
      <vt:lpstr>Applications</vt:lpstr>
      <vt:lpstr>Environment Setup and Project Setup</vt:lpstr>
      <vt:lpstr>The my-dream-app/ folder structure : -</vt:lpstr>
      <vt:lpstr>Components and Modules</vt:lpstr>
      <vt:lpstr>Data Binding and Event Handling</vt:lpstr>
      <vt:lpstr>Pipes</vt:lpstr>
      <vt:lpstr>Routing and Services and Http Services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Reddy, Gopavaram Shashidhar (Cognizant)</dc:creator>
  <cp:lastModifiedBy>Reddy, Gopavaram Shashidhar (Cognizant)</cp:lastModifiedBy>
  <cp:revision>15</cp:revision>
  <dcterms:created xsi:type="dcterms:W3CDTF">2020-09-28T06:09:30Z</dcterms:created>
  <dcterms:modified xsi:type="dcterms:W3CDTF">2020-10-01T09:58:52Z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0x010100D6C06BA7159EC6499F9B60A8801DF3C5</vt:lpwstr>
  </property>
</Properties>
</file>