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59" r:id="rId11"/>
    <p:sldId id="261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6F943-D879-37A8-1C3D-BEC359BAE154}" v="5754" dt="2022-10-20T14:07:25.444"/>
    <p1510:client id="{22DC6A2E-97B8-B954-20BD-7625BEB7EB09}" v="502" dt="2022-10-19T17:54:53.426"/>
    <p1510:client id="{5011A32F-E423-4B23-A7E3-25486B1F819E}" v="209" dt="2022-10-19T15:12:06.095"/>
    <p1510:client id="{85DE7146-CE39-8157-765C-CEC4C3531019}" v="804" dt="2022-10-19T17:21:36.143"/>
    <p1510:client id="{94EEA558-853D-7935-2019-D63B22529932}" v="265" dt="2022-10-19T15:58:15.396"/>
    <p1510:client id="{E59511B6-8BAD-E982-FDF9-9B2A4F37936B}" v="1697" dt="2022-10-19T20:29:30.804"/>
    <p1510:client id="{F240E90F-564C-84E3-8E5C-1CF0D5D84A0D}" v="574" dt="2022-10-19T15:49:09.537"/>
    <p1510:client id="{F8FCD238-177F-F43F-95E3-209E9D969334}" v="110" dt="2022-10-19T18:36:31.384"/>
    <p1510:client id="{FAC20696-AAEF-9ED3-C6DB-8E1BB0C3FC65}" v="7" dt="2022-10-20T14:26:27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T2022108 Shashidhar Basavaraj Nagaral" userId="S::shashidhar.nagaral@iiitb.ac.in::098a3e78-d630-43f0-871c-1f3f63ff9e72" providerId="AD" clId="Web-{F240E90F-564C-84E3-8E5C-1CF0D5D84A0D}"/>
    <pc:docChg chg="addSld modSld sldOrd modMainMaster">
      <pc:chgData name="MT2022108 Shashidhar Basavaraj Nagaral" userId="S::shashidhar.nagaral@iiitb.ac.in::098a3e78-d630-43f0-871c-1f3f63ff9e72" providerId="AD" clId="Web-{F240E90F-564C-84E3-8E5C-1CF0D5D84A0D}" dt="2022-10-19T15:49:09.537" v="462" actId="20577"/>
      <pc:docMkLst>
        <pc:docMk/>
      </pc:docMkLst>
      <pc:sldChg chg="addSp modSp">
        <pc:chgData name="MT2022108 Shashidhar Basavaraj Nagaral" userId="S::shashidhar.nagaral@iiitb.ac.in::098a3e78-d630-43f0-871c-1f3f63ff9e72" providerId="AD" clId="Web-{F240E90F-564C-84E3-8E5C-1CF0D5D84A0D}" dt="2022-10-19T15:48:57.740" v="461" actId="20577"/>
        <pc:sldMkLst>
          <pc:docMk/>
          <pc:sldMk cId="109857222" sldId="256"/>
        </pc:sldMkLst>
        <pc:spChg chg="mod">
          <ac:chgData name="MT2022108 Shashidhar Basavaraj Nagaral" userId="S::shashidhar.nagaral@iiitb.ac.in::098a3e78-d630-43f0-871c-1f3f63ff9e72" providerId="AD" clId="Web-{F240E90F-564C-84E3-8E5C-1CF0D5D84A0D}" dt="2022-10-19T15:48:46.458" v="45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T2022108 Shashidhar Basavaraj Nagaral" userId="S::shashidhar.nagaral@iiitb.ac.in::098a3e78-d630-43f0-871c-1f3f63ff9e72" providerId="AD" clId="Web-{F240E90F-564C-84E3-8E5C-1CF0D5D84A0D}" dt="2022-10-19T15:48:57.740" v="461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48:54.506" v="460" actId="20577"/>
          <ac:spMkLst>
            <pc:docMk/>
            <pc:sldMk cId="109857222" sldId="256"/>
            <ac:spMk id="4" creationId="{41C6C678-0CB2-D299-E49E-F667BB38EAB3}"/>
          </ac:spMkLst>
        </pc:spChg>
      </pc:sldChg>
      <pc:sldChg chg="addSp delSp modSp ord">
        <pc:chgData name="MT2022108 Shashidhar Basavaraj Nagaral" userId="S::shashidhar.nagaral@iiitb.ac.in::098a3e78-d630-43f0-871c-1f3f63ff9e72" providerId="AD" clId="Web-{F240E90F-564C-84E3-8E5C-1CF0D5D84A0D}" dt="2022-10-19T15:49:09.537" v="462" actId="20577"/>
        <pc:sldMkLst>
          <pc:docMk/>
          <pc:sldMk cId="1741222047" sldId="257"/>
        </pc:sldMkLst>
        <pc:spChg chg="del mod">
          <ac:chgData name="MT2022108 Shashidhar Basavaraj Nagaral" userId="S::shashidhar.nagaral@iiitb.ac.in::098a3e78-d630-43f0-871c-1f3f63ff9e72" providerId="AD" clId="Web-{F240E90F-564C-84E3-8E5C-1CF0D5D84A0D}" dt="2022-10-19T15:20:01.688" v="131"/>
          <ac:spMkLst>
            <pc:docMk/>
            <pc:sldMk cId="1741222047" sldId="257"/>
            <ac:spMk id="4" creationId="{DBEE8BB8-1765-9879-915E-1DC227166A1D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48:33.474" v="455" actId="20577"/>
          <ac:spMkLst>
            <pc:docMk/>
            <pc:sldMk cId="1741222047" sldId="257"/>
            <ac:spMk id="12" creationId="{F309957E-1C95-6FA8-D994-55C6152594BC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49:09.537" v="462" actId="20577"/>
          <ac:spMkLst>
            <pc:docMk/>
            <pc:sldMk cId="1741222047" sldId="257"/>
            <ac:spMk id="13" creationId="{229C2458-88B5-7D35-34E0-1E0A65781192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48:37.161" v="456" actId="20577"/>
          <ac:spMkLst>
            <pc:docMk/>
            <pc:sldMk cId="1741222047" sldId="257"/>
            <ac:spMk id="14" creationId="{4C7B7E8E-0C8D-2BDB-A7C9-B75DBA1C0FEF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48:40.771" v="457" actId="20577"/>
          <ac:spMkLst>
            <pc:docMk/>
            <pc:sldMk cId="1741222047" sldId="257"/>
            <ac:spMk id="15" creationId="{BFBD9FCF-9BCA-486E-7B2C-A223461BE29A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33:20.243" v="350" actId="1076"/>
          <ac:spMkLst>
            <pc:docMk/>
            <pc:sldMk cId="1741222047" sldId="257"/>
            <ac:spMk id="17" creationId="{AA8DDCBA-9508-2DFB-A23C-66964268E2BC}"/>
          </ac:spMkLst>
        </pc:spChg>
        <pc:spChg chg="add del">
          <ac:chgData name="MT2022108 Shashidhar Basavaraj Nagaral" userId="S::shashidhar.nagaral@iiitb.ac.in::098a3e78-d630-43f0-871c-1f3f63ff9e72" providerId="AD" clId="Web-{F240E90F-564C-84E3-8E5C-1CF0D5D84A0D}" dt="2022-10-19T15:31:26.896" v="313"/>
          <ac:spMkLst>
            <pc:docMk/>
            <pc:sldMk cId="1741222047" sldId="257"/>
            <ac:spMk id="18" creationId="{3BC08E38-DB4C-D5D6-EF3E-F3AE7DD01DA7}"/>
          </ac:spMkLst>
        </pc:spChg>
        <pc:spChg chg="add del">
          <ac:chgData name="MT2022108 Shashidhar Basavaraj Nagaral" userId="S::shashidhar.nagaral@iiitb.ac.in::098a3e78-d630-43f0-871c-1f3f63ff9e72" providerId="AD" clId="Web-{F240E90F-564C-84E3-8E5C-1CF0D5D84A0D}" dt="2022-10-19T15:31:32.943" v="315"/>
          <ac:spMkLst>
            <pc:docMk/>
            <pc:sldMk cId="1741222047" sldId="257"/>
            <ac:spMk id="19" creationId="{75BF4237-FD80-F223-A7E8-48DB037A0CF7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33:20.243" v="351" actId="1076"/>
          <ac:spMkLst>
            <pc:docMk/>
            <pc:sldMk cId="1741222047" sldId="257"/>
            <ac:spMk id="20" creationId="{0BAD4751-70AF-39D7-F284-D26CEA9DAA4B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33:20.259" v="352" actId="1076"/>
          <ac:spMkLst>
            <pc:docMk/>
            <pc:sldMk cId="1741222047" sldId="257"/>
            <ac:spMk id="21" creationId="{BF502ADD-E062-AD55-083D-8F7609901654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48:28.208" v="454" actId="20577"/>
          <ac:spMkLst>
            <pc:docMk/>
            <pc:sldMk cId="1741222047" sldId="257"/>
            <ac:spMk id="22" creationId="{A7ED0275-5140-0AFF-D328-756C35B37E80}"/>
          </ac:spMkLst>
        </pc:spChg>
        <pc:inkChg chg="add del">
          <ac:chgData name="MT2022108 Shashidhar Basavaraj Nagaral" userId="S::shashidhar.nagaral@iiitb.ac.in::098a3e78-d630-43f0-871c-1f3f63ff9e72" providerId="AD" clId="Web-{F240E90F-564C-84E3-8E5C-1CF0D5D84A0D}" dt="2022-10-19T15:25:23.432" v="195"/>
          <ac:inkMkLst>
            <pc:docMk/>
            <pc:sldMk cId="1741222047" sldId="257"/>
            <ac:inkMk id="2" creationId="{BD8ED228-DE5D-28A9-1973-3B48C5D28CB5}"/>
          </ac:inkMkLst>
        </pc:inkChg>
        <pc:inkChg chg="add del">
          <ac:chgData name="MT2022108 Shashidhar Basavaraj Nagaral" userId="S::shashidhar.nagaral@iiitb.ac.in::098a3e78-d630-43f0-871c-1f3f63ff9e72" providerId="AD" clId="Web-{F240E90F-564C-84E3-8E5C-1CF0D5D84A0D}" dt="2022-10-19T15:25:23.432" v="194"/>
          <ac:inkMkLst>
            <pc:docMk/>
            <pc:sldMk cId="1741222047" sldId="257"/>
            <ac:inkMk id="3" creationId="{04D29FC8-0F95-979C-0F0C-1CCA255EAF82}"/>
          </ac:inkMkLst>
        </pc:inkChg>
        <pc:inkChg chg="add del">
          <ac:chgData name="MT2022108 Shashidhar Basavaraj Nagaral" userId="S::shashidhar.nagaral@iiitb.ac.in::098a3e78-d630-43f0-871c-1f3f63ff9e72" providerId="AD" clId="Web-{F240E90F-564C-84E3-8E5C-1CF0D5D84A0D}" dt="2022-10-19T15:25:23.432" v="193"/>
          <ac:inkMkLst>
            <pc:docMk/>
            <pc:sldMk cId="1741222047" sldId="257"/>
            <ac:inkMk id="5" creationId="{49AA02A6-6F29-BEB3-62D7-19DF38C5A629}"/>
          </ac:inkMkLst>
        </pc:inkChg>
        <pc:inkChg chg="add del">
          <ac:chgData name="MT2022108 Shashidhar Basavaraj Nagaral" userId="S::shashidhar.nagaral@iiitb.ac.in::098a3e78-d630-43f0-871c-1f3f63ff9e72" providerId="AD" clId="Web-{F240E90F-564C-84E3-8E5C-1CF0D5D84A0D}" dt="2022-10-19T15:25:23.432" v="192"/>
          <ac:inkMkLst>
            <pc:docMk/>
            <pc:sldMk cId="1741222047" sldId="257"/>
            <ac:inkMk id="6" creationId="{B6A06D59-9867-96D6-7E70-891818D2C4B8}"/>
          </ac:inkMkLst>
        </pc:inkChg>
        <pc:inkChg chg="add del">
          <ac:chgData name="MT2022108 Shashidhar Basavaraj Nagaral" userId="S::shashidhar.nagaral@iiitb.ac.in::098a3e78-d630-43f0-871c-1f3f63ff9e72" providerId="AD" clId="Web-{F240E90F-564C-84E3-8E5C-1CF0D5D84A0D}" dt="2022-10-19T15:25:23.432" v="191"/>
          <ac:inkMkLst>
            <pc:docMk/>
            <pc:sldMk cId="1741222047" sldId="257"/>
            <ac:inkMk id="7" creationId="{4AC0B1DE-3BD1-D145-DDC3-17FF5D424ED6}"/>
          </ac:inkMkLst>
        </pc:inkChg>
        <pc:inkChg chg="add del">
          <ac:chgData name="MT2022108 Shashidhar Basavaraj Nagaral" userId="S::shashidhar.nagaral@iiitb.ac.in::098a3e78-d630-43f0-871c-1f3f63ff9e72" providerId="AD" clId="Web-{F240E90F-564C-84E3-8E5C-1CF0D5D84A0D}" dt="2022-10-19T15:25:23.432" v="190"/>
          <ac:inkMkLst>
            <pc:docMk/>
            <pc:sldMk cId="1741222047" sldId="257"/>
            <ac:inkMk id="8" creationId="{921E95EB-86E2-0EEB-5ED0-4F6B66852CF9}"/>
          </ac:inkMkLst>
        </pc:inkChg>
        <pc:inkChg chg="add del">
          <ac:chgData name="MT2022108 Shashidhar Basavaraj Nagaral" userId="S::shashidhar.nagaral@iiitb.ac.in::098a3e78-d630-43f0-871c-1f3f63ff9e72" providerId="AD" clId="Web-{F240E90F-564C-84E3-8E5C-1CF0D5D84A0D}" dt="2022-10-19T15:25:23.432" v="189"/>
          <ac:inkMkLst>
            <pc:docMk/>
            <pc:sldMk cId="1741222047" sldId="257"/>
            <ac:inkMk id="9" creationId="{375BA3CB-4C18-8EE5-6086-E222085C7426}"/>
          </ac:inkMkLst>
        </pc:inkChg>
        <pc:inkChg chg="add del">
          <ac:chgData name="MT2022108 Shashidhar Basavaraj Nagaral" userId="S::shashidhar.nagaral@iiitb.ac.in::098a3e78-d630-43f0-871c-1f3f63ff9e72" providerId="AD" clId="Web-{F240E90F-564C-84E3-8E5C-1CF0D5D84A0D}" dt="2022-10-19T15:25:23.432" v="188"/>
          <ac:inkMkLst>
            <pc:docMk/>
            <pc:sldMk cId="1741222047" sldId="257"/>
            <ac:inkMk id="10" creationId="{8F969492-B233-4B76-77AC-0B4229CECFE1}"/>
          </ac:inkMkLst>
        </pc:inkChg>
        <pc:inkChg chg="add del">
          <ac:chgData name="MT2022108 Shashidhar Basavaraj Nagaral" userId="S::shashidhar.nagaral@iiitb.ac.in::098a3e78-d630-43f0-871c-1f3f63ff9e72" providerId="AD" clId="Web-{F240E90F-564C-84E3-8E5C-1CF0D5D84A0D}" dt="2022-10-19T15:25:23.432" v="187"/>
          <ac:inkMkLst>
            <pc:docMk/>
            <pc:sldMk cId="1741222047" sldId="257"/>
            <ac:inkMk id="11" creationId="{4E11883D-8FD8-7F39-BF19-5D01951EB240}"/>
          </ac:inkMkLst>
        </pc:inkChg>
        <pc:cxnChg chg="add del mod">
          <ac:chgData name="MT2022108 Shashidhar Basavaraj Nagaral" userId="S::shashidhar.nagaral@iiitb.ac.in::098a3e78-d630-43f0-871c-1f3f63ff9e72" providerId="AD" clId="Web-{F240E90F-564C-84E3-8E5C-1CF0D5D84A0D}" dt="2022-10-19T15:30:39.067" v="303"/>
          <ac:cxnSpMkLst>
            <pc:docMk/>
            <pc:sldMk cId="1741222047" sldId="257"/>
            <ac:cxnSpMk id="16" creationId="{03E9C1EE-7855-B901-DBA2-D6D9D926267C}"/>
          </ac:cxnSpMkLst>
        </pc:cxnChg>
      </pc:sldChg>
      <pc:sldChg chg="addSp delSp modSp new mod modClrScheme chgLayout">
        <pc:chgData name="MT2022108 Shashidhar Basavaraj Nagaral" userId="S::shashidhar.nagaral@iiitb.ac.in::098a3e78-d630-43f0-871c-1f3f63ff9e72" providerId="AD" clId="Web-{F240E90F-564C-84E3-8E5C-1CF0D5D84A0D}" dt="2022-10-19T15:24:38.696" v="177" actId="20577"/>
        <pc:sldMkLst>
          <pc:docMk/>
          <pc:sldMk cId="1413285741" sldId="258"/>
        </pc:sldMkLst>
        <pc:spChg chg="mod ord">
          <ac:chgData name="MT2022108 Shashidhar Basavaraj Nagaral" userId="S::shashidhar.nagaral@iiitb.ac.in::098a3e78-d630-43f0-871c-1f3f63ff9e72" providerId="AD" clId="Web-{F240E90F-564C-84E3-8E5C-1CF0D5D84A0D}" dt="2022-10-19T15:23:16.538" v="168" actId="14100"/>
          <ac:spMkLst>
            <pc:docMk/>
            <pc:sldMk cId="1413285741" sldId="258"/>
            <ac:spMk id="2" creationId="{3FD123B4-CEA9-35AE-9C8A-8B6B9EE1CAC1}"/>
          </ac:spMkLst>
        </pc:spChg>
        <pc:spChg chg="del">
          <ac:chgData name="MT2022108 Shashidhar Basavaraj Nagaral" userId="S::shashidhar.nagaral@iiitb.ac.in::098a3e78-d630-43f0-871c-1f3f63ff9e72" providerId="AD" clId="Web-{F240E90F-564C-84E3-8E5C-1CF0D5D84A0D}" dt="2022-10-19T15:20:08.391" v="133"/>
          <ac:spMkLst>
            <pc:docMk/>
            <pc:sldMk cId="1413285741" sldId="258"/>
            <ac:spMk id="3" creationId="{D2E827F2-93C5-687F-1D2A-C1EFD59FCCA5}"/>
          </ac:spMkLst>
        </pc:spChg>
        <pc:spChg chg="del mod">
          <ac:chgData name="MT2022108 Shashidhar Basavaraj Nagaral" userId="S::shashidhar.nagaral@iiitb.ac.in::098a3e78-d630-43f0-871c-1f3f63ff9e72" providerId="AD" clId="Web-{F240E90F-564C-84E3-8E5C-1CF0D5D84A0D}" dt="2022-10-19T15:20:04.094" v="132"/>
          <ac:spMkLst>
            <pc:docMk/>
            <pc:sldMk cId="1413285741" sldId="258"/>
            <ac:spMk id="4" creationId="{11A893D8-9CDA-693C-EC48-8549AE2EFE55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23:20.803" v="169" actId="14100"/>
          <ac:spMkLst>
            <pc:docMk/>
            <pc:sldMk cId="1413285741" sldId="258"/>
            <ac:spMk id="6" creationId="{CC2A6DC7-9E66-9D8C-1BE5-C94FB00FFB99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24:38.696" v="177" actId="20577"/>
          <ac:spMkLst>
            <pc:docMk/>
            <pc:sldMk cId="1413285741" sldId="258"/>
            <ac:spMk id="8" creationId="{D6D663FE-0BBD-BD7A-DAC5-699E153DD5BA}"/>
          </ac:spMkLst>
        </pc:spChg>
      </pc:sldChg>
      <pc:sldChg chg="addSp delSp modSp new">
        <pc:chgData name="MT2022108 Shashidhar Basavaraj Nagaral" userId="S::shashidhar.nagaral@iiitb.ac.in::098a3e78-d630-43f0-871c-1f3f63ff9e72" providerId="AD" clId="Web-{F240E90F-564C-84E3-8E5C-1CF0D5D84A0D}" dt="2022-10-19T15:48:18.848" v="453" actId="20577"/>
        <pc:sldMkLst>
          <pc:docMk/>
          <pc:sldMk cId="1585033992" sldId="259"/>
        </pc:sldMkLst>
        <pc:spChg chg="del">
          <ac:chgData name="MT2022108 Shashidhar Basavaraj Nagaral" userId="S::shashidhar.nagaral@iiitb.ac.in::098a3e78-d630-43f0-871c-1f3f63ff9e72" providerId="AD" clId="Web-{F240E90F-564C-84E3-8E5C-1CF0D5D84A0D}" dt="2022-10-19T15:33:40.150" v="355"/>
          <ac:spMkLst>
            <pc:docMk/>
            <pc:sldMk cId="1585033992" sldId="259"/>
            <ac:spMk id="2" creationId="{43C2E904-CA9D-39B6-A467-065AE8E19CBD}"/>
          </ac:spMkLst>
        </pc:spChg>
        <pc:spChg chg="del">
          <ac:chgData name="MT2022108 Shashidhar Basavaraj Nagaral" userId="S::shashidhar.nagaral@iiitb.ac.in::098a3e78-d630-43f0-871c-1f3f63ff9e72" providerId="AD" clId="Web-{F240E90F-564C-84E3-8E5C-1CF0D5D84A0D}" dt="2022-10-19T15:33:41.291" v="356"/>
          <ac:spMkLst>
            <pc:docMk/>
            <pc:sldMk cId="1585033992" sldId="259"/>
            <ac:spMk id="3" creationId="{922485B6-1073-7C51-873D-00E4A196EF0B}"/>
          </ac:spMkLst>
        </pc:spChg>
        <pc:spChg chg="del">
          <ac:chgData name="MT2022108 Shashidhar Basavaraj Nagaral" userId="S::shashidhar.nagaral@iiitb.ac.in::098a3e78-d630-43f0-871c-1f3f63ff9e72" providerId="AD" clId="Web-{F240E90F-564C-84E3-8E5C-1CF0D5D84A0D}" dt="2022-10-19T15:34:00.885" v="365"/>
          <ac:spMkLst>
            <pc:docMk/>
            <pc:sldMk cId="1585033992" sldId="259"/>
            <ac:spMk id="4" creationId="{81A0ED7F-BE53-D9EE-E67D-3125DBB638B2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48:18.848" v="453" actId="20577"/>
          <ac:spMkLst>
            <pc:docMk/>
            <pc:sldMk cId="1585033992" sldId="259"/>
            <ac:spMk id="5" creationId="{08E9134B-2455-7615-40E6-ED3448DD595A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34:50.855" v="387" actId="1076"/>
          <ac:spMkLst>
            <pc:docMk/>
            <pc:sldMk cId="1585033992" sldId="259"/>
            <ac:spMk id="7" creationId="{5A18DD98-BD45-49AB-C9AA-F35EFBE44474}"/>
          </ac:spMkLst>
        </pc:spChg>
        <pc:spChg chg="add mod">
          <ac:chgData name="MT2022108 Shashidhar Basavaraj Nagaral" userId="S::shashidhar.nagaral@iiitb.ac.in::098a3e78-d630-43f0-871c-1f3f63ff9e72" providerId="AD" clId="Web-{F240E90F-564C-84E3-8E5C-1CF0D5D84A0D}" dt="2022-10-19T15:45:35.187" v="388" actId="1076"/>
          <ac:spMkLst>
            <pc:docMk/>
            <pc:sldMk cId="1585033992" sldId="259"/>
            <ac:spMk id="9" creationId="{32B8A9FB-F41E-EF27-FA44-D096F7BD433B}"/>
          </ac:spMkLst>
        </pc:spChg>
        <pc:spChg chg="add">
          <ac:chgData name="MT2022108 Shashidhar Basavaraj Nagaral" userId="S::shashidhar.nagaral@iiitb.ac.in::098a3e78-d630-43f0-871c-1f3f63ff9e72" providerId="AD" clId="Web-{F240E90F-564C-84E3-8E5C-1CF0D5D84A0D}" dt="2022-10-19T15:33:59.057" v="360"/>
          <ac:spMkLst>
            <pc:docMk/>
            <pc:sldMk cId="1585033992" sldId="259"/>
            <ac:spMk id="11" creationId="{466C040F-A093-58A1-C087-44FDE6B95605}"/>
          </ac:spMkLst>
        </pc:spChg>
        <pc:spChg chg="add">
          <ac:chgData name="MT2022108 Shashidhar Basavaraj Nagaral" userId="S::shashidhar.nagaral@iiitb.ac.in::098a3e78-d630-43f0-871c-1f3f63ff9e72" providerId="AD" clId="Web-{F240E90F-564C-84E3-8E5C-1CF0D5D84A0D}" dt="2022-10-19T15:33:59.072" v="361"/>
          <ac:spMkLst>
            <pc:docMk/>
            <pc:sldMk cId="1585033992" sldId="259"/>
            <ac:spMk id="13" creationId="{1180E653-1E6A-FE94-E642-0A7C6D883DB2}"/>
          </ac:spMkLst>
        </pc:spChg>
        <pc:spChg chg="add del mod">
          <ac:chgData name="MT2022108 Shashidhar Basavaraj Nagaral" userId="S::shashidhar.nagaral@iiitb.ac.in::098a3e78-d630-43f0-871c-1f3f63ff9e72" providerId="AD" clId="Web-{F240E90F-564C-84E3-8E5C-1CF0D5D84A0D}" dt="2022-10-19T15:34:34.402" v="382"/>
          <ac:spMkLst>
            <pc:docMk/>
            <pc:sldMk cId="1585033992" sldId="259"/>
            <ac:spMk id="15" creationId="{05784B8D-A2BB-87AC-53A3-E0F85EBE99A3}"/>
          </ac:spMkLst>
        </pc:spChg>
        <pc:spChg chg="add del">
          <ac:chgData name="MT2022108 Shashidhar Basavaraj Nagaral" userId="S::shashidhar.nagaral@iiitb.ac.in::098a3e78-d630-43f0-871c-1f3f63ff9e72" providerId="AD" clId="Web-{F240E90F-564C-84E3-8E5C-1CF0D5D84A0D}" dt="2022-10-19T15:34:40.089" v="383"/>
          <ac:spMkLst>
            <pc:docMk/>
            <pc:sldMk cId="1585033992" sldId="259"/>
            <ac:spMk id="17" creationId="{20D830F6-0B51-B026-4B49-3752B5694118}"/>
          </ac:spMkLst>
        </pc:spChg>
        <pc:spChg chg="add del">
          <ac:chgData name="MT2022108 Shashidhar Basavaraj Nagaral" userId="S::shashidhar.nagaral@iiitb.ac.in::098a3e78-d630-43f0-871c-1f3f63ff9e72" providerId="AD" clId="Web-{F240E90F-564C-84E3-8E5C-1CF0D5D84A0D}" dt="2022-10-19T15:34:41.543" v="384"/>
          <ac:spMkLst>
            <pc:docMk/>
            <pc:sldMk cId="1585033992" sldId="259"/>
            <ac:spMk id="19" creationId="{6E9F61A5-C6F6-4A0C-EE6D-CE8E44104CC9}"/>
          </ac:spMkLst>
        </pc:spChg>
      </pc:sldChg>
      <pc:sldMasterChg chg="modSp mod modSldLayout">
        <pc:chgData name="MT2022108 Shashidhar Basavaraj Nagaral" userId="S::shashidhar.nagaral@iiitb.ac.in::098a3e78-d630-43f0-871c-1f3f63ff9e72" providerId="AD" clId="Web-{F240E90F-564C-84E3-8E5C-1CF0D5D84A0D}" dt="2022-10-19T15:12:43.425" v="1"/>
        <pc:sldMasterMkLst>
          <pc:docMk/>
          <pc:sldMasterMk cId="2460954070" sldId="2147483660"/>
        </pc:sldMasterMkLst>
        <pc:spChg chg="mod">
          <ac:chgData name="MT2022108 Shashidhar Basavaraj Nagaral" userId="S::shashidhar.nagaral@iiitb.ac.in::098a3e78-d630-43f0-871c-1f3f63ff9e72" providerId="AD" clId="Web-{F240E90F-564C-84E3-8E5C-1CF0D5D84A0D}" dt="2022-10-19T15:12:43.425" v="1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MT2022108 Shashidhar Basavaraj Nagaral" userId="S::shashidhar.nagaral@iiitb.ac.in::098a3e78-d630-43f0-871c-1f3f63ff9e72" providerId="AD" clId="Web-{F240E90F-564C-84E3-8E5C-1CF0D5D84A0D}" dt="2022-10-19T15:12:43.425" v="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MT2022108 Shashidhar Basavaraj Nagaral" userId="S::shashidhar.nagaral@iiitb.ac.in::098a3e78-d630-43f0-871c-1f3f63ff9e72" providerId="AD" clId="Web-{F240E90F-564C-84E3-8E5C-1CF0D5D84A0D}" dt="2022-10-19T15:12:43.425" v="1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MT2022108 Shashidhar Basavaraj Nagaral" userId="S::shashidhar.nagaral@iiitb.ac.in::098a3e78-d630-43f0-871c-1f3f63ff9e72" providerId="AD" clId="Web-{F240E90F-564C-84E3-8E5C-1CF0D5D84A0D}" dt="2022-10-19T15:12:43.425" v="1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MT2022108 Shashidhar Basavaraj Nagaral" userId="S::shashidhar.nagaral@iiitb.ac.in::098a3e78-d630-43f0-871c-1f3f63ff9e72" providerId="AD" clId="Web-{F240E90F-564C-84E3-8E5C-1CF0D5D84A0D}" dt="2022-10-19T15:12:43.425" v="1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MT2022108 Shashidhar Basavaraj Nagaral" userId="S::shashidhar.nagaral@iiitb.ac.in::098a3e78-d630-43f0-871c-1f3f63ff9e72" providerId="AD" clId="Web-{F240E90F-564C-84E3-8E5C-1CF0D5D84A0D}" dt="2022-10-19T15:12:43.425" v="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MT2022108 Shashidhar Basavaraj Nagaral" userId="S::shashidhar.nagaral@iiitb.ac.in::098a3e78-d630-43f0-871c-1f3f63ff9e72" providerId="AD" clId="Web-{F240E90F-564C-84E3-8E5C-1CF0D5D84A0D}" dt="2022-10-19T15:12:43.425" v="1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MT2022108 Shashidhar Basavaraj Nagaral" userId="S::shashidhar.nagaral@iiitb.ac.in::098a3e78-d630-43f0-871c-1f3f63ff9e72" providerId="AD" clId="Web-{F240E90F-564C-84E3-8E5C-1CF0D5D84A0D}" dt="2022-10-19T15:12:43.425" v="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MT2022108 Shashidhar Basavaraj Nagaral" userId="S::shashidhar.nagaral@iiitb.ac.in::098a3e78-d630-43f0-871c-1f3f63ff9e72" providerId="AD" clId="Web-{F240E90F-564C-84E3-8E5C-1CF0D5D84A0D}" dt="2022-10-19T15:12:43.425" v="1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MT2022108 Shashidhar Basavaraj Nagaral" userId="S::shashidhar.nagaral@iiitb.ac.in::098a3e78-d630-43f0-871c-1f3f63ff9e72" providerId="AD" clId="Web-{F240E90F-564C-84E3-8E5C-1CF0D5D84A0D}" dt="2022-10-19T15:12:43.425" v="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MT2022108 Shashidhar Basavaraj Nagaral" userId="S::shashidhar.nagaral@iiitb.ac.in::098a3e78-d630-43f0-871c-1f3f63ff9e72" providerId="AD" clId="Web-{F240E90F-564C-84E3-8E5C-1CF0D5D84A0D}" dt="2022-10-19T15:12:43.425" v="1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MT2022108 Shashidhar Basavaraj Nagaral" userId="S::shashidhar.nagaral@iiitb.ac.in::098a3e78-d630-43f0-871c-1f3f63ff9e72" providerId="AD" clId="Web-{F240E90F-564C-84E3-8E5C-1CF0D5D84A0D}" dt="2022-10-19T15:12:43.425" v="1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MT2022108 Shashidhar Basavaraj Nagaral" userId="S::shashidhar.nagaral@iiitb.ac.in::098a3e78-d630-43f0-871c-1f3f63ff9e72" providerId="AD" clId="Web-{F240E90F-564C-84E3-8E5C-1CF0D5D84A0D}" dt="2022-10-19T15:12:43.425" v="1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MT2022108 Shashidhar Basavaraj Nagaral" userId="S::shashidhar.nagaral@iiitb.ac.in::098a3e78-d630-43f0-871c-1f3f63ff9e72" providerId="AD" clId="Web-{F240E90F-564C-84E3-8E5C-1CF0D5D84A0D}" dt="2022-10-19T15:12:43.425" v="1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MT2022108 Shashidhar Basavaraj Nagaral" userId="S::shashidhar.nagaral@iiitb.ac.in::098a3e78-d630-43f0-871c-1f3f63ff9e72" providerId="AD" clId="Web-{F240E90F-564C-84E3-8E5C-1CF0D5D84A0D}" dt="2022-10-19T15:12:43.425" v="1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MT2022108 Shashidhar Basavaraj Nagaral" userId="S::shashidhar.nagaral@iiitb.ac.in::098a3e78-d630-43f0-871c-1f3f63ff9e72" providerId="AD" clId="Web-{F240E90F-564C-84E3-8E5C-1CF0D5D84A0D}" dt="2022-10-19T15:12:43.425" v="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MT2022108 Shashidhar Basavaraj Nagaral" userId="S::shashidhar.nagaral@iiitb.ac.in::098a3e78-d630-43f0-871c-1f3f63ff9e72" providerId="AD" clId="Web-{F240E90F-564C-84E3-8E5C-1CF0D5D84A0D}" dt="2022-10-19T15:12:43.425" v="1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MT2022108 Shashidhar Basavaraj Nagaral" userId="S::shashidhar.nagaral@iiitb.ac.in::098a3e78-d630-43f0-871c-1f3f63ff9e72" providerId="AD" clId="Web-{F240E90F-564C-84E3-8E5C-1CF0D5D84A0D}" dt="2022-10-19T15:12:43.425" v="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MT2022108 Shashidhar Basavaraj Nagaral" userId="S::shashidhar.nagaral@iiitb.ac.in::098a3e78-d630-43f0-871c-1f3f63ff9e72" providerId="AD" clId="Web-{F240E90F-564C-84E3-8E5C-1CF0D5D84A0D}" dt="2022-10-19T15:12:43.425" v="1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MT2022108 Shashidhar Basavaraj Nagaral" userId="S::shashidhar.nagaral@iiitb.ac.in::098a3e78-d630-43f0-871c-1f3f63ff9e72" providerId="AD" clId="Web-{F240E90F-564C-84E3-8E5C-1CF0D5D84A0D}" dt="2022-10-19T15:12:43.425" v="1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MT2022108 Shashidhar Basavaraj Nagaral" userId="S::shashidhar.nagaral@iiitb.ac.in::098a3e78-d630-43f0-871c-1f3f63ff9e72" providerId="AD" clId="Web-{F240E90F-564C-84E3-8E5C-1CF0D5D84A0D}" dt="2022-10-19T15:12:43.425" v="1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MT2022108 Shashidhar Basavaraj Nagaral" userId="S::shashidhar.nagaral@iiitb.ac.in::098a3e78-d630-43f0-871c-1f3f63ff9e72" providerId="AD" clId="Web-{F240E90F-564C-84E3-8E5C-1CF0D5D84A0D}" dt="2022-10-19T15:12:43.425" v="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MT2022108 Shashidhar Basavaraj Nagaral" userId="S::shashidhar.nagaral@iiitb.ac.in::098a3e78-d630-43f0-871c-1f3f63ff9e72" providerId="AD" clId="Web-{F240E90F-564C-84E3-8E5C-1CF0D5D84A0D}" dt="2022-10-19T15:12:43.425" v="1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  <pc:docChgLst>
    <pc:chgData name="MT2022053 Jayaa Shree Laxmi Kishoore" userId="S::jayashreelaxmi.k@iiitb.ac.in::f8dd05d4-a99f-478a-ae8f-7c593dee94d3" providerId="AD" clId="Web-{E59511B6-8BAD-E982-FDF9-9B2A4F37936B}"/>
    <pc:docChg chg="addSld delSld modSld addMainMaster delMainMaster">
      <pc:chgData name="MT2022053 Jayaa Shree Laxmi Kishoore" userId="S::jayashreelaxmi.k@iiitb.ac.in::f8dd05d4-a99f-478a-ae8f-7c593dee94d3" providerId="AD" clId="Web-{E59511B6-8BAD-E982-FDF9-9B2A4F37936B}" dt="2022-10-19T20:29:30.804" v="1445" actId="20577"/>
      <pc:docMkLst>
        <pc:docMk/>
      </pc:docMkLst>
      <pc:sldChg chg="modSp mod modClrScheme chgLayout">
        <pc:chgData name="MT2022053 Jayaa Shree Laxmi Kishoore" userId="S::jayashreelaxmi.k@iiitb.ac.in::f8dd05d4-a99f-478a-ae8f-7c593dee94d3" providerId="AD" clId="Web-{E59511B6-8BAD-E982-FDF9-9B2A4F37936B}" dt="2022-10-19T19:45:32.987" v="1152"/>
        <pc:sldMkLst>
          <pc:docMk/>
          <pc:sldMk cId="109857222" sldId="256"/>
        </pc:sldMkLst>
        <pc:spChg chg="mod ord">
          <ac:chgData name="MT2022053 Jayaa Shree Laxmi Kishoore" userId="S::jayashreelaxmi.k@iiitb.ac.in::f8dd05d4-a99f-478a-ae8f-7c593dee94d3" providerId="AD" clId="Web-{E59511B6-8BAD-E982-FDF9-9B2A4F37936B}" dt="2022-10-19T19:45:32.987" v="115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T2022053 Jayaa Shree Laxmi Kishoore" userId="S::jayashreelaxmi.k@iiitb.ac.in::f8dd05d4-a99f-478a-ae8f-7c593dee94d3" providerId="AD" clId="Web-{E59511B6-8BAD-E982-FDF9-9B2A4F37936B}" dt="2022-10-19T19:45:32.987" v="1152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modClrScheme chgLayout">
        <pc:chgData name="MT2022053 Jayaa Shree Laxmi Kishoore" userId="S::jayashreelaxmi.k@iiitb.ac.in::f8dd05d4-a99f-478a-ae8f-7c593dee94d3" providerId="AD" clId="Web-{E59511B6-8BAD-E982-FDF9-9B2A4F37936B}" dt="2022-10-19T20:19:37.146" v="1251" actId="20577"/>
        <pc:sldMkLst>
          <pc:docMk/>
          <pc:sldMk cId="1741222047" sldId="257"/>
        </pc:sldMkLst>
        <pc:spChg chg="add">
          <ac:chgData name="MT2022053 Jayaa Shree Laxmi Kishoore" userId="S::jayashreelaxmi.k@iiitb.ac.in::f8dd05d4-a99f-478a-ae8f-7c593dee94d3" providerId="AD" clId="Web-{E59511B6-8BAD-E982-FDF9-9B2A4F37936B}" dt="2022-10-19T20:19:23.974" v="1248"/>
          <ac:spMkLst>
            <pc:docMk/>
            <pc:sldMk cId="1741222047" sldId="257"/>
            <ac:spMk id="3" creationId="{3DB770C8-5075-1DCF-E82F-19FF32A03229}"/>
          </ac:spMkLst>
        </pc:spChg>
        <pc:spChg chg="del mod">
          <ac:chgData name="MT2022053 Jayaa Shree Laxmi Kishoore" userId="S::jayashreelaxmi.k@iiitb.ac.in::f8dd05d4-a99f-478a-ae8f-7c593dee94d3" providerId="AD" clId="Web-{E59511B6-8BAD-E982-FDF9-9B2A4F37936B}" dt="2022-10-19T18:03:14.434" v="88"/>
          <ac:spMkLst>
            <pc:docMk/>
            <pc:sldMk cId="1741222047" sldId="257"/>
            <ac:spMk id="12" creationId="{F309957E-1C95-6FA8-D994-55C6152594BC}"/>
          </ac:spMkLst>
        </pc:spChg>
        <pc:spChg chg="del mod">
          <ac:chgData name="MT2022053 Jayaa Shree Laxmi Kishoore" userId="S::jayashreelaxmi.k@iiitb.ac.in::f8dd05d4-a99f-478a-ae8f-7c593dee94d3" providerId="AD" clId="Web-{E59511B6-8BAD-E982-FDF9-9B2A4F37936B}" dt="2022-10-19T18:03:20.637" v="97"/>
          <ac:spMkLst>
            <pc:docMk/>
            <pc:sldMk cId="1741222047" sldId="257"/>
            <ac:spMk id="13" creationId="{229C2458-88B5-7D35-34E0-1E0A65781192}"/>
          </ac:spMkLst>
        </pc:spChg>
        <pc:spChg chg="del">
          <ac:chgData name="MT2022053 Jayaa Shree Laxmi Kishoore" userId="S::jayashreelaxmi.k@iiitb.ac.in::f8dd05d4-a99f-478a-ae8f-7c593dee94d3" providerId="AD" clId="Web-{E59511B6-8BAD-E982-FDF9-9B2A4F37936B}" dt="2022-10-19T18:03:24.434" v="99"/>
          <ac:spMkLst>
            <pc:docMk/>
            <pc:sldMk cId="1741222047" sldId="257"/>
            <ac:spMk id="14" creationId="{4C7B7E8E-0C8D-2BDB-A7C9-B75DBA1C0FEF}"/>
          </ac:spMkLst>
        </pc:spChg>
        <pc:spChg chg="del">
          <ac:chgData name="MT2022053 Jayaa Shree Laxmi Kishoore" userId="S::jayashreelaxmi.k@iiitb.ac.in::f8dd05d4-a99f-478a-ae8f-7c593dee94d3" providerId="AD" clId="Web-{E59511B6-8BAD-E982-FDF9-9B2A4F37936B}" dt="2022-10-19T18:03:22.903" v="98"/>
          <ac:spMkLst>
            <pc:docMk/>
            <pc:sldMk cId="1741222047" sldId="257"/>
            <ac:spMk id="15" creationId="{BFBD9FCF-9BCA-486E-7B2C-A223461BE29A}"/>
          </ac:spMkLst>
        </pc:spChg>
        <pc:spChg chg="mod">
          <ac:chgData name="MT2022053 Jayaa Shree Laxmi Kishoore" userId="S::jayashreelaxmi.k@iiitb.ac.in::f8dd05d4-a99f-478a-ae8f-7c593dee94d3" providerId="AD" clId="Web-{E59511B6-8BAD-E982-FDF9-9B2A4F37936B}" dt="2022-10-19T20:19:37.146" v="1251" actId="20577"/>
          <ac:spMkLst>
            <pc:docMk/>
            <pc:sldMk cId="1741222047" sldId="257"/>
            <ac:spMk id="22" creationId="{A7ED0275-5140-0AFF-D328-756C35B37E80}"/>
          </ac:spMkLst>
        </pc:spChg>
      </pc:sldChg>
      <pc:sldChg chg="addSp delSp modSp mod modClrScheme chgLayout">
        <pc:chgData name="MT2022053 Jayaa Shree Laxmi Kishoore" userId="S::jayashreelaxmi.k@iiitb.ac.in::f8dd05d4-a99f-478a-ae8f-7c593dee94d3" providerId="AD" clId="Web-{E59511B6-8BAD-E982-FDF9-9B2A4F37936B}" dt="2022-10-19T20:03:02.291" v="1161" actId="1076"/>
        <pc:sldMkLst>
          <pc:docMk/>
          <pc:sldMk cId="1413285741" sldId="258"/>
        </pc:sldMkLst>
        <pc:spChg chg="del mod">
          <ac:chgData name="MT2022053 Jayaa Shree Laxmi Kishoore" userId="S::jayashreelaxmi.k@iiitb.ac.in::f8dd05d4-a99f-478a-ae8f-7c593dee94d3" providerId="AD" clId="Web-{E59511B6-8BAD-E982-FDF9-9B2A4F37936B}" dt="2022-10-19T18:57:24.642" v="949"/>
          <ac:spMkLst>
            <pc:docMk/>
            <pc:sldMk cId="1413285741" sldId="258"/>
            <ac:spMk id="2" creationId="{3FD123B4-CEA9-35AE-9C8A-8B6B9EE1CAC1}"/>
          </ac:spMkLst>
        </pc:spChg>
        <pc:spChg chg="mod">
          <ac:chgData name="MT2022053 Jayaa Shree Laxmi Kishoore" userId="S::jayashreelaxmi.k@iiitb.ac.in::f8dd05d4-a99f-478a-ae8f-7c593dee94d3" providerId="AD" clId="Web-{E59511B6-8BAD-E982-FDF9-9B2A4F37936B}" dt="2022-10-19T20:02:57.072" v="1160" actId="1076"/>
          <ac:spMkLst>
            <pc:docMk/>
            <pc:sldMk cId="1413285741" sldId="258"/>
            <ac:spMk id="4" creationId="{EF63E856-5046-F33B-B77B-58C2FEC352AE}"/>
          </ac:spMkLst>
        </pc:spChg>
        <pc:spChg chg="add mod">
          <ac:chgData name="MT2022053 Jayaa Shree Laxmi Kishoore" userId="S::jayashreelaxmi.k@iiitb.ac.in::f8dd05d4-a99f-478a-ae8f-7c593dee94d3" providerId="AD" clId="Web-{E59511B6-8BAD-E982-FDF9-9B2A4F37936B}" dt="2022-10-19T20:03:02.291" v="1161" actId="1076"/>
          <ac:spMkLst>
            <pc:docMk/>
            <pc:sldMk cId="1413285741" sldId="258"/>
            <ac:spMk id="5" creationId="{AB6D5D4A-D580-F80C-C127-146C17905C39}"/>
          </ac:spMkLst>
        </pc:spChg>
        <pc:spChg chg="add mod">
          <ac:chgData name="MT2022053 Jayaa Shree Laxmi Kishoore" userId="S::jayashreelaxmi.k@iiitb.ac.in::f8dd05d4-a99f-478a-ae8f-7c593dee94d3" providerId="AD" clId="Web-{E59511B6-8BAD-E982-FDF9-9B2A4F37936B}" dt="2022-10-19T20:02:51.400" v="1159" actId="1076"/>
          <ac:spMkLst>
            <pc:docMk/>
            <pc:sldMk cId="1413285741" sldId="258"/>
            <ac:spMk id="7" creationId="{D38D23DA-0437-B7C3-CB1E-7A22999D0CB7}"/>
          </ac:spMkLst>
        </pc:spChg>
        <pc:spChg chg="add del mod">
          <ac:chgData name="MT2022053 Jayaa Shree Laxmi Kishoore" userId="S::jayashreelaxmi.k@iiitb.ac.in::f8dd05d4-a99f-478a-ae8f-7c593dee94d3" providerId="AD" clId="Web-{E59511B6-8BAD-E982-FDF9-9B2A4F37936B}" dt="2022-10-19T18:57:27.501" v="950"/>
          <ac:spMkLst>
            <pc:docMk/>
            <pc:sldMk cId="1413285741" sldId="258"/>
            <ac:spMk id="10" creationId="{91AC6AE2-9A75-3FFC-B2A1-B715747550B8}"/>
          </ac:spMkLst>
        </pc:spChg>
      </pc:sldChg>
      <pc:sldChg chg="modSp mod modClrScheme chgLayout">
        <pc:chgData name="MT2022053 Jayaa Shree Laxmi Kishoore" userId="S::jayashreelaxmi.k@iiitb.ac.in::f8dd05d4-a99f-478a-ae8f-7c593dee94d3" providerId="AD" clId="Web-{E59511B6-8BAD-E982-FDF9-9B2A4F37936B}" dt="2022-10-19T19:45:32.987" v="1152"/>
        <pc:sldMkLst>
          <pc:docMk/>
          <pc:sldMk cId="1585033992" sldId="259"/>
        </pc:sldMkLst>
        <pc:spChg chg="mod">
          <ac:chgData name="MT2022053 Jayaa Shree Laxmi Kishoore" userId="S::jayashreelaxmi.k@iiitb.ac.in::f8dd05d4-a99f-478a-ae8f-7c593dee94d3" providerId="AD" clId="Web-{E59511B6-8BAD-E982-FDF9-9B2A4F37936B}" dt="2022-10-19T18:06:44.785" v="104" actId="20577"/>
          <ac:spMkLst>
            <pc:docMk/>
            <pc:sldMk cId="1585033992" sldId="259"/>
            <ac:spMk id="5" creationId="{08E9134B-2455-7615-40E6-ED3448DD595A}"/>
          </ac:spMkLst>
        </pc:spChg>
      </pc:sldChg>
      <pc:sldChg chg="del">
        <pc:chgData name="MT2022053 Jayaa Shree Laxmi Kishoore" userId="S::jayashreelaxmi.k@iiitb.ac.in::f8dd05d4-a99f-478a-ae8f-7c593dee94d3" providerId="AD" clId="Web-{E59511B6-8BAD-E982-FDF9-9B2A4F37936B}" dt="2022-10-19T17:56:04.356" v="0"/>
        <pc:sldMkLst>
          <pc:docMk/>
          <pc:sldMk cId="4269836538" sldId="260"/>
        </pc:sldMkLst>
      </pc:sldChg>
      <pc:sldChg chg="mod modClrScheme chgLayout">
        <pc:chgData name="MT2022053 Jayaa Shree Laxmi Kishoore" userId="S::jayashreelaxmi.k@iiitb.ac.in::f8dd05d4-a99f-478a-ae8f-7c593dee94d3" providerId="AD" clId="Web-{E59511B6-8BAD-E982-FDF9-9B2A4F37936B}" dt="2022-10-19T19:45:32.987" v="1152"/>
        <pc:sldMkLst>
          <pc:docMk/>
          <pc:sldMk cId="3745955156" sldId="261"/>
        </pc:sldMkLst>
      </pc:sldChg>
      <pc:sldChg chg="addSp delSp modSp new mod setBg modClrScheme delDesignElem chgLayout">
        <pc:chgData name="MT2022053 Jayaa Shree Laxmi Kishoore" userId="S::jayashreelaxmi.k@iiitb.ac.in::f8dd05d4-a99f-478a-ae8f-7c593dee94d3" providerId="AD" clId="Web-{E59511B6-8BAD-E982-FDF9-9B2A4F37936B}" dt="2022-10-19T20:03:19.541" v="1164" actId="20577"/>
        <pc:sldMkLst>
          <pc:docMk/>
          <pc:sldMk cId="1954823023" sldId="262"/>
        </pc:sldMkLst>
        <pc:spChg chg="mod ord">
          <ac:chgData name="MT2022053 Jayaa Shree Laxmi Kishoore" userId="S::jayashreelaxmi.k@iiitb.ac.in::f8dd05d4-a99f-478a-ae8f-7c593dee94d3" providerId="AD" clId="Web-{E59511B6-8BAD-E982-FDF9-9B2A4F37936B}" dt="2022-10-19T20:03:19.541" v="1164" actId="20577"/>
          <ac:spMkLst>
            <pc:docMk/>
            <pc:sldMk cId="1954823023" sldId="262"/>
            <ac:spMk id="2" creationId="{0015D47A-121F-FC81-95FE-6194785B38D8}"/>
          </ac:spMkLst>
        </pc:spChg>
        <pc:spChg chg="add del mod">
          <ac:chgData name="MT2022053 Jayaa Shree Laxmi Kishoore" userId="S::jayashreelaxmi.k@iiitb.ac.in::f8dd05d4-a99f-478a-ae8f-7c593dee94d3" providerId="AD" clId="Web-{E59511B6-8BAD-E982-FDF9-9B2A4F37936B}" dt="2022-10-19T18:22:44.032" v="199"/>
          <ac:spMkLst>
            <pc:docMk/>
            <pc:sldMk cId="1954823023" sldId="262"/>
            <ac:spMk id="3" creationId="{A63A2A5D-FB29-6489-0082-F52AAED6056E}"/>
          </ac:spMkLst>
        </pc:spChg>
        <pc:spChg chg="del mod">
          <ac:chgData name="MT2022053 Jayaa Shree Laxmi Kishoore" userId="S::jayashreelaxmi.k@iiitb.ac.in::f8dd05d4-a99f-478a-ae8f-7c593dee94d3" providerId="AD" clId="Web-{E59511B6-8BAD-E982-FDF9-9B2A4F37936B}" dt="2022-10-19T18:18:44.821" v="175"/>
          <ac:spMkLst>
            <pc:docMk/>
            <pc:sldMk cId="1954823023" sldId="262"/>
            <ac:spMk id="4" creationId="{42C55D98-CEF9-C6A2-049A-A47970C933CE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03.169" v="186"/>
          <ac:spMkLst>
            <pc:docMk/>
            <pc:sldMk cId="1954823023" sldId="262"/>
            <ac:spMk id="8" creationId="{827B839B-9ADE-406B-8590-F1CAEDED45A1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03.169" v="186"/>
          <ac:spMkLst>
            <pc:docMk/>
            <pc:sldMk cId="1954823023" sldId="262"/>
            <ac:spMk id="9" creationId="{A63A2A5D-FB29-6489-0082-F52AAED6056E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03.169" v="186"/>
          <ac:spMkLst>
            <pc:docMk/>
            <pc:sldMk cId="1954823023" sldId="262"/>
            <ac:spMk id="10" creationId="{CFE45BF0-46DB-408C-B5F7-7B11716805D4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06.732" v="188"/>
          <ac:spMkLst>
            <pc:docMk/>
            <pc:sldMk cId="1954823023" sldId="262"/>
            <ac:spMk id="11" creationId="{F68B3F68-107C-434F-AA38-110D5EA91B85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03.169" v="186"/>
          <ac:spMkLst>
            <pc:docMk/>
            <pc:sldMk cId="1954823023" sldId="262"/>
            <ac:spMk id="12" creationId="{2AEBC8F2-97B1-41B4-93F1-2D289E197FBA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06.732" v="188"/>
          <ac:spMkLst>
            <pc:docMk/>
            <pc:sldMk cId="1954823023" sldId="262"/>
            <ac:spMk id="13" creationId="{AAD0DBB9-1A4B-4391-81D4-CB19F9AB918A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03.169" v="186"/>
          <ac:spMkLst>
            <pc:docMk/>
            <pc:sldMk cId="1954823023" sldId="262"/>
            <ac:spMk id="14" creationId="{472E3A19-F5D5-48FC-BB9C-48C2F68F598B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06.732" v="188"/>
          <ac:spMkLst>
            <pc:docMk/>
            <pc:sldMk cId="1954823023" sldId="262"/>
            <ac:spMk id="15" creationId="{063BBA22-50EA-4C4D-BE05-F1CE4E63AA56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03.169" v="186"/>
          <ac:spMkLst>
            <pc:docMk/>
            <pc:sldMk cId="1954823023" sldId="262"/>
            <ac:spMk id="16" creationId="{7A62E32F-BB65-43A8-8EB5-92346890E549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03.169" v="186"/>
          <ac:spMkLst>
            <pc:docMk/>
            <pc:sldMk cId="1954823023" sldId="262"/>
            <ac:spMk id="18" creationId="{14E91B64-9FCC-451E-AFB4-A827D6329367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06.732" v="188"/>
          <ac:spMkLst>
            <pc:docMk/>
            <pc:sldMk cId="1954823023" sldId="262"/>
            <ac:spMk id="20" creationId="{BACC6370-2D7E-4714-9D71-7542949D7D5D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51.906" v="190"/>
          <ac:spMkLst>
            <pc:docMk/>
            <pc:sldMk cId="1954823023" sldId="262"/>
            <ac:spMk id="23" creationId="{09588DA8-065E-4F6F-8EFD-43104AB2E0CF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51.906" v="190"/>
          <ac:spMkLst>
            <pc:docMk/>
            <pc:sldMk cId="1954823023" sldId="262"/>
            <ac:spMk id="24" creationId="{C4285719-470E-454C-AF62-8323075F1F5B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51.906" v="190"/>
          <ac:spMkLst>
            <pc:docMk/>
            <pc:sldMk cId="1954823023" sldId="262"/>
            <ac:spMk id="25" creationId="{CD9FE4EF-C4D8-49A0-B2FF-81D8DB7D8A24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51.906" v="190"/>
          <ac:spMkLst>
            <pc:docMk/>
            <pc:sldMk cId="1954823023" sldId="262"/>
            <ac:spMk id="26" creationId="{4300840D-0A0B-4512-BACA-B439D5B9C57C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51.906" v="190"/>
          <ac:spMkLst>
            <pc:docMk/>
            <pc:sldMk cId="1954823023" sldId="262"/>
            <ac:spMk id="27" creationId="{D2B78728-A580-49A7-84F9-6EF6F583ADE0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51.906" v="190"/>
          <ac:spMkLst>
            <pc:docMk/>
            <pc:sldMk cId="1954823023" sldId="262"/>
            <ac:spMk id="28" creationId="{38FAA1A1-D861-433F-88FA-1E9D6FD31D11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51.906" v="190"/>
          <ac:spMkLst>
            <pc:docMk/>
            <pc:sldMk cId="1954823023" sldId="262"/>
            <ac:spMk id="29" creationId="{8D71EDA1-87BF-4D5D-AB79-F346FD19278A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1:51.906" v="190"/>
          <ac:spMkLst>
            <pc:docMk/>
            <pc:sldMk cId="1954823023" sldId="262"/>
            <ac:spMk id="30" creationId="{A63A2A5D-FB29-6489-0082-F52AAED6056E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08.437" v="192"/>
          <ac:spMkLst>
            <pc:docMk/>
            <pc:sldMk cId="1954823023" sldId="262"/>
            <ac:spMk id="32" creationId="{42285737-90EE-47DC-AC80-8AE156B11969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26.282" v="194"/>
          <ac:spMkLst>
            <pc:docMk/>
            <pc:sldMk cId="1954823023" sldId="262"/>
            <ac:spMk id="41" creationId="{907EF6B7-1338-4443-8C46-6A318D952DFD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26.282" v="194"/>
          <ac:spMkLst>
            <pc:docMk/>
            <pc:sldMk cId="1954823023" sldId="262"/>
            <ac:spMk id="42" creationId="{DAAE4CDD-124C-4DCF-9584-B6033B545DD5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26.282" v="194"/>
          <ac:spMkLst>
            <pc:docMk/>
            <pc:sldMk cId="1954823023" sldId="262"/>
            <ac:spMk id="43" creationId="{081E4A58-353D-44AE-B2FC-2A74E2E400F7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26.282" v="194"/>
          <ac:spMkLst>
            <pc:docMk/>
            <pc:sldMk cId="1954823023" sldId="262"/>
            <ac:spMk id="44" creationId="{A63A2A5D-FB29-6489-0082-F52AAED6056E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29.579" v="196"/>
          <ac:spMkLst>
            <pc:docMk/>
            <pc:sldMk cId="1954823023" sldId="262"/>
            <ac:spMk id="46" creationId="{1B15ED52-F352-441B-82BF-E0EA34836D08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29.579" v="196"/>
          <ac:spMkLst>
            <pc:docMk/>
            <pc:sldMk cId="1954823023" sldId="262"/>
            <ac:spMk id="47" creationId="{3B2E3793-BFE6-45A2-9B7B-E18844431C99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29.579" v="196"/>
          <ac:spMkLst>
            <pc:docMk/>
            <pc:sldMk cId="1954823023" sldId="262"/>
            <ac:spMk id="48" creationId="{BC4C4868-CB8F-4AF9-9CDB-8108F2C19B67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29.579" v="196"/>
          <ac:spMkLst>
            <pc:docMk/>
            <pc:sldMk cId="1954823023" sldId="262"/>
            <ac:spMk id="49" creationId="{375E0459-6403-40CD-989D-56A4407CA12E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29.579" v="196"/>
          <ac:spMkLst>
            <pc:docMk/>
            <pc:sldMk cId="1954823023" sldId="262"/>
            <ac:spMk id="50" creationId="{53E5B1A8-3AC9-4BD1-9BBC-78CA94F2D1BA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29.579" v="196"/>
          <ac:spMkLst>
            <pc:docMk/>
            <pc:sldMk cId="1954823023" sldId="262"/>
            <ac:spMk id="51" creationId="{A63A2A5D-FB29-6489-0082-F52AAED6056E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44.032" v="198"/>
          <ac:spMkLst>
            <pc:docMk/>
            <pc:sldMk cId="1954823023" sldId="262"/>
            <ac:spMk id="53" creationId="{100EDD19-6802-4EC3-95CE-CFFAB042CFD6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44.032" v="198"/>
          <ac:spMkLst>
            <pc:docMk/>
            <pc:sldMk cId="1954823023" sldId="262"/>
            <ac:spMk id="54" creationId="{DB17E863-922E-4C26-BD64-E8FD41D28661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22:44.032" v="198"/>
          <ac:spMkLst>
            <pc:docMk/>
            <pc:sldMk cId="1954823023" sldId="262"/>
            <ac:spMk id="55" creationId="{A63A2A5D-FB29-6489-0082-F52AAED6056E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9:28:22.242" v="1143"/>
          <ac:spMkLst>
            <pc:docMk/>
            <pc:sldMk cId="1954823023" sldId="262"/>
            <ac:spMk id="57" creationId="{429917F3-0560-4C6F-B265-458B218C4B87}"/>
          </ac:spMkLst>
        </pc:spChg>
        <pc:spChg chg="add mod ord">
          <ac:chgData name="MT2022053 Jayaa Shree Laxmi Kishoore" userId="S::jayashreelaxmi.k@iiitb.ac.in::f8dd05d4-a99f-478a-ae8f-7c593dee94d3" providerId="AD" clId="Web-{E59511B6-8BAD-E982-FDF9-9B2A4F37936B}" dt="2022-10-19T19:49:51.740" v="1157" actId="1076"/>
          <ac:spMkLst>
            <pc:docMk/>
            <pc:sldMk cId="1954823023" sldId="262"/>
            <ac:spMk id="61" creationId="{A63A2A5D-FB29-6489-0082-F52AAED6056E}"/>
          </ac:spMkLst>
        </pc:spChg>
        <pc:grpChg chg="add del">
          <ac:chgData name="MT2022053 Jayaa Shree Laxmi Kishoore" userId="S::jayashreelaxmi.k@iiitb.ac.in::f8dd05d4-a99f-478a-ae8f-7c593dee94d3" providerId="AD" clId="Web-{E59511B6-8BAD-E982-FDF9-9B2A4F37936B}" dt="2022-10-19T18:22:08.437" v="192"/>
          <ac:grpSpMkLst>
            <pc:docMk/>
            <pc:sldMk cId="1954823023" sldId="262"/>
            <ac:grpSpMk id="33" creationId="{B57BDC17-F1B3-455F-BBF1-680AA1F25C06}"/>
          </ac:grpSpMkLst>
        </pc:grpChg>
        <pc:grpChg chg="add del">
          <ac:chgData name="MT2022053 Jayaa Shree Laxmi Kishoore" userId="S::jayashreelaxmi.k@iiitb.ac.in::f8dd05d4-a99f-478a-ae8f-7c593dee94d3" providerId="AD" clId="Web-{E59511B6-8BAD-E982-FDF9-9B2A4F37936B}" dt="2022-10-19T19:28:22.242" v="1143"/>
          <ac:grpSpMkLst>
            <pc:docMk/>
            <pc:sldMk cId="1954823023" sldId="262"/>
            <ac:grpSpMk id="58" creationId="{AA39BAE7-7EB8-4E22-BCBB-F00F514DB7EA}"/>
          </ac:grpSpMkLst>
        </pc:grpChg>
        <pc:graphicFrameChg chg="add del">
          <ac:chgData name="MT2022053 Jayaa Shree Laxmi Kishoore" userId="S::jayashreelaxmi.k@iiitb.ac.in::f8dd05d4-a99f-478a-ae8f-7c593dee94d3" providerId="AD" clId="Web-{E59511B6-8BAD-E982-FDF9-9B2A4F37936B}" dt="2022-10-19T18:20:47.919" v="182"/>
          <ac:graphicFrameMkLst>
            <pc:docMk/>
            <pc:sldMk cId="1954823023" sldId="262"/>
            <ac:graphicFrameMk id="5" creationId="{B9F6C1F3-FCEE-E34E-6A92-A982CE8FB3CC}"/>
          </ac:graphicFrameMkLst>
        </pc:graphicFrameChg>
        <pc:graphicFrameChg chg="add del">
          <ac:chgData name="MT2022053 Jayaa Shree Laxmi Kishoore" userId="S::jayashreelaxmi.k@iiitb.ac.in::f8dd05d4-a99f-478a-ae8f-7c593dee94d3" providerId="AD" clId="Web-{E59511B6-8BAD-E982-FDF9-9B2A4F37936B}" dt="2022-10-19T18:20:52.607" v="184"/>
          <ac:graphicFrameMkLst>
            <pc:docMk/>
            <pc:sldMk cId="1954823023" sldId="262"/>
            <ac:graphicFrameMk id="7" creationId="{234EC523-E818-30A3-8080-D5C71E348E0C}"/>
          </ac:graphicFrameMkLst>
        </pc:graphicFrameChg>
        <pc:graphicFrameChg chg="add del">
          <ac:chgData name="MT2022053 Jayaa Shree Laxmi Kishoore" userId="S::jayashreelaxmi.k@iiitb.ac.in::f8dd05d4-a99f-478a-ae8f-7c593dee94d3" providerId="AD" clId="Web-{E59511B6-8BAD-E982-FDF9-9B2A4F37936B}" dt="2022-10-19T18:21:06.732" v="188"/>
          <ac:graphicFrameMkLst>
            <pc:docMk/>
            <pc:sldMk cId="1954823023" sldId="262"/>
            <ac:graphicFrameMk id="21" creationId="{CD75A07D-D3C2-DC06-919A-5CDE0FE8E5D9}"/>
          </ac:graphicFrameMkLst>
        </pc:graphicFrameChg>
        <pc:graphicFrameChg chg="add del">
          <ac:chgData name="MT2022053 Jayaa Shree Laxmi Kishoore" userId="S::jayashreelaxmi.k@iiitb.ac.in::f8dd05d4-a99f-478a-ae8f-7c593dee94d3" providerId="AD" clId="Web-{E59511B6-8BAD-E982-FDF9-9B2A4F37936B}" dt="2022-10-19T18:22:08.437" v="192"/>
          <ac:graphicFrameMkLst>
            <pc:docMk/>
            <pc:sldMk cId="1954823023" sldId="262"/>
            <ac:graphicFrameMk id="39" creationId="{DC3A0156-7556-7E2B-8B26-B3DC80DF9218}"/>
          </ac:graphicFrameMkLst>
        </pc:graphicFrameChg>
      </pc:sldChg>
      <pc:sldChg chg="addSp delSp modSp new mod setBg modClrScheme chgLayout">
        <pc:chgData name="MT2022053 Jayaa Shree Laxmi Kishoore" userId="S::jayashreelaxmi.k@iiitb.ac.in::f8dd05d4-a99f-478a-ae8f-7c593dee94d3" providerId="AD" clId="Web-{E59511B6-8BAD-E982-FDF9-9B2A4F37936B}" dt="2022-10-19T20:29:30.804" v="1445" actId="20577"/>
        <pc:sldMkLst>
          <pc:docMk/>
          <pc:sldMk cId="3041062259" sldId="263"/>
        </pc:sldMkLst>
        <pc:spChg chg="mod ord">
          <ac:chgData name="MT2022053 Jayaa Shree Laxmi Kishoore" userId="S::jayashreelaxmi.k@iiitb.ac.in::f8dd05d4-a99f-478a-ae8f-7c593dee94d3" providerId="AD" clId="Web-{E59511B6-8BAD-E982-FDF9-9B2A4F37936B}" dt="2022-10-19T20:26:33.969" v="1424"/>
          <ac:spMkLst>
            <pc:docMk/>
            <pc:sldMk cId="3041062259" sldId="263"/>
            <ac:spMk id="2" creationId="{DA5D67FD-CC2B-6739-F76C-70CFEEEBBDFE}"/>
          </ac:spMkLst>
        </pc:spChg>
        <pc:spChg chg="mod ord">
          <ac:chgData name="MT2022053 Jayaa Shree Laxmi Kishoore" userId="S::jayashreelaxmi.k@iiitb.ac.in::f8dd05d4-a99f-478a-ae8f-7c593dee94d3" providerId="AD" clId="Web-{E59511B6-8BAD-E982-FDF9-9B2A4F37936B}" dt="2022-10-19T20:29:30.804" v="1445" actId="20577"/>
          <ac:spMkLst>
            <pc:docMk/>
            <pc:sldMk cId="3041062259" sldId="263"/>
            <ac:spMk id="3" creationId="{16CF40ED-3AC6-FFFD-4708-E70EE4141D62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11:29.795" v="118"/>
          <ac:spMkLst>
            <pc:docMk/>
            <pc:sldMk cId="3041062259" sldId="263"/>
            <ac:spMk id="12" creationId="{2ABE1108-6423-4E53-85A1-817683043C77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13:17.227" v="142"/>
          <ac:spMkLst>
            <pc:docMk/>
            <pc:sldMk cId="3041062259" sldId="263"/>
            <ac:spMk id="13" creationId="{2B566528-1B12-4246-9431-5C2D7D081168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20:26:16.429" v="1420"/>
          <ac:spMkLst>
            <pc:docMk/>
            <pc:sldMk cId="3041062259" sldId="263"/>
            <ac:spMk id="16" creationId="{4AC6B390-BC59-4F1D-A0EE-D71A92F0A0B2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11:25.561" v="115"/>
          <ac:spMkLst>
            <pc:docMk/>
            <pc:sldMk cId="3041062259" sldId="263"/>
            <ac:spMk id="17" creationId="{FF9B822F-893E-44C8-963C-64F50ACECBB2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18:11:25.561" v="115"/>
          <ac:spMkLst>
            <pc:docMk/>
            <pc:sldMk cId="3041062259" sldId="263"/>
            <ac:spMk id="19" creationId="{EBF87945-A001-489F-9D9B-7D9435F0B9CA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20:26:16.429" v="1420"/>
          <ac:spMkLst>
            <pc:docMk/>
            <pc:sldMk cId="3041062259" sldId="263"/>
            <ac:spMk id="21" creationId="{B6C60D79-16F1-4C4B-B7E3-7634E7069CDE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20:26:16.429" v="1420"/>
          <ac:spMkLst>
            <pc:docMk/>
            <pc:sldMk cId="3041062259" sldId="263"/>
            <ac:spMk id="23" creationId="{426B127E-6498-4C77-9C9D-4553A5113B80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20:26:28.907" v="1422"/>
          <ac:spMkLst>
            <pc:docMk/>
            <pc:sldMk cId="3041062259" sldId="263"/>
            <ac:spMk id="25" creationId="{2B97F24A-32CE-4C1C-A50D-3016B394DCFB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20:26:28.907" v="1422"/>
          <ac:spMkLst>
            <pc:docMk/>
            <pc:sldMk cId="3041062259" sldId="263"/>
            <ac:spMk id="26" creationId="{CD8B4F24-440B-49E9-B85D-733523DC064B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20:26:33.969" v="1424"/>
          <ac:spMkLst>
            <pc:docMk/>
            <pc:sldMk cId="3041062259" sldId="263"/>
            <ac:spMk id="28" creationId="{45D37F4E-DDB4-456B-97E0-9937730A039F}"/>
          </ac:spMkLst>
        </pc:spChg>
        <pc:spChg chg="add del">
          <ac:chgData name="MT2022053 Jayaa Shree Laxmi Kishoore" userId="S::jayashreelaxmi.k@iiitb.ac.in::f8dd05d4-a99f-478a-ae8f-7c593dee94d3" providerId="AD" clId="Web-{E59511B6-8BAD-E982-FDF9-9B2A4F37936B}" dt="2022-10-19T20:26:33.969" v="1424"/>
          <ac:spMkLst>
            <pc:docMk/>
            <pc:sldMk cId="3041062259" sldId="263"/>
            <ac:spMk id="29" creationId="{B2DD41CD-8F47-4F56-AD12-4E2FF7696987}"/>
          </ac:spMkLst>
        </pc:spChg>
        <pc:grpChg chg="add del">
          <ac:chgData name="MT2022053 Jayaa Shree Laxmi Kishoore" userId="S::jayashreelaxmi.k@iiitb.ac.in::f8dd05d4-a99f-478a-ae8f-7c593dee94d3" providerId="AD" clId="Web-{E59511B6-8BAD-E982-FDF9-9B2A4F37936B}" dt="2022-10-19T18:13:17.227" v="142"/>
          <ac:grpSpMkLst>
            <pc:docMk/>
            <pc:sldMk cId="3041062259" sldId="263"/>
            <ac:grpSpMk id="11" creationId="{3EA7D759-6BEF-4CBD-A325-BCFA77832B3F}"/>
          </ac:grpSpMkLst>
        </pc:grpChg>
        <pc:grpChg chg="add del">
          <ac:chgData name="MT2022053 Jayaa Shree Laxmi Kishoore" userId="S::jayashreelaxmi.k@iiitb.ac.in::f8dd05d4-a99f-478a-ae8f-7c593dee94d3" providerId="AD" clId="Web-{E59511B6-8BAD-E982-FDF9-9B2A4F37936B}" dt="2022-10-19T18:13:17.227" v="142"/>
          <ac:grpSpMkLst>
            <pc:docMk/>
            <pc:sldMk cId="3041062259" sldId="263"/>
            <ac:grpSpMk id="15" creationId="{287F69AB-2350-44E3-9076-00265B93F313}"/>
          </ac:grpSpMkLst>
        </pc:grpChg>
        <pc:picChg chg="add del mod">
          <ac:chgData name="MT2022053 Jayaa Shree Laxmi Kishoore" userId="S::jayashreelaxmi.k@iiitb.ac.in::f8dd05d4-a99f-478a-ae8f-7c593dee94d3" providerId="AD" clId="Web-{E59511B6-8BAD-E982-FDF9-9B2A4F37936B}" dt="2022-10-19T18:11:37.952" v="122"/>
          <ac:picMkLst>
            <pc:docMk/>
            <pc:sldMk cId="3041062259" sldId="263"/>
            <ac:picMk id="5" creationId="{BE545B4A-AE94-170D-7834-03A4739BC3F9}"/>
          </ac:picMkLst>
        </pc:picChg>
        <pc:picChg chg="add del mod">
          <ac:chgData name="MT2022053 Jayaa Shree Laxmi Kishoore" userId="S::jayashreelaxmi.k@iiitb.ac.in::f8dd05d4-a99f-478a-ae8f-7c593dee94d3" providerId="AD" clId="Web-{E59511B6-8BAD-E982-FDF9-9B2A4F37936B}" dt="2022-10-19T18:11:35.749" v="121"/>
          <ac:picMkLst>
            <pc:docMk/>
            <pc:sldMk cId="3041062259" sldId="263"/>
            <ac:picMk id="6" creationId="{90F72B96-0730-09E5-86CB-4B8EBB5874B8}"/>
          </ac:picMkLst>
        </pc:picChg>
        <pc:picChg chg="add del mod">
          <ac:chgData name="MT2022053 Jayaa Shree Laxmi Kishoore" userId="S::jayashreelaxmi.k@iiitb.ac.in::f8dd05d4-a99f-478a-ae8f-7c593dee94d3" providerId="AD" clId="Web-{E59511B6-8BAD-E982-FDF9-9B2A4F37936B}" dt="2022-10-19T18:11:33.577" v="120"/>
          <ac:picMkLst>
            <pc:docMk/>
            <pc:sldMk cId="3041062259" sldId="263"/>
            <ac:picMk id="7" creationId="{18F043F3-D154-FC00-EDD1-8B5DE0C979DB}"/>
          </ac:picMkLst>
        </pc:picChg>
        <pc:picChg chg="add del mod">
          <ac:chgData name="MT2022053 Jayaa Shree Laxmi Kishoore" userId="S::jayashreelaxmi.k@iiitb.ac.in::f8dd05d4-a99f-478a-ae8f-7c593dee94d3" providerId="AD" clId="Web-{E59511B6-8BAD-E982-FDF9-9B2A4F37936B}" dt="2022-10-19T18:13:20.337" v="143"/>
          <ac:picMkLst>
            <pc:docMk/>
            <pc:sldMk cId="3041062259" sldId="263"/>
            <ac:picMk id="8" creationId="{2E1966AB-E883-3300-25F8-9B2478322917}"/>
          </ac:picMkLst>
        </pc:picChg>
        <pc:picChg chg="add del mod">
          <ac:chgData name="MT2022053 Jayaa Shree Laxmi Kishoore" userId="S::jayashreelaxmi.k@iiitb.ac.in::f8dd05d4-a99f-478a-ae8f-7c593dee94d3" providerId="AD" clId="Web-{E59511B6-8BAD-E982-FDF9-9B2A4F37936B}" dt="2022-10-19T18:18:04.021" v="168"/>
          <ac:picMkLst>
            <pc:docMk/>
            <pc:sldMk cId="3041062259" sldId="263"/>
            <ac:picMk id="9" creationId="{4A9C9541-95BE-189C-6508-379400D1004E}"/>
          </ac:picMkLst>
        </pc:picChg>
        <pc:picChg chg="add mod ord">
          <ac:chgData name="MT2022053 Jayaa Shree Laxmi Kishoore" userId="S::jayashreelaxmi.k@iiitb.ac.in::f8dd05d4-a99f-478a-ae8f-7c593dee94d3" providerId="AD" clId="Web-{E59511B6-8BAD-E982-FDF9-9B2A4F37936B}" dt="2022-10-19T20:26:34.454" v="1425" actId="14100"/>
          <ac:picMkLst>
            <pc:docMk/>
            <pc:sldMk cId="3041062259" sldId="263"/>
            <ac:picMk id="14" creationId="{54061582-AC3E-F84B-04CC-2C852AA66B21}"/>
          </ac:picMkLst>
        </pc:picChg>
      </pc:sldChg>
      <pc:sldChg chg="addSp delSp modSp new mod setBg modClrScheme chgLayout">
        <pc:chgData name="MT2022053 Jayaa Shree Laxmi Kishoore" userId="S::jayashreelaxmi.k@iiitb.ac.in::f8dd05d4-a99f-478a-ae8f-7c593dee94d3" providerId="AD" clId="Web-{E59511B6-8BAD-E982-FDF9-9B2A4F37936B}" dt="2022-10-19T19:45:32.987" v="1152"/>
        <pc:sldMkLst>
          <pc:docMk/>
          <pc:sldMk cId="3701233838" sldId="264"/>
        </pc:sldMkLst>
        <pc:spChg chg="del">
          <ac:chgData name="MT2022053 Jayaa Shree Laxmi Kishoore" userId="S::jayashreelaxmi.k@iiitb.ac.in::f8dd05d4-a99f-478a-ae8f-7c593dee94d3" providerId="AD" clId="Web-{E59511B6-8BAD-E982-FDF9-9B2A4F37936B}" dt="2022-10-19T18:18:07.709" v="170"/>
          <ac:spMkLst>
            <pc:docMk/>
            <pc:sldMk cId="3701233838" sldId="264"/>
            <ac:spMk id="2" creationId="{5E4FE952-46DC-FC98-CC70-8DCD65506D6C}"/>
          </ac:spMkLst>
        </pc:spChg>
        <pc:spChg chg="del">
          <ac:chgData name="MT2022053 Jayaa Shree Laxmi Kishoore" userId="S::jayashreelaxmi.k@iiitb.ac.in::f8dd05d4-a99f-478a-ae8f-7c593dee94d3" providerId="AD" clId="Web-{E59511B6-8BAD-E982-FDF9-9B2A4F37936B}" dt="2022-10-19T18:18:06.818" v="169"/>
          <ac:spMkLst>
            <pc:docMk/>
            <pc:sldMk cId="3701233838" sldId="264"/>
            <ac:spMk id="3" creationId="{A4A0C224-5609-CD38-5B57-45822EE84F0D}"/>
          </ac:spMkLst>
        </pc:spChg>
        <pc:spChg chg="del mod">
          <ac:chgData name="MT2022053 Jayaa Shree Laxmi Kishoore" userId="S::jayashreelaxmi.k@iiitb.ac.in::f8dd05d4-a99f-478a-ae8f-7c593dee94d3" providerId="AD" clId="Web-{E59511B6-8BAD-E982-FDF9-9B2A4F37936B}" dt="2022-10-19T19:02:04.530" v="1017"/>
          <ac:spMkLst>
            <pc:docMk/>
            <pc:sldMk cId="3701233838" sldId="264"/>
            <ac:spMk id="4" creationId="{59780037-ED53-F11F-2CAE-2B8237015F5B}"/>
          </ac:spMkLst>
        </pc:spChg>
        <pc:spChg chg="add mod">
          <ac:chgData name="MT2022053 Jayaa Shree Laxmi Kishoore" userId="S::jayashreelaxmi.k@iiitb.ac.in::f8dd05d4-a99f-478a-ae8f-7c593dee94d3" providerId="AD" clId="Web-{E59511B6-8BAD-E982-FDF9-9B2A4F37936B}" dt="2022-10-19T19:11:25.910" v="1067" actId="20577"/>
          <ac:spMkLst>
            <pc:docMk/>
            <pc:sldMk cId="3701233838" sldId="264"/>
            <ac:spMk id="6" creationId="{1B950B40-AC91-7336-6016-570DFB06C3B3}"/>
          </ac:spMkLst>
        </pc:spChg>
        <pc:picChg chg="add mod">
          <ac:chgData name="MT2022053 Jayaa Shree Laxmi Kishoore" userId="S::jayashreelaxmi.k@iiitb.ac.in::f8dd05d4-a99f-478a-ae8f-7c593dee94d3" providerId="AD" clId="Web-{E59511B6-8BAD-E982-FDF9-9B2A4F37936B}" dt="2022-10-19T19:04:57.067" v="1039" actId="14100"/>
          <ac:picMkLst>
            <pc:docMk/>
            <pc:sldMk cId="3701233838" sldId="264"/>
            <ac:picMk id="5" creationId="{7539871C-30E8-CB13-77EE-B6FB91A595A9}"/>
          </ac:picMkLst>
        </pc:picChg>
        <pc:cxnChg chg="add del">
          <ac:chgData name="MT2022053 Jayaa Shree Laxmi Kishoore" userId="S::jayashreelaxmi.k@iiitb.ac.in::f8dd05d4-a99f-478a-ae8f-7c593dee94d3" providerId="AD" clId="Web-{E59511B6-8BAD-E982-FDF9-9B2A4F37936B}" dt="2022-10-19T19:02:52.204" v="1025"/>
          <ac:cxnSpMkLst>
            <pc:docMk/>
            <pc:sldMk cId="3701233838" sldId="264"/>
            <ac:cxnSpMk id="11" creationId="{22F6364A-B358-4BEE-B158-0734D2C938D4}"/>
          </ac:cxnSpMkLst>
        </pc:cxnChg>
      </pc:sldChg>
      <pc:sldChg chg="addSp delSp modSp new mod modClrScheme chgLayout">
        <pc:chgData name="MT2022053 Jayaa Shree Laxmi Kishoore" userId="S::jayashreelaxmi.k@iiitb.ac.in::f8dd05d4-a99f-478a-ae8f-7c593dee94d3" providerId="AD" clId="Web-{E59511B6-8BAD-E982-FDF9-9B2A4F37936B}" dt="2022-10-19T19:45:32.987" v="1152"/>
        <pc:sldMkLst>
          <pc:docMk/>
          <pc:sldMk cId="4049013847" sldId="265"/>
        </pc:sldMkLst>
        <pc:spChg chg="del">
          <ac:chgData name="MT2022053 Jayaa Shree Laxmi Kishoore" userId="S::jayashreelaxmi.k@iiitb.ac.in::f8dd05d4-a99f-478a-ae8f-7c593dee94d3" providerId="AD" clId="Web-{E59511B6-8BAD-E982-FDF9-9B2A4F37936B}" dt="2022-10-19T19:09:23.671" v="1041"/>
          <ac:spMkLst>
            <pc:docMk/>
            <pc:sldMk cId="4049013847" sldId="265"/>
            <ac:spMk id="2" creationId="{DC3A2D93-C3D0-7757-90B2-32FA3A2E0DB1}"/>
          </ac:spMkLst>
        </pc:spChg>
        <pc:spChg chg="del mod">
          <ac:chgData name="MT2022053 Jayaa Shree Laxmi Kishoore" userId="S::jayashreelaxmi.k@iiitb.ac.in::f8dd05d4-a99f-478a-ae8f-7c593dee94d3" providerId="AD" clId="Web-{E59511B6-8BAD-E982-FDF9-9B2A4F37936B}" dt="2022-10-19T19:09:34.952" v="1043"/>
          <ac:spMkLst>
            <pc:docMk/>
            <pc:sldMk cId="4049013847" sldId="265"/>
            <ac:spMk id="3" creationId="{2DA0E90D-07A6-11A1-5468-5640E1DEE265}"/>
          </ac:spMkLst>
        </pc:spChg>
        <pc:spChg chg="del mod">
          <ac:chgData name="MT2022053 Jayaa Shree Laxmi Kishoore" userId="S::jayashreelaxmi.k@iiitb.ac.in::f8dd05d4-a99f-478a-ae8f-7c593dee94d3" providerId="AD" clId="Web-{E59511B6-8BAD-E982-FDF9-9B2A4F37936B}" dt="2022-10-19T19:10:35.798" v="1056"/>
          <ac:spMkLst>
            <pc:docMk/>
            <pc:sldMk cId="4049013847" sldId="265"/>
            <ac:spMk id="4" creationId="{6B7645F6-A7BA-9D2F-C2A9-4F7E0115B258}"/>
          </ac:spMkLst>
        </pc:spChg>
        <pc:spChg chg="add mod">
          <ac:chgData name="MT2022053 Jayaa Shree Laxmi Kishoore" userId="S::jayashreelaxmi.k@iiitb.ac.in::f8dd05d4-a99f-478a-ae8f-7c593dee94d3" providerId="AD" clId="Web-{E59511B6-8BAD-E982-FDF9-9B2A4F37936B}" dt="2022-10-19T19:17:13.797" v="1087" actId="20577"/>
          <ac:spMkLst>
            <pc:docMk/>
            <pc:sldMk cId="4049013847" sldId="265"/>
            <ac:spMk id="6" creationId="{E8FF94C0-3D59-F7F1-37B2-F8117861F37F}"/>
          </ac:spMkLst>
        </pc:spChg>
        <pc:picChg chg="add mod ord">
          <ac:chgData name="MT2022053 Jayaa Shree Laxmi Kishoore" userId="S::jayashreelaxmi.k@iiitb.ac.in::f8dd05d4-a99f-478a-ae8f-7c593dee94d3" providerId="AD" clId="Web-{E59511B6-8BAD-E982-FDF9-9B2A4F37936B}" dt="2022-10-19T19:45:32.987" v="1152"/>
          <ac:picMkLst>
            <pc:docMk/>
            <pc:sldMk cId="4049013847" sldId="265"/>
            <ac:picMk id="5" creationId="{7AB14629-3094-90B0-E83F-3A97ADAE6C50}"/>
          </ac:picMkLst>
        </pc:picChg>
      </pc:sldChg>
      <pc:sldChg chg="addSp delSp modSp new mod modClrScheme chgLayout">
        <pc:chgData name="MT2022053 Jayaa Shree Laxmi Kishoore" userId="S::jayashreelaxmi.k@iiitb.ac.in::f8dd05d4-a99f-478a-ae8f-7c593dee94d3" providerId="AD" clId="Web-{E59511B6-8BAD-E982-FDF9-9B2A4F37936B}" dt="2022-10-19T19:45:32.987" v="1152"/>
        <pc:sldMkLst>
          <pc:docMk/>
          <pc:sldMk cId="4201446270" sldId="266"/>
        </pc:sldMkLst>
        <pc:spChg chg="del">
          <ac:chgData name="MT2022053 Jayaa Shree Laxmi Kishoore" userId="S::jayashreelaxmi.k@iiitb.ac.in::f8dd05d4-a99f-478a-ae8f-7c593dee94d3" providerId="AD" clId="Web-{E59511B6-8BAD-E982-FDF9-9B2A4F37936B}" dt="2022-10-19T19:13:49.493" v="1074"/>
          <ac:spMkLst>
            <pc:docMk/>
            <pc:sldMk cId="4201446270" sldId="266"/>
            <ac:spMk id="2" creationId="{87979E1B-AF21-F541-10FC-46DA7A14B54B}"/>
          </ac:spMkLst>
        </pc:spChg>
        <pc:spChg chg="del mod">
          <ac:chgData name="MT2022053 Jayaa Shree Laxmi Kishoore" userId="S::jayashreelaxmi.k@iiitb.ac.in::f8dd05d4-a99f-478a-ae8f-7c593dee94d3" providerId="AD" clId="Web-{E59511B6-8BAD-E982-FDF9-9B2A4F37936B}" dt="2022-10-19T19:17:45.143" v="1088"/>
          <ac:spMkLst>
            <pc:docMk/>
            <pc:sldMk cId="4201446270" sldId="266"/>
            <ac:spMk id="3" creationId="{8A8C276B-370E-ACF2-3601-78FA01C4CD0D}"/>
          </ac:spMkLst>
        </pc:spChg>
        <pc:spChg chg="del mod">
          <ac:chgData name="MT2022053 Jayaa Shree Laxmi Kishoore" userId="S::jayashreelaxmi.k@iiitb.ac.in::f8dd05d4-a99f-478a-ae8f-7c593dee94d3" providerId="AD" clId="Web-{E59511B6-8BAD-E982-FDF9-9B2A4F37936B}" dt="2022-10-19T19:18:10.769" v="1095"/>
          <ac:spMkLst>
            <pc:docMk/>
            <pc:sldMk cId="4201446270" sldId="266"/>
            <ac:spMk id="4" creationId="{FEE7307F-7362-25A6-9CB0-2FE2183D0E17}"/>
          </ac:spMkLst>
        </pc:spChg>
        <pc:spChg chg="add mod">
          <ac:chgData name="MT2022053 Jayaa Shree Laxmi Kishoore" userId="S::jayashreelaxmi.k@iiitb.ac.in::f8dd05d4-a99f-478a-ae8f-7c593dee94d3" providerId="AD" clId="Web-{E59511B6-8BAD-E982-FDF9-9B2A4F37936B}" dt="2022-10-19T19:23:53.512" v="1100" actId="20577"/>
          <ac:spMkLst>
            <pc:docMk/>
            <pc:sldMk cId="4201446270" sldId="266"/>
            <ac:spMk id="6" creationId="{7EDFC619-48D9-DF20-FE34-D25BE2123071}"/>
          </ac:spMkLst>
        </pc:spChg>
        <pc:picChg chg="add mod">
          <ac:chgData name="MT2022053 Jayaa Shree Laxmi Kishoore" userId="S::jayashreelaxmi.k@iiitb.ac.in::f8dd05d4-a99f-478a-ae8f-7c593dee94d3" providerId="AD" clId="Web-{E59511B6-8BAD-E982-FDF9-9B2A4F37936B}" dt="2022-10-19T19:24:03.731" v="1102" actId="14100"/>
          <ac:picMkLst>
            <pc:docMk/>
            <pc:sldMk cId="4201446270" sldId="266"/>
            <ac:picMk id="5" creationId="{DB1614D0-D9EC-657D-AF4A-499B93DA04EC}"/>
          </ac:picMkLst>
        </pc:picChg>
      </pc:sldChg>
      <pc:sldChg chg="addSp delSp modSp new mod modClrScheme chgLayout">
        <pc:chgData name="MT2022053 Jayaa Shree Laxmi Kishoore" userId="S::jayashreelaxmi.k@iiitb.ac.in::f8dd05d4-a99f-478a-ae8f-7c593dee94d3" providerId="AD" clId="Web-{E59511B6-8BAD-E982-FDF9-9B2A4F37936B}" dt="2022-10-19T20:28:31.786" v="1431"/>
        <pc:sldMkLst>
          <pc:docMk/>
          <pc:sldMk cId="3443040195" sldId="267"/>
        </pc:sldMkLst>
        <pc:spChg chg="del">
          <ac:chgData name="MT2022053 Jayaa Shree Laxmi Kishoore" userId="S::jayashreelaxmi.k@iiitb.ac.in::f8dd05d4-a99f-478a-ae8f-7c593dee94d3" providerId="AD" clId="Web-{E59511B6-8BAD-E982-FDF9-9B2A4F37936B}" dt="2022-10-19T19:24:15.357" v="1104"/>
          <ac:spMkLst>
            <pc:docMk/>
            <pc:sldMk cId="3443040195" sldId="267"/>
            <ac:spMk id="2" creationId="{01D18B6B-4AA1-0350-1469-912E14E8E953}"/>
          </ac:spMkLst>
        </pc:spChg>
        <pc:spChg chg="add del mod ord">
          <ac:chgData name="MT2022053 Jayaa Shree Laxmi Kishoore" userId="S::jayashreelaxmi.k@iiitb.ac.in::f8dd05d4-a99f-478a-ae8f-7c593dee94d3" providerId="AD" clId="Web-{E59511B6-8BAD-E982-FDF9-9B2A4F37936B}" dt="2022-10-19T20:12:48.694" v="1231" actId="20577"/>
          <ac:spMkLst>
            <pc:docMk/>
            <pc:sldMk cId="3443040195" sldId="267"/>
            <ac:spMk id="3" creationId="{023744D3-A4E4-3382-97DA-6BB672985426}"/>
          </ac:spMkLst>
        </pc:spChg>
        <pc:spChg chg="del">
          <ac:chgData name="MT2022053 Jayaa Shree Laxmi Kishoore" userId="S::jayashreelaxmi.k@iiitb.ac.in::f8dd05d4-a99f-478a-ae8f-7c593dee94d3" providerId="AD" clId="Web-{E59511B6-8BAD-E982-FDF9-9B2A4F37936B}" dt="2022-10-19T19:24:26.045" v="1108"/>
          <ac:spMkLst>
            <pc:docMk/>
            <pc:sldMk cId="3443040195" sldId="267"/>
            <ac:spMk id="4" creationId="{E474B017-F5CB-788B-B5C8-926F5129023B}"/>
          </ac:spMkLst>
        </pc:spChg>
        <pc:spChg chg="add del mod">
          <ac:chgData name="MT2022053 Jayaa Shree Laxmi Kishoore" userId="S::jayashreelaxmi.k@iiitb.ac.in::f8dd05d4-a99f-478a-ae8f-7c593dee94d3" providerId="AD" clId="Web-{E59511B6-8BAD-E982-FDF9-9B2A4F37936B}" dt="2022-10-19T20:28:31.786" v="1431"/>
          <ac:spMkLst>
            <pc:docMk/>
            <pc:sldMk cId="3443040195" sldId="267"/>
            <ac:spMk id="12" creationId="{578D9036-E368-F944-78AA-F2258FB6A09C}"/>
          </ac:spMkLst>
        </pc:spChg>
        <pc:spChg chg="add">
          <ac:chgData name="MT2022053 Jayaa Shree Laxmi Kishoore" userId="S::jayashreelaxmi.k@iiitb.ac.in::f8dd05d4-a99f-478a-ae8f-7c593dee94d3" providerId="AD" clId="Web-{E59511B6-8BAD-E982-FDF9-9B2A4F37936B}" dt="2022-10-19T20:11:53.411" v="1224"/>
          <ac:spMkLst>
            <pc:docMk/>
            <pc:sldMk cId="3443040195" sldId="267"/>
            <ac:spMk id="13" creationId="{7805BD60-EF70-BECF-AA75-7B6A8B1E8277}"/>
          </ac:spMkLst>
        </pc:spChg>
        <pc:graphicFrameChg chg="add del mod ord modGraphic">
          <ac:chgData name="MT2022053 Jayaa Shree Laxmi Kishoore" userId="S::jayashreelaxmi.k@iiitb.ac.in::f8dd05d4-a99f-478a-ae8f-7c593dee94d3" providerId="AD" clId="Web-{E59511B6-8BAD-E982-FDF9-9B2A4F37936B}" dt="2022-10-19T19:25:50.923" v="1124"/>
          <ac:graphicFrameMkLst>
            <pc:docMk/>
            <pc:sldMk cId="3443040195" sldId="267"/>
            <ac:graphicFrameMk id="5" creationId="{227FF49C-7C36-DBB1-1EA7-420F1BDCDF24}"/>
          </ac:graphicFrameMkLst>
        </pc:graphicFrameChg>
      </pc:sldChg>
      <pc:sldMasterChg chg="del delSldLayout">
        <pc:chgData name="MT2022053 Jayaa Shree Laxmi Kishoore" userId="S::jayashreelaxmi.k@iiitb.ac.in::f8dd05d4-a99f-478a-ae8f-7c593dee94d3" providerId="AD" clId="Web-{E59511B6-8BAD-E982-FDF9-9B2A4F37936B}" dt="2022-10-19T19:28:22.242" v="1143"/>
        <pc:sldMasterMkLst>
          <pc:docMk/>
          <pc:sldMasterMk cId="2460954070" sldId="2147483660"/>
        </pc:sldMasterMkLst>
        <pc:sldLayoutChg chg="del">
          <pc:chgData name="MT2022053 Jayaa Shree Laxmi Kishoore" userId="S::jayashreelaxmi.k@iiitb.ac.in::f8dd05d4-a99f-478a-ae8f-7c593dee94d3" providerId="AD" clId="Web-{E59511B6-8BAD-E982-FDF9-9B2A4F37936B}" dt="2022-10-19T19:28:22.242" v="114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T2022053 Jayaa Shree Laxmi Kishoore" userId="S::jayashreelaxmi.k@iiitb.ac.in::f8dd05d4-a99f-478a-ae8f-7c593dee94d3" providerId="AD" clId="Web-{E59511B6-8BAD-E982-FDF9-9B2A4F37936B}" dt="2022-10-19T19:28:22.242" v="114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T2022053 Jayaa Shree Laxmi Kishoore" userId="S::jayashreelaxmi.k@iiitb.ac.in::f8dd05d4-a99f-478a-ae8f-7c593dee94d3" providerId="AD" clId="Web-{E59511B6-8BAD-E982-FDF9-9B2A4F37936B}" dt="2022-10-19T19:28:22.242" v="114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T2022053 Jayaa Shree Laxmi Kishoore" userId="S::jayashreelaxmi.k@iiitb.ac.in::f8dd05d4-a99f-478a-ae8f-7c593dee94d3" providerId="AD" clId="Web-{E59511B6-8BAD-E982-FDF9-9B2A4F37936B}" dt="2022-10-19T19:28:22.242" v="114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T2022053 Jayaa Shree Laxmi Kishoore" userId="S::jayashreelaxmi.k@iiitb.ac.in::f8dd05d4-a99f-478a-ae8f-7c593dee94d3" providerId="AD" clId="Web-{E59511B6-8BAD-E982-FDF9-9B2A4F37936B}" dt="2022-10-19T19:28:22.242" v="114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T2022053 Jayaa Shree Laxmi Kishoore" userId="S::jayashreelaxmi.k@iiitb.ac.in::f8dd05d4-a99f-478a-ae8f-7c593dee94d3" providerId="AD" clId="Web-{E59511B6-8BAD-E982-FDF9-9B2A4F37936B}" dt="2022-10-19T19:28:22.242" v="114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T2022053 Jayaa Shree Laxmi Kishoore" userId="S::jayashreelaxmi.k@iiitb.ac.in::f8dd05d4-a99f-478a-ae8f-7c593dee94d3" providerId="AD" clId="Web-{E59511B6-8BAD-E982-FDF9-9B2A4F37936B}" dt="2022-10-19T19:28:22.242" v="114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T2022053 Jayaa Shree Laxmi Kishoore" userId="S::jayashreelaxmi.k@iiitb.ac.in::f8dd05d4-a99f-478a-ae8f-7c593dee94d3" providerId="AD" clId="Web-{E59511B6-8BAD-E982-FDF9-9B2A4F37936B}" dt="2022-10-19T19:28:22.242" v="114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T2022053 Jayaa Shree Laxmi Kishoore" userId="S::jayashreelaxmi.k@iiitb.ac.in::f8dd05d4-a99f-478a-ae8f-7c593dee94d3" providerId="AD" clId="Web-{E59511B6-8BAD-E982-FDF9-9B2A4F37936B}" dt="2022-10-19T19:28:22.242" v="114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T2022053 Jayaa Shree Laxmi Kishoore" userId="S::jayashreelaxmi.k@iiitb.ac.in::f8dd05d4-a99f-478a-ae8f-7c593dee94d3" providerId="AD" clId="Web-{E59511B6-8BAD-E982-FDF9-9B2A4F37936B}" dt="2022-10-19T19:28:22.242" v="114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T2022053 Jayaa Shree Laxmi Kishoore" userId="S::jayashreelaxmi.k@iiitb.ac.in::f8dd05d4-a99f-478a-ae8f-7c593dee94d3" providerId="AD" clId="Web-{E59511B6-8BAD-E982-FDF9-9B2A4F37936B}" dt="2022-10-19T19:28:22.242" v="114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T2022053 Jayaa Shree Laxmi Kishoore" userId="S::jayashreelaxmi.k@iiitb.ac.in::f8dd05d4-a99f-478a-ae8f-7c593dee94d3" providerId="AD" clId="Web-{E59511B6-8BAD-E982-FDF9-9B2A4F37936B}" dt="2022-10-19T19:28:29.071" v="1144"/>
        <pc:sldMasterMkLst>
          <pc:docMk/>
          <pc:sldMasterMk cId="2544557686" sldId="2147483672"/>
        </pc:sldMasterMkLst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29.071" v="1144"/>
          <pc:sldLayoutMkLst>
            <pc:docMk/>
            <pc:sldMasterMk cId="2544557686" sldId="2147483672"/>
            <pc:sldLayoutMk cId="1400380876" sldId="2147483673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29.071" v="1144"/>
          <pc:sldLayoutMkLst>
            <pc:docMk/>
            <pc:sldMasterMk cId="2544557686" sldId="2147483672"/>
            <pc:sldLayoutMk cId="1087021238" sldId="2147483674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29.071" v="1144"/>
          <pc:sldLayoutMkLst>
            <pc:docMk/>
            <pc:sldMasterMk cId="2544557686" sldId="2147483672"/>
            <pc:sldLayoutMk cId="4084603711" sldId="2147483675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29.071" v="1144"/>
          <pc:sldLayoutMkLst>
            <pc:docMk/>
            <pc:sldMasterMk cId="2544557686" sldId="2147483672"/>
            <pc:sldLayoutMk cId="731246857" sldId="2147483676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29.071" v="1144"/>
          <pc:sldLayoutMkLst>
            <pc:docMk/>
            <pc:sldMasterMk cId="2544557686" sldId="2147483672"/>
            <pc:sldLayoutMk cId="2983006733" sldId="2147483677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29.071" v="1144"/>
          <pc:sldLayoutMkLst>
            <pc:docMk/>
            <pc:sldMasterMk cId="2544557686" sldId="2147483672"/>
            <pc:sldLayoutMk cId="3544844096" sldId="2147483678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29.071" v="1144"/>
          <pc:sldLayoutMkLst>
            <pc:docMk/>
            <pc:sldMasterMk cId="2544557686" sldId="2147483672"/>
            <pc:sldLayoutMk cId="1051077039" sldId="2147483679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29.071" v="1144"/>
          <pc:sldLayoutMkLst>
            <pc:docMk/>
            <pc:sldMasterMk cId="2544557686" sldId="2147483672"/>
            <pc:sldLayoutMk cId="36415892" sldId="2147483680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29.071" v="1144"/>
          <pc:sldLayoutMkLst>
            <pc:docMk/>
            <pc:sldMasterMk cId="2544557686" sldId="2147483672"/>
            <pc:sldLayoutMk cId="2746691509" sldId="2147483681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29.071" v="1144"/>
          <pc:sldLayoutMkLst>
            <pc:docMk/>
            <pc:sldMasterMk cId="2544557686" sldId="2147483672"/>
            <pc:sldLayoutMk cId="2314629398" sldId="2147483682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29.071" v="1144"/>
          <pc:sldLayoutMkLst>
            <pc:docMk/>
            <pc:sldMasterMk cId="2544557686" sldId="2147483672"/>
            <pc:sldLayoutMk cId="1930886006" sldId="2147483683"/>
          </pc:sldLayoutMkLst>
        </pc:sldLayoutChg>
      </pc:sldMasterChg>
      <pc:sldMasterChg chg="add del addSldLayout delSldLayout modSldLayout">
        <pc:chgData name="MT2022053 Jayaa Shree Laxmi Kishoore" userId="S::jayashreelaxmi.k@iiitb.ac.in::f8dd05d4-a99f-478a-ae8f-7c593dee94d3" providerId="AD" clId="Web-{E59511B6-8BAD-E982-FDF9-9B2A4F37936B}" dt="2022-10-19T19:28:34.368" v="1145"/>
        <pc:sldMasterMkLst>
          <pc:docMk/>
          <pc:sldMasterMk cId="2900368438" sldId="2147483684"/>
        </pc:sldMasterMkLst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34.368" v="1145"/>
          <pc:sldLayoutMkLst>
            <pc:docMk/>
            <pc:sldMasterMk cId="2900368438" sldId="2147483684"/>
            <pc:sldLayoutMk cId="1655587256" sldId="2147483685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34.368" v="1145"/>
          <pc:sldLayoutMkLst>
            <pc:docMk/>
            <pc:sldMasterMk cId="2900368438" sldId="2147483684"/>
            <pc:sldLayoutMk cId="976927933" sldId="2147483686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34.368" v="1145"/>
          <pc:sldLayoutMkLst>
            <pc:docMk/>
            <pc:sldMasterMk cId="2900368438" sldId="2147483684"/>
            <pc:sldLayoutMk cId="693653750" sldId="2147483687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34.368" v="1145"/>
          <pc:sldLayoutMkLst>
            <pc:docMk/>
            <pc:sldMasterMk cId="2900368438" sldId="2147483684"/>
            <pc:sldLayoutMk cId="1087682131" sldId="2147483688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34.368" v="1145"/>
          <pc:sldLayoutMkLst>
            <pc:docMk/>
            <pc:sldMasterMk cId="2900368438" sldId="2147483684"/>
            <pc:sldLayoutMk cId="1016954755" sldId="2147483689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34.368" v="1145"/>
          <pc:sldLayoutMkLst>
            <pc:docMk/>
            <pc:sldMasterMk cId="2900368438" sldId="2147483684"/>
            <pc:sldLayoutMk cId="621723622" sldId="2147483690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34.368" v="1145"/>
          <pc:sldLayoutMkLst>
            <pc:docMk/>
            <pc:sldMasterMk cId="2900368438" sldId="2147483684"/>
            <pc:sldLayoutMk cId="892840803" sldId="2147483691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34.368" v="1145"/>
          <pc:sldLayoutMkLst>
            <pc:docMk/>
            <pc:sldMasterMk cId="2900368438" sldId="2147483684"/>
            <pc:sldLayoutMk cId="1738955000" sldId="2147483692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34.368" v="1145"/>
          <pc:sldLayoutMkLst>
            <pc:docMk/>
            <pc:sldMasterMk cId="2900368438" sldId="2147483684"/>
            <pc:sldLayoutMk cId="700310809" sldId="2147483693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34.368" v="1145"/>
          <pc:sldLayoutMkLst>
            <pc:docMk/>
            <pc:sldMasterMk cId="2900368438" sldId="2147483684"/>
            <pc:sldLayoutMk cId="2814071412" sldId="2147483694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28:34.368" v="1145"/>
          <pc:sldLayoutMkLst>
            <pc:docMk/>
            <pc:sldMasterMk cId="2900368438" sldId="2147483684"/>
            <pc:sldLayoutMk cId="4187663432" sldId="2147483695"/>
          </pc:sldLayoutMkLst>
        </pc:sldLayoutChg>
      </pc:sldMasterChg>
      <pc:sldMasterChg chg="add del addSldLayout delSldLayout modSldLayout">
        <pc:chgData name="MT2022053 Jayaa Shree Laxmi Kishoore" userId="S::jayashreelaxmi.k@iiitb.ac.in::f8dd05d4-a99f-478a-ae8f-7c593dee94d3" providerId="AD" clId="Web-{E59511B6-8BAD-E982-FDF9-9B2A4F37936B}" dt="2022-10-19T19:44:05.015" v="1146"/>
        <pc:sldMasterMkLst>
          <pc:docMk/>
          <pc:sldMasterMk cId="3694843642" sldId="2147483696"/>
        </pc:sldMasterMkLst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05.015" v="1146"/>
          <pc:sldLayoutMkLst>
            <pc:docMk/>
            <pc:sldMasterMk cId="3694843642" sldId="2147483696"/>
            <pc:sldLayoutMk cId="81611021" sldId="2147483697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05.015" v="1146"/>
          <pc:sldLayoutMkLst>
            <pc:docMk/>
            <pc:sldMasterMk cId="3694843642" sldId="2147483696"/>
            <pc:sldLayoutMk cId="3086347661" sldId="2147483698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05.015" v="1146"/>
          <pc:sldLayoutMkLst>
            <pc:docMk/>
            <pc:sldMasterMk cId="3694843642" sldId="2147483696"/>
            <pc:sldLayoutMk cId="3940921592" sldId="2147483699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05.015" v="1146"/>
          <pc:sldLayoutMkLst>
            <pc:docMk/>
            <pc:sldMasterMk cId="3694843642" sldId="2147483696"/>
            <pc:sldLayoutMk cId="4088584196" sldId="2147483700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05.015" v="1146"/>
          <pc:sldLayoutMkLst>
            <pc:docMk/>
            <pc:sldMasterMk cId="3694843642" sldId="2147483696"/>
            <pc:sldLayoutMk cId="641586398" sldId="2147483701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05.015" v="1146"/>
          <pc:sldLayoutMkLst>
            <pc:docMk/>
            <pc:sldMasterMk cId="3694843642" sldId="2147483696"/>
            <pc:sldLayoutMk cId="3647165704" sldId="2147483702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05.015" v="1146"/>
          <pc:sldLayoutMkLst>
            <pc:docMk/>
            <pc:sldMasterMk cId="3694843642" sldId="2147483696"/>
            <pc:sldLayoutMk cId="2901755254" sldId="2147483703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05.015" v="1146"/>
          <pc:sldLayoutMkLst>
            <pc:docMk/>
            <pc:sldMasterMk cId="3694843642" sldId="2147483696"/>
            <pc:sldLayoutMk cId="2524960136" sldId="2147483704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05.015" v="1146"/>
          <pc:sldLayoutMkLst>
            <pc:docMk/>
            <pc:sldMasterMk cId="3694843642" sldId="2147483696"/>
            <pc:sldLayoutMk cId="3758911125" sldId="2147483705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05.015" v="1146"/>
          <pc:sldLayoutMkLst>
            <pc:docMk/>
            <pc:sldMasterMk cId="3694843642" sldId="2147483696"/>
            <pc:sldLayoutMk cId="1899085576" sldId="2147483706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05.015" v="1146"/>
          <pc:sldLayoutMkLst>
            <pc:docMk/>
            <pc:sldMasterMk cId="3694843642" sldId="2147483696"/>
            <pc:sldLayoutMk cId="206430745" sldId="2147483707"/>
          </pc:sldLayoutMkLst>
        </pc:sldLayoutChg>
      </pc:sldMasterChg>
      <pc:sldMasterChg chg="add del addSldLayout delSldLayout modSldLayout">
        <pc:chgData name="MT2022053 Jayaa Shree Laxmi Kishoore" userId="S::jayashreelaxmi.k@iiitb.ac.in::f8dd05d4-a99f-478a-ae8f-7c593dee94d3" providerId="AD" clId="Web-{E59511B6-8BAD-E982-FDF9-9B2A4F37936B}" dt="2022-10-19T19:44:21.219" v="1147"/>
        <pc:sldMasterMkLst>
          <pc:docMk/>
          <pc:sldMasterMk cId="4289453347" sldId="2147483708"/>
        </pc:sldMasterMkLst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21.219" v="1147"/>
          <pc:sldLayoutMkLst>
            <pc:docMk/>
            <pc:sldMasterMk cId="4289453347" sldId="2147483708"/>
            <pc:sldLayoutMk cId="522018453" sldId="2147483709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21.219" v="1147"/>
          <pc:sldLayoutMkLst>
            <pc:docMk/>
            <pc:sldMasterMk cId="4289453347" sldId="2147483708"/>
            <pc:sldLayoutMk cId="1435079295" sldId="2147483710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21.219" v="1147"/>
          <pc:sldLayoutMkLst>
            <pc:docMk/>
            <pc:sldMasterMk cId="4289453347" sldId="2147483708"/>
            <pc:sldLayoutMk cId="1200191758" sldId="2147483711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21.219" v="1147"/>
          <pc:sldLayoutMkLst>
            <pc:docMk/>
            <pc:sldMasterMk cId="4289453347" sldId="2147483708"/>
            <pc:sldLayoutMk cId="561547875" sldId="2147483712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21.219" v="1147"/>
          <pc:sldLayoutMkLst>
            <pc:docMk/>
            <pc:sldMasterMk cId="4289453347" sldId="2147483708"/>
            <pc:sldLayoutMk cId="1522569996" sldId="2147483713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21.219" v="1147"/>
          <pc:sldLayoutMkLst>
            <pc:docMk/>
            <pc:sldMasterMk cId="4289453347" sldId="2147483708"/>
            <pc:sldLayoutMk cId="3575779374" sldId="2147483714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21.219" v="1147"/>
          <pc:sldLayoutMkLst>
            <pc:docMk/>
            <pc:sldMasterMk cId="4289453347" sldId="2147483708"/>
            <pc:sldLayoutMk cId="2824513735" sldId="2147483715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21.219" v="1147"/>
          <pc:sldLayoutMkLst>
            <pc:docMk/>
            <pc:sldMasterMk cId="4289453347" sldId="2147483708"/>
            <pc:sldLayoutMk cId="227805528" sldId="2147483716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21.219" v="1147"/>
          <pc:sldLayoutMkLst>
            <pc:docMk/>
            <pc:sldMasterMk cId="4289453347" sldId="2147483708"/>
            <pc:sldLayoutMk cId="1000542618" sldId="2147483717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21.219" v="1147"/>
          <pc:sldLayoutMkLst>
            <pc:docMk/>
            <pc:sldMasterMk cId="4289453347" sldId="2147483708"/>
            <pc:sldLayoutMk cId="16784996" sldId="2147483718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4:21.219" v="1147"/>
          <pc:sldLayoutMkLst>
            <pc:docMk/>
            <pc:sldMasterMk cId="4289453347" sldId="2147483708"/>
            <pc:sldLayoutMk cId="157869179" sldId="2147483719"/>
          </pc:sldLayoutMkLst>
        </pc:sldLayoutChg>
      </pc:sldMasterChg>
      <pc:sldMasterChg chg="add del addSldLayout delSldLayout modSldLayout">
        <pc:chgData name="MT2022053 Jayaa Shree Laxmi Kishoore" userId="S::jayashreelaxmi.k@iiitb.ac.in::f8dd05d4-a99f-478a-ae8f-7c593dee94d3" providerId="AD" clId="Web-{E59511B6-8BAD-E982-FDF9-9B2A4F37936B}" dt="2022-10-19T19:45:32.987" v="1152"/>
        <pc:sldMasterMkLst>
          <pc:docMk/>
          <pc:sldMasterMk cId="3274834104" sldId="2147483720"/>
        </pc:sldMasterMkLst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74834104" sldId="2147483720"/>
            <pc:sldLayoutMk cId="3150394979" sldId="2147483721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74834104" sldId="2147483720"/>
            <pc:sldLayoutMk cId="684521979" sldId="2147483722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74834104" sldId="2147483720"/>
            <pc:sldLayoutMk cId="3276872583" sldId="2147483723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74834104" sldId="2147483720"/>
            <pc:sldLayoutMk cId="2621056665" sldId="2147483724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74834104" sldId="2147483720"/>
            <pc:sldLayoutMk cId="2237961817" sldId="2147483725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74834104" sldId="2147483720"/>
            <pc:sldLayoutMk cId="550681437" sldId="2147483726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74834104" sldId="2147483720"/>
            <pc:sldLayoutMk cId="1368016969" sldId="2147483727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74834104" sldId="2147483720"/>
            <pc:sldLayoutMk cId="3234274991" sldId="2147483728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74834104" sldId="2147483720"/>
            <pc:sldLayoutMk cId="3790603764" sldId="2147483729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74834104" sldId="2147483720"/>
            <pc:sldLayoutMk cId="1807458587" sldId="2147483730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74834104" sldId="2147483720"/>
            <pc:sldLayoutMk cId="3632665617" sldId="2147483731"/>
          </pc:sldLayoutMkLst>
        </pc:sldLayoutChg>
      </pc:sldMasterChg>
      <pc:sldMasterChg chg="add addSldLayout modSldLayout">
        <pc:chgData name="MT2022053 Jayaa Shree Laxmi Kishoore" userId="S::jayashreelaxmi.k@iiitb.ac.in::f8dd05d4-a99f-478a-ae8f-7c593dee94d3" providerId="AD" clId="Web-{E59511B6-8BAD-E982-FDF9-9B2A4F37936B}" dt="2022-10-19T19:45:32.987" v="1152"/>
        <pc:sldMasterMkLst>
          <pc:docMk/>
          <pc:sldMasterMk cId="3203706101" sldId="2147483732"/>
        </pc:sldMasterMkLst>
        <pc:sldLayoutChg chg="add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03706101" sldId="2147483732"/>
            <pc:sldLayoutMk cId="2653065732" sldId="2147483733"/>
          </pc:sldLayoutMkLst>
        </pc:sldLayoutChg>
        <pc:sldLayoutChg chg="add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03706101" sldId="2147483732"/>
            <pc:sldLayoutMk cId="471935594" sldId="2147483734"/>
          </pc:sldLayoutMkLst>
        </pc:sldLayoutChg>
        <pc:sldLayoutChg chg="add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03706101" sldId="2147483732"/>
            <pc:sldLayoutMk cId="2686131155" sldId="2147483735"/>
          </pc:sldLayoutMkLst>
        </pc:sldLayoutChg>
        <pc:sldLayoutChg chg="add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03706101" sldId="2147483732"/>
            <pc:sldLayoutMk cId="1026649584" sldId="2147483736"/>
          </pc:sldLayoutMkLst>
        </pc:sldLayoutChg>
        <pc:sldLayoutChg chg="add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03706101" sldId="2147483732"/>
            <pc:sldLayoutMk cId="1801790250" sldId="2147483737"/>
          </pc:sldLayoutMkLst>
        </pc:sldLayoutChg>
        <pc:sldLayoutChg chg="add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03706101" sldId="2147483732"/>
            <pc:sldLayoutMk cId="1892506389" sldId="2147483738"/>
          </pc:sldLayoutMkLst>
        </pc:sldLayoutChg>
        <pc:sldLayoutChg chg="add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03706101" sldId="2147483732"/>
            <pc:sldLayoutMk cId="2295699913" sldId="2147483739"/>
          </pc:sldLayoutMkLst>
        </pc:sldLayoutChg>
        <pc:sldLayoutChg chg="add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03706101" sldId="2147483732"/>
            <pc:sldLayoutMk cId="1918494781" sldId="2147483740"/>
          </pc:sldLayoutMkLst>
        </pc:sldLayoutChg>
        <pc:sldLayoutChg chg="add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03706101" sldId="2147483732"/>
            <pc:sldLayoutMk cId="3905573014" sldId="2147483741"/>
          </pc:sldLayoutMkLst>
        </pc:sldLayoutChg>
        <pc:sldLayoutChg chg="add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03706101" sldId="2147483732"/>
            <pc:sldLayoutMk cId="2503816490" sldId="2147483742"/>
          </pc:sldLayoutMkLst>
        </pc:sldLayoutChg>
        <pc:sldLayoutChg chg="add mod replId">
          <pc:chgData name="MT2022053 Jayaa Shree Laxmi Kishoore" userId="S::jayashreelaxmi.k@iiitb.ac.in::f8dd05d4-a99f-478a-ae8f-7c593dee94d3" providerId="AD" clId="Web-{E59511B6-8BAD-E982-FDF9-9B2A4F37936B}" dt="2022-10-19T19:45:32.987" v="1152"/>
          <pc:sldLayoutMkLst>
            <pc:docMk/>
            <pc:sldMasterMk cId="3203706101" sldId="2147483732"/>
            <pc:sldLayoutMk cId="4049340254" sldId="2147483743"/>
          </pc:sldLayoutMkLst>
        </pc:sldLayoutChg>
      </pc:sldMasterChg>
      <pc:sldMasterChg chg="add del addSldLayout delSldLayout modSldLayout">
        <pc:chgData name="MT2022053 Jayaa Shree Laxmi Kishoore" userId="S::jayashreelaxmi.k@iiitb.ac.in::f8dd05d4-a99f-478a-ae8f-7c593dee94d3" providerId="AD" clId="Web-{E59511B6-8BAD-E982-FDF9-9B2A4F37936B}" dt="2022-10-19T19:45:21.002" v="1151"/>
        <pc:sldMasterMkLst>
          <pc:docMk/>
          <pc:sldMasterMk cId="3385881295" sldId="2147483732"/>
        </pc:sldMasterMkLst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21.002" v="1151"/>
          <pc:sldLayoutMkLst>
            <pc:docMk/>
            <pc:sldMasterMk cId="3385881295" sldId="2147483732"/>
            <pc:sldLayoutMk cId="3970566028" sldId="2147483733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21.002" v="1151"/>
          <pc:sldLayoutMkLst>
            <pc:docMk/>
            <pc:sldMasterMk cId="3385881295" sldId="2147483732"/>
            <pc:sldLayoutMk cId="302729454" sldId="2147483734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21.002" v="1151"/>
          <pc:sldLayoutMkLst>
            <pc:docMk/>
            <pc:sldMasterMk cId="3385881295" sldId="2147483732"/>
            <pc:sldLayoutMk cId="416071704" sldId="2147483735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21.002" v="1151"/>
          <pc:sldLayoutMkLst>
            <pc:docMk/>
            <pc:sldMasterMk cId="3385881295" sldId="2147483732"/>
            <pc:sldLayoutMk cId="2093134755" sldId="2147483736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21.002" v="1151"/>
          <pc:sldLayoutMkLst>
            <pc:docMk/>
            <pc:sldMasterMk cId="3385881295" sldId="2147483732"/>
            <pc:sldLayoutMk cId="1871824814" sldId="2147483737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21.002" v="1151"/>
          <pc:sldLayoutMkLst>
            <pc:docMk/>
            <pc:sldMasterMk cId="3385881295" sldId="2147483732"/>
            <pc:sldLayoutMk cId="841548620" sldId="2147483738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21.002" v="1151"/>
          <pc:sldLayoutMkLst>
            <pc:docMk/>
            <pc:sldMasterMk cId="3385881295" sldId="2147483732"/>
            <pc:sldLayoutMk cId="4142088613" sldId="2147483739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21.002" v="1151"/>
          <pc:sldLayoutMkLst>
            <pc:docMk/>
            <pc:sldMasterMk cId="3385881295" sldId="2147483732"/>
            <pc:sldLayoutMk cId="1335786538" sldId="2147483740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21.002" v="1151"/>
          <pc:sldLayoutMkLst>
            <pc:docMk/>
            <pc:sldMasterMk cId="3385881295" sldId="2147483732"/>
            <pc:sldLayoutMk cId="698150071" sldId="2147483741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21.002" v="1151"/>
          <pc:sldLayoutMkLst>
            <pc:docMk/>
            <pc:sldMasterMk cId="3385881295" sldId="2147483732"/>
            <pc:sldLayoutMk cId="3565296149" sldId="2147483742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21.002" v="1151"/>
          <pc:sldLayoutMkLst>
            <pc:docMk/>
            <pc:sldMasterMk cId="3385881295" sldId="2147483732"/>
            <pc:sldLayoutMk cId="700732473" sldId="2147483743"/>
          </pc:sldLayoutMkLst>
        </pc:sldLayoutChg>
      </pc:sldMasterChg>
      <pc:sldMasterChg chg="add del addSldLayout delSldLayout modSldLayout">
        <pc:chgData name="MT2022053 Jayaa Shree Laxmi Kishoore" userId="S::jayashreelaxmi.k@iiitb.ac.in::f8dd05d4-a99f-478a-ae8f-7c593dee94d3" providerId="AD" clId="Web-{E59511B6-8BAD-E982-FDF9-9B2A4F37936B}" dt="2022-10-19T19:45:12.361" v="1150"/>
        <pc:sldMasterMkLst>
          <pc:docMk/>
          <pc:sldMasterMk cId="4102925388" sldId="2147483744"/>
        </pc:sldMasterMkLst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3345910339" sldId="2147483745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4092700687" sldId="2147483746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874431059" sldId="2147483747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3232674941" sldId="2147483748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1792590753" sldId="2147483749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3330223374" sldId="2147483750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3553764514" sldId="2147483751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1015729368" sldId="2147483752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2943809789" sldId="2147483753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3053584920" sldId="2147483754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1234877086" sldId="2147483755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1025008153" sldId="2147483756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2325548807" sldId="2147483757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32772862" sldId="2147483758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1914812859" sldId="2147483759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658380074" sldId="2147483760"/>
          </pc:sldLayoutMkLst>
        </pc:sldLayoutChg>
        <pc:sldLayoutChg chg="add del mod replId">
          <pc:chgData name="MT2022053 Jayaa Shree Laxmi Kishoore" userId="S::jayashreelaxmi.k@iiitb.ac.in::f8dd05d4-a99f-478a-ae8f-7c593dee94d3" providerId="AD" clId="Web-{E59511B6-8BAD-E982-FDF9-9B2A4F37936B}" dt="2022-10-19T19:45:12.361" v="1150"/>
          <pc:sldLayoutMkLst>
            <pc:docMk/>
            <pc:sldMasterMk cId="4102925388" sldId="2147483744"/>
            <pc:sldLayoutMk cId="796203584" sldId="2147483761"/>
          </pc:sldLayoutMkLst>
        </pc:sldLayoutChg>
      </pc:sldMasterChg>
    </pc:docChg>
  </pc:docChgLst>
  <pc:docChgLst>
    <pc:chgData name="MT2022108 Shashidhar Basavaraj Nagaral" userId="S::shashidhar.nagaral@iiitb.ac.in::098a3e78-d630-43f0-871c-1f3f63ff9e72" providerId="AD" clId="Web-{5011A32F-E423-4B23-A7E3-25486B1F819E}"/>
    <pc:docChg chg="mod addSld delSld modSld modMainMaster">
      <pc:chgData name="MT2022108 Shashidhar Basavaraj Nagaral" userId="S::shashidhar.nagaral@iiitb.ac.in::098a3e78-d630-43f0-871c-1f3f63ff9e72" providerId="AD" clId="Web-{5011A32F-E423-4B23-A7E3-25486B1F819E}" dt="2022-10-19T15:12:06.095" v="207"/>
      <pc:docMkLst>
        <pc:docMk/>
      </pc:docMkLst>
      <pc:sldChg chg="addSp delSp modSp">
        <pc:chgData name="MT2022108 Shashidhar Basavaraj Nagaral" userId="S::shashidhar.nagaral@iiitb.ac.in::098a3e78-d630-43f0-871c-1f3f63ff9e72" providerId="AD" clId="Web-{5011A32F-E423-4B23-A7E3-25486B1F819E}" dt="2022-10-19T15:09:43.778" v="105"/>
        <pc:sldMkLst>
          <pc:docMk/>
          <pc:sldMk cId="109857222" sldId="256"/>
        </pc:sldMkLst>
        <pc:spChg chg="mod">
          <ac:chgData name="MT2022108 Shashidhar Basavaraj Nagaral" userId="S::shashidhar.nagaral@iiitb.ac.in::098a3e78-d630-43f0-871c-1f3f63ff9e72" providerId="AD" clId="Web-{5011A32F-E423-4B23-A7E3-25486B1F819E}" dt="2022-10-19T15:08:27.558" v="1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T2022108 Shashidhar Basavaraj Nagaral" userId="S::shashidhar.nagaral@iiitb.ac.in::098a3e78-d630-43f0-871c-1f3f63ff9e72" providerId="AD" clId="Web-{5011A32F-E423-4B23-A7E3-25486B1F819E}" dt="2022-10-19T15:08:29.870" v="2" actId="107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T2022108 Shashidhar Basavaraj Nagaral" userId="S::shashidhar.nagaral@iiitb.ac.in::098a3e78-d630-43f0-871c-1f3f63ff9e72" providerId="AD" clId="Web-{5011A32F-E423-4B23-A7E3-25486B1F819E}" dt="2022-10-19T15:09:43.778" v="105"/>
          <ac:spMkLst>
            <pc:docMk/>
            <pc:sldMk cId="109857222" sldId="256"/>
            <ac:spMk id="4" creationId="{9AE888C9-73C2-CE0D-A011-0E65F172AA9A}"/>
          </ac:spMkLst>
        </pc:spChg>
        <pc:spChg chg="add del mod">
          <ac:chgData name="MT2022108 Shashidhar Basavaraj Nagaral" userId="S::shashidhar.nagaral@iiitb.ac.in::098a3e78-d630-43f0-871c-1f3f63ff9e72" providerId="AD" clId="Web-{5011A32F-E423-4B23-A7E3-25486B1F819E}" dt="2022-10-19T15:09:42.700" v="104"/>
          <ac:spMkLst>
            <pc:docMk/>
            <pc:sldMk cId="109857222" sldId="256"/>
            <ac:spMk id="5" creationId="{E2BE7182-C1C4-C047-25FD-D631720129FB}"/>
          </ac:spMkLst>
        </pc:spChg>
      </pc:sldChg>
      <pc:sldChg chg="addSp delSp modSp new">
        <pc:chgData name="MT2022108 Shashidhar Basavaraj Nagaral" userId="S::shashidhar.nagaral@iiitb.ac.in::098a3e78-d630-43f0-871c-1f3f63ff9e72" providerId="AD" clId="Web-{5011A32F-E423-4B23-A7E3-25486B1F819E}" dt="2022-10-19T15:12:05.407" v="206"/>
        <pc:sldMkLst>
          <pc:docMk/>
          <pc:sldMk cId="1741222047" sldId="257"/>
        </pc:sldMkLst>
        <pc:spChg chg="del">
          <ac:chgData name="MT2022108 Shashidhar Basavaraj Nagaral" userId="S::shashidhar.nagaral@iiitb.ac.in::098a3e78-d630-43f0-871c-1f3f63ff9e72" providerId="AD" clId="Web-{5011A32F-E423-4B23-A7E3-25486B1F819E}" dt="2022-10-19T15:10:25.904" v="154"/>
          <ac:spMkLst>
            <pc:docMk/>
            <pc:sldMk cId="1741222047" sldId="257"/>
            <ac:spMk id="2" creationId="{C8D243F0-8E7A-02F8-0779-95ABD7EF4135}"/>
          </ac:spMkLst>
        </pc:spChg>
        <pc:spChg chg="del mod">
          <ac:chgData name="MT2022108 Shashidhar Basavaraj Nagaral" userId="S::shashidhar.nagaral@iiitb.ac.in::098a3e78-d630-43f0-871c-1f3f63ff9e72" providerId="AD" clId="Web-{5011A32F-E423-4B23-A7E3-25486B1F819E}" dt="2022-10-19T15:10:27.123" v="155"/>
          <ac:spMkLst>
            <pc:docMk/>
            <pc:sldMk cId="1741222047" sldId="257"/>
            <ac:spMk id="3" creationId="{1B871AE2-904D-3B1B-8C85-32AB238D25EA}"/>
          </ac:spMkLst>
        </pc:spChg>
        <pc:spChg chg="add mod">
          <ac:chgData name="MT2022108 Shashidhar Basavaraj Nagaral" userId="S::shashidhar.nagaral@iiitb.ac.in::098a3e78-d630-43f0-871c-1f3f63ff9e72" providerId="AD" clId="Web-{5011A32F-E423-4B23-A7E3-25486B1F819E}" dt="2022-10-19T15:12:05.407" v="206"/>
          <ac:spMkLst>
            <pc:docMk/>
            <pc:sldMk cId="1741222047" sldId="257"/>
            <ac:spMk id="4" creationId="{DBEE8BB8-1765-9879-915E-1DC227166A1D}"/>
          </ac:spMkLst>
        </pc:spChg>
        <pc:spChg chg="add del mod">
          <ac:chgData name="MT2022108 Shashidhar Basavaraj Nagaral" userId="S::shashidhar.nagaral@iiitb.ac.in::098a3e78-d630-43f0-871c-1f3f63ff9e72" providerId="AD" clId="Web-{5011A32F-E423-4B23-A7E3-25486B1F819E}" dt="2022-10-19T15:09:57.404" v="112"/>
          <ac:spMkLst>
            <pc:docMk/>
            <pc:sldMk cId="1741222047" sldId="257"/>
            <ac:spMk id="5" creationId="{907E3A89-F457-899E-2600-64E53D7D9EB5}"/>
          </ac:spMkLst>
        </pc:spChg>
      </pc:sldChg>
      <pc:sldChg chg="addSp delSp modSp new del">
        <pc:chgData name="MT2022108 Shashidhar Basavaraj Nagaral" userId="S::shashidhar.nagaral@iiitb.ac.in::098a3e78-d630-43f0-871c-1f3f63ff9e72" providerId="AD" clId="Web-{5011A32F-E423-4B23-A7E3-25486B1F819E}" dt="2022-10-19T15:12:06.095" v="207"/>
        <pc:sldMkLst>
          <pc:docMk/>
          <pc:sldMk cId="3661454338" sldId="258"/>
        </pc:sldMkLst>
        <pc:spChg chg="add del">
          <ac:chgData name="MT2022108 Shashidhar Basavaraj Nagaral" userId="S::shashidhar.nagaral@iiitb.ac.in::098a3e78-d630-43f0-871c-1f3f63ff9e72" providerId="AD" clId="Web-{5011A32F-E423-4B23-A7E3-25486B1F819E}" dt="2022-10-19T15:12:04.313" v="205"/>
          <ac:spMkLst>
            <pc:docMk/>
            <pc:sldMk cId="3661454338" sldId="258"/>
            <ac:spMk id="4" creationId="{4144AF27-0E66-611E-ABCE-74828D75ABA0}"/>
          </ac:spMkLst>
        </pc:spChg>
        <pc:spChg chg="add del mod">
          <ac:chgData name="MT2022108 Shashidhar Basavaraj Nagaral" userId="S::shashidhar.nagaral@iiitb.ac.in::098a3e78-d630-43f0-871c-1f3f63ff9e72" providerId="AD" clId="Web-{5011A32F-E423-4B23-A7E3-25486B1F819E}" dt="2022-10-19T15:12:01.923" v="204"/>
          <ac:spMkLst>
            <pc:docMk/>
            <pc:sldMk cId="3661454338" sldId="258"/>
            <ac:spMk id="5" creationId="{0D088B55-CC30-600D-7B6B-CA9B45A4FA32}"/>
          </ac:spMkLst>
        </pc:spChg>
      </pc:sldChg>
      <pc:sldMasterChg chg="mod modSldLayout">
        <pc:chgData name="MT2022108 Shashidhar Basavaraj Nagaral" userId="S::shashidhar.nagaral@iiitb.ac.in::098a3e78-d630-43f0-871c-1f3f63ff9e72" providerId="AD" clId="Web-{5011A32F-E423-4B23-A7E3-25486B1F819E}" dt="2022-10-19T15:12:05.407" v="206"/>
        <pc:sldMasterMkLst>
          <pc:docMk/>
          <pc:sldMasterMk cId="2460954070" sldId="2147483660"/>
        </pc:sldMasterMkLst>
        <pc:sldLayoutChg chg="mod">
          <pc:chgData name="MT2022108 Shashidhar Basavaraj Nagaral" userId="S::shashidhar.nagaral@iiitb.ac.in::098a3e78-d630-43f0-871c-1f3f63ff9e72" providerId="AD" clId="Web-{5011A32F-E423-4B23-A7E3-25486B1F819E}" dt="2022-10-19T15:12:05.407" v="2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MT2022108 Shashidhar Basavaraj Nagaral" userId="S::shashidhar.nagaral@iiitb.ac.in::098a3e78-d630-43f0-871c-1f3f63ff9e72" providerId="AD" clId="Web-{5011A32F-E423-4B23-A7E3-25486B1F819E}" dt="2022-10-19T15:12:05.407" v="206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MT2022108 Shashidhar Basavaraj Nagaral" userId="S::shashidhar.nagaral@iiitb.ac.in::098a3e78-d630-43f0-871c-1f3f63ff9e72" providerId="AD" clId="Web-{5011A32F-E423-4B23-A7E3-25486B1F819E}" dt="2022-10-19T15:12:05.407" v="2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MT2022108 Shashidhar Basavaraj Nagaral" userId="S::shashidhar.nagaral@iiitb.ac.in::098a3e78-d630-43f0-871c-1f3f63ff9e72" providerId="AD" clId="Web-{5011A32F-E423-4B23-A7E3-25486B1F819E}" dt="2022-10-19T15:12:05.407" v="2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MT2022108 Shashidhar Basavaraj Nagaral" userId="S::shashidhar.nagaral@iiitb.ac.in::098a3e78-d630-43f0-871c-1f3f63ff9e72" providerId="AD" clId="Web-{5011A32F-E423-4B23-A7E3-25486B1F819E}" dt="2022-10-19T15:12:05.407" v="2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MT2022108 Shashidhar Basavaraj Nagaral" userId="S::shashidhar.nagaral@iiitb.ac.in::098a3e78-d630-43f0-871c-1f3f63ff9e72" providerId="AD" clId="Web-{5011A32F-E423-4B23-A7E3-25486B1F819E}" dt="2022-10-19T15:12:05.407" v="2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MT2022108 Shashidhar Basavaraj Nagaral" userId="S::shashidhar.nagaral@iiitb.ac.in::098a3e78-d630-43f0-871c-1f3f63ff9e72" providerId="AD" clId="Web-{5011A32F-E423-4B23-A7E3-25486B1F819E}" dt="2022-10-19T15:12:05.407" v="2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MT2022108 Shashidhar Basavaraj Nagaral" userId="S::shashidhar.nagaral@iiitb.ac.in::098a3e78-d630-43f0-871c-1f3f63ff9e72" providerId="AD" clId="Web-{5011A32F-E423-4B23-A7E3-25486B1F819E}" dt="2022-10-19T15:12:05.407" v="2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MT2022108 Shashidhar Basavaraj Nagaral" userId="S::shashidhar.nagaral@iiitb.ac.in::098a3e78-d630-43f0-871c-1f3f63ff9e72" providerId="AD" clId="Web-{5011A32F-E423-4B23-A7E3-25486B1F819E}" dt="2022-10-19T15:12:05.407" v="2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MT2022108 Shashidhar Basavaraj Nagaral" userId="S::shashidhar.nagaral@iiitb.ac.in::098a3e78-d630-43f0-871c-1f3f63ff9e72" providerId="AD" clId="Web-{5011A32F-E423-4B23-A7E3-25486B1F819E}" dt="2022-10-19T15:12:05.407" v="2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MT2022108 Shashidhar Basavaraj Nagaral" userId="S::shashidhar.nagaral@iiitb.ac.in::098a3e78-d630-43f0-871c-1f3f63ff9e72" providerId="AD" clId="Web-{5011A32F-E423-4B23-A7E3-25486B1F819E}" dt="2022-10-19T15:12:05.407" v="206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MT2022108 Shashidhar Basavaraj Nagaral" userId="S::shashidhar.nagaral@iiitb.ac.in::098a3e78-d630-43f0-871c-1f3f63ff9e72" providerId="AD" clId="Web-{94EEA558-853D-7935-2019-D63B22529932}"/>
    <pc:docChg chg="modSld">
      <pc:chgData name="MT2022108 Shashidhar Basavaraj Nagaral" userId="S::shashidhar.nagaral@iiitb.ac.in::098a3e78-d630-43f0-871c-1f3f63ff9e72" providerId="AD" clId="Web-{94EEA558-853D-7935-2019-D63B22529932}" dt="2022-10-19T15:58:15.396" v="177" actId="1076"/>
      <pc:docMkLst>
        <pc:docMk/>
      </pc:docMkLst>
      <pc:sldChg chg="addSp delSp modSp">
        <pc:chgData name="MT2022108 Shashidhar Basavaraj Nagaral" userId="S::shashidhar.nagaral@iiitb.ac.in::098a3e78-d630-43f0-871c-1f3f63ff9e72" providerId="AD" clId="Web-{94EEA558-853D-7935-2019-D63B22529932}" dt="2022-10-19T15:58:15.396" v="177" actId="1076"/>
        <pc:sldMkLst>
          <pc:docMk/>
          <pc:sldMk cId="1741222047" sldId="257"/>
        </pc:sldMkLst>
        <pc:spChg chg="mod">
          <ac:chgData name="MT2022108 Shashidhar Basavaraj Nagaral" userId="S::shashidhar.nagaral@iiitb.ac.in::098a3e78-d630-43f0-871c-1f3f63ff9e72" providerId="AD" clId="Web-{94EEA558-853D-7935-2019-D63B22529932}" dt="2022-10-19T15:55:37.674" v="116" actId="14100"/>
          <ac:spMkLst>
            <pc:docMk/>
            <pc:sldMk cId="1741222047" sldId="257"/>
            <ac:spMk id="12" creationId="{F309957E-1C95-6FA8-D994-55C6152594BC}"/>
          </ac:spMkLst>
        </pc:spChg>
        <pc:spChg chg="mod">
          <ac:chgData name="MT2022108 Shashidhar Basavaraj Nagaral" userId="S::shashidhar.nagaral@iiitb.ac.in::098a3e78-d630-43f0-871c-1f3f63ff9e72" providerId="AD" clId="Web-{94EEA558-853D-7935-2019-D63B22529932}" dt="2022-10-19T15:56:22.222" v="161" actId="20577"/>
          <ac:spMkLst>
            <pc:docMk/>
            <pc:sldMk cId="1741222047" sldId="257"/>
            <ac:spMk id="13" creationId="{229C2458-88B5-7D35-34E0-1E0A65781192}"/>
          </ac:spMkLst>
        </pc:spChg>
        <pc:spChg chg="mod">
          <ac:chgData name="MT2022108 Shashidhar Basavaraj Nagaral" userId="S::shashidhar.nagaral@iiitb.ac.in::098a3e78-d630-43f0-871c-1f3f63ff9e72" providerId="AD" clId="Web-{94EEA558-853D-7935-2019-D63B22529932}" dt="2022-10-19T15:56:18.034" v="154" actId="20577"/>
          <ac:spMkLst>
            <pc:docMk/>
            <pc:sldMk cId="1741222047" sldId="257"/>
            <ac:spMk id="14" creationId="{4C7B7E8E-0C8D-2BDB-A7C9-B75DBA1C0FEF}"/>
          </ac:spMkLst>
        </pc:spChg>
        <pc:spChg chg="mod">
          <ac:chgData name="MT2022108 Shashidhar Basavaraj Nagaral" userId="S::shashidhar.nagaral@iiitb.ac.in::098a3e78-d630-43f0-871c-1f3f63ff9e72" providerId="AD" clId="Web-{94EEA558-853D-7935-2019-D63B22529932}" dt="2022-10-19T15:56:28.565" v="165" actId="14100"/>
          <ac:spMkLst>
            <pc:docMk/>
            <pc:sldMk cId="1741222047" sldId="257"/>
            <ac:spMk id="15" creationId="{BFBD9FCF-9BCA-486E-7B2C-A223461BE29A}"/>
          </ac:spMkLst>
        </pc:spChg>
        <pc:spChg chg="del mod">
          <ac:chgData name="MT2022108 Shashidhar Basavaraj Nagaral" userId="S::shashidhar.nagaral@iiitb.ac.in::098a3e78-d630-43f0-871c-1f3f63ff9e72" providerId="AD" clId="Web-{94EEA558-853D-7935-2019-D63B22529932}" dt="2022-10-19T15:51:23.465" v="96"/>
          <ac:spMkLst>
            <pc:docMk/>
            <pc:sldMk cId="1741222047" sldId="257"/>
            <ac:spMk id="17" creationId="{AA8DDCBA-9508-2DFB-A23C-66964268E2BC}"/>
          </ac:spMkLst>
        </pc:spChg>
        <pc:spChg chg="del mod">
          <ac:chgData name="MT2022108 Shashidhar Basavaraj Nagaral" userId="S::shashidhar.nagaral@iiitb.ac.in::098a3e78-d630-43f0-871c-1f3f63ff9e72" providerId="AD" clId="Web-{94EEA558-853D-7935-2019-D63B22529932}" dt="2022-10-19T15:56:32.065" v="166"/>
          <ac:spMkLst>
            <pc:docMk/>
            <pc:sldMk cId="1741222047" sldId="257"/>
            <ac:spMk id="20" creationId="{0BAD4751-70AF-39D7-F284-D26CEA9DAA4B}"/>
          </ac:spMkLst>
        </pc:spChg>
        <pc:spChg chg="del mod">
          <ac:chgData name="MT2022108 Shashidhar Basavaraj Nagaral" userId="S::shashidhar.nagaral@iiitb.ac.in::098a3e78-d630-43f0-871c-1f3f63ff9e72" providerId="AD" clId="Web-{94EEA558-853D-7935-2019-D63B22529932}" dt="2022-10-19T15:56:32.987" v="167"/>
          <ac:spMkLst>
            <pc:docMk/>
            <pc:sldMk cId="1741222047" sldId="257"/>
            <ac:spMk id="21" creationId="{BF502ADD-E062-AD55-083D-8F7609901654}"/>
          </ac:spMkLst>
        </pc:spChg>
        <pc:spChg chg="mod">
          <ac:chgData name="MT2022108 Shashidhar Basavaraj Nagaral" userId="S::shashidhar.nagaral@iiitb.ac.in::098a3e78-d630-43f0-871c-1f3f63ff9e72" providerId="AD" clId="Web-{94EEA558-853D-7935-2019-D63B22529932}" dt="2022-10-19T15:58:15.396" v="177" actId="1076"/>
          <ac:spMkLst>
            <pc:docMk/>
            <pc:sldMk cId="1741222047" sldId="257"/>
            <ac:spMk id="22" creationId="{A7ED0275-5140-0AFF-D328-756C35B37E80}"/>
          </ac:spMkLst>
        </pc:spChg>
        <pc:cxnChg chg="add del mod">
          <ac:chgData name="MT2022108 Shashidhar Basavaraj Nagaral" userId="S::shashidhar.nagaral@iiitb.ac.in::098a3e78-d630-43f0-871c-1f3f63ff9e72" providerId="AD" clId="Web-{94EEA558-853D-7935-2019-D63B22529932}" dt="2022-10-19T15:52:44.451" v="114"/>
          <ac:cxnSpMkLst>
            <pc:docMk/>
            <pc:sldMk cId="1741222047" sldId="257"/>
            <ac:cxnSpMk id="2" creationId="{BB53F922-CCAF-3284-4D67-E96AAD168E29}"/>
          </ac:cxnSpMkLst>
        </pc:cxnChg>
        <pc:cxnChg chg="add del mod">
          <ac:chgData name="MT2022108 Shashidhar Basavaraj Nagaral" userId="S::shashidhar.nagaral@iiitb.ac.in::098a3e78-d630-43f0-871c-1f3f63ff9e72" providerId="AD" clId="Web-{94EEA558-853D-7935-2019-D63B22529932}" dt="2022-10-19T15:57:41.598" v="176"/>
          <ac:cxnSpMkLst>
            <pc:docMk/>
            <pc:sldMk cId="1741222047" sldId="257"/>
            <ac:cxnSpMk id="3" creationId="{E0709364-9409-F01F-0DE1-AC517898F62B}"/>
          </ac:cxnSpMkLst>
        </pc:cxnChg>
      </pc:sldChg>
    </pc:docChg>
  </pc:docChgLst>
  <pc:docChgLst>
    <pc:chgData name="MT2022053 Jayaa Shree Laxmi Kishoore" userId="S::jayashreelaxmi.k@iiitb.ac.in::f8dd05d4-a99f-478a-ae8f-7c593dee94d3" providerId="AD" clId="Web-{22DC6A2E-97B8-B954-20BD-7625BEB7EB09}"/>
    <pc:docChg chg="modSld">
      <pc:chgData name="MT2022053 Jayaa Shree Laxmi Kishoore" userId="S::jayashreelaxmi.k@iiitb.ac.in::f8dd05d4-a99f-478a-ae8f-7c593dee94d3" providerId="AD" clId="Web-{22DC6A2E-97B8-B954-20BD-7625BEB7EB09}" dt="2022-10-19T17:55:06.801" v="503" actId="20577"/>
      <pc:docMkLst>
        <pc:docMk/>
      </pc:docMkLst>
      <pc:sldChg chg="modSp">
        <pc:chgData name="MT2022053 Jayaa Shree Laxmi Kishoore" userId="S::jayashreelaxmi.k@iiitb.ac.in::f8dd05d4-a99f-478a-ae8f-7c593dee94d3" providerId="AD" clId="Web-{22DC6A2E-97B8-B954-20BD-7625BEB7EB09}" dt="2022-10-19T17:55:06.801" v="503" actId="20577"/>
        <pc:sldMkLst>
          <pc:docMk/>
          <pc:sldMk cId="4269836538" sldId="260"/>
        </pc:sldMkLst>
        <pc:spChg chg="mod">
          <ac:chgData name="MT2022053 Jayaa Shree Laxmi Kishoore" userId="S::jayashreelaxmi.k@iiitb.ac.in::f8dd05d4-a99f-478a-ae8f-7c593dee94d3" providerId="AD" clId="Web-{22DC6A2E-97B8-B954-20BD-7625BEB7EB09}" dt="2022-10-19T17:26:31.955" v="15" actId="20577"/>
          <ac:spMkLst>
            <pc:docMk/>
            <pc:sldMk cId="4269836538" sldId="260"/>
            <ac:spMk id="2" creationId="{6F2D2D0E-5DFC-FE6C-E4E4-3F058270ADBB}"/>
          </ac:spMkLst>
        </pc:spChg>
        <pc:spChg chg="mod">
          <ac:chgData name="MT2022053 Jayaa Shree Laxmi Kishoore" userId="S::jayashreelaxmi.k@iiitb.ac.in::f8dd05d4-a99f-478a-ae8f-7c593dee94d3" providerId="AD" clId="Web-{22DC6A2E-97B8-B954-20BD-7625BEB7EB09}" dt="2022-10-19T17:55:06.801" v="503" actId="20577"/>
          <ac:spMkLst>
            <pc:docMk/>
            <pc:sldMk cId="4269836538" sldId="260"/>
            <ac:spMk id="3" creationId="{353071EC-B801-FFDA-E86B-38F8134A8F27}"/>
          </ac:spMkLst>
        </pc:spChg>
      </pc:sldChg>
    </pc:docChg>
  </pc:docChgLst>
  <pc:docChgLst>
    <pc:chgData name="MT2022053 Jayaa Shree Laxmi Kishoore" userId="S::jayashreelaxmi.k@iiitb.ac.in::f8dd05d4-a99f-478a-ae8f-7c593dee94d3" providerId="AD" clId="Web-{0B56F943-D879-37A8-1C3D-BEC359BAE154}"/>
    <pc:docChg chg="addSld delSld modSld">
      <pc:chgData name="MT2022053 Jayaa Shree Laxmi Kishoore" userId="S::jayashreelaxmi.k@iiitb.ac.in::f8dd05d4-a99f-478a-ae8f-7c593dee94d3" providerId="AD" clId="Web-{0B56F943-D879-37A8-1C3D-BEC359BAE154}" dt="2022-10-20T14:07:25.444" v="3425" actId="20577"/>
      <pc:docMkLst>
        <pc:docMk/>
      </pc:docMkLst>
      <pc:sldChg chg="modSp">
        <pc:chgData name="MT2022053 Jayaa Shree Laxmi Kishoore" userId="S::jayashreelaxmi.k@iiitb.ac.in::f8dd05d4-a99f-478a-ae8f-7c593dee94d3" providerId="AD" clId="Web-{0B56F943-D879-37A8-1C3D-BEC359BAE154}" dt="2022-10-20T11:55:19.262" v="3309" actId="1076"/>
        <pc:sldMkLst>
          <pc:docMk/>
          <pc:sldMk cId="109857222" sldId="256"/>
        </pc:sldMkLst>
        <pc:spChg chg="mod">
          <ac:chgData name="MT2022053 Jayaa Shree Laxmi Kishoore" userId="S::jayashreelaxmi.k@iiitb.ac.in::f8dd05d4-a99f-478a-ae8f-7c593dee94d3" providerId="AD" clId="Web-{0B56F943-D879-37A8-1C3D-BEC359BAE154}" dt="2022-10-20T11:55:19.262" v="3309" actId="1076"/>
          <ac:spMkLst>
            <pc:docMk/>
            <pc:sldMk cId="109857222" sldId="256"/>
            <ac:spMk id="4" creationId="{41C6C678-0CB2-D299-E49E-F667BB38EAB3}"/>
          </ac:spMkLst>
        </pc:spChg>
      </pc:sldChg>
      <pc:sldChg chg="delSp modSp">
        <pc:chgData name="MT2022053 Jayaa Shree Laxmi Kishoore" userId="S::jayashreelaxmi.k@iiitb.ac.in::f8dd05d4-a99f-478a-ae8f-7c593dee94d3" providerId="AD" clId="Web-{0B56F943-D879-37A8-1C3D-BEC359BAE154}" dt="2022-10-20T08:56:07.150" v="792" actId="14100"/>
        <pc:sldMkLst>
          <pc:docMk/>
          <pc:sldMk cId="1741222047" sldId="257"/>
        </pc:sldMkLst>
        <pc:spChg chg="del">
          <ac:chgData name="MT2022053 Jayaa Shree Laxmi Kishoore" userId="S::jayashreelaxmi.k@iiitb.ac.in::f8dd05d4-a99f-478a-ae8f-7c593dee94d3" providerId="AD" clId="Web-{0B56F943-D879-37A8-1C3D-BEC359BAE154}" dt="2022-10-20T08:46:28.589" v="715"/>
          <ac:spMkLst>
            <pc:docMk/>
            <pc:sldMk cId="1741222047" sldId="257"/>
            <ac:spMk id="3" creationId="{3DB770C8-5075-1DCF-E82F-19FF32A03229}"/>
          </ac:spMkLst>
        </pc:spChg>
        <pc:spChg chg="mod">
          <ac:chgData name="MT2022053 Jayaa Shree Laxmi Kishoore" userId="S::jayashreelaxmi.k@iiitb.ac.in::f8dd05d4-a99f-478a-ae8f-7c593dee94d3" providerId="AD" clId="Web-{0B56F943-D879-37A8-1C3D-BEC359BAE154}" dt="2022-10-20T08:56:03.807" v="791" actId="1076"/>
          <ac:spMkLst>
            <pc:docMk/>
            <pc:sldMk cId="1741222047" sldId="257"/>
            <ac:spMk id="22" creationId="{A7ED0275-5140-0AFF-D328-756C35B37E80}"/>
          </ac:spMkLst>
        </pc:spChg>
        <pc:picChg chg="mod">
          <ac:chgData name="MT2022053 Jayaa Shree Laxmi Kishoore" userId="S::jayashreelaxmi.k@iiitb.ac.in::f8dd05d4-a99f-478a-ae8f-7c593dee94d3" providerId="AD" clId="Web-{0B56F943-D879-37A8-1C3D-BEC359BAE154}" dt="2022-10-20T08:56:07.150" v="792" actId="14100"/>
          <ac:picMkLst>
            <pc:docMk/>
            <pc:sldMk cId="1741222047" sldId="257"/>
            <ac:picMk id="2" creationId="{B6BBD18E-9FA1-A609-27C9-2CE174CF8B68}"/>
          </ac:picMkLst>
        </pc:picChg>
      </pc:sldChg>
      <pc:sldChg chg="modSp">
        <pc:chgData name="MT2022053 Jayaa Shree Laxmi Kishoore" userId="S::jayashreelaxmi.k@iiitb.ac.in::f8dd05d4-a99f-478a-ae8f-7c593dee94d3" providerId="AD" clId="Web-{0B56F943-D879-37A8-1C3D-BEC359BAE154}" dt="2022-10-20T14:07:25.444" v="3425" actId="20577"/>
        <pc:sldMkLst>
          <pc:docMk/>
          <pc:sldMk cId="1413285741" sldId="258"/>
        </pc:sldMkLst>
        <pc:spChg chg="mod">
          <ac:chgData name="MT2022053 Jayaa Shree Laxmi Kishoore" userId="S::jayashreelaxmi.k@iiitb.ac.in::f8dd05d4-a99f-478a-ae8f-7c593dee94d3" providerId="AD" clId="Web-{0B56F943-D879-37A8-1C3D-BEC359BAE154}" dt="2022-10-20T11:45:49.760" v="3265" actId="20577"/>
          <ac:spMkLst>
            <pc:docMk/>
            <pc:sldMk cId="1413285741" sldId="258"/>
            <ac:spMk id="4" creationId="{EF63E856-5046-F33B-B77B-58C2FEC352AE}"/>
          </ac:spMkLst>
        </pc:spChg>
        <pc:spChg chg="mod">
          <ac:chgData name="MT2022053 Jayaa Shree Laxmi Kishoore" userId="S::jayashreelaxmi.k@iiitb.ac.in::f8dd05d4-a99f-478a-ae8f-7c593dee94d3" providerId="AD" clId="Web-{0B56F943-D879-37A8-1C3D-BEC359BAE154}" dt="2022-10-20T11:57:33.157" v="3343" actId="20577"/>
          <ac:spMkLst>
            <pc:docMk/>
            <pc:sldMk cId="1413285741" sldId="258"/>
            <ac:spMk id="5" creationId="{AB6D5D4A-D580-F80C-C127-146C17905C39}"/>
          </ac:spMkLst>
        </pc:spChg>
        <pc:spChg chg="mod">
          <ac:chgData name="MT2022053 Jayaa Shree Laxmi Kishoore" userId="S::jayashreelaxmi.k@iiitb.ac.in::f8dd05d4-a99f-478a-ae8f-7c593dee94d3" providerId="AD" clId="Web-{0B56F943-D879-37A8-1C3D-BEC359BAE154}" dt="2022-10-20T14:07:25.444" v="3425" actId="20577"/>
          <ac:spMkLst>
            <pc:docMk/>
            <pc:sldMk cId="1413285741" sldId="258"/>
            <ac:spMk id="7" creationId="{D38D23DA-0437-B7C3-CB1E-7A22999D0CB7}"/>
          </ac:spMkLst>
        </pc:spChg>
      </pc:sldChg>
      <pc:sldChg chg="modSp">
        <pc:chgData name="MT2022053 Jayaa Shree Laxmi Kishoore" userId="S::jayashreelaxmi.k@iiitb.ac.in::f8dd05d4-a99f-478a-ae8f-7c593dee94d3" providerId="AD" clId="Web-{0B56F943-D879-37A8-1C3D-BEC359BAE154}" dt="2022-10-20T08:55:46.916" v="787" actId="1076"/>
        <pc:sldMkLst>
          <pc:docMk/>
          <pc:sldMk cId="1585033992" sldId="259"/>
        </pc:sldMkLst>
        <pc:spChg chg="mod">
          <ac:chgData name="MT2022053 Jayaa Shree Laxmi Kishoore" userId="S::jayashreelaxmi.k@iiitb.ac.in::f8dd05d4-a99f-478a-ae8f-7c593dee94d3" providerId="AD" clId="Web-{0B56F943-D879-37A8-1C3D-BEC359BAE154}" dt="2022-10-20T08:55:46.916" v="787" actId="1076"/>
          <ac:spMkLst>
            <pc:docMk/>
            <pc:sldMk cId="1585033992" sldId="259"/>
            <ac:spMk id="5" creationId="{08E9134B-2455-7615-40E6-ED3448DD595A}"/>
          </ac:spMkLst>
        </pc:spChg>
      </pc:sldChg>
      <pc:sldChg chg="addSp modSp">
        <pc:chgData name="MT2022053 Jayaa Shree Laxmi Kishoore" userId="S::jayashreelaxmi.k@iiitb.ac.in::f8dd05d4-a99f-478a-ae8f-7c593dee94d3" providerId="AD" clId="Web-{0B56F943-D879-37A8-1C3D-BEC359BAE154}" dt="2022-10-20T12:21:14.733" v="3417" actId="20577"/>
        <pc:sldMkLst>
          <pc:docMk/>
          <pc:sldMk cId="3745955156" sldId="261"/>
        </pc:sldMkLst>
        <pc:spChg chg="add mod">
          <ac:chgData name="MT2022053 Jayaa Shree Laxmi Kishoore" userId="S::jayashreelaxmi.k@iiitb.ac.in::f8dd05d4-a99f-478a-ae8f-7c593dee94d3" providerId="AD" clId="Web-{0B56F943-D879-37A8-1C3D-BEC359BAE154}" dt="2022-10-20T12:21:14.733" v="3417" actId="20577"/>
          <ac:spMkLst>
            <pc:docMk/>
            <pc:sldMk cId="3745955156" sldId="261"/>
            <ac:spMk id="2" creationId="{6FE024C7-7C05-384B-16F1-A750E8A5FA4A}"/>
          </ac:spMkLst>
        </pc:spChg>
        <pc:picChg chg="mod">
          <ac:chgData name="MT2022053 Jayaa Shree Laxmi Kishoore" userId="S::jayashreelaxmi.k@iiitb.ac.in::f8dd05d4-a99f-478a-ae8f-7c593dee94d3" providerId="AD" clId="Web-{0B56F943-D879-37A8-1C3D-BEC359BAE154}" dt="2022-10-20T08:54:27.117" v="762" actId="14100"/>
          <ac:picMkLst>
            <pc:docMk/>
            <pc:sldMk cId="3745955156" sldId="261"/>
            <ac:picMk id="5" creationId="{5593959F-16E3-A70C-CFCD-E23080864F49}"/>
          </ac:picMkLst>
        </pc:picChg>
      </pc:sldChg>
      <pc:sldChg chg="modSp">
        <pc:chgData name="MT2022053 Jayaa Shree Laxmi Kishoore" userId="S::jayashreelaxmi.k@iiitb.ac.in::f8dd05d4-a99f-478a-ae8f-7c593dee94d3" providerId="AD" clId="Web-{0B56F943-D879-37A8-1C3D-BEC359BAE154}" dt="2022-10-20T13:59:25.068" v="3423" actId="20577"/>
        <pc:sldMkLst>
          <pc:docMk/>
          <pc:sldMk cId="1954823023" sldId="262"/>
        </pc:sldMkLst>
        <pc:spChg chg="mod">
          <ac:chgData name="MT2022053 Jayaa Shree Laxmi Kishoore" userId="S::jayashreelaxmi.k@iiitb.ac.in::f8dd05d4-a99f-478a-ae8f-7c593dee94d3" providerId="AD" clId="Web-{0B56F943-D879-37A8-1C3D-BEC359BAE154}" dt="2022-10-20T11:17:32.762" v="3262" actId="20577"/>
          <ac:spMkLst>
            <pc:docMk/>
            <pc:sldMk cId="1954823023" sldId="262"/>
            <ac:spMk id="2" creationId="{0015D47A-121F-FC81-95FE-6194785B38D8}"/>
          </ac:spMkLst>
        </pc:spChg>
        <pc:spChg chg="mod">
          <ac:chgData name="MT2022053 Jayaa Shree Laxmi Kishoore" userId="S::jayashreelaxmi.k@iiitb.ac.in::f8dd05d4-a99f-478a-ae8f-7c593dee94d3" providerId="AD" clId="Web-{0B56F943-D879-37A8-1C3D-BEC359BAE154}" dt="2022-10-20T13:59:25.068" v="3423" actId="20577"/>
          <ac:spMkLst>
            <pc:docMk/>
            <pc:sldMk cId="1954823023" sldId="262"/>
            <ac:spMk id="61" creationId="{A63A2A5D-FB29-6489-0082-F52AAED6056E}"/>
          </ac:spMkLst>
        </pc:spChg>
      </pc:sldChg>
      <pc:sldChg chg="modSp">
        <pc:chgData name="MT2022053 Jayaa Shree Laxmi Kishoore" userId="S::jayashreelaxmi.k@iiitb.ac.in::f8dd05d4-a99f-478a-ae8f-7c593dee94d3" providerId="AD" clId="Web-{0B56F943-D879-37A8-1C3D-BEC359BAE154}" dt="2022-10-20T12:20:16.903" v="3411" actId="20577"/>
        <pc:sldMkLst>
          <pc:docMk/>
          <pc:sldMk cId="3041062259" sldId="263"/>
        </pc:sldMkLst>
        <pc:spChg chg="mod">
          <ac:chgData name="MT2022053 Jayaa Shree Laxmi Kishoore" userId="S::jayashreelaxmi.k@iiitb.ac.in::f8dd05d4-a99f-478a-ae8f-7c593dee94d3" providerId="AD" clId="Web-{0B56F943-D879-37A8-1C3D-BEC359BAE154}" dt="2022-10-20T12:20:16.903" v="3411" actId="20577"/>
          <ac:spMkLst>
            <pc:docMk/>
            <pc:sldMk cId="3041062259" sldId="263"/>
            <ac:spMk id="2" creationId="{DA5D67FD-CC2B-6739-F76C-70CFEEEBBDFE}"/>
          </ac:spMkLst>
        </pc:spChg>
        <pc:spChg chg="mod">
          <ac:chgData name="MT2022053 Jayaa Shree Laxmi Kishoore" userId="S::jayashreelaxmi.k@iiitb.ac.in::f8dd05d4-a99f-478a-ae8f-7c593dee94d3" providerId="AD" clId="Web-{0B56F943-D879-37A8-1C3D-BEC359BAE154}" dt="2022-10-20T08:50:29.486" v="750" actId="20577"/>
          <ac:spMkLst>
            <pc:docMk/>
            <pc:sldMk cId="3041062259" sldId="263"/>
            <ac:spMk id="3" creationId="{16CF40ED-3AC6-FFFD-4708-E70EE4141D62}"/>
          </ac:spMkLst>
        </pc:spChg>
        <pc:picChg chg="mod">
          <ac:chgData name="MT2022053 Jayaa Shree Laxmi Kishoore" userId="S::jayashreelaxmi.k@iiitb.ac.in::f8dd05d4-a99f-478a-ae8f-7c593dee94d3" providerId="AD" clId="Web-{0B56F943-D879-37A8-1C3D-BEC359BAE154}" dt="2022-10-20T11:58:29.159" v="3345" actId="14100"/>
          <ac:picMkLst>
            <pc:docMk/>
            <pc:sldMk cId="3041062259" sldId="263"/>
            <ac:picMk id="14" creationId="{54061582-AC3E-F84B-04CC-2C852AA66B21}"/>
          </ac:picMkLst>
        </pc:picChg>
      </pc:sldChg>
      <pc:sldChg chg="addSp modSp">
        <pc:chgData name="MT2022053 Jayaa Shree Laxmi Kishoore" userId="S::jayashreelaxmi.k@iiitb.ac.in::f8dd05d4-a99f-478a-ae8f-7c593dee94d3" providerId="AD" clId="Web-{0B56F943-D879-37A8-1C3D-BEC359BAE154}" dt="2022-10-20T11:49:14.876" v="3269" actId="20577"/>
        <pc:sldMkLst>
          <pc:docMk/>
          <pc:sldMk cId="3701233838" sldId="264"/>
        </pc:sldMkLst>
        <pc:spChg chg="add mod">
          <ac:chgData name="MT2022053 Jayaa Shree Laxmi Kishoore" userId="S::jayashreelaxmi.k@iiitb.ac.in::f8dd05d4-a99f-478a-ae8f-7c593dee94d3" providerId="AD" clId="Web-{0B56F943-D879-37A8-1C3D-BEC359BAE154}" dt="2022-10-20T11:49:14.876" v="3269" actId="20577"/>
          <ac:spMkLst>
            <pc:docMk/>
            <pc:sldMk cId="3701233838" sldId="264"/>
            <ac:spMk id="2" creationId="{2D54AFA3-7C7E-DC7E-8E70-32623A35925D}"/>
          </ac:spMkLst>
        </pc:spChg>
        <pc:spChg chg="mod">
          <ac:chgData name="MT2022053 Jayaa Shree Laxmi Kishoore" userId="S::jayashreelaxmi.k@iiitb.ac.in::f8dd05d4-a99f-478a-ae8f-7c593dee94d3" providerId="AD" clId="Web-{0B56F943-D879-37A8-1C3D-BEC359BAE154}" dt="2022-10-20T08:45:48.292" v="710" actId="20577"/>
          <ac:spMkLst>
            <pc:docMk/>
            <pc:sldMk cId="3701233838" sldId="264"/>
            <ac:spMk id="6" creationId="{1B950B40-AC91-7336-6016-570DFB06C3B3}"/>
          </ac:spMkLst>
        </pc:spChg>
        <pc:picChg chg="mod">
          <ac:chgData name="MT2022053 Jayaa Shree Laxmi Kishoore" userId="S::jayashreelaxmi.k@iiitb.ac.in::f8dd05d4-a99f-478a-ae8f-7c593dee94d3" providerId="AD" clId="Web-{0B56F943-D879-37A8-1C3D-BEC359BAE154}" dt="2022-10-20T07:39:17.134" v="28" actId="14100"/>
          <ac:picMkLst>
            <pc:docMk/>
            <pc:sldMk cId="3701233838" sldId="264"/>
            <ac:picMk id="5" creationId="{7539871C-30E8-CB13-77EE-B6FB91A595A9}"/>
          </ac:picMkLst>
        </pc:picChg>
      </pc:sldChg>
      <pc:sldChg chg="addSp modSp">
        <pc:chgData name="MT2022053 Jayaa Shree Laxmi Kishoore" userId="S::jayashreelaxmi.k@iiitb.ac.in::f8dd05d4-a99f-478a-ae8f-7c593dee94d3" providerId="AD" clId="Web-{0B56F943-D879-37A8-1C3D-BEC359BAE154}" dt="2022-10-20T11:49:28.407" v="3272" actId="14100"/>
        <pc:sldMkLst>
          <pc:docMk/>
          <pc:sldMk cId="4049013847" sldId="265"/>
        </pc:sldMkLst>
        <pc:spChg chg="add mod">
          <ac:chgData name="MT2022053 Jayaa Shree Laxmi Kishoore" userId="S::jayashreelaxmi.k@iiitb.ac.in::f8dd05d4-a99f-478a-ae8f-7c593dee94d3" providerId="AD" clId="Web-{0B56F943-D879-37A8-1C3D-BEC359BAE154}" dt="2022-10-20T11:49:28.407" v="3272" actId="14100"/>
          <ac:spMkLst>
            <pc:docMk/>
            <pc:sldMk cId="4049013847" sldId="265"/>
            <ac:spMk id="2" creationId="{2EA2C540-58EA-A23B-D0BB-E700135F7EA3}"/>
          </ac:spMkLst>
        </pc:spChg>
        <pc:picChg chg="mod">
          <ac:chgData name="MT2022053 Jayaa Shree Laxmi Kishoore" userId="S::jayashreelaxmi.k@iiitb.ac.in::f8dd05d4-a99f-478a-ae8f-7c593dee94d3" providerId="AD" clId="Web-{0B56F943-D879-37A8-1C3D-BEC359BAE154}" dt="2022-10-20T07:43:02.750" v="81" actId="14100"/>
          <ac:picMkLst>
            <pc:docMk/>
            <pc:sldMk cId="4049013847" sldId="265"/>
            <ac:picMk id="5" creationId="{7AB14629-3094-90B0-E83F-3A97ADAE6C50}"/>
          </ac:picMkLst>
        </pc:picChg>
      </pc:sldChg>
      <pc:sldChg chg="addSp modSp">
        <pc:chgData name="MT2022053 Jayaa Shree Laxmi Kishoore" userId="S::jayashreelaxmi.k@iiitb.ac.in::f8dd05d4-a99f-478a-ae8f-7c593dee94d3" providerId="AD" clId="Web-{0B56F943-D879-37A8-1C3D-BEC359BAE154}" dt="2022-10-20T11:49:35.517" v="3273" actId="20577"/>
        <pc:sldMkLst>
          <pc:docMk/>
          <pc:sldMk cId="4201446270" sldId="266"/>
        </pc:sldMkLst>
        <pc:spChg chg="add mod">
          <ac:chgData name="MT2022053 Jayaa Shree Laxmi Kishoore" userId="S::jayashreelaxmi.k@iiitb.ac.in::f8dd05d4-a99f-478a-ae8f-7c593dee94d3" providerId="AD" clId="Web-{0B56F943-D879-37A8-1C3D-BEC359BAE154}" dt="2022-10-20T11:49:35.517" v="3273" actId="20577"/>
          <ac:spMkLst>
            <pc:docMk/>
            <pc:sldMk cId="4201446270" sldId="266"/>
            <ac:spMk id="2" creationId="{0446ED3B-53C8-849C-F10A-5512E5A1F4DA}"/>
          </ac:spMkLst>
        </pc:spChg>
        <pc:spChg chg="mod">
          <ac:chgData name="MT2022053 Jayaa Shree Laxmi Kishoore" userId="S::jayashreelaxmi.k@iiitb.ac.in::f8dd05d4-a99f-478a-ae8f-7c593dee94d3" providerId="AD" clId="Web-{0B56F943-D879-37A8-1C3D-BEC359BAE154}" dt="2022-10-20T08:50:03.376" v="749" actId="20577"/>
          <ac:spMkLst>
            <pc:docMk/>
            <pc:sldMk cId="4201446270" sldId="266"/>
            <ac:spMk id="6" creationId="{7EDFC619-48D9-DF20-FE34-D25BE2123071}"/>
          </ac:spMkLst>
        </pc:spChg>
        <pc:picChg chg="mod">
          <ac:chgData name="MT2022053 Jayaa Shree Laxmi Kishoore" userId="S::jayashreelaxmi.k@iiitb.ac.in::f8dd05d4-a99f-478a-ae8f-7c593dee94d3" providerId="AD" clId="Web-{0B56F943-D879-37A8-1C3D-BEC359BAE154}" dt="2022-10-20T08:49:55.048" v="748" actId="14100"/>
          <ac:picMkLst>
            <pc:docMk/>
            <pc:sldMk cId="4201446270" sldId="266"/>
            <ac:picMk id="5" creationId="{DB1614D0-D9EC-657D-AF4A-499B93DA04EC}"/>
          </ac:picMkLst>
        </pc:picChg>
      </pc:sldChg>
      <pc:sldChg chg="addSp delSp modSp">
        <pc:chgData name="MT2022053 Jayaa Shree Laxmi Kishoore" userId="S::jayashreelaxmi.k@iiitb.ac.in::f8dd05d4-a99f-478a-ae8f-7c593dee94d3" providerId="AD" clId="Web-{0B56F943-D879-37A8-1C3D-BEC359BAE154}" dt="2022-10-20T08:45:22.807" v="707" actId="20577"/>
        <pc:sldMkLst>
          <pc:docMk/>
          <pc:sldMk cId="3443040195" sldId="267"/>
        </pc:sldMkLst>
        <pc:spChg chg="add del mod">
          <ac:chgData name="MT2022053 Jayaa Shree Laxmi Kishoore" userId="S::jayashreelaxmi.k@iiitb.ac.in::f8dd05d4-a99f-478a-ae8f-7c593dee94d3" providerId="AD" clId="Web-{0B56F943-D879-37A8-1C3D-BEC359BAE154}" dt="2022-10-20T07:56:58.135" v="549" actId="20577"/>
          <ac:spMkLst>
            <pc:docMk/>
            <pc:sldMk cId="3443040195" sldId="267"/>
            <ac:spMk id="2" creationId="{98580E19-AB07-CB03-ACEC-2AD0399D7012}"/>
          </ac:spMkLst>
        </pc:spChg>
        <pc:spChg chg="mod">
          <ac:chgData name="MT2022053 Jayaa Shree Laxmi Kishoore" userId="S::jayashreelaxmi.k@iiitb.ac.in::f8dd05d4-a99f-478a-ae8f-7c593dee94d3" providerId="AD" clId="Web-{0B56F943-D879-37A8-1C3D-BEC359BAE154}" dt="2022-10-20T08:45:02.134" v="699" actId="20577"/>
          <ac:spMkLst>
            <pc:docMk/>
            <pc:sldMk cId="3443040195" sldId="267"/>
            <ac:spMk id="3" creationId="{023744D3-A4E4-3382-97DA-6BB672985426}"/>
          </ac:spMkLst>
        </pc:spChg>
        <pc:spChg chg="add mod">
          <ac:chgData name="MT2022053 Jayaa Shree Laxmi Kishoore" userId="S::jayashreelaxmi.k@iiitb.ac.in::f8dd05d4-a99f-478a-ae8f-7c593dee94d3" providerId="AD" clId="Web-{0B56F943-D879-37A8-1C3D-BEC359BAE154}" dt="2022-10-20T08:45:22.807" v="707" actId="20577"/>
          <ac:spMkLst>
            <pc:docMk/>
            <pc:sldMk cId="3443040195" sldId="267"/>
            <ac:spMk id="4" creationId="{6F6F6241-1E80-891B-5DCA-48BAAA5CCE7A}"/>
          </ac:spMkLst>
        </pc:spChg>
      </pc:sldChg>
      <pc:sldChg chg="addSp delSp modSp new">
        <pc:chgData name="MT2022053 Jayaa Shree Laxmi Kishoore" userId="S::jayashreelaxmi.k@iiitb.ac.in::f8dd05d4-a99f-478a-ae8f-7c593dee94d3" providerId="AD" clId="Web-{0B56F943-D879-37A8-1C3D-BEC359BAE154}" dt="2022-10-20T12:20:58.655" v="3413" actId="20577"/>
        <pc:sldMkLst>
          <pc:docMk/>
          <pc:sldMk cId="3071791609" sldId="268"/>
        </pc:sldMkLst>
        <pc:spChg chg="del">
          <ac:chgData name="MT2022053 Jayaa Shree Laxmi Kishoore" userId="S::jayashreelaxmi.k@iiitb.ac.in::f8dd05d4-a99f-478a-ae8f-7c593dee94d3" providerId="AD" clId="Web-{0B56F943-D879-37A8-1C3D-BEC359BAE154}" dt="2022-10-20T08:57:22.199" v="794"/>
          <ac:spMkLst>
            <pc:docMk/>
            <pc:sldMk cId="3071791609" sldId="268"/>
            <ac:spMk id="2" creationId="{B57B1F56-95AA-0F58-87AB-9BF1BD61EF95}"/>
          </ac:spMkLst>
        </pc:spChg>
        <pc:spChg chg="mod">
          <ac:chgData name="MT2022053 Jayaa Shree Laxmi Kishoore" userId="S::jayashreelaxmi.k@iiitb.ac.in::f8dd05d4-a99f-478a-ae8f-7c593dee94d3" providerId="AD" clId="Web-{0B56F943-D879-37A8-1C3D-BEC359BAE154}" dt="2022-10-20T12:20:58.655" v="3413" actId="20577"/>
          <ac:spMkLst>
            <pc:docMk/>
            <pc:sldMk cId="3071791609" sldId="268"/>
            <ac:spMk id="3" creationId="{082CF25D-3459-DE04-E53C-F801B43D3EEB}"/>
          </ac:spMkLst>
        </pc:spChg>
        <pc:spChg chg="add mod">
          <ac:chgData name="MT2022053 Jayaa Shree Laxmi Kishoore" userId="S::jayashreelaxmi.k@iiitb.ac.in::f8dd05d4-a99f-478a-ae8f-7c593dee94d3" providerId="AD" clId="Web-{0B56F943-D879-37A8-1C3D-BEC359BAE154}" dt="2022-10-20T09:55:58.565" v="1473" actId="20577"/>
          <ac:spMkLst>
            <pc:docMk/>
            <pc:sldMk cId="3071791609" sldId="268"/>
            <ac:spMk id="4" creationId="{1B40DD50-AB6E-ECEE-A641-2B236538FAE1}"/>
          </ac:spMkLst>
        </pc:spChg>
        <pc:picChg chg="add del mod">
          <ac:chgData name="MT2022053 Jayaa Shree Laxmi Kishoore" userId="S::jayashreelaxmi.k@iiitb.ac.in::f8dd05d4-a99f-478a-ae8f-7c593dee94d3" providerId="AD" clId="Web-{0B56F943-D879-37A8-1C3D-BEC359BAE154}" dt="2022-10-20T09:27:32.837" v="952"/>
          <ac:picMkLst>
            <pc:docMk/>
            <pc:sldMk cId="3071791609" sldId="268"/>
            <ac:picMk id="5" creationId="{E2DCFA85-64CA-EC92-5D82-3A209C34999E}"/>
          </ac:picMkLst>
        </pc:picChg>
        <pc:picChg chg="add mod">
          <ac:chgData name="MT2022053 Jayaa Shree Laxmi Kishoore" userId="S::jayashreelaxmi.k@iiitb.ac.in::f8dd05d4-a99f-478a-ae8f-7c593dee94d3" providerId="AD" clId="Web-{0B56F943-D879-37A8-1C3D-BEC359BAE154}" dt="2022-10-20T09:29:50.856" v="976" actId="1076"/>
          <ac:picMkLst>
            <pc:docMk/>
            <pc:sldMk cId="3071791609" sldId="268"/>
            <ac:picMk id="6" creationId="{2575E04A-3DA6-BD53-6A00-7C9B24777A81}"/>
          </ac:picMkLst>
        </pc:picChg>
        <pc:picChg chg="add mod">
          <ac:chgData name="MT2022053 Jayaa Shree Laxmi Kishoore" userId="S::jayashreelaxmi.k@iiitb.ac.in::f8dd05d4-a99f-478a-ae8f-7c593dee94d3" providerId="AD" clId="Web-{0B56F943-D879-37A8-1C3D-BEC359BAE154}" dt="2022-10-20T09:32:07.656" v="1002" actId="14100"/>
          <ac:picMkLst>
            <pc:docMk/>
            <pc:sldMk cId="3071791609" sldId="268"/>
            <ac:picMk id="7" creationId="{EB9A1F47-0131-86C2-FFF7-DFB64CA8BE1F}"/>
          </ac:picMkLst>
        </pc:picChg>
      </pc:sldChg>
      <pc:sldChg chg="addSp delSp modSp new">
        <pc:chgData name="MT2022053 Jayaa Shree Laxmi Kishoore" userId="S::jayashreelaxmi.k@iiitb.ac.in::f8dd05d4-a99f-478a-ae8f-7c593dee94d3" providerId="AD" clId="Web-{0B56F943-D879-37A8-1C3D-BEC359BAE154}" dt="2022-10-20T10:22:57.714" v="1775" actId="1076"/>
        <pc:sldMkLst>
          <pc:docMk/>
          <pc:sldMk cId="3018712116" sldId="269"/>
        </pc:sldMkLst>
        <pc:spChg chg="del">
          <ac:chgData name="MT2022053 Jayaa Shree Laxmi Kishoore" userId="S::jayashreelaxmi.k@iiitb.ac.in::f8dd05d4-a99f-478a-ae8f-7c593dee94d3" providerId="AD" clId="Web-{0B56F943-D879-37A8-1C3D-BEC359BAE154}" dt="2022-10-20T09:33:33.877" v="1018"/>
          <ac:spMkLst>
            <pc:docMk/>
            <pc:sldMk cId="3018712116" sldId="269"/>
            <ac:spMk id="2" creationId="{942C0AF6-8121-7F15-19C7-D61BC62F4F06}"/>
          </ac:spMkLst>
        </pc:spChg>
        <pc:spChg chg="add del mod">
          <ac:chgData name="MT2022053 Jayaa Shree Laxmi Kishoore" userId="S::jayashreelaxmi.k@iiitb.ac.in::f8dd05d4-a99f-478a-ae8f-7c593dee94d3" providerId="AD" clId="Web-{0B56F943-D879-37A8-1C3D-BEC359BAE154}" dt="2022-10-20T09:44:34.033" v="1335"/>
          <ac:spMkLst>
            <pc:docMk/>
            <pc:sldMk cId="3018712116" sldId="269"/>
            <ac:spMk id="3" creationId="{A9EE51BD-F063-32C6-3534-B2275FD36B67}"/>
          </ac:spMkLst>
        </pc:spChg>
        <pc:spChg chg="add del mod">
          <ac:chgData name="MT2022053 Jayaa Shree Laxmi Kishoore" userId="S::jayashreelaxmi.k@iiitb.ac.in::f8dd05d4-a99f-478a-ae8f-7c593dee94d3" providerId="AD" clId="Web-{0B56F943-D879-37A8-1C3D-BEC359BAE154}" dt="2022-10-20T09:44:16.502" v="1276"/>
          <ac:spMkLst>
            <pc:docMk/>
            <pc:sldMk cId="3018712116" sldId="269"/>
            <ac:spMk id="6" creationId="{A97E4CC5-7D0D-4A7B-A5F9-5E0B91CA84BF}"/>
          </ac:spMkLst>
        </pc:spChg>
        <pc:spChg chg="add del">
          <ac:chgData name="MT2022053 Jayaa Shree Laxmi Kishoore" userId="S::jayashreelaxmi.k@iiitb.ac.in::f8dd05d4-a99f-478a-ae8f-7c593dee94d3" providerId="AD" clId="Web-{0B56F943-D879-37A8-1C3D-BEC359BAE154}" dt="2022-10-20T09:44:13.595" v="1273"/>
          <ac:spMkLst>
            <pc:docMk/>
            <pc:sldMk cId="3018712116" sldId="269"/>
            <ac:spMk id="7" creationId="{AE9BB626-864C-207B-F8E5-1445200CF284}"/>
          </ac:spMkLst>
        </pc:spChg>
        <pc:spChg chg="add del mod">
          <ac:chgData name="MT2022053 Jayaa Shree Laxmi Kishoore" userId="S::jayashreelaxmi.k@iiitb.ac.in::f8dd05d4-a99f-478a-ae8f-7c593dee94d3" providerId="AD" clId="Web-{0B56F943-D879-37A8-1C3D-BEC359BAE154}" dt="2022-10-20T09:44:36.283" v="1336"/>
          <ac:spMkLst>
            <pc:docMk/>
            <pc:sldMk cId="3018712116" sldId="269"/>
            <ac:spMk id="9" creationId="{288AB9DA-796A-F82B-8516-9EE62528FE2C}"/>
          </ac:spMkLst>
        </pc:spChg>
        <pc:spChg chg="add mod">
          <ac:chgData name="MT2022053 Jayaa Shree Laxmi Kishoore" userId="S::jayashreelaxmi.k@iiitb.ac.in::f8dd05d4-a99f-478a-ae8f-7c593dee94d3" providerId="AD" clId="Web-{0B56F943-D879-37A8-1C3D-BEC359BAE154}" dt="2022-10-20T10:22:31.698" v="1767" actId="14100"/>
          <ac:spMkLst>
            <pc:docMk/>
            <pc:sldMk cId="3018712116" sldId="269"/>
            <ac:spMk id="10" creationId="{B66DE52B-B5D3-81C1-765F-FFFF6A2FB4E8}"/>
          </ac:spMkLst>
        </pc:spChg>
        <pc:spChg chg="add del mod">
          <ac:chgData name="MT2022053 Jayaa Shree Laxmi Kishoore" userId="S::jayashreelaxmi.k@iiitb.ac.in::f8dd05d4-a99f-478a-ae8f-7c593dee94d3" providerId="AD" clId="Web-{0B56F943-D879-37A8-1C3D-BEC359BAE154}" dt="2022-10-20T10:22:43.651" v="1770"/>
          <ac:spMkLst>
            <pc:docMk/>
            <pc:sldMk cId="3018712116" sldId="269"/>
            <ac:spMk id="11" creationId="{0D941DF0-282F-2DCA-9184-69C278C76093}"/>
          </ac:spMkLst>
        </pc:spChg>
        <pc:picChg chg="add mod">
          <ac:chgData name="MT2022053 Jayaa Shree Laxmi Kishoore" userId="S::jayashreelaxmi.k@iiitb.ac.in::f8dd05d4-a99f-478a-ae8f-7c593dee94d3" providerId="AD" clId="Web-{0B56F943-D879-37A8-1C3D-BEC359BAE154}" dt="2022-10-20T10:22:57.714" v="1775" actId="1076"/>
          <ac:picMkLst>
            <pc:docMk/>
            <pc:sldMk cId="3018712116" sldId="269"/>
            <ac:picMk id="4" creationId="{ED89B278-FB91-DBE8-E7E7-07E4D058BCA2}"/>
          </ac:picMkLst>
        </pc:picChg>
      </pc:sldChg>
      <pc:sldChg chg="new del">
        <pc:chgData name="MT2022053 Jayaa Shree Laxmi Kishoore" userId="S::jayashreelaxmi.k@iiitb.ac.in::f8dd05d4-a99f-478a-ae8f-7c593dee94d3" providerId="AD" clId="Web-{0B56F943-D879-37A8-1C3D-BEC359BAE154}" dt="2022-10-20T09:24:43.020" v="936"/>
        <pc:sldMkLst>
          <pc:docMk/>
          <pc:sldMk cId="3433908217" sldId="269"/>
        </pc:sldMkLst>
      </pc:sldChg>
      <pc:sldChg chg="addSp delSp modSp new">
        <pc:chgData name="MT2022053 Jayaa Shree Laxmi Kishoore" userId="S::jayashreelaxmi.k@iiitb.ac.in::f8dd05d4-a99f-478a-ae8f-7c593dee94d3" providerId="AD" clId="Web-{0B56F943-D879-37A8-1C3D-BEC359BAE154}" dt="2022-10-20T12:15:13.378" v="3410" actId="14100"/>
        <pc:sldMkLst>
          <pc:docMk/>
          <pc:sldMk cId="2779414603" sldId="270"/>
        </pc:sldMkLst>
        <pc:spChg chg="add mod">
          <ac:chgData name="MT2022053 Jayaa Shree Laxmi Kishoore" userId="S::jayashreelaxmi.k@iiitb.ac.in::f8dd05d4-a99f-478a-ae8f-7c593dee94d3" providerId="AD" clId="Web-{0B56F943-D879-37A8-1C3D-BEC359BAE154}" dt="2022-10-20T12:12:17.404" v="3389" actId="20577"/>
          <ac:spMkLst>
            <pc:docMk/>
            <pc:sldMk cId="2779414603" sldId="270"/>
            <ac:spMk id="2" creationId="{50BBAD40-38BA-65CB-ACDA-BEC75C18AC91}"/>
          </ac:spMkLst>
        </pc:spChg>
        <pc:spChg chg="add mod">
          <ac:chgData name="MT2022053 Jayaa Shree Laxmi Kishoore" userId="S::jayashreelaxmi.k@iiitb.ac.in::f8dd05d4-a99f-478a-ae8f-7c593dee94d3" providerId="AD" clId="Web-{0B56F943-D879-37A8-1C3D-BEC359BAE154}" dt="2022-10-20T12:12:44.467" v="3394" actId="20577"/>
          <ac:spMkLst>
            <pc:docMk/>
            <pc:sldMk cId="2779414603" sldId="270"/>
            <ac:spMk id="6" creationId="{CB107370-9EEA-6CD1-3A89-AB6CFFD3C422}"/>
          </ac:spMkLst>
        </pc:spChg>
        <pc:picChg chg="add mod">
          <ac:chgData name="MT2022053 Jayaa Shree Laxmi Kishoore" userId="S::jayashreelaxmi.k@iiitb.ac.in::f8dd05d4-a99f-478a-ae8f-7c593dee94d3" providerId="AD" clId="Web-{0B56F943-D879-37A8-1C3D-BEC359BAE154}" dt="2022-10-20T12:15:10.128" v="3409" actId="14100"/>
          <ac:picMkLst>
            <pc:docMk/>
            <pc:sldMk cId="2779414603" sldId="270"/>
            <ac:picMk id="3" creationId="{334DB82F-E0CD-B815-B530-4FAE9C2C6216}"/>
          </ac:picMkLst>
        </pc:picChg>
        <pc:picChg chg="add del mod">
          <ac:chgData name="MT2022053 Jayaa Shree Laxmi Kishoore" userId="S::jayashreelaxmi.k@iiitb.ac.in::f8dd05d4-a99f-478a-ae8f-7c593dee94d3" providerId="AD" clId="Web-{0B56F943-D879-37A8-1C3D-BEC359BAE154}" dt="2022-10-20T10:02:08.606" v="1516"/>
          <ac:picMkLst>
            <pc:docMk/>
            <pc:sldMk cId="2779414603" sldId="270"/>
            <ac:picMk id="3" creationId="{DE31D3DA-D369-F48C-F277-9AD259DC7259}"/>
          </ac:picMkLst>
        </pc:picChg>
        <pc:picChg chg="add del mod">
          <ac:chgData name="MT2022053 Jayaa Shree Laxmi Kishoore" userId="S::jayashreelaxmi.k@iiitb.ac.in::f8dd05d4-a99f-478a-ae8f-7c593dee94d3" providerId="AD" clId="Web-{0B56F943-D879-37A8-1C3D-BEC359BAE154}" dt="2022-10-20T12:09:01.023" v="3367"/>
          <ac:picMkLst>
            <pc:docMk/>
            <pc:sldMk cId="2779414603" sldId="270"/>
            <ac:picMk id="4" creationId="{202069F8-F243-00A3-6CC0-9BD0F7DA2A9E}"/>
          </ac:picMkLst>
        </pc:picChg>
        <pc:picChg chg="add del mod">
          <ac:chgData name="MT2022053 Jayaa Shree Laxmi Kishoore" userId="S::jayashreelaxmi.k@iiitb.ac.in::f8dd05d4-a99f-478a-ae8f-7c593dee94d3" providerId="AD" clId="Web-{0B56F943-D879-37A8-1C3D-BEC359BAE154}" dt="2022-10-20T10:09:14.772" v="1742"/>
          <ac:picMkLst>
            <pc:docMk/>
            <pc:sldMk cId="2779414603" sldId="270"/>
            <ac:picMk id="5" creationId="{22FA8101-805E-898C-EBDC-20F71361C6EC}"/>
          </ac:picMkLst>
        </pc:picChg>
        <pc:picChg chg="add del mod">
          <ac:chgData name="MT2022053 Jayaa Shree Laxmi Kishoore" userId="S::jayashreelaxmi.k@iiitb.ac.in::f8dd05d4-a99f-478a-ae8f-7c593dee94d3" providerId="AD" clId="Web-{0B56F943-D879-37A8-1C3D-BEC359BAE154}" dt="2022-10-20T12:13:56.188" v="3401"/>
          <ac:picMkLst>
            <pc:docMk/>
            <pc:sldMk cId="2779414603" sldId="270"/>
            <ac:picMk id="5" creationId="{B102B583-DE18-FB22-802C-F21B20A25DEA}"/>
          </ac:picMkLst>
        </pc:picChg>
        <pc:picChg chg="add mod">
          <ac:chgData name="MT2022053 Jayaa Shree Laxmi Kishoore" userId="S::jayashreelaxmi.k@iiitb.ac.in::f8dd05d4-a99f-478a-ae8f-7c593dee94d3" providerId="AD" clId="Web-{0B56F943-D879-37A8-1C3D-BEC359BAE154}" dt="2022-10-20T12:15:13.378" v="3410" actId="14100"/>
          <ac:picMkLst>
            <pc:docMk/>
            <pc:sldMk cId="2779414603" sldId="270"/>
            <ac:picMk id="7" creationId="{1408440F-0492-687F-4BD8-26B196ECB9D3}"/>
          </ac:picMkLst>
        </pc:picChg>
      </pc:sldChg>
      <pc:sldChg chg="addSp delSp modSp new">
        <pc:chgData name="MT2022053 Jayaa Shree Laxmi Kishoore" userId="S::jayashreelaxmi.k@iiitb.ac.in::f8dd05d4-a99f-478a-ae8f-7c593dee94d3" providerId="AD" clId="Web-{0B56F943-D879-37A8-1C3D-BEC359BAE154}" dt="2022-10-20T12:20:33.388" v="3412" actId="20577"/>
        <pc:sldMkLst>
          <pc:docMk/>
          <pc:sldMk cId="1113853507" sldId="271"/>
        </pc:sldMkLst>
        <pc:spChg chg="add del mod">
          <ac:chgData name="MT2022053 Jayaa Shree Laxmi Kishoore" userId="S::jayashreelaxmi.k@iiitb.ac.in::f8dd05d4-a99f-478a-ae8f-7c593dee94d3" providerId="AD" clId="Web-{0B56F943-D879-37A8-1C3D-BEC359BAE154}" dt="2022-10-20T10:27:50.299" v="1843"/>
          <ac:spMkLst>
            <pc:docMk/>
            <pc:sldMk cId="1113853507" sldId="271"/>
            <ac:spMk id="2" creationId="{212E2312-CFAD-E656-26AC-C01DE14ADCD5}"/>
          </ac:spMkLst>
        </pc:spChg>
        <pc:spChg chg="add mod">
          <ac:chgData name="MT2022053 Jayaa Shree Laxmi Kishoore" userId="S::jayashreelaxmi.k@iiitb.ac.in::f8dd05d4-a99f-478a-ae8f-7c593dee94d3" providerId="AD" clId="Web-{0B56F943-D879-37A8-1C3D-BEC359BAE154}" dt="2022-10-20T12:20:33.388" v="3412" actId="20577"/>
          <ac:spMkLst>
            <pc:docMk/>
            <pc:sldMk cId="1113853507" sldId="271"/>
            <ac:spMk id="3" creationId="{62FB3E84-1A91-0208-F522-9902F6950B24}"/>
          </ac:spMkLst>
        </pc:spChg>
      </pc:sldChg>
      <pc:sldChg chg="addSp modSp new">
        <pc:chgData name="MT2022053 Jayaa Shree Laxmi Kishoore" userId="S::jayashreelaxmi.k@iiitb.ac.in::f8dd05d4-a99f-478a-ae8f-7c593dee94d3" providerId="AD" clId="Web-{0B56F943-D879-37A8-1C3D-BEC359BAE154}" dt="2022-10-20T11:16:36.698" v="3260" actId="20577"/>
        <pc:sldMkLst>
          <pc:docMk/>
          <pc:sldMk cId="230641553" sldId="272"/>
        </pc:sldMkLst>
        <pc:spChg chg="add mod">
          <ac:chgData name="MT2022053 Jayaa Shree Laxmi Kishoore" userId="S::jayashreelaxmi.k@iiitb.ac.in::f8dd05d4-a99f-478a-ae8f-7c593dee94d3" providerId="AD" clId="Web-{0B56F943-D879-37A8-1C3D-BEC359BAE154}" dt="2022-10-20T11:16:36.698" v="3260" actId="20577"/>
          <ac:spMkLst>
            <pc:docMk/>
            <pc:sldMk cId="230641553" sldId="272"/>
            <ac:spMk id="2" creationId="{8193F1E7-5906-20E0-8006-60965120F3DD}"/>
          </ac:spMkLst>
        </pc:spChg>
      </pc:sldChg>
      <pc:sldChg chg="addSp modSp new">
        <pc:chgData name="MT2022053 Jayaa Shree Laxmi Kishoore" userId="S::jayashreelaxmi.k@iiitb.ac.in::f8dd05d4-a99f-478a-ae8f-7c593dee94d3" providerId="AD" clId="Web-{0B56F943-D879-37A8-1C3D-BEC359BAE154}" dt="2022-10-20T11:54:22.620" v="3302" actId="20577"/>
        <pc:sldMkLst>
          <pc:docMk/>
          <pc:sldMk cId="231926869" sldId="273"/>
        </pc:sldMkLst>
        <pc:spChg chg="add mod">
          <ac:chgData name="MT2022053 Jayaa Shree Laxmi Kishoore" userId="S::jayashreelaxmi.k@iiitb.ac.in::f8dd05d4-a99f-478a-ae8f-7c593dee94d3" providerId="AD" clId="Web-{0B56F943-D879-37A8-1C3D-BEC359BAE154}" dt="2022-10-20T11:54:22.620" v="3302" actId="20577"/>
          <ac:spMkLst>
            <pc:docMk/>
            <pc:sldMk cId="231926869" sldId="273"/>
            <ac:spMk id="2" creationId="{F71DE936-DC14-D0B1-F10E-32A40032DBF2}"/>
          </ac:spMkLst>
        </pc:spChg>
      </pc:sldChg>
    </pc:docChg>
  </pc:docChgLst>
  <pc:docChgLst>
    <pc:chgData name="MT2022108 Shashidhar Basavaraj Nagaral" userId="S::shashidhar.nagaral@iiitb.ac.in::098a3e78-d630-43f0-871c-1f3f63ff9e72" providerId="AD" clId="Web-{F8FCD238-177F-F43F-95E3-209E9D969334}"/>
    <pc:docChg chg="addSld modSld">
      <pc:chgData name="MT2022108 Shashidhar Basavaraj Nagaral" userId="S::shashidhar.nagaral@iiitb.ac.in::098a3e78-d630-43f0-871c-1f3f63ff9e72" providerId="AD" clId="Web-{F8FCD238-177F-F43F-95E3-209E9D969334}" dt="2022-10-19T18:36:31.384" v="69" actId="1076"/>
      <pc:docMkLst>
        <pc:docMk/>
      </pc:docMkLst>
      <pc:sldChg chg="addSp modSp">
        <pc:chgData name="MT2022108 Shashidhar Basavaraj Nagaral" userId="S::shashidhar.nagaral@iiitb.ac.in::098a3e78-d630-43f0-871c-1f3f63ff9e72" providerId="AD" clId="Web-{F8FCD238-177F-F43F-95E3-209E9D969334}" dt="2022-10-19T18:36:31.384" v="69" actId="1076"/>
        <pc:sldMkLst>
          <pc:docMk/>
          <pc:sldMk cId="1741222047" sldId="257"/>
        </pc:sldMkLst>
        <pc:spChg chg="mod">
          <ac:chgData name="MT2022108 Shashidhar Basavaraj Nagaral" userId="S::shashidhar.nagaral@iiitb.ac.in::098a3e78-d630-43f0-871c-1f3f63ff9e72" providerId="AD" clId="Web-{F8FCD238-177F-F43F-95E3-209E9D969334}" dt="2022-10-19T18:24:05.862" v="65" actId="14100"/>
          <ac:spMkLst>
            <pc:docMk/>
            <pc:sldMk cId="1741222047" sldId="257"/>
            <ac:spMk id="22" creationId="{A7ED0275-5140-0AFF-D328-756C35B37E80}"/>
          </ac:spMkLst>
        </pc:spChg>
        <pc:picChg chg="add mod">
          <ac:chgData name="MT2022108 Shashidhar Basavaraj Nagaral" userId="S::shashidhar.nagaral@iiitb.ac.in::098a3e78-d630-43f0-871c-1f3f63ff9e72" providerId="AD" clId="Web-{F8FCD238-177F-F43F-95E3-209E9D969334}" dt="2022-10-19T18:36:31.384" v="69" actId="1076"/>
          <ac:picMkLst>
            <pc:docMk/>
            <pc:sldMk cId="1741222047" sldId="257"/>
            <ac:picMk id="2" creationId="{B6BBD18E-9FA1-A609-27C9-2CE174CF8B68}"/>
          </ac:picMkLst>
        </pc:picChg>
      </pc:sldChg>
      <pc:sldChg chg="addSp delSp modSp">
        <pc:chgData name="MT2022108 Shashidhar Basavaraj Nagaral" userId="S::shashidhar.nagaral@iiitb.ac.in::098a3e78-d630-43f0-871c-1f3f63ff9e72" providerId="AD" clId="Web-{F8FCD238-177F-F43F-95E3-209E9D969334}" dt="2022-10-19T17:53:53.970" v="12" actId="1076"/>
        <pc:sldMkLst>
          <pc:docMk/>
          <pc:sldMk cId="1585033992" sldId="259"/>
        </pc:sldMkLst>
        <pc:spChg chg="del mod">
          <ac:chgData name="MT2022108 Shashidhar Basavaraj Nagaral" userId="S::shashidhar.nagaral@iiitb.ac.in::098a3e78-d630-43f0-871c-1f3f63ff9e72" providerId="AD" clId="Web-{F8FCD238-177F-F43F-95E3-209E9D969334}" dt="2022-10-19T17:53:15.781" v="4"/>
          <ac:spMkLst>
            <pc:docMk/>
            <pc:sldMk cId="1585033992" sldId="259"/>
            <ac:spMk id="7" creationId="{5A18DD98-BD45-49AB-C9AA-F35EFBE44474}"/>
          </ac:spMkLst>
        </pc:spChg>
        <pc:spChg chg="del">
          <ac:chgData name="MT2022108 Shashidhar Basavaraj Nagaral" userId="S::shashidhar.nagaral@iiitb.ac.in::098a3e78-d630-43f0-871c-1f3f63ff9e72" providerId="AD" clId="Web-{F8FCD238-177F-F43F-95E3-209E9D969334}" dt="2022-10-19T17:53:12.062" v="2"/>
          <ac:spMkLst>
            <pc:docMk/>
            <pc:sldMk cId="1585033992" sldId="259"/>
            <ac:spMk id="9" creationId="{32B8A9FB-F41E-EF27-FA44-D096F7BD433B}"/>
          </ac:spMkLst>
        </pc:spChg>
        <pc:spChg chg="del">
          <ac:chgData name="MT2022108 Shashidhar Basavaraj Nagaral" userId="S::shashidhar.nagaral@iiitb.ac.in::098a3e78-d630-43f0-871c-1f3f63ff9e72" providerId="AD" clId="Web-{F8FCD238-177F-F43F-95E3-209E9D969334}" dt="2022-10-19T17:53:12.062" v="1"/>
          <ac:spMkLst>
            <pc:docMk/>
            <pc:sldMk cId="1585033992" sldId="259"/>
            <ac:spMk id="11" creationId="{466C040F-A093-58A1-C087-44FDE6B95605}"/>
          </ac:spMkLst>
        </pc:spChg>
        <pc:spChg chg="del">
          <ac:chgData name="MT2022108 Shashidhar Basavaraj Nagaral" userId="S::shashidhar.nagaral@iiitb.ac.in::098a3e78-d630-43f0-871c-1f3f63ff9e72" providerId="AD" clId="Web-{F8FCD238-177F-F43F-95E3-209E9D969334}" dt="2022-10-19T17:53:12.062" v="0"/>
          <ac:spMkLst>
            <pc:docMk/>
            <pc:sldMk cId="1585033992" sldId="259"/>
            <ac:spMk id="13" creationId="{1180E653-1E6A-FE94-E642-0A7C6D883DB2}"/>
          </ac:spMkLst>
        </pc:spChg>
        <pc:picChg chg="add mod">
          <ac:chgData name="MT2022108 Shashidhar Basavaraj Nagaral" userId="S::shashidhar.nagaral@iiitb.ac.in::098a3e78-d630-43f0-871c-1f3f63ff9e72" providerId="AD" clId="Web-{F8FCD238-177F-F43F-95E3-209E9D969334}" dt="2022-10-19T17:53:53.970" v="12" actId="1076"/>
          <ac:picMkLst>
            <pc:docMk/>
            <pc:sldMk cId="1585033992" sldId="259"/>
            <ac:picMk id="2" creationId="{D6BDEE64-90E4-3166-8B1A-2407597129FA}"/>
          </ac:picMkLst>
        </pc:picChg>
      </pc:sldChg>
      <pc:sldChg chg="addSp delSp modSp new">
        <pc:chgData name="MT2022108 Shashidhar Basavaraj Nagaral" userId="S::shashidhar.nagaral@iiitb.ac.in::098a3e78-d630-43f0-871c-1f3f63ff9e72" providerId="AD" clId="Web-{F8FCD238-177F-F43F-95E3-209E9D969334}" dt="2022-10-19T18:10:42.052" v="26" actId="1076"/>
        <pc:sldMkLst>
          <pc:docMk/>
          <pc:sldMk cId="3745955156" sldId="261"/>
        </pc:sldMkLst>
        <pc:spChg chg="del">
          <ac:chgData name="MT2022108 Shashidhar Basavaraj Nagaral" userId="S::shashidhar.nagaral@iiitb.ac.in::098a3e78-d630-43f0-871c-1f3f63ff9e72" providerId="AD" clId="Web-{F8FCD238-177F-F43F-95E3-209E9D969334}" dt="2022-10-19T18:08:38.079" v="15"/>
          <ac:spMkLst>
            <pc:docMk/>
            <pc:sldMk cId="3745955156" sldId="261"/>
            <ac:spMk id="2" creationId="{5E0A76EB-021C-76EA-8997-5880054738C8}"/>
          </ac:spMkLst>
        </pc:spChg>
        <pc:spChg chg="del">
          <ac:chgData name="MT2022108 Shashidhar Basavaraj Nagaral" userId="S::shashidhar.nagaral@iiitb.ac.in::098a3e78-d630-43f0-871c-1f3f63ff9e72" providerId="AD" clId="Web-{F8FCD238-177F-F43F-95E3-209E9D969334}" dt="2022-10-19T18:08:33.563" v="14"/>
          <ac:spMkLst>
            <pc:docMk/>
            <pc:sldMk cId="3745955156" sldId="261"/>
            <ac:spMk id="3" creationId="{5C380A7D-DB94-81AF-8414-BF901FC0A384}"/>
          </ac:spMkLst>
        </pc:spChg>
        <pc:spChg chg="del">
          <ac:chgData name="MT2022108 Shashidhar Basavaraj Nagaral" userId="S::shashidhar.nagaral@iiitb.ac.in::098a3e78-d630-43f0-871c-1f3f63ff9e72" providerId="AD" clId="Web-{F8FCD238-177F-F43F-95E3-209E9D969334}" dt="2022-10-19T18:08:45.142" v="16"/>
          <ac:spMkLst>
            <pc:docMk/>
            <pc:sldMk cId="3745955156" sldId="261"/>
            <ac:spMk id="4" creationId="{4565D411-79C6-CD7C-6B46-1FE4191B0EB6}"/>
          </ac:spMkLst>
        </pc:spChg>
        <pc:picChg chg="add mod">
          <ac:chgData name="MT2022108 Shashidhar Basavaraj Nagaral" userId="S::shashidhar.nagaral@iiitb.ac.in::098a3e78-d630-43f0-871c-1f3f63ff9e72" providerId="AD" clId="Web-{F8FCD238-177F-F43F-95E3-209E9D969334}" dt="2022-10-19T18:10:42.052" v="26" actId="1076"/>
          <ac:picMkLst>
            <pc:docMk/>
            <pc:sldMk cId="3745955156" sldId="261"/>
            <ac:picMk id="5" creationId="{5593959F-16E3-A70C-CFCD-E23080864F49}"/>
          </ac:picMkLst>
        </pc:picChg>
      </pc:sldChg>
      <pc:sldChg chg="delSp">
        <pc:chgData name="MT2022108 Shashidhar Basavaraj Nagaral" userId="S::shashidhar.nagaral@iiitb.ac.in::098a3e78-d630-43f0-871c-1f3f63ff9e72" providerId="AD" clId="Web-{F8FCD238-177F-F43F-95E3-209E9D969334}" dt="2022-10-19T18:08:50.423" v="17"/>
        <pc:sldMkLst>
          <pc:docMk/>
          <pc:sldMk cId="3041062259" sldId="263"/>
        </pc:sldMkLst>
        <pc:spChg chg="del">
          <ac:chgData name="MT2022108 Shashidhar Basavaraj Nagaral" userId="S::shashidhar.nagaral@iiitb.ac.in::098a3e78-d630-43f0-871c-1f3f63ff9e72" providerId="AD" clId="Web-{F8FCD238-177F-F43F-95E3-209E9D969334}" dt="2022-10-19T18:08:50.423" v="17"/>
          <ac:spMkLst>
            <pc:docMk/>
            <pc:sldMk cId="3041062259" sldId="263"/>
            <ac:spMk id="4" creationId="{CCCC4519-90E3-E56C-465D-770C23ADA988}"/>
          </ac:spMkLst>
        </pc:spChg>
      </pc:sldChg>
    </pc:docChg>
  </pc:docChgLst>
  <pc:docChgLst>
    <pc:chgData name="MT2022053 Jayaa Shree Laxmi Kishoore" userId="S::jayashreelaxmi.k@iiitb.ac.in::f8dd05d4-a99f-478a-ae8f-7c593dee94d3" providerId="AD" clId="Web-{85DE7146-CE39-8157-765C-CEC4C3531019}"/>
    <pc:docChg chg="addSld modSld">
      <pc:chgData name="MT2022053 Jayaa Shree Laxmi Kishoore" userId="S::jayashreelaxmi.k@iiitb.ac.in::f8dd05d4-a99f-478a-ae8f-7c593dee94d3" providerId="AD" clId="Web-{85DE7146-CE39-8157-765C-CEC4C3531019}" dt="2022-10-19T17:21:36.143" v="602" actId="20577"/>
      <pc:docMkLst>
        <pc:docMk/>
      </pc:docMkLst>
      <pc:sldChg chg="addSp modSp">
        <pc:chgData name="MT2022053 Jayaa Shree Laxmi Kishoore" userId="S::jayashreelaxmi.k@iiitb.ac.in::f8dd05d4-a99f-478a-ae8f-7c593dee94d3" providerId="AD" clId="Web-{85DE7146-CE39-8157-765C-CEC4C3531019}" dt="2022-10-19T17:20:59.798" v="600" actId="20577"/>
        <pc:sldMkLst>
          <pc:docMk/>
          <pc:sldMk cId="1413285741" sldId="258"/>
        </pc:sldMkLst>
        <pc:spChg chg="mod">
          <ac:chgData name="MT2022053 Jayaa Shree Laxmi Kishoore" userId="S::jayashreelaxmi.k@iiitb.ac.in::f8dd05d4-a99f-478a-ae8f-7c593dee94d3" providerId="AD" clId="Web-{85DE7146-CE39-8157-765C-CEC4C3531019}" dt="2022-10-19T17:20:59.798" v="600" actId="20577"/>
          <ac:spMkLst>
            <pc:docMk/>
            <pc:sldMk cId="1413285741" sldId="258"/>
            <ac:spMk id="2" creationId="{3FD123B4-CEA9-35AE-9C8A-8B6B9EE1CAC1}"/>
          </ac:spMkLst>
        </pc:spChg>
        <pc:spChg chg="add mod">
          <ac:chgData name="MT2022053 Jayaa Shree Laxmi Kishoore" userId="S::jayashreelaxmi.k@iiitb.ac.in::f8dd05d4-a99f-478a-ae8f-7c593dee94d3" providerId="AD" clId="Web-{85DE7146-CE39-8157-765C-CEC4C3531019}" dt="2022-10-19T15:46:28.227" v="372" actId="14100"/>
          <ac:spMkLst>
            <pc:docMk/>
            <pc:sldMk cId="1413285741" sldId="258"/>
            <ac:spMk id="3" creationId="{12CF08F9-1A3A-2006-34F8-C82F596157B5}"/>
          </ac:spMkLst>
        </pc:spChg>
        <pc:spChg chg="add mod">
          <ac:chgData name="MT2022053 Jayaa Shree Laxmi Kishoore" userId="S::jayashreelaxmi.k@iiitb.ac.in::f8dd05d4-a99f-478a-ae8f-7c593dee94d3" providerId="AD" clId="Web-{85DE7146-CE39-8157-765C-CEC4C3531019}" dt="2022-10-19T15:56:37.856" v="573" actId="20577"/>
          <ac:spMkLst>
            <pc:docMk/>
            <pc:sldMk cId="1413285741" sldId="258"/>
            <ac:spMk id="4" creationId="{EF63E856-5046-F33B-B77B-58C2FEC352AE}"/>
          </ac:spMkLst>
        </pc:spChg>
        <pc:spChg chg="mod">
          <ac:chgData name="MT2022053 Jayaa Shree Laxmi Kishoore" userId="S::jayashreelaxmi.k@iiitb.ac.in::f8dd05d4-a99f-478a-ae8f-7c593dee94d3" providerId="AD" clId="Web-{85DE7146-CE39-8157-765C-CEC4C3531019}" dt="2022-10-19T15:39:33.152" v="307" actId="14100"/>
          <ac:spMkLst>
            <pc:docMk/>
            <pc:sldMk cId="1413285741" sldId="258"/>
            <ac:spMk id="6" creationId="{CC2A6DC7-9E66-9D8C-1BE5-C94FB00FFB99}"/>
          </ac:spMkLst>
        </pc:spChg>
        <pc:spChg chg="mod">
          <ac:chgData name="MT2022053 Jayaa Shree Laxmi Kishoore" userId="S::jayashreelaxmi.k@iiitb.ac.in::f8dd05d4-a99f-478a-ae8f-7c593dee94d3" providerId="AD" clId="Web-{85DE7146-CE39-8157-765C-CEC4C3531019}" dt="2022-10-19T15:39:37.136" v="310" actId="20577"/>
          <ac:spMkLst>
            <pc:docMk/>
            <pc:sldMk cId="1413285741" sldId="258"/>
            <ac:spMk id="8" creationId="{D6D663FE-0BBD-BD7A-DAC5-699E153DD5BA}"/>
          </ac:spMkLst>
        </pc:spChg>
      </pc:sldChg>
      <pc:sldChg chg="modSp new">
        <pc:chgData name="MT2022053 Jayaa Shree Laxmi Kishoore" userId="S::jayashreelaxmi.k@iiitb.ac.in::f8dd05d4-a99f-478a-ae8f-7c593dee94d3" providerId="AD" clId="Web-{85DE7146-CE39-8157-765C-CEC4C3531019}" dt="2022-10-19T17:21:36.143" v="602" actId="20577"/>
        <pc:sldMkLst>
          <pc:docMk/>
          <pc:sldMk cId="4269836538" sldId="260"/>
        </pc:sldMkLst>
        <pc:spChg chg="mod">
          <ac:chgData name="MT2022053 Jayaa Shree Laxmi Kishoore" userId="S::jayashreelaxmi.k@iiitb.ac.in::f8dd05d4-a99f-478a-ae8f-7c593dee94d3" providerId="AD" clId="Web-{85DE7146-CE39-8157-765C-CEC4C3531019}" dt="2022-10-19T17:20:39.141" v="597" actId="20577"/>
          <ac:spMkLst>
            <pc:docMk/>
            <pc:sldMk cId="4269836538" sldId="260"/>
            <ac:spMk id="2" creationId="{6F2D2D0E-5DFC-FE6C-E4E4-3F058270ADBB}"/>
          </ac:spMkLst>
        </pc:spChg>
        <pc:spChg chg="mod">
          <ac:chgData name="MT2022053 Jayaa Shree Laxmi Kishoore" userId="S::jayashreelaxmi.k@iiitb.ac.in::f8dd05d4-a99f-478a-ae8f-7c593dee94d3" providerId="AD" clId="Web-{85DE7146-CE39-8157-765C-CEC4C3531019}" dt="2022-10-19T17:21:36.143" v="602" actId="20577"/>
          <ac:spMkLst>
            <pc:docMk/>
            <pc:sldMk cId="4269836538" sldId="260"/>
            <ac:spMk id="3" creationId="{353071EC-B801-FFDA-E86B-38F8134A8F27}"/>
          </ac:spMkLst>
        </pc:spChg>
      </pc:sldChg>
    </pc:docChg>
  </pc:docChgLst>
  <pc:docChgLst>
    <pc:chgData name="MT2022108 Shashidhar Basavaraj Nagaral" userId="S::shashidhar.nagaral@iiitb.ac.in::098a3e78-d630-43f0-871c-1f3f63ff9e72" providerId="AD" clId="Web-{FAC20696-AAEF-9ED3-C6DB-8E1BB0C3FC65}"/>
    <pc:docChg chg="modSld">
      <pc:chgData name="MT2022108 Shashidhar Basavaraj Nagaral" userId="S::shashidhar.nagaral@iiitb.ac.in::098a3e78-d630-43f0-871c-1f3f63ff9e72" providerId="AD" clId="Web-{FAC20696-AAEF-9ED3-C6DB-8E1BB0C3FC65}" dt="2022-10-20T14:26:27.819" v="4" actId="20577"/>
      <pc:docMkLst>
        <pc:docMk/>
      </pc:docMkLst>
      <pc:sldChg chg="modSp">
        <pc:chgData name="MT2022108 Shashidhar Basavaraj Nagaral" userId="S::shashidhar.nagaral@iiitb.ac.in::098a3e78-d630-43f0-871c-1f3f63ff9e72" providerId="AD" clId="Web-{FAC20696-AAEF-9ED3-C6DB-8E1BB0C3FC65}" dt="2022-10-20T14:26:27.819" v="4" actId="20577"/>
        <pc:sldMkLst>
          <pc:docMk/>
          <pc:sldMk cId="3443040195" sldId="267"/>
        </pc:sldMkLst>
        <pc:spChg chg="mod">
          <ac:chgData name="MT2022108 Shashidhar Basavaraj Nagaral" userId="S::shashidhar.nagaral@iiitb.ac.in::098a3e78-d630-43f0-871c-1f3f63ff9e72" providerId="AD" clId="Web-{FAC20696-AAEF-9ED3-C6DB-8E1BB0C3FC65}" dt="2022-10-20T14:26:27.819" v="4" actId="20577"/>
          <ac:spMkLst>
            <pc:docMk/>
            <pc:sldMk cId="3443040195" sldId="267"/>
            <ac:spMk id="3" creationId="{023744D3-A4E4-3382-97DA-6BB672985426}"/>
          </ac:spMkLst>
        </pc:spChg>
      </pc:sldChg>
      <pc:sldChg chg="modSp">
        <pc:chgData name="MT2022108 Shashidhar Basavaraj Nagaral" userId="S::shashidhar.nagaral@iiitb.ac.in::098a3e78-d630-43f0-871c-1f3f63ff9e72" providerId="AD" clId="Web-{FAC20696-AAEF-9ED3-C6DB-8E1BB0C3FC65}" dt="2022-10-20T13:34:41.452" v="1" actId="20577"/>
        <pc:sldMkLst>
          <pc:docMk/>
          <pc:sldMk cId="230641553" sldId="272"/>
        </pc:sldMkLst>
        <pc:spChg chg="mod">
          <ac:chgData name="MT2022108 Shashidhar Basavaraj Nagaral" userId="S::shashidhar.nagaral@iiitb.ac.in::098a3e78-d630-43f0-871c-1f3f63ff9e72" providerId="AD" clId="Web-{FAC20696-AAEF-9ED3-C6DB-8E1BB0C3FC65}" dt="2022-10-20T13:34:41.452" v="1" actId="20577"/>
          <ac:spMkLst>
            <pc:docMk/>
            <pc:sldMk cId="230641553" sldId="272"/>
            <ac:spMk id="2" creationId="{8193F1E7-5906-20E0-8006-60965120F3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6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0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pubg-version-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7409" y="2424638"/>
            <a:ext cx="6897181" cy="823017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/>
                <a:cs typeface="Calibri Light"/>
              </a:rPr>
              <a:t>Let's play PUBG</a:t>
            </a:r>
            <a:endParaRPr lang="en-US">
              <a:latin typeface="Times New Roman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0710" y="4657106"/>
            <a:ext cx="4084320" cy="1036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latin typeface="Times New Roman"/>
                <a:cs typeface="Calibri"/>
              </a:rPr>
              <a:t>Team Members: </a:t>
            </a:r>
          </a:p>
          <a:p>
            <a:r>
              <a:rPr lang="en-US" sz="1600">
                <a:latin typeface="Times New Roman"/>
                <a:cs typeface="Calibri"/>
              </a:rPr>
              <a:t>Shashidhar Basavaraj </a:t>
            </a:r>
            <a:r>
              <a:rPr lang="en-US" sz="1600" err="1">
                <a:latin typeface="Times New Roman"/>
                <a:cs typeface="Calibri"/>
              </a:rPr>
              <a:t>Nagaral</a:t>
            </a:r>
            <a:r>
              <a:rPr lang="en-US" sz="1600">
                <a:latin typeface="Times New Roman"/>
                <a:cs typeface="Calibri"/>
              </a:rPr>
              <a:t> (MT2022108)</a:t>
            </a:r>
          </a:p>
          <a:p>
            <a:r>
              <a:rPr lang="en-US" sz="1600" err="1">
                <a:latin typeface="Times New Roman"/>
                <a:cs typeface="Calibri"/>
              </a:rPr>
              <a:t>Jayaa</a:t>
            </a:r>
            <a:r>
              <a:rPr lang="en-US" sz="1600">
                <a:latin typeface="Times New Roman"/>
                <a:cs typeface="Calibri"/>
              </a:rPr>
              <a:t> Shree Laxmi Kishoore (MT2022053)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6C678-0CB2-D299-E49E-F667BB38EAB3}"/>
              </a:ext>
            </a:extLst>
          </p:cNvPr>
          <p:cNvSpPr txBox="1"/>
          <p:nvPr/>
        </p:nvSpPr>
        <p:spPr>
          <a:xfrm>
            <a:off x="3271520" y="3429000"/>
            <a:ext cx="5648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ea typeface="+mn-lt"/>
                <a:cs typeface="+mn-lt"/>
                <a:hlinkClick r:id="rId2"/>
              </a:rPr>
              <a:t>https://www.kaggle.com/competitions/pubg-version-3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9134B-2455-7615-40E6-ED3448DD595A}"/>
              </a:ext>
            </a:extLst>
          </p:cNvPr>
          <p:cNvSpPr txBox="1"/>
          <p:nvPr/>
        </p:nvSpPr>
        <p:spPr>
          <a:xfrm>
            <a:off x="778495" y="165710"/>
            <a:ext cx="8341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cs typeface="Calibri"/>
              </a:rPr>
              <a:t>Hypothesis II:</a:t>
            </a:r>
            <a:r>
              <a:rPr lang="en-US" sz="2800">
                <a:cs typeface="Calibri"/>
              </a:rPr>
              <a:t> </a:t>
            </a:r>
            <a:r>
              <a:rPr lang="en-US" sz="2000">
                <a:latin typeface="Times New Roman"/>
                <a:cs typeface="Calibri"/>
              </a:rPr>
              <a:t>Dividing the given data based on the mode of the match</a:t>
            </a: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D6BDEE64-90E4-3166-8B1A-24075971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82" y="855787"/>
            <a:ext cx="8870775" cy="54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3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93959F-16E3-A70C-CFCD-E23080864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3" y="753670"/>
            <a:ext cx="9554232" cy="61055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E024C7-7C05-384B-16F1-A750E8A5FA4A}"/>
              </a:ext>
            </a:extLst>
          </p:cNvPr>
          <p:cNvSpPr txBox="1"/>
          <p:nvPr/>
        </p:nvSpPr>
        <p:spPr>
          <a:xfrm>
            <a:off x="856554" y="100116"/>
            <a:ext cx="86767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Hypothesis III: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sz="2000">
                <a:latin typeface="Times New Roman"/>
                <a:cs typeface="Times New Roman"/>
              </a:rPr>
              <a:t>Dividing the given data based on the game type of the match: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95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F25D-3459-DE04-E53C-F801B43D3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91" y="290501"/>
            <a:ext cx="10975924" cy="3865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Calibri" panose="020F0502020204030204"/>
              </a:rPr>
              <a:t>EDA on original data and on data separated based on mode type on few features :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0DD50-AB6E-ECEE-A641-2B236538FAE1}"/>
              </a:ext>
            </a:extLst>
          </p:cNvPr>
          <p:cNvSpPr txBox="1"/>
          <p:nvPr/>
        </p:nvSpPr>
        <p:spPr>
          <a:xfrm>
            <a:off x="701770" y="761682"/>
            <a:ext cx="4845334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latin typeface="Times New Roman"/>
              <a:cs typeface="Calibri"/>
            </a:endParaRPr>
          </a:p>
          <a:p>
            <a:r>
              <a:rPr lang="en-US" sz="2000" b="1">
                <a:latin typeface="Times New Roman"/>
                <a:cs typeface="Calibri"/>
              </a:rPr>
              <a:t>Assists:</a:t>
            </a:r>
            <a:endParaRPr lang="en-US"/>
          </a:p>
          <a:p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Standard Mode Data: We can say that players with assists &gt;= 5 are having win place percentage of </a:t>
            </a:r>
            <a:r>
              <a:rPr lang="en-US" sz="2000" err="1">
                <a:latin typeface="Times New Roman"/>
                <a:ea typeface="+mn-lt"/>
                <a:cs typeface="+mn-lt"/>
              </a:rPr>
              <a:t>atleast</a:t>
            </a:r>
            <a:r>
              <a:rPr lang="en-US" sz="2000">
                <a:latin typeface="Times New Roman"/>
                <a:ea typeface="+mn-lt"/>
                <a:cs typeface="+mn-lt"/>
              </a:rPr>
              <a:t> 0.37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Calibri"/>
            </a:endParaRPr>
          </a:p>
          <a:p>
            <a:endParaRPr lang="en-US" sz="2000">
              <a:latin typeface="Times New Roman"/>
              <a:cs typeface="Calibri"/>
            </a:endParaRPr>
          </a:p>
          <a:p>
            <a:endParaRPr lang="en-US" sz="2000">
              <a:latin typeface="Times New Roman"/>
              <a:cs typeface="Calibri"/>
            </a:endParaRPr>
          </a:p>
          <a:p>
            <a:endParaRPr lang="en-US" sz="2000">
              <a:latin typeface="Times New Roman"/>
              <a:cs typeface="Calibri"/>
            </a:endParaRPr>
          </a:p>
          <a:p>
            <a:endParaRPr lang="en-US" sz="2000">
              <a:latin typeface="Times New Roman"/>
              <a:cs typeface="Calibri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Other Mode Data: We can say that players with assists &gt;= 5 are having win place percentage of </a:t>
            </a:r>
            <a:r>
              <a:rPr lang="en-US" sz="2000" err="1">
                <a:latin typeface="Times New Roman"/>
                <a:ea typeface="+mn-lt"/>
                <a:cs typeface="+mn-lt"/>
              </a:rPr>
              <a:t>atleast</a:t>
            </a:r>
            <a:r>
              <a:rPr lang="en-US" sz="2000">
                <a:latin typeface="Times New Roman"/>
                <a:ea typeface="+mn-lt"/>
                <a:cs typeface="+mn-lt"/>
              </a:rPr>
              <a:t> 0.4</a:t>
            </a:r>
            <a:endParaRPr lang="en-US" sz="2000">
              <a:latin typeface="Times New Roman"/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2575E04A-3DA6-BD53-6A00-7C9B2477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59" y="715894"/>
            <a:ext cx="5958060" cy="3247109"/>
          </a:xfrm>
          <a:prstGeom prst="rect">
            <a:avLst/>
          </a:prstGeom>
        </p:spPr>
      </p:pic>
      <p:pic>
        <p:nvPicPr>
          <p:cNvPr id="7" name="Picture 7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EB9A1F47-0131-86C2-FFF7-DFB64CA8B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3960118"/>
            <a:ext cx="5762171" cy="285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D89B278-FB91-DBE8-E7E7-07E4D058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6" y="2327261"/>
            <a:ext cx="8055428" cy="4344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DE52B-B5D3-81C1-765F-FFFF6A2FB4E8}"/>
              </a:ext>
            </a:extLst>
          </p:cNvPr>
          <p:cNvSpPr txBox="1"/>
          <p:nvPr/>
        </p:nvSpPr>
        <p:spPr>
          <a:xfrm>
            <a:off x="377371" y="290286"/>
            <a:ext cx="1126308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rtl="0"/>
            <a:r>
              <a:rPr lang="en-US" sz="2000" b="1">
                <a:latin typeface="Times New Roman"/>
                <a:ea typeface="Segoe UI"/>
                <a:cs typeface="Segoe UI"/>
              </a:rPr>
              <a:t>Damage Dealt:​</a:t>
            </a:r>
          </a:p>
          <a:p>
            <a:pPr algn="just"/>
            <a:endParaRPr lang="en-US" sz="2000">
              <a:latin typeface="Times New Roman"/>
              <a:ea typeface="Segoe UI"/>
              <a:cs typeface="Segoe UI"/>
            </a:endParaRPr>
          </a:p>
          <a:p>
            <a:pPr algn="just"/>
            <a:r>
              <a:rPr lang="en-US" sz="2000">
                <a:latin typeface="Times New Roman"/>
                <a:ea typeface="Segoe UI"/>
                <a:cs typeface="Segoe UI"/>
              </a:rPr>
              <a:t>Standard Mode Data: Around 28% of data have players with </a:t>
            </a:r>
            <a:r>
              <a:rPr lang="en-US" sz="2000" err="1">
                <a:latin typeface="Times New Roman"/>
                <a:ea typeface="Segoe UI"/>
                <a:cs typeface="Segoe UI"/>
              </a:rPr>
              <a:t>damageDealt</a:t>
            </a:r>
            <a:r>
              <a:rPr lang="en-US" sz="2000">
                <a:latin typeface="Times New Roman"/>
                <a:ea typeface="Segoe UI"/>
                <a:cs typeface="Segoe UI"/>
              </a:rPr>
              <a:t> = 0​</a:t>
            </a:r>
          </a:p>
          <a:p>
            <a:pPr algn="just" rtl="0"/>
            <a:r>
              <a:rPr lang="en-US" sz="2000">
                <a:latin typeface="Times New Roman"/>
                <a:ea typeface="Segoe UI"/>
                <a:cs typeface="Segoe UI"/>
              </a:rPr>
              <a:t>​</a:t>
            </a:r>
          </a:p>
          <a:p>
            <a:pPr algn="just"/>
            <a:r>
              <a:rPr lang="en-US" sz="2000">
                <a:latin typeface="Times New Roman"/>
                <a:ea typeface="Segoe UI"/>
                <a:cs typeface="Segoe UI"/>
              </a:rPr>
              <a:t>Standard Mode Data: We can see that for plot (damage dealt &gt; 1000 vs  </a:t>
            </a:r>
            <a:r>
              <a:rPr lang="en-US" sz="2000" err="1">
                <a:latin typeface="Times New Roman"/>
                <a:ea typeface="Segoe UI"/>
                <a:cs typeface="Segoe UI"/>
              </a:rPr>
              <a:t>winPlacePerc</a:t>
            </a:r>
            <a:r>
              <a:rPr lang="en-US" sz="2000">
                <a:latin typeface="Times New Roman"/>
                <a:ea typeface="Segoe UI"/>
                <a:cs typeface="Segoe UI"/>
              </a:rPr>
              <a:t>), the scatterplot is showing towards upper side ​</a:t>
            </a:r>
            <a:r>
              <a:rPr lang="en-US" sz="2000" err="1">
                <a:latin typeface="Times New Roman"/>
                <a:ea typeface="Segoe UI"/>
                <a:cs typeface="Segoe UI"/>
              </a:rPr>
              <a:t>i.e</a:t>
            </a:r>
            <a:r>
              <a:rPr lang="en-US" sz="2000">
                <a:latin typeface="Times New Roman"/>
                <a:ea typeface="Segoe UI"/>
                <a:cs typeface="Segoe UI"/>
              </a:rPr>
              <a:t> towards higher </a:t>
            </a:r>
            <a:r>
              <a:rPr lang="en-US" sz="2000" err="1">
                <a:latin typeface="Times New Roman"/>
                <a:ea typeface="Segoe UI"/>
                <a:cs typeface="Segoe UI"/>
              </a:rPr>
              <a:t>winPlacePerc</a:t>
            </a:r>
            <a:r>
              <a:rPr lang="en-US" sz="2000">
                <a:latin typeface="Times New Roman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71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BBAD40-38BA-65CB-ACDA-BEC75C18AC91}"/>
              </a:ext>
            </a:extLst>
          </p:cNvPr>
          <p:cNvSpPr txBox="1"/>
          <p:nvPr/>
        </p:nvSpPr>
        <p:spPr>
          <a:xfrm>
            <a:off x="333827" y="493486"/>
            <a:ext cx="351372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>
                <a:latin typeface="Times New Roman"/>
                <a:cs typeface="Calibri"/>
              </a:rPr>
              <a:t>Boosts:</a:t>
            </a:r>
            <a:endParaRPr lang="en-US" sz="2000" b="1">
              <a:cs typeface="Calibri"/>
            </a:endParaRPr>
          </a:p>
          <a:p>
            <a:pPr algn="just"/>
            <a:endParaRPr lang="en-US" sz="2000">
              <a:latin typeface="Times New Roman"/>
              <a:cs typeface="Calibri"/>
            </a:endParaRPr>
          </a:p>
          <a:p>
            <a:pPr algn="just"/>
            <a:r>
              <a:rPr lang="en-US" sz="1600">
                <a:latin typeface="Times New Roman"/>
                <a:cs typeface="Calibri"/>
              </a:rPr>
              <a:t>Original Data:  </a:t>
            </a:r>
            <a:r>
              <a:rPr lang="en-US" sz="1600" err="1">
                <a:latin typeface="Times New Roman"/>
                <a:cs typeface="Calibri"/>
              </a:rPr>
              <a:t>WinPlacePerc</a:t>
            </a:r>
            <a:r>
              <a:rPr lang="en-US" sz="1600">
                <a:latin typeface="Times New Roman"/>
                <a:cs typeface="Calibri"/>
              </a:rPr>
              <a:t> increases with no of boosts taken after a threshold of 7.</a:t>
            </a:r>
          </a:p>
          <a:p>
            <a:pPr algn="just"/>
            <a:endParaRPr lang="en-US" sz="1600">
              <a:latin typeface="Times New Roman"/>
              <a:cs typeface="Calibri"/>
            </a:endParaRPr>
          </a:p>
          <a:p>
            <a:pPr algn="just"/>
            <a:r>
              <a:rPr lang="en-US" sz="1600">
                <a:latin typeface="Times New Roman"/>
                <a:cs typeface="Times New Roman"/>
              </a:rPr>
              <a:t>Standard Mode data: we can see that boosts is corelated well with </a:t>
            </a:r>
            <a:r>
              <a:rPr lang="en-US" sz="1600" err="1">
                <a:latin typeface="Times New Roman"/>
                <a:cs typeface="Times New Roman"/>
              </a:rPr>
              <a:t>winPlacePerc</a:t>
            </a:r>
            <a:r>
              <a:rPr lang="en-US" sz="1600">
                <a:latin typeface="Times New Roman"/>
                <a:cs typeface="Times New Roman"/>
              </a:rPr>
              <a:t>.</a:t>
            </a:r>
          </a:p>
          <a:p>
            <a:pPr algn="just"/>
            <a:endParaRPr lang="en-US" sz="1600">
              <a:latin typeface="Times New Roman"/>
              <a:cs typeface="Times New Roman"/>
            </a:endParaRPr>
          </a:p>
          <a:p>
            <a:pPr algn="just"/>
            <a:r>
              <a:rPr lang="en-US" sz="1600">
                <a:latin typeface="Times New Roman"/>
                <a:cs typeface="Times New Roman"/>
              </a:rPr>
              <a:t>Arcade Mode data: boosts is not that corelated with </a:t>
            </a:r>
            <a:r>
              <a:rPr lang="en-US" sz="1600" err="1">
                <a:latin typeface="Times New Roman"/>
                <a:cs typeface="Times New Roman"/>
              </a:rPr>
              <a:t>winPlacePerc</a:t>
            </a:r>
            <a:endParaRPr lang="en-US" sz="1600">
              <a:latin typeface="Times New Roman"/>
              <a:cs typeface="Times New Roman"/>
            </a:endParaRPr>
          </a:p>
          <a:p>
            <a:pPr algn="just"/>
            <a:endParaRPr lang="en-US" sz="1600">
              <a:latin typeface="Times New Roman"/>
              <a:cs typeface="Calibri"/>
            </a:endParaRPr>
          </a:p>
          <a:p>
            <a:pPr algn="just"/>
            <a:r>
              <a:rPr lang="en-US" sz="1600">
                <a:latin typeface="Times New Roman"/>
                <a:ea typeface="+mn-lt"/>
                <a:cs typeface="+mn-lt"/>
              </a:rPr>
              <a:t>Other Mode data: boosts is slightly corelated with </a:t>
            </a:r>
            <a:r>
              <a:rPr lang="en-US" sz="1600" err="1">
                <a:latin typeface="Times New Roman"/>
                <a:ea typeface="+mn-lt"/>
                <a:cs typeface="+mn-lt"/>
              </a:rPr>
              <a:t>winPlacePerc</a:t>
            </a:r>
            <a:endParaRPr lang="en-US" sz="1600">
              <a:latin typeface="Times New Roman"/>
              <a:cs typeface="Times New Roman"/>
            </a:endParaRPr>
          </a:p>
          <a:p>
            <a:endParaRPr lang="en-US" sz="1600">
              <a:latin typeface="Times New Roman"/>
              <a:cs typeface="Calibri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B107370-9EEA-6CD1-3A89-AB6CFFD3C422}"/>
              </a:ext>
            </a:extLst>
          </p:cNvPr>
          <p:cNvSpPr txBox="1"/>
          <p:nvPr/>
        </p:nvSpPr>
        <p:spPr>
          <a:xfrm>
            <a:off x="267083" y="4918117"/>
            <a:ext cx="3900422" cy="144655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>
                <a:latin typeface="Times New Roman"/>
                <a:cs typeface="Calibri"/>
              </a:rPr>
              <a:t>DBNOs:</a:t>
            </a:r>
          </a:p>
          <a:p>
            <a:endParaRPr lang="en-US">
              <a:latin typeface="Times New Roman"/>
              <a:cs typeface="Calibri"/>
            </a:endParaRPr>
          </a:p>
          <a:p>
            <a:pPr algn="just"/>
            <a:r>
              <a:rPr lang="en-US" sz="1600">
                <a:latin typeface="Times New Roman"/>
                <a:cs typeface="Calibri"/>
              </a:rPr>
              <a:t>Original Data: </a:t>
            </a:r>
            <a:r>
              <a:rPr lang="en-US" sz="1600">
                <a:latin typeface="Times New Roman"/>
                <a:cs typeface="Times New Roman"/>
              </a:rPr>
              <a:t>About 84% of players have DBNOs less than or equal to 1.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34DB82F-E0CD-B815-B530-4FAE9C2C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95" y="410898"/>
            <a:ext cx="5118192" cy="2977077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408440F-0492-687F-4BD8-26B196ECB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96" y="3431089"/>
            <a:ext cx="5040323" cy="276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1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B3E84-1A91-0208-F522-9902F6950B24}"/>
              </a:ext>
            </a:extLst>
          </p:cNvPr>
          <p:cNvSpPr txBox="1"/>
          <p:nvPr/>
        </p:nvSpPr>
        <p:spPr>
          <a:xfrm>
            <a:off x="275772" y="159657"/>
            <a:ext cx="11582399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Calibri"/>
              </a:rPr>
              <a:t>Models Used :</a:t>
            </a:r>
          </a:p>
          <a:p>
            <a:endParaRPr lang="en-US" sz="2000">
              <a:latin typeface="Times New Roman"/>
              <a:cs typeface="Calibri"/>
            </a:endParaRPr>
          </a:p>
          <a:p>
            <a:pPr algn="just"/>
            <a:r>
              <a:rPr lang="en-US" sz="2000" b="1">
                <a:latin typeface="Times New Roman"/>
                <a:cs typeface="Calibri"/>
              </a:rPr>
              <a:t>Linear Regression: </a:t>
            </a:r>
          </a:p>
          <a:p>
            <a:pPr algn="just"/>
            <a:r>
              <a:rPr lang="en-US" sz="2000">
                <a:latin typeface="Times New Roman"/>
                <a:cs typeface="Calibri"/>
              </a:rPr>
              <a:t>Split the train_up.csv into train and test and applied Multivariate Linear Regression, taking all the features into consideration after basic preprocessing on original data. </a:t>
            </a:r>
            <a:r>
              <a:rPr lang="en-US" sz="2000" b="1">
                <a:latin typeface="Times New Roman"/>
                <a:cs typeface="Calibri"/>
              </a:rPr>
              <a:t>Mean Square Error achieved – 0.01654</a:t>
            </a:r>
            <a:endParaRPr lang="en-US"/>
          </a:p>
          <a:p>
            <a:endParaRPr lang="en-US" sz="2000" b="1">
              <a:latin typeface="Times New Roman"/>
              <a:cs typeface="Calibri"/>
            </a:endParaRPr>
          </a:p>
          <a:p>
            <a:r>
              <a:rPr lang="en-US" sz="2000" b="1">
                <a:latin typeface="Times New Roman"/>
                <a:cs typeface="Calibri"/>
              </a:rPr>
              <a:t>Ridge Regression on whole data:</a:t>
            </a:r>
            <a:r>
              <a:rPr lang="en-US" sz="2000">
                <a:latin typeface="Times New Roman"/>
                <a:cs typeface="Calibri"/>
              </a:rPr>
              <a:t> 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Applied Ridge Regression, taking all the features into consideration after basic preprocessing on original data. </a:t>
            </a:r>
            <a:r>
              <a:rPr lang="en-US" sz="2000" b="1">
                <a:latin typeface="Times New Roman"/>
                <a:ea typeface="+mn-lt"/>
                <a:cs typeface="+mn-lt"/>
              </a:rPr>
              <a:t>Mean Square Error achieved – 0.01528</a:t>
            </a:r>
            <a:endParaRPr lang="en-US" sz="2000">
              <a:latin typeface="Times New Roman"/>
              <a:cs typeface="Calibri" panose="020F0502020204030204"/>
            </a:endParaRPr>
          </a:p>
          <a:p>
            <a:endParaRPr lang="en-US" sz="2000" b="1">
              <a:latin typeface="Times New Roman"/>
              <a:ea typeface="+mn-lt"/>
              <a:cs typeface="+mn-lt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Ridge Regression on Mode split data:</a:t>
            </a:r>
            <a:r>
              <a:rPr lang="en-US" sz="2000">
                <a:latin typeface="Times New Roman"/>
                <a:ea typeface="+mn-lt"/>
                <a:cs typeface="+mn-lt"/>
              </a:rPr>
              <a:t>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Split the original data into different mode types and applied Ridge Regression, taking all the features into consideration after basic preprocessing. </a:t>
            </a:r>
            <a:r>
              <a:rPr lang="en-US" sz="2000" b="1">
                <a:latin typeface="Times New Roman"/>
                <a:ea typeface="+mn-lt"/>
                <a:cs typeface="+mn-lt"/>
              </a:rPr>
              <a:t>Mean Square Error achieved – 0.01493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endParaRPr lang="en-US" sz="2000" b="1">
              <a:latin typeface="Times New Roman"/>
              <a:cs typeface="Calibri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Random Forest on whole data:</a:t>
            </a:r>
            <a:r>
              <a:rPr lang="en-US" sz="2000">
                <a:latin typeface="Times New Roman"/>
                <a:cs typeface="Calibri"/>
              </a:rPr>
              <a:t> </a:t>
            </a:r>
          </a:p>
          <a:p>
            <a:r>
              <a:rPr lang="en-US" sz="2000">
                <a:latin typeface="Times New Roman"/>
                <a:cs typeface="Calibri"/>
              </a:rPr>
              <a:t>Applied RF on the original preprocessed data without hyperparameter tuning to train our model.</a:t>
            </a:r>
            <a:r>
              <a:rPr lang="en-US" sz="2000">
                <a:latin typeface="Times New Roman"/>
                <a:ea typeface="+mn-lt"/>
                <a:cs typeface="+mn-lt"/>
              </a:rPr>
              <a:t> </a:t>
            </a:r>
            <a:r>
              <a:rPr lang="en-US" sz="2000" b="1">
                <a:latin typeface="Times New Roman"/>
                <a:ea typeface="+mn-lt"/>
                <a:cs typeface="+mn-lt"/>
              </a:rPr>
              <a:t>Mean Square Error achieved – 0.00699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Random Forest on Mode split data:</a:t>
            </a:r>
            <a:r>
              <a:rPr lang="en-US" sz="2000">
                <a:latin typeface="Times New Roman"/>
                <a:ea typeface="+mn-lt"/>
                <a:cs typeface="+mn-lt"/>
              </a:rPr>
              <a:t>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Split the original data into different mode types and applied RF on the original preprocessed data without hyperparameter tuning to train our model. </a:t>
            </a:r>
            <a:r>
              <a:rPr lang="en-US" sz="2000" b="1">
                <a:latin typeface="Times New Roman"/>
                <a:ea typeface="+mn-lt"/>
                <a:cs typeface="+mn-lt"/>
              </a:rPr>
              <a:t>Mean Square Error achieved – 0.00691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85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3F1E7-5906-20E0-8006-60965120F3DD}"/>
              </a:ext>
            </a:extLst>
          </p:cNvPr>
          <p:cNvSpPr txBox="1"/>
          <p:nvPr/>
        </p:nvSpPr>
        <p:spPr>
          <a:xfrm>
            <a:off x="723065" y="461650"/>
            <a:ext cx="9700204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>
                <a:latin typeface="Times New Roman"/>
                <a:cs typeface="Calibri"/>
              </a:rPr>
              <a:t>Future Steps </a:t>
            </a:r>
            <a:endParaRPr lang="en-US" sz="2400" b="1"/>
          </a:p>
          <a:p>
            <a:pPr algn="just"/>
            <a:endParaRPr lang="en-US" sz="2000">
              <a:latin typeface="Times New Roman"/>
              <a:cs typeface="Calibri"/>
            </a:endParaRPr>
          </a:p>
          <a:p>
            <a:pPr algn="just"/>
            <a:r>
              <a:rPr lang="en-US" sz="2000">
                <a:latin typeface="Times New Roman"/>
                <a:cs typeface="Calibri"/>
              </a:rPr>
              <a:t>We are going to:</a:t>
            </a:r>
          </a:p>
          <a:p>
            <a:pPr algn="just"/>
            <a:endParaRPr lang="en-US" sz="20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Times New Roman"/>
                <a:cs typeface="Calibri"/>
              </a:rPr>
              <a:t>Further analyze our data in depth based on mode types and game types.</a:t>
            </a:r>
          </a:p>
          <a:p>
            <a:pPr algn="just"/>
            <a:endParaRPr lang="en-US" sz="20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Times New Roman"/>
                <a:cs typeface="Calibri"/>
              </a:rPr>
              <a:t>Build models based on Hypothesis III </a:t>
            </a:r>
            <a:r>
              <a:rPr lang="en-US" sz="2000" err="1">
                <a:latin typeface="Times New Roman"/>
                <a:cs typeface="Calibri"/>
              </a:rPr>
              <a:t>i.e</a:t>
            </a:r>
            <a:r>
              <a:rPr lang="en-US" sz="2000">
                <a:latin typeface="Times New Roman"/>
                <a:cs typeface="Calibri"/>
              </a:rPr>
              <a:t> based on different group types and try to come up with more hypothesis.</a:t>
            </a:r>
          </a:p>
          <a:p>
            <a:pPr marL="285750" indent="-285750" algn="just">
              <a:buFont typeface="Arial"/>
              <a:buChar char="•"/>
            </a:pPr>
            <a:endParaRPr lang="en-US" sz="20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Times New Roman"/>
                <a:cs typeface="Calibri"/>
              </a:rPr>
              <a:t>Apply feature engineering and try to add few features that are a combination of other features. For example: heal items  as boosts plus heals, Total Distance as </a:t>
            </a:r>
            <a:r>
              <a:rPr lang="en-US" sz="2000">
                <a:latin typeface="Times New Roman"/>
                <a:ea typeface="+mn-lt"/>
                <a:cs typeface="+mn-lt"/>
              </a:rPr>
              <a:t>linear </a:t>
            </a:r>
            <a:r>
              <a:rPr lang="en-US" sz="2000">
                <a:latin typeface="Times New Roman"/>
                <a:cs typeface="Calibri"/>
              </a:rPr>
              <a:t>combination of walk, swim and ride distance.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en-US" sz="20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Times New Roman"/>
                <a:cs typeface="Calibri"/>
              </a:rPr>
              <a:t>Apply hyperparameter tuning on Random Forest using Grid Search CV.</a:t>
            </a:r>
          </a:p>
          <a:p>
            <a:pPr marL="285750" indent="-285750" algn="just">
              <a:buFont typeface="Arial"/>
              <a:buChar char="•"/>
            </a:pPr>
            <a:endParaRPr lang="en-US" sz="20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Times New Roman"/>
                <a:cs typeface="Calibri"/>
              </a:rPr>
              <a:t>Explore more regression algorithms and ensemble techniques as we are unable to increase our score further.</a:t>
            </a:r>
          </a:p>
        </p:txBody>
      </p:sp>
    </p:spTree>
    <p:extLst>
      <p:ext uri="{BB962C8B-B14F-4D97-AF65-F5344CB8AC3E}">
        <p14:creationId xmlns:p14="http://schemas.microsoft.com/office/powerpoint/2010/main" val="23064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1DE936-DC14-D0B1-F10E-32A40032DBF2}"/>
              </a:ext>
            </a:extLst>
          </p:cNvPr>
          <p:cNvSpPr txBox="1"/>
          <p:nvPr/>
        </p:nvSpPr>
        <p:spPr>
          <a:xfrm>
            <a:off x="4927971" y="3047999"/>
            <a:ext cx="18021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Calibri"/>
              </a:rPr>
              <a:t>Thank you 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9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2A6DC7-9E66-9D8C-1BE5-C94FB00FFB99}"/>
              </a:ext>
            </a:extLst>
          </p:cNvPr>
          <p:cNvSpPr txBox="1">
            <a:spLocks/>
          </p:cNvSpPr>
          <p:nvPr/>
        </p:nvSpPr>
        <p:spPr>
          <a:xfrm>
            <a:off x="329149" y="2450771"/>
            <a:ext cx="11533702" cy="2233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>
              <a:cs typeface="Calibri Ligh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D663FE-0BBD-BD7A-DAC5-699E153DD5BA}"/>
              </a:ext>
            </a:extLst>
          </p:cNvPr>
          <p:cNvSpPr txBox="1">
            <a:spLocks/>
          </p:cNvSpPr>
          <p:nvPr/>
        </p:nvSpPr>
        <p:spPr>
          <a:xfrm>
            <a:off x="329149" y="4226290"/>
            <a:ext cx="11533702" cy="2023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F08F9-1A3A-2006-34F8-C82F596157B5}"/>
              </a:ext>
            </a:extLst>
          </p:cNvPr>
          <p:cNvSpPr txBox="1"/>
          <p:nvPr/>
        </p:nvSpPr>
        <p:spPr>
          <a:xfrm>
            <a:off x="402167" y="3344333"/>
            <a:ext cx="9958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3E856-5046-F33B-B77B-58C2FEC352AE}"/>
              </a:ext>
            </a:extLst>
          </p:cNvPr>
          <p:cNvSpPr txBox="1"/>
          <p:nvPr/>
        </p:nvSpPr>
        <p:spPr>
          <a:xfrm>
            <a:off x="652538" y="2614386"/>
            <a:ext cx="11228916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Times New Roman"/>
                <a:cs typeface="Calibri"/>
              </a:rPr>
              <a:t>Goal:</a:t>
            </a:r>
          </a:p>
          <a:p>
            <a:endParaRPr lang="en-US" sz="1400" b="1">
              <a:latin typeface="Times New Roman"/>
              <a:cs typeface="Calibri"/>
            </a:endParaRPr>
          </a:p>
          <a:p>
            <a:r>
              <a:rPr lang="en-US" sz="2000">
                <a:latin typeface="Times New Roman"/>
                <a:cs typeface="Calibri"/>
              </a:rPr>
              <a:t>We have to create a model that can predict a player's finishing placement based on their post game stats scaling 0 to 1.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D5D4A-D580-F80C-C127-146C17905C39}"/>
              </a:ext>
            </a:extLst>
          </p:cNvPr>
          <p:cNvSpPr txBox="1"/>
          <p:nvPr/>
        </p:nvSpPr>
        <p:spPr>
          <a:xfrm>
            <a:off x="653142" y="4296227"/>
            <a:ext cx="10958285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Times New Roman"/>
                <a:ea typeface="Calibri"/>
                <a:cs typeface="Calibri"/>
              </a:rPr>
              <a:t>Features:</a:t>
            </a:r>
          </a:p>
          <a:p>
            <a:endParaRPr lang="en-US" sz="1200" b="1">
              <a:latin typeface="Times New Roman"/>
              <a:ea typeface="+mn-lt"/>
              <a:cs typeface="+mn-lt"/>
            </a:endParaRPr>
          </a:p>
          <a:p>
            <a:r>
              <a:rPr lang="en-US" sz="2000" err="1">
                <a:latin typeface="Times New Roman"/>
                <a:ea typeface="+mn-lt"/>
                <a:cs typeface="+mn-lt"/>
              </a:rPr>
              <a:t>MatchId</a:t>
            </a:r>
            <a:r>
              <a:rPr lang="en-US" sz="2000">
                <a:latin typeface="Times New Roman"/>
                <a:ea typeface="+mn-lt"/>
                <a:cs typeface="+mn-lt"/>
              </a:rPr>
              <a:t>, </a:t>
            </a:r>
            <a:r>
              <a:rPr lang="en-US" sz="2000" err="1">
                <a:latin typeface="Times New Roman"/>
                <a:ea typeface="+mn-lt"/>
                <a:cs typeface="+mn-lt"/>
              </a:rPr>
              <a:t>GroupId</a:t>
            </a:r>
            <a:r>
              <a:rPr lang="en-US" sz="200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MatchType</a:t>
            </a:r>
            <a:r>
              <a:rPr lang="en-US" sz="2000">
                <a:latin typeface="Times New Roman"/>
                <a:ea typeface="+mn-lt"/>
                <a:cs typeface="+mn-lt"/>
              </a:rPr>
              <a:t>, DBNOs, assists, boosts, </a:t>
            </a:r>
            <a:r>
              <a:rPr lang="en-US" sz="2000" err="1">
                <a:latin typeface="Times New Roman"/>
                <a:ea typeface="+mn-lt"/>
                <a:cs typeface="+mn-lt"/>
              </a:rPr>
              <a:t>damageDealt</a:t>
            </a:r>
            <a:r>
              <a:rPr lang="en-US" sz="2000">
                <a:latin typeface="Times New Roman"/>
                <a:ea typeface="+mn-lt"/>
                <a:cs typeface="+mn-lt"/>
              </a:rPr>
              <a:t>, kills, </a:t>
            </a:r>
            <a:r>
              <a:rPr lang="en-US" sz="2000" err="1">
                <a:latin typeface="Times New Roman"/>
                <a:ea typeface="+mn-lt"/>
                <a:cs typeface="+mn-lt"/>
              </a:rPr>
              <a:t>walkDistance</a:t>
            </a:r>
            <a:r>
              <a:rPr lang="en-US" sz="200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rideDistance</a:t>
            </a:r>
            <a:r>
              <a:rPr lang="en-US" sz="200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swimDistance</a:t>
            </a:r>
            <a:r>
              <a:rPr lang="en-US" sz="2000">
                <a:latin typeface="Times New Roman"/>
                <a:ea typeface="+mn-lt"/>
                <a:cs typeface="+mn-lt"/>
              </a:rPr>
              <a:t>, revives, </a:t>
            </a:r>
            <a:r>
              <a:rPr lang="en-US" sz="2000" err="1">
                <a:latin typeface="Times New Roman"/>
                <a:ea typeface="+mn-lt"/>
                <a:cs typeface="+mn-lt"/>
              </a:rPr>
              <a:t>rideDistance</a:t>
            </a:r>
            <a:r>
              <a:rPr lang="en-US" sz="2000">
                <a:latin typeface="Times New Roman"/>
                <a:ea typeface="+mn-lt"/>
                <a:cs typeface="+mn-lt"/>
              </a:rPr>
              <a:t>, boosts and heals taken...</a:t>
            </a:r>
            <a:endParaRPr lang="en-US" sz="200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D23DA-0437-B7C3-CB1E-7A22999D0CB7}"/>
              </a:ext>
            </a:extLst>
          </p:cNvPr>
          <p:cNvSpPr txBox="1"/>
          <p:nvPr/>
        </p:nvSpPr>
        <p:spPr>
          <a:xfrm>
            <a:off x="653143" y="609599"/>
            <a:ext cx="10726055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+mn-lt"/>
                <a:cs typeface="+mn-lt"/>
              </a:rPr>
              <a:t>Overview: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 sz="2000">
                <a:latin typeface="Times New Roman"/>
                <a:cs typeface="Times New Roman"/>
              </a:rPr>
              <a:t>We are given a large number of PUBG game stats and each row of the dataset contains a player's post game stats with data being from all match types. Also, a given match can have any no. of players (&lt;= 100) and a group can have any number of players.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algn="just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28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D47A-121F-FC81-95FE-6194785B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94" y="633371"/>
            <a:ext cx="3528158" cy="579085"/>
          </a:xfrm>
        </p:spPr>
        <p:txBody>
          <a:bodyPr anchor="t">
            <a:normAutofit/>
          </a:bodyPr>
          <a:lstStyle/>
          <a:p>
            <a:r>
              <a:rPr lang="en-US" sz="2400" b="1">
                <a:latin typeface="Times New Roman"/>
                <a:ea typeface="Calibri Light"/>
                <a:cs typeface="Calibri Light"/>
              </a:rPr>
              <a:t>Basic Preprocessing</a:t>
            </a: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63A2A5D-FB29-6489-0082-F52AAED6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03" y="1570140"/>
            <a:ext cx="10089112" cy="3308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Categorical type features: Id,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groupId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, 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matchId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, 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matchType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 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sz="2000">
              <a:solidFill>
                <a:srgbClr val="000000">
                  <a:alpha val="60000"/>
                </a:srgbClr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Row where the output feature '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winPlacePerc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' has a null value was removed.</a:t>
            </a:r>
          </a:p>
          <a:p>
            <a:pPr algn="just"/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Players who have won the match but with zero walk distance and zero kills are inconsistent with real game scenarios, so their data has been removed.</a:t>
            </a:r>
          </a:p>
          <a:p>
            <a:pPr algn="just"/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000">
                <a:latin typeface="Times New Roman"/>
                <a:ea typeface="+mn-lt"/>
                <a:cs typeface="+mn-lt"/>
              </a:rPr>
              <a:t>Removed the outlier of walk distance &gt; 25000, as this could add bias to the model.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sz="2000">
              <a:solidFill>
                <a:srgbClr val="000000">
                  <a:alpha val="60000"/>
                </a:srgbClr>
              </a:solidFill>
              <a:latin typeface="Times New Roman"/>
              <a:ea typeface="Calibri"/>
              <a:cs typeface="Calibri"/>
            </a:endParaRPr>
          </a:p>
          <a:p>
            <a:endParaRPr lang="en-US" sz="2000">
              <a:solidFill>
                <a:srgbClr val="000000">
                  <a:alpha val="60000"/>
                </a:srgbClr>
              </a:solidFill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82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67FD-CC2B-6739-F76C-70CFEEEB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539296"/>
            <a:ext cx="3519715" cy="708706"/>
          </a:xfrm>
        </p:spPr>
        <p:txBody>
          <a:bodyPr>
            <a:noAutofit/>
          </a:bodyPr>
          <a:lstStyle/>
          <a:p>
            <a:r>
              <a:rPr lang="en-US" sz="2400" b="1">
                <a:latin typeface="Times New Roman"/>
                <a:ea typeface="Calibri Light"/>
                <a:cs typeface="Calibri Light"/>
              </a:rPr>
              <a:t>Basic Data Analysis</a:t>
            </a: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40ED-3AC6-FFFD-4708-E70EE414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549854"/>
            <a:ext cx="10515600" cy="5033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>
                <a:latin typeface="Times New Roman"/>
                <a:ea typeface="+mn-lt"/>
                <a:cs typeface="+mn-lt"/>
              </a:rPr>
              <a:t>Out of 31 lakh players 16.5 lakh players have </a:t>
            </a:r>
            <a:r>
              <a:rPr lang="en-US" sz="2000" err="1">
                <a:latin typeface="Times New Roman"/>
                <a:ea typeface="+mn-lt"/>
                <a:cs typeface="+mn-lt"/>
              </a:rPr>
              <a:t>winPlacePerc</a:t>
            </a:r>
            <a:r>
              <a:rPr lang="en-US" sz="2000">
                <a:latin typeface="Times New Roman"/>
                <a:ea typeface="+mn-lt"/>
                <a:cs typeface="+mn-lt"/>
              </a:rPr>
              <a:t> &lt; 0.5 and 15 lakh players have </a:t>
            </a:r>
            <a:r>
              <a:rPr lang="en-US" sz="2000" err="1">
                <a:latin typeface="Times New Roman"/>
                <a:ea typeface="+mn-lt"/>
                <a:cs typeface="+mn-lt"/>
              </a:rPr>
              <a:t>winPlacePerc</a:t>
            </a:r>
            <a:r>
              <a:rPr lang="en-US" sz="2000">
                <a:latin typeface="Times New Roman"/>
                <a:ea typeface="+mn-lt"/>
                <a:cs typeface="+mn-lt"/>
              </a:rPr>
              <a:t> &gt; 0.5 therefore we can say that we have a almost balanced output feature.</a:t>
            </a:r>
            <a:endParaRPr lang="en-US" sz="200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 sz="2000">
                <a:latin typeface="Times New Roman"/>
                <a:ea typeface="Calibri"/>
                <a:cs typeface="Calibri"/>
              </a:rPr>
              <a:t>We also noticed that our dataset is imbalanced </a:t>
            </a:r>
            <a:r>
              <a:rPr lang="en-US" sz="2000" err="1">
                <a:latin typeface="Times New Roman"/>
                <a:ea typeface="Calibri"/>
                <a:cs typeface="Calibri"/>
              </a:rPr>
              <a:t>I.e</a:t>
            </a:r>
            <a:r>
              <a:rPr lang="en-US" sz="2000">
                <a:latin typeface="Times New Roman"/>
                <a:ea typeface="Calibri"/>
                <a:cs typeface="Calibri"/>
              </a:rPr>
              <a:t> for many features majority of the data takes a particular range of values. For example:</a:t>
            </a:r>
          </a:p>
          <a:p>
            <a:endParaRPr lang="en-US" sz="240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US" b="1">
              <a:ea typeface="Calibri"/>
              <a:cs typeface="Calibri"/>
            </a:endParaRPr>
          </a:p>
          <a:p>
            <a:pPr marL="0" indent="0">
              <a:buNone/>
            </a:pPr>
            <a:endParaRPr lang="en-US" b="1">
              <a:ea typeface="Calibri"/>
              <a:cs typeface="Calibri"/>
            </a:endParaRPr>
          </a:p>
          <a:p>
            <a:pPr marL="0" indent="0">
              <a:buNone/>
            </a:pPr>
            <a:endParaRPr lang="en-US" b="1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14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54061582-AC3E-F84B-04CC-2C852AA6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21" y="2962675"/>
            <a:ext cx="4637207" cy="33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6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539871C-30E8-CB13-77EE-B6FB91A5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7" y="556280"/>
            <a:ext cx="10392226" cy="4001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50B40-AC91-7336-6016-570DFB06C3B3}"/>
              </a:ext>
            </a:extLst>
          </p:cNvPr>
          <p:cNvSpPr txBox="1"/>
          <p:nvPr/>
        </p:nvSpPr>
        <p:spPr>
          <a:xfrm>
            <a:off x="1262743" y="5065485"/>
            <a:ext cx="102906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latin typeface="Times New Roman"/>
                <a:ea typeface="+mn-lt"/>
                <a:cs typeface="+mn-lt"/>
              </a:rPr>
              <a:t>From the above scatter plot, we can say that the games of type </a:t>
            </a:r>
            <a:r>
              <a:rPr lang="en-US" b="1">
                <a:latin typeface="Times New Roman"/>
                <a:ea typeface="+mn-lt"/>
                <a:cs typeface="+mn-lt"/>
              </a:rPr>
              <a:t>(normal-duo-</a:t>
            </a:r>
            <a:r>
              <a:rPr lang="en-US" b="1" err="1">
                <a:latin typeface="Times New Roman"/>
                <a:ea typeface="+mn-lt"/>
                <a:cs typeface="+mn-lt"/>
              </a:rPr>
              <a:t>fpp</a:t>
            </a:r>
            <a:r>
              <a:rPr lang="en-US" b="1">
                <a:latin typeface="Times New Roman"/>
                <a:ea typeface="+mn-lt"/>
                <a:cs typeface="+mn-lt"/>
              </a:rPr>
              <a:t>, normal-squad-</a:t>
            </a:r>
            <a:r>
              <a:rPr lang="en-US" b="1" err="1">
                <a:latin typeface="Times New Roman"/>
                <a:ea typeface="+mn-lt"/>
                <a:cs typeface="+mn-lt"/>
              </a:rPr>
              <a:t>fpp,normal</a:t>
            </a:r>
            <a:r>
              <a:rPr lang="en-US" b="1">
                <a:latin typeface="Times New Roman"/>
                <a:ea typeface="+mn-lt"/>
                <a:cs typeface="+mn-lt"/>
              </a:rPr>
              <a:t>-solo-</a:t>
            </a:r>
            <a:r>
              <a:rPr lang="en-US" b="1" err="1">
                <a:latin typeface="Times New Roman"/>
                <a:ea typeface="+mn-lt"/>
                <a:cs typeface="+mn-lt"/>
              </a:rPr>
              <a:t>fpp,normal</a:t>
            </a:r>
            <a:r>
              <a:rPr lang="en-US" b="1">
                <a:latin typeface="Times New Roman"/>
                <a:ea typeface="+mn-lt"/>
                <a:cs typeface="+mn-lt"/>
              </a:rPr>
              <a:t>-duo, normal-</a:t>
            </a:r>
            <a:r>
              <a:rPr lang="en-US" b="1" err="1">
                <a:latin typeface="Times New Roman"/>
                <a:ea typeface="+mn-lt"/>
                <a:cs typeface="+mn-lt"/>
              </a:rPr>
              <a:t>squad,normal</a:t>
            </a:r>
            <a:r>
              <a:rPr lang="en-US" b="1">
                <a:latin typeface="Times New Roman"/>
                <a:ea typeface="+mn-lt"/>
                <a:cs typeface="+mn-lt"/>
              </a:rPr>
              <a:t>-solo)</a:t>
            </a:r>
            <a:r>
              <a:rPr lang="en-US">
                <a:latin typeface="Times New Roman"/>
                <a:ea typeface="+mn-lt"/>
                <a:cs typeface="+mn-lt"/>
              </a:rPr>
              <a:t> have a high kill range than the games of type </a:t>
            </a:r>
            <a:r>
              <a:rPr lang="en-US" b="1">
                <a:latin typeface="Times New Roman"/>
                <a:ea typeface="+mn-lt"/>
                <a:cs typeface="+mn-lt"/>
              </a:rPr>
              <a:t>(solo-</a:t>
            </a:r>
            <a:r>
              <a:rPr lang="en-US" b="1" err="1">
                <a:latin typeface="Times New Roman"/>
                <a:ea typeface="+mn-lt"/>
                <a:cs typeface="+mn-lt"/>
              </a:rPr>
              <a:t>fpp</a:t>
            </a:r>
            <a:r>
              <a:rPr lang="en-US" b="1">
                <a:latin typeface="Times New Roman"/>
                <a:ea typeface="+mn-lt"/>
                <a:cs typeface="+mn-lt"/>
              </a:rPr>
              <a:t>, duo, squad, squad-</a:t>
            </a:r>
            <a:r>
              <a:rPr lang="en-US" b="1" err="1">
                <a:latin typeface="Times New Roman"/>
                <a:ea typeface="+mn-lt"/>
                <a:cs typeface="+mn-lt"/>
              </a:rPr>
              <a:t>fpp</a:t>
            </a:r>
            <a:r>
              <a:rPr lang="en-US" b="1">
                <a:latin typeface="Times New Roman"/>
                <a:ea typeface="+mn-lt"/>
                <a:cs typeface="+mn-lt"/>
              </a:rPr>
              <a:t>, duo-</a:t>
            </a:r>
            <a:r>
              <a:rPr lang="en-US" b="1" err="1">
                <a:latin typeface="Times New Roman"/>
                <a:ea typeface="+mn-lt"/>
                <a:cs typeface="+mn-lt"/>
              </a:rPr>
              <a:t>fpp</a:t>
            </a:r>
            <a:r>
              <a:rPr lang="en-US" b="1">
                <a:latin typeface="Times New Roman"/>
                <a:ea typeface="+mn-lt"/>
                <a:cs typeface="+mn-lt"/>
              </a:rPr>
              <a:t>, solo)</a:t>
            </a:r>
            <a:r>
              <a:rPr lang="en-US">
                <a:latin typeface="Times New Roman"/>
                <a:ea typeface="+mn-lt"/>
                <a:cs typeface="+mn-lt"/>
              </a:rPr>
              <a:t>, which is much lower in games of type </a:t>
            </a:r>
            <a:r>
              <a:rPr lang="en-US" b="1">
                <a:latin typeface="Times New Roman"/>
                <a:ea typeface="+mn-lt"/>
                <a:cs typeface="+mn-lt"/>
              </a:rPr>
              <a:t>(</a:t>
            </a:r>
            <a:r>
              <a:rPr lang="en-US" b="1" err="1">
                <a:latin typeface="Times New Roman"/>
                <a:ea typeface="+mn-lt"/>
                <a:cs typeface="+mn-lt"/>
              </a:rPr>
              <a:t>crashfpp</a:t>
            </a:r>
            <a:r>
              <a:rPr lang="en-US" b="1">
                <a:latin typeface="Times New Roman"/>
                <a:ea typeface="+mn-lt"/>
                <a:cs typeface="+mn-lt"/>
              </a:rPr>
              <a:t>, </a:t>
            </a:r>
            <a:r>
              <a:rPr lang="en-US" b="1" err="1">
                <a:latin typeface="Times New Roman"/>
                <a:ea typeface="+mn-lt"/>
                <a:cs typeface="+mn-lt"/>
              </a:rPr>
              <a:t>flarefpp,flaretpp,crashtpp</a:t>
            </a:r>
            <a:r>
              <a:rPr lang="en-US" b="1">
                <a:latin typeface="Times New Roman"/>
                <a:ea typeface="+mn-lt"/>
                <a:cs typeface="+mn-lt"/>
              </a:rPr>
              <a:t>)</a:t>
            </a:r>
            <a:endParaRPr lang="en-US">
              <a:latin typeface="Times New Roman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4AFA3-7C7E-DC7E-8E70-32623A35925D}"/>
              </a:ext>
            </a:extLst>
          </p:cNvPr>
          <p:cNvSpPr txBox="1"/>
          <p:nvPr/>
        </p:nvSpPr>
        <p:spPr>
          <a:xfrm>
            <a:off x="1407583" y="116416"/>
            <a:ext cx="222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Times New Roman"/>
                <a:ea typeface="Calibri"/>
                <a:cs typeface="Calibri"/>
              </a:rPr>
              <a:t>MatchType</a:t>
            </a:r>
            <a:r>
              <a:rPr lang="en-US" b="1">
                <a:latin typeface="Times New Roman"/>
                <a:ea typeface="Calibri"/>
                <a:cs typeface="Calibri"/>
              </a:rPr>
              <a:t> vs Kills :</a:t>
            </a:r>
          </a:p>
        </p:txBody>
      </p:sp>
    </p:spTree>
    <p:extLst>
      <p:ext uri="{BB962C8B-B14F-4D97-AF65-F5344CB8AC3E}">
        <p14:creationId xmlns:p14="http://schemas.microsoft.com/office/powerpoint/2010/main" val="37012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7AB14629-3094-90B0-E83F-3A97ADAE6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93" y="653143"/>
            <a:ext cx="11001036" cy="43443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F94C0-3D59-F7F1-37B2-F8117861F37F}"/>
              </a:ext>
            </a:extLst>
          </p:cNvPr>
          <p:cNvSpPr txBox="1"/>
          <p:nvPr/>
        </p:nvSpPr>
        <p:spPr>
          <a:xfrm>
            <a:off x="1045028" y="5370285"/>
            <a:ext cx="105809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latin typeface="Times New Roman"/>
                <a:ea typeface="+mn-lt"/>
                <a:cs typeface="+mn-lt"/>
              </a:rPr>
              <a:t>From the above scatter plot we can say that, the games of type </a:t>
            </a:r>
            <a:r>
              <a:rPr lang="en-US" b="1">
                <a:latin typeface="Times New Roman"/>
                <a:ea typeface="+mn-lt"/>
                <a:cs typeface="+mn-lt"/>
              </a:rPr>
              <a:t>(solo-</a:t>
            </a:r>
            <a:r>
              <a:rPr lang="en-US" b="1" err="1">
                <a:latin typeface="Times New Roman"/>
                <a:ea typeface="+mn-lt"/>
                <a:cs typeface="+mn-lt"/>
              </a:rPr>
              <a:t>fpp</a:t>
            </a:r>
            <a:r>
              <a:rPr lang="en-US" b="1">
                <a:latin typeface="Times New Roman"/>
                <a:ea typeface="+mn-lt"/>
                <a:cs typeface="+mn-lt"/>
              </a:rPr>
              <a:t>, duo, squad, squad-</a:t>
            </a:r>
            <a:r>
              <a:rPr lang="en-US" b="1" err="1">
                <a:latin typeface="Times New Roman"/>
                <a:ea typeface="+mn-lt"/>
                <a:cs typeface="+mn-lt"/>
              </a:rPr>
              <a:t>fpp</a:t>
            </a:r>
            <a:r>
              <a:rPr lang="en-US" b="1">
                <a:latin typeface="Times New Roman"/>
                <a:ea typeface="+mn-lt"/>
                <a:cs typeface="+mn-lt"/>
              </a:rPr>
              <a:t>, duo-</a:t>
            </a:r>
            <a:r>
              <a:rPr lang="en-US" b="1" err="1">
                <a:latin typeface="Times New Roman"/>
                <a:ea typeface="+mn-lt"/>
                <a:cs typeface="+mn-lt"/>
              </a:rPr>
              <a:t>fpp</a:t>
            </a:r>
            <a:r>
              <a:rPr lang="en-US" b="1">
                <a:latin typeface="Times New Roman"/>
                <a:ea typeface="+mn-lt"/>
                <a:cs typeface="+mn-lt"/>
              </a:rPr>
              <a:t>, solo)</a:t>
            </a:r>
            <a:r>
              <a:rPr lang="en-US">
                <a:latin typeface="Times New Roman"/>
                <a:ea typeface="+mn-lt"/>
                <a:cs typeface="+mn-lt"/>
              </a:rPr>
              <a:t> have a minimum threshold for </a:t>
            </a:r>
            <a:r>
              <a:rPr lang="en-US" err="1">
                <a:latin typeface="Times New Roman"/>
                <a:ea typeface="+mn-lt"/>
                <a:cs typeface="+mn-lt"/>
              </a:rPr>
              <a:t>matchduration</a:t>
            </a:r>
            <a:r>
              <a:rPr lang="en-US">
                <a:latin typeface="Times New Roman"/>
                <a:ea typeface="+mn-lt"/>
                <a:cs typeface="+mn-lt"/>
              </a:rPr>
              <a:t> but there is no such indication for the other types of games.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2C540-58EA-A23B-D0BB-E700135F7EA3}"/>
              </a:ext>
            </a:extLst>
          </p:cNvPr>
          <p:cNvSpPr txBox="1"/>
          <p:nvPr/>
        </p:nvSpPr>
        <p:spPr>
          <a:xfrm>
            <a:off x="1301750" y="148166"/>
            <a:ext cx="3466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Times New Roman"/>
                <a:ea typeface="Calibri"/>
                <a:cs typeface="Calibri"/>
              </a:rPr>
              <a:t>MatchType</a:t>
            </a:r>
            <a:r>
              <a:rPr lang="en-US" b="1">
                <a:latin typeface="Times New Roman"/>
                <a:ea typeface="Calibri"/>
                <a:cs typeface="Calibri"/>
              </a:rPr>
              <a:t> vs </a:t>
            </a:r>
            <a:r>
              <a:rPr lang="en-US" b="1" err="1">
                <a:latin typeface="Times New Roman"/>
                <a:ea typeface="Calibri"/>
                <a:cs typeface="Calibri"/>
              </a:rPr>
              <a:t>MatchDuration</a:t>
            </a:r>
            <a:r>
              <a:rPr lang="en-US" b="1">
                <a:latin typeface="Times New Roman"/>
                <a:ea typeface="Calibri"/>
                <a:cs typeface="Calibri"/>
              </a:rPr>
              <a:t>:</a:t>
            </a:r>
            <a:endParaRPr lang="en-US" b="1" err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901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B1614D0-D9EC-657D-AF4A-499B93DA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81" y="720964"/>
            <a:ext cx="10799581" cy="4590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FC619-48D9-DF20-FE34-D25BE2123071}"/>
              </a:ext>
            </a:extLst>
          </p:cNvPr>
          <p:cNvSpPr txBox="1"/>
          <p:nvPr/>
        </p:nvSpPr>
        <p:spPr>
          <a:xfrm>
            <a:off x="1248228" y="5312228"/>
            <a:ext cx="104357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latin typeface="Times New Roman"/>
                <a:ea typeface="+mn-lt"/>
                <a:cs typeface="+mn-lt"/>
              </a:rPr>
              <a:t>From the above scatter plot we can say that, the games of type </a:t>
            </a:r>
            <a:r>
              <a:rPr lang="en-US" b="1">
                <a:latin typeface="Times New Roman"/>
                <a:ea typeface="+mn-lt"/>
                <a:cs typeface="+mn-lt"/>
              </a:rPr>
              <a:t>(duo, squad, squad-</a:t>
            </a:r>
            <a:r>
              <a:rPr lang="en-US" b="1" err="1">
                <a:latin typeface="Times New Roman"/>
                <a:ea typeface="+mn-lt"/>
                <a:cs typeface="+mn-lt"/>
              </a:rPr>
              <a:t>fpp</a:t>
            </a:r>
            <a:r>
              <a:rPr lang="en-US" b="1">
                <a:latin typeface="Times New Roman"/>
                <a:ea typeface="+mn-lt"/>
                <a:cs typeface="+mn-lt"/>
              </a:rPr>
              <a:t>, duo-</a:t>
            </a:r>
            <a:r>
              <a:rPr lang="en-US" b="1" err="1">
                <a:latin typeface="Times New Roman"/>
                <a:ea typeface="+mn-lt"/>
                <a:cs typeface="+mn-lt"/>
              </a:rPr>
              <a:t>fpp</a:t>
            </a:r>
            <a:r>
              <a:rPr lang="en-US" b="1">
                <a:latin typeface="Times New Roman"/>
                <a:ea typeface="+mn-lt"/>
                <a:cs typeface="+mn-lt"/>
              </a:rPr>
              <a:t>)</a:t>
            </a:r>
            <a:r>
              <a:rPr lang="en-US">
                <a:latin typeface="Times New Roman"/>
                <a:ea typeface="+mn-lt"/>
                <a:cs typeface="+mn-lt"/>
              </a:rPr>
              <a:t> , have a higher number of revives made than games of type </a:t>
            </a:r>
            <a:r>
              <a:rPr lang="en-US" b="1">
                <a:latin typeface="Times New Roman"/>
                <a:ea typeface="+mn-lt"/>
                <a:cs typeface="+mn-lt"/>
              </a:rPr>
              <a:t>(normal-duo-</a:t>
            </a:r>
            <a:r>
              <a:rPr lang="en-US" b="1" err="1">
                <a:latin typeface="Times New Roman"/>
                <a:ea typeface="+mn-lt"/>
                <a:cs typeface="+mn-lt"/>
              </a:rPr>
              <a:t>fpp</a:t>
            </a:r>
            <a:r>
              <a:rPr lang="en-US" b="1">
                <a:latin typeface="Times New Roman"/>
                <a:ea typeface="+mn-lt"/>
                <a:cs typeface="+mn-lt"/>
              </a:rPr>
              <a:t>, normal-squad-</a:t>
            </a:r>
            <a:r>
              <a:rPr lang="en-US" b="1" err="1">
                <a:latin typeface="Times New Roman"/>
                <a:ea typeface="+mn-lt"/>
                <a:cs typeface="+mn-lt"/>
              </a:rPr>
              <a:t>fpp,fpp,normal</a:t>
            </a:r>
            <a:r>
              <a:rPr lang="en-US" b="1">
                <a:latin typeface="Times New Roman"/>
                <a:ea typeface="+mn-lt"/>
                <a:cs typeface="+mn-lt"/>
              </a:rPr>
              <a:t>-duo, normal-squad)</a:t>
            </a:r>
            <a:r>
              <a:rPr lang="en-US">
                <a:latin typeface="Times New Roman"/>
                <a:ea typeface="+mn-lt"/>
                <a:cs typeface="+mn-lt"/>
              </a:rPr>
              <a:t> which is much lower in games of type </a:t>
            </a:r>
            <a:r>
              <a:rPr lang="en-US" b="1">
                <a:latin typeface="Times New Roman"/>
                <a:ea typeface="+mn-lt"/>
                <a:cs typeface="+mn-lt"/>
              </a:rPr>
              <a:t>(</a:t>
            </a:r>
            <a:r>
              <a:rPr lang="en-US" b="1" err="1">
                <a:latin typeface="Times New Roman"/>
                <a:ea typeface="+mn-lt"/>
                <a:cs typeface="+mn-lt"/>
              </a:rPr>
              <a:t>crashfpp</a:t>
            </a:r>
            <a:r>
              <a:rPr lang="en-US" b="1">
                <a:latin typeface="Times New Roman"/>
                <a:ea typeface="+mn-lt"/>
                <a:cs typeface="+mn-lt"/>
              </a:rPr>
              <a:t>, </a:t>
            </a:r>
            <a:r>
              <a:rPr lang="en-US" b="1" err="1">
                <a:latin typeface="Times New Roman"/>
                <a:ea typeface="+mn-lt"/>
                <a:cs typeface="+mn-lt"/>
              </a:rPr>
              <a:t>flarefpp,flaretpp,crashtpp</a:t>
            </a:r>
            <a:r>
              <a:rPr lang="en-US" b="1">
                <a:latin typeface="Times New Roman"/>
                <a:ea typeface="+mn-lt"/>
                <a:cs typeface="+mn-lt"/>
              </a:rPr>
              <a:t>)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6ED3B-53C8-849C-F10A-5512E5A1F4DA}"/>
              </a:ext>
            </a:extLst>
          </p:cNvPr>
          <p:cNvSpPr txBox="1"/>
          <p:nvPr/>
        </p:nvSpPr>
        <p:spPr>
          <a:xfrm>
            <a:off x="1334890" y="278102"/>
            <a:ext cx="2547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Times New Roman"/>
                <a:cs typeface="Calibri"/>
              </a:rPr>
              <a:t>MatchType</a:t>
            </a:r>
            <a:r>
              <a:rPr lang="en-US" b="1">
                <a:latin typeface="Times New Roman"/>
                <a:cs typeface="Calibri"/>
              </a:rPr>
              <a:t> vs Revives:</a:t>
            </a:r>
            <a:endParaRPr lang="en-US" b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144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44D3-A4E4-3382-97DA-6BB67298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398" y="1901970"/>
            <a:ext cx="10515600" cy="21370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latin typeface="Times New Roman"/>
                <a:ea typeface="+mn-lt"/>
                <a:cs typeface="+mn-lt"/>
              </a:rPr>
              <a:t>Hypothesis 2: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latin typeface="Times New Roman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Times New Roman"/>
                <a:ea typeface="+mn-lt"/>
                <a:cs typeface="+mn-lt"/>
              </a:rPr>
              <a:t>From the earlier data analysis of feature '</a:t>
            </a:r>
            <a:r>
              <a:rPr lang="en-US" sz="1800" err="1">
                <a:latin typeface="Times New Roman"/>
                <a:ea typeface="+mn-lt"/>
                <a:cs typeface="+mn-lt"/>
              </a:rPr>
              <a:t>matchtype</a:t>
            </a:r>
            <a:r>
              <a:rPr lang="en-US" sz="1800">
                <a:latin typeface="Times New Roman"/>
                <a:ea typeface="+mn-lt"/>
                <a:cs typeface="+mn-lt"/>
              </a:rPr>
              <a:t>' we are segregating the data w.r.t match mode type:</a:t>
            </a:r>
            <a:endParaRPr lang="en-US" sz="180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err="1">
                <a:latin typeface="Times New Roman"/>
                <a:ea typeface="+mn-lt"/>
                <a:cs typeface="+mn-lt"/>
              </a:rPr>
              <a:t>standard_mode</a:t>
            </a:r>
            <a:r>
              <a:rPr lang="en-US" sz="1800">
                <a:latin typeface="Times New Roman"/>
                <a:ea typeface="+mn-lt"/>
                <a:cs typeface="+mn-lt"/>
              </a:rPr>
              <a:t> = ['solo-</a:t>
            </a:r>
            <a:r>
              <a:rPr lang="en-US" sz="1800" err="1">
                <a:latin typeface="Times New Roman"/>
                <a:ea typeface="+mn-lt"/>
                <a:cs typeface="+mn-lt"/>
              </a:rPr>
              <a:t>fpp</a:t>
            </a:r>
            <a:r>
              <a:rPr lang="en-US" sz="1800">
                <a:latin typeface="Times New Roman"/>
                <a:ea typeface="+mn-lt"/>
                <a:cs typeface="+mn-lt"/>
              </a:rPr>
              <a:t>', 'duo', 'squad', 'squad-</a:t>
            </a:r>
            <a:r>
              <a:rPr lang="en-US" sz="1800" err="1">
                <a:latin typeface="Times New Roman"/>
                <a:ea typeface="+mn-lt"/>
                <a:cs typeface="+mn-lt"/>
              </a:rPr>
              <a:t>fpp</a:t>
            </a:r>
            <a:r>
              <a:rPr lang="en-US" sz="1800">
                <a:latin typeface="Times New Roman"/>
                <a:ea typeface="+mn-lt"/>
                <a:cs typeface="+mn-lt"/>
              </a:rPr>
              <a:t>', 'duo-</a:t>
            </a:r>
            <a:r>
              <a:rPr lang="en-US" sz="1800" err="1">
                <a:latin typeface="Times New Roman"/>
                <a:ea typeface="+mn-lt"/>
                <a:cs typeface="+mn-lt"/>
              </a:rPr>
              <a:t>fpp</a:t>
            </a:r>
            <a:r>
              <a:rPr lang="en-US" sz="1800">
                <a:latin typeface="Times New Roman"/>
                <a:ea typeface="+mn-lt"/>
                <a:cs typeface="+mn-lt"/>
              </a:rPr>
              <a:t>', 'solo'] 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err="1">
                <a:latin typeface="Times New Roman"/>
                <a:ea typeface="+mn-lt"/>
                <a:cs typeface="+mn-lt"/>
              </a:rPr>
              <a:t>arcade_mode</a:t>
            </a:r>
            <a:r>
              <a:rPr lang="en-US" sz="1800">
                <a:latin typeface="Times New Roman"/>
                <a:ea typeface="+mn-lt"/>
                <a:cs typeface="+mn-lt"/>
              </a:rPr>
              <a:t> = ['normal-duo-</a:t>
            </a:r>
            <a:r>
              <a:rPr lang="en-US" sz="1800" err="1">
                <a:latin typeface="Times New Roman"/>
                <a:ea typeface="+mn-lt"/>
                <a:cs typeface="+mn-lt"/>
              </a:rPr>
              <a:t>fpp</a:t>
            </a:r>
            <a:r>
              <a:rPr lang="en-US" sz="1800">
                <a:latin typeface="Times New Roman"/>
                <a:ea typeface="+mn-lt"/>
                <a:cs typeface="+mn-lt"/>
              </a:rPr>
              <a:t>', 'normal-squad-</a:t>
            </a:r>
            <a:r>
              <a:rPr lang="en-US" sz="1800" err="1">
                <a:latin typeface="Times New Roman"/>
                <a:ea typeface="+mn-lt"/>
                <a:cs typeface="+mn-lt"/>
              </a:rPr>
              <a:t>fpp</a:t>
            </a:r>
            <a:r>
              <a:rPr lang="en-US" sz="1800">
                <a:latin typeface="Times New Roman"/>
                <a:ea typeface="+mn-lt"/>
                <a:cs typeface="+mn-lt"/>
              </a:rPr>
              <a:t>','normal-solo-</a:t>
            </a:r>
            <a:r>
              <a:rPr lang="en-US" sz="1800" err="1">
                <a:latin typeface="Times New Roman"/>
                <a:ea typeface="+mn-lt"/>
                <a:cs typeface="+mn-lt"/>
              </a:rPr>
              <a:t>fpp</a:t>
            </a:r>
            <a:r>
              <a:rPr lang="en-US" sz="1800">
                <a:latin typeface="Times New Roman"/>
                <a:ea typeface="+mn-lt"/>
                <a:cs typeface="+mn-lt"/>
              </a:rPr>
              <a:t>','normal-duo', 'normal-</a:t>
            </a:r>
            <a:r>
              <a:rPr lang="en-US" sz="1800" err="1">
                <a:latin typeface="Times New Roman"/>
                <a:ea typeface="+mn-lt"/>
                <a:cs typeface="+mn-lt"/>
              </a:rPr>
              <a:t>squad','normal</a:t>
            </a:r>
            <a:r>
              <a:rPr lang="en-US" sz="1800">
                <a:latin typeface="Times New Roman"/>
                <a:ea typeface="+mn-lt"/>
                <a:cs typeface="+mn-lt"/>
              </a:rPr>
              <a:t>-solo'] 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latin typeface="Times New Roman"/>
                <a:ea typeface="+mn-lt"/>
                <a:cs typeface="+mn-lt"/>
              </a:rPr>
              <a:t>other = ['</a:t>
            </a:r>
            <a:r>
              <a:rPr lang="en-US" sz="1800" err="1">
                <a:latin typeface="Times New Roman"/>
                <a:ea typeface="+mn-lt"/>
                <a:cs typeface="+mn-lt"/>
              </a:rPr>
              <a:t>crashfpp</a:t>
            </a:r>
            <a:r>
              <a:rPr lang="en-US" sz="1800">
                <a:latin typeface="Times New Roman"/>
                <a:ea typeface="+mn-lt"/>
                <a:cs typeface="+mn-lt"/>
              </a:rPr>
              <a:t>', '</a:t>
            </a:r>
            <a:r>
              <a:rPr lang="en-US" sz="1800" err="1">
                <a:latin typeface="Times New Roman"/>
                <a:ea typeface="+mn-lt"/>
                <a:cs typeface="+mn-lt"/>
              </a:rPr>
              <a:t>flarefpp</a:t>
            </a:r>
            <a:r>
              <a:rPr lang="en-US" sz="1800">
                <a:latin typeface="Times New Roman"/>
                <a:ea typeface="+mn-lt"/>
                <a:cs typeface="+mn-lt"/>
              </a:rPr>
              <a:t>','</a:t>
            </a:r>
            <a:r>
              <a:rPr lang="en-US" sz="1800" err="1">
                <a:latin typeface="Times New Roman"/>
                <a:ea typeface="+mn-lt"/>
                <a:cs typeface="+mn-lt"/>
              </a:rPr>
              <a:t>flaretpp</a:t>
            </a:r>
            <a:r>
              <a:rPr lang="en-US" sz="1800">
                <a:latin typeface="Times New Roman"/>
                <a:ea typeface="+mn-lt"/>
                <a:cs typeface="+mn-lt"/>
              </a:rPr>
              <a:t>','</a:t>
            </a:r>
            <a:r>
              <a:rPr lang="en-US" sz="1800" err="1">
                <a:latin typeface="Times New Roman"/>
                <a:ea typeface="+mn-lt"/>
                <a:cs typeface="+mn-lt"/>
              </a:rPr>
              <a:t>crashtpp</a:t>
            </a:r>
            <a:r>
              <a:rPr lang="en-US" sz="1800">
                <a:latin typeface="Times New Roman"/>
                <a:ea typeface="+mn-lt"/>
                <a:cs typeface="+mn-lt"/>
              </a:rPr>
              <a:t>']</a:t>
            </a:r>
            <a:endParaRPr lang="en-US" sz="1800">
              <a:latin typeface="Times New Roman"/>
              <a:ea typeface="+mn-lt"/>
              <a:cs typeface="Calibri" panose="020F0502020204030204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Times New Roman"/>
              <a:ea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40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400">
              <a:latin typeface="Times New Roman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5BD60-EF70-BECF-AA75-7B6A8B1E8277}"/>
              </a:ext>
            </a:extLst>
          </p:cNvPr>
          <p:cNvSpPr txBox="1"/>
          <p:nvPr/>
        </p:nvSpPr>
        <p:spPr>
          <a:xfrm>
            <a:off x="1045028" y="4325257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80E19-AB07-CB03-ACEC-2AD0399D7012}"/>
              </a:ext>
            </a:extLst>
          </p:cNvPr>
          <p:cNvSpPr txBox="1"/>
          <p:nvPr/>
        </p:nvSpPr>
        <p:spPr>
          <a:xfrm>
            <a:off x="841374" y="312207"/>
            <a:ext cx="978958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  <a:ea typeface="Calibri"/>
                <a:cs typeface="Calibri"/>
              </a:rPr>
              <a:t>Hypothesis 1/Naive Approach:</a:t>
            </a:r>
          </a:p>
          <a:p>
            <a:endParaRPr lang="en-US" sz="1400" b="1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>
                <a:latin typeface="Times New Roman"/>
                <a:ea typeface="Calibri"/>
                <a:cs typeface="Calibri"/>
              </a:rPr>
              <a:t>Here we are going to analyze data, apply feature engineering and feature selection and </a:t>
            </a:r>
            <a:r>
              <a:rPr lang="en-US">
                <a:latin typeface="Times New Roman"/>
                <a:ea typeface="Calibri"/>
                <a:cs typeface="Times New Roman"/>
              </a:rPr>
              <a:t>test our model on the whole dataset. This is to understand how our other hypothesis are performing compared to the naive approach.</a:t>
            </a:r>
            <a:endParaRPr lang="en-US" b="1">
              <a:latin typeface="Times New Roman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F6241-1E80-891B-5DCA-48BAAA5CCE7A}"/>
              </a:ext>
            </a:extLst>
          </p:cNvPr>
          <p:cNvSpPr txBox="1"/>
          <p:nvPr/>
        </p:nvSpPr>
        <p:spPr>
          <a:xfrm>
            <a:off x="878416" y="4116917"/>
            <a:ext cx="104775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  <a:ea typeface="Calibri"/>
                <a:cs typeface="Calibri"/>
              </a:rPr>
              <a:t>Hypothesis 3:</a:t>
            </a:r>
          </a:p>
          <a:p>
            <a:endParaRPr lang="en-US" sz="1400">
              <a:latin typeface="Times New Roman"/>
              <a:ea typeface="Calibri"/>
              <a:cs typeface="Calibri"/>
            </a:endParaRPr>
          </a:p>
          <a:p>
            <a:r>
              <a:rPr lang="en-US">
                <a:latin typeface="Times New Roman"/>
                <a:ea typeface="Calibri"/>
                <a:cs typeface="Calibri"/>
              </a:rPr>
              <a:t>From the general understanding of the game PUBG we know that there are different game types like squad, duo, solo and other so we are dividing our dataset as follows: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solo = ['solo-</a:t>
            </a:r>
            <a:r>
              <a:rPr lang="en-US" err="1">
                <a:latin typeface="Times New Roman"/>
                <a:ea typeface="+mn-lt"/>
                <a:cs typeface="+mn-lt"/>
              </a:rPr>
              <a:t>fpp</a:t>
            </a:r>
            <a:r>
              <a:rPr lang="en-US">
                <a:latin typeface="Times New Roman"/>
                <a:ea typeface="+mn-lt"/>
                <a:cs typeface="+mn-lt"/>
              </a:rPr>
              <a:t>','</a:t>
            </a:r>
            <a:r>
              <a:rPr lang="en-US" err="1">
                <a:latin typeface="Times New Roman"/>
                <a:ea typeface="+mn-lt"/>
                <a:cs typeface="+mn-lt"/>
              </a:rPr>
              <a:t>solo','normal</a:t>
            </a:r>
            <a:r>
              <a:rPr lang="en-US">
                <a:latin typeface="Times New Roman"/>
                <a:ea typeface="+mn-lt"/>
                <a:cs typeface="+mn-lt"/>
              </a:rPr>
              <a:t>-solo', 'normal-solo-</a:t>
            </a:r>
            <a:r>
              <a:rPr lang="en-US" err="1">
                <a:latin typeface="Times New Roman"/>
                <a:ea typeface="+mn-lt"/>
                <a:cs typeface="+mn-lt"/>
              </a:rPr>
              <a:t>fpp</a:t>
            </a:r>
            <a:r>
              <a:rPr lang="en-US">
                <a:latin typeface="Times New Roman"/>
                <a:ea typeface="+mn-lt"/>
                <a:cs typeface="+mn-lt"/>
              </a:rPr>
              <a:t>']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duo = ['normal-duo-</a:t>
            </a:r>
            <a:r>
              <a:rPr lang="en-US" err="1">
                <a:latin typeface="Times New Roman"/>
                <a:ea typeface="+mn-lt"/>
                <a:cs typeface="+mn-lt"/>
              </a:rPr>
              <a:t>fpp</a:t>
            </a:r>
            <a:r>
              <a:rPr lang="en-US">
                <a:latin typeface="Times New Roman"/>
                <a:ea typeface="+mn-lt"/>
                <a:cs typeface="+mn-lt"/>
              </a:rPr>
              <a:t>','normal-</a:t>
            </a:r>
            <a:r>
              <a:rPr lang="en-US" err="1">
                <a:latin typeface="Times New Roman"/>
                <a:ea typeface="+mn-lt"/>
                <a:cs typeface="+mn-lt"/>
              </a:rPr>
              <a:t>duo','duo</a:t>
            </a:r>
            <a:r>
              <a:rPr lang="en-US">
                <a:latin typeface="Times New Roman"/>
                <a:ea typeface="+mn-lt"/>
                <a:cs typeface="+mn-lt"/>
              </a:rPr>
              <a:t>-</a:t>
            </a:r>
            <a:r>
              <a:rPr lang="en-US" err="1">
                <a:latin typeface="Times New Roman"/>
                <a:ea typeface="+mn-lt"/>
                <a:cs typeface="+mn-lt"/>
              </a:rPr>
              <a:t>fpp</a:t>
            </a:r>
            <a:r>
              <a:rPr lang="en-US">
                <a:latin typeface="Times New Roman"/>
                <a:ea typeface="+mn-lt"/>
                <a:cs typeface="+mn-lt"/>
              </a:rPr>
              <a:t>','duo']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squad = ['squad-</a:t>
            </a:r>
            <a:r>
              <a:rPr lang="en-US" err="1">
                <a:latin typeface="Times New Roman"/>
                <a:ea typeface="+mn-lt"/>
                <a:cs typeface="+mn-lt"/>
              </a:rPr>
              <a:t>fpp</a:t>
            </a:r>
            <a:r>
              <a:rPr lang="en-US">
                <a:latin typeface="Times New Roman"/>
                <a:ea typeface="+mn-lt"/>
                <a:cs typeface="+mn-lt"/>
              </a:rPr>
              <a:t>', 'normal-squad-</a:t>
            </a:r>
            <a:r>
              <a:rPr lang="en-US" err="1">
                <a:latin typeface="Times New Roman"/>
                <a:ea typeface="+mn-lt"/>
                <a:cs typeface="+mn-lt"/>
              </a:rPr>
              <a:t>fpp</a:t>
            </a:r>
            <a:r>
              <a:rPr lang="en-US">
                <a:latin typeface="Times New Roman"/>
                <a:ea typeface="+mn-lt"/>
                <a:cs typeface="+mn-lt"/>
              </a:rPr>
              <a:t>','squad', 'normal-squad']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other = ['</a:t>
            </a:r>
            <a:r>
              <a:rPr lang="en-US" err="1">
                <a:latin typeface="Times New Roman"/>
                <a:ea typeface="+mn-lt"/>
                <a:cs typeface="+mn-lt"/>
              </a:rPr>
              <a:t>crashfpp</a:t>
            </a:r>
            <a:r>
              <a:rPr lang="en-US">
                <a:latin typeface="Times New Roman"/>
                <a:ea typeface="+mn-lt"/>
                <a:cs typeface="+mn-lt"/>
              </a:rPr>
              <a:t>', '</a:t>
            </a:r>
            <a:r>
              <a:rPr lang="en-US" err="1">
                <a:latin typeface="Times New Roman"/>
                <a:ea typeface="+mn-lt"/>
                <a:cs typeface="+mn-lt"/>
              </a:rPr>
              <a:t>flarefpp</a:t>
            </a:r>
            <a:r>
              <a:rPr lang="en-US">
                <a:latin typeface="Times New Roman"/>
                <a:ea typeface="+mn-lt"/>
                <a:cs typeface="+mn-lt"/>
              </a:rPr>
              <a:t>','</a:t>
            </a:r>
            <a:r>
              <a:rPr lang="en-US" err="1">
                <a:latin typeface="Times New Roman"/>
                <a:ea typeface="+mn-lt"/>
                <a:cs typeface="+mn-lt"/>
              </a:rPr>
              <a:t>flaretpp</a:t>
            </a:r>
            <a:r>
              <a:rPr lang="en-US">
                <a:latin typeface="Times New Roman"/>
                <a:ea typeface="+mn-lt"/>
                <a:cs typeface="+mn-lt"/>
              </a:rPr>
              <a:t>','</a:t>
            </a:r>
            <a:r>
              <a:rPr lang="en-US" err="1">
                <a:latin typeface="Times New Roman"/>
                <a:ea typeface="+mn-lt"/>
                <a:cs typeface="+mn-lt"/>
              </a:rPr>
              <a:t>crashtpp</a:t>
            </a:r>
            <a:r>
              <a:rPr lang="en-US">
                <a:latin typeface="Times New Roman"/>
                <a:ea typeface="+mn-lt"/>
                <a:cs typeface="+mn-lt"/>
              </a:rPr>
              <a:t>']</a:t>
            </a:r>
            <a:endParaRPr lang="en-US">
              <a:latin typeface="Times New Roman"/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04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7ED0275-5140-0AFF-D328-756C35B37E80}"/>
              </a:ext>
            </a:extLst>
          </p:cNvPr>
          <p:cNvSpPr txBox="1"/>
          <p:nvPr/>
        </p:nvSpPr>
        <p:spPr>
          <a:xfrm>
            <a:off x="521011" y="127179"/>
            <a:ext cx="26666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cs typeface="Calibri"/>
              </a:rPr>
              <a:t>Project Layout: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6BBD18E-9FA1-A609-27C9-2CE174CF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23" y="1843434"/>
            <a:ext cx="11347215" cy="29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2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Let's play PUBG</vt:lpstr>
      <vt:lpstr>PowerPoint Presentation</vt:lpstr>
      <vt:lpstr>Basic Preprocessing</vt:lpstr>
      <vt:lpstr>Basic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2022-10-19T15:07:39Z</dcterms:created>
  <dcterms:modified xsi:type="dcterms:W3CDTF">2022-10-20T14:27:04Z</dcterms:modified>
</cp:coreProperties>
</file>