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306" r:id="rId3"/>
    <p:sldId id="311" r:id="rId4"/>
    <p:sldId id="307" r:id="rId5"/>
    <p:sldId id="308" r:id="rId6"/>
    <p:sldId id="309" r:id="rId7"/>
    <p:sldId id="313" r:id="rId8"/>
    <p:sldId id="312" r:id="rId9"/>
    <p:sldId id="314" r:id="rId10"/>
    <p:sldId id="315" r:id="rId11"/>
    <p:sldId id="316" r:id="rId12"/>
    <p:sldId id="317" r:id="rId13"/>
    <p:sldId id="319" r:id="rId14"/>
    <p:sldId id="320" r:id="rId15"/>
    <p:sldId id="321" r:id="rId16"/>
    <p:sldId id="318" r:id="rId17"/>
    <p:sldId id="29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Poppins" panose="020B0604020202020204" charset="0"/>
      <p:regular r:id="rId24"/>
      <p:bold r:id="rId25"/>
      <p:italic r:id="rId26"/>
      <p:boldItalic r:id="rId27"/>
    </p:embeddedFont>
    <p:embeddedFont>
      <p:font typeface="Poppins Light" panose="020B0604020202020204" charset="0"/>
      <p:regular r:id="rId28"/>
      <p:bold r:id="rId29"/>
      <p:italic r:id="rId30"/>
      <p:boldItalic r:id="rId31"/>
    </p:embeddedFont>
    <p:embeddedFont>
      <p:font typeface="Poppins Medium" panose="020B0604020202020204" charset="0"/>
      <p:regular r:id="rId32"/>
      <p:bold r:id="rId33"/>
      <p:italic r:id="rId34"/>
      <p:boldItalic r:id="rId35"/>
    </p:embeddedFont>
    <p:embeddedFont>
      <p:font typeface="Poppins SemiBol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1" roundtripDataSignature="AMtx7mgX7z2eTqZJraHkgwByOl9bKpzM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67" y="490"/>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72"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71"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Lato Black"/>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44"/>
          <p:cNvSpPr>
            <a:spLocks noGrp="1"/>
          </p:cNvSpPr>
          <p:nvPr>
            <p:ph type="pic" idx="2"/>
          </p:nvPr>
        </p:nvSpPr>
        <p:spPr>
          <a:xfrm>
            <a:off x="0" y="1"/>
            <a:ext cx="12192000" cy="6858000"/>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6 Picture">
  <p:cSld name="6 Picture">
    <p:spTree>
      <p:nvGrpSpPr>
        <p:cNvPr id="1" name="Shape 47"/>
        <p:cNvGrpSpPr/>
        <p:nvPr/>
      </p:nvGrpSpPr>
      <p:grpSpPr>
        <a:xfrm>
          <a:off x="0" y="0"/>
          <a:ext cx="0" cy="0"/>
          <a:chOff x="0" y="0"/>
          <a:chExt cx="0" cy="0"/>
        </a:xfrm>
      </p:grpSpPr>
      <p:sp>
        <p:nvSpPr>
          <p:cNvPr id="48" name="Google Shape;48;p53"/>
          <p:cNvSpPr txBox="1">
            <a:spLocks noGrp="1"/>
          </p:cNvSpPr>
          <p:nvPr>
            <p:ph type="title"/>
          </p:nvPr>
        </p:nvSpPr>
        <p:spPr>
          <a:xfrm>
            <a:off x="628650" y="685800"/>
            <a:ext cx="6315075" cy="914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Lato Black"/>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9" name="Google Shape;49;p53"/>
          <p:cNvCxnSpPr/>
          <p:nvPr/>
        </p:nvCxnSpPr>
        <p:spPr>
          <a:xfrm>
            <a:off x="73094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50" name="Google Shape;50;p53"/>
          <p:cNvSpPr txBox="1">
            <a:spLocks noGrp="1"/>
          </p:cNvSpPr>
          <p:nvPr>
            <p:ph type="body" idx="1"/>
          </p:nvPr>
        </p:nvSpPr>
        <p:spPr>
          <a:xfrm>
            <a:off x="62865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53"/>
          <p:cNvSpPr>
            <a:spLocks noGrp="1"/>
          </p:cNvSpPr>
          <p:nvPr>
            <p:ph type="pic" idx="2"/>
          </p:nvPr>
        </p:nvSpPr>
        <p:spPr>
          <a:xfrm>
            <a:off x="5923222" y="1511365"/>
            <a:ext cx="1828800" cy="2286000"/>
          </a:xfrm>
          <a:prstGeom prst="rect">
            <a:avLst/>
          </a:prstGeom>
          <a:noFill/>
          <a:ln>
            <a:noFill/>
          </a:ln>
        </p:spPr>
      </p:sp>
      <p:sp>
        <p:nvSpPr>
          <p:cNvPr id="52" name="Google Shape;52;p53"/>
          <p:cNvSpPr>
            <a:spLocks noGrp="1"/>
          </p:cNvSpPr>
          <p:nvPr>
            <p:ph type="pic" idx="3"/>
          </p:nvPr>
        </p:nvSpPr>
        <p:spPr>
          <a:xfrm>
            <a:off x="7830824" y="1511365"/>
            <a:ext cx="1828800" cy="2286000"/>
          </a:xfrm>
          <a:prstGeom prst="rect">
            <a:avLst/>
          </a:prstGeom>
          <a:noFill/>
          <a:ln>
            <a:noFill/>
          </a:ln>
        </p:spPr>
      </p:sp>
      <p:sp>
        <p:nvSpPr>
          <p:cNvPr id="53" name="Google Shape;53;p53"/>
          <p:cNvSpPr>
            <a:spLocks noGrp="1"/>
          </p:cNvSpPr>
          <p:nvPr>
            <p:ph type="pic" idx="4"/>
          </p:nvPr>
        </p:nvSpPr>
        <p:spPr>
          <a:xfrm>
            <a:off x="9739217" y="1511365"/>
            <a:ext cx="1828800" cy="2286000"/>
          </a:xfrm>
          <a:prstGeom prst="rect">
            <a:avLst/>
          </a:prstGeom>
          <a:noFill/>
          <a:ln>
            <a:noFill/>
          </a:ln>
        </p:spPr>
      </p:sp>
      <p:sp>
        <p:nvSpPr>
          <p:cNvPr id="54" name="Google Shape;54;p53"/>
          <p:cNvSpPr>
            <a:spLocks noGrp="1"/>
          </p:cNvSpPr>
          <p:nvPr>
            <p:ph type="pic" idx="5"/>
          </p:nvPr>
        </p:nvSpPr>
        <p:spPr>
          <a:xfrm>
            <a:off x="5923222" y="3885261"/>
            <a:ext cx="1828800" cy="2286000"/>
          </a:xfrm>
          <a:prstGeom prst="rect">
            <a:avLst/>
          </a:prstGeom>
          <a:noFill/>
          <a:ln>
            <a:noFill/>
          </a:ln>
        </p:spPr>
      </p:sp>
      <p:sp>
        <p:nvSpPr>
          <p:cNvPr id="55" name="Google Shape;55;p53"/>
          <p:cNvSpPr>
            <a:spLocks noGrp="1"/>
          </p:cNvSpPr>
          <p:nvPr>
            <p:ph type="pic" idx="6"/>
          </p:nvPr>
        </p:nvSpPr>
        <p:spPr>
          <a:xfrm>
            <a:off x="7830824" y="3885261"/>
            <a:ext cx="1828800" cy="2286000"/>
          </a:xfrm>
          <a:prstGeom prst="rect">
            <a:avLst/>
          </a:prstGeom>
          <a:noFill/>
          <a:ln>
            <a:noFill/>
          </a:ln>
        </p:spPr>
      </p:sp>
      <p:sp>
        <p:nvSpPr>
          <p:cNvPr id="56" name="Google Shape;56;p53"/>
          <p:cNvSpPr>
            <a:spLocks noGrp="1"/>
          </p:cNvSpPr>
          <p:nvPr>
            <p:ph type="pic" idx="7"/>
          </p:nvPr>
        </p:nvSpPr>
        <p:spPr>
          <a:xfrm>
            <a:off x="9739217" y="3885261"/>
            <a:ext cx="1828800" cy="2286000"/>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
                                            <p:txEl>
                                              <p:pRg st="0" end="0"/>
                                            </p:txEl>
                                          </p:spTgt>
                                        </p:tgtEl>
                                        <p:attrNameLst>
                                          <p:attrName>style.visibility</p:attrName>
                                        </p:attrNameLst>
                                      </p:cBhvr>
                                      <p:to>
                                        <p:strVal val="visible"/>
                                      </p:to>
                                    </p:set>
                                    <p:animEffect transition="in" filter="fade">
                                      <p:cBhvr>
                                        <p:cTn id="11" dur="500"/>
                                        <p:tgtEl>
                                          <p:spTgt spid="5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0">
                                            <p:txEl>
                                              <p:pRg st="1" end="1"/>
                                            </p:txEl>
                                          </p:spTgt>
                                        </p:tgtEl>
                                        <p:attrNameLst>
                                          <p:attrName>style.visibility</p:attrName>
                                        </p:attrNameLst>
                                      </p:cBhvr>
                                      <p:to>
                                        <p:strVal val="visible"/>
                                      </p:to>
                                    </p:set>
                                    <p:animEffect transition="in" filter="fade">
                                      <p:cBhvr>
                                        <p:cTn id="15" dur="500"/>
                                        <p:tgtEl>
                                          <p:spTgt spid="5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0">
                                            <p:txEl>
                                              <p:pRg st="2" end="2"/>
                                            </p:txEl>
                                          </p:spTgt>
                                        </p:tgtEl>
                                        <p:attrNameLst>
                                          <p:attrName>style.visibility</p:attrName>
                                        </p:attrNameLst>
                                      </p:cBhvr>
                                      <p:to>
                                        <p:strVal val="visible"/>
                                      </p:to>
                                    </p:set>
                                    <p:animEffect transition="in" filter="fade">
                                      <p:cBhvr>
                                        <p:cTn id="19" dur="500"/>
                                        <p:tgtEl>
                                          <p:spTgt spid="5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0">
                                            <p:txEl>
                                              <p:pRg st="3" end="3"/>
                                            </p:txEl>
                                          </p:spTgt>
                                        </p:tgtEl>
                                        <p:attrNameLst>
                                          <p:attrName>style.visibility</p:attrName>
                                        </p:attrNameLst>
                                      </p:cBhvr>
                                      <p:to>
                                        <p:strVal val="visible"/>
                                      </p:to>
                                    </p:set>
                                    <p:animEffect transition="in" filter="fade">
                                      <p:cBhvr>
                                        <p:cTn id="23" dur="500"/>
                                        <p:tgtEl>
                                          <p:spTgt spid="5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0">
                                            <p:txEl>
                                              <p:pRg st="4" end="4"/>
                                            </p:txEl>
                                          </p:spTgt>
                                        </p:tgtEl>
                                        <p:attrNameLst>
                                          <p:attrName>style.visibility</p:attrName>
                                        </p:attrNameLst>
                                      </p:cBhvr>
                                      <p:to>
                                        <p:strVal val="visible"/>
                                      </p:to>
                                    </p:set>
                                    <p:animEffect transition="in" filter="fade">
                                      <p:cBhvr>
                                        <p:cTn id="27" dur="500"/>
                                        <p:tgtEl>
                                          <p:spTgt spid="5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0">
                                            <p:txEl>
                                              <p:pRg st="5" end="5"/>
                                            </p:txEl>
                                          </p:spTgt>
                                        </p:tgtEl>
                                        <p:attrNameLst>
                                          <p:attrName>style.visibility</p:attrName>
                                        </p:attrNameLst>
                                      </p:cBhvr>
                                      <p:to>
                                        <p:strVal val="visible"/>
                                      </p:to>
                                    </p:set>
                                    <p:animEffect transition="in" filter="fade">
                                      <p:cBhvr>
                                        <p:cTn id="31" dur="500"/>
                                        <p:tgtEl>
                                          <p:spTgt spid="5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0">
                                            <p:txEl>
                                              <p:pRg st="6" end="6"/>
                                            </p:txEl>
                                          </p:spTgt>
                                        </p:tgtEl>
                                        <p:attrNameLst>
                                          <p:attrName>style.visibility</p:attrName>
                                        </p:attrNameLst>
                                      </p:cBhvr>
                                      <p:to>
                                        <p:strVal val="visible"/>
                                      </p:to>
                                    </p:set>
                                    <p:animEffect transition="in" filter="fade">
                                      <p:cBhvr>
                                        <p:cTn id="35" dur="500"/>
                                        <p:tgtEl>
                                          <p:spTgt spid="5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0">
                                            <p:txEl>
                                              <p:pRg st="7" end="7"/>
                                            </p:txEl>
                                          </p:spTgt>
                                        </p:tgtEl>
                                        <p:attrNameLst>
                                          <p:attrName>style.visibility</p:attrName>
                                        </p:attrNameLst>
                                      </p:cBhvr>
                                      <p:to>
                                        <p:strVal val="visible"/>
                                      </p:to>
                                    </p:set>
                                    <p:animEffect transition="in" filter="fade">
                                      <p:cBhvr>
                                        <p:cTn id="39" dur="500"/>
                                        <p:tgtEl>
                                          <p:spTgt spid="5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0">
                                            <p:txEl>
                                              <p:pRg st="8" end="8"/>
                                            </p:txEl>
                                          </p:spTgt>
                                        </p:tgtEl>
                                        <p:attrNameLst>
                                          <p:attrName>style.visibility</p:attrName>
                                        </p:attrNameLst>
                                      </p:cBhvr>
                                      <p:to>
                                        <p:strVal val="visible"/>
                                      </p:to>
                                    </p:set>
                                    <p:animEffect transition="in" filter="fade">
                                      <p:cBhvr>
                                        <p:cTn id="43" dur="500"/>
                                        <p:tgtEl>
                                          <p:spTgt spid="50">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par>
                          <p:cTn id="48" fill="hold">
                            <p:stCondLst>
                              <p:cond delay="5500"/>
                            </p:stCondLst>
                            <p:childTnLst>
                              <p:par>
                                <p:cTn id="49" presetID="2" presetClass="entr" presetSubtype="1"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p:tgtEl>
                                          <p:spTgt spid="51"/>
                                        </p:tgtEl>
                                        <p:attrNameLst>
                                          <p:attrName>ppt_y</p:attrName>
                                        </p:attrNameLst>
                                      </p:cBhvr>
                                      <p:tavLst>
                                        <p:tav tm="0">
                                          <p:val>
                                            <p:strVal val="#ppt_y-1"/>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additive="base">
                                        <p:cTn id="54" dur="500"/>
                                        <p:tgtEl>
                                          <p:spTgt spid="52"/>
                                        </p:tgtEl>
                                        <p:attrNameLst>
                                          <p:attrName>ppt_y</p:attrName>
                                        </p:attrNameLst>
                                      </p:cBhvr>
                                      <p:tavLst>
                                        <p:tav tm="0">
                                          <p:val>
                                            <p:strVal val="#ppt_y+1"/>
                                          </p:val>
                                        </p:tav>
                                        <p:tav tm="100000">
                                          <p:val>
                                            <p:strVal val="#ppt_y"/>
                                          </p:val>
                                        </p:tav>
                                      </p:tavLst>
                                    </p:anim>
                                  </p:childTnLst>
                                </p:cTn>
                              </p:par>
                              <p:par>
                                <p:cTn id="55" presetID="2" presetClass="entr" presetSubtype="1"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additive="base">
                                        <p:cTn id="57" dur="500"/>
                                        <p:tgtEl>
                                          <p:spTgt spid="53"/>
                                        </p:tgtEl>
                                        <p:attrNameLst>
                                          <p:attrName>ppt_y</p:attrName>
                                        </p:attrNameLst>
                                      </p:cBhvr>
                                      <p:tavLst>
                                        <p:tav tm="0">
                                          <p:val>
                                            <p:strVal val="#ppt_y-1"/>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additive="base">
                                        <p:cTn id="60" dur="500"/>
                                        <p:tgtEl>
                                          <p:spTgt spid="54"/>
                                        </p:tgtEl>
                                        <p:attrNameLst>
                                          <p:attrName>ppt_y</p:attrName>
                                        </p:attrNameLst>
                                      </p:cBhvr>
                                      <p:tavLst>
                                        <p:tav tm="0">
                                          <p:val>
                                            <p:strVal val="#ppt_y+1"/>
                                          </p:val>
                                        </p:tav>
                                        <p:tav tm="100000">
                                          <p:val>
                                            <p:strVal val="#ppt_y"/>
                                          </p:val>
                                        </p:tav>
                                      </p:tavLst>
                                    </p:anim>
                                  </p:childTnLst>
                                </p:cTn>
                              </p:par>
                              <p:par>
                                <p:cTn id="61" presetID="2" presetClass="entr" presetSubtype="1"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p:tgtEl>
                                          <p:spTgt spid="55"/>
                                        </p:tgtEl>
                                        <p:attrNameLst>
                                          <p:attrName>ppt_y</p:attrName>
                                        </p:attrNameLst>
                                      </p:cBhvr>
                                      <p:tavLst>
                                        <p:tav tm="0">
                                          <p:val>
                                            <p:strVal val="#ppt_y-1"/>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on Left">
  <p:cSld name="Picture on Left">
    <p:spTree>
      <p:nvGrpSpPr>
        <p:cNvPr id="1" name="Shape 57"/>
        <p:cNvGrpSpPr/>
        <p:nvPr/>
      </p:nvGrpSpPr>
      <p:grpSpPr>
        <a:xfrm>
          <a:off x="0" y="0"/>
          <a:ext cx="0" cy="0"/>
          <a:chOff x="0" y="0"/>
          <a:chExt cx="0" cy="0"/>
        </a:xfrm>
      </p:grpSpPr>
      <p:sp>
        <p:nvSpPr>
          <p:cNvPr id="58" name="Google Shape;58;p54"/>
          <p:cNvSpPr txBox="1">
            <a:spLocks noGrp="1"/>
          </p:cNvSpPr>
          <p:nvPr>
            <p:ph type="title"/>
          </p:nvPr>
        </p:nvSpPr>
        <p:spPr>
          <a:xfrm>
            <a:off x="4456256" y="685800"/>
            <a:ext cx="6315075" cy="914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Lato Black"/>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0" name="Google Shape;60;p54"/>
          <p:cNvCxnSpPr/>
          <p:nvPr/>
        </p:nvCxnSpPr>
        <p:spPr>
          <a:xfrm>
            <a:off x="4558546"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61" name="Google Shape;61;p54"/>
          <p:cNvSpPr txBox="1">
            <a:spLocks noGrp="1"/>
          </p:cNvSpPr>
          <p:nvPr>
            <p:ph type="body" idx="1"/>
          </p:nvPr>
        </p:nvSpPr>
        <p:spPr>
          <a:xfrm>
            <a:off x="4456256"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54"/>
          <p:cNvSpPr>
            <a:spLocks noGrp="1"/>
          </p:cNvSpPr>
          <p:nvPr>
            <p:ph type="pic" idx="2"/>
          </p:nvPr>
        </p:nvSpPr>
        <p:spPr>
          <a:xfrm>
            <a:off x="-1" y="0"/>
            <a:ext cx="4144889" cy="6858000"/>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p:tgtEl>
                                          <p:spTgt spid="62"/>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1">
                                            <p:txEl>
                                              <p:pRg st="0" end="0"/>
                                            </p:txEl>
                                          </p:spTgt>
                                        </p:tgtEl>
                                        <p:attrNameLst>
                                          <p:attrName>style.visibility</p:attrName>
                                        </p:attrNameLst>
                                      </p:cBhvr>
                                      <p:to>
                                        <p:strVal val="visible"/>
                                      </p:to>
                                    </p:set>
                                    <p:animEffect transition="in" filter="fade">
                                      <p:cBhvr>
                                        <p:cTn id="15" dur="500"/>
                                        <p:tgtEl>
                                          <p:spTgt spid="61">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1">
                                            <p:txEl>
                                              <p:pRg st="1" end="1"/>
                                            </p:txEl>
                                          </p:spTgt>
                                        </p:tgtEl>
                                        <p:attrNameLst>
                                          <p:attrName>style.visibility</p:attrName>
                                        </p:attrNameLst>
                                      </p:cBhvr>
                                      <p:to>
                                        <p:strVal val="visible"/>
                                      </p:to>
                                    </p:set>
                                    <p:animEffect transition="in" filter="fade">
                                      <p:cBhvr>
                                        <p:cTn id="19" dur="500"/>
                                        <p:tgtEl>
                                          <p:spTgt spid="61">
                                            <p:txEl>
                                              <p:p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1">
                                            <p:txEl>
                                              <p:pRg st="2" end="2"/>
                                            </p:txEl>
                                          </p:spTgt>
                                        </p:tgtEl>
                                        <p:attrNameLst>
                                          <p:attrName>style.visibility</p:attrName>
                                        </p:attrNameLst>
                                      </p:cBhvr>
                                      <p:to>
                                        <p:strVal val="visible"/>
                                      </p:to>
                                    </p:set>
                                    <p:animEffect transition="in" filter="fade">
                                      <p:cBhvr>
                                        <p:cTn id="23" dur="500"/>
                                        <p:tgtEl>
                                          <p:spTgt spid="61">
                                            <p:txEl>
                                              <p:pRg st="2" end="2"/>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1">
                                            <p:txEl>
                                              <p:pRg st="3" end="3"/>
                                            </p:txEl>
                                          </p:spTgt>
                                        </p:tgtEl>
                                        <p:attrNameLst>
                                          <p:attrName>style.visibility</p:attrName>
                                        </p:attrNameLst>
                                      </p:cBhvr>
                                      <p:to>
                                        <p:strVal val="visible"/>
                                      </p:to>
                                    </p:set>
                                    <p:animEffect transition="in" filter="fade">
                                      <p:cBhvr>
                                        <p:cTn id="27" dur="500"/>
                                        <p:tgtEl>
                                          <p:spTgt spid="61">
                                            <p:txEl>
                                              <p:pRg st="3" end="3"/>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1">
                                            <p:txEl>
                                              <p:pRg st="4" end="4"/>
                                            </p:txEl>
                                          </p:spTgt>
                                        </p:tgtEl>
                                        <p:attrNameLst>
                                          <p:attrName>style.visibility</p:attrName>
                                        </p:attrNameLst>
                                      </p:cBhvr>
                                      <p:to>
                                        <p:strVal val="visible"/>
                                      </p:to>
                                    </p:set>
                                    <p:animEffect transition="in" filter="fade">
                                      <p:cBhvr>
                                        <p:cTn id="31" dur="500"/>
                                        <p:tgtEl>
                                          <p:spTgt spid="61">
                                            <p:txEl>
                                              <p:pRg st="4" end="4"/>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1">
                                            <p:txEl>
                                              <p:pRg st="5" end="5"/>
                                            </p:txEl>
                                          </p:spTgt>
                                        </p:tgtEl>
                                        <p:attrNameLst>
                                          <p:attrName>style.visibility</p:attrName>
                                        </p:attrNameLst>
                                      </p:cBhvr>
                                      <p:to>
                                        <p:strVal val="visible"/>
                                      </p:to>
                                    </p:set>
                                    <p:animEffect transition="in" filter="fade">
                                      <p:cBhvr>
                                        <p:cTn id="35" dur="500"/>
                                        <p:tgtEl>
                                          <p:spTgt spid="61">
                                            <p:txEl>
                                              <p:pRg st="5" end="5"/>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1">
                                            <p:txEl>
                                              <p:pRg st="6" end="6"/>
                                            </p:txEl>
                                          </p:spTgt>
                                        </p:tgtEl>
                                        <p:attrNameLst>
                                          <p:attrName>style.visibility</p:attrName>
                                        </p:attrNameLst>
                                      </p:cBhvr>
                                      <p:to>
                                        <p:strVal val="visible"/>
                                      </p:to>
                                    </p:set>
                                    <p:animEffect transition="in" filter="fade">
                                      <p:cBhvr>
                                        <p:cTn id="39" dur="500"/>
                                        <p:tgtEl>
                                          <p:spTgt spid="61">
                                            <p:txEl>
                                              <p:pRg st="6" end="6"/>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1">
                                            <p:txEl>
                                              <p:pRg st="7" end="7"/>
                                            </p:txEl>
                                          </p:spTgt>
                                        </p:tgtEl>
                                        <p:attrNameLst>
                                          <p:attrName>style.visibility</p:attrName>
                                        </p:attrNameLst>
                                      </p:cBhvr>
                                      <p:to>
                                        <p:strVal val="visible"/>
                                      </p:to>
                                    </p:set>
                                    <p:animEffect transition="in" filter="fade">
                                      <p:cBhvr>
                                        <p:cTn id="43" dur="500"/>
                                        <p:tgtEl>
                                          <p:spTgt spid="61">
                                            <p:txEl>
                                              <p:pRg st="7" end="7"/>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1">
                                            <p:txEl>
                                              <p:pRg st="8" end="8"/>
                                            </p:txEl>
                                          </p:spTgt>
                                        </p:tgtEl>
                                        <p:attrNameLst>
                                          <p:attrName>style.visibility</p:attrName>
                                        </p:attrNameLst>
                                      </p:cBhvr>
                                      <p:to>
                                        <p:strVal val="visible"/>
                                      </p:to>
                                    </p:set>
                                    <p:animEffect transition="in" filter="fade">
                                      <p:cBhvr>
                                        <p:cTn id="47" dur="500"/>
                                        <p:tgtEl>
                                          <p:spTgt spid="61">
                                            <p:txEl>
                                              <p:pRg st="8" end="8"/>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martphone">
  <p:cSld name="Smartphone">
    <p:spTree>
      <p:nvGrpSpPr>
        <p:cNvPr id="1" name="Shape 63"/>
        <p:cNvGrpSpPr/>
        <p:nvPr/>
      </p:nvGrpSpPr>
      <p:grpSpPr>
        <a:xfrm>
          <a:off x="0" y="0"/>
          <a:ext cx="0" cy="0"/>
          <a:chOff x="0" y="0"/>
          <a:chExt cx="0" cy="0"/>
        </a:xfrm>
      </p:grpSpPr>
      <p:sp>
        <p:nvSpPr>
          <p:cNvPr id="64" name="Google Shape;64;p55"/>
          <p:cNvSpPr>
            <a:spLocks noGrp="1"/>
          </p:cNvSpPr>
          <p:nvPr>
            <p:ph type="pic" idx="2"/>
          </p:nvPr>
        </p:nvSpPr>
        <p:spPr>
          <a:xfrm>
            <a:off x="2641618" y="1616916"/>
            <a:ext cx="2095482" cy="3786933"/>
          </a:xfrm>
          <a:prstGeom prst="rect">
            <a:avLst/>
          </a:prstGeom>
          <a:noFill/>
          <a:ln>
            <a:noFill/>
          </a:ln>
        </p:spPr>
      </p:sp>
      <p:cxnSp>
        <p:nvCxnSpPr>
          <p:cNvPr id="65" name="Google Shape;65;p55"/>
          <p:cNvCxnSpPr/>
          <p:nvPr/>
        </p:nvCxnSpPr>
        <p:spPr>
          <a:xfrm>
            <a:off x="5390026"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66" name="Google Shape;66;p55"/>
          <p:cNvSpPr txBox="1">
            <a:spLocks noGrp="1"/>
          </p:cNvSpPr>
          <p:nvPr>
            <p:ph type="body" idx="1"/>
          </p:nvPr>
        </p:nvSpPr>
        <p:spPr>
          <a:xfrm>
            <a:off x="5287736"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55"/>
          <p:cNvSpPr>
            <a:spLocks noGrp="1"/>
          </p:cNvSpPr>
          <p:nvPr>
            <p:ph type="pic" idx="3"/>
          </p:nvPr>
        </p:nvSpPr>
        <p:spPr>
          <a:xfrm>
            <a:off x="740479" y="1503847"/>
            <a:ext cx="2193221" cy="3992078"/>
          </a:xfrm>
          <a:prstGeom prst="rect">
            <a:avLst/>
          </a:prstGeom>
          <a:noFill/>
          <a:ln>
            <a:noFill/>
          </a:ln>
        </p:spPr>
      </p:sp>
      <p:sp>
        <p:nvSpPr>
          <p:cNvPr id="68" name="Google Shape;68;p55"/>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Light"/>
              <a:ea typeface="Poppins Light"/>
              <a:cs typeface="Poppins Light"/>
              <a:sym typeface="Poppins Light"/>
            </a:endParaRPr>
          </a:p>
        </p:txBody>
      </p:sp>
      <p:pic>
        <p:nvPicPr>
          <p:cNvPr id="69" name="Google Shape;69;p55"/>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70" name="Google Shape;70;p55"/>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71" name="Google Shape;71;p55"/>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rgbClr val="FFFFFF"/>
              </a:solidFill>
              <a:latin typeface="Poppins SemiBold"/>
              <a:ea typeface="Poppins SemiBold"/>
              <a:cs typeface="Poppins SemiBold"/>
              <a:sym typeface="Poppi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500"/>
                                        <p:tgtEl>
                                          <p:spTgt spid="6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6">
                                            <p:txEl>
                                              <p:pRg st="1" end="1"/>
                                            </p:txEl>
                                          </p:spTgt>
                                        </p:tgtEl>
                                        <p:attrNameLst>
                                          <p:attrName>style.visibility</p:attrName>
                                        </p:attrNameLst>
                                      </p:cBhvr>
                                      <p:to>
                                        <p:strVal val="visible"/>
                                      </p:to>
                                    </p:set>
                                    <p:animEffect transition="in" filter="fade">
                                      <p:cBhvr>
                                        <p:cTn id="10" dur="500"/>
                                        <p:tgtEl>
                                          <p:spTgt spid="6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6">
                                            <p:txEl>
                                              <p:pRg st="2" end="2"/>
                                            </p:txEl>
                                          </p:spTgt>
                                        </p:tgtEl>
                                        <p:attrNameLst>
                                          <p:attrName>style.visibility</p:attrName>
                                        </p:attrNameLst>
                                      </p:cBhvr>
                                      <p:to>
                                        <p:strVal val="visible"/>
                                      </p:to>
                                    </p:set>
                                    <p:animEffect transition="in" filter="fade">
                                      <p:cBhvr>
                                        <p:cTn id="13" dur="500"/>
                                        <p:tgtEl>
                                          <p:spTgt spid="6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6">
                                            <p:txEl>
                                              <p:pRg st="3" end="3"/>
                                            </p:txEl>
                                          </p:spTgt>
                                        </p:tgtEl>
                                        <p:attrNameLst>
                                          <p:attrName>style.visibility</p:attrName>
                                        </p:attrNameLst>
                                      </p:cBhvr>
                                      <p:to>
                                        <p:strVal val="visible"/>
                                      </p:to>
                                    </p:set>
                                    <p:animEffect transition="in" filter="fade">
                                      <p:cBhvr>
                                        <p:cTn id="16" dur="500"/>
                                        <p:tgtEl>
                                          <p:spTgt spid="6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6">
                                            <p:txEl>
                                              <p:pRg st="4" end="4"/>
                                            </p:txEl>
                                          </p:spTgt>
                                        </p:tgtEl>
                                        <p:attrNameLst>
                                          <p:attrName>style.visibility</p:attrName>
                                        </p:attrNameLst>
                                      </p:cBhvr>
                                      <p:to>
                                        <p:strVal val="visible"/>
                                      </p:to>
                                    </p:set>
                                    <p:animEffect transition="in" filter="fade">
                                      <p:cBhvr>
                                        <p:cTn id="19" dur="500"/>
                                        <p:tgtEl>
                                          <p:spTgt spid="6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xEl>
                                              <p:pRg st="5" end="5"/>
                                            </p:txEl>
                                          </p:spTgt>
                                        </p:tgtEl>
                                        <p:attrNameLst>
                                          <p:attrName>style.visibility</p:attrName>
                                        </p:attrNameLst>
                                      </p:cBhvr>
                                      <p:to>
                                        <p:strVal val="visible"/>
                                      </p:to>
                                    </p:set>
                                    <p:animEffect transition="in" filter="fade">
                                      <p:cBhvr>
                                        <p:cTn id="22" dur="500"/>
                                        <p:tgtEl>
                                          <p:spTgt spid="6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6">
                                            <p:txEl>
                                              <p:pRg st="6" end="6"/>
                                            </p:txEl>
                                          </p:spTgt>
                                        </p:tgtEl>
                                        <p:attrNameLst>
                                          <p:attrName>style.visibility</p:attrName>
                                        </p:attrNameLst>
                                      </p:cBhvr>
                                      <p:to>
                                        <p:strVal val="visible"/>
                                      </p:to>
                                    </p:set>
                                    <p:animEffect transition="in" filter="fade">
                                      <p:cBhvr>
                                        <p:cTn id="25" dur="500"/>
                                        <p:tgtEl>
                                          <p:spTgt spid="6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6">
                                            <p:txEl>
                                              <p:pRg st="7" end="7"/>
                                            </p:txEl>
                                          </p:spTgt>
                                        </p:tgtEl>
                                        <p:attrNameLst>
                                          <p:attrName>style.visibility</p:attrName>
                                        </p:attrNameLst>
                                      </p:cBhvr>
                                      <p:to>
                                        <p:strVal val="visible"/>
                                      </p:to>
                                    </p:set>
                                    <p:animEffect transition="in" filter="fade">
                                      <p:cBhvr>
                                        <p:cTn id="28" dur="500"/>
                                        <p:tgtEl>
                                          <p:spTgt spid="6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6">
                                            <p:txEl>
                                              <p:pRg st="8" end="8"/>
                                            </p:txEl>
                                          </p:spTgt>
                                        </p:tgtEl>
                                        <p:attrNameLst>
                                          <p:attrName>style.visibility</p:attrName>
                                        </p:attrNameLst>
                                      </p:cBhvr>
                                      <p:to>
                                        <p:strVal val="visible"/>
                                      </p:to>
                                    </p:set>
                                    <p:animEffect transition="in" filter="fade">
                                      <p:cBhvr>
                                        <p:cTn id="31" dur="500"/>
                                        <p:tgtEl>
                                          <p:spTgt spid="66">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osaic Picture">
  <p:cSld name="Mosaic Picture">
    <p:spTree>
      <p:nvGrpSpPr>
        <p:cNvPr id="1" name="Shape 72"/>
        <p:cNvGrpSpPr/>
        <p:nvPr/>
      </p:nvGrpSpPr>
      <p:grpSpPr>
        <a:xfrm>
          <a:off x="0" y="0"/>
          <a:ext cx="0" cy="0"/>
          <a:chOff x="0" y="0"/>
          <a:chExt cx="0" cy="0"/>
        </a:xfrm>
      </p:grpSpPr>
      <p:sp>
        <p:nvSpPr>
          <p:cNvPr id="73" name="Google Shape;73;p56"/>
          <p:cNvSpPr txBox="1">
            <a:spLocks noGrp="1"/>
          </p:cNvSpPr>
          <p:nvPr>
            <p:ph type="title"/>
          </p:nvPr>
        </p:nvSpPr>
        <p:spPr>
          <a:xfrm>
            <a:off x="628650" y="1254125"/>
            <a:ext cx="6315075" cy="914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Lato Black"/>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74" name="Google Shape;74;p56"/>
          <p:cNvCxnSpPr/>
          <p:nvPr/>
        </p:nvCxnSpPr>
        <p:spPr>
          <a:xfrm>
            <a:off x="730940" y="2801614"/>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75" name="Google Shape;75;p56"/>
          <p:cNvSpPr txBox="1">
            <a:spLocks noGrp="1"/>
          </p:cNvSpPr>
          <p:nvPr>
            <p:ph type="body" idx="1"/>
          </p:nvPr>
        </p:nvSpPr>
        <p:spPr>
          <a:xfrm>
            <a:off x="628650" y="2073275"/>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56"/>
          <p:cNvSpPr>
            <a:spLocks noGrp="1"/>
          </p:cNvSpPr>
          <p:nvPr>
            <p:ph type="pic" idx="2"/>
          </p:nvPr>
        </p:nvSpPr>
        <p:spPr>
          <a:xfrm>
            <a:off x="5541818" y="2286000"/>
            <a:ext cx="2216727" cy="2286000"/>
          </a:xfrm>
          <a:prstGeom prst="rect">
            <a:avLst/>
          </a:prstGeom>
          <a:noFill/>
          <a:ln>
            <a:noFill/>
          </a:ln>
        </p:spPr>
      </p:sp>
      <p:sp>
        <p:nvSpPr>
          <p:cNvPr id="77" name="Google Shape;77;p56"/>
          <p:cNvSpPr>
            <a:spLocks noGrp="1"/>
          </p:cNvSpPr>
          <p:nvPr>
            <p:ph type="pic" idx="3"/>
          </p:nvPr>
        </p:nvSpPr>
        <p:spPr>
          <a:xfrm>
            <a:off x="5541818" y="4572000"/>
            <a:ext cx="2216700" cy="2286000"/>
          </a:xfrm>
          <a:prstGeom prst="rect">
            <a:avLst/>
          </a:prstGeom>
          <a:noFill/>
          <a:ln>
            <a:noFill/>
          </a:ln>
        </p:spPr>
      </p:sp>
      <p:sp>
        <p:nvSpPr>
          <p:cNvPr id="78" name="Google Shape;78;p56"/>
          <p:cNvSpPr>
            <a:spLocks noGrp="1"/>
          </p:cNvSpPr>
          <p:nvPr>
            <p:ph type="pic" idx="4"/>
          </p:nvPr>
        </p:nvSpPr>
        <p:spPr>
          <a:xfrm>
            <a:off x="9975273" y="0"/>
            <a:ext cx="2216727" cy="2286000"/>
          </a:xfrm>
          <a:prstGeom prst="rect">
            <a:avLst/>
          </a:prstGeom>
          <a:noFill/>
          <a:ln>
            <a:noFill/>
          </a:ln>
        </p:spPr>
      </p:sp>
      <p:sp>
        <p:nvSpPr>
          <p:cNvPr id="79" name="Google Shape;79;p56"/>
          <p:cNvSpPr>
            <a:spLocks noGrp="1"/>
          </p:cNvSpPr>
          <p:nvPr>
            <p:ph type="pic" idx="5"/>
          </p:nvPr>
        </p:nvSpPr>
        <p:spPr>
          <a:xfrm>
            <a:off x="7758546" y="0"/>
            <a:ext cx="2216727" cy="2286000"/>
          </a:xfrm>
          <a:prstGeom prst="rect">
            <a:avLst/>
          </a:prstGeom>
          <a:noFill/>
          <a:ln>
            <a:noFill/>
          </a:ln>
        </p:spPr>
      </p:sp>
      <p:sp>
        <p:nvSpPr>
          <p:cNvPr id="80" name="Google Shape;80;p56"/>
          <p:cNvSpPr>
            <a:spLocks noGrp="1"/>
          </p:cNvSpPr>
          <p:nvPr>
            <p:ph type="pic" idx="6"/>
          </p:nvPr>
        </p:nvSpPr>
        <p:spPr>
          <a:xfrm>
            <a:off x="9975273" y="2286000"/>
            <a:ext cx="2216727" cy="2286000"/>
          </a:xfrm>
          <a:prstGeom prst="rect">
            <a:avLst/>
          </a:prstGeom>
          <a:noFill/>
          <a:ln>
            <a:noFill/>
          </a:ln>
        </p:spPr>
      </p:sp>
      <p:sp>
        <p:nvSpPr>
          <p:cNvPr id="81" name="Google Shape;81;p56"/>
          <p:cNvSpPr>
            <a:spLocks noGrp="1"/>
          </p:cNvSpPr>
          <p:nvPr>
            <p:ph type="pic" idx="7"/>
          </p:nvPr>
        </p:nvSpPr>
        <p:spPr>
          <a:xfrm>
            <a:off x="7758546" y="2286000"/>
            <a:ext cx="2216727" cy="2286000"/>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5">
                                            <p:txEl>
                                              <p:pRg st="0" end="0"/>
                                            </p:txEl>
                                          </p:spTgt>
                                        </p:tgtEl>
                                        <p:attrNameLst>
                                          <p:attrName>style.visibility</p:attrName>
                                        </p:attrNameLst>
                                      </p:cBhvr>
                                      <p:to>
                                        <p:strVal val="visible"/>
                                      </p:to>
                                    </p:set>
                                    <p:animEffect transition="in" filter="fade">
                                      <p:cBhvr>
                                        <p:cTn id="11" dur="500"/>
                                        <p:tgtEl>
                                          <p:spTgt spid="7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5">
                                            <p:txEl>
                                              <p:pRg st="1" end="1"/>
                                            </p:txEl>
                                          </p:spTgt>
                                        </p:tgtEl>
                                        <p:attrNameLst>
                                          <p:attrName>style.visibility</p:attrName>
                                        </p:attrNameLst>
                                      </p:cBhvr>
                                      <p:to>
                                        <p:strVal val="visible"/>
                                      </p:to>
                                    </p:set>
                                    <p:animEffect transition="in" filter="fade">
                                      <p:cBhvr>
                                        <p:cTn id="15" dur="500"/>
                                        <p:tgtEl>
                                          <p:spTgt spid="7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5">
                                            <p:txEl>
                                              <p:pRg st="2" end="2"/>
                                            </p:txEl>
                                          </p:spTgt>
                                        </p:tgtEl>
                                        <p:attrNameLst>
                                          <p:attrName>style.visibility</p:attrName>
                                        </p:attrNameLst>
                                      </p:cBhvr>
                                      <p:to>
                                        <p:strVal val="visible"/>
                                      </p:to>
                                    </p:set>
                                    <p:animEffect transition="in" filter="fade">
                                      <p:cBhvr>
                                        <p:cTn id="19" dur="500"/>
                                        <p:tgtEl>
                                          <p:spTgt spid="7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5">
                                            <p:txEl>
                                              <p:pRg st="3" end="3"/>
                                            </p:txEl>
                                          </p:spTgt>
                                        </p:tgtEl>
                                        <p:attrNameLst>
                                          <p:attrName>style.visibility</p:attrName>
                                        </p:attrNameLst>
                                      </p:cBhvr>
                                      <p:to>
                                        <p:strVal val="visible"/>
                                      </p:to>
                                    </p:set>
                                    <p:animEffect transition="in" filter="fade">
                                      <p:cBhvr>
                                        <p:cTn id="23" dur="500"/>
                                        <p:tgtEl>
                                          <p:spTgt spid="7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5">
                                            <p:txEl>
                                              <p:pRg st="4" end="4"/>
                                            </p:txEl>
                                          </p:spTgt>
                                        </p:tgtEl>
                                        <p:attrNameLst>
                                          <p:attrName>style.visibility</p:attrName>
                                        </p:attrNameLst>
                                      </p:cBhvr>
                                      <p:to>
                                        <p:strVal val="visible"/>
                                      </p:to>
                                    </p:set>
                                    <p:animEffect transition="in" filter="fade">
                                      <p:cBhvr>
                                        <p:cTn id="27" dur="500"/>
                                        <p:tgtEl>
                                          <p:spTgt spid="7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5">
                                            <p:txEl>
                                              <p:pRg st="5" end="5"/>
                                            </p:txEl>
                                          </p:spTgt>
                                        </p:tgtEl>
                                        <p:attrNameLst>
                                          <p:attrName>style.visibility</p:attrName>
                                        </p:attrNameLst>
                                      </p:cBhvr>
                                      <p:to>
                                        <p:strVal val="visible"/>
                                      </p:to>
                                    </p:set>
                                    <p:animEffect transition="in" filter="fade">
                                      <p:cBhvr>
                                        <p:cTn id="31" dur="500"/>
                                        <p:tgtEl>
                                          <p:spTgt spid="7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5">
                                            <p:txEl>
                                              <p:pRg st="6" end="6"/>
                                            </p:txEl>
                                          </p:spTgt>
                                        </p:tgtEl>
                                        <p:attrNameLst>
                                          <p:attrName>style.visibility</p:attrName>
                                        </p:attrNameLst>
                                      </p:cBhvr>
                                      <p:to>
                                        <p:strVal val="visible"/>
                                      </p:to>
                                    </p:set>
                                    <p:animEffect transition="in" filter="fade">
                                      <p:cBhvr>
                                        <p:cTn id="35" dur="500"/>
                                        <p:tgtEl>
                                          <p:spTgt spid="7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5">
                                            <p:txEl>
                                              <p:pRg st="7" end="7"/>
                                            </p:txEl>
                                          </p:spTgt>
                                        </p:tgtEl>
                                        <p:attrNameLst>
                                          <p:attrName>style.visibility</p:attrName>
                                        </p:attrNameLst>
                                      </p:cBhvr>
                                      <p:to>
                                        <p:strVal val="visible"/>
                                      </p:to>
                                    </p:set>
                                    <p:animEffect transition="in" filter="fade">
                                      <p:cBhvr>
                                        <p:cTn id="39" dur="500"/>
                                        <p:tgtEl>
                                          <p:spTgt spid="7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5">
                                            <p:txEl>
                                              <p:pRg st="8" end="8"/>
                                            </p:txEl>
                                          </p:spTgt>
                                        </p:tgtEl>
                                        <p:attrNameLst>
                                          <p:attrName>style.visibility</p:attrName>
                                        </p:attrNameLst>
                                      </p:cBhvr>
                                      <p:to>
                                        <p:strVal val="visible"/>
                                      </p:to>
                                    </p:set>
                                    <p:animEffect transition="in" filter="fade">
                                      <p:cBhvr>
                                        <p:cTn id="43" dur="500"/>
                                        <p:tgtEl>
                                          <p:spTgt spid="75">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enter">
  <p:cSld name="1_Center">
    <p:spTree>
      <p:nvGrpSpPr>
        <p:cNvPr id="1" name="Shape 82"/>
        <p:cNvGrpSpPr/>
        <p:nvPr/>
      </p:nvGrpSpPr>
      <p:grpSpPr>
        <a:xfrm>
          <a:off x="0" y="0"/>
          <a:ext cx="0" cy="0"/>
          <a:chOff x="0" y="0"/>
          <a:chExt cx="0" cy="0"/>
        </a:xfrm>
      </p:grpSpPr>
      <p:cxnSp>
        <p:nvCxnSpPr>
          <p:cNvPr id="83" name="Google Shape;83;p57"/>
          <p:cNvCxnSpPr/>
          <p:nvPr/>
        </p:nvCxnSpPr>
        <p:spPr>
          <a:xfrm>
            <a:off x="562962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84" name="Google Shape;84;p57"/>
          <p:cNvSpPr txBox="1">
            <a:spLocks noGrp="1"/>
          </p:cNvSpPr>
          <p:nvPr>
            <p:ph type="body" idx="1"/>
          </p:nvPr>
        </p:nvSpPr>
        <p:spPr>
          <a:xfrm>
            <a:off x="358140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57"/>
          <p:cNvSpPr>
            <a:spLocks noGrp="1"/>
          </p:cNvSpPr>
          <p:nvPr>
            <p:ph type="pic" idx="2"/>
          </p:nvPr>
        </p:nvSpPr>
        <p:spPr>
          <a:xfrm>
            <a:off x="9724705" y="4709101"/>
            <a:ext cx="2469000" cy="2148900"/>
          </a:xfrm>
          <a:prstGeom prst="rect">
            <a:avLst/>
          </a:prstGeom>
          <a:noFill/>
          <a:ln>
            <a:noFill/>
          </a:ln>
        </p:spPr>
      </p:sp>
      <p:sp>
        <p:nvSpPr>
          <p:cNvPr id="86" name="Google Shape;86;p57"/>
          <p:cNvSpPr>
            <a:spLocks noGrp="1"/>
          </p:cNvSpPr>
          <p:nvPr>
            <p:ph type="pic" idx="3"/>
          </p:nvPr>
        </p:nvSpPr>
        <p:spPr>
          <a:xfrm>
            <a:off x="2431592" y="2552678"/>
            <a:ext cx="2431604" cy="2148840"/>
          </a:xfrm>
          <a:prstGeom prst="rect">
            <a:avLst/>
          </a:prstGeom>
          <a:noFill/>
          <a:ln>
            <a:noFill/>
          </a:ln>
        </p:spPr>
      </p:sp>
      <p:sp>
        <p:nvSpPr>
          <p:cNvPr id="87" name="Google Shape;87;p57"/>
          <p:cNvSpPr>
            <a:spLocks noGrp="1"/>
          </p:cNvSpPr>
          <p:nvPr>
            <p:ph type="pic" idx="4"/>
          </p:nvPr>
        </p:nvSpPr>
        <p:spPr>
          <a:xfrm>
            <a:off x="0" y="4703051"/>
            <a:ext cx="2431500" cy="2148900"/>
          </a:xfrm>
          <a:prstGeom prst="rect">
            <a:avLst/>
          </a:prstGeom>
          <a:noFill/>
          <a:ln>
            <a:noFill/>
          </a:ln>
        </p:spPr>
      </p:sp>
      <p:sp>
        <p:nvSpPr>
          <p:cNvPr id="88" name="Google Shape;88;p57"/>
          <p:cNvSpPr>
            <a:spLocks noGrp="1"/>
          </p:cNvSpPr>
          <p:nvPr>
            <p:ph type="pic" idx="5"/>
          </p:nvPr>
        </p:nvSpPr>
        <p:spPr>
          <a:xfrm>
            <a:off x="7293088" y="2552678"/>
            <a:ext cx="2431604" cy="2148840"/>
          </a:xfrm>
          <a:prstGeom prst="rect">
            <a:avLst/>
          </a:prstGeom>
          <a:noFill/>
          <a:ln>
            <a:noFill/>
          </a:ln>
        </p:spPr>
      </p:sp>
      <p:sp>
        <p:nvSpPr>
          <p:cNvPr id="89" name="Google Shape;89;p57"/>
          <p:cNvSpPr>
            <a:spLocks noGrp="1"/>
          </p:cNvSpPr>
          <p:nvPr>
            <p:ph type="pic" idx="6"/>
          </p:nvPr>
        </p:nvSpPr>
        <p:spPr>
          <a:xfrm>
            <a:off x="4992822" y="4703051"/>
            <a:ext cx="2431500" cy="2148900"/>
          </a:xfrm>
          <a:prstGeom prst="rect">
            <a:avLst/>
          </a:prstGeom>
          <a:noFill/>
          <a:ln>
            <a:noFill/>
          </a:ln>
        </p:spPr>
      </p:sp>
      <p:sp>
        <p:nvSpPr>
          <p:cNvPr id="90" name="Google Shape;90;p57"/>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Light"/>
              <a:ea typeface="Poppins Light"/>
              <a:cs typeface="Poppins Light"/>
              <a:sym typeface="Poppins Light"/>
            </a:endParaRPr>
          </a:p>
        </p:txBody>
      </p:sp>
      <p:pic>
        <p:nvPicPr>
          <p:cNvPr id="91" name="Google Shape;91;p57"/>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92" name="Google Shape;92;p57"/>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93" name="Google Shape;93;p57"/>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rgbClr val="FFFFFF"/>
              </a:solidFill>
              <a:latin typeface="Poppins SemiBold"/>
              <a:ea typeface="Poppins SemiBold"/>
              <a:cs typeface="Poppins SemiBold"/>
              <a:sym typeface="Poppi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500"/>
                                        <p:tgtEl>
                                          <p:spTgt spid="8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4">
                                            <p:txEl>
                                              <p:pRg st="1" end="1"/>
                                            </p:txEl>
                                          </p:spTgt>
                                        </p:tgtEl>
                                        <p:attrNameLst>
                                          <p:attrName>style.visibility</p:attrName>
                                        </p:attrNameLst>
                                      </p:cBhvr>
                                      <p:to>
                                        <p:strVal val="visible"/>
                                      </p:to>
                                    </p:set>
                                    <p:animEffect transition="in" filter="fade">
                                      <p:cBhvr>
                                        <p:cTn id="10" dur="500"/>
                                        <p:tgtEl>
                                          <p:spTgt spid="8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xEl>
                                              <p:pRg st="2" end="2"/>
                                            </p:txEl>
                                          </p:spTgt>
                                        </p:tgtEl>
                                        <p:attrNameLst>
                                          <p:attrName>style.visibility</p:attrName>
                                        </p:attrNameLst>
                                      </p:cBhvr>
                                      <p:to>
                                        <p:strVal val="visible"/>
                                      </p:to>
                                    </p:set>
                                    <p:animEffect transition="in" filter="fade">
                                      <p:cBhvr>
                                        <p:cTn id="13" dur="500"/>
                                        <p:tgtEl>
                                          <p:spTgt spid="8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4">
                                            <p:txEl>
                                              <p:pRg st="3" end="3"/>
                                            </p:txEl>
                                          </p:spTgt>
                                        </p:tgtEl>
                                        <p:attrNameLst>
                                          <p:attrName>style.visibility</p:attrName>
                                        </p:attrNameLst>
                                      </p:cBhvr>
                                      <p:to>
                                        <p:strVal val="visible"/>
                                      </p:to>
                                    </p:set>
                                    <p:animEffect transition="in" filter="fade">
                                      <p:cBhvr>
                                        <p:cTn id="16" dur="500"/>
                                        <p:tgtEl>
                                          <p:spTgt spid="8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4">
                                            <p:txEl>
                                              <p:pRg st="4" end="4"/>
                                            </p:txEl>
                                          </p:spTgt>
                                        </p:tgtEl>
                                        <p:attrNameLst>
                                          <p:attrName>style.visibility</p:attrName>
                                        </p:attrNameLst>
                                      </p:cBhvr>
                                      <p:to>
                                        <p:strVal val="visible"/>
                                      </p:to>
                                    </p:set>
                                    <p:animEffect transition="in" filter="fade">
                                      <p:cBhvr>
                                        <p:cTn id="19" dur="500"/>
                                        <p:tgtEl>
                                          <p:spTgt spid="8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4">
                                            <p:txEl>
                                              <p:pRg st="5" end="5"/>
                                            </p:txEl>
                                          </p:spTgt>
                                        </p:tgtEl>
                                        <p:attrNameLst>
                                          <p:attrName>style.visibility</p:attrName>
                                        </p:attrNameLst>
                                      </p:cBhvr>
                                      <p:to>
                                        <p:strVal val="visible"/>
                                      </p:to>
                                    </p:set>
                                    <p:animEffect transition="in" filter="fade">
                                      <p:cBhvr>
                                        <p:cTn id="22" dur="500"/>
                                        <p:tgtEl>
                                          <p:spTgt spid="8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4">
                                            <p:txEl>
                                              <p:pRg st="6" end="6"/>
                                            </p:txEl>
                                          </p:spTgt>
                                        </p:tgtEl>
                                        <p:attrNameLst>
                                          <p:attrName>style.visibility</p:attrName>
                                        </p:attrNameLst>
                                      </p:cBhvr>
                                      <p:to>
                                        <p:strVal val="visible"/>
                                      </p:to>
                                    </p:set>
                                    <p:animEffect transition="in" filter="fade">
                                      <p:cBhvr>
                                        <p:cTn id="25" dur="500"/>
                                        <p:tgtEl>
                                          <p:spTgt spid="8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4">
                                            <p:txEl>
                                              <p:pRg st="7" end="7"/>
                                            </p:txEl>
                                          </p:spTgt>
                                        </p:tgtEl>
                                        <p:attrNameLst>
                                          <p:attrName>style.visibility</p:attrName>
                                        </p:attrNameLst>
                                      </p:cBhvr>
                                      <p:to>
                                        <p:strVal val="visible"/>
                                      </p:to>
                                    </p:set>
                                    <p:animEffect transition="in" filter="fade">
                                      <p:cBhvr>
                                        <p:cTn id="28" dur="500"/>
                                        <p:tgtEl>
                                          <p:spTgt spid="8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4">
                                            <p:txEl>
                                              <p:pRg st="8" end="8"/>
                                            </p:txEl>
                                          </p:spTgt>
                                        </p:tgtEl>
                                        <p:attrNameLst>
                                          <p:attrName>style.visibility</p:attrName>
                                        </p:attrNameLst>
                                      </p:cBhvr>
                                      <p:to>
                                        <p:strVal val="visible"/>
                                      </p:to>
                                    </p:set>
                                    <p:animEffect transition="in" filter="fade">
                                      <p:cBhvr>
                                        <p:cTn id="31" dur="500"/>
                                        <p:tgtEl>
                                          <p:spTgt spid="84">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childTnLst>
                          </p:cTn>
                        </p:par>
                        <p:par>
                          <p:cTn id="36" fill="hold">
                            <p:stCondLst>
                              <p:cond delay="1000"/>
                            </p:stCondLst>
                            <p:childTnLst>
                              <p:par>
                                <p:cTn id="37" presetID="2" presetClass="entr" presetSubtype="1" fill="hold" nodeType="afterEffect">
                                  <p:stCondLst>
                                    <p:cond delay="0"/>
                                  </p:stCondLst>
                                  <p:childTnLst>
                                    <p:set>
                                      <p:cBhvr>
                                        <p:cTn id="38" dur="1" fill="hold">
                                          <p:stCondLst>
                                            <p:cond delay="0"/>
                                          </p:stCondLst>
                                        </p:cTn>
                                        <p:tgtEl>
                                          <p:spTgt spid="86"/>
                                        </p:tgtEl>
                                        <p:attrNameLst>
                                          <p:attrName>style.visibility</p:attrName>
                                        </p:attrNameLst>
                                      </p:cBhvr>
                                      <p:to>
                                        <p:strVal val="visible"/>
                                      </p:to>
                                    </p:set>
                                    <p:anim calcmode="lin" valueType="num">
                                      <p:cBhvr additive="base">
                                        <p:cTn id="39" dur="500"/>
                                        <p:tgtEl>
                                          <p:spTgt spid="86"/>
                                        </p:tgtEl>
                                        <p:attrNameLst>
                                          <p:attrName>ppt_y</p:attrName>
                                        </p:attrNameLst>
                                      </p:cBhvr>
                                      <p:tavLst>
                                        <p:tav tm="0">
                                          <p:val>
                                            <p:strVal val="#ppt_y-1"/>
                                          </p:val>
                                        </p:tav>
                                        <p:tav tm="100000">
                                          <p:val>
                                            <p:strVal val="#ppt_y"/>
                                          </p:val>
                                        </p:tav>
                                      </p:tavLst>
                                    </p:anim>
                                  </p:childTnLst>
                                </p:cTn>
                              </p:par>
                              <p:par>
                                <p:cTn id="40" presetID="2" presetClass="entr" presetSubtype="1" fill="hold" nodeType="withEffect">
                                  <p:stCondLst>
                                    <p:cond delay="0"/>
                                  </p:stCondLst>
                                  <p:childTnLst>
                                    <p:set>
                                      <p:cBhvr>
                                        <p:cTn id="41" dur="1" fill="hold">
                                          <p:stCondLst>
                                            <p:cond delay="0"/>
                                          </p:stCondLst>
                                        </p:cTn>
                                        <p:tgtEl>
                                          <p:spTgt spid="88"/>
                                        </p:tgtEl>
                                        <p:attrNameLst>
                                          <p:attrName>style.visibility</p:attrName>
                                        </p:attrNameLst>
                                      </p:cBhvr>
                                      <p:to>
                                        <p:strVal val="visible"/>
                                      </p:to>
                                    </p:set>
                                    <p:anim calcmode="lin" valueType="num">
                                      <p:cBhvr additive="base">
                                        <p:cTn id="42" dur="500"/>
                                        <p:tgtEl>
                                          <p:spTgt spid="88"/>
                                        </p:tgtEl>
                                        <p:attrNameLst>
                                          <p:attrName>ppt_y</p:attrName>
                                        </p:attrNameLst>
                                      </p:cBhvr>
                                      <p:tavLst>
                                        <p:tav tm="0">
                                          <p:val>
                                            <p:strVal val="#ppt_y-1"/>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 calcmode="lin" valueType="num">
                                      <p:cBhvr additive="base">
                                        <p:cTn id="45" dur="500"/>
                                        <p:tgtEl>
                                          <p:spTgt spid="85"/>
                                        </p:tgtEl>
                                        <p:attrNameLst>
                                          <p:attrName>ppt_y</p:attrName>
                                        </p:attrNameLst>
                                      </p:cBhvr>
                                      <p:tavLst>
                                        <p:tav tm="0">
                                          <p:val>
                                            <p:strVal val="#ppt_y+1"/>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89"/>
                                        </p:tgtEl>
                                        <p:attrNameLst>
                                          <p:attrName>style.visibility</p:attrName>
                                        </p:attrNameLst>
                                      </p:cBhvr>
                                      <p:to>
                                        <p:strVal val="visible"/>
                                      </p:to>
                                    </p:set>
                                    <p:anim calcmode="lin" valueType="num">
                                      <p:cBhvr additive="base">
                                        <p:cTn id="48" dur="500"/>
                                        <p:tgtEl>
                                          <p:spTgt spid="89"/>
                                        </p:tgtEl>
                                        <p:attrNameLst>
                                          <p:attrName>ppt_y</p:attrName>
                                        </p:attrNameLst>
                                      </p:cBhvr>
                                      <p:tavLst>
                                        <p:tav tm="0">
                                          <p:val>
                                            <p:strVal val="#ppt_y+1"/>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7"/>
                                        </p:tgtEl>
                                        <p:attrNameLst>
                                          <p:attrName>style.visibility</p:attrName>
                                        </p:attrNameLst>
                                      </p:cBhvr>
                                      <p:to>
                                        <p:strVal val="visible"/>
                                      </p:to>
                                    </p:set>
                                    <p:anim calcmode="lin" valueType="num">
                                      <p:cBhvr additive="base">
                                        <p:cTn id="51" dur="500"/>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enter">
  <p:cSld name="Center">
    <p:spTree>
      <p:nvGrpSpPr>
        <p:cNvPr id="1" name="Shape 94"/>
        <p:cNvGrpSpPr/>
        <p:nvPr/>
      </p:nvGrpSpPr>
      <p:grpSpPr>
        <a:xfrm>
          <a:off x="0" y="0"/>
          <a:ext cx="0" cy="0"/>
          <a:chOff x="0" y="0"/>
          <a:chExt cx="0" cy="0"/>
        </a:xfrm>
      </p:grpSpPr>
      <p:sp>
        <p:nvSpPr>
          <p:cNvPr id="95" name="Google Shape;95;p58"/>
          <p:cNvSpPr txBox="1">
            <a:spLocks noGrp="1"/>
          </p:cNvSpPr>
          <p:nvPr>
            <p:ph type="title"/>
          </p:nvPr>
        </p:nvSpPr>
        <p:spPr>
          <a:xfrm>
            <a:off x="2938463" y="685800"/>
            <a:ext cx="6315075" cy="9144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4800"/>
              <a:buFont typeface="Lato Black"/>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96" name="Google Shape;96;p58"/>
          <p:cNvCxnSpPr/>
          <p:nvPr/>
        </p:nvCxnSpPr>
        <p:spPr>
          <a:xfrm>
            <a:off x="562962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97" name="Google Shape;97;p58"/>
          <p:cNvSpPr txBox="1">
            <a:spLocks noGrp="1"/>
          </p:cNvSpPr>
          <p:nvPr>
            <p:ph type="body" idx="1"/>
          </p:nvPr>
        </p:nvSpPr>
        <p:spPr>
          <a:xfrm>
            <a:off x="358140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animEffect transition="in" filter="fade">
                                      <p:cBhvr>
                                        <p:cTn id="11" dur="500"/>
                                        <p:tgtEl>
                                          <p:spTgt spid="9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7">
                                            <p:txEl>
                                              <p:pRg st="1" end="1"/>
                                            </p:txEl>
                                          </p:spTgt>
                                        </p:tgtEl>
                                        <p:attrNameLst>
                                          <p:attrName>style.visibility</p:attrName>
                                        </p:attrNameLst>
                                      </p:cBhvr>
                                      <p:to>
                                        <p:strVal val="visible"/>
                                      </p:to>
                                    </p:set>
                                    <p:animEffect transition="in" filter="fade">
                                      <p:cBhvr>
                                        <p:cTn id="15" dur="500"/>
                                        <p:tgtEl>
                                          <p:spTgt spid="9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7">
                                            <p:txEl>
                                              <p:pRg st="2" end="2"/>
                                            </p:txEl>
                                          </p:spTgt>
                                        </p:tgtEl>
                                        <p:attrNameLst>
                                          <p:attrName>style.visibility</p:attrName>
                                        </p:attrNameLst>
                                      </p:cBhvr>
                                      <p:to>
                                        <p:strVal val="visible"/>
                                      </p:to>
                                    </p:set>
                                    <p:animEffect transition="in" filter="fade">
                                      <p:cBhvr>
                                        <p:cTn id="19" dur="500"/>
                                        <p:tgtEl>
                                          <p:spTgt spid="9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7">
                                            <p:txEl>
                                              <p:pRg st="3" end="3"/>
                                            </p:txEl>
                                          </p:spTgt>
                                        </p:tgtEl>
                                        <p:attrNameLst>
                                          <p:attrName>style.visibility</p:attrName>
                                        </p:attrNameLst>
                                      </p:cBhvr>
                                      <p:to>
                                        <p:strVal val="visible"/>
                                      </p:to>
                                    </p:set>
                                    <p:animEffect transition="in" filter="fade">
                                      <p:cBhvr>
                                        <p:cTn id="23" dur="500"/>
                                        <p:tgtEl>
                                          <p:spTgt spid="9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7">
                                            <p:txEl>
                                              <p:pRg st="4" end="4"/>
                                            </p:txEl>
                                          </p:spTgt>
                                        </p:tgtEl>
                                        <p:attrNameLst>
                                          <p:attrName>style.visibility</p:attrName>
                                        </p:attrNameLst>
                                      </p:cBhvr>
                                      <p:to>
                                        <p:strVal val="visible"/>
                                      </p:to>
                                    </p:set>
                                    <p:animEffect transition="in" filter="fade">
                                      <p:cBhvr>
                                        <p:cTn id="27" dur="500"/>
                                        <p:tgtEl>
                                          <p:spTgt spid="9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7">
                                            <p:txEl>
                                              <p:pRg st="5" end="5"/>
                                            </p:txEl>
                                          </p:spTgt>
                                        </p:tgtEl>
                                        <p:attrNameLst>
                                          <p:attrName>style.visibility</p:attrName>
                                        </p:attrNameLst>
                                      </p:cBhvr>
                                      <p:to>
                                        <p:strVal val="visible"/>
                                      </p:to>
                                    </p:set>
                                    <p:animEffect transition="in" filter="fade">
                                      <p:cBhvr>
                                        <p:cTn id="31" dur="500"/>
                                        <p:tgtEl>
                                          <p:spTgt spid="9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7">
                                            <p:txEl>
                                              <p:pRg st="6" end="6"/>
                                            </p:txEl>
                                          </p:spTgt>
                                        </p:tgtEl>
                                        <p:attrNameLst>
                                          <p:attrName>style.visibility</p:attrName>
                                        </p:attrNameLst>
                                      </p:cBhvr>
                                      <p:to>
                                        <p:strVal val="visible"/>
                                      </p:to>
                                    </p:set>
                                    <p:animEffect transition="in" filter="fade">
                                      <p:cBhvr>
                                        <p:cTn id="35" dur="500"/>
                                        <p:tgtEl>
                                          <p:spTgt spid="9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7">
                                            <p:txEl>
                                              <p:pRg st="7" end="7"/>
                                            </p:txEl>
                                          </p:spTgt>
                                        </p:tgtEl>
                                        <p:attrNameLst>
                                          <p:attrName>style.visibility</p:attrName>
                                        </p:attrNameLst>
                                      </p:cBhvr>
                                      <p:to>
                                        <p:strVal val="visible"/>
                                      </p:to>
                                    </p:set>
                                    <p:animEffect transition="in" filter="fade">
                                      <p:cBhvr>
                                        <p:cTn id="39" dur="500"/>
                                        <p:tgtEl>
                                          <p:spTgt spid="9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7">
                                            <p:txEl>
                                              <p:pRg st="8" end="8"/>
                                            </p:txEl>
                                          </p:spTgt>
                                        </p:tgtEl>
                                        <p:attrNameLst>
                                          <p:attrName>style.visibility</p:attrName>
                                        </p:attrNameLst>
                                      </p:cBhvr>
                                      <p:to>
                                        <p:strVal val="visible"/>
                                      </p:to>
                                    </p:set>
                                    <p:animEffect transition="in" filter="fade">
                                      <p:cBhvr>
                                        <p:cTn id="43" dur="500"/>
                                        <p:tgtEl>
                                          <p:spTgt spid="9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fade">
                                      <p:cBhvr>
                                        <p:cTn id="4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 Picture">
  <p:cSld name="Tab Picture">
    <p:spTree>
      <p:nvGrpSpPr>
        <p:cNvPr id="1" name="Shape 98"/>
        <p:cNvGrpSpPr/>
        <p:nvPr/>
      </p:nvGrpSpPr>
      <p:grpSpPr>
        <a:xfrm>
          <a:off x="0" y="0"/>
          <a:ext cx="0" cy="0"/>
          <a:chOff x="0" y="0"/>
          <a:chExt cx="0" cy="0"/>
        </a:xfrm>
      </p:grpSpPr>
      <p:sp>
        <p:nvSpPr>
          <p:cNvPr id="99" name="Google Shape;99;p59"/>
          <p:cNvSpPr>
            <a:spLocks noGrp="1"/>
          </p:cNvSpPr>
          <p:nvPr>
            <p:ph type="pic" idx="2"/>
          </p:nvPr>
        </p:nvSpPr>
        <p:spPr>
          <a:xfrm>
            <a:off x="8699950" y="1613875"/>
            <a:ext cx="3334200" cy="4754400"/>
          </a:xfrm>
          <a:prstGeom prst="rect">
            <a:avLst/>
          </a:prstGeom>
          <a:noFill/>
          <a:ln>
            <a:noFill/>
          </a:ln>
        </p:spPr>
      </p:sp>
      <p:cxnSp>
        <p:nvCxnSpPr>
          <p:cNvPr id="100" name="Google Shape;100;p59"/>
          <p:cNvCxnSpPr/>
          <p:nvPr/>
        </p:nvCxnSpPr>
        <p:spPr>
          <a:xfrm>
            <a:off x="73094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101" name="Google Shape;101;p59"/>
          <p:cNvSpPr txBox="1">
            <a:spLocks noGrp="1"/>
          </p:cNvSpPr>
          <p:nvPr>
            <p:ph type="body" idx="1"/>
          </p:nvPr>
        </p:nvSpPr>
        <p:spPr>
          <a:xfrm>
            <a:off x="62865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59"/>
          <p:cNvSpPr>
            <a:spLocks noGrp="1"/>
          </p:cNvSpPr>
          <p:nvPr>
            <p:ph type="pic" idx="3"/>
          </p:nvPr>
        </p:nvSpPr>
        <p:spPr>
          <a:xfrm>
            <a:off x="5955345" y="2335899"/>
            <a:ext cx="3048900" cy="4032300"/>
          </a:xfrm>
          <a:prstGeom prst="rect">
            <a:avLst/>
          </a:prstGeom>
          <a:noFill/>
          <a:ln>
            <a:noFill/>
          </a:ln>
        </p:spPr>
      </p:sp>
      <p:sp>
        <p:nvSpPr>
          <p:cNvPr id="103" name="Google Shape;103;p59"/>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Light"/>
              <a:ea typeface="Poppins Light"/>
              <a:cs typeface="Poppins Light"/>
              <a:sym typeface="Poppins Light"/>
            </a:endParaRPr>
          </a:p>
        </p:txBody>
      </p:sp>
      <p:pic>
        <p:nvPicPr>
          <p:cNvPr id="104" name="Google Shape;104;p59"/>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105" name="Google Shape;105;p59"/>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106" name="Google Shape;106;p59"/>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rgbClr val="FFFFFF"/>
              </a:solidFill>
              <a:latin typeface="Poppins SemiBold"/>
              <a:ea typeface="Poppins SemiBold"/>
              <a:cs typeface="Poppins SemiBold"/>
              <a:sym typeface="Poppi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500"/>
                                        <p:tgtEl>
                                          <p:spTgt spid="10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1">
                                            <p:txEl>
                                              <p:pRg st="1" end="1"/>
                                            </p:txEl>
                                          </p:spTgt>
                                        </p:tgtEl>
                                        <p:attrNameLst>
                                          <p:attrName>style.visibility</p:attrName>
                                        </p:attrNameLst>
                                      </p:cBhvr>
                                      <p:to>
                                        <p:strVal val="visible"/>
                                      </p:to>
                                    </p:set>
                                    <p:animEffect transition="in" filter="fade">
                                      <p:cBhvr>
                                        <p:cTn id="10" dur="500"/>
                                        <p:tgtEl>
                                          <p:spTgt spid="10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xEl>
                                              <p:pRg st="2" end="2"/>
                                            </p:txEl>
                                          </p:spTgt>
                                        </p:tgtEl>
                                        <p:attrNameLst>
                                          <p:attrName>style.visibility</p:attrName>
                                        </p:attrNameLst>
                                      </p:cBhvr>
                                      <p:to>
                                        <p:strVal val="visible"/>
                                      </p:to>
                                    </p:set>
                                    <p:animEffect transition="in" filter="fade">
                                      <p:cBhvr>
                                        <p:cTn id="13" dur="500"/>
                                        <p:tgtEl>
                                          <p:spTgt spid="10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1">
                                            <p:txEl>
                                              <p:pRg st="3" end="3"/>
                                            </p:txEl>
                                          </p:spTgt>
                                        </p:tgtEl>
                                        <p:attrNameLst>
                                          <p:attrName>style.visibility</p:attrName>
                                        </p:attrNameLst>
                                      </p:cBhvr>
                                      <p:to>
                                        <p:strVal val="visible"/>
                                      </p:to>
                                    </p:set>
                                    <p:animEffect transition="in" filter="fade">
                                      <p:cBhvr>
                                        <p:cTn id="16" dur="500"/>
                                        <p:tgtEl>
                                          <p:spTgt spid="10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1">
                                            <p:txEl>
                                              <p:pRg st="4" end="4"/>
                                            </p:txEl>
                                          </p:spTgt>
                                        </p:tgtEl>
                                        <p:attrNameLst>
                                          <p:attrName>style.visibility</p:attrName>
                                        </p:attrNameLst>
                                      </p:cBhvr>
                                      <p:to>
                                        <p:strVal val="visible"/>
                                      </p:to>
                                    </p:set>
                                    <p:animEffect transition="in" filter="fade">
                                      <p:cBhvr>
                                        <p:cTn id="19" dur="500"/>
                                        <p:tgtEl>
                                          <p:spTgt spid="10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1">
                                            <p:txEl>
                                              <p:pRg st="5" end="5"/>
                                            </p:txEl>
                                          </p:spTgt>
                                        </p:tgtEl>
                                        <p:attrNameLst>
                                          <p:attrName>style.visibility</p:attrName>
                                        </p:attrNameLst>
                                      </p:cBhvr>
                                      <p:to>
                                        <p:strVal val="visible"/>
                                      </p:to>
                                    </p:set>
                                    <p:animEffect transition="in" filter="fade">
                                      <p:cBhvr>
                                        <p:cTn id="22" dur="500"/>
                                        <p:tgtEl>
                                          <p:spTgt spid="10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1">
                                            <p:txEl>
                                              <p:pRg st="6" end="6"/>
                                            </p:txEl>
                                          </p:spTgt>
                                        </p:tgtEl>
                                        <p:attrNameLst>
                                          <p:attrName>style.visibility</p:attrName>
                                        </p:attrNameLst>
                                      </p:cBhvr>
                                      <p:to>
                                        <p:strVal val="visible"/>
                                      </p:to>
                                    </p:set>
                                    <p:animEffect transition="in" filter="fade">
                                      <p:cBhvr>
                                        <p:cTn id="25" dur="500"/>
                                        <p:tgtEl>
                                          <p:spTgt spid="101">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1">
                                            <p:txEl>
                                              <p:pRg st="7" end="7"/>
                                            </p:txEl>
                                          </p:spTgt>
                                        </p:tgtEl>
                                        <p:attrNameLst>
                                          <p:attrName>style.visibility</p:attrName>
                                        </p:attrNameLst>
                                      </p:cBhvr>
                                      <p:to>
                                        <p:strVal val="visible"/>
                                      </p:to>
                                    </p:set>
                                    <p:animEffect transition="in" filter="fade">
                                      <p:cBhvr>
                                        <p:cTn id="28" dur="500"/>
                                        <p:tgtEl>
                                          <p:spTgt spid="101">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1">
                                            <p:txEl>
                                              <p:pRg st="8" end="8"/>
                                            </p:txEl>
                                          </p:spTgt>
                                        </p:tgtEl>
                                        <p:attrNameLst>
                                          <p:attrName>style.visibility</p:attrName>
                                        </p:attrNameLst>
                                      </p:cBhvr>
                                      <p:to>
                                        <p:strVal val="visible"/>
                                      </p:to>
                                    </p:set>
                                    <p:animEffect transition="in" filter="fade">
                                      <p:cBhvr>
                                        <p:cTn id="31" dur="500"/>
                                        <p:tgtEl>
                                          <p:spTgt spid="101">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107"/>
        <p:cNvGrpSpPr/>
        <p:nvPr/>
      </p:nvGrpSpPr>
      <p:grpSpPr>
        <a:xfrm>
          <a:off x="0" y="0"/>
          <a:ext cx="0" cy="0"/>
          <a:chOff x="0" y="0"/>
          <a:chExt cx="0" cy="0"/>
        </a:xfrm>
      </p:grpSpPr>
      <p:sp>
        <p:nvSpPr>
          <p:cNvPr id="108" name="Google Shape;108;p60"/>
          <p:cNvSpPr txBox="1">
            <a:spLocks noGrp="1"/>
          </p:cNvSpPr>
          <p:nvPr>
            <p:ph type="body" idx="1"/>
          </p:nvPr>
        </p:nvSpPr>
        <p:spPr>
          <a:xfrm>
            <a:off x="838200" y="1270000"/>
            <a:ext cx="10515600" cy="365124"/>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60"/>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Light"/>
              <a:ea typeface="Poppins Light"/>
              <a:cs typeface="Poppins Light"/>
              <a:sym typeface="Poppins Light"/>
            </a:endParaRPr>
          </a:p>
        </p:txBody>
      </p:sp>
      <p:pic>
        <p:nvPicPr>
          <p:cNvPr id="110" name="Google Shape;110;p60"/>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111" name="Google Shape;111;p60"/>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112" name="Google Shape;112;p60"/>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rgbClr val="FFFFFF"/>
              </a:solidFill>
              <a:latin typeface="Poppins SemiBold"/>
              <a:ea typeface="Poppins SemiBold"/>
              <a:cs typeface="Poppins SemiBold"/>
              <a:sym typeface="Poppi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500"/>
                                        <p:tgtEl>
                                          <p:spTgt spid="10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8">
                                            <p:txEl>
                                              <p:pRg st="1" end="1"/>
                                            </p:txEl>
                                          </p:spTgt>
                                        </p:tgtEl>
                                        <p:attrNameLst>
                                          <p:attrName>style.visibility</p:attrName>
                                        </p:attrNameLst>
                                      </p:cBhvr>
                                      <p:to>
                                        <p:strVal val="visible"/>
                                      </p:to>
                                    </p:set>
                                    <p:animEffect transition="in" filter="fade">
                                      <p:cBhvr>
                                        <p:cTn id="10" dur="500"/>
                                        <p:tgtEl>
                                          <p:spTgt spid="10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8">
                                            <p:txEl>
                                              <p:pRg st="2" end="2"/>
                                            </p:txEl>
                                          </p:spTgt>
                                        </p:tgtEl>
                                        <p:attrNameLst>
                                          <p:attrName>style.visibility</p:attrName>
                                        </p:attrNameLst>
                                      </p:cBhvr>
                                      <p:to>
                                        <p:strVal val="visible"/>
                                      </p:to>
                                    </p:set>
                                    <p:animEffect transition="in" filter="fade">
                                      <p:cBhvr>
                                        <p:cTn id="13" dur="500"/>
                                        <p:tgtEl>
                                          <p:spTgt spid="10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8">
                                            <p:txEl>
                                              <p:pRg st="3" end="3"/>
                                            </p:txEl>
                                          </p:spTgt>
                                        </p:tgtEl>
                                        <p:attrNameLst>
                                          <p:attrName>style.visibility</p:attrName>
                                        </p:attrNameLst>
                                      </p:cBhvr>
                                      <p:to>
                                        <p:strVal val="visible"/>
                                      </p:to>
                                    </p:set>
                                    <p:animEffect transition="in" filter="fade">
                                      <p:cBhvr>
                                        <p:cTn id="16" dur="500"/>
                                        <p:tgtEl>
                                          <p:spTgt spid="10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8">
                                            <p:txEl>
                                              <p:pRg st="4" end="4"/>
                                            </p:txEl>
                                          </p:spTgt>
                                        </p:tgtEl>
                                        <p:attrNameLst>
                                          <p:attrName>style.visibility</p:attrName>
                                        </p:attrNameLst>
                                      </p:cBhvr>
                                      <p:to>
                                        <p:strVal val="visible"/>
                                      </p:to>
                                    </p:set>
                                    <p:animEffect transition="in" filter="fade">
                                      <p:cBhvr>
                                        <p:cTn id="19" dur="500"/>
                                        <p:tgtEl>
                                          <p:spTgt spid="10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8">
                                            <p:txEl>
                                              <p:pRg st="5" end="5"/>
                                            </p:txEl>
                                          </p:spTgt>
                                        </p:tgtEl>
                                        <p:attrNameLst>
                                          <p:attrName>style.visibility</p:attrName>
                                        </p:attrNameLst>
                                      </p:cBhvr>
                                      <p:to>
                                        <p:strVal val="visible"/>
                                      </p:to>
                                    </p:set>
                                    <p:animEffect transition="in" filter="fade">
                                      <p:cBhvr>
                                        <p:cTn id="22" dur="500"/>
                                        <p:tgtEl>
                                          <p:spTgt spid="10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8">
                                            <p:txEl>
                                              <p:pRg st="6" end="6"/>
                                            </p:txEl>
                                          </p:spTgt>
                                        </p:tgtEl>
                                        <p:attrNameLst>
                                          <p:attrName>style.visibility</p:attrName>
                                        </p:attrNameLst>
                                      </p:cBhvr>
                                      <p:to>
                                        <p:strVal val="visible"/>
                                      </p:to>
                                    </p:set>
                                    <p:animEffect transition="in" filter="fade">
                                      <p:cBhvr>
                                        <p:cTn id="25" dur="500"/>
                                        <p:tgtEl>
                                          <p:spTgt spid="108">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8">
                                            <p:txEl>
                                              <p:pRg st="7" end="7"/>
                                            </p:txEl>
                                          </p:spTgt>
                                        </p:tgtEl>
                                        <p:attrNameLst>
                                          <p:attrName>style.visibility</p:attrName>
                                        </p:attrNameLst>
                                      </p:cBhvr>
                                      <p:to>
                                        <p:strVal val="visible"/>
                                      </p:to>
                                    </p:set>
                                    <p:animEffect transition="in" filter="fade">
                                      <p:cBhvr>
                                        <p:cTn id="28" dur="500"/>
                                        <p:tgtEl>
                                          <p:spTgt spid="108">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8">
                                            <p:txEl>
                                              <p:pRg st="8" end="8"/>
                                            </p:txEl>
                                          </p:spTgt>
                                        </p:tgtEl>
                                        <p:attrNameLst>
                                          <p:attrName>style.visibility</p:attrName>
                                        </p:attrNameLst>
                                      </p:cBhvr>
                                      <p:to>
                                        <p:strVal val="visible"/>
                                      </p:to>
                                    </p:set>
                                    <p:animEffect transition="in" filter="fade">
                                      <p:cBhvr>
                                        <p:cTn id="31" dur="500"/>
                                        <p:tgtEl>
                                          <p:spTgt spid="10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6"/>
          <p:cNvSpPr>
            <a:spLocks noGrp="1"/>
          </p:cNvSpPr>
          <p:nvPr>
            <p:ph type="pic" idx="2"/>
          </p:nvPr>
        </p:nvSpPr>
        <p:spPr>
          <a:xfrm>
            <a:off x="0" y="0"/>
            <a:ext cx="12192000" cy="4216500"/>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on Right">
  <p:cSld name="Picture on Right">
    <p:spTree>
      <p:nvGrpSpPr>
        <p:cNvPr id="1" name="Shape 24"/>
        <p:cNvGrpSpPr/>
        <p:nvPr/>
      </p:nvGrpSpPr>
      <p:grpSpPr>
        <a:xfrm>
          <a:off x="0" y="0"/>
          <a:ext cx="0" cy="0"/>
          <a:chOff x="0" y="0"/>
          <a:chExt cx="0" cy="0"/>
        </a:xfrm>
      </p:grpSpPr>
      <p:sp>
        <p:nvSpPr>
          <p:cNvPr id="25" name="Google Shape;25;p47"/>
          <p:cNvSpPr txBox="1">
            <a:spLocks noGrp="1"/>
          </p:cNvSpPr>
          <p:nvPr>
            <p:ph type="title"/>
          </p:nvPr>
        </p:nvSpPr>
        <p:spPr>
          <a:xfrm>
            <a:off x="628650" y="685800"/>
            <a:ext cx="6315075" cy="914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Lato Black"/>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6" name="Google Shape;26;p47"/>
          <p:cNvCxnSpPr/>
          <p:nvPr/>
        </p:nvCxnSpPr>
        <p:spPr>
          <a:xfrm>
            <a:off x="796265" y="1923039"/>
            <a:ext cx="932700" cy="0"/>
          </a:xfrm>
          <a:prstGeom prst="straightConnector1">
            <a:avLst/>
          </a:prstGeom>
          <a:noFill/>
          <a:ln w="12700" cap="flat" cmpd="sng">
            <a:solidFill>
              <a:schemeClr val="dk1"/>
            </a:solidFill>
            <a:prstDash val="solid"/>
            <a:miter lim="800000"/>
            <a:headEnd type="none" w="sm" len="sm"/>
            <a:tailEnd type="none" w="sm" len="sm"/>
          </a:ln>
        </p:spPr>
      </p:cxnSp>
      <p:sp>
        <p:nvSpPr>
          <p:cNvPr id="27" name="Google Shape;27;p47"/>
          <p:cNvSpPr txBox="1">
            <a:spLocks noGrp="1"/>
          </p:cNvSpPr>
          <p:nvPr>
            <p:ph type="body" idx="1"/>
          </p:nvPr>
        </p:nvSpPr>
        <p:spPr>
          <a:xfrm>
            <a:off x="730950" y="2533650"/>
            <a:ext cx="5029200" cy="714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500"/>
                                        <p:tgtEl>
                                          <p:spTgt spid="2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
                                            <p:txEl>
                                              <p:pRg st="1" end="1"/>
                                            </p:txEl>
                                          </p:spTgt>
                                        </p:tgtEl>
                                        <p:attrNameLst>
                                          <p:attrName>style.visibility</p:attrName>
                                        </p:attrNameLst>
                                      </p:cBhvr>
                                      <p:to>
                                        <p:strVal val="visible"/>
                                      </p:to>
                                    </p:set>
                                    <p:animEffect transition="in" filter="fade">
                                      <p:cBhvr>
                                        <p:cTn id="15" dur="500"/>
                                        <p:tgtEl>
                                          <p:spTgt spid="2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animEffect transition="in" filter="fade">
                                      <p:cBhvr>
                                        <p:cTn id="19" dur="500"/>
                                        <p:tgtEl>
                                          <p:spTgt spid="2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
                                            <p:txEl>
                                              <p:pRg st="3" end="3"/>
                                            </p:txEl>
                                          </p:spTgt>
                                        </p:tgtEl>
                                        <p:attrNameLst>
                                          <p:attrName>style.visibility</p:attrName>
                                        </p:attrNameLst>
                                      </p:cBhvr>
                                      <p:to>
                                        <p:strVal val="visible"/>
                                      </p:to>
                                    </p:set>
                                    <p:animEffect transition="in" filter="fade">
                                      <p:cBhvr>
                                        <p:cTn id="23" dur="500"/>
                                        <p:tgtEl>
                                          <p:spTgt spid="2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
                                            <p:txEl>
                                              <p:pRg st="4" end="4"/>
                                            </p:txEl>
                                          </p:spTgt>
                                        </p:tgtEl>
                                        <p:attrNameLst>
                                          <p:attrName>style.visibility</p:attrName>
                                        </p:attrNameLst>
                                      </p:cBhvr>
                                      <p:to>
                                        <p:strVal val="visible"/>
                                      </p:to>
                                    </p:set>
                                    <p:animEffect transition="in" filter="fade">
                                      <p:cBhvr>
                                        <p:cTn id="27" dur="500"/>
                                        <p:tgtEl>
                                          <p:spTgt spid="2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xEl>
                                              <p:pRg st="5" end="5"/>
                                            </p:txEl>
                                          </p:spTgt>
                                        </p:tgtEl>
                                        <p:attrNameLst>
                                          <p:attrName>style.visibility</p:attrName>
                                        </p:attrNameLst>
                                      </p:cBhvr>
                                      <p:to>
                                        <p:strVal val="visible"/>
                                      </p:to>
                                    </p:set>
                                    <p:animEffect transition="in" filter="fade">
                                      <p:cBhvr>
                                        <p:cTn id="31" dur="500"/>
                                        <p:tgtEl>
                                          <p:spTgt spid="2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
                                            <p:txEl>
                                              <p:pRg st="6" end="6"/>
                                            </p:txEl>
                                          </p:spTgt>
                                        </p:tgtEl>
                                        <p:attrNameLst>
                                          <p:attrName>style.visibility</p:attrName>
                                        </p:attrNameLst>
                                      </p:cBhvr>
                                      <p:to>
                                        <p:strVal val="visible"/>
                                      </p:to>
                                    </p:set>
                                    <p:animEffect transition="in" filter="fade">
                                      <p:cBhvr>
                                        <p:cTn id="35" dur="500"/>
                                        <p:tgtEl>
                                          <p:spTgt spid="2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
                                            <p:txEl>
                                              <p:pRg st="7" end="7"/>
                                            </p:txEl>
                                          </p:spTgt>
                                        </p:tgtEl>
                                        <p:attrNameLst>
                                          <p:attrName>style.visibility</p:attrName>
                                        </p:attrNameLst>
                                      </p:cBhvr>
                                      <p:to>
                                        <p:strVal val="visible"/>
                                      </p:to>
                                    </p:set>
                                    <p:animEffect transition="in" filter="fade">
                                      <p:cBhvr>
                                        <p:cTn id="39" dur="500"/>
                                        <p:tgtEl>
                                          <p:spTgt spid="2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
                                            <p:txEl>
                                              <p:pRg st="8" end="8"/>
                                            </p:txEl>
                                          </p:spTgt>
                                        </p:tgtEl>
                                        <p:attrNameLst>
                                          <p:attrName>style.visibility</p:attrName>
                                        </p:attrNameLst>
                                      </p:cBhvr>
                                      <p:to>
                                        <p:strVal val="visible"/>
                                      </p:to>
                                    </p:set>
                                    <p:animEffect transition="in" filter="fade">
                                      <p:cBhvr>
                                        <p:cTn id="43" dur="500"/>
                                        <p:tgtEl>
                                          <p:spTgt spid="2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on Bottom">
  <p:cSld name="Picture on Bottom">
    <p:spTree>
      <p:nvGrpSpPr>
        <p:cNvPr id="1" name="Shape 29"/>
        <p:cNvGrpSpPr/>
        <p:nvPr/>
      </p:nvGrpSpPr>
      <p:grpSpPr>
        <a:xfrm>
          <a:off x="0" y="0"/>
          <a:ext cx="0" cy="0"/>
          <a:chOff x="0" y="0"/>
          <a:chExt cx="0" cy="0"/>
        </a:xfrm>
      </p:grpSpPr>
      <p:sp>
        <p:nvSpPr>
          <p:cNvPr id="30" name="Google Shape;30;p49"/>
          <p:cNvSpPr txBox="1">
            <a:spLocks noGrp="1"/>
          </p:cNvSpPr>
          <p:nvPr>
            <p:ph type="title"/>
          </p:nvPr>
        </p:nvSpPr>
        <p:spPr>
          <a:xfrm>
            <a:off x="628650" y="685800"/>
            <a:ext cx="6315075" cy="914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Lato Black"/>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1" name="Google Shape;31;p49"/>
          <p:cNvCxnSpPr/>
          <p:nvPr/>
        </p:nvCxnSpPr>
        <p:spPr>
          <a:xfrm>
            <a:off x="73094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32" name="Google Shape;32;p49"/>
          <p:cNvSpPr txBox="1">
            <a:spLocks noGrp="1"/>
          </p:cNvSpPr>
          <p:nvPr>
            <p:ph type="body" idx="1"/>
          </p:nvPr>
        </p:nvSpPr>
        <p:spPr>
          <a:xfrm>
            <a:off x="62865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animEffect transition="in" filter="fade">
                                      <p:cBhvr>
                                        <p:cTn id="11" dur="500"/>
                                        <p:tgtEl>
                                          <p:spTgt spid="3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animEffect transition="in" filter="fade">
                                      <p:cBhvr>
                                        <p:cTn id="15" dur="500"/>
                                        <p:tgtEl>
                                          <p:spTgt spid="3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2">
                                            <p:txEl>
                                              <p:pRg st="2" end="2"/>
                                            </p:txEl>
                                          </p:spTgt>
                                        </p:tgtEl>
                                        <p:attrNameLst>
                                          <p:attrName>style.visibility</p:attrName>
                                        </p:attrNameLst>
                                      </p:cBhvr>
                                      <p:to>
                                        <p:strVal val="visible"/>
                                      </p:to>
                                    </p:set>
                                    <p:animEffect transition="in" filter="fade">
                                      <p:cBhvr>
                                        <p:cTn id="19" dur="500"/>
                                        <p:tgtEl>
                                          <p:spTgt spid="3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2">
                                            <p:txEl>
                                              <p:pRg st="3" end="3"/>
                                            </p:txEl>
                                          </p:spTgt>
                                        </p:tgtEl>
                                        <p:attrNameLst>
                                          <p:attrName>style.visibility</p:attrName>
                                        </p:attrNameLst>
                                      </p:cBhvr>
                                      <p:to>
                                        <p:strVal val="visible"/>
                                      </p:to>
                                    </p:set>
                                    <p:animEffect transition="in" filter="fade">
                                      <p:cBhvr>
                                        <p:cTn id="23" dur="500"/>
                                        <p:tgtEl>
                                          <p:spTgt spid="3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
                                            <p:txEl>
                                              <p:pRg st="4" end="4"/>
                                            </p:txEl>
                                          </p:spTgt>
                                        </p:tgtEl>
                                        <p:attrNameLst>
                                          <p:attrName>style.visibility</p:attrName>
                                        </p:attrNameLst>
                                      </p:cBhvr>
                                      <p:to>
                                        <p:strVal val="visible"/>
                                      </p:to>
                                    </p:set>
                                    <p:animEffect transition="in" filter="fade">
                                      <p:cBhvr>
                                        <p:cTn id="27" dur="500"/>
                                        <p:tgtEl>
                                          <p:spTgt spid="3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2">
                                            <p:txEl>
                                              <p:pRg st="5" end="5"/>
                                            </p:txEl>
                                          </p:spTgt>
                                        </p:tgtEl>
                                        <p:attrNameLst>
                                          <p:attrName>style.visibility</p:attrName>
                                        </p:attrNameLst>
                                      </p:cBhvr>
                                      <p:to>
                                        <p:strVal val="visible"/>
                                      </p:to>
                                    </p:set>
                                    <p:animEffect transition="in" filter="fade">
                                      <p:cBhvr>
                                        <p:cTn id="31" dur="500"/>
                                        <p:tgtEl>
                                          <p:spTgt spid="3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2">
                                            <p:txEl>
                                              <p:pRg st="6" end="6"/>
                                            </p:txEl>
                                          </p:spTgt>
                                        </p:tgtEl>
                                        <p:attrNameLst>
                                          <p:attrName>style.visibility</p:attrName>
                                        </p:attrNameLst>
                                      </p:cBhvr>
                                      <p:to>
                                        <p:strVal val="visible"/>
                                      </p:to>
                                    </p:set>
                                    <p:animEffect transition="in" filter="fade">
                                      <p:cBhvr>
                                        <p:cTn id="35" dur="500"/>
                                        <p:tgtEl>
                                          <p:spTgt spid="3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
                                            <p:txEl>
                                              <p:pRg st="7" end="7"/>
                                            </p:txEl>
                                          </p:spTgt>
                                        </p:tgtEl>
                                        <p:attrNameLst>
                                          <p:attrName>style.visibility</p:attrName>
                                        </p:attrNameLst>
                                      </p:cBhvr>
                                      <p:to>
                                        <p:strVal val="visible"/>
                                      </p:to>
                                    </p:set>
                                    <p:animEffect transition="in" filter="fade">
                                      <p:cBhvr>
                                        <p:cTn id="39" dur="500"/>
                                        <p:tgtEl>
                                          <p:spTgt spid="3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2">
                                            <p:txEl>
                                              <p:pRg st="8" end="8"/>
                                            </p:txEl>
                                          </p:spTgt>
                                        </p:tgtEl>
                                        <p:attrNameLst>
                                          <p:attrName>style.visibility</p:attrName>
                                        </p:attrNameLst>
                                      </p:cBhvr>
                                      <p:to>
                                        <p:strVal val="visible"/>
                                      </p:to>
                                    </p:set>
                                    <p:animEffect transition="in" filter="fade">
                                      <p:cBhvr>
                                        <p:cTn id="43" dur="500"/>
                                        <p:tgtEl>
                                          <p:spTgt spid="32">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1_Title and Content">
  <p:cSld name="11_Title and Content">
    <p:spTree>
      <p:nvGrpSpPr>
        <p:cNvPr id="1"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
        <p:cNvGrpSpPr/>
        <p:nvPr/>
      </p:nvGrpSpPr>
      <p:grpSpPr>
        <a:xfrm>
          <a:off x="0" y="0"/>
          <a:ext cx="0" cy="0"/>
          <a:chOff x="0" y="0"/>
          <a:chExt cx="0" cy="0"/>
        </a:xfrm>
      </p:grpSpPr>
      <p:cxnSp>
        <p:nvCxnSpPr>
          <p:cNvPr id="35" name="Google Shape;35;p51"/>
          <p:cNvCxnSpPr/>
          <p:nvPr/>
        </p:nvCxnSpPr>
        <p:spPr>
          <a:xfrm>
            <a:off x="73094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36" name="Google Shape;36;p51"/>
          <p:cNvSpPr txBox="1">
            <a:spLocks noGrp="1"/>
          </p:cNvSpPr>
          <p:nvPr>
            <p:ph type="body" idx="1"/>
          </p:nvPr>
        </p:nvSpPr>
        <p:spPr>
          <a:xfrm>
            <a:off x="62865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1"/>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Light"/>
              <a:ea typeface="Poppins Light"/>
              <a:cs typeface="Poppins Light"/>
              <a:sym typeface="Poppins Light"/>
            </a:endParaRPr>
          </a:p>
        </p:txBody>
      </p:sp>
      <p:pic>
        <p:nvPicPr>
          <p:cNvPr id="38" name="Google Shape;38;p51"/>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39" name="Google Shape;39;p51"/>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40" name="Google Shape;40;p51"/>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rgbClr val="FFFFFF"/>
              </a:solidFill>
              <a:latin typeface="Poppins SemiBold"/>
              <a:ea typeface="Poppins SemiBold"/>
              <a:cs typeface="Poppins SemiBold"/>
              <a:sym typeface="Poppi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fade">
                                      <p:cBhvr>
                                        <p:cTn id="13" dur="500"/>
                                        <p:tgtEl>
                                          <p:spTgt spid="3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xEl>
                                              <p:pRg st="3" end="3"/>
                                            </p:txEl>
                                          </p:spTgt>
                                        </p:tgtEl>
                                        <p:attrNameLst>
                                          <p:attrName>style.visibility</p:attrName>
                                        </p:attrNameLst>
                                      </p:cBhvr>
                                      <p:to>
                                        <p:strVal val="visible"/>
                                      </p:to>
                                    </p:set>
                                    <p:animEffect transition="in" filter="fade">
                                      <p:cBhvr>
                                        <p:cTn id="16" dur="500"/>
                                        <p:tgtEl>
                                          <p:spTgt spid="3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xEl>
                                              <p:pRg st="4" end="4"/>
                                            </p:txEl>
                                          </p:spTgt>
                                        </p:tgtEl>
                                        <p:attrNameLst>
                                          <p:attrName>style.visibility</p:attrName>
                                        </p:attrNameLst>
                                      </p:cBhvr>
                                      <p:to>
                                        <p:strVal val="visible"/>
                                      </p:to>
                                    </p:set>
                                    <p:animEffect transition="in" filter="fade">
                                      <p:cBhvr>
                                        <p:cTn id="19" dur="500"/>
                                        <p:tgtEl>
                                          <p:spTgt spid="3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xEl>
                                              <p:pRg st="5" end="5"/>
                                            </p:txEl>
                                          </p:spTgt>
                                        </p:tgtEl>
                                        <p:attrNameLst>
                                          <p:attrName>style.visibility</p:attrName>
                                        </p:attrNameLst>
                                      </p:cBhvr>
                                      <p:to>
                                        <p:strVal val="visible"/>
                                      </p:to>
                                    </p:set>
                                    <p:animEffect transition="in" filter="fade">
                                      <p:cBhvr>
                                        <p:cTn id="22" dur="500"/>
                                        <p:tgtEl>
                                          <p:spTgt spid="3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xEl>
                                              <p:pRg st="6" end="6"/>
                                            </p:txEl>
                                          </p:spTgt>
                                        </p:tgtEl>
                                        <p:attrNameLst>
                                          <p:attrName>style.visibility</p:attrName>
                                        </p:attrNameLst>
                                      </p:cBhvr>
                                      <p:to>
                                        <p:strVal val="visible"/>
                                      </p:to>
                                    </p:set>
                                    <p:animEffect transition="in" filter="fade">
                                      <p:cBhvr>
                                        <p:cTn id="25" dur="500"/>
                                        <p:tgtEl>
                                          <p:spTgt spid="3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6">
                                            <p:txEl>
                                              <p:pRg st="7" end="7"/>
                                            </p:txEl>
                                          </p:spTgt>
                                        </p:tgtEl>
                                        <p:attrNameLst>
                                          <p:attrName>style.visibility</p:attrName>
                                        </p:attrNameLst>
                                      </p:cBhvr>
                                      <p:to>
                                        <p:strVal val="visible"/>
                                      </p:to>
                                    </p:set>
                                    <p:animEffect transition="in" filter="fade">
                                      <p:cBhvr>
                                        <p:cTn id="28" dur="500"/>
                                        <p:tgtEl>
                                          <p:spTgt spid="3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xEl>
                                              <p:pRg st="8" end="8"/>
                                            </p:txEl>
                                          </p:spTgt>
                                        </p:tgtEl>
                                        <p:attrNameLst>
                                          <p:attrName>style.visibility</p:attrName>
                                        </p:attrNameLst>
                                      </p:cBhvr>
                                      <p:to>
                                        <p:strVal val="visible"/>
                                      </p:to>
                                    </p:set>
                                    <p:animEffect transition="in" filter="fade">
                                      <p:cBhvr>
                                        <p:cTn id="31" dur="500"/>
                                        <p:tgtEl>
                                          <p:spTgt spid="36">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Picture">
  <p:cSld name="4 Picture">
    <p:spTree>
      <p:nvGrpSpPr>
        <p:cNvPr id="1" name="Shape 41"/>
        <p:cNvGrpSpPr/>
        <p:nvPr/>
      </p:nvGrpSpPr>
      <p:grpSpPr>
        <a:xfrm>
          <a:off x="0" y="0"/>
          <a:ext cx="0" cy="0"/>
          <a:chOff x="0" y="0"/>
          <a:chExt cx="0" cy="0"/>
        </a:xfrm>
      </p:grpSpPr>
      <p:sp>
        <p:nvSpPr>
          <p:cNvPr id="42" name="Google Shape;42;p52"/>
          <p:cNvSpPr>
            <a:spLocks noGrp="1"/>
          </p:cNvSpPr>
          <p:nvPr>
            <p:ph type="pic" idx="2"/>
          </p:nvPr>
        </p:nvSpPr>
        <p:spPr>
          <a:xfrm>
            <a:off x="0" y="0"/>
            <a:ext cx="12192000" cy="3282950"/>
          </a:xfrm>
          <a:prstGeom prst="rect">
            <a:avLst/>
          </a:prstGeom>
          <a:noFill/>
          <a:ln>
            <a:noFill/>
          </a:ln>
        </p:spPr>
      </p:sp>
      <p:sp>
        <p:nvSpPr>
          <p:cNvPr id="43" name="Google Shape;43;p52"/>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Light"/>
              <a:ea typeface="Poppins Light"/>
              <a:cs typeface="Poppins Light"/>
              <a:sym typeface="Poppins Light"/>
            </a:endParaRPr>
          </a:p>
        </p:txBody>
      </p:sp>
      <p:pic>
        <p:nvPicPr>
          <p:cNvPr id="44" name="Google Shape;44;p52"/>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45" name="Google Shape;45;p52"/>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46" name="Google Shape;46;p52"/>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rgbClr val="FFFFFF"/>
              </a:solidFill>
              <a:latin typeface="Poppins SemiBold"/>
              <a:ea typeface="Poppins SemiBold"/>
              <a:cs typeface="Poppins SemiBold"/>
              <a:sym typeface="Poppi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Poppins SemiBold"/>
              <a:buNone/>
              <a:defRPr sz="44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Poppins"/>
              <a:buChar char="•"/>
              <a:defRPr sz="2800" b="0" i="0" u="none" strike="noStrike" cap="none">
                <a:solidFill>
                  <a:schemeClr val="dk1"/>
                </a:solidFill>
                <a:latin typeface="Poppins"/>
                <a:ea typeface="Poppins"/>
                <a:cs typeface="Poppins"/>
                <a:sym typeface="Poppi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grpSp>
        <p:nvGrpSpPr>
          <p:cNvPr id="12" name="Google Shape;12;p43"/>
          <p:cNvGrpSpPr/>
          <p:nvPr/>
        </p:nvGrpSpPr>
        <p:grpSpPr>
          <a:xfrm>
            <a:off x="-8928" y="6358584"/>
            <a:ext cx="12201014" cy="470414"/>
            <a:chOff x="-8928" y="6325927"/>
            <a:chExt cx="12201014" cy="470414"/>
          </a:xfrm>
        </p:grpSpPr>
        <p:sp>
          <p:nvSpPr>
            <p:cNvPr id="13" name="Google Shape;13;p43"/>
            <p:cNvSpPr/>
            <p:nvPr/>
          </p:nvSpPr>
          <p:spPr>
            <a:xfrm>
              <a:off x="-8928" y="6576629"/>
              <a:ext cx="10470300" cy="456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Light"/>
                <a:ea typeface="Poppins Light"/>
                <a:cs typeface="Poppins Light"/>
                <a:sym typeface="Poppins Light"/>
              </a:endParaRPr>
            </a:p>
          </p:txBody>
        </p:sp>
        <p:pic>
          <p:nvPicPr>
            <p:cNvPr id="14" name="Google Shape;14;p43"/>
            <p:cNvPicPr preferRelativeResize="0"/>
            <p:nvPr/>
          </p:nvPicPr>
          <p:blipFill rotWithShape="1">
            <a:blip r:embed="rId19">
              <a:alphaModFix/>
            </a:blip>
            <a:srcRect/>
            <a:stretch/>
          </p:blipFill>
          <p:spPr>
            <a:xfrm>
              <a:off x="10548364" y="6325927"/>
              <a:ext cx="470414" cy="470414"/>
            </a:xfrm>
            <a:prstGeom prst="rect">
              <a:avLst/>
            </a:prstGeom>
            <a:noFill/>
            <a:ln>
              <a:noFill/>
            </a:ln>
          </p:spPr>
        </p:pic>
        <p:sp>
          <p:nvSpPr>
            <p:cNvPr id="15" name="Google Shape;15;p43"/>
            <p:cNvSpPr/>
            <p:nvPr/>
          </p:nvSpPr>
          <p:spPr>
            <a:xfrm rot="10800000" flipH="1">
              <a:off x="11105786" y="6576747"/>
              <a:ext cx="1086300" cy="456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Light"/>
                <a:ea typeface="Poppins Light"/>
                <a:cs typeface="Poppins Light"/>
                <a:sym typeface="Poppins Light"/>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www.digitalocean.com/community/conceptual_articles/s-o-l-i-d-the-first-five-principles-of-object-oriented-design#single-responsibility-principle" TargetMode="External"/><Relationship Id="rId7" Type="http://schemas.openxmlformats.org/officeDocument/2006/relationships/hyperlink" Target="https://www.digitalocean.com/community/conceptual_articles/s-o-l-i-d-the-first-five-principles-of-object-oriented-design#dependency-inversion-principle" TargetMode="External"/><Relationship Id="rId2" Type="http://schemas.openxmlformats.org/officeDocument/2006/relationships/hyperlink" Target="http://en.wikipedia.org/wiki/Robert_Cecil_Martin" TargetMode="External"/><Relationship Id="rId1" Type="http://schemas.openxmlformats.org/officeDocument/2006/relationships/slideLayout" Target="../slideLayouts/slideLayout2.xml"/><Relationship Id="rId6" Type="http://schemas.openxmlformats.org/officeDocument/2006/relationships/hyperlink" Target="https://www.digitalocean.com/community/conceptual_articles/s-o-l-i-d-the-first-five-principles-of-object-oriented-design#interface-segregation-principle" TargetMode="External"/><Relationship Id="rId5" Type="http://schemas.openxmlformats.org/officeDocument/2006/relationships/hyperlink" Target="https://www.digitalocean.com/community/conceptual_articles/s-o-l-i-d-the-first-five-principles-of-object-oriented-design#liskov-substitution-principle" TargetMode="External"/><Relationship Id="rId4" Type="http://schemas.openxmlformats.org/officeDocument/2006/relationships/hyperlink" Target="https://www.digitalocean.com/community/conceptual_articles/s-o-l-i-d-the-first-five-principles-of-object-oriented-design#open-closed-principl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0" y="0"/>
            <a:ext cx="12192000" cy="68580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Light"/>
              <a:ea typeface="Poppins Light"/>
              <a:cs typeface="Poppins Light"/>
              <a:sym typeface="Poppins Light"/>
            </a:endParaRPr>
          </a:p>
        </p:txBody>
      </p:sp>
      <p:pic>
        <p:nvPicPr>
          <p:cNvPr id="118" name="Google Shape;118;p1"/>
          <p:cNvPicPr preferRelativeResize="0"/>
          <p:nvPr/>
        </p:nvPicPr>
        <p:blipFill rotWithShape="1">
          <a:blip r:embed="rId3">
            <a:alphaModFix/>
          </a:blip>
          <a:srcRect/>
          <a:stretch/>
        </p:blipFill>
        <p:spPr>
          <a:xfrm>
            <a:off x="5106370" y="-236765"/>
            <a:ext cx="7320998" cy="6008914"/>
          </a:xfrm>
          <a:prstGeom prst="rect">
            <a:avLst/>
          </a:prstGeom>
          <a:noFill/>
          <a:ln>
            <a:noFill/>
          </a:ln>
        </p:spPr>
      </p:pic>
      <p:pic>
        <p:nvPicPr>
          <p:cNvPr id="119" name="Google Shape;119;p1"/>
          <p:cNvPicPr preferRelativeResize="0"/>
          <p:nvPr/>
        </p:nvPicPr>
        <p:blipFill rotWithShape="1">
          <a:blip r:embed="rId3">
            <a:alphaModFix/>
          </a:blip>
          <a:srcRect/>
          <a:stretch/>
        </p:blipFill>
        <p:spPr>
          <a:xfrm rot="10800000">
            <a:off x="-235367" y="1075928"/>
            <a:ext cx="7320998" cy="6008914"/>
          </a:xfrm>
          <a:prstGeom prst="rect">
            <a:avLst/>
          </a:prstGeom>
          <a:noFill/>
          <a:ln>
            <a:noFill/>
          </a:ln>
        </p:spPr>
      </p:pic>
      <p:sp>
        <p:nvSpPr>
          <p:cNvPr id="120" name="Google Shape;120;p1"/>
          <p:cNvSpPr txBox="1"/>
          <p:nvPr/>
        </p:nvSpPr>
        <p:spPr>
          <a:xfrm>
            <a:off x="1616365" y="1665115"/>
            <a:ext cx="9134764" cy="254666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4800" dirty="0">
                <a:solidFill>
                  <a:schemeClr val="lt1"/>
                </a:solidFill>
                <a:latin typeface="Poppins Medium"/>
                <a:ea typeface="Poppins Medium"/>
                <a:cs typeface="Poppins Medium"/>
                <a:sym typeface="Poppins Medium"/>
              </a:rPr>
              <a:t>CODE AND BLOCK ASSIGNMENT ON SOLID PRINCIPLE</a:t>
            </a:r>
            <a:endParaRPr sz="4800" b="0" i="0" u="none" strike="noStrike" cap="none" dirty="0">
              <a:solidFill>
                <a:srgbClr val="000000"/>
              </a:solidFill>
              <a:latin typeface="Arial"/>
              <a:ea typeface="Arial"/>
              <a:cs typeface="Arial"/>
              <a:sym typeface="Arial"/>
            </a:endParaRPr>
          </a:p>
        </p:txBody>
      </p:sp>
      <p:pic>
        <p:nvPicPr>
          <p:cNvPr id="121" name="Google Shape;121;p1" descr="A picture containing clipart&#10;&#10;Description generated with very high confidence"/>
          <p:cNvPicPr preferRelativeResize="0"/>
          <p:nvPr/>
        </p:nvPicPr>
        <p:blipFill rotWithShape="1">
          <a:blip r:embed="rId4">
            <a:alphaModFix/>
          </a:blip>
          <a:srcRect/>
          <a:stretch/>
        </p:blipFill>
        <p:spPr>
          <a:xfrm>
            <a:off x="365396" y="296227"/>
            <a:ext cx="2311950" cy="552858"/>
          </a:xfrm>
          <a:prstGeom prst="rect">
            <a:avLst/>
          </a:prstGeom>
          <a:noFill/>
          <a:ln>
            <a:noFill/>
          </a:ln>
        </p:spPr>
      </p:pic>
      <p:sp>
        <p:nvSpPr>
          <p:cNvPr id="122" name="Google Shape;122;p1"/>
          <p:cNvSpPr txBox="1"/>
          <p:nvPr/>
        </p:nvSpPr>
        <p:spPr>
          <a:xfrm>
            <a:off x="7085631" y="4937167"/>
            <a:ext cx="3843579"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Poppins"/>
                <a:ea typeface="Poppins"/>
                <a:cs typeface="Poppins"/>
                <a:sym typeface="Poppins"/>
              </a:rPr>
              <a:t>Presented By : </a:t>
            </a:r>
            <a:r>
              <a:rPr lang="en-US" sz="1800" dirty="0">
                <a:solidFill>
                  <a:schemeClr val="lt1"/>
                </a:solidFill>
                <a:latin typeface="Poppins"/>
                <a:ea typeface="Poppins"/>
                <a:cs typeface="Poppins"/>
                <a:sym typeface="Poppins"/>
              </a:rPr>
              <a:t>Shashikant   Tanti</a:t>
            </a:r>
            <a:r>
              <a:rPr lang="en-US" sz="1800" b="0" i="0" u="none" strike="noStrike" cap="none" dirty="0">
                <a:solidFill>
                  <a:schemeClr val="lt1"/>
                </a:solidFill>
                <a:latin typeface="Poppins"/>
                <a:ea typeface="Poppins"/>
                <a:cs typeface="Poppins"/>
                <a:sym typeface="Poppins"/>
              </a:rPr>
              <a:t> </a:t>
            </a:r>
            <a:endParaRPr sz="1800" b="0" i="0" u="none" strike="noStrike" cap="none" dirty="0">
              <a:solidFill>
                <a:schemeClr val="lt1"/>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500"/>
                                        <p:tgtEl>
                                          <p:spTgt spid="118"/>
                                        </p:tgtEl>
                                      </p:cBhvr>
                                    </p:animEffect>
                                  </p:childTnLst>
                                </p:cTn>
                              </p:par>
                              <p:par>
                                <p:cTn id="12" presetID="10" presetClass="entr" presetSubtype="0" fill="hold" nodeType="with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8064A-5A6B-40B8-A5D6-B11CBA310B9E}"/>
              </a:ext>
            </a:extLst>
          </p:cNvPr>
          <p:cNvPicPr>
            <a:picLocks noChangeAspect="1"/>
          </p:cNvPicPr>
          <p:nvPr/>
        </p:nvPicPr>
        <p:blipFill>
          <a:blip r:embed="rId2"/>
          <a:stretch>
            <a:fillRect/>
          </a:stretch>
        </p:blipFill>
        <p:spPr>
          <a:xfrm>
            <a:off x="123416" y="2037806"/>
            <a:ext cx="6408013" cy="4193177"/>
          </a:xfrm>
          <a:prstGeom prst="rect">
            <a:avLst/>
          </a:prstGeom>
        </p:spPr>
      </p:pic>
      <p:pic>
        <p:nvPicPr>
          <p:cNvPr id="5" name="Picture 4">
            <a:extLst>
              <a:ext uri="{FF2B5EF4-FFF2-40B4-BE49-F238E27FC236}">
                <a16:creationId xmlns:a16="http://schemas.microsoft.com/office/drawing/2014/main" id="{F34BA4C7-AD58-45AA-B78D-8103BCF40C3B}"/>
              </a:ext>
            </a:extLst>
          </p:cNvPr>
          <p:cNvPicPr>
            <a:picLocks noChangeAspect="1"/>
          </p:cNvPicPr>
          <p:nvPr/>
        </p:nvPicPr>
        <p:blipFill>
          <a:blip r:embed="rId3"/>
          <a:stretch>
            <a:fillRect/>
          </a:stretch>
        </p:blipFill>
        <p:spPr>
          <a:xfrm>
            <a:off x="6701246" y="2037804"/>
            <a:ext cx="5367338" cy="4193177"/>
          </a:xfrm>
          <a:prstGeom prst="rect">
            <a:avLst/>
          </a:prstGeom>
        </p:spPr>
      </p:pic>
      <p:sp>
        <p:nvSpPr>
          <p:cNvPr id="7" name="TextBox 6">
            <a:extLst>
              <a:ext uri="{FF2B5EF4-FFF2-40B4-BE49-F238E27FC236}">
                <a16:creationId xmlns:a16="http://schemas.microsoft.com/office/drawing/2014/main" id="{5AB519B0-83D5-499B-8784-042F6C8BF34D}"/>
              </a:ext>
            </a:extLst>
          </p:cNvPr>
          <p:cNvSpPr txBox="1"/>
          <p:nvPr/>
        </p:nvSpPr>
        <p:spPr>
          <a:xfrm>
            <a:off x="203155" y="195943"/>
            <a:ext cx="11865429" cy="1384995"/>
          </a:xfrm>
          <a:prstGeom prst="rect">
            <a:avLst/>
          </a:prstGeom>
          <a:noFill/>
        </p:spPr>
        <p:txBody>
          <a:bodyPr wrap="square">
            <a:spAutoFit/>
          </a:bodyPr>
          <a:lstStyle/>
          <a:p>
            <a:r>
              <a:rPr lang="en-US" sz="2800" dirty="0"/>
              <a:t>Above example violates the </a:t>
            </a:r>
            <a:r>
              <a:rPr lang="en-US" sz="2800" dirty="0" err="1"/>
              <a:t>Liskov</a:t>
            </a:r>
            <a:r>
              <a:rPr lang="en-US" sz="2800" dirty="0"/>
              <a:t> Substitution Principle because the “</a:t>
            </a:r>
            <a:r>
              <a:rPr lang="en-US" sz="2800" dirty="0" err="1"/>
              <a:t>AnnualMember</a:t>
            </a:r>
            <a:r>
              <a:rPr lang="en-US" sz="2800" dirty="0"/>
              <a:t> class has extra constraints :so now there is used abstract member class which describe  the </a:t>
            </a:r>
            <a:r>
              <a:rPr lang="en-US" sz="2800" dirty="0" err="1"/>
              <a:t>Liskov</a:t>
            </a:r>
            <a:r>
              <a:rPr lang="en-US" sz="2800" dirty="0"/>
              <a:t> Substitution Principle. </a:t>
            </a:r>
          </a:p>
        </p:txBody>
      </p:sp>
    </p:spTree>
    <p:extLst>
      <p:ext uri="{BB962C8B-B14F-4D97-AF65-F5344CB8AC3E}">
        <p14:creationId xmlns:p14="http://schemas.microsoft.com/office/powerpoint/2010/main" val="319621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52298E-6722-4AD3-8671-D84804B6B4B8}"/>
              </a:ext>
            </a:extLst>
          </p:cNvPr>
          <p:cNvSpPr txBox="1"/>
          <p:nvPr/>
        </p:nvSpPr>
        <p:spPr>
          <a:xfrm>
            <a:off x="385353" y="218403"/>
            <a:ext cx="6100354" cy="954107"/>
          </a:xfrm>
          <a:prstGeom prst="rect">
            <a:avLst/>
          </a:prstGeom>
          <a:noFill/>
        </p:spPr>
        <p:txBody>
          <a:bodyPr wrap="square">
            <a:spAutoFit/>
          </a:bodyPr>
          <a:lstStyle/>
          <a:p>
            <a:r>
              <a:rPr lang="en-US" sz="2800" b="1" dirty="0"/>
              <a:t>3.Dependency Inversion Principle:</a:t>
            </a:r>
          </a:p>
          <a:p>
            <a:endParaRPr lang="en-US" sz="2800" b="1" dirty="0"/>
          </a:p>
        </p:txBody>
      </p:sp>
      <p:sp>
        <p:nvSpPr>
          <p:cNvPr id="5" name="TextBox 4">
            <a:extLst>
              <a:ext uri="{FF2B5EF4-FFF2-40B4-BE49-F238E27FC236}">
                <a16:creationId xmlns:a16="http://schemas.microsoft.com/office/drawing/2014/main" id="{635C4789-CDEB-4E41-B3E8-3E7570CD3AAC}"/>
              </a:ext>
            </a:extLst>
          </p:cNvPr>
          <p:cNvSpPr txBox="1"/>
          <p:nvPr/>
        </p:nvSpPr>
        <p:spPr>
          <a:xfrm>
            <a:off x="385353" y="1031966"/>
            <a:ext cx="11645537" cy="5262979"/>
          </a:xfrm>
          <a:prstGeom prst="rect">
            <a:avLst/>
          </a:prstGeom>
          <a:noFill/>
        </p:spPr>
        <p:txBody>
          <a:bodyPr wrap="square">
            <a:spAutoFit/>
          </a:bodyPr>
          <a:lstStyle/>
          <a:p>
            <a:pPr algn="l"/>
            <a:r>
              <a:rPr lang="en-US" sz="2800" b="0" i="0" dirty="0">
                <a:solidFill>
                  <a:srgbClr val="000000"/>
                </a:solidFill>
                <a:effectLst/>
                <a:latin typeface="ForoSans-Light"/>
              </a:rPr>
              <a:t>The general idea of this principle is as simple as it is important: High-level modules, which provide complex logic, should be easily reusable and unaffected by changes in low-level modules, which provide utility features. To achieve that, you need to introduce an abstraction that decouples the high-level and low-level modules from each other.</a:t>
            </a:r>
          </a:p>
          <a:p>
            <a:pPr algn="l"/>
            <a:r>
              <a:rPr lang="en-US" sz="2800" b="0" i="0" dirty="0">
                <a:solidFill>
                  <a:srgbClr val="000000"/>
                </a:solidFill>
                <a:effectLst/>
                <a:latin typeface="ForoSans-Light"/>
              </a:rPr>
              <a:t>Based on this idea, Robert C. Martin’s definition of the Dependency Inversion Principle consists of two parts:</a:t>
            </a:r>
          </a:p>
          <a:p>
            <a:pPr algn="l"/>
            <a:endParaRPr lang="en-US" sz="2800" b="0" i="0" dirty="0">
              <a:solidFill>
                <a:srgbClr val="000000"/>
              </a:solidFill>
              <a:effectLst/>
              <a:latin typeface="ForoSans-Light"/>
            </a:endParaRPr>
          </a:p>
          <a:p>
            <a:pPr lvl="1" algn="ctr">
              <a:buFont typeface="+mj-lt"/>
              <a:buAutoNum type="arabicPeriod"/>
            </a:pPr>
            <a:r>
              <a:rPr lang="en-US" sz="2800" b="0" i="0" dirty="0">
                <a:solidFill>
                  <a:srgbClr val="000000"/>
                </a:solidFill>
                <a:effectLst/>
                <a:latin typeface="ForoSans-Light"/>
              </a:rPr>
              <a:t>High-level modules should not depend on low-level modules. Both should depend on abstractions.</a:t>
            </a:r>
          </a:p>
          <a:p>
            <a:pPr algn="ctr"/>
            <a:r>
              <a:rPr lang="en-US" sz="2800" b="0" i="0" dirty="0">
                <a:solidFill>
                  <a:srgbClr val="000000"/>
                </a:solidFill>
                <a:effectLst/>
                <a:latin typeface="ForoSans-Light"/>
              </a:rPr>
              <a:t>2.Abstractions should not depend on details. Details should depend on abstractions.</a:t>
            </a:r>
          </a:p>
        </p:txBody>
      </p:sp>
    </p:spTree>
    <p:extLst>
      <p:ext uri="{BB962C8B-B14F-4D97-AF65-F5344CB8AC3E}">
        <p14:creationId xmlns:p14="http://schemas.microsoft.com/office/powerpoint/2010/main" val="300248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8471BF-1E8F-4E3B-80AF-C5DA42230158}"/>
              </a:ext>
            </a:extLst>
          </p:cNvPr>
          <p:cNvSpPr txBox="1"/>
          <p:nvPr/>
        </p:nvSpPr>
        <p:spPr>
          <a:xfrm>
            <a:off x="222069" y="287383"/>
            <a:ext cx="11756571" cy="3046988"/>
          </a:xfrm>
          <a:prstGeom prst="rect">
            <a:avLst/>
          </a:prstGeom>
          <a:noFill/>
        </p:spPr>
        <p:txBody>
          <a:bodyPr wrap="square">
            <a:spAutoFit/>
          </a:bodyPr>
          <a:lstStyle/>
          <a:p>
            <a:pPr algn="l"/>
            <a:r>
              <a:rPr lang="en-US" sz="2400" b="0" i="0" dirty="0">
                <a:solidFill>
                  <a:srgbClr val="000000"/>
                </a:solidFill>
                <a:effectLst/>
                <a:latin typeface="ForoSans-Light"/>
              </a:rPr>
              <a:t>An important detail of this definition is, that high-level </a:t>
            </a:r>
            <a:r>
              <a:rPr lang="en-US" sz="2400" b="1" i="0" dirty="0">
                <a:solidFill>
                  <a:srgbClr val="000000"/>
                </a:solidFill>
                <a:effectLst/>
                <a:latin typeface="ForoSans-Light"/>
              </a:rPr>
              <a:t>and</a:t>
            </a:r>
            <a:r>
              <a:rPr lang="en-US" sz="2400" b="0" i="0" dirty="0">
                <a:solidFill>
                  <a:srgbClr val="000000"/>
                </a:solidFill>
                <a:effectLst/>
                <a:latin typeface="ForoSans-Light"/>
              </a:rPr>
              <a:t> low-level modules depend on the abstraction. The design principle does not just change the direction of the dependency, as you might have expected when you read its name for the first time. It splits the dependency between the high-level and low-level modules by introducing an abstraction between them. So in the end, you get two dependencies:</a:t>
            </a:r>
          </a:p>
          <a:p>
            <a:pPr algn="l"/>
            <a:endParaRPr lang="en-US" sz="2400" b="0" i="0" dirty="0">
              <a:solidFill>
                <a:srgbClr val="000000"/>
              </a:solidFill>
              <a:effectLst/>
              <a:latin typeface="ForoSans-Light"/>
            </a:endParaRPr>
          </a:p>
          <a:p>
            <a:pPr algn="l">
              <a:buFont typeface="+mj-lt"/>
              <a:buAutoNum type="arabicPeriod"/>
            </a:pPr>
            <a:r>
              <a:rPr lang="en-US" sz="2400" b="0" i="0" dirty="0">
                <a:solidFill>
                  <a:srgbClr val="000000"/>
                </a:solidFill>
                <a:effectLst/>
                <a:latin typeface="ForoSans-Light"/>
              </a:rPr>
              <a:t>the high-level module depends on the abstraction, and</a:t>
            </a:r>
          </a:p>
          <a:p>
            <a:pPr algn="l">
              <a:buFont typeface="+mj-lt"/>
              <a:buAutoNum type="arabicPeriod"/>
            </a:pPr>
            <a:r>
              <a:rPr lang="en-US" sz="2400" b="0" i="0" dirty="0">
                <a:solidFill>
                  <a:srgbClr val="000000"/>
                </a:solidFill>
                <a:effectLst/>
                <a:latin typeface="ForoSans-Light"/>
              </a:rPr>
              <a:t>the low-level depends on the same abstraction.</a:t>
            </a:r>
          </a:p>
        </p:txBody>
      </p:sp>
      <p:sp>
        <p:nvSpPr>
          <p:cNvPr id="4" name="TextBox 3">
            <a:extLst>
              <a:ext uri="{FF2B5EF4-FFF2-40B4-BE49-F238E27FC236}">
                <a16:creationId xmlns:a16="http://schemas.microsoft.com/office/drawing/2014/main" id="{354C898F-C1A1-42F4-B4A1-E137D1F2B832}"/>
              </a:ext>
            </a:extLst>
          </p:cNvPr>
          <p:cNvSpPr txBox="1"/>
          <p:nvPr/>
        </p:nvSpPr>
        <p:spPr>
          <a:xfrm>
            <a:off x="313510" y="3879669"/>
            <a:ext cx="11756570" cy="1569660"/>
          </a:xfrm>
          <a:prstGeom prst="rect">
            <a:avLst/>
          </a:prstGeom>
          <a:noFill/>
        </p:spPr>
        <p:txBody>
          <a:bodyPr wrap="square" rtlCol="0">
            <a:spAutoFit/>
          </a:bodyPr>
          <a:lstStyle/>
          <a:p>
            <a:r>
              <a:rPr lang="en-US" sz="2400" dirty="0"/>
              <a:t>Lets take an example of Dependency Inversion Principle where there is a car class having different functionality like – </a:t>
            </a:r>
            <a:r>
              <a:rPr lang="en-US" sz="2400" dirty="0" err="1"/>
              <a:t>DieselEngine</a:t>
            </a:r>
            <a:r>
              <a:rPr lang="en-US" sz="2400" dirty="0"/>
              <a:t>, </a:t>
            </a:r>
            <a:r>
              <a:rPr lang="en-US" sz="2400" dirty="0" err="1"/>
              <a:t>PetrolEngine</a:t>
            </a:r>
            <a:r>
              <a:rPr lang="en-US" sz="2400" dirty="0"/>
              <a:t> which having Data inversion of classes:-</a:t>
            </a:r>
          </a:p>
          <a:p>
            <a:r>
              <a:rPr lang="en-US" sz="2400" dirty="0"/>
              <a:t> </a:t>
            </a:r>
          </a:p>
        </p:txBody>
      </p:sp>
    </p:spTree>
    <p:extLst>
      <p:ext uri="{BB962C8B-B14F-4D97-AF65-F5344CB8AC3E}">
        <p14:creationId xmlns:p14="http://schemas.microsoft.com/office/powerpoint/2010/main" val="2003214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F2BCDD-6BE5-49EC-B9EA-A511ED9DB482}"/>
              </a:ext>
            </a:extLst>
          </p:cNvPr>
          <p:cNvPicPr>
            <a:picLocks noChangeAspect="1"/>
          </p:cNvPicPr>
          <p:nvPr/>
        </p:nvPicPr>
        <p:blipFill>
          <a:blip r:embed="rId2"/>
          <a:stretch>
            <a:fillRect/>
          </a:stretch>
        </p:blipFill>
        <p:spPr>
          <a:xfrm>
            <a:off x="496390" y="2743200"/>
            <a:ext cx="11051176" cy="3436344"/>
          </a:xfrm>
          <a:prstGeom prst="rect">
            <a:avLst/>
          </a:prstGeom>
        </p:spPr>
      </p:pic>
      <p:sp>
        <p:nvSpPr>
          <p:cNvPr id="7" name="TextBox 6">
            <a:extLst>
              <a:ext uri="{FF2B5EF4-FFF2-40B4-BE49-F238E27FC236}">
                <a16:creationId xmlns:a16="http://schemas.microsoft.com/office/drawing/2014/main" id="{49D37CBE-1F37-4099-959B-7F5ED2F0D6B1}"/>
              </a:ext>
            </a:extLst>
          </p:cNvPr>
          <p:cNvSpPr txBox="1"/>
          <p:nvPr/>
        </p:nvSpPr>
        <p:spPr>
          <a:xfrm>
            <a:off x="352697" y="235131"/>
            <a:ext cx="11482252" cy="830997"/>
          </a:xfrm>
          <a:prstGeom prst="rect">
            <a:avLst/>
          </a:prstGeom>
          <a:noFill/>
        </p:spPr>
        <p:txBody>
          <a:bodyPr wrap="square">
            <a:spAutoFit/>
          </a:bodyPr>
          <a:lstStyle/>
          <a:p>
            <a:r>
              <a:rPr lang="en-US" sz="2400" dirty="0"/>
              <a:t>In the above code, we’ve implemented the Dependency Inversion Principle, as in the refactored code, high-level classes don’t depend on low-level classes, either.</a:t>
            </a:r>
          </a:p>
        </p:txBody>
      </p:sp>
    </p:spTree>
    <p:extLst>
      <p:ext uri="{BB962C8B-B14F-4D97-AF65-F5344CB8AC3E}">
        <p14:creationId xmlns:p14="http://schemas.microsoft.com/office/powerpoint/2010/main" val="304580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BF634-37CD-44A1-97CB-10B8BB216C42}"/>
              </a:ext>
            </a:extLst>
          </p:cNvPr>
          <p:cNvPicPr>
            <a:picLocks noChangeAspect="1"/>
          </p:cNvPicPr>
          <p:nvPr/>
        </p:nvPicPr>
        <p:blipFill>
          <a:blip r:embed="rId2"/>
          <a:stretch>
            <a:fillRect/>
          </a:stretch>
        </p:blipFill>
        <p:spPr>
          <a:xfrm>
            <a:off x="561703" y="2381104"/>
            <a:ext cx="11011988" cy="3745376"/>
          </a:xfrm>
          <a:prstGeom prst="rect">
            <a:avLst/>
          </a:prstGeom>
        </p:spPr>
      </p:pic>
      <p:sp>
        <p:nvSpPr>
          <p:cNvPr id="5" name="TextBox 4">
            <a:extLst>
              <a:ext uri="{FF2B5EF4-FFF2-40B4-BE49-F238E27FC236}">
                <a16:creationId xmlns:a16="http://schemas.microsoft.com/office/drawing/2014/main" id="{B9022545-0372-45D5-87E5-33043E8E3496}"/>
              </a:ext>
            </a:extLst>
          </p:cNvPr>
          <p:cNvSpPr txBox="1"/>
          <p:nvPr/>
        </p:nvSpPr>
        <p:spPr>
          <a:xfrm>
            <a:off x="130629" y="156754"/>
            <a:ext cx="11900262" cy="584775"/>
          </a:xfrm>
          <a:prstGeom prst="rect">
            <a:avLst/>
          </a:prstGeom>
          <a:noFill/>
        </p:spPr>
        <p:txBody>
          <a:bodyPr wrap="square">
            <a:spAutoFit/>
          </a:bodyPr>
          <a:lstStyle/>
          <a:p>
            <a:r>
              <a:rPr lang="en-US" sz="3200" dirty="0"/>
              <a:t>Now an </a:t>
            </a:r>
            <a:r>
              <a:rPr lang="en-US" sz="3200" dirty="0" err="1"/>
              <a:t>PetrolEngine</a:t>
            </a:r>
            <a:r>
              <a:rPr lang="en-US" sz="3200" dirty="0"/>
              <a:t>  can  be used to operate any appliance</a:t>
            </a:r>
          </a:p>
        </p:txBody>
      </p:sp>
      <p:sp>
        <p:nvSpPr>
          <p:cNvPr id="7" name="TextBox 6">
            <a:extLst>
              <a:ext uri="{FF2B5EF4-FFF2-40B4-BE49-F238E27FC236}">
                <a16:creationId xmlns:a16="http://schemas.microsoft.com/office/drawing/2014/main" id="{A39A8BF7-5F8E-4DF5-8064-62D8D32E4533}"/>
              </a:ext>
            </a:extLst>
          </p:cNvPr>
          <p:cNvSpPr txBox="1"/>
          <p:nvPr/>
        </p:nvSpPr>
        <p:spPr>
          <a:xfrm>
            <a:off x="326571" y="862149"/>
            <a:ext cx="11573692" cy="1015663"/>
          </a:xfrm>
          <a:prstGeom prst="rect">
            <a:avLst/>
          </a:prstGeom>
          <a:noFill/>
        </p:spPr>
        <p:txBody>
          <a:bodyPr wrap="square">
            <a:spAutoFit/>
          </a:bodyPr>
          <a:lstStyle/>
          <a:p>
            <a:r>
              <a:rPr lang="en-US" sz="2000" dirty="0"/>
              <a:t>In the above code, as the high-level Shelf class depends on the low-level Book, the above code violates the Dependency Inversion Principle. In order to fulfil the demand, we create </a:t>
            </a:r>
            <a:r>
              <a:rPr lang="en-US" sz="2000" dirty="0" err="1"/>
              <a:t>PetrolEngine</a:t>
            </a:r>
            <a:r>
              <a:rPr lang="en-US" sz="2000" dirty="0"/>
              <a:t> class:</a:t>
            </a:r>
          </a:p>
        </p:txBody>
      </p:sp>
    </p:spTree>
    <p:extLst>
      <p:ext uri="{BB962C8B-B14F-4D97-AF65-F5344CB8AC3E}">
        <p14:creationId xmlns:p14="http://schemas.microsoft.com/office/powerpoint/2010/main" val="17152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1A7CB0-CD38-411A-AD15-AD0908CC553D}"/>
              </a:ext>
            </a:extLst>
          </p:cNvPr>
          <p:cNvPicPr>
            <a:picLocks noChangeAspect="1"/>
          </p:cNvPicPr>
          <p:nvPr/>
        </p:nvPicPr>
        <p:blipFill>
          <a:blip r:embed="rId2"/>
          <a:stretch>
            <a:fillRect/>
          </a:stretch>
        </p:blipFill>
        <p:spPr>
          <a:xfrm>
            <a:off x="209005" y="2471603"/>
            <a:ext cx="11756571" cy="3798567"/>
          </a:xfrm>
          <a:prstGeom prst="rect">
            <a:avLst/>
          </a:prstGeom>
        </p:spPr>
      </p:pic>
      <p:sp>
        <p:nvSpPr>
          <p:cNvPr id="5" name="TextBox 4">
            <a:extLst>
              <a:ext uri="{FF2B5EF4-FFF2-40B4-BE49-F238E27FC236}">
                <a16:creationId xmlns:a16="http://schemas.microsoft.com/office/drawing/2014/main" id="{D2DC1A89-7A2B-41A8-AC38-0B68A1BC16CD}"/>
              </a:ext>
            </a:extLst>
          </p:cNvPr>
          <p:cNvSpPr txBox="1"/>
          <p:nvPr/>
        </p:nvSpPr>
        <p:spPr>
          <a:xfrm>
            <a:off x="444137" y="172331"/>
            <a:ext cx="11982995" cy="830997"/>
          </a:xfrm>
          <a:prstGeom prst="rect">
            <a:avLst/>
          </a:prstGeom>
          <a:noFill/>
        </p:spPr>
        <p:txBody>
          <a:bodyPr wrap="square">
            <a:spAutoFit/>
          </a:bodyPr>
          <a:lstStyle/>
          <a:p>
            <a:r>
              <a:rPr lang="en-US" sz="2400" dirty="0"/>
              <a:t>An abstraction is needed for the appliances too so that they have the common </a:t>
            </a:r>
            <a:r>
              <a:rPr lang="en-US" sz="2400" dirty="0" err="1"/>
              <a:t>behaviour</a:t>
            </a:r>
            <a:r>
              <a:rPr lang="en-US" sz="2400" dirty="0"/>
              <a:t> towards Car engine:</a:t>
            </a:r>
          </a:p>
        </p:txBody>
      </p:sp>
      <p:sp>
        <p:nvSpPr>
          <p:cNvPr id="7" name="TextBox 6">
            <a:extLst>
              <a:ext uri="{FF2B5EF4-FFF2-40B4-BE49-F238E27FC236}">
                <a16:creationId xmlns:a16="http://schemas.microsoft.com/office/drawing/2014/main" id="{18E6083A-7ACA-4208-B457-7D0DAF80EF3D}"/>
              </a:ext>
            </a:extLst>
          </p:cNvPr>
          <p:cNvSpPr txBox="1"/>
          <p:nvPr/>
        </p:nvSpPr>
        <p:spPr>
          <a:xfrm>
            <a:off x="444137" y="1321967"/>
            <a:ext cx="11521439" cy="830997"/>
          </a:xfrm>
          <a:prstGeom prst="rect">
            <a:avLst/>
          </a:prstGeom>
          <a:noFill/>
        </p:spPr>
        <p:txBody>
          <a:bodyPr wrap="square">
            <a:spAutoFit/>
          </a:bodyPr>
          <a:lstStyle/>
          <a:p>
            <a:r>
              <a:rPr lang="en-US" sz="2400" dirty="0"/>
              <a:t>Hence, High Level Modules do not depend on Low level Modules. Hence, the Dependency Inversion Principle stands.</a:t>
            </a:r>
          </a:p>
        </p:txBody>
      </p:sp>
    </p:spTree>
    <p:extLst>
      <p:ext uri="{BB962C8B-B14F-4D97-AF65-F5344CB8AC3E}">
        <p14:creationId xmlns:p14="http://schemas.microsoft.com/office/powerpoint/2010/main" val="83374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ecorator Design Pattern in C# with Examples - Dot Net Tutorials">
            <a:extLst>
              <a:ext uri="{FF2B5EF4-FFF2-40B4-BE49-F238E27FC236}">
                <a16:creationId xmlns:a16="http://schemas.microsoft.com/office/drawing/2014/main" id="{25614012-0FCB-4518-866A-8613E09B2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 y="279427"/>
            <a:ext cx="11926389" cy="6080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00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2"/>
          <p:cNvPicPr preferRelativeResize="0">
            <a:picLocks noGrp="1"/>
          </p:cNvPicPr>
          <p:nvPr>
            <p:ph type="pic" idx="2"/>
          </p:nvPr>
        </p:nvPicPr>
        <p:blipFill rotWithShape="1">
          <a:blip r:embed="rId3">
            <a:alphaModFix/>
          </a:blip>
          <a:srcRect/>
          <a:stretch/>
        </p:blipFill>
        <p:spPr>
          <a:xfrm>
            <a:off x="0" y="1"/>
            <a:ext cx="12192000" cy="6858000"/>
          </a:xfrm>
          <a:prstGeom prst="rect">
            <a:avLst/>
          </a:prstGeom>
          <a:noFill/>
          <a:ln>
            <a:noFill/>
          </a:ln>
        </p:spPr>
      </p:pic>
      <p:sp>
        <p:nvSpPr>
          <p:cNvPr id="376" name="Google Shape;376;p42"/>
          <p:cNvSpPr/>
          <p:nvPr/>
        </p:nvSpPr>
        <p:spPr>
          <a:xfrm>
            <a:off x="0" y="0"/>
            <a:ext cx="12192000" cy="68580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Light"/>
              <a:ea typeface="Poppins Light"/>
              <a:cs typeface="Poppins Light"/>
              <a:sym typeface="Poppins Light"/>
            </a:endParaRPr>
          </a:p>
        </p:txBody>
      </p:sp>
      <p:pic>
        <p:nvPicPr>
          <p:cNvPr id="377" name="Google Shape;377;p42"/>
          <p:cNvPicPr preferRelativeResize="0"/>
          <p:nvPr/>
        </p:nvPicPr>
        <p:blipFill rotWithShape="1">
          <a:blip r:embed="rId4">
            <a:alphaModFix/>
          </a:blip>
          <a:srcRect/>
          <a:stretch/>
        </p:blipFill>
        <p:spPr>
          <a:xfrm rot="10800000">
            <a:off x="-215294" y="1060791"/>
            <a:ext cx="7320998" cy="6008914"/>
          </a:xfrm>
          <a:prstGeom prst="rect">
            <a:avLst/>
          </a:prstGeom>
          <a:noFill/>
          <a:ln>
            <a:noFill/>
          </a:ln>
        </p:spPr>
      </p:pic>
      <p:sp>
        <p:nvSpPr>
          <p:cNvPr id="378" name="Google Shape;378;p42"/>
          <p:cNvSpPr/>
          <p:nvPr/>
        </p:nvSpPr>
        <p:spPr>
          <a:xfrm>
            <a:off x="8565726" y="5443337"/>
            <a:ext cx="3116559"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42"/>
          <p:cNvSpPr/>
          <p:nvPr/>
        </p:nvSpPr>
        <p:spPr>
          <a:xfrm>
            <a:off x="8718126" y="6128574"/>
            <a:ext cx="17781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42"/>
          <p:cNvSpPr/>
          <p:nvPr/>
        </p:nvSpPr>
        <p:spPr>
          <a:xfrm>
            <a:off x="8565726" y="4022141"/>
            <a:ext cx="298992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Poppins Light"/>
              <a:ea typeface="Poppins Light"/>
              <a:cs typeface="Poppins Light"/>
              <a:sym typeface="Poppins Light"/>
            </a:endParaRPr>
          </a:p>
        </p:txBody>
      </p:sp>
      <p:sp>
        <p:nvSpPr>
          <p:cNvPr id="381" name="Google Shape;381;p42"/>
          <p:cNvSpPr/>
          <p:nvPr/>
        </p:nvSpPr>
        <p:spPr>
          <a:xfrm>
            <a:off x="8565726" y="4732739"/>
            <a:ext cx="1417376"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Poppins Light"/>
              <a:ea typeface="Poppins Light"/>
              <a:cs typeface="Poppins Light"/>
              <a:sym typeface="Poppins Light"/>
            </a:endParaRPr>
          </a:p>
        </p:txBody>
      </p:sp>
      <p:sp>
        <p:nvSpPr>
          <p:cNvPr id="382" name="Google Shape;382;p42"/>
          <p:cNvSpPr txBox="1"/>
          <p:nvPr/>
        </p:nvSpPr>
        <p:spPr>
          <a:xfrm>
            <a:off x="3947081" y="2074047"/>
            <a:ext cx="6748627" cy="2316357"/>
          </a:xfrm>
          <a:prstGeom prst="rect">
            <a:avLst/>
          </a:prstGeom>
          <a:noFill/>
          <a:ln>
            <a:noFill/>
          </a:ln>
        </p:spPr>
        <p:txBody>
          <a:bodyPr spcFirstLastPara="1" wrap="square" lIns="91425" tIns="45700" rIns="91425" bIns="45700" anchor="t" anchorCtr="0">
            <a:noAutofit/>
          </a:bodyPr>
          <a:lstStyle/>
          <a:p>
            <a:pPr marL="0" marR="0" lvl="0" indent="0" algn="l" rtl="0">
              <a:lnSpc>
                <a:spcPct val="166666"/>
              </a:lnSpc>
              <a:spcBef>
                <a:spcPts val="0"/>
              </a:spcBef>
              <a:spcAft>
                <a:spcPts val="0"/>
              </a:spcAft>
              <a:buClr>
                <a:srgbClr val="000000"/>
              </a:buClr>
              <a:buSzPts val="4800"/>
              <a:buFont typeface="Arial"/>
              <a:buNone/>
            </a:pPr>
            <a:r>
              <a:rPr lang="en-US" sz="6000" b="0" i="0" u="none" strike="noStrike" cap="none" dirty="0">
                <a:solidFill>
                  <a:schemeClr val="lt2"/>
                </a:solidFill>
                <a:latin typeface="Poppins"/>
                <a:ea typeface="Poppins"/>
                <a:cs typeface="Poppins"/>
                <a:sym typeface="Poppins"/>
              </a:rPr>
              <a:t>Thank You!</a:t>
            </a:r>
            <a:endParaRPr sz="6000" b="0" i="0" u="none" strike="noStrike" cap="none" dirty="0">
              <a:solidFill>
                <a:srgbClr val="000000"/>
              </a:solidFill>
              <a:sym typeface="Arial"/>
            </a:endParaRPr>
          </a:p>
        </p:txBody>
      </p:sp>
      <p:sp>
        <p:nvSpPr>
          <p:cNvPr id="383" name="Google Shape;383;p42"/>
          <p:cNvSpPr txBox="1"/>
          <p:nvPr/>
        </p:nvSpPr>
        <p:spPr>
          <a:xfrm>
            <a:off x="7797062" y="3417245"/>
            <a:ext cx="1851789" cy="40011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500"/>
                                        <p:tgtEl>
                                          <p:spTgt spid="376"/>
                                        </p:tgtEl>
                                      </p:cBhvr>
                                    </p:animEffect>
                                  </p:childTnLst>
                                </p:cTn>
                              </p:par>
                              <p:par>
                                <p:cTn id="8" presetID="10" presetClass="entr" presetSubtype="0" fill="hold" nodeType="withEffect">
                                  <p:stCondLst>
                                    <p:cond delay="0"/>
                                  </p:stCondLst>
                                  <p:childTnLst>
                                    <p:set>
                                      <p:cBhvr>
                                        <p:cTn id="9" dur="1" fill="hold">
                                          <p:stCondLst>
                                            <p:cond delay="0"/>
                                          </p:stCondLst>
                                        </p:cTn>
                                        <p:tgtEl>
                                          <p:spTgt spid="377"/>
                                        </p:tgtEl>
                                        <p:attrNameLst>
                                          <p:attrName>style.visibility</p:attrName>
                                        </p:attrNameLst>
                                      </p:cBhvr>
                                      <p:to>
                                        <p:strVal val="visible"/>
                                      </p:to>
                                    </p:set>
                                    <p:animEffect transition="in" filter="fade">
                                      <p:cBhvr>
                                        <p:cTn id="10" dur="500"/>
                                        <p:tgtEl>
                                          <p:spTgt spid="37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82"/>
                                        </p:tgtEl>
                                        <p:attrNameLst>
                                          <p:attrName>style.visibility</p:attrName>
                                        </p:attrNameLst>
                                      </p:cBhvr>
                                      <p:to>
                                        <p:strVal val="visible"/>
                                      </p:to>
                                    </p:set>
                                    <p:animEffect transition="in" filter="fade">
                                      <p:cBhvr>
                                        <p:cTn id="14" dur="500"/>
                                        <p:tgtEl>
                                          <p:spTgt spid="38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83"/>
                                        </p:tgtEl>
                                        <p:attrNameLst>
                                          <p:attrName>style.visibility</p:attrName>
                                        </p:attrNameLst>
                                      </p:cBhvr>
                                      <p:to>
                                        <p:strVal val="visible"/>
                                      </p:to>
                                    </p:set>
                                    <p:animEffect transition="in" filter="fade">
                                      <p:cBhvr>
                                        <p:cTn id="18" dur="500"/>
                                        <p:tgtEl>
                                          <p:spTgt spid="383"/>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80"/>
                                        </p:tgtEl>
                                        <p:attrNameLst>
                                          <p:attrName>style.visibility</p:attrName>
                                        </p:attrNameLst>
                                      </p:cBhvr>
                                      <p:to>
                                        <p:strVal val="visible"/>
                                      </p:to>
                                    </p:set>
                                    <p:animEffect transition="in" filter="fade">
                                      <p:cBhvr>
                                        <p:cTn id="22" dur="500"/>
                                        <p:tgtEl>
                                          <p:spTgt spid="380"/>
                                        </p:tgtEl>
                                      </p:cBhvr>
                                    </p:animEffect>
                                  </p:childTnLst>
                                </p:cTn>
                              </p:par>
                              <p:par>
                                <p:cTn id="23" presetID="10" presetClass="entr" presetSubtype="0" fill="hold" nodeType="withEffect">
                                  <p:stCondLst>
                                    <p:cond delay="0"/>
                                  </p:stCondLst>
                                  <p:childTnLst>
                                    <p:set>
                                      <p:cBhvr>
                                        <p:cTn id="24" dur="1" fill="hold">
                                          <p:stCondLst>
                                            <p:cond delay="0"/>
                                          </p:stCondLst>
                                        </p:cTn>
                                        <p:tgtEl>
                                          <p:spTgt spid="381"/>
                                        </p:tgtEl>
                                        <p:attrNameLst>
                                          <p:attrName>style.visibility</p:attrName>
                                        </p:attrNameLst>
                                      </p:cBhvr>
                                      <p:to>
                                        <p:strVal val="visible"/>
                                      </p:to>
                                    </p:set>
                                    <p:animEffect transition="in" filter="fade">
                                      <p:cBhvr>
                                        <p:cTn id="25" dur="500"/>
                                        <p:tgtEl>
                                          <p:spTgt spid="381"/>
                                        </p:tgtEl>
                                      </p:cBhvr>
                                    </p:animEffect>
                                  </p:childTnLst>
                                </p:cTn>
                              </p:par>
                              <p:par>
                                <p:cTn id="26" presetID="10" presetClass="entr" presetSubtype="0" fill="hold" nodeType="withEffect">
                                  <p:stCondLst>
                                    <p:cond delay="0"/>
                                  </p:stCondLst>
                                  <p:childTnLst>
                                    <p:set>
                                      <p:cBhvr>
                                        <p:cTn id="27" dur="1" fill="hold">
                                          <p:stCondLst>
                                            <p:cond delay="0"/>
                                          </p:stCondLst>
                                        </p:cTn>
                                        <p:tgtEl>
                                          <p:spTgt spid="378"/>
                                        </p:tgtEl>
                                        <p:attrNameLst>
                                          <p:attrName>style.visibility</p:attrName>
                                        </p:attrNameLst>
                                      </p:cBhvr>
                                      <p:to>
                                        <p:strVal val="visible"/>
                                      </p:to>
                                    </p:set>
                                    <p:animEffect transition="in" filter="fade">
                                      <p:cBhvr>
                                        <p:cTn id="28" dur="500"/>
                                        <p:tgtEl>
                                          <p:spTgt spid="378"/>
                                        </p:tgtEl>
                                      </p:cBhvr>
                                    </p:animEffect>
                                  </p:childTnLst>
                                </p:cTn>
                              </p:par>
                              <p:par>
                                <p:cTn id="29" presetID="10" presetClass="entr" presetSubtype="0" fill="hold" nodeType="withEffect">
                                  <p:stCondLst>
                                    <p:cond delay="0"/>
                                  </p:stCondLst>
                                  <p:childTnLst>
                                    <p:set>
                                      <p:cBhvr>
                                        <p:cTn id="30" dur="1" fill="hold">
                                          <p:stCondLst>
                                            <p:cond delay="0"/>
                                          </p:stCondLst>
                                        </p:cTn>
                                        <p:tgtEl>
                                          <p:spTgt spid="379"/>
                                        </p:tgtEl>
                                        <p:attrNameLst>
                                          <p:attrName>style.visibility</p:attrName>
                                        </p:attrNameLst>
                                      </p:cBhvr>
                                      <p:to>
                                        <p:strVal val="visible"/>
                                      </p:to>
                                    </p:set>
                                    <p:animEffect transition="in" filter="fade">
                                      <p:cBhvr>
                                        <p:cTn id="31" dur="500"/>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CE277-C461-4993-966E-77219C1C300E}"/>
              </a:ext>
            </a:extLst>
          </p:cNvPr>
          <p:cNvSpPr txBox="1"/>
          <p:nvPr/>
        </p:nvSpPr>
        <p:spPr>
          <a:xfrm>
            <a:off x="849085" y="261258"/>
            <a:ext cx="10881361" cy="584775"/>
          </a:xfrm>
          <a:prstGeom prst="rect">
            <a:avLst/>
          </a:prstGeom>
          <a:noFill/>
        </p:spPr>
        <p:txBody>
          <a:bodyPr wrap="square">
            <a:spAutoFit/>
          </a:bodyPr>
          <a:lstStyle/>
          <a:p>
            <a:pPr algn="l"/>
            <a:r>
              <a:rPr lang="en-US" sz="3200" b="1" i="0" dirty="0">
                <a:solidFill>
                  <a:srgbClr val="031B4E"/>
                </a:solidFill>
                <a:effectLst/>
                <a:latin typeface="Inter-Bold"/>
              </a:rPr>
              <a:t>SOLID: The First 5 Principles of Object Oriented Design</a:t>
            </a:r>
          </a:p>
        </p:txBody>
      </p:sp>
      <p:sp>
        <p:nvSpPr>
          <p:cNvPr id="5" name="TextBox 4">
            <a:extLst>
              <a:ext uri="{FF2B5EF4-FFF2-40B4-BE49-F238E27FC236}">
                <a16:creationId xmlns:a16="http://schemas.microsoft.com/office/drawing/2014/main" id="{D1DDF632-D262-40F3-B74B-0122FB8731CD}"/>
              </a:ext>
            </a:extLst>
          </p:cNvPr>
          <p:cNvSpPr txBox="1"/>
          <p:nvPr/>
        </p:nvSpPr>
        <p:spPr>
          <a:xfrm>
            <a:off x="224245" y="1002788"/>
            <a:ext cx="11743509" cy="1384995"/>
          </a:xfrm>
          <a:prstGeom prst="rect">
            <a:avLst/>
          </a:prstGeom>
          <a:noFill/>
        </p:spPr>
        <p:txBody>
          <a:bodyPr wrap="square">
            <a:spAutoFit/>
          </a:bodyPr>
          <a:lstStyle/>
          <a:p>
            <a:pPr algn="l"/>
            <a:r>
              <a:rPr lang="en-US" sz="2800" b="1" i="0" dirty="0">
                <a:solidFill>
                  <a:srgbClr val="323232"/>
                </a:solidFill>
                <a:effectLst/>
                <a:latin typeface="Inter-Medium"/>
              </a:rPr>
              <a:t>Introduction</a:t>
            </a:r>
          </a:p>
          <a:p>
            <a:pPr algn="l"/>
            <a:r>
              <a:rPr lang="en-US" sz="2800" b="0" i="1" dirty="0">
                <a:solidFill>
                  <a:srgbClr val="333333"/>
                </a:solidFill>
                <a:effectLst/>
                <a:latin typeface="Inter-Regular"/>
              </a:rPr>
              <a:t>SOLID</a:t>
            </a:r>
            <a:r>
              <a:rPr lang="en-US" sz="2800" b="0" i="0" dirty="0">
                <a:solidFill>
                  <a:srgbClr val="333333"/>
                </a:solidFill>
                <a:effectLst/>
                <a:latin typeface="Inter-Regular"/>
              </a:rPr>
              <a:t> is an acronym for the first five object-oriented design (OOD) principles by Robert C. Martin (also known as </a:t>
            </a:r>
            <a:r>
              <a:rPr lang="en-US" sz="2800" b="0" i="0" u="none" strike="noStrike" dirty="0">
                <a:solidFill>
                  <a:srgbClr val="000000"/>
                </a:solidFill>
                <a:effectLst/>
                <a:latin typeface="Inter-Regular"/>
                <a:hlinkClick r:id="rId2"/>
              </a:rPr>
              <a:t>Uncle Bob</a:t>
            </a:r>
            <a:r>
              <a:rPr lang="en-US" sz="2800" b="0" i="0" dirty="0">
                <a:solidFill>
                  <a:srgbClr val="333333"/>
                </a:solidFill>
                <a:effectLst/>
                <a:latin typeface="Inter-Regular"/>
              </a:rPr>
              <a:t>).</a:t>
            </a:r>
          </a:p>
        </p:txBody>
      </p:sp>
      <p:sp>
        <p:nvSpPr>
          <p:cNvPr id="7" name="TextBox 6">
            <a:extLst>
              <a:ext uri="{FF2B5EF4-FFF2-40B4-BE49-F238E27FC236}">
                <a16:creationId xmlns:a16="http://schemas.microsoft.com/office/drawing/2014/main" id="{0FCDE753-A04A-44A1-B9B2-732788A8FA58}"/>
              </a:ext>
            </a:extLst>
          </p:cNvPr>
          <p:cNvSpPr txBox="1"/>
          <p:nvPr/>
        </p:nvSpPr>
        <p:spPr>
          <a:xfrm>
            <a:off x="224245" y="2544538"/>
            <a:ext cx="11743509" cy="1938992"/>
          </a:xfrm>
          <a:prstGeom prst="rect">
            <a:avLst/>
          </a:prstGeom>
          <a:noFill/>
        </p:spPr>
        <p:txBody>
          <a:bodyPr wrap="square">
            <a:spAutoFit/>
          </a:bodyPr>
          <a:lstStyle/>
          <a:p>
            <a:pPr algn="l"/>
            <a:r>
              <a:rPr lang="en-US" sz="2400" b="0" i="0" dirty="0">
                <a:solidFill>
                  <a:srgbClr val="333333"/>
                </a:solidFill>
                <a:effectLst/>
                <a:latin typeface="Inter-Regular"/>
              </a:rPr>
              <a:t>These principles establish practices that lend to developing software with considerations for maintaining and extending as the project grows. Adopting these practices can also contribute to avoiding code smells, refactoring code, and Agile or Adaptive software development.</a:t>
            </a:r>
          </a:p>
          <a:p>
            <a:pPr algn="l"/>
            <a:endParaRPr lang="en-US" sz="2400" b="0" i="0" dirty="0">
              <a:solidFill>
                <a:srgbClr val="333333"/>
              </a:solidFill>
              <a:effectLst/>
              <a:latin typeface="Inter-Regular"/>
            </a:endParaRPr>
          </a:p>
          <a:p>
            <a:pPr algn="l"/>
            <a:r>
              <a:rPr lang="en-US" sz="2400" b="0" i="0" dirty="0">
                <a:solidFill>
                  <a:srgbClr val="333333"/>
                </a:solidFill>
                <a:effectLst/>
                <a:latin typeface="Inter-Regular"/>
              </a:rPr>
              <a:t>SOLID stands for:</a:t>
            </a:r>
          </a:p>
        </p:txBody>
      </p:sp>
      <p:sp>
        <p:nvSpPr>
          <p:cNvPr id="9" name="TextBox 8">
            <a:extLst>
              <a:ext uri="{FF2B5EF4-FFF2-40B4-BE49-F238E27FC236}">
                <a16:creationId xmlns:a16="http://schemas.microsoft.com/office/drawing/2014/main" id="{A71FEA3C-7E35-4F22-B97B-2905667A8909}"/>
              </a:ext>
            </a:extLst>
          </p:cNvPr>
          <p:cNvSpPr txBox="1"/>
          <p:nvPr/>
        </p:nvSpPr>
        <p:spPr>
          <a:xfrm>
            <a:off x="2527663" y="4228889"/>
            <a:ext cx="6100354" cy="1938992"/>
          </a:xfrm>
          <a:prstGeom prst="rect">
            <a:avLst/>
          </a:prstGeom>
          <a:noFill/>
        </p:spPr>
        <p:txBody>
          <a:bodyPr wrap="square">
            <a:spAutoFit/>
          </a:bodyPr>
          <a:lstStyle/>
          <a:p>
            <a:pPr algn="l">
              <a:buFont typeface="Arial" panose="020B0604020202020204" pitchFamily="34" charset="0"/>
              <a:buChar char="•"/>
            </a:pPr>
            <a:r>
              <a:rPr lang="en-US" sz="2400" b="1" i="0" strike="noStrike" dirty="0">
                <a:solidFill>
                  <a:srgbClr val="FF0000"/>
                </a:solidFill>
                <a:effectLst/>
                <a:latin typeface="Inter-Bold"/>
                <a:hlinkClick r:id="rId3">
                  <a:extLst>
                    <a:ext uri="{A12FA001-AC4F-418D-AE19-62706E023703}">
                      <ahyp:hlinkClr xmlns:ahyp="http://schemas.microsoft.com/office/drawing/2018/hyperlinkcolor" val="tx"/>
                    </a:ext>
                  </a:extLst>
                </a:hlinkClick>
              </a:rPr>
              <a:t> S</a:t>
            </a:r>
            <a:r>
              <a:rPr lang="en-US" sz="2400" b="0" i="0" strike="noStrike" dirty="0">
                <a:solidFill>
                  <a:srgbClr val="A05024"/>
                </a:solidFill>
                <a:effectLst/>
                <a:latin typeface="Inter-Regular"/>
                <a:hlinkClick r:id="rId3">
                  <a:extLst>
                    <a:ext uri="{A12FA001-AC4F-418D-AE19-62706E023703}">
                      <ahyp:hlinkClr xmlns:ahyp="http://schemas.microsoft.com/office/drawing/2018/hyperlinkcolor" val="tx"/>
                    </a:ext>
                  </a:extLst>
                </a:hlinkClick>
              </a:rPr>
              <a:t> - Single-</a:t>
            </a:r>
            <a:r>
              <a:rPr lang="en-US" sz="2400" b="0" i="0" strike="noStrike" dirty="0" err="1">
                <a:solidFill>
                  <a:srgbClr val="A05024"/>
                </a:solidFill>
                <a:effectLst/>
                <a:latin typeface="Inter-Regular"/>
                <a:hlinkClick r:id="rId3">
                  <a:extLst>
                    <a:ext uri="{A12FA001-AC4F-418D-AE19-62706E023703}">
                      <ahyp:hlinkClr xmlns:ahyp="http://schemas.microsoft.com/office/drawing/2018/hyperlinkcolor" val="tx"/>
                    </a:ext>
                  </a:extLst>
                </a:hlinkClick>
              </a:rPr>
              <a:t>responsiblity</a:t>
            </a:r>
            <a:r>
              <a:rPr lang="en-US" sz="2400" b="0" i="0" strike="noStrike" dirty="0">
                <a:solidFill>
                  <a:srgbClr val="A05024"/>
                </a:solidFill>
                <a:effectLst/>
                <a:latin typeface="Inter-Regular"/>
                <a:hlinkClick r:id="rId3">
                  <a:extLst>
                    <a:ext uri="{A12FA001-AC4F-418D-AE19-62706E023703}">
                      <ahyp:hlinkClr xmlns:ahyp="http://schemas.microsoft.com/office/drawing/2018/hyperlinkcolor" val="tx"/>
                    </a:ext>
                  </a:extLst>
                </a:hlinkClick>
              </a:rPr>
              <a:t> Principle</a:t>
            </a:r>
            <a:endParaRPr lang="en-US" sz="2400" b="0" i="0" dirty="0">
              <a:solidFill>
                <a:srgbClr val="333333"/>
              </a:solidFill>
              <a:effectLst/>
              <a:latin typeface="Inter-Regular"/>
            </a:endParaRPr>
          </a:p>
          <a:p>
            <a:pPr algn="l">
              <a:buFont typeface="Arial" panose="020B0604020202020204" pitchFamily="34" charset="0"/>
              <a:buChar char="•"/>
            </a:pPr>
            <a:r>
              <a:rPr lang="en-US" sz="2400" b="1" i="0" strike="noStrike" dirty="0">
                <a:solidFill>
                  <a:srgbClr val="FF0000"/>
                </a:solidFill>
                <a:effectLst/>
                <a:latin typeface="Inter-Bold"/>
                <a:hlinkClick r:id="rId4">
                  <a:extLst>
                    <a:ext uri="{A12FA001-AC4F-418D-AE19-62706E023703}">
                      <ahyp:hlinkClr xmlns:ahyp="http://schemas.microsoft.com/office/drawing/2018/hyperlinkcolor" val="tx"/>
                    </a:ext>
                  </a:extLst>
                </a:hlinkClick>
              </a:rPr>
              <a:t> O</a:t>
            </a:r>
            <a:r>
              <a:rPr lang="en-US" sz="2400" b="0" i="0" strike="noStrike" dirty="0">
                <a:solidFill>
                  <a:srgbClr val="A05024"/>
                </a:solidFill>
                <a:effectLst/>
                <a:latin typeface="Inter-Regular"/>
                <a:hlinkClick r:id="rId4">
                  <a:extLst>
                    <a:ext uri="{A12FA001-AC4F-418D-AE19-62706E023703}">
                      <ahyp:hlinkClr xmlns:ahyp="http://schemas.microsoft.com/office/drawing/2018/hyperlinkcolor" val="tx"/>
                    </a:ext>
                  </a:extLst>
                </a:hlinkClick>
              </a:rPr>
              <a:t> - Open-closed Principle</a:t>
            </a:r>
            <a:endParaRPr lang="en-US" sz="2400" b="0" i="0" dirty="0">
              <a:solidFill>
                <a:srgbClr val="333333"/>
              </a:solidFill>
              <a:effectLst/>
              <a:latin typeface="Inter-Regular"/>
            </a:endParaRPr>
          </a:p>
          <a:p>
            <a:pPr algn="l">
              <a:buFont typeface="Arial" panose="020B0604020202020204" pitchFamily="34" charset="0"/>
              <a:buChar char="•"/>
            </a:pPr>
            <a:r>
              <a:rPr lang="en-US" sz="2400" b="1" i="0" strike="noStrike" dirty="0">
                <a:solidFill>
                  <a:srgbClr val="FF0000"/>
                </a:solidFill>
                <a:effectLst/>
                <a:latin typeface="Inter-Bold"/>
                <a:hlinkClick r:id="rId5">
                  <a:extLst>
                    <a:ext uri="{A12FA001-AC4F-418D-AE19-62706E023703}">
                      <ahyp:hlinkClr xmlns:ahyp="http://schemas.microsoft.com/office/drawing/2018/hyperlinkcolor" val="tx"/>
                    </a:ext>
                  </a:extLst>
                </a:hlinkClick>
              </a:rPr>
              <a:t>  L</a:t>
            </a:r>
            <a:r>
              <a:rPr lang="en-US" sz="2400" b="0" i="0" strike="noStrike" dirty="0">
                <a:solidFill>
                  <a:srgbClr val="A05024"/>
                </a:solidFill>
                <a:effectLst/>
                <a:latin typeface="Inter-Regular"/>
                <a:hlinkClick r:id="rId5">
                  <a:extLst>
                    <a:ext uri="{A12FA001-AC4F-418D-AE19-62706E023703}">
                      <ahyp:hlinkClr xmlns:ahyp="http://schemas.microsoft.com/office/drawing/2018/hyperlinkcolor" val="tx"/>
                    </a:ext>
                  </a:extLst>
                </a:hlinkClick>
              </a:rPr>
              <a:t> - </a:t>
            </a:r>
            <a:r>
              <a:rPr lang="en-US" sz="2400" b="0" i="0" strike="noStrike" dirty="0" err="1">
                <a:solidFill>
                  <a:srgbClr val="A05024"/>
                </a:solidFill>
                <a:effectLst/>
                <a:latin typeface="Inter-Regular"/>
                <a:hlinkClick r:id="rId5">
                  <a:extLst>
                    <a:ext uri="{A12FA001-AC4F-418D-AE19-62706E023703}">
                      <ahyp:hlinkClr xmlns:ahyp="http://schemas.microsoft.com/office/drawing/2018/hyperlinkcolor" val="tx"/>
                    </a:ext>
                  </a:extLst>
                </a:hlinkClick>
              </a:rPr>
              <a:t>Liskov</a:t>
            </a:r>
            <a:r>
              <a:rPr lang="en-US" sz="2400" b="0" i="0" strike="noStrike" dirty="0">
                <a:solidFill>
                  <a:srgbClr val="A05024"/>
                </a:solidFill>
                <a:effectLst/>
                <a:latin typeface="Inter-Regular"/>
                <a:hlinkClick r:id="rId5">
                  <a:extLst>
                    <a:ext uri="{A12FA001-AC4F-418D-AE19-62706E023703}">
                      <ahyp:hlinkClr xmlns:ahyp="http://schemas.microsoft.com/office/drawing/2018/hyperlinkcolor" val="tx"/>
                    </a:ext>
                  </a:extLst>
                </a:hlinkClick>
              </a:rPr>
              <a:t> Substitution Principle</a:t>
            </a:r>
            <a:endParaRPr lang="en-US" sz="2400" b="0" i="0" strike="noStrike" dirty="0">
              <a:solidFill>
                <a:srgbClr val="A05024"/>
              </a:solidFill>
              <a:effectLst/>
              <a:latin typeface="Inter-Regular"/>
            </a:endParaRPr>
          </a:p>
          <a:p>
            <a:pPr algn="l">
              <a:buFont typeface="Arial" panose="020B0604020202020204" pitchFamily="34" charset="0"/>
              <a:buChar char="•"/>
            </a:pPr>
            <a:r>
              <a:rPr lang="en-US" sz="2400" b="1" i="0" strike="noStrike" dirty="0">
                <a:solidFill>
                  <a:srgbClr val="FF0000"/>
                </a:solidFill>
                <a:effectLst/>
                <a:latin typeface="Inter-Bold"/>
                <a:hlinkClick r:id="rId6">
                  <a:extLst>
                    <a:ext uri="{A12FA001-AC4F-418D-AE19-62706E023703}">
                      <ahyp:hlinkClr xmlns:ahyp="http://schemas.microsoft.com/office/drawing/2018/hyperlinkcolor" val="tx"/>
                    </a:ext>
                  </a:extLst>
                </a:hlinkClick>
              </a:rPr>
              <a:t>  I</a:t>
            </a:r>
            <a:r>
              <a:rPr lang="en-US" sz="2400" b="0" i="0" strike="noStrike" dirty="0">
                <a:solidFill>
                  <a:srgbClr val="A05024"/>
                </a:solidFill>
                <a:effectLst/>
                <a:latin typeface="Inter-Regular"/>
                <a:hlinkClick r:id="rId6">
                  <a:extLst>
                    <a:ext uri="{A12FA001-AC4F-418D-AE19-62706E023703}">
                      <ahyp:hlinkClr xmlns:ahyp="http://schemas.microsoft.com/office/drawing/2018/hyperlinkcolor" val="tx"/>
                    </a:ext>
                  </a:extLst>
                </a:hlinkClick>
              </a:rPr>
              <a:t> - Interface Segregation Principle</a:t>
            </a:r>
            <a:endParaRPr lang="en-US" sz="2400" b="0" i="0" dirty="0">
              <a:solidFill>
                <a:srgbClr val="333333"/>
              </a:solidFill>
              <a:effectLst/>
              <a:latin typeface="Inter-Regular"/>
            </a:endParaRPr>
          </a:p>
          <a:p>
            <a:pPr lvl="1">
              <a:buFont typeface="Arial" panose="020B0604020202020204" pitchFamily="34" charset="0"/>
              <a:buChar char="•"/>
            </a:pPr>
            <a:r>
              <a:rPr lang="en-US" sz="2400" b="1" i="0" strike="noStrike" dirty="0">
                <a:solidFill>
                  <a:srgbClr val="FF0000"/>
                </a:solidFill>
                <a:effectLst/>
                <a:latin typeface="Inter-Bold"/>
                <a:hlinkClick r:id="rId7">
                  <a:extLst>
                    <a:ext uri="{A12FA001-AC4F-418D-AE19-62706E023703}">
                      <ahyp:hlinkClr xmlns:ahyp="http://schemas.microsoft.com/office/drawing/2018/hyperlinkcolor" val="tx"/>
                    </a:ext>
                  </a:extLst>
                </a:hlinkClick>
              </a:rPr>
              <a:t> D</a:t>
            </a:r>
            <a:r>
              <a:rPr lang="en-US" sz="2400" b="0" i="0" strike="noStrike" dirty="0">
                <a:solidFill>
                  <a:srgbClr val="A05024"/>
                </a:solidFill>
                <a:effectLst/>
                <a:latin typeface="Inter-Regular"/>
                <a:hlinkClick r:id="rId7">
                  <a:extLst>
                    <a:ext uri="{A12FA001-AC4F-418D-AE19-62706E023703}">
                      <ahyp:hlinkClr xmlns:ahyp="http://schemas.microsoft.com/office/drawing/2018/hyperlinkcolor" val="tx"/>
                    </a:ext>
                  </a:extLst>
                </a:hlinkClick>
              </a:rPr>
              <a:t> - Dependency Inversion Principle</a:t>
            </a:r>
          </a:p>
        </p:txBody>
      </p:sp>
    </p:spTree>
    <p:extLst>
      <p:ext uri="{BB962C8B-B14F-4D97-AF65-F5344CB8AC3E}">
        <p14:creationId xmlns:p14="http://schemas.microsoft.com/office/powerpoint/2010/main" val="218892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LID Principles Every Programmer Should Know | by Peter Lee | An Idea (by  Ingenious Piece) | Medium">
            <a:extLst>
              <a:ext uri="{FF2B5EF4-FFF2-40B4-BE49-F238E27FC236}">
                <a16:creationId xmlns:a16="http://schemas.microsoft.com/office/drawing/2014/main" id="{4989EF4E-0C81-4724-B2FC-25736ED41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580405"/>
            <a:ext cx="9653451" cy="51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95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279D78-30A0-4AFC-9776-6563ACAFE424}"/>
              </a:ext>
            </a:extLst>
          </p:cNvPr>
          <p:cNvSpPr>
            <a:spLocks noChangeArrowheads="1"/>
          </p:cNvSpPr>
          <p:nvPr/>
        </p:nvSpPr>
        <p:spPr bwMode="auto">
          <a:xfrm>
            <a:off x="707345" y="-61555"/>
            <a:ext cx="10777309" cy="22569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044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23232"/>
                </a:solidFill>
                <a:effectLst/>
                <a:latin typeface="Inter-Medium"/>
              </a:rPr>
              <a:t>1. Single-Responsibility Principle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323232"/>
              </a:solidFill>
              <a:effectLst/>
              <a:latin typeface="Inter-Mediu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Single-responsibility Principle (SRP) states: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class should have one and only one reason to change, meaning that a class should have only one job</a:t>
            </a:r>
          </a:p>
        </p:txBody>
      </p:sp>
      <p:sp>
        <p:nvSpPr>
          <p:cNvPr id="4" name="TextBox 3">
            <a:extLst>
              <a:ext uri="{FF2B5EF4-FFF2-40B4-BE49-F238E27FC236}">
                <a16:creationId xmlns:a16="http://schemas.microsoft.com/office/drawing/2014/main" id="{BF0ED1DE-24F9-44F4-AAAD-7BE0FCFB15C1}"/>
              </a:ext>
            </a:extLst>
          </p:cNvPr>
          <p:cNvSpPr txBox="1"/>
          <p:nvPr/>
        </p:nvSpPr>
        <p:spPr>
          <a:xfrm>
            <a:off x="496389" y="2390503"/>
            <a:ext cx="11482251" cy="3046988"/>
          </a:xfrm>
          <a:prstGeom prst="rect">
            <a:avLst/>
          </a:prstGeom>
          <a:noFill/>
        </p:spPr>
        <p:txBody>
          <a:bodyPr wrap="square">
            <a:spAutoFit/>
          </a:bodyPr>
          <a:lstStyle/>
          <a:p>
            <a:r>
              <a:rPr lang="en-US" sz="3200" b="0" i="0" dirty="0">
                <a:solidFill>
                  <a:srgbClr val="202124"/>
                </a:solidFill>
                <a:effectLst/>
                <a:latin typeface="arial" panose="020B0604020202020204" pitchFamily="34" charset="0"/>
              </a:rPr>
              <a:t>The single-responsibility principle (SRP) is a computer-programming principle that states that </a:t>
            </a:r>
            <a:r>
              <a:rPr lang="en-US" sz="3200" b="1" i="0" dirty="0">
                <a:solidFill>
                  <a:srgbClr val="202124"/>
                </a:solidFill>
                <a:effectLst/>
                <a:latin typeface="arial" panose="020B0604020202020204" pitchFamily="34" charset="0"/>
              </a:rPr>
              <a:t>every module, class or function in a computer program should have responsibility over a single part of that program's functionality</a:t>
            </a:r>
            <a:r>
              <a:rPr lang="en-US" sz="3200" b="0" i="0" dirty="0">
                <a:solidFill>
                  <a:srgbClr val="202124"/>
                </a:solidFill>
                <a:effectLst/>
                <a:latin typeface="arial" panose="020B0604020202020204" pitchFamily="34" charset="0"/>
              </a:rPr>
              <a:t>, and it should encapsulate that part. ... Hence, each module should be responsible for each role.</a:t>
            </a:r>
            <a:endParaRPr lang="en-US" sz="3200" dirty="0"/>
          </a:p>
        </p:txBody>
      </p:sp>
    </p:spTree>
    <p:extLst>
      <p:ext uri="{BB962C8B-B14F-4D97-AF65-F5344CB8AC3E}">
        <p14:creationId xmlns:p14="http://schemas.microsoft.com/office/powerpoint/2010/main" val="367587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F8F03-D66E-4D39-A848-54571BC0C34D}"/>
              </a:ext>
            </a:extLst>
          </p:cNvPr>
          <p:cNvSpPr txBox="1"/>
          <p:nvPr/>
        </p:nvSpPr>
        <p:spPr>
          <a:xfrm>
            <a:off x="130629" y="156754"/>
            <a:ext cx="12788537" cy="954107"/>
          </a:xfrm>
          <a:prstGeom prst="rect">
            <a:avLst/>
          </a:prstGeom>
          <a:noFill/>
        </p:spPr>
        <p:txBody>
          <a:bodyPr wrap="square">
            <a:spAutoFit/>
          </a:bodyPr>
          <a:lstStyle/>
          <a:p>
            <a:r>
              <a:rPr lang="en-US" sz="2800" dirty="0"/>
              <a:t>Let’s see an example of SRP. </a:t>
            </a:r>
          </a:p>
          <a:p>
            <a:r>
              <a:rPr lang="en-US" sz="2800" dirty="0"/>
              <a:t>Here the 2 classes having 2 functions:-</a:t>
            </a:r>
            <a:r>
              <a:rPr lang="en-US" sz="2800" dirty="0" err="1"/>
              <a:t>TextManipulator</a:t>
            </a:r>
            <a:r>
              <a:rPr lang="en-US" sz="2800" dirty="0"/>
              <a:t>(), and </a:t>
            </a:r>
            <a:r>
              <a:rPr lang="en-US" sz="2800" dirty="0" err="1"/>
              <a:t>TextPrinter</a:t>
            </a:r>
            <a:r>
              <a:rPr lang="en-US" sz="2800" dirty="0"/>
              <a:t>().</a:t>
            </a:r>
          </a:p>
        </p:txBody>
      </p:sp>
      <p:pic>
        <p:nvPicPr>
          <p:cNvPr id="5" name="Picture 4">
            <a:extLst>
              <a:ext uri="{FF2B5EF4-FFF2-40B4-BE49-F238E27FC236}">
                <a16:creationId xmlns:a16="http://schemas.microsoft.com/office/drawing/2014/main" id="{1F0137A3-72BD-498F-8767-12BAC13D00DD}"/>
              </a:ext>
            </a:extLst>
          </p:cNvPr>
          <p:cNvPicPr>
            <a:picLocks noChangeAspect="1"/>
          </p:cNvPicPr>
          <p:nvPr/>
        </p:nvPicPr>
        <p:blipFill>
          <a:blip r:embed="rId2"/>
          <a:stretch>
            <a:fillRect/>
          </a:stretch>
        </p:blipFill>
        <p:spPr>
          <a:xfrm>
            <a:off x="205060" y="1232545"/>
            <a:ext cx="5890940" cy="5076815"/>
          </a:xfrm>
          <a:prstGeom prst="rect">
            <a:avLst/>
          </a:prstGeom>
        </p:spPr>
      </p:pic>
      <p:pic>
        <p:nvPicPr>
          <p:cNvPr id="7" name="Picture 6">
            <a:extLst>
              <a:ext uri="{FF2B5EF4-FFF2-40B4-BE49-F238E27FC236}">
                <a16:creationId xmlns:a16="http://schemas.microsoft.com/office/drawing/2014/main" id="{ECCBD741-433E-4A51-B0C0-DB95C0BCB6EF}"/>
              </a:ext>
            </a:extLst>
          </p:cNvPr>
          <p:cNvPicPr>
            <a:picLocks noChangeAspect="1"/>
          </p:cNvPicPr>
          <p:nvPr/>
        </p:nvPicPr>
        <p:blipFill>
          <a:blip r:embed="rId3"/>
          <a:stretch>
            <a:fillRect/>
          </a:stretch>
        </p:blipFill>
        <p:spPr>
          <a:xfrm>
            <a:off x="6188429" y="1232545"/>
            <a:ext cx="5798511" cy="5076815"/>
          </a:xfrm>
          <a:prstGeom prst="rect">
            <a:avLst/>
          </a:prstGeom>
        </p:spPr>
      </p:pic>
    </p:spTree>
    <p:extLst>
      <p:ext uri="{BB962C8B-B14F-4D97-AF65-F5344CB8AC3E}">
        <p14:creationId xmlns:p14="http://schemas.microsoft.com/office/powerpoint/2010/main" val="367073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CE35BD-F16A-4037-9003-04680C1635C0}"/>
              </a:ext>
            </a:extLst>
          </p:cNvPr>
          <p:cNvSpPr txBox="1"/>
          <p:nvPr/>
        </p:nvSpPr>
        <p:spPr>
          <a:xfrm>
            <a:off x="156754" y="104503"/>
            <a:ext cx="12035246" cy="1938992"/>
          </a:xfrm>
          <a:prstGeom prst="rect">
            <a:avLst/>
          </a:prstGeom>
          <a:noFill/>
        </p:spPr>
        <p:txBody>
          <a:bodyPr wrap="square">
            <a:spAutoFit/>
          </a:bodyPr>
          <a:lstStyle/>
          <a:p>
            <a:r>
              <a:rPr lang="en-US" sz="2400" dirty="0"/>
              <a:t>The goal is to input a String from User and modify it (reverse in this case) and print the String. Adding all the functionalities to the same class will serve the basic purpose but will lead to a problem when there is error in any one function, viz. the reverse function. There will also be problem when we want to add more functions or modify the existing one:-</a:t>
            </a:r>
          </a:p>
        </p:txBody>
      </p:sp>
      <p:sp>
        <p:nvSpPr>
          <p:cNvPr id="5" name="TextBox 4">
            <a:extLst>
              <a:ext uri="{FF2B5EF4-FFF2-40B4-BE49-F238E27FC236}">
                <a16:creationId xmlns:a16="http://schemas.microsoft.com/office/drawing/2014/main" id="{3B8E65DA-E3D1-497F-8C72-2FFCBEAC909F}"/>
              </a:ext>
            </a:extLst>
          </p:cNvPr>
          <p:cNvSpPr txBox="1"/>
          <p:nvPr/>
        </p:nvSpPr>
        <p:spPr>
          <a:xfrm>
            <a:off x="287383" y="2325188"/>
            <a:ext cx="11782697" cy="1569660"/>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The single responsibility principle provides </a:t>
            </a:r>
            <a:r>
              <a:rPr lang="en-US" sz="2400" b="1" i="0" dirty="0">
                <a:solidFill>
                  <a:srgbClr val="202124"/>
                </a:solidFill>
                <a:effectLst/>
                <a:latin typeface="arial" panose="020B0604020202020204" pitchFamily="34" charset="0"/>
              </a:rPr>
              <a:t>another substantial benefit</a:t>
            </a:r>
            <a:r>
              <a:rPr lang="en-US" sz="2400" b="0" i="0" dirty="0">
                <a:solidFill>
                  <a:srgbClr val="202124"/>
                </a:solidFill>
                <a:effectLst/>
                <a:latin typeface="arial" panose="020B0604020202020204" pitchFamily="34" charset="0"/>
              </a:rPr>
              <a:t>. Classes, software components and microservices that have only one responsibility are much easier to explain, understand and implement than the ones that provide a solution for everything</a:t>
            </a:r>
            <a:endParaRPr lang="en-US" sz="2400" dirty="0"/>
          </a:p>
        </p:txBody>
      </p:sp>
      <p:pic>
        <p:nvPicPr>
          <p:cNvPr id="6146" name="Picture 2" descr="SOLID - Single Responsibility Principle With C#">
            <a:extLst>
              <a:ext uri="{FF2B5EF4-FFF2-40B4-BE49-F238E27FC236}">
                <a16:creationId xmlns:a16="http://schemas.microsoft.com/office/drawing/2014/main" id="{9C58CF3D-48CD-4DE2-94FD-8A15A8585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023" y="3894848"/>
            <a:ext cx="4506686" cy="234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41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F4E351-3A3C-46D6-80F7-5FE3AB243C10}"/>
              </a:ext>
            </a:extLst>
          </p:cNvPr>
          <p:cNvSpPr txBox="1"/>
          <p:nvPr/>
        </p:nvSpPr>
        <p:spPr>
          <a:xfrm>
            <a:off x="91440" y="0"/>
            <a:ext cx="12100560" cy="1446550"/>
          </a:xfrm>
          <a:prstGeom prst="rect">
            <a:avLst/>
          </a:prstGeom>
          <a:noFill/>
        </p:spPr>
        <p:txBody>
          <a:bodyPr wrap="square">
            <a:spAutoFit/>
          </a:bodyPr>
          <a:lstStyle/>
          <a:p>
            <a:r>
              <a:rPr lang="en-US" sz="3200" b="1" dirty="0"/>
              <a:t>2.The </a:t>
            </a:r>
            <a:r>
              <a:rPr lang="en-US" sz="3200" b="1" dirty="0" err="1"/>
              <a:t>Liskov</a:t>
            </a:r>
            <a:r>
              <a:rPr lang="en-US" sz="3200" b="1" dirty="0"/>
              <a:t> Substitution Principle:-</a:t>
            </a:r>
          </a:p>
          <a:p>
            <a:endParaRPr lang="en-US" sz="3200" dirty="0"/>
          </a:p>
          <a:p>
            <a:r>
              <a:rPr lang="en-US" sz="2400" dirty="0"/>
              <a:t>The principle says that subtypes must be substitutable for their base types.:-</a:t>
            </a:r>
          </a:p>
        </p:txBody>
      </p:sp>
      <p:sp>
        <p:nvSpPr>
          <p:cNvPr id="5" name="TextBox 4">
            <a:extLst>
              <a:ext uri="{FF2B5EF4-FFF2-40B4-BE49-F238E27FC236}">
                <a16:creationId xmlns:a16="http://schemas.microsoft.com/office/drawing/2014/main" id="{EF68E341-79EC-481A-9FF8-B1463F0FE895}"/>
              </a:ext>
            </a:extLst>
          </p:cNvPr>
          <p:cNvSpPr txBox="1"/>
          <p:nvPr/>
        </p:nvSpPr>
        <p:spPr>
          <a:xfrm>
            <a:off x="209006" y="1446550"/>
            <a:ext cx="11891554" cy="1200329"/>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The principle defines that </a:t>
            </a:r>
            <a:r>
              <a:rPr lang="en-US" sz="2400" b="1" i="0" dirty="0">
                <a:solidFill>
                  <a:srgbClr val="202124"/>
                </a:solidFill>
                <a:effectLst/>
                <a:latin typeface="arial" panose="020B0604020202020204" pitchFamily="34" charset="0"/>
              </a:rPr>
              <a:t>objects of a superclass shall be replaceable with objects of its subclasses without breaking the application</a:t>
            </a:r>
            <a:r>
              <a:rPr lang="en-US" sz="2400" b="0" i="0" dirty="0">
                <a:solidFill>
                  <a:srgbClr val="202124"/>
                </a:solidFill>
                <a:effectLst/>
                <a:latin typeface="arial" panose="020B0604020202020204" pitchFamily="34" charset="0"/>
              </a:rPr>
              <a:t>. That requires the objects of your subclasses to behave in the same way as the objects of your superclass.</a:t>
            </a:r>
            <a:endParaRPr lang="en-US" sz="2400" dirty="0"/>
          </a:p>
        </p:txBody>
      </p:sp>
      <p:pic>
        <p:nvPicPr>
          <p:cNvPr id="4098" name="Picture 2" descr="Liskov Substitution Principle: SOLID design | by Radheshyam Singh | Medium">
            <a:extLst>
              <a:ext uri="{FF2B5EF4-FFF2-40B4-BE49-F238E27FC236}">
                <a16:creationId xmlns:a16="http://schemas.microsoft.com/office/drawing/2014/main" id="{1841D789-070E-4EA0-A061-E4B0FED6C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06" y="2646879"/>
            <a:ext cx="11773987" cy="375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1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Design Patterns - State Pattern">
            <a:extLst>
              <a:ext uri="{FF2B5EF4-FFF2-40B4-BE49-F238E27FC236}">
                <a16:creationId xmlns:a16="http://schemas.microsoft.com/office/drawing/2014/main" id="{C6E4E2E0-D115-4628-9445-1C7F8B50E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1267096"/>
            <a:ext cx="11704319" cy="4958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C2DA20-CAF3-4867-8C74-E58C2B287D38}"/>
              </a:ext>
            </a:extLst>
          </p:cNvPr>
          <p:cNvSpPr txBox="1"/>
          <p:nvPr/>
        </p:nvSpPr>
        <p:spPr>
          <a:xfrm>
            <a:off x="483326" y="324546"/>
            <a:ext cx="11351622" cy="523220"/>
          </a:xfrm>
          <a:prstGeom prst="rect">
            <a:avLst/>
          </a:prstGeom>
          <a:noFill/>
        </p:spPr>
        <p:txBody>
          <a:bodyPr wrap="square" rtlCol="0">
            <a:spAutoFit/>
          </a:bodyPr>
          <a:lstStyle/>
          <a:p>
            <a:r>
              <a:rPr lang="en-US" sz="2800" dirty="0"/>
              <a:t>State Transition Flow Diagram on </a:t>
            </a:r>
            <a:r>
              <a:rPr lang="en-US" sz="2800" dirty="0" err="1"/>
              <a:t>Liskov</a:t>
            </a:r>
            <a:r>
              <a:rPr lang="en-US" sz="2800" dirty="0"/>
              <a:t> Substitution Principle:</a:t>
            </a:r>
          </a:p>
        </p:txBody>
      </p:sp>
    </p:spTree>
    <p:extLst>
      <p:ext uri="{BB962C8B-B14F-4D97-AF65-F5344CB8AC3E}">
        <p14:creationId xmlns:p14="http://schemas.microsoft.com/office/powerpoint/2010/main" val="163227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AEE61E-836D-4055-A553-E516DB8F176D}"/>
              </a:ext>
            </a:extLst>
          </p:cNvPr>
          <p:cNvSpPr txBox="1"/>
          <p:nvPr/>
        </p:nvSpPr>
        <p:spPr>
          <a:xfrm>
            <a:off x="189410" y="0"/>
            <a:ext cx="12002589" cy="1200329"/>
          </a:xfrm>
          <a:prstGeom prst="rect">
            <a:avLst/>
          </a:prstGeom>
          <a:noFill/>
        </p:spPr>
        <p:txBody>
          <a:bodyPr wrap="square">
            <a:spAutoFit/>
          </a:bodyPr>
          <a:lstStyle/>
          <a:p>
            <a:r>
              <a:rPr lang="en-US" sz="2400" dirty="0"/>
              <a:t>Let’s take a look at an example: </a:t>
            </a:r>
          </a:p>
          <a:p>
            <a:r>
              <a:rPr lang="en-US" sz="2400" dirty="0"/>
              <a:t>Suppose, there are two  </a:t>
            </a:r>
            <a:r>
              <a:rPr lang="en-US" sz="2400" dirty="0" err="1"/>
              <a:t>classess</a:t>
            </a:r>
            <a:r>
              <a:rPr lang="en-US" sz="2400" dirty="0"/>
              <a:t> “</a:t>
            </a:r>
            <a:r>
              <a:rPr lang="en-US" sz="2400" dirty="0" err="1"/>
              <a:t>AnnualMember</a:t>
            </a:r>
            <a:r>
              <a:rPr lang="en-US" sz="2400" dirty="0"/>
              <a:t>” &amp; “</a:t>
            </a:r>
            <a:r>
              <a:rPr lang="en-US" sz="2400" dirty="0" err="1"/>
              <a:t>LifetimeMemer</a:t>
            </a:r>
            <a:r>
              <a:rPr lang="en-US" sz="2400" dirty="0"/>
              <a:t>” which has an abstract class “Member” the  functionality used to add the member in </a:t>
            </a:r>
            <a:r>
              <a:rPr lang="en-US" sz="2400" dirty="0" err="1"/>
              <a:t>DataBase</a:t>
            </a:r>
            <a:r>
              <a:rPr lang="en-US" sz="2400" dirty="0"/>
              <a:t>.</a:t>
            </a:r>
          </a:p>
        </p:txBody>
      </p:sp>
      <p:pic>
        <p:nvPicPr>
          <p:cNvPr id="5" name="Picture 4">
            <a:extLst>
              <a:ext uri="{FF2B5EF4-FFF2-40B4-BE49-F238E27FC236}">
                <a16:creationId xmlns:a16="http://schemas.microsoft.com/office/drawing/2014/main" id="{AD24B435-0B35-49D3-8B13-C78211AFE6E1}"/>
              </a:ext>
            </a:extLst>
          </p:cNvPr>
          <p:cNvPicPr>
            <a:picLocks noChangeAspect="1"/>
          </p:cNvPicPr>
          <p:nvPr/>
        </p:nvPicPr>
        <p:blipFill>
          <a:blip r:embed="rId2"/>
          <a:stretch>
            <a:fillRect/>
          </a:stretch>
        </p:blipFill>
        <p:spPr>
          <a:xfrm>
            <a:off x="93735" y="1332411"/>
            <a:ext cx="6280939" cy="4898572"/>
          </a:xfrm>
          <a:prstGeom prst="rect">
            <a:avLst/>
          </a:prstGeom>
        </p:spPr>
      </p:pic>
      <p:pic>
        <p:nvPicPr>
          <p:cNvPr id="7" name="Picture 6">
            <a:extLst>
              <a:ext uri="{FF2B5EF4-FFF2-40B4-BE49-F238E27FC236}">
                <a16:creationId xmlns:a16="http://schemas.microsoft.com/office/drawing/2014/main" id="{E6C6904D-C799-41D5-AB4A-0AC08575BB6C}"/>
              </a:ext>
            </a:extLst>
          </p:cNvPr>
          <p:cNvPicPr>
            <a:picLocks noChangeAspect="1"/>
          </p:cNvPicPr>
          <p:nvPr/>
        </p:nvPicPr>
        <p:blipFill>
          <a:blip r:embed="rId3"/>
          <a:stretch>
            <a:fillRect/>
          </a:stretch>
        </p:blipFill>
        <p:spPr>
          <a:xfrm>
            <a:off x="6531429" y="1332410"/>
            <a:ext cx="5686697" cy="4898571"/>
          </a:xfrm>
          <a:prstGeom prst="rect">
            <a:avLst/>
          </a:prstGeom>
        </p:spPr>
      </p:pic>
    </p:spTree>
    <p:extLst>
      <p:ext uri="{BB962C8B-B14F-4D97-AF65-F5344CB8AC3E}">
        <p14:creationId xmlns:p14="http://schemas.microsoft.com/office/powerpoint/2010/main" val="3453468102"/>
      </p:ext>
    </p:extLst>
  </p:cSld>
  <p:clrMapOvr>
    <a:masterClrMapping/>
  </p:clrMapOvr>
</p:sld>
</file>

<file path=ppt/theme/theme1.xml><?xml version="1.0" encoding="utf-8"?>
<a:theme xmlns:a="http://schemas.openxmlformats.org/drawingml/2006/main" name="Office Theme">
  <a:themeElements>
    <a:clrScheme name="Eureka 3">
      <a:dk1>
        <a:srgbClr val="3F3F3F"/>
      </a:dk1>
      <a:lt1>
        <a:srgbClr val="FFFFFF"/>
      </a:lt1>
      <a:dk2>
        <a:srgbClr val="313C41"/>
      </a:dk2>
      <a:lt2>
        <a:srgbClr val="FFFFFF"/>
      </a:lt2>
      <a:accent1>
        <a:srgbClr val="2099D8"/>
      </a:accent1>
      <a:accent2>
        <a:srgbClr val="27A6C2"/>
      </a:accent2>
      <a:accent3>
        <a:srgbClr val="5BBE77"/>
      </a:accent3>
      <a:accent4>
        <a:srgbClr val="8DC928"/>
      </a:accent4>
      <a:accent5>
        <a:srgbClr val="60C067"/>
      </a:accent5>
      <a:accent6>
        <a:srgbClr val="7F7F7F"/>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835</Words>
  <Application>Microsoft Office PowerPoint</Application>
  <PresentationFormat>Widescreen</PresentationFormat>
  <Paragraphs>49</Paragraphs>
  <Slides>17</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Calibri</vt:lpstr>
      <vt:lpstr>Poppins SemiBold</vt:lpstr>
      <vt:lpstr>ForoSans-Light</vt:lpstr>
      <vt:lpstr>Poppins Light</vt:lpstr>
      <vt:lpstr>Inter-Regular</vt:lpstr>
      <vt:lpstr>Poppins</vt:lpstr>
      <vt:lpstr>Arial</vt:lpstr>
      <vt:lpstr>Inter-Bold</vt:lpstr>
      <vt:lpstr>Lato Black</vt:lpstr>
      <vt:lpstr>Inter-Medium</vt:lpstr>
      <vt:lpstr>Poppins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Shashikant Tanti</dc:creator>
  <cp:lastModifiedBy>Shashikant Tanti</cp:lastModifiedBy>
  <cp:revision>5</cp:revision>
  <dcterms:modified xsi:type="dcterms:W3CDTF">2021-09-10T17:13:50Z</dcterms:modified>
</cp:coreProperties>
</file>