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21"/>
  </p:notesMasterIdLst>
  <p:sldIdLst>
    <p:sldId id="256" r:id="rId4"/>
    <p:sldId id="257" r:id="rId5"/>
    <p:sldId id="258" r:id="rId6"/>
    <p:sldId id="260" r:id="rId7"/>
    <p:sldId id="278" r:id="rId8"/>
    <p:sldId id="279" r:id="rId9"/>
    <p:sldId id="280" r:id="rId10"/>
    <p:sldId id="261" r:id="rId11"/>
    <p:sldId id="262" r:id="rId12"/>
    <p:sldId id="263" r:id="rId13"/>
    <p:sldId id="281" r:id="rId14"/>
    <p:sldId id="282" r:id="rId15"/>
    <p:sldId id="283" r:id="rId16"/>
    <p:sldId id="284" r:id="rId17"/>
    <p:sldId id="270" r:id="rId18"/>
    <p:sldId id="275" r:id="rId19"/>
    <p:sldId id="276" r:id="rId20"/>
  </p:sldIdLst>
  <p:sldSz cx="24384000" cy="13716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userDrawn="1">
          <p15:clr>
            <a:srgbClr val="A4A3A4"/>
          </p15:clr>
        </p15:guide>
        <p15:guide id="2" pos="76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34" autoAdjust="0"/>
    <p:restoredTop sz="94660"/>
  </p:normalViewPr>
  <p:slideViewPr>
    <p:cSldViewPr snapToGrid="0" showGuides="1">
      <p:cViewPr>
        <p:scale>
          <a:sx n="25" d="100"/>
          <a:sy n="25" d="100"/>
        </p:scale>
        <p:origin x="1478" y="768"/>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1"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en-IN" sz="1400" b="0" strike="noStrike" spc="-1">
                <a:solidFill>
                  <a:srgbClr val="000000"/>
                </a:solidFill>
                <a:latin typeface="Arial"/>
              </a:rPr>
              <a:t>Click to move the slide</a:t>
            </a:r>
          </a:p>
        </p:txBody>
      </p:sp>
      <p:sp>
        <p:nvSpPr>
          <p:cNvPr id="122" name="PlaceHolder 2"/>
          <p:cNvSpPr>
            <a:spLocks noGrp="1"/>
          </p:cNvSpPr>
          <p:nvPr>
            <p:ph type="body"/>
          </p:nvPr>
        </p:nvSpPr>
        <p:spPr>
          <a:xfrm>
            <a:off x="756000" y="5078520"/>
            <a:ext cx="6047640" cy="4811040"/>
          </a:xfrm>
          <a:prstGeom prst="rect">
            <a:avLst/>
          </a:prstGeom>
        </p:spPr>
        <p:txBody>
          <a:bodyPr lIns="0" tIns="0" rIns="0" bIns="0">
            <a:noAutofit/>
          </a:bodyPr>
          <a:lstStyle/>
          <a:p>
            <a:r>
              <a:rPr lang="en-IN" sz="2000" b="0" strike="noStrike" spc="-1">
                <a:latin typeface="Arial"/>
              </a:rPr>
              <a:t>Click to edit the notes format</a:t>
            </a:r>
          </a:p>
        </p:txBody>
      </p:sp>
      <p:sp>
        <p:nvSpPr>
          <p:cNvPr id="123" name="PlaceHolder 3"/>
          <p:cNvSpPr>
            <a:spLocks noGrp="1"/>
          </p:cNvSpPr>
          <p:nvPr>
            <p:ph type="hdr"/>
          </p:nvPr>
        </p:nvSpPr>
        <p:spPr>
          <a:xfrm>
            <a:off x="0" y="0"/>
            <a:ext cx="3280680" cy="534240"/>
          </a:xfrm>
          <a:prstGeom prst="rect">
            <a:avLst/>
          </a:prstGeom>
        </p:spPr>
        <p:txBody>
          <a:bodyPr lIns="0" tIns="0" rIns="0" bIns="0">
            <a:noAutofit/>
          </a:bodyPr>
          <a:lstStyle/>
          <a:p>
            <a:r>
              <a:rPr lang="en-IN" sz="1400" b="0" strike="noStrike" spc="-1">
                <a:latin typeface="Times New Roman"/>
              </a:rPr>
              <a:t>&lt;header&gt;</a:t>
            </a:r>
          </a:p>
        </p:txBody>
      </p:sp>
      <p:sp>
        <p:nvSpPr>
          <p:cNvPr id="124"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IN" sz="1400" b="0" strike="noStrike" spc="-1">
                <a:latin typeface="Times New Roman"/>
              </a:rPr>
              <a:t>&lt;date/time&gt;</a:t>
            </a:r>
          </a:p>
        </p:txBody>
      </p:sp>
      <p:sp>
        <p:nvSpPr>
          <p:cNvPr id="125"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IN" sz="1400" b="0" strike="noStrike" spc="-1">
                <a:latin typeface="Times New Roman"/>
              </a:rPr>
              <a:t>&lt;footer&gt;</a:t>
            </a:r>
          </a:p>
        </p:txBody>
      </p:sp>
      <p:sp>
        <p:nvSpPr>
          <p:cNvPr id="126"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7B7C45BA-43B3-4A57-89A8-BC25F9902621}" type="slidenum">
              <a:rPr lang="en-IN" sz="1400" b="0" strike="noStrike" spc="-1">
                <a:latin typeface="Times New Roman"/>
              </a:rP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PlaceHolder 1"/>
          <p:cNvSpPr>
            <a:spLocks noGrp="1" noRot="1" noChangeAspect="1"/>
          </p:cNvSpPr>
          <p:nvPr>
            <p:ph type="sldImg"/>
          </p:nvPr>
        </p:nvSpPr>
        <p:spPr>
          <a:xfrm>
            <a:off x="685800" y="1143000"/>
            <a:ext cx="5486400" cy="3086100"/>
          </a:xfrm>
          <a:prstGeom prst="rect">
            <a:avLst/>
          </a:prstGeom>
        </p:spPr>
      </p:sp>
      <p:sp>
        <p:nvSpPr>
          <p:cNvPr id="215" name="PlaceHolder 2"/>
          <p:cNvSpPr>
            <a:spLocks noGrp="1"/>
          </p:cNvSpPr>
          <p:nvPr>
            <p:ph type="body"/>
          </p:nvPr>
        </p:nvSpPr>
        <p:spPr>
          <a:xfrm>
            <a:off x="685800" y="4400640"/>
            <a:ext cx="5486040" cy="3600000"/>
          </a:xfrm>
          <a:prstGeom prst="rect">
            <a:avLst/>
          </a:prstGeom>
        </p:spPr>
        <p:txBody>
          <a:bodyPr>
            <a:noAutofit/>
          </a:bodyPr>
          <a:lstStyle/>
          <a:p>
            <a:pPr>
              <a:lnSpc>
                <a:spcPct val="100000"/>
              </a:lnSpc>
              <a:tabLst>
                <a:tab pos="0" algn="l"/>
              </a:tabLst>
            </a:pPr>
            <a:r>
              <a:rPr lang="en-US" sz="1200" b="0" strike="noStrike" spc="-1">
                <a:solidFill>
                  <a:srgbClr val="000000"/>
                </a:solidFill>
                <a:latin typeface="Open Sans"/>
                <a:ea typeface="Open Sans"/>
              </a:rPr>
              <a:t>Note: First “Right Click” on the Gradient background, go to “Order” option and “Send it to Back”, then insert your picture into “Image Placeholder”, “Right Click” on the picture and again go to “Order” option and “Send it to Back” to get the “Gradient” effect.</a:t>
            </a:r>
            <a:endParaRPr lang="en-IN" sz="1200" b="0" strike="noStrike" spc="-1">
              <a:latin typeface="Arial"/>
            </a:endParaRPr>
          </a:p>
        </p:txBody>
      </p:sp>
      <p:sp>
        <p:nvSpPr>
          <p:cNvPr id="216" name="TextShape 3"/>
          <p:cNvSpPr txBox="1"/>
          <p:nvPr/>
        </p:nvSpPr>
        <p:spPr>
          <a:xfrm>
            <a:off x="3884760" y="8685360"/>
            <a:ext cx="2971440" cy="458280"/>
          </a:xfrm>
          <a:prstGeom prst="rect">
            <a:avLst/>
          </a:prstGeom>
          <a:noFill/>
          <a:ln>
            <a:noFill/>
          </a:ln>
        </p:spPr>
        <p:txBody>
          <a:bodyPr anchor="b">
            <a:noAutofit/>
          </a:bodyPr>
          <a:lstStyle/>
          <a:p>
            <a:pPr algn="r">
              <a:lnSpc>
                <a:spcPct val="100000"/>
              </a:lnSpc>
              <a:tabLst>
                <a:tab pos="0" algn="l"/>
              </a:tabLst>
            </a:pPr>
            <a:fld id="{C4CB3E75-DEFC-4172-A146-BD177A9F2995}" type="slidenum">
              <a:rPr lang="en-US" sz="1200" b="0" strike="noStrike" spc="-1">
                <a:solidFill>
                  <a:srgbClr val="000000"/>
                </a:solidFill>
                <a:latin typeface="Calibri"/>
                <a:ea typeface="Calibri"/>
              </a:rPr>
              <a:t>1</a:t>
            </a:fld>
            <a:endParaRPr lang="en-IN"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PlaceHolder 1"/>
          <p:cNvSpPr>
            <a:spLocks noGrp="1" noRot="1" noChangeAspect="1"/>
          </p:cNvSpPr>
          <p:nvPr>
            <p:ph type="sldImg"/>
          </p:nvPr>
        </p:nvSpPr>
        <p:spPr>
          <a:xfrm>
            <a:off x="685800" y="1143000"/>
            <a:ext cx="5486400" cy="3086100"/>
          </a:xfrm>
          <a:prstGeom prst="rect">
            <a:avLst/>
          </a:prstGeom>
        </p:spPr>
      </p:sp>
      <p:sp>
        <p:nvSpPr>
          <p:cNvPr id="218" name="PlaceHolder 2"/>
          <p:cNvSpPr>
            <a:spLocks noGrp="1"/>
          </p:cNvSpPr>
          <p:nvPr>
            <p:ph type="body"/>
          </p:nvPr>
        </p:nvSpPr>
        <p:spPr>
          <a:xfrm>
            <a:off x="685800" y="4400640"/>
            <a:ext cx="5486040" cy="3600360"/>
          </a:xfrm>
          <a:prstGeom prst="rect">
            <a:avLst/>
          </a:prstGeom>
        </p:spPr>
        <p:txBody>
          <a:bodyPr>
            <a:noAutofit/>
          </a:bodyPr>
          <a:lstStyle/>
          <a:p>
            <a:endParaRPr lang="en-IN" sz="2000" b="0" strike="noStrike" spc="-1">
              <a:latin typeface="Arial"/>
            </a:endParaRPr>
          </a:p>
        </p:txBody>
      </p:sp>
      <p:sp>
        <p:nvSpPr>
          <p:cNvPr id="219" name="TextShape 3"/>
          <p:cNvSpPr txBox="1"/>
          <p:nvPr/>
        </p:nvSpPr>
        <p:spPr>
          <a:xfrm>
            <a:off x="3884760" y="8685360"/>
            <a:ext cx="2971440" cy="458280"/>
          </a:xfrm>
          <a:prstGeom prst="rect">
            <a:avLst/>
          </a:prstGeom>
          <a:noFill/>
          <a:ln>
            <a:noFill/>
          </a:ln>
        </p:spPr>
        <p:txBody>
          <a:bodyPr anchor="b">
            <a:noAutofit/>
          </a:bodyPr>
          <a:lstStyle/>
          <a:p>
            <a:pPr algn="r">
              <a:lnSpc>
                <a:spcPct val="100000"/>
              </a:lnSpc>
              <a:tabLst>
                <a:tab pos="0" algn="l"/>
              </a:tabLst>
            </a:pPr>
            <a:fld id="{67A4DD95-5827-4A61-BBA1-0C6193376539}" type="slidenum">
              <a:rPr lang="en-US" sz="1400" b="0" strike="noStrike" spc="-1">
                <a:latin typeface="Times New Roman"/>
              </a:rPr>
              <a:t>8</a:t>
            </a:fld>
            <a:endParaRPr lang="en-IN" sz="14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PlaceHolder 1"/>
          <p:cNvSpPr>
            <a:spLocks noGrp="1" noRot="1" noChangeAspect="1"/>
          </p:cNvSpPr>
          <p:nvPr>
            <p:ph type="sldImg"/>
          </p:nvPr>
        </p:nvSpPr>
        <p:spPr>
          <a:xfrm>
            <a:off x="685800" y="1143000"/>
            <a:ext cx="5486400" cy="3086100"/>
          </a:xfrm>
          <a:prstGeom prst="rect">
            <a:avLst/>
          </a:prstGeom>
        </p:spPr>
      </p:sp>
      <p:sp>
        <p:nvSpPr>
          <p:cNvPr id="221" name="PlaceHolder 2"/>
          <p:cNvSpPr>
            <a:spLocks noGrp="1"/>
          </p:cNvSpPr>
          <p:nvPr>
            <p:ph type="body"/>
          </p:nvPr>
        </p:nvSpPr>
        <p:spPr>
          <a:xfrm>
            <a:off x="685800" y="4400640"/>
            <a:ext cx="5486040" cy="3600360"/>
          </a:xfrm>
          <a:prstGeom prst="rect">
            <a:avLst/>
          </a:prstGeom>
        </p:spPr>
        <p:txBody>
          <a:bodyPr>
            <a:noAutofit/>
          </a:bodyPr>
          <a:lstStyle/>
          <a:p>
            <a:endParaRPr lang="en-IN" sz="2000" b="0" strike="noStrike" spc="-1">
              <a:latin typeface="Arial"/>
            </a:endParaRPr>
          </a:p>
        </p:txBody>
      </p:sp>
      <p:sp>
        <p:nvSpPr>
          <p:cNvPr id="222" name="TextShape 3"/>
          <p:cNvSpPr txBox="1"/>
          <p:nvPr/>
        </p:nvSpPr>
        <p:spPr>
          <a:xfrm>
            <a:off x="3884760" y="8685360"/>
            <a:ext cx="2971440" cy="458280"/>
          </a:xfrm>
          <a:prstGeom prst="rect">
            <a:avLst/>
          </a:prstGeom>
          <a:noFill/>
          <a:ln>
            <a:noFill/>
          </a:ln>
        </p:spPr>
        <p:txBody>
          <a:bodyPr anchor="b">
            <a:noAutofit/>
          </a:bodyPr>
          <a:lstStyle/>
          <a:p>
            <a:pPr algn="r">
              <a:lnSpc>
                <a:spcPct val="100000"/>
              </a:lnSpc>
              <a:tabLst>
                <a:tab pos="0" algn="l"/>
              </a:tabLst>
            </a:pPr>
            <a:fld id="{ACD983F4-F8FD-4380-8FDB-F2CCA68C08ED}" type="slidenum">
              <a:rPr lang="en-US" sz="1400" b="0" strike="noStrike" spc="-1">
                <a:latin typeface="Times New Roman"/>
              </a:rPr>
              <a:t>9</a:t>
            </a:fld>
            <a:endParaRPr lang="en-IN" sz="14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PlaceHolder 1"/>
          <p:cNvSpPr>
            <a:spLocks noGrp="1" noRot="1" noChangeAspect="1"/>
          </p:cNvSpPr>
          <p:nvPr>
            <p:ph type="sldImg"/>
          </p:nvPr>
        </p:nvSpPr>
        <p:spPr>
          <a:xfrm>
            <a:off x="685800" y="1143000"/>
            <a:ext cx="5486400" cy="3086100"/>
          </a:xfrm>
          <a:prstGeom prst="rect">
            <a:avLst/>
          </a:prstGeom>
        </p:spPr>
      </p:sp>
      <p:sp>
        <p:nvSpPr>
          <p:cNvPr id="224" name="PlaceHolder 2"/>
          <p:cNvSpPr>
            <a:spLocks noGrp="1"/>
          </p:cNvSpPr>
          <p:nvPr>
            <p:ph type="body"/>
          </p:nvPr>
        </p:nvSpPr>
        <p:spPr>
          <a:xfrm>
            <a:off x="685800" y="4400640"/>
            <a:ext cx="5486040" cy="3600360"/>
          </a:xfrm>
          <a:prstGeom prst="rect">
            <a:avLst/>
          </a:prstGeom>
        </p:spPr>
        <p:txBody>
          <a:bodyPr>
            <a:noAutofit/>
          </a:bodyPr>
          <a:lstStyle/>
          <a:p>
            <a:endParaRPr lang="en-IN" sz="2000" b="0" strike="noStrike" spc="-1">
              <a:latin typeface="Arial"/>
            </a:endParaRPr>
          </a:p>
        </p:txBody>
      </p:sp>
      <p:sp>
        <p:nvSpPr>
          <p:cNvPr id="225" name="TextShape 3"/>
          <p:cNvSpPr txBox="1"/>
          <p:nvPr/>
        </p:nvSpPr>
        <p:spPr>
          <a:xfrm>
            <a:off x="3884760" y="8685360"/>
            <a:ext cx="2971440" cy="458280"/>
          </a:xfrm>
          <a:prstGeom prst="rect">
            <a:avLst/>
          </a:prstGeom>
          <a:noFill/>
          <a:ln>
            <a:noFill/>
          </a:ln>
        </p:spPr>
        <p:txBody>
          <a:bodyPr anchor="b">
            <a:noAutofit/>
          </a:bodyPr>
          <a:lstStyle/>
          <a:p>
            <a:pPr algn="r">
              <a:lnSpc>
                <a:spcPct val="100000"/>
              </a:lnSpc>
              <a:tabLst>
                <a:tab pos="0" algn="l"/>
              </a:tabLst>
            </a:pPr>
            <a:fld id="{F91B6826-CAC8-41B8-9400-A0C9FFBE1AA7}" type="slidenum">
              <a:rPr lang="en-US" sz="1400" b="0" strike="noStrike" spc="-1">
                <a:latin typeface="Times New Roman"/>
              </a:rPr>
              <a:t>10</a:t>
            </a:fld>
            <a:endParaRPr lang="en-IN" sz="14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PlaceHolder 1"/>
          <p:cNvSpPr>
            <a:spLocks noGrp="1" noRot="1" noChangeAspect="1"/>
          </p:cNvSpPr>
          <p:nvPr>
            <p:ph type="sldImg"/>
          </p:nvPr>
        </p:nvSpPr>
        <p:spPr>
          <a:xfrm>
            <a:off x="685800" y="1143000"/>
            <a:ext cx="5486400" cy="3086100"/>
          </a:xfrm>
          <a:prstGeom prst="rect">
            <a:avLst/>
          </a:prstGeom>
        </p:spPr>
      </p:sp>
      <p:sp>
        <p:nvSpPr>
          <p:cNvPr id="245" name="PlaceHolder 2"/>
          <p:cNvSpPr>
            <a:spLocks noGrp="1"/>
          </p:cNvSpPr>
          <p:nvPr>
            <p:ph type="body"/>
          </p:nvPr>
        </p:nvSpPr>
        <p:spPr>
          <a:xfrm>
            <a:off x="685800" y="4400640"/>
            <a:ext cx="5486040" cy="3600360"/>
          </a:xfrm>
          <a:prstGeom prst="rect">
            <a:avLst/>
          </a:prstGeom>
        </p:spPr>
        <p:txBody>
          <a:bodyPr>
            <a:noAutofit/>
          </a:bodyPr>
          <a:lstStyle/>
          <a:p>
            <a:endParaRPr lang="en-IN" sz="2000" b="0" strike="noStrike" spc="-1">
              <a:latin typeface="Arial"/>
            </a:endParaRPr>
          </a:p>
        </p:txBody>
      </p:sp>
      <p:sp>
        <p:nvSpPr>
          <p:cNvPr id="246" name="TextShape 3"/>
          <p:cNvSpPr txBox="1"/>
          <p:nvPr/>
        </p:nvSpPr>
        <p:spPr>
          <a:xfrm>
            <a:off x="3884760" y="8685360"/>
            <a:ext cx="2971440" cy="458280"/>
          </a:xfrm>
          <a:prstGeom prst="rect">
            <a:avLst/>
          </a:prstGeom>
          <a:noFill/>
          <a:ln>
            <a:noFill/>
          </a:ln>
        </p:spPr>
        <p:txBody>
          <a:bodyPr anchor="b">
            <a:noAutofit/>
          </a:bodyPr>
          <a:lstStyle/>
          <a:p>
            <a:pPr algn="r">
              <a:lnSpc>
                <a:spcPct val="100000"/>
              </a:lnSpc>
              <a:tabLst>
                <a:tab pos="0" algn="l"/>
              </a:tabLst>
            </a:pPr>
            <a:fld id="{0EF61531-6D01-4F04-A2CC-5A540BABBD71}" type="slidenum">
              <a:rPr lang="en-US" sz="1400" b="0" strike="noStrike" spc="-1">
                <a:latin typeface="Times New Roman"/>
              </a:rPr>
              <a:t>15</a:t>
            </a:fld>
            <a:endParaRPr lang="en-IN" sz="1400" b="0" strike="noStrike" spc="-1">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685800" y="1143000"/>
            <a:ext cx="5486400" cy="3086100"/>
          </a:xfrm>
          <a:prstGeom prst="rect">
            <a:avLst/>
          </a:prstGeom>
        </p:spPr>
      </p:sp>
      <p:sp>
        <p:nvSpPr>
          <p:cNvPr id="257" name="PlaceHolder 2"/>
          <p:cNvSpPr>
            <a:spLocks noGrp="1"/>
          </p:cNvSpPr>
          <p:nvPr>
            <p:ph type="body"/>
          </p:nvPr>
        </p:nvSpPr>
        <p:spPr>
          <a:xfrm>
            <a:off x="685800" y="4400640"/>
            <a:ext cx="5486040" cy="3600000"/>
          </a:xfrm>
          <a:prstGeom prst="rect">
            <a:avLst/>
          </a:prstGeom>
        </p:spPr>
        <p:txBody>
          <a:bodyPr>
            <a:noAutofit/>
          </a:bodyPr>
          <a:lstStyle/>
          <a:p>
            <a:endParaRPr lang="en-IN" sz="2000" b="0" strike="noStrike" spc="-1">
              <a:latin typeface="Arial"/>
            </a:endParaRPr>
          </a:p>
        </p:txBody>
      </p:sp>
      <p:sp>
        <p:nvSpPr>
          <p:cNvPr id="258" name="TextShape 3"/>
          <p:cNvSpPr txBox="1"/>
          <p:nvPr/>
        </p:nvSpPr>
        <p:spPr>
          <a:xfrm>
            <a:off x="3884760" y="8685360"/>
            <a:ext cx="2971440" cy="458280"/>
          </a:xfrm>
          <a:prstGeom prst="rect">
            <a:avLst/>
          </a:prstGeom>
          <a:noFill/>
          <a:ln>
            <a:noFill/>
          </a:ln>
        </p:spPr>
        <p:txBody>
          <a:bodyPr anchor="b">
            <a:noAutofit/>
          </a:bodyPr>
          <a:lstStyle/>
          <a:p>
            <a:pPr algn="r">
              <a:lnSpc>
                <a:spcPct val="100000"/>
              </a:lnSpc>
              <a:tabLst>
                <a:tab pos="0" algn="l"/>
              </a:tabLst>
            </a:pPr>
            <a:fld id="{3E3445FC-39FC-438E-9502-6C9B245AD6D2}" type="slidenum">
              <a:rPr lang="en-US" sz="1200" b="0" strike="noStrike" spc="-1">
                <a:solidFill>
                  <a:srgbClr val="000000"/>
                </a:solidFill>
                <a:latin typeface="Calibri"/>
                <a:ea typeface="Calibri"/>
              </a:rPr>
              <a:t>16</a:t>
            </a:fld>
            <a:endParaRPr lang="en-IN" sz="1200" b="0" strike="noStrike" spc="-1">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PlaceHolder 1"/>
          <p:cNvSpPr>
            <a:spLocks noGrp="1" noRot="1" noChangeAspect="1"/>
          </p:cNvSpPr>
          <p:nvPr>
            <p:ph type="sldImg"/>
          </p:nvPr>
        </p:nvSpPr>
        <p:spPr>
          <a:xfrm>
            <a:off x="685800" y="1143000"/>
            <a:ext cx="5486400" cy="3086100"/>
          </a:xfrm>
          <a:prstGeom prst="rect">
            <a:avLst/>
          </a:prstGeom>
        </p:spPr>
      </p:sp>
      <p:sp>
        <p:nvSpPr>
          <p:cNvPr id="260" name="PlaceHolder 2"/>
          <p:cNvSpPr>
            <a:spLocks noGrp="1"/>
          </p:cNvSpPr>
          <p:nvPr>
            <p:ph type="body"/>
          </p:nvPr>
        </p:nvSpPr>
        <p:spPr>
          <a:xfrm>
            <a:off x="685800" y="4400640"/>
            <a:ext cx="5486040" cy="3600360"/>
          </a:xfrm>
          <a:prstGeom prst="rect">
            <a:avLst/>
          </a:prstGeom>
        </p:spPr>
        <p:txBody>
          <a:bodyPr>
            <a:noAutofit/>
          </a:bodyPr>
          <a:lstStyle/>
          <a:p>
            <a:endParaRPr lang="en-IN" sz="2000" b="0" strike="noStrike" spc="-1">
              <a:latin typeface="Arial"/>
            </a:endParaRPr>
          </a:p>
        </p:txBody>
      </p:sp>
      <p:sp>
        <p:nvSpPr>
          <p:cNvPr id="261" name="TextShape 3"/>
          <p:cNvSpPr txBox="1"/>
          <p:nvPr/>
        </p:nvSpPr>
        <p:spPr>
          <a:xfrm>
            <a:off x="3884760" y="8685360"/>
            <a:ext cx="2971440" cy="458280"/>
          </a:xfrm>
          <a:prstGeom prst="rect">
            <a:avLst/>
          </a:prstGeom>
          <a:noFill/>
          <a:ln>
            <a:noFill/>
          </a:ln>
        </p:spPr>
        <p:txBody>
          <a:bodyPr anchor="b">
            <a:noAutofit/>
          </a:bodyPr>
          <a:lstStyle/>
          <a:p>
            <a:pPr algn="r">
              <a:lnSpc>
                <a:spcPct val="100000"/>
              </a:lnSpc>
              <a:tabLst>
                <a:tab pos="0" algn="l"/>
              </a:tabLst>
            </a:pPr>
            <a:fld id="{F8CBBC5D-ABED-43C5-9D54-E4006A796FA2}" type="slidenum">
              <a:rPr lang="en-US" sz="1200" b="0" strike="noStrike" spc="-1">
                <a:solidFill>
                  <a:srgbClr val="000000"/>
                </a:solidFill>
                <a:latin typeface="Calibri"/>
                <a:ea typeface="Calibri"/>
              </a:rPr>
              <a:t>17</a:t>
            </a:fld>
            <a:endParaRPr lang="en-IN"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6" name="PlaceHolder 2"/>
          <p:cNvSpPr>
            <a:spLocks noGrp="1"/>
          </p:cNvSpPr>
          <p:nvPr>
            <p:ph type="body"/>
          </p:nvPr>
        </p:nvSpPr>
        <p:spPr>
          <a:xfrm>
            <a:off x="1218960" y="3209400"/>
            <a:ext cx="2194488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7" name="PlaceHolder 3"/>
          <p:cNvSpPr>
            <a:spLocks noGrp="1"/>
          </p:cNvSpPr>
          <p:nvPr>
            <p:ph type="body"/>
          </p:nvPr>
        </p:nvSpPr>
        <p:spPr>
          <a:xfrm>
            <a:off x="1218960" y="7364520"/>
            <a:ext cx="21944880" cy="3794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9" name="PlaceHolder 2"/>
          <p:cNvSpPr>
            <a:spLocks noGrp="1"/>
          </p:cNvSpPr>
          <p:nvPr>
            <p:ph type="body"/>
          </p:nvPr>
        </p:nvSpPr>
        <p:spPr>
          <a:xfrm>
            <a:off x="1218960" y="320940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0" name="PlaceHolder 3"/>
          <p:cNvSpPr>
            <a:spLocks noGrp="1"/>
          </p:cNvSpPr>
          <p:nvPr>
            <p:ph type="body"/>
          </p:nvPr>
        </p:nvSpPr>
        <p:spPr>
          <a:xfrm>
            <a:off x="12463560" y="320940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1" name="PlaceHolder 4"/>
          <p:cNvSpPr>
            <a:spLocks noGrp="1"/>
          </p:cNvSpPr>
          <p:nvPr>
            <p:ph type="body"/>
          </p:nvPr>
        </p:nvSpPr>
        <p:spPr>
          <a:xfrm>
            <a:off x="1218960" y="736452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2" name="PlaceHolder 5"/>
          <p:cNvSpPr>
            <a:spLocks noGrp="1"/>
          </p:cNvSpPr>
          <p:nvPr>
            <p:ph type="body"/>
          </p:nvPr>
        </p:nvSpPr>
        <p:spPr>
          <a:xfrm>
            <a:off x="12463560" y="736452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34" name="PlaceHolder 2"/>
          <p:cNvSpPr>
            <a:spLocks noGrp="1"/>
          </p:cNvSpPr>
          <p:nvPr>
            <p:ph type="body"/>
          </p:nvPr>
        </p:nvSpPr>
        <p:spPr>
          <a:xfrm>
            <a:off x="1218960" y="3209400"/>
            <a:ext cx="706608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5" name="PlaceHolder 3"/>
          <p:cNvSpPr>
            <a:spLocks noGrp="1"/>
          </p:cNvSpPr>
          <p:nvPr>
            <p:ph type="body"/>
          </p:nvPr>
        </p:nvSpPr>
        <p:spPr>
          <a:xfrm>
            <a:off x="8638560" y="3209400"/>
            <a:ext cx="706608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6" name="PlaceHolder 4"/>
          <p:cNvSpPr>
            <a:spLocks noGrp="1"/>
          </p:cNvSpPr>
          <p:nvPr>
            <p:ph type="body"/>
          </p:nvPr>
        </p:nvSpPr>
        <p:spPr>
          <a:xfrm>
            <a:off x="16058520" y="3209400"/>
            <a:ext cx="706608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7" name="PlaceHolder 5"/>
          <p:cNvSpPr>
            <a:spLocks noGrp="1"/>
          </p:cNvSpPr>
          <p:nvPr>
            <p:ph type="body"/>
          </p:nvPr>
        </p:nvSpPr>
        <p:spPr>
          <a:xfrm>
            <a:off x="1218960" y="7364520"/>
            <a:ext cx="706608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8" name="PlaceHolder 6"/>
          <p:cNvSpPr>
            <a:spLocks noGrp="1"/>
          </p:cNvSpPr>
          <p:nvPr>
            <p:ph type="body"/>
          </p:nvPr>
        </p:nvSpPr>
        <p:spPr>
          <a:xfrm>
            <a:off x="8638560" y="7364520"/>
            <a:ext cx="706608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9" name="PlaceHolder 7"/>
          <p:cNvSpPr>
            <a:spLocks noGrp="1"/>
          </p:cNvSpPr>
          <p:nvPr>
            <p:ph type="body"/>
          </p:nvPr>
        </p:nvSpPr>
        <p:spPr>
          <a:xfrm>
            <a:off x="16058520" y="7364520"/>
            <a:ext cx="7066080" cy="3794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45" name="PlaceHolder 2"/>
          <p:cNvSpPr>
            <a:spLocks noGrp="1"/>
          </p:cNvSpPr>
          <p:nvPr>
            <p:ph type="subTitle"/>
          </p:nvPr>
        </p:nvSpPr>
        <p:spPr>
          <a:xfrm>
            <a:off x="1218960" y="3209400"/>
            <a:ext cx="21944880" cy="79549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47" name="PlaceHolder 2"/>
          <p:cNvSpPr>
            <a:spLocks noGrp="1"/>
          </p:cNvSpPr>
          <p:nvPr>
            <p:ph type="body"/>
          </p:nvPr>
        </p:nvSpPr>
        <p:spPr>
          <a:xfrm>
            <a:off x="1218960" y="3209400"/>
            <a:ext cx="21944880" cy="79549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49" name="PlaceHolder 2"/>
          <p:cNvSpPr>
            <a:spLocks noGrp="1"/>
          </p:cNvSpPr>
          <p:nvPr>
            <p:ph type="body"/>
          </p:nvPr>
        </p:nvSpPr>
        <p:spPr>
          <a:xfrm>
            <a:off x="1218960" y="3209400"/>
            <a:ext cx="10708920" cy="79549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0" name="PlaceHolder 3"/>
          <p:cNvSpPr>
            <a:spLocks noGrp="1"/>
          </p:cNvSpPr>
          <p:nvPr>
            <p:ph type="body"/>
          </p:nvPr>
        </p:nvSpPr>
        <p:spPr>
          <a:xfrm>
            <a:off x="12463560" y="3209400"/>
            <a:ext cx="10708920" cy="79549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1218960" y="547200"/>
            <a:ext cx="21944880" cy="106160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54" name="PlaceHolder 2"/>
          <p:cNvSpPr>
            <a:spLocks noGrp="1"/>
          </p:cNvSpPr>
          <p:nvPr>
            <p:ph type="body"/>
          </p:nvPr>
        </p:nvSpPr>
        <p:spPr>
          <a:xfrm>
            <a:off x="1218960" y="320940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5" name="PlaceHolder 3"/>
          <p:cNvSpPr>
            <a:spLocks noGrp="1"/>
          </p:cNvSpPr>
          <p:nvPr>
            <p:ph type="body"/>
          </p:nvPr>
        </p:nvSpPr>
        <p:spPr>
          <a:xfrm>
            <a:off x="12463560" y="3209400"/>
            <a:ext cx="10708920" cy="79549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6" name="PlaceHolder 4"/>
          <p:cNvSpPr>
            <a:spLocks noGrp="1"/>
          </p:cNvSpPr>
          <p:nvPr>
            <p:ph type="body"/>
          </p:nvPr>
        </p:nvSpPr>
        <p:spPr>
          <a:xfrm>
            <a:off x="1218960" y="736452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5" name="PlaceHolder 2"/>
          <p:cNvSpPr>
            <a:spLocks noGrp="1"/>
          </p:cNvSpPr>
          <p:nvPr>
            <p:ph type="subTitle"/>
          </p:nvPr>
        </p:nvSpPr>
        <p:spPr>
          <a:xfrm>
            <a:off x="1218960" y="3209400"/>
            <a:ext cx="21944880" cy="79549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58" name="PlaceHolder 2"/>
          <p:cNvSpPr>
            <a:spLocks noGrp="1"/>
          </p:cNvSpPr>
          <p:nvPr>
            <p:ph type="body"/>
          </p:nvPr>
        </p:nvSpPr>
        <p:spPr>
          <a:xfrm>
            <a:off x="1218960" y="3209400"/>
            <a:ext cx="10708920" cy="79549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9" name="PlaceHolder 3"/>
          <p:cNvSpPr>
            <a:spLocks noGrp="1"/>
          </p:cNvSpPr>
          <p:nvPr>
            <p:ph type="body"/>
          </p:nvPr>
        </p:nvSpPr>
        <p:spPr>
          <a:xfrm>
            <a:off x="12463560" y="320940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0" name="PlaceHolder 4"/>
          <p:cNvSpPr>
            <a:spLocks noGrp="1"/>
          </p:cNvSpPr>
          <p:nvPr>
            <p:ph type="body"/>
          </p:nvPr>
        </p:nvSpPr>
        <p:spPr>
          <a:xfrm>
            <a:off x="12463560" y="736452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2" name="PlaceHolder 2"/>
          <p:cNvSpPr>
            <a:spLocks noGrp="1"/>
          </p:cNvSpPr>
          <p:nvPr>
            <p:ph type="body"/>
          </p:nvPr>
        </p:nvSpPr>
        <p:spPr>
          <a:xfrm>
            <a:off x="1218960" y="320940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3" name="PlaceHolder 3"/>
          <p:cNvSpPr>
            <a:spLocks noGrp="1"/>
          </p:cNvSpPr>
          <p:nvPr>
            <p:ph type="body"/>
          </p:nvPr>
        </p:nvSpPr>
        <p:spPr>
          <a:xfrm>
            <a:off x="12463560" y="320940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4" name="PlaceHolder 4"/>
          <p:cNvSpPr>
            <a:spLocks noGrp="1"/>
          </p:cNvSpPr>
          <p:nvPr>
            <p:ph type="body"/>
          </p:nvPr>
        </p:nvSpPr>
        <p:spPr>
          <a:xfrm>
            <a:off x="1218960" y="7364520"/>
            <a:ext cx="21944880" cy="3794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6" name="PlaceHolder 2"/>
          <p:cNvSpPr>
            <a:spLocks noGrp="1"/>
          </p:cNvSpPr>
          <p:nvPr>
            <p:ph type="body"/>
          </p:nvPr>
        </p:nvSpPr>
        <p:spPr>
          <a:xfrm>
            <a:off x="1218960" y="3209400"/>
            <a:ext cx="2194488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7" name="PlaceHolder 3"/>
          <p:cNvSpPr>
            <a:spLocks noGrp="1"/>
          </p:cNvSpPr>
          <p:nvPr>
            <p:ph type="body"/>
          </p:nvPr>
        </p:nvSpPr>
        <p:spPr>
          <a:xfrm>
            <a:off x="1218960" y="7364520"/>
            <a:ext cx="21944880" cy="3794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9" name="PlaceHolder 2"/>
          <p:cNvSpPr>
            <a:spLocks noGrp="1"/>
          </p:cNvSpPr>
          <p:nvPr>
            <p:ph type="body"/>
          </p:nvPr>
        </p:nvSpPr>
        <p:spPr>
          <a:xfrm>
            <a:off x="1218960" y="320940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0" name="PlaceHolder 3"/>
          <p:cNvSpPr>
            <a:spLocks noGrp="1"/>
          </p:cNvSpPr>
          <p:nvPr>
            <p:ph type="body"/>
          </p:nvPr>
        </p:nvSpPr>
        <p:spPr>
          <a:xfrm>
            <a:off x="12463560" y="320940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1" name="PlaceHolder 4"/>
          <p:cNvSpPr>
            <a:spLocks noGrp="1"/>
          </p:cNvSpPr>
          <p:nvPr>
            <p:ph type="body"/>
          </p:nvPr>
        </p:nvSpPr>
        <p:spPr>
          <a:xfrm>
            <a:off x="1218960" y="736452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2" name="PlaceHolder 5"/>
          <p:cNvSpPr>
            <a:spLocks noGrp="1"/>
          </p:cNvSpPr>
          <p:nvPr>
            <p:ph type="body"/>
          </p:nvPr>
        </p:nvSpPr>
        <p:spPr>
          <a:xfrm>
            <a:off x="12463560" y="736452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74" name="PlaceHolder 2"/>
          <p:cNvSpPr>
            <a:spLocks noGrp="1"/>
          </p:cNvSpPr>
          <p:nvPr>
            <p:ph type="body"/>
          </p:nvPr>
        </p:nvSpPr>
        <p:spPr>
          <a:xfrm>
            <a:off x="1218960" y="3209400"/>
            <a:ext cx="706608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5" name="PlaceHolder 3"/>
          <p:cNvSpPr>
            <a:spLocks noGrp="1"/>
          </p:cNvSpPr>
          <p:nvPr>
            <p:ph type="body"/>
          </p:nvPr>
        </p:nvSpPr>
        <p:spPr>
          <a:xfrm>
            <a:off x="8638560" y="3209400"/>
            <a:ext cx="706608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6" name="PlaceHolder 4"/>
          <p:cNvSpPr>
            <a:spLocks noGrp="1"/>
          </p:cNvSpPr>
          <p:nvPr>
            <p:ph type="body"/>
          </p:nvPr>
        </p:nvSpPr>
        <p:spPr>
          <a:xfrm>
            <a:off x="16058520" y="3209400"/>
            <a:ext cx="706608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7" name="PlaceHolder 5"/>
          <p:cNvSpPr>
            <a:spLocks noGrp="1"/>
          </p:cNvSpPr>
          <p:nvPr>
            <p:ph type="body"/>
          </p:nvPr>
        </p:nvSpPr>
        <p:spPr>
          <a:xfrm>
            <a:off x="1218960" y="7364520"/>
            <a:ext cx="706608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8" name="PlaceHolder 6"/>
          <p:cNvSpPr>
            <a:spLocks noGrp="1"/>
          </p:cNvSpPr>
          <p:nvPr>
            <p:ph type="body"/>
          </p:nvPr>
        </p:nvSpPr>
        <p:spPr>
          <a:xfrm>
            <a:off x="8638560" y="7364520"/>
            <a:ext cx="706608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9" name="PlaceHolder 7"/>
          <p:cNvSpPr>
            <a:spLocks noGrp="1"/>
          </p:cNvSpPr>
          <p:nvPr>
            <p:ph type="body"/>
          </p:nvPr>
        </p:nvSpPr>
        <p:spPr>
          <a:xfrm>
            <a:off x="16058520" y="7364520"/>
            <a:ext cx="7066080" cy="3794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86" name="PlaceHolder 2"/>
          <p:cNvSpPr>
            <a:spLocks noGrp="1"/>
          </p:cNvSpPr>
          <p:nvPr>
            <p:ph type="subTitle"/>
          </p:nvPr>
        </p:nvSpPr>
        <p:spPr>
          <a:xfrm>
            <a:off x="1218960" y="3209400"/>
            <a:ext cx="21944880" cy="79549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88" name="PlaceHolder 2"/>
          <p:cNvSpPr>
            <a:spLocks noGrp="1"/>
          </p:cNvSpPr>
          <p:nvPr>
            <p:ph type="body"/>
          </p:nvPr>
        </p:nvSpPr>
        <p:spPr>
          <a:xfrm>
            <a:off x="1218960" y="3209400"/>
            <a:ext cx="21944880" cy="79549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90" name="PlaceHolder 2"/>
          <p:cNvSpPr>
            <a:spLocks noGrp="1"/>
          </p:cNvSpPr>
          <p:nvPr>
            <p:ph type="body"/>
          </p:nvPr>
        </p:nvSpPr>
        <p:spPr>
          <a:xfrm>
            <a:off x="1218960" y="3209400"/>
            <a:ext cx="10708920" cy="79549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1" name="PlaceHolder 3"/>
          <p:cNvSpPr>
            <a:spLocks noGrp="1"/>
          </p:cNvSpPr>
          <p:nvPr>
            <p:ph type="body"/>
          </p:nvPr>
        </p:nvSpPr>
        <p:spPr>
          <a:xfrm>
            <a:off x="12463560" y="3209400"/>
            <a:ext cx="10708920" cy="79549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7" name="PlaceHolder 2"/>
          <p:cNvSpPr>
            <a:spLocks noGrp="1"/>
          </p:cNvSpPr>
          <p:nvPr>
            <p:ph type="body"/>
          </p:nvPr>
        </p:nvSpPr>
        <p:spPr>
          <a:xfrm>
            <a:off x="1218960" y="3209400"/>
            <a:ext cx="21944880" cy="79549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1218960" y="547200"/>
            <a:ext cx="21944880" cy="106160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95" name="PlaceHolder 2"/>
          <p:cNvSpPr>
            <a:spLocks noGrp="1"/>
          </p:cNvSpPr>
          <p:nvPr>
            <p:ph type="body"/>
          </p:nvPr>
        </p:nvSpPr>
        <p:spPr>
          <a:xfrm>
            <a:off x="1218960" y="320940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6" name="PlaceHolder 3"/>
          <p:cNvSpPr>
            <a:spLocks noGrp="1"/>
          </p:cNvSpPr>
          <p:nvPr>
            <p:ph type="body"/>
          </p:nvPr>
        </p:nvSpPr>
        <p:spPr>
          <a:xfrm>
            <a:off x="12463560" y="3209400"/>
            <a:ext cx="10708920" cy="79549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7" name="PlaceHolder 4"/>
          <p:cNvSpPr>
            <a:spLocks noGrp="1"/>
          </p:cNvSpPr>
          <p:nvPr>
            <p:ph type="body"/>
          </p:nvPr>
        </p:nvSpPr>
        <p:spPr>
          <a:xfrm>
            <a:off x="1218960" y="736452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99" name="PlaceHolder 2"/>
          <p:cNvSpPr>
            <a:spLocks noGrp="1"/>
          </p:cNvSpPr>
          <p:nvPr>
            <p:ph type="body"/>
          </p:nvPr>
        </p:nvSpPr>
        <p:spPr>
          <a:xfrm>
            <a:off x="1218960" y="3209400"/>
            <a:ext cx="10708920" cy="79549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00" name="PlaceHolder 3"/>
          <p:cNvSpPr>
            <a:spLocks noGrp="1"/>
          </p:cNvSpPr>
          <p:nvPr>
            <p:ph type="body"/>
          </p:nvPr>
        </p:nvSpPr>
        <p:spPr>
          <a:xfrm>
            <a:off x="12463560" y="320940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01" name="PlaceHolder 4"/>
          <p:cNvSpPr>
            <a:spLocks noGrp="1"/>
          </p:cNvSpPr>
          <p:nvPr>
            <p:ph type="body"/>
          </p:nvPr>
        </p:nvSpPr>
        <p:spPr>
          <a:xfrm>
            <a:off x="12463560" y="736452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03" name="PlaceHolder 2"/>
          <p:cNvSpPr>
            <a:spLocks noGrp="1"/>
          </p:cNvSpPr>
          <p:nvPr>
            <p:ph type="body"/>
          </p:nvPr>
        </p:nvSpPr>
        <p:spPr>
          <a:xfrm>
            <a:off x="1218960" y="320940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04" name="PlaceHolder 3"/>
          <p:cNvSpPr>
            <a:spLocks noGrp="1"/>
          </p:cNvSpPr>
          <p:nvPr>
            <p:ph type="body"/>
          </p:nvPr>
        </p:nvSpPr>
        <p:spPr>
          <a:xfrm>
            <a:off x="12463560" y="320940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05" name="PlaceHolder 4"/>
          <p:cNvSpPr>
            <a:spLocks noGrp="1"/>
          </p:cNvSpPr>
          <p:nvPr>
            <p:ph type="body"/>
          </p:nvPr>
        </p:nvSpPr>
        <p:spPr>
          <a:xfrm>
            <a:off x="1218960" y="7364520"/>
            <a:ext cx="21944880" cy="3794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07" name="PlaceHolder 2"/>
          <p:cNvSpPr>
            <a:spLocks noGrp="1"/>
          </p:cNvSpPr>
          <p:nvPr>
            <p:ph type="body"/>
          </p:nvPr>
        </p:nvSpPr>
        <p:spPr>
          <a:xfrm>
            <a:off x="1218960" y="3209400"/>
            <a:ext cx="2194488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08" name="PlaceHolder 3"/>
          <p:cNvSpPr>
            <a:spLocks noGrp="1"/>
          </p:cNvSpPr>
          <p:nvPr>
            <p:ph type="body"/>
          </p:nvPr>
        </p:nvSpPr>
        <p:spPr>
          <a:xfrm>
            <a:off x="1218960" y="7364520"/>
            <a:ext cx="21944880" cy="3794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10" name="PlaceHolder 2"/>
          <p:cNvSpPr>
            <a:spLocks noGrp="1"/>
          </p:cNvSpPr>
          <p:nvPr>
            <p:ph type="body"/>
          </p:nvPr>
        </p:nvSpPr>
        <p:spPr>
          <a:xfrm>
            <a:off x="1218960" y="320940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1" name="PlaceHolder 3"/>
          <p:cNvSpPr>
            <a:spLocks noGrp="1"/>
          </p:cNvSpPr>
          <p:nvPr>
            <p:ph type="body"/>
          </p:nvPr>
        </p:nvSpPr>
        <p:spPr>
          <a:xfrm>
            <a:off x="12463560" y="320940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2" name="PlaceHolder 4"/>
          <p:cNvSpPr>
            <a:spLocks noGrp="1"/>
          </p:cNvSpPr>
          <p:nvPr>
            <p:ph type="body"/>
          </p:nvPr>
        </p:nvSpPr>
        <p:spPr>
          <a:xfrm>
            <a:off x="1218960" y="736452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3" name="PlaceHolder 5"/>
          <p:cNvSpPr>
            <a:spLocks noGrp="1"/>
          </p:cNvSpPr>
          <p:nvPr>
            <p:ph type="body"/>
          </p:nvPr>
        </p:nvSpPr>
        <p:spPr>
          <a:xfrm>
            <a:off x="12463560" y="736452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15" name="PlaceHolder 2"/>
          <p:cNvSpPr>
            <a:spLocks noGrp="1"/>
          </p:cNvSpPr>
          <p:nvPr>
            <p:ph type="body"/>
          </p:nvPr>
        </p:nvSpPr>
        <p:spPr>
          <a:xfrm>
            <a:off x="1218960" y="3209400"/>
            <a:ext cx="706608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6" name="PlaceHolder 3"/>
          <p:cNvSpPr>
            <a:spLocks noGrp="1"/>
          </p:cNvSpPr>
          <p:nvPr>
            <p:ph type="body"/>
          </p:nvPr>
        </p:nvSpPr>
        <p:spPr>
          <a:xfrm>
            <a:off x="8638560" y="3209400"/>
            <a:ext cx="706608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7" name="PlaceHolder 4"/>
          <p:cNvSpPr>
            <a:spLocks noGrp="1"/>
          </p:cNvSpPr>
          <p:nvPr>
            <p:ph type="body"/>
          </p:nvPr>
        </p:nvSpPr>
        <p:spPr>
          <a:xfrm>
            <a:off x="16058520" y="3209400"/>
            <a:ext cx="706608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8" name="PlaceHolder 5"/>
          <p:cNvSpPr>
            <a:spLocks noGrp="1"/>
          </p:cNvSpPr>
          <p:nvPr>
            <p:ph type="body"/>
          </p:nvPr>
        </p:nvSpPr>
        <p:spPr>
          <a:xfrm>
            <a:off x="1218960" y="7364520"/>
            <a:ext cx="706608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9" name="PlaceHolder 6"/>
          <p:cNvSpPr>
            <a:spLocks noGrp="1"/>
          </p:cNvSpPr>
          <p:nvPr>
            <p:ph type="body"/>
          </p:nvPr>
        </p:nvSpPr>
        <p:spPr>
          <a:xfrm>
            <a:off x="8638560" y="7364520"/>
            <a:ext cx="706608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20" name="PlaceHolder 7"/>
          <p:cNvSpPr>
            <a:spLocks noGrp="1"/>
          </p:cNvSpPr>
          <p:nvPr>
            <p:ph type="body"/>
          </p:nvPr>
        </p:nvSpPr>
        <p:spPr>
          <a:xfrm>
            <a:off x="16058520" y="7364520"/>
            <a:ext cx="7066080" cy="3794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9" name="PlaceHolder 2"/>
          <p:cNvSpPr>
            <a:spLocks noGrp="1"/>
          </p:cNvSpPr>
          <p:nvPr>
            <p:ph type="body"/>
          </p:nvPr>
        </p:nvSpPr>
        <p:spPr>
          <a:xfrm>
            <a:off x="1218960" y="3209400"/>
            <a:ext cx="10708920" cy="79549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0" name="PlaceHolder 3"/>
          <p:cNvSpPr>
            <a:spLocks noGrp="1"/>
          </p:cNvSpPr>
          <p:nvPr>
            <p:ph type="body"/>
          </p:nvPr>
        </p:nvSpPr>
        <p:spPr>
          <a:xfrm>
            <a:off x="12463560" y="3209400"/>
            <a:ext cx="10708920" cy="79549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1218960" y="547200"/>
            <a:ext cx="21944880" cy="106160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4" name="PlaceHolder 2"/>
          <p:cNvSpPr>
            <a:spLocks noGrp="1"/>
          </p:cNvSpPr>
          <p:nvPr>
            <p:ph type="body"/>
          </p:nvPr>
        </p:nvSpPr>
        <p:spPr>
          <a:xfrm>
            <a:off x="1218960" y="320940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5" name="PlaceHolder 3"/>
          <p:cNvSpPr>
            <a:spLocks noGrp="1"/>
          </p:cNvSpPr>
          <p:nvPr>
            <p:ph type="body"/>
          </p:nvPr>
        </p:nvSpPr>
        <p:spPr>
          <a:xfrm>
            <a:off x="12463560" y="3209400"/>
            <a:ext cx="10708920" cy="79549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6" name="PlaceHolder 4"/>
          <p:cNvSpPr>
            <a:spLocks noGrp="1"/>
          </p:cNvSpPr>
          <p:nvPr>
            <p:ph type="body"/>
          </p:nvPr>
        </p:nvSpPr>
        <p:spPr>
          <a:xfrm>
            <a:off x="1218960" y="736452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8" name="PlaceHolder 2"/>
          <p:cNvSpPr>
            <a:spLocks noGrp="1"/>
          </p:cNvSpPr>
          <p:nvPr>
            <p:ph type="body"/>
          </p:nvPr>
        </p:nvSpPr>
        <p:spPr>
          <a:xfrm>
            <a:off x="1218960" y="3209400"/>
            <a:ext cx="10708920" cy="79549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9" name="PlaceHolder 3"/>
          <p:cNvSpPr>
            <a:spLocks noGrp="1"/>
          </p:cNvSpPr>
          <p:nvPr>
            <p:ph type="body"/>
          </p:nvPr>
        </p:nvSpPr>
        <p:spPr>
          <a:xfrm>
            <a:off x="12463560" y="320940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0" name="PlaceHolder 4"/>
          <p:cNvSpPr>
            <a:spLocks noGrp="1"/>
          </p:cNvSpPr>
          <p:nvPr>
            <p:ph type="body"/>
          </p:nvPr>
        </p:nvSpPr>
        <p:spPr>
          <a:xfrm>
            <a:off x="12463560" y="736452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218960" y="547200"/>
            <a:ext cx="21944880" cy="22899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2" name="PlaceHolder 2"/>
          <p:cNvSpPr>
            <a:spLocks noGrp="1"/>
          </p:cNvSpPr>
          <p:nvPr>
            <p:ph type="body"/>
          </p:nvPr>
        </p:nvSpPr>
        <p:spPr>
          <a:xfrm>
            <a:off x="1218960" y="320940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3" name="PlaceHolder 3"/>
          <p:cNvSpPr>
            <a:spLocks noGrp="1"/>
          </p:cNvSpPr>
          <p:nvPr>
            <p:ph type="body"/>
          </p:nvPr>
        </p:nvSpPr>
        <p:spPr>
          <a:xfrm>
            <a:off x="12463560" y="320940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4" name="PlaceHolder 4"/>
          <p:cNvSpPr>
            <a:spLocks noGrp="1"/>
          </p:cNvSpPr>
          <p:nvPr>
            <p:ph type="body"/>
          </p:nvPr>
        </p:nvSpPr>
        <p:spPr>
          <a:xfrm>
            <a:off x="1218960" y="7364520"/>
            <a:ext cx="21944880" cy="3794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6" Type="http://schemas.openxmlformats.org/officeDocument/2006/relationships/image" Target="../media/image4.pn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3.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Google Shape;11;p2" descr="A picture containing indoor&#10;&#10;Description generated with high confidence"/>
          <p:cNvPicPr/>
          <p:nvPr/>
        </p:nvPicPr>
        <p:blipFill>
          <a:blip r:embed="rId14"/>
          <a:stretch/>
        </p:blipFill>
        <p:spPr>
          <a:xfrm>
            <a:off x="0" y="12528000"/>
            <a:ext cx="24346080" cy="1076760"/>
          </a:xfrm>
          <a:prstGeom prst="rect">
            <a:avLst/>
          </a:prstGeom>
          <a:ln>
            <a:noFill/>
          </a:ln>
        </p:spPr>
      </p:pic>
      <p:pic>
        <p:nvPicPr>
          <p:cNvPr id="5" name="Google Shape;12;p2"/>
          <p:cNvPicPr/>
          <p:nvPr/>
        </p:nvPicPr>
        <p:blipFill>
          <a:blip r:embed="rId15"/>
          <a:stretch/>
        </p:blipFill>
        <p:spPr>
          <a:xfrm>
            <a:off x="20649600" y="416520"/>
            <a:ext cx="3240360" cy="765360"/>
          </a:xfrm>
          <a:prstGeom prst="rect">
            <a:avLst/>
          </a:prstGeom>
          <a:ln>
            <a:noFill/>
          </a:ln>
        </p:spPr>
      </p:pic>
      <p:sp>
        <p:nvSpPr>
          <p:cNvPr id="2" name="PlaceHolder 1"/>
          <p:cNvSpPr>
            <a:spLocks noGrp="1"/>
          </p:cNvSpPr>
          <p:nvPr>
            <p:ph type="title"/>
          </p:nvPr>
        </p:nvSpPr>
        <p:spPr>
          <a:xfrm>
            <a:off x="1218960" y="547200"/>
            <a:ext cx="21944880" cy="2289960"/>
          </a:xfrm>
          <a:prstGeom prst="rect">
            <a:avLst/>
          </a:prstGeom>
        </p:spPr>
        <p:txBody>
          <a:bodyPr lIns="0" tIns="0" rIns="0" bIns="0" anchor="ctr">
            <a:noAutofit/>
          </a:bodyPr>
          <a:lstStyle/>
          <a:p>
            <a:r>
              <a:rPr lang="en-IN" sz="1400" b="0" strike="noStrike" spc="-1">
                <a:solidFill>
                  <a:srgbClr val="000000"/>
                </a:solidFill>
                <a:latin typeface="Arial"/>
              </a:rPr>
              <a:t>Click to edit the title text format</a:t>
            </a:r>
          </a:p>
        </p:txBody>
      </p:sp>
      <p:sp>
        <p:nvSpPr>
          <p:cNvPr id="3" name="PlaceHolder 2"/>
          <p:cNvSpPr>
            <a:spLocks noGrp="1"/>
          </p:cNvSpPr>
          <p:nvPr>
            <p:ph type="body"/>
          </p:nvPr>
        </p:nvSpPr>
        <p:spPr>
          <a:xfrm>
            <a:off x="1218960" y="3209400"/>
            <a:ext cx="21944880" cy="7954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1676520" y="663840"/>
            <a:ext cx="21030840" cy="1162800"/>
          </a:xfrm>
          <a:prstGeom prst="rect">
            <a:avLst/>
          </a:prstGeom>
        </p:spPr>
        <p:txBody>
          <a:bodyPr lIns="0" tIns="0" rIns="0" bIns="0">
            <a:noAutofit/>
          </a:bodyPr>
          <a:lstStyle/>
          <a:p>
            <a:r>
              <a:rPr lang="en-IN" sz="7400" b="0" strike="noStrike" spc="-1">
                <a:solidFill>
                  <a:srgbClr val="000000"/>
                </a:solidFill>
                <a:latin typeface="Arial"/>
              </a:rPr>
              <a:t>Click to edit the title text format</a:t>
            </a:r>
          </a:p>
        </p:txBody>
      </p:sp>
      <p:sp>
        <p:nvSpPr>
          <p:cNvPr id="41" name="PlaceHolder 2"/>
          <p:cNvSpPr>
            <a:spLocks noGrp="1"/>
          </p:cNvSpPr>
          <p:nvPr>
            <p:ph type="body"/>
          </p:nvPr>
        </p:nvSpPr>
        <p:spPr>
          <a:xfrm>
            <a:off x="1676520" y="1855440"/>
            <a:ext cx="21030840" cy="444240"/>
          </a:xfrm>
          <a:prstGeom prst="rect">
            <a:avLst/>
          </a:prstGeom>
        </p:spPr>
        <p:txBody>
          <a:bodyPr lIns="0" tIns="0" rIns="0" bIns="0">
            <a:noAutofit/>
          </a:bodyPr>
          <a:lstStyle/>
          <a:p>
            <a:pPr marL="432000" indent="-324000">
              <a:spcBef>
                <a:spcPts val="1417"/>
              </a:spcBef>
              <a:buClr>
                <a:srgbClr val="000000"/>
              </a:buClr>
              <a:buSzPct val="45000"/>
              <a:buFont typeface="Wingdings" charset="2"/>
              <a:buChar char=""/>
            </a:pPr>
            <a:r>
              <a:rPr lang="en-IN"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800" b="0" strike="noStrike" spc="-1">
                <a:solidFill>
                  <a:srgbClr val="000000"/>
                </a:solidFill>
                <a:latin typeface="Arial"/>
              </a:rPr>
              <a:t>Seventh Outline Level</a:t>
            </a:r>
          </a:p>
        </p:txBody>
      </p:sp>
      <p:pic>
        <p:nvPicPr>
          <p:cNvPr id="42" name="Google Shape;16;p3" descr="A picture containing indoor&#10;&#10;Description generated with high confidence"/>
          <p:cNvPicPr/>
          <p:nvPr/>
        </p:nvPicPr>
        <p:blipFill>
          <a:blip r:embed="rId14"/>
          <a:stretch/>
        </p:blipFill>
        <p:spPr>
          <a:xfrm>
            <a:off x="0" y="12528000"/>
            <a:ext cx="24346080" cy="1076760"/>
          </a:xfrm>
          <a:prstGeom prst="rect">
            <a:avLst/>
          </a:prstGeom>
          <a:ln>
            <a:noFill/>
          </a:ln>
        </p:spPr>
      </p:pic>
      <p:pic>
        <p:nvPicPr>
          <p:cNvPr id="43" name="Google Shape;17;p3"/>
          <p:cNvPicPr/>
          <p:nvPr/>
        </p:nvPicPr>
        <p:blipFill>
          <a:blip r:embed="rId15"/>
          <a:stretch/>
        </p:blipFill>
        <p:spPr>
          <a:xfrm>
            <a:off x="20649600" y="416520"/>
            <a:ext cx="3240360" cy="765360"/>
          </a:xfrm>
          <a:prstGeom prst="rect">
            <a:avLst/>
          </a:prstGeom>
          <a:ln>
            <a:noFill/>
          </a:ln>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0" name="Google Shape;87;p15"/>
          <p:cNvPicPr/>
          <p:nvPr/>
        </p:nvPicPr>
        <p:blipFill>
          <a:blip r:embed="rId14"/>
          <a:stretch/>
        </p:blipFill>
        <p:spPr>
          <a:xfrm>
            <a:off x="351360" y="416520"/>
            <a:ext cx="3240360" cy="765360"/>
          </a:xfrm>
          <a:prstGeom prst="rect">
            <a:avLst/>
          </a:prstGeom>
          <a:ln>
            <a:noFill/>
          </a:ln>
        </p:spPr>
      </p:pic>
      <p:pic>
        <p:nvPicPr>
          <p:cNvPr id="81" name="Google Shape;88;p15"/>
          <p:cNvPicPr/>
          <p:nvPr/>
        </p:nvPicPr>
        <p:blipFill>
          <a:blip r:embed="rId15"/>
          <a:stretch/>
        </p:blipFill>
        <p:spPr>
          <a:xfrm>
            <a:off x="0" y="0"/>
            <a:ext cx="24383520" cy="13715640"/>
          </a:xfrm>
          <a:prstGeom prst="rect">
            <a:avLst/>
          </a:prstGeom>
          <a:ln>
            <a:noFill/>
          </a:ln>
        </p:spPr>
      </p:pic>
      <p:pic>
        <p:nvPicPr>
          <p:cNvPr id="82" name="Google Shape;89;p15"/>
          <p:cNvPicPr/>
          <p:nvPr/>
        </p:nvPicPr>
        <p:blipFill>
          <a:blip r:embed="rId16"/>
          <a:stretch/>
        </p:blipFill>
        <p:spPr>
          <a:xfrm>
            <a:off x="19390320" y="672120"/>
            <a:ext cx="4257720" cy="1017720"/>
          </a:xfrm>
          <a:prstGeom prst="rect">
            <a:avLst/>
          </a:prstGeom>
          <a:ln>
            <a:noFill/>
          </a:ln>
        </p:spPr>
      </p:pic>
      <p:sp>
        <p:nvSpPr>
          <p:cNvPr id="83" name="PlaceHolder 1"/>
          <p:cNvSpPr>
            <a:spLocks noGrp="1"/>
          </p:cNvSpPr>
          <p:nvPr>
            <p:ph type="title"/>
          </p:nvPr>
        </p:nvSpPr>
        <p:spPr>
          <a:xfrm>
            <a:off x="1218960" y="547200"/>
            <a:ext cx="21944880" cy="2289960"/>
          </a:xfrm>
          <a:prstGeom prst="rect">
            <a:avLst/>
          </a:prstGeom>
        </p:spPr>
        <p:txBody>
          <a:bodyPr lIns="0" tIns="0" rIns="0" bIns="0" anchor="ctr">
            <a:noAutofit/>
          </a:bodyPr>
          <a:lstStyle/>
          <a:p>
            <a:r>
              <a:rPr lang="en-IN" sz="1400" b="0" strike="noStrike" spc="-1">
                <a:solidFill>
                  <a:srgbClr val="000000"/>
                </a:solidFill>
                <a:latin typeface="Arial"/>
              </a:rPr>
              <a:t>Click to edit the title text format</a:t>
            </a:r>
          </a:p>
        </p:txBody>
      </p:sp>
      <p:sp>
        <p:nvSpPr>
          <p:cNvPr id="84" name="PlaceHolder 2"/>
          <p:cNvSpPr>
            <a:spLocks noGrp="1"/>
          </p:cNvSpPr>
          <p:nvPr>
            <p:ph type="body"/>
          </p:nvPr>
        </p:nvSpPr>
        <p:spPr>
          <a:xfrm>
            <a:off x="1218960" y="3209400"/>
            <a:ext cx="21944880" cy="7954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hyperlink" Target="https://www.atlassian.com/git/tutorials/using-branches" TargetMode="Externa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ustomShape 1"/>
          <p:cNvSpPr/>
          <p:nvPr/>
        </p:nvSpPr>
        <p:spPr>
          <a:xfrm>
            <a:off x="0" y="0"/>
            <a:ext cx="24383520" cy="13715640"/>
          </a:xfrm>
          <a:prstGeom prst="rect">
            <a:avLst/>
          </a:prstGeom>
          <a:gradFill rotWithShape="0">
            <a:gsLst>
              <a:gs pos="0">
                <a:srgbClr val="727272"/>
              </a:gs>
              <a:gs pos="100000">
                <a:srgbClr val="C1C1C1"/>
              </a:gs>
            </a:gsLst>
            <a:lin ang="16200000"/>
          </a:gradFill>
          <a:ln>
            <a:noFill/>
          </a:ln>
        </p:spPr>
        <p:style>
          <a:lnRef idx="0">
            <a:scrgbClr r="0" g="0" b="0"/>
          </a:lnRef>
          <a:fillRef idx="0">
            <a:scrgbClr r="0" g="0" b="0"/>
          </a:fillRef>
          <a:effectRef idx="0">
            <a:scrgbClr r="0" g="0" b="0"/>
          </a:effectRef>
          <a:fontRef idx="minor"/>
        </p:style>
      </p:sp>
      <p:pic>
        <p:nvPicPr>
          <p:cNvPr id="128" name="Google Shape;101;p17"/>
          <p:cNvPicPr/>
          <p:nvPr/>
        </p:nvPicPr>
        <p:blipFill>
          <a:blip r:embed="rId3"/>
          <a:stretch/>
        </p:blipFill>
        <p:spPr>
          <a:xfrm>
            <a:off x="480" y="-609240"/>
            <a:ext cx="24383520" cy="14325240"/>
          </a:xfrm>
          <a:prstGeom prst="rect">
            <a:avLst/>
          </a:prstGeom>
        </p:spPr>
      </p:pic>
      <p:sp>
        <p:nvSpPr>
          <p:cNvPr id="129" name="CustomShape 2"/>
          <p:cNvSpPr/>
          <p:nvPr/>
        </p:nvSpPr>
        <p:spPr>
          <a:xfrm>
            <a:off x="1353960" y="10933559"/>
            <a:ext cx="14433436" cy="1158914"/>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tabLst>
                <a:tab pos="0" algn="l"/>
              </a:tabLst>
            </a:pPr>
            <a:r>
              <a:rPr lang="en-US" sz="5400" b="0" strike="noStrike" spc="-1" dirty="0">
                <a:solidFill>
                  <a:srgbClr val="FFFFFF"/>
                </a:solidFill>
                <a:latin typeface="Poppins"/>
                <a:ea typeface="Poppins"/>
              </a:rPr>
              <a:t>Presented By:   </a:t>
            </a:r>
            <a:r>
              <a:rPr lang="en-US" sz="5400" spc="-1" dirty="0">
                <a:solidFill>
                  <a:srgbClr val="FFFFFF"/>
                </a:solidFill>
                <a:latin typeface="Poppins"/>
                <a:ea typeface="Poppins"/>
              </a:rPr>
              <a:t>Shashikant Tanti</a:t>
            </a:r>
            <a:endParaRPr lang="en-IN" sz="5400" b="0" strike="noStrike" spc="-1" dirty="0">
              <a:latin typeface="Arial"/>
            </a:endParaRPr>
          </a:p>
        </p:txBody>
      </p:sp>
      <p:sp>
        <p:nvSpPr>
          <p:cNvPr id="130" name="CustomShape 3"/>
          <p:cNvSpPr/>
          <p:nvPr/>
        </p:nvSpPr>
        <p:spPr>
          <a:xfrm>
            <a:off x="1009079" y="4236099"/>
            <a:ext cx="12781566" cy="3900196"/>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15000"/>
              </a:lnSpc>
              <a:tabLst>
                <a:tab pos="0" algn="l"/>
              </a:tabLst>
            </a:pPr>
            <a:r>
              <a:rPr lang="en-US" sz="8000" spc="-1" dirty="0">
                <a:solidFill>
                  <a:srgbClr val="FFFFFF"/>
                </a:solidFill>
                <a:latin typeface="Times New Roman" panose="02020603050405020304" pitchFamily="18" charset="0"/>
                <a:cs typeface="Times New Roman" panose="02020603050405020304" pitchFamily="18" charset="0"/>
              </a:rPr>
              <a:t>Git Assignment </a:t>
            </a:r>
          </a:p>
          <a:p>
            <a:pPr>
              <a:lnSpc>
                <a:spcPct val="115000"/>
              </a:lnSpc>
              <a:tabLst>
                <a:tab pos="0" algn="l"/>
              </a:tabLst>
            </a:pPr>
            <a:r>
              <a:rPr lang="en-US" sz="8000" spc="-1" dirty="0">
                <a:solidFill>
                  <a:srgbClr val="FFFFFF"/>
                </a:solidFill>
                <a:latin typeface="Times New Roman" panose="02020603050405020304" pitchFamily="18" charset="0"/>
                <a:cs typeface="Times New Roman" panose="02020603050405020304" pitchFamily="18" charset="0"/>
              </a:rPr>
              <a:t>Topic - Checkout</a:t>
            </a:r>
            <a:endParaRPr lang="en-IN" sz="8000" b="0" strike="noStrike" spc="-1" dirty="0">
              <a:latin typeface="Times New Roman" panose="02020603050405020304" pitchFamily="18" charset="0"/>
              <a:cs typeface="Times New Roman" panose="02020603050405020304" pitchFamily="18" charset="0"/>
            </a:endParaRPr>
          </a:p>
        </p:txBody>
      </p:sp>
      <p:pic>
        <p:nvPicPr>
          <p:cNvPr id="131" name="Google Shape;104;p17"/>
          <p:cNvPicPr/>
          <p:nvPr/>
        </p:nvPicPr>
        <p:blipFill>
          <a:blip r:embed="rId4"/>
          <a:stretch/>
        </p:blipFill>
        <p:spPr>
          <a:xfrm>
            <a:off x="907920" y="799920"/>
            <a:ext cx="4581360" cy="1095120"/>
          </a:xfrm>
          <a:prstGeom prst="rect">
            <a:avLst/>
          </a:prstGeom>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extShape 1"/>
          <p:cNvSpPr txBox="1"/>
          <p:nvPr/>
        </p:nvSpPr>
        <p:spPr>
          <a:xfrm>
            <a:off x="1184150" y="384831"/>
            <a:ext cx="21030840" cy="1162800"/>
          </a:xfrm>
          <a:prstGeom prst="rect">
            <a:avLst/>
          </a:prstGeom>
          <a:noFill/>
          <a:ln>
            <a:noFill/>
          </a:ln>
        </p:spPr>
        <p:txBody>
          <a:bodyPr lIns="0" tIns="0" rIns="0" bIns="0">
            <a:noAutofit/>
          </a:bodyPr>
          <a:lstStyle/>
          <a:p>
            <a:pPr algn="ctr">
              <a:tabLst>
                <a:tab pos="0" algn="l"/>
              </a:tabLst>
            </a:pPr>
            <a:r>
              <a:rPr lang="en-US" sz="8000" b="1" spc="-1" dirty="0">
                <a:solidFill>
                  <a:srgbClr val="050A19"/>
                </a:solidFill>
                <a:latin typeface="Arial"/>
              </a:rPr>
              <a:t>Learn and Discussion on </a:t>
            </a:r>
          </a:p>
          <a:p>
            <a:pPr algn="ctr">
              <a:tabLst>
                <a:tab pos="0" algn="l"/>
              </a:tabLst>
            </a:pPr>
            <a:r>
              <a:rPr lang="en-US" sz="8000" b="1" spc="-1" dirty="0">
                <a:solidFill>
                  <a:srgbClr val="050A19"/>
                </a:solidFill>
                <a:latin typeface="Arial"/>
              </a:rPr>
              <a:t> Topic -    Checkout</a:t>
            </a:r>
            <a:endParaRPr lang="en-IN" sz="8000" b="0" strike="noStrike" spc="-1" dirty="0">
              <a:latin typeface="Arial"/>
            </a:endParaRPr>
          </a:p>
          <a:p>
            <a:pPr algn="ctr">
              <a:lnSpc>
                <a:spcPct val="100000"/>
              </a:lnSpc>
              <a:tabLst>
                <a:tab pos="0" algn="l"/>
              </a:tabLst>
            </a:pPr>
            <a:endParaRPr lang="en-IN" sz="7400" b="1" strike="noStrike" spc="-1" dirty="0">
              <a:solidFill>
                <a:srgbClr val="000000"/>
              </a:solidFill>
              <a:latin typeface="Times New Roman" panose="02020603050405020304" pitchFamily="18" charset="0"/>
              <a:cs typeface="Times New Roman" panose="02020603050405020304" pitchFamily="18" charset="0"/>
            </a:endParaRPr>
          </a:p>
        </p:txBody>
      </p:sp>
      <p:sp>
        <p:nvSpPr>
          <p:cNvPr id="178" name="TextShape 2"/>
          <p:cNvSpPr txBox="1"/>
          <p:nvPr/>
        </p:nvSpPr>
        <p:spPr>
          <a:xfrm>
            <a:off x="1852246" y="4873425"/>
            <a:ext cx="22120154" cy="8290246"/>
          </a:xfrm>
          <a:prstGeom prst="rect">
            <a:avLst/>
          </a:prstGeom>
          <a:noFill/>
          <a:ln>
            <a:noFill/>
          </a:ln>
        </p:spPr>
        <p:txBody>
          <a:bodyPr lIns="0" tIns="0" rIns="0" bIns="0">
            <a:noAutofit/>
          </a:bodyPr>
          <a:lstStyle/>
          <a:p>
            <a:pPr marL="38520">
              <a:lnSpc>
                <a:spcPct val="150000"/>
              </a:lnSpc>
              <a:buClr>
                <a:srgbClr val="000000"/>
              </a:buClr>
            </a:pPr>
            <a:endParaRPr lang="en-IN" sz="3000" b="0" strike="noStrike" spc="-1" dirty="0">
              <a:solidFill>
                <a:srgbClr val="000000"/>
              </a:solidFill>
              <a:latin typeface="Arial"/>
            </a:endParaRPr>
          </a:p>
          <a:p>
            <a:pPr marL="457200">
              <a:lnSpc>
                <a:spcPct val="100000"/>
              </a:lnSpc>
              <a:tabLst>
                <a:tab pos="0" algn="l"/>
              </a:tabLst>
            </a:pPr>
            <a:endParaRPr lang="en-IN" sz="3000" b="0" strike="noStrike" spc="-1" dirty="0">
              <a:solidFill>
                <a:srgbClr val="000000"/>
              </a:solidFill>
              <a:latin typeface="Arial"/>
            </a:endParaRPr>
          </a:p>
          <a:p>
            <a:pPr marL="457200">
              <a:lnSpc>
                <a:spcPct val="100000"/>
              </a:lnSpc>
              <a:tabLst>
                <a:tab pos="0" algn="l"/>
              </a:tabLst>
            </a:pPr>
            <a:endParaRPr lang="en-IN" sz="3000" b="0" strike="noStrike" spc="-1" dirty="0">
              <a:solidFill>
                <a:srgbClr val="000000"/>
              </a:solidFill>
              <a:latin typeface="Arial"/>
            </a:endParaRPr>
          </a:p>
        </p:txBody>
      </p:sp>
      <p:sp>
        <p:nvSpPr>
          <p:cNvPr id="3" name="AutoShape 2" descr="Using branches">
            <a:extLst>
              <a:ext uri="{FF2B5EF4-FFF2-40B4-BE49-F238E27FC236}">
                <a16:creationId xmlns:a16="http://schemas.microsoft.com/office/drawing/2014/main" id="{5B9F67EE-E4C4-4D29-A47E-D8E90EA88074}"/>
              </a:ext>
            </a:extLst>
          </p:cNvPr>
          <p:cNvSpPr>
            <a:spLocks noChangeAspect="1" noChangeArrowheads="1"/>
          </p:cNvSpPr>
          <p:nvPr/>
        </p:nvSpPr>
        <p:spPr bwMode="auto">
          <a:xfrm>
            <a:off x="12039600" y="6705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a:extLst>
              <a:ext uri="{FF2B5EF4-FFF2-40B4-BE49-F238E27FC236}">
                <a16:creationId xmlns:a16="http://schemas.microsoft.com/office/drawing/2014/main" id="{3A5A4DD9-1991-4C06-B945-7A9211D88CD7}"/>
              </a:ext>
            </a:extLst>
          </p:cNvPr>
          <p:cNvSpPr txBox="1"/>
          <p:nvPr/>
        </p:nvSpPr>
        <p:spPr>
          <a:xfrm>
            <a:off x="515815" y="3212123"/>
            <a:ext cx="23456585" cy="584775"/>
          </a:xfrm>
          <a:prstGeom prst="rect">
            <a:avLst/>
          </a:prstGeom>
          <a:noFill/>
        </p:spPr>
        <p:txBody>
          <a:bodyPr wrap="square" rtlCol="0">
            <a:spAutoFit/>
          </a:bodyPr>
          <a:lstStyle/>
          <a:p>
            <a:endParaRPr lang="en-US" sz="3200" dirty="0"/>
          </a:p>
        </p:txBody>
      </p:sp>
      <p:sp>
        <p:nvSpPr>
          <p:cNvPr id="12" name="Rectangle 7">
            <a:extLst>
              <a:ext uri="{FF2B5EF4-FFF2-40B4-BE49-F238E27FC236}">
                <a16:creationId xmlns:a16="http://schemas.microsoft.com/office/drawing/2014/main" id="{5100B899-18F1-4D01-ADCC-DA61335A8363}"/>
              </a:ext>
            </a:extLst>
          </p:cNvPr>
          <p:cNvSpPr>
            <a:spLocks noChangeArrowheads="1"/>
          </p:cNvSpPr>
          <p:nvPr/>
        </p:nvSpPr>
        <p:spPr bwMode="auto">
          <a:xfrm>
            <a:off x="844063" y="3257944"/>
            <a:ext cx="22120154" cy="156966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800" b="0" i="0" u="none" strike="noStrike" cap="none" normalizeH="0" baseline="0" dirty="0">
                <a:ln>
                  <a:noFill/>
                </a:ln>
                <a:solidFill>
                  <a:srgbClr val="4D4D4D"/>
                </a:solidFill>
                <a:effectLst/>
                <a:latin typeface="-apple-system"/>
              </a:rPr>
              <a:t>The </a:t>
            </a:r>
            <a:r>
              <a:rPr kumimoji="0" lang="en-US" altLang="en-US" sz="4800" b="0" i="0" u="none" strike="noStrike" cap="none" normalizeH="0" baseline="0" dirty="0">
                <a:ln>
                  <a:noFill/>
                </a:ln>
                <a:solidFill>
                  <a:srgbClr val="333333"/>
                </a:solidFill>
                <a:effectLst/>
                <a:latin typeface="Nimbus"/>
              </a:rPr>
              <a:t>git checkout</a:t>
            </a:r>
            <a:r>
              <a:rPr kumimoji="0" lang="en-US" altLang="en-US" sz="4800" b="0" i="0" u="none" strike="noStrike" cap="none" normalizeH="0" baseline="0" dirty="0">
                <a:ln>
                  <a:noFill/>
                </a:ln>
                <a:solidFill>
                  <a:srgbClr val="4D4D4D"/>
                </a:solidFill>
                <a:effectLst/>
                <a:latin typeface="-apple-system"/>
              </a:rPr>
              <a:t> command operates upon three distinct </a:t>
            </a:r>
            <a:r>
              <a:rPr lang="en-US" sz="4800" b="0" i="0" dirty="0">
                <a:solidFill>
                  <a:srgbClr val="4D4D4D"/>
                </a:solidFill>
                <a:effectLst/>
                <a:latin typeface="-apple-system"/>
              </a:rPr>
              <a:t>entities: files, commits, and branches. In addition to the definition </a:t>
            </a:r>
            <a:r>
              <a:rPr kumimoji="0" lang="en-US" altLang="en-US" sz="4800" b="0" i="0" u="none" strike="noStrike" cap="none" normalizeH="0" baseline="0" dirty="0">
                <a:ln>
                  <a:noFill/>
                </a:ln>
                <a:solidFill>
                  <a:schemeClr val="tx1"/>
                </a:solidFill>
                <a:effectLst/>
              </a:rPr>
              <a:t> </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
        <p:nvSpPr>
          <p:cNvPr id="13" name="Rectangle 8">
            <a:extLst>
              <a:ext uri="{FF2B5EF4-FFF2-40B4-BE49-F238E27FC236}">
                <a16:creationId xmlns:a16="http://schemas.microsoft.com/office/drawing/2014/main" id="{A25B1C96-09B5-46CA-8B86-3D5DE306C9F9}"/>
              </a:ext>
            </a:extLst>
          </p:cNvPr>
          <p:cNvSpPr>
            <a:spLocks noChangeArrowheads="1"/>
          </p:cNvSpPr>
          <p:nvPr/>
        </p:nvSpPr>
        <p:spPr bwMode="auto">
          <a:xfrm>
            <a:off x="896169" y="4744126"/>
            <a:ext cx="22695876" cy="1661993"/>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800" b="0" i="0" u="none" strike="noStrike" cap="none" normalizeH="0" baseline="0" dirty="0">
                <a:ln>
                  <a:noFill/>
                </a:ln>
                <a:solidFill>
                  <a:srgbClr val="4D4D4D"/>
                </a:solidFill>
                <a:effectLst/>
                <a:latin typeface="-apple-system"/>
              </a:rPr>
              <a:t>of "checkout" the phrase "checking out" is commonly used to imply the act of executing the </a:t>
            </a:r>
            <a:r>
              <a:rPr kumimoji="0" lang="en-US" altLang="en-US" sz="4800" b="0" i="0" u="none" strike="noStrike" cap="none" normalizeH="0" baseline="0" dirty="0">
                <a:ln>
                  <a:noFill/>
                </a:ln>
                <a:solidFill>
                  <a:srgbClr val="333333"/>
                </a:solidFill>
                <a:effectLst/>
                <a:latin typeface="Nimbus"/>
              </a:rPr>
              <a:t>git checkout</a:t>
            </a:r>
            <a:r>
              <a:rPr kumimoji="0" lang="en-US" altLang="en-US" sz="4800" b="0" i="0" u="none" strike="noStrike" cap="none" normalizeH="0" baseline="0" dirty="0">
                <a:ln>
                  <a:noFill/>
                </a:ln>
                <a:solidFill>
                  <a:srgbClr val="4D4D4D"/>
                </a:solidFill>
                <a:effectLst/>
                <a:latin typeface="-apple-system"/>
              </a:rPr>
              <a:t> command</a:t>
            </a:r>
            <a:r>
              <a:rPr kumimoji="0" lang="en-US" altLang="en-US" sz="5400" b="0" i="0" u="none" strike="noStrike" cap="none" normalizeH="0" baseline="0" dirty="0">
                <a:ln>
                  <a:noFill/>
                </a:ln>
                <a:solidFill>
                  <a:srgbClr val="4D4D4D"/>
                </a:solidFill>
                <a:effectLst/>
                <a:latin typeface="-apple-system"/>
              </a:rPr>
              <a:t>.</a:t>
            </a:r>
            <a:r>
              <a:rPr kumimoji="0" lang="en-US" altLang="en-US" sz="5400" b="0" i="0" u="none" strike="noStrike" cap="none" normalizeH="0" baseline="0" dirty="0">
                <a:ln>
                  <a:noFill/>
                </a:ln>
                <a:solidFill>
                  <a:schemeClr val="tx1"/>
                </a:solidFill>
                <a:effectLst/>
              </a:rPr>
              <a:t> </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
        <p:nvSpPr>
          <p:cNvPr id="14" name="Rectangle 13">
            <a:extLst>
              <a:ext uri="{FF2B5EF4-FFF2-40B4-BE49-F238E27FC236}">
                <a16:creationId xmlns:a16="http://schemas.microsoft.com/office/drawing/2014/main" id="{0629771A-34FD-44DF-9FE5-99F40219644B}"/>
              </a:ext>
            </a:extLst>
          </p:cNvPr>
          <p:cNvSpPr/>
          <p:nvPr/>
        </p:nvSpPr>
        <p:spPr>
          <a:xfrm>
            <a:off x="844063" y="7010400"/>
            <a:ext cx="22297291" cy="579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4BBECE90-A1A2-4431-9808-A0C3537FDFD9}"/>
              </a:ext>
            </a:extLst>
          </p:cNvPr>
          <p:cNvSpPr txBox="1"/>
          <p:nvPr/>
        </p:nvSpPr>
        <p:spPr>
          <a:xfrm>
            <a:off x="896169" y="7191435"/>
            <a:ext cx="22120154" cy="3170099"/>
          </a:xfrm>
          <a:prstGeom prst="rect">
            <a:avLst/>
          </a:prstGeom>
          <a:noFill/>
        </p:spPr>
        <p:txBody>
          <a:bodyPr wrap="square" rtlCol="0">
            <a:spAutoFit/>
          </a:bodyPr>
          <a:lstStyle/>
          <a:p>
            <a:r>
              <a:rPr lang="en-US" sz="4000" b="0" i="0" dirty="0">
                <a:solidFill>
                  <a:srgbClr val="FF0000"/>
                </a:solidFill>
                <a:effectLst/>
                <a:latin typeface="Courier"/>
              </a:rPr>
              <a:t>$＞ </a:t>
            </a:r>
            <a:r>
              <a:rPr lang="en-US" sz="4000" b="0" i="0" dirty="0">
                <a:solidFill>
                  <a:schemeClr val="tx2"/>
                </a:solidFill>
                <a:effectLst/>
                <a:latin typeface="Courier"/>
              </a:rPr>
              <a:t>git branch </a:t>
            </a:r>
            <a:br>
              <a:rPr lang="en-US" sz="4000" dirty="0">
                <a:solidFill>
                  <a:schemeClr val="tx2"/>
                </a:solidFill>
              </a:rPr>
            </a:br>
            <a:r>
              <a:rPr lang="en-US" sz="4000" b="0" i="0" dirty="0">
                <a:solidFill>
                  <a:schemeClr val="tx2"/>
                </a:solidFill>
                <a:effectLst/>
                <a:latin typeface="Courier"/>
              </a:rPr>
              <a:t>main </a:t>
            </a:r>
            <a:br>
              <a:rPr lang="en-US" sz="4000" dirty="0">
                <a:solidFill>
                  <a:schemeClr val="tx2"/>
                </a:solidFill>
              </a:rPr>
            </a:br>
            <a:r>
              <a:rPr lang="en-US" sz="4000" b="0" i="0" dirty="0">
                <a:solidFill>
                  <a:schemeClr val="tx2"/>
                </a:solidFill>
                <a:effectLst/>
                <a:latin typeface="Courier"/>
              </a:rPr>
              <a:t>another_branch </a:t>
            </a:r>
            <a:br>
              <a:rPr lang="en-US" sz="4000" dirty="0">
                <a:solidFill>
                  <a:schemeClr val="tx2"/>
                </a:solidFill>
              </a:rPr>
            </a:br>
            <a:r>
              <a:rPr lang="en-US" sz="4000" dirty="0">
                <a:solidFill>
                  <a:schemeClr val="tx2"/>
                </a:solidFill>
                <a:latin typeface="Courier"/>
              </a:rPr>
              <a:t>new_</a:t>
            </a:r>
            <a:r>
              <a:rPr lang="en-US" sz="4000" b="0" i="0" dirty="0">
                <a:solidFill>
                  <a:schemeClr val="tx2"/>
                </a:solidFill>
                <a:effectLst/>
                <a:latin typeface="Courier"/>
              </a:rPr>
              <a:t>branch </a:t>
            </a:r>
            <a:br>
              <a:rPr lang="en-US" sz="4000" dirty="0">
                <a:solidFill>
                  <a:schemeClr val="tx2"/>
                </a:solidFill>
              </a:rPr>
            </a:br>
            <a:r>
              <a:rPr lang="en-US" sz="4000" b="0" i="0" dirty="0">
                <a:solidFill>
                  <a:srgbClr val="FF0000"/>
                </a:solidFill>
                <a:effectLst/>
                <a:latin typeface="Courier"/>
              </a:rPr>
              <a:t>$＞ </a:t>
            </a:r>
            <a:r>
              <a:rPr lang="en-US" sz="4000" b="0" i="0" dirty="0">
                <a:solidFill>
                  <a:schemeClr val="tx2"/>
                </a:solidFill>
                <a:effectLst/>
                <a:latin typeface="Courier"/>
              </a:rPr>
              <a:t>git checkout new_branch</a:t>
            </a:r>
            <a:endParaRPr lang="en-US" sz="4000" dirty="0">
              <a:solidFill>
                <a:schemeClr val="tx2"/>
              </a:solidFill>
            </a:endParaRPr>
          </a:p>
        </p:txBody>
      </p:sp>
      <p:pic>
        <p:nvPicPr>
          <p:cNvPr id="19" name="Picture 18">
            <a:extLst>
              <a:ext uri="{FF2B5EF4-FFF2-40B4-BE49-F238E27FC236}">
                <a16:creationId xmlns:a16="http://schemas.microsoft.com/office/drawing/2014/main" id="{2D792D37-A84A-4CD2-A104-63FEAB6BC9B7}"/>
              </a:ext>
            </a:extLst>
          </p:cNvPr>
          <p:cNvPicPr>
            <a:picLocks noChangeAspect="1"/>
          </p:cNvPicPr>
          <p:nvPr/>
        </p:nvPicPr>
        <p:blipFill>
          <a:blip r:embed="rId3">
            <a:lum/>
            <a:alphaModFix/>
          </a:blip>
          <a:srcRect/>
          <a:stretch>
            <a:fillRect/>
          </a:stretch>
        </p:blipFill>
        <p:spPr>
          <a:xfrm>
            <a:off x="9803363" y="6055055"/>
            <a:ext cx="14346174" cy="544285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CB9D5F-6973-46F5-A190-5ABB778298F6}"/>
              </a:ext>
            </a:extLst>
          </p:cNvPr>
          <p:cNvSpPr txBox="1"/>
          <p:nvPr/>
        </p:nvSpPr>
        <p:spPr>
          <a:xfrm>
            <a:off x="2836985" y="750277"/>
            <a:ext cx="15052430" cy="1846659"/>
          </a:xfrm>
          <a:prstGeom prst="rect">
            <a:avLst/>
          </a:prstGeom>
          <a:noFill/>
        </p:spPr>
        <p:txBody>
          <a:bodyPr wrap="square" rtlCol="0">
            <a:spAutoFit/>
          </a:bodyPr>
          <a:lstStyle/>
          <a:p>
            <a:pPr algn="ctr"/>
            <a:r>
              <a:rPr lang="en-US" sz="6000" b="1" i="0" u="sng" dirty="0">
                <a:solidFill>
                  <a:srgbClr val="333333"/>
                </a:solidFill>
                <a:effectLst/>
                <a:latin typeface="SanchezSlab Semibold"/>
              </a:rPr>
              <a:t>New Branches</a:t>
            </a:r>
          </a:p>
          <a:p>
            <a:endParaRPr lang="en-US" sz="5400" dirty="0"/>
          </a:p>
        </p:txBody>
      </p:sp>
      <p:sp>
        <p:nvSpPr>
          <p:cNvPr id="4" name="Rectangle 1">
            <a:extLst>
              <a:ext uri="{FF2B5EF4-FFF2-40B4-BE49-F238E27FC236}">
                <a16:creationId xmlns:a16="http://schemas.microsoft.com/office/drawing/2014/main" id="{8B3CABBE-012E-4CA9-A129-0C288DB4D44B}"/>
              </a:ext>
            </a:extLst>
          </p:cNvPr>
          <p:cNvSpPr>
            <a:spLocks noChangeArrowheads="1"/>
          </p:cNvSpPr>
          <p:nvPr/>
        </p:nvSpPr>
        <p:spPr bwMode="auto">
          <a:xfrm>
            <a:off x="304800" y="2596224"/>
            <a:ext cx="21936326" cy="590931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5400" b="0" i="0" u="none" strike="noStrike" cap="none" normalizeH="0" baseline="0" dirty="0">
                <a:ln>
                  <a:noFill/>
                </a:ln>
                <a:solidFill>
                  <a:srgbClr val="FF0000"/>
                </a:solidFill>
                <a:effectLst/>
                <a:latin typeface="Nimbus"/>
              </a:rPr>
              <a:t>Git checkout</a:t>
            </a:r>
            <a:r>
              <a:rPr kumimoji="0" lang="en-US" altLang="en-US" sz="5400" b="0" i="0" u="none" strike="noStrike" cap="none" normalizeH="0" baseline="0" dirty="0">
                <a:ln>
                  <a:noFill/>
                </a:ln>
                <a:solidFill>
                  <a:srgbClr val="FF0000"/>
                </a:solidFill>
                <a:effectLst/>
                <a:latin typeface="-apple-system"/>
              </a:rPr>
              <a:t> </a:t>
            </a:r>
            <a:r>
              <a:rPr kumimoji="0" lang="en-US" altLang="en-US" sz="5400" b="0" i="0" u="none" strike="noStrike" cap="none" normalizeH="0" baseline="0" dirty="0">
                <a:ln>
                  <a:noFill/>
                </a:ln>
                <a:solidFill>
                  <a:srgbClr val="4D4D4D"/>
                </a:solidFill>
                <a:effectLst/>
                <a:latin typeface="-apple-system"/>
              </a:rPr>
              <a:t>works hand-in-hand with </a:t>
            </a:r>
            <a:r>
              <a:rPr kumimoji="0" lang="en-US" altLang="en-US" sz="5400" b="0" i="0" u="none" strike="noStrike" cap="none" normalizeH="0" baseline="0" dirty="0">
                <a:ln>
                  <a:noFill/>
                </a:ln>
                <a:solidFill>
                  <a:srgbClr val="58ADE3"/>
                </a:solidFill>
                <a:effectLst/>
                <a:latin typeface="-apple-system"/>
                <a:hlinkClick r:id="rId2"/>
              </a:rPr>
              <a:t>git branch</a:t>
            </a:r>
            <a:r>
              <a:rPr kumimoji="0" lang="en-US" altLang="en-US" sz="5400" b="0" i="0" u="none" strike="noStrike" cap="none" normalizeH="0" baseline="0" dirty="0">
                <a:ln>
                  <a:noFill/>
                </a:ln>
                <a:solidFill>
                  <a:srgbClr val="4D4D4D"/>
                </a:solidFill>
                <a:effectLst/>
                <a:latin typeface="-apple-system"/>
              </a:rPr>
              <a:t>. The </a:t>
            </a:r>
            <a:r>
              <a:rPr kumimoji="0" lang="en-US" altLang="en-US" sz="5400" b="0" i="0" u="none" strike="noStrike" cap="none" normalizeH="0" baseline="0" dirty="0">
                <a:ln>
                  <a:noFill/>
                </a:ln>
                <a:solidFill>
                  <a:srgbClr val="333333"/>
                </a:solidFill>
                <a:effectLst/>
                <a:latin typeface="Nimbus"/>
              </a:rPr>
              <a:t>git branch</a:t>
            </a:r>
            <a:r>
              <a:rPr kumimoji="0" lang="en-US" altLang="en-US" sz="5400" b="0" i="0" u="none" strike="noStrike" cap="none" normalizeH="0" baseline="0" dirty="0">
                <a:ln>
                  <a:noFill/>
                </a:ln>
                <a:solidFill>
                  <a:srgbClr val="4D4D4D"/>
                </a:solidFill>
                <a:effectLst/>
                <a:latin typeface="-apple-system"/>
              </a:rPr>
              <a:t> command</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5400" b="0" i="0" u="none" strike="noStrike" cap="none" normalizeH="0" baseline="0" dirty="0">
                <a:ln>
                  <a:noFill/>
                </a:ln>
                <a:solidFill>
                  <a:srgbClr val="4D4D4D"/>
                </a:solidFill>
                <a:effectLst/>
                <a:latin typeface="-apple-system"/>
              </a:rPr>
              <a:t> can be used to create a new branch. When you want to start a new feature,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5400" b="0" i="0" u="none" strike="noStrike" cap="none" normalizeH="0" baseline="0" dirty="0">
                <a:ln>
                  <a:noFill/>
                </a:ln>
                <a:solidFill>
                  <a:srgbClr val="4D4D4D"/>
                </a:solidFill>
                <a:effectLst/>
                <a:latin typeface="-apple-system"/>
              </a:rPr>
              <a:t>you create a new branch off </a:t>
            </a:r>
            <a:r>
              <a:rPr kumimoji="0" lang="en-US" altLang="en-US" sz="5400" b="0" i="0" u="none" strike="noStrike" cap="none" normalizeH="0" baseline="0" dirty="0">
                <a:ln>
                  <a:noFill/>
                </a:ln>
                <a:solidFill>
                  <a:srgbClr val="333333"/>
                </a:solidFill>
                <a:effectLst/>
                <a:latin typeface="Nimbus"/>
              </a:rPr>
              <a:t>main</a:t>
            </a:r>
            <a:r>
              <a:rPr kumimoji="0" lang="en-US" altLang="en-US" sz="5400" b="0" i="0" u="none" strike="noStrike" cap="none" normalizeH="0" baseline="0" dirty="0">
                <a:ln>
                  <a:noFill/>
                </a:ln>
                <a:solidFill>
                  <a:srgbClr val="4D4D4D"/>
                </a:solidFill>
                <a:effectLst/>
                <a:latin typeface="-apple-system"/>
              </a:rPr>
              <a:t> using </a:t>
            </a:r>
            <a:r>
              <a:rPr kumimoji="0" lang="en-US" altLang="en-US" sz="5400" b="0" i="0" u="none" strike="noStrike" cap="none" normalizeH="0" baseline="0" dirty="0">
                <a:ln>
                  <a:noFill/>
                </a:ln>
                <a:solidFill>
                  <a:srgbClr val="333333"/>
                </a:solidFill>
                <a:effectLst/>
                <a:latin typeface="Nimbus"/>
              </a:rPr>
              <a:t>git branch </a:t>
            </a:r>
            <a:r>
              <a:rPr kumimoji="0" lang="en-US" altLang="en-US" sz="5400" b="0" i="0" u="none" strike="noStrike" cap="none" normalizeH="0" baseline="0" dirty="0" err="1">
                <a:ln>
                  <a:noFill/>
                </a:ln>
                <a:solidFill>
                  <a:srgbClr val="333333"/>
                </a:solidFill>
                <a:effectLst/>
                <a:latin typeface="Nimbus"/>
              </a:rPr>
              <a:t>new_branch</a:t>
            </a:r>
            <a:r>
              <a:rPr kumimoji="0" lang="en-US" altLang="en-US" sz="5400" b="0" i="0" u="none" strike="noStrike" cap="none" normalizeH="0" baseline="0" dirty="0">
                <a:ln>
                  <a:noFill/>
                </a:ln>
                <a:solidFill>
                  <a:srgbClr val="4D4D4D"/>
                </a:solidFill>
                <a:effectLst/>
                <a:latin typeface="-apple-system"/>
              </a:rPr>
              <a:t>. Once created</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5400" b="0" i="0" u="none" strike="noStrike" cap="none" normalizeH="0" baseline="0" dirty="0">
                <a:ln>
                  <a:noFill/>
                </a:ln>
                <a:solidFill>
                  <a:srgbClr val="4D4D4D"/>
                </a:solidFill>
                <a:effectLst/>
                <a:latin typeface="-apple-system"/>
              </a:rPr>
              <a:t> you can then use </a:t>
            </a:r>
            <a:r>
              <a:rPr kumimoji="0" lang="en-US" altLang="en-US" sz="5400" b="0" i="0" u="none" strike="noStrike" cap="none" normalizeH="0" baseline="0" dirty="0">
                <a:ln>
                  <a:noFill/>
                </a:ln>
                <a:solidFill>
                  <a:srgbClr val="333333"/>
                </a:solidFill>
                <a:effectLst/>
                <a:latin typeface="Nimbus"/>
              </a:rPr>
              <a:t>git checkout </a:t>
            </a:r>
            <a:r>
              <a:rPr kumimoji="0" lang="en-US" altLang="en-US" sz="5400" b="0" i="0" u="none" strike="noStrike" cap="none" normalizeH="0" baseline="0" dirty="0" err="1">
                <a:ln>
                  <a:noFill/>
                </a:ln>
                <a:solidFill>
                  <a:srgbClr val="333333"/>
                </a:solidFill>
                <a:effectLst/>
                <a:latin typeface="Nimbus"/>
              </a:rPr>
              <a:t>new_branch</a:t>
            </a:r>
            <a:r>
              <a:rPr kumimoji="0" lang="en-US" altLang="en-US" sz="5400" b="0" i="0" u="none" strike="noStrike" cap="none" normalizeH="0" baseline="0" dirty="0">
                <a:ln>
                  <a:noFill/>
                </a:ln>
                <a:solidFill>
                  <a:srgbClr val="4D4D4D"/>
                </a:solidFill>
                <a:effectLst/>
                <a:latin typeface="-apple-system"/>
              </a:rPr>
              <a:t> to switch to that branch.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5400" b="0" i="0" u="none" strike="noStrike" cap="none" normalizeH="0" baseline="0" dirty="0">
                <a:ln>
                  <a:noFill/>
                </a:ln>
                <a:solidFill>
                  <a:srgbClr val="4D4D4D"/>
                </a:solidFill>
                <a:effectLst/>
                <a:latin typeface="-apple-system"/>
              </a:rPr>
              <a:t>Additionally, The </a:t>
            </a:r>
            <a:r>
              <a:rPr kumimoji="0" lang="en-US" altLang="en-US" sz="5400" b="0" i="0" u="none" strike="noStrike" cap="none" normalizeH="0" baseline="0" dirty="0">
                <a:ln>
                  <a:noFill/>
                </a:ln>
                <a:solidFill>
                  <a:srgbClr val="333333"/>
                </a:solidFill>
                <a:effectLst/>
                <a:latin typeface="Nimbus"/>
              </a:rPr>
              <a:t>git checkout</a:t>
            </a:r>
            <a:r>
              <a:rPr kumimoji="0" lang="en-US" altLang="en-US" sz="5400" b="0" i="0" u="none" strike="noStrike" cap="none" normalizeH="0" baseline="0" dirty="0">
                <a:ln>
                  <a:noFill/>
                </a:ln>
                <a:solidFill>
                  <a:srgbClr val="4D4D4D"/>
                </a:solidFill>
                <a:effectLst/>
                <a:latin typeface="-apple-system"/>
              </a:rPr>
              <a:t> command accepts a </a:t>
            </a:r>
            <a:r>
              <a:rPr kumimoji="0" lang="en-US" altLang="en-US" sz="5400" b="0" i="0" u="none" strike="noStrike" cap="none" normalizeH="0" baseline="0" dirty="0">
                <a:ln>
                  <a:noFill/>
                </a:ln>
                <a:solidFill>
                  <a:srgbClr val="333333"/>
                </a:solidFill>
                <a:effectLst/>
                <a:latin typeface="Nimbus"/>
              </a:rPr>
              <a:t>-b</a:t>
            </a:r>
            <a:r>
              <a:rPr kumimoji="0" lang="en-US" altLang="en-US" sz="5400" b="0" i="0" u="none" strike="noStrike" cap="none" normalizeH="0" baseline="0" dirty="0">
                <a:ln>
                  <a:noFill/>
                </a:ln>
                <a:solidFill>
                  <a:srgbClr val="4D4D4D"/>
                </a:solidFill>
                <a:effectLst/>
                <a:latin typeface="-apple-system"/>
              </a:rPr>
              <a:t> argument that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5400" b="0" i="0" u="none" strike="noStrike" cap="none" normalizeH="0" baseline="0" dirty="0">
                <a:ln>
                  <a:noFill/>
                </a:ln>
                <a:solidFill>
                  <a:srgbClr val="4D4D4D"/>
                </a:solidFill>
                <a:effectLst/>
                <a:latin typeface="-apple-system"/>
              </a:rPr>
              <a:t>acts as a convenience method which will create the new branch and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5400" b="0" i="0" u="none" strike="noStrike" cap="none" normalizeH="0" baseline="0" dirty="0">
                <a:ln>
                  <a:noFill/>
                </a:ln>
                <a:solidFill>
                  <a:srgbClr val="4D4D4D"/>
                </a:solidFill>
                <a:effectLst/>
                <a:latin typeface="-apple-system"/>
              </a:rPr>
              <a:t>immediately switch to it. </a:t>
            </a:r>
            <a:r>
              <a:rPr kumimoji="0" lang="en-US" altLang="en-US" sz="5400" b="0" i="0" u="none" strike="noStrike" cap="none" normalizeH="0" baseline="0" dirty="0">
                <a:ln>
                  <a:noFill/>
                </a:ln>
                <a:solidFill>
                  <a:schemeClr val="tx1"/>
                </a:solidFill>
                <a:effectLst/>
              </a:rPr>
              <a:t> </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3C853CD7-D7E8-403B-938E-A5F6BA2CC89D}"/>
              </a:ext>
            </a:extLst>
          </p:cNvPr>
          <p:cNvSpPr txBox="1"/>
          <p:nvPr/>
        </p:nvSpPr>
        <p:spPr>
          <a:xfrm>
            <a:off x="1223837" y="9680917"/>
            <a:ext cx="21936326" cy="707886"/>
          </a:xfrm>
          <a:prstGeom prst="rect">
            <a:avLst/>
          </a:prstGeom>
          <a:noFill/>
        </p:spPr>
        <p:txBody>
          <a:bodyPr wrap="square" rtlCol="0">
            <a:spAutoFit/>
          </a:bodyPr>
          <a:lstStyle/>
          <a:p>
            <a:r>
              <a:rPr lang="en-US" sz="4000" b="0" i="0" dirty="0">
                <a:solidFill>
                  <a:schemeClr val="accent6"/>
                </a:solidFill>
                <a:effectLst/>
                <a:latin typeface="Courier"/>
              </a:rPr>
              <a:t>git checkout -b ＜</a:t>
            </a:r>
            <a:r>
              <a:rPr lang="en-US" sz="4000" b="0" i="0" dirty="0">
                <a:solidFill>
                  <a:srgbClr val="C00000"/>
                </a:solidFill>
                <a:effectLst/>
                <a:latin typeface="Courier"/>
              </a:rPr>
              <a:t>new</a:t>
            </a:r>
            <a:r>
              <a:rPr lang="en-US" sz="4000" b="0" i="0" dirty="0">
                <a:solidFill>
                  <a:schemeClr val="accent6"/>
                </a:solidFill>
                <a:effectLst/>
                <a:latin typeface="Courier"/>
              </a:rPr>
              <a:t>-branch＞</a:t>
            </a:r>
            <a:endParaRPr lang="en-US" sz="4000" dirty="0">
              <a:solidFill>
                <a:schemeClr val="accent6"/>
              </a:solidFill>
            </a:endParaRPr>
          </a:p>
        </p:txBody>
      </p:sp>
      <p:sp>
        <p:nvSpPr>
          <p:cNvPr id="6" name="TextBox 5">
            <a:extLst>
              <a:ext uri="{FF2B5EF4-FFF2-40B4-BE49-F238E27FC236}">
                <a16:creationId xmlns:a16="http://schemas.microsoft.com/office/drawing/2014/main" id="{9093CE41-C96A-493C-903F-23D899570251}"/>
              </a:ext>
            </a:extLst>
          </p:cNvPr>
          <p:cNvSpPr txBox="1"/>
          <p:nvPr/>
        </p:nvSpPr>
        <p:spPr>
          <a:xfrm>
            <a:off x="1078523" y="11371385"/>
            <a:ext cx="22953785" cy="769441"/>
          </a:xfrm>
          <a:prstGeom prst="rect">
            <a:avLst/>
          </a:prstGeom>
          <a:noFill/>
        </p:spPr>
        <p:txBody>
          <a:bodyPr wrap="square" rtlCol="0">
            <a:spAutoFit/>
          </a:bodyPr>
          <a:lstStyle/>
          <a:p>
            <a:r>
              <a:rPr lang="en-US" sz="4400" b="0" i="0" dirty="0">
                <a:solidFill>
                  <a:srgbClr val="FF5630"/>
                </a:solidFill>
                <a:effectLst/>
                <a:latin typeface="Courier"/>
              </a:rPr>
              <a:t>git</a:t>
            </a:r>
            <a:r>
              <a:rPr lang="en-US" sz="4400" dirty="0">
                <a:latin typeface="Courier"/>
              </a:rPr>
              <a:t> checkout-</a:t>
            </a:r>
            <a:r>
              <a:rPr lang="en-US" sz="4400" b="0" i="0" dirty="0">
                <a:effectLst/>
                <a:latin typeface="Courier"/>
              </a:rPr>
              <a:t>b ＜new-</a:t>
            </a:r>
            <a:r>
              <a:rPr lang="en-US" sz="4400" b="0" i="0" dirty="0">
                <a:solidFill>
                  <a:srgbClr val="00875A"/>
                </a:solidFill>
                <a:effectLst/>
                <a:latin typeface="Courier"/>
              </a:rPr>
              <a:t>branch＞ </a:t>
            </a:r>
            <a:r>
              <a:rPr lang="en-US" sz="4400" b="0" i="0" dirty="0">
                <a:effectLst/>
                <a:latin typeface="Courier"/>
              </a:rPr>
              <a:t>＜existing-</a:t>
            </a:r>
            <a:r>
              <a:rPr lang="en-US" sz="4400" b="0" i="0" dirty="0">
                <a:solidFill>
                  <a:srgbClr val="00875A"/>
                </a:solidFill>
                <a:effectLst/>
                <a:latin typeface="Courier"/>
              </a:rPr>
              <a:t>branch＞</a:t>
            </a:r>
            <a:endParaRPr lang="en-US" sz="4400" dirty="0"/>
          </a:p>
        </p:txBody>
      </p:sp>
    </p:spTree>
    <p:extLst>
      <p:ext uri="{BB962C8B-B14F-4D97-AF65-F5344CB8AC3E}">
        <p14:creationId xmlns:p14="http://schemas.microsoft.com/office/powerpoint/2010/main" val="94384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63F434-2CB8-4635-9C9C-FBAB2D11129B}"/>
              </a:ext>
            </a:extLst>
          </p:cNvPr>
          <p:cNvSpPr txBox="1"/>
          <p:nvPr/>
        </p:nvSpPr>
        <p:spPr>
          <a:xfrm>
            <a:off x="2227385" y="638126"/>
            <a:ext cx="18897600" cy="1600438"/>
          </a:xfrm>
          <a:prstGeom prst="rect">
            <a:avLst/>
          </a:prstGeom>
          <a:noFill/>
        </p:spPr>
        <p:txBody>
          <a:bodyPr wrap="square" rtlCol="0">
            <a:spAutoFit/>
          </a:bodyPr>
          <a:lstStyle/>
          <a:p>
            <a:pPr algn="ctr"/>
            <a:r>
              <a:rPr lang="en-US" sz="8000" b="1" i="0" u="sng" dirty="0">
                <a:solidFill>
                  <a:srgbClr val="333333"/>
                </a:solidFill>
                <a:effectLst/>
                <a:latin typeface="SanchezSlab Semibold"/>
              </a:rPr>
              <a:t>Switching Branches</a:t>
            </a:r>
          </a:p>
          <a:p>
            <a:endParaRPr lang="en-US" dirty="0"/>
          </a:p>
        </p:txBody>
      </p:sp>
      <p:sp>
        <p:nvSpPr>
          <p:cNvPr id="4" name="Rectangle 1">
            <a:extLst>
              <a:ext uri="{FF2B5EF4-FFF2-40B4-BE49-F238E27FC236}">
                <a16:creationId xmlns:a16="http://schemas.microsoft.com/office/drawing/2014/main" id="{115423C5-F285-4DB7-915D-1B35BE7C3FE5}"/>
              </a:ext>
            </a:extLst>
          </p:cNvPr>
          <p:cNvSpPr>
            <a:spLocks noChangeArrowheads="1"/>
          </p:cNvSpPr>
          <p:nvPr/>
        </p:nvSpPr>
        <p:spPr bwMode="auto">
          <a:xfrm>
            <a:off x="234461" y="1805246"/>
            <a:ext cx="34517471" cy="646331"/>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4D4D4D"/>
                </a:solidFill>
                <a:effectLst/>
                <a:latin typeface="-apple-system"/>
              </a:rPr>
              <a:t>Switching branches is a straightforward operation. Executing the following will point </a:t>
            </a:r>
            <a:r>
              <a:rPr kumimoji="0" lang="en-US" altLang="en-US" sz="3600" b="0" i="0" u="none" strike="noStrike" cap="none" normalizeH="0" baseline="0" dirty="0">
                <a:ln>
                  <a:noFill/>
                </a:ln>
                <a:solidFill>
                  <a:srgbClr val="333333"/>
                </a:solidFill>
                <a:effectLst/>
                <a:latin typeface="Nimbus"/>
              </a:rPr>
              <a:t>HEAD</a:t>
            </a:r>
            <a:r>
              <a:rPr kumimoji="0" lang="en-US" altLang="en-US" sz="3600" b="0" i="0" u="none" strike="noStrike" cap="none" normalizeH="0" baseline="0" dirty="0">
                <a:ln>
                  <a:noFill/>
                </a:ln>
                <a:solidFill>
                  <a:srgbClr val="4D4D4D"/>
                </a:solidFill>
                <a:effectLst/>
                <a:latin typeface="-apple-system"/>
              </a:rPr>
              <a:t> to the tip of </a:t>
            </a:r>
            <a:r>
              <a:rPr kumimoji="0" lang="en-US" altLang="en-US" sz="3600" b="0" i="0" u="none" strike="noStrike" cap="none" normalizeH="0" baseline="0" dirty="0">
                <a:ln>
                  <a:noFill/>
                </a:ln>
                <a:solidFill>
                  <a:srgbClr val="333333"/>
                </a:solidFill>
                <a:effectLst/>
                <a:latin typeface="Nimbus"/>
              </a:rPr>
              <a:t>.</a:t>
            </a:r>
            <a:r>
              <a:rPr kumimoji="0" lang="en-US" altLang="en-US" sz="36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F1B47B0E-E2BA-4318-AEEE-A4C92C100526}"/>
              </a:ext>
            </a:extLst>
          </p:cNvPr>
          <p:cNvSpPr>
            <a:spLocks noChangeArrowheads="1"/>
          </p:cNvSpPr>
          <p:nvPr/>
        </p:nvSpPr>
        <p:spPr bwMode="auto">
          <a:xfrm rot="10800000" flipV="1">
            <a:off x="234461" y="2340503"/>
            <a:ext cx="24571569" cy="646331"/>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4D4D4D"/>
                </a:solidFill>
                <a:effectLst/>
                <a:latin typeface="-apple-system"/>
              </a:rPr>
              <a:t>Git tracks a history of checkout operations in the reflog. You can execute </a:t>
            </a:r>
            <a:r>
              <a:rPr kumimoji="0" lang="en-US" altLang="en-US" sz="3600" b="0" i="0" u="none" strike="noStrike" cap="none" normalizeH="0" baseline="0" dirty="0">
                <a:ln>
                  <a:noFill/>
                </a:ln>
                <a:solidFill>
                  <a:srgbClr val="333333"/>
                </a:solidFill>
                <a:effectLst/>
                <a:latin typeface="Nimbus"/>
              </a:rPr>
              <a:t>git reflog</a:t>
            </a:r>
            <a:r>
              <a:rPr kumimoji="0" lang="en-US" altLang="en-US" sz="3600" b="0" i="0" u="none" strike="noStrike" cap="none" normalizeH="0" baseline="0" dirty="0">
                <a:ln>
                  <a:noFill/>
                </a:ln>
                <a:solidFill>
                  <a:srgbClr val="4D4D4D"/>
                </a:solidFill>
                <a:effectLst/>
                <a:latin typeface="-apple-system"/>
              </a:rPr>
              <a:t> to view the history.</a:t>
            </a:r>
            <a:r>
              <a:rPr kumimoji="0" lang="en-US" altLang="en-US" sz="36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33B081E1-2C11-430D-844C-50525774953D}"/>
              </a:ext>
            </a:extLst>
          </p:cNvPr>
          <p:cNvSpPr txBox="1"/>
          <p:nvPr/>
        </p:nvSpPr>
        <p:spPr>
          <a:xfrm>
            <a:off x="1477106" y="4492769"/>
            <a:ext cx="22086277" cy="830997"/>
          </a:xfrm>
          <a:prstGeom prst="rect">
            <a:avLst/>
          </a:prstGeom>
          <a:noFill/>
        </p:spPr>
        <p:txBody>
          <a:bodyPr wrap="square" rtlCol="0">
            <a:spAutoFit/>
          </a:bodyPr>
          <a:lstStyle/>
          <a:p>
            <a:r>
              <a:rPr lang="en-US" sz="4800" b="0" i="0" dirty="0">
                <a:solidFill>
                  <a:srgbClr val="FF991F"/>
                </a:solidFill>
                <a:effectLst/>
                <a:latin typeface="Courier"/>
              </a:rPr>
              <a:t>git</a:t>
            </a:r>
            <a:r>
              <a:rPr lang="en-US" sz="4800" b="0" i="0" dirty="0">
                <a:solidFill>
                  <a:srgbClr val="EBECF0"/>
                </a:solidFill>
                <a:effectLst/>
                <a:latin typeface="Courier"/>
              </a:rPr>
              <a:t> </a:t>
            </a:r>
            <a:r>
              <a:rPr lang="en-US" sz="4800" b="0" i="0" dirty="0">
                <a:effectLst/>
                <a:latin typeface="Courier"/>
              </a:rPr>
              <a:t>checkout ＜branchname＞</a:t>
            </a:r>
            <a:endParaRPr lang="en-US" sz="4800" dirty="0"/>
          </a:p>
        </p:txBody>
      </p:sp>
      <p:sp>
        <p:nvSpPr>
          <p:cNvPr id="7" name="Rectangle 6">
            <a:extLst>
              <a:ext uri="{FF2B5EF4-FFF2-40B4-BE49-F238E27FC236}">
                <a16:creationId xmlns:a16="http://schemas.microsoft.com/office/drawing/2014/main" id="{B734408B-7C42-4BE6-97A3-1F75F1EFF066}"/>
              </a:ext>
            </a:extLst>
          </p:cNvPr>
          <p:cNvSpPr/>
          <p:nvPr/>
        </p:nvSpPr>
        <p:spPr>
          <a:xfrm>
            <a:off x="1741393" y="-272008264"/>
            <a:ext cx="23369436" cy="6198023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b="1" i="0" dirty="0">
                <a:solidFill>
                  <a:srgbClr val="333333"/>
                </a:solidFill>
                <a:effectLst/>
                <a:latin typeface="SanchezSlab Semibold"/>
              </a:rPr>
              <a:t>Git Checkout a Remote Branch</a:t>
            </a:r>
          </a:p>
          <a:p>
            <a:endParaRPr lang="en-US" sz="4800" b="1" i="0" dirty="0">
              <a:solidFill>
                <a:srgbClr val="333333"/>
              </a:solidFill>
              <a:effectLst/>
              <a:latin typeface="SanchezSlab Semibold"/>
            </a:endParaRPr>
          </a:p>
        </p:txBody>
      </p:sp>
      <p:sp>
        <p:nvSpPr>
          <p:cNvPr id="8" name="Rectangle 3">
            <a:extLst>
              <a:ext uri="{FF2B5EF4-FFF2-40B4-BE49-F238E27FC236}">
                <a16:creationId xmlns:a16="http://schemas.microsoft.com/office/drawing/2014/main" id="{E47A327E-E723-4818-9808-55ED076447EE}"/>
              </a:ext>
            </a:extLst>
          </p:cNvPr>
          <p:cNvSpPr>
            <a:spLocks noChangeArrowheads="1"/>
          </p:cNvSpPr>
          <p:nvPr/>
        </p:nvSpPr>
        <p:spPr bwMode="auto">
          <a:xfrm>
            <a:off x="234461" y="2847115"/>
            <a:ext cx="22906893" cy="10649069"/>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4D4D4D"/>
                </a:solidFill>
                <a:effectLst/>
                <a:latin typeface="-apple-system"/>
              </a:rPr>
              <a:t>When collaborating with a team it is common to utilize remote repositories. These repositories may be hosted and shared or they may be another colleague's local copy. Each remote repository will contain its own set of branches. In order to checkout a remote branch you have to first fetch the contents of the branch.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4D4D4D"/>
                </a:solidFill>
                <a:effectLst/>
                <a:latin typeface="-apple-system"/>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rgbClr val="EBECF0"/>
              </a:solidFill>
              <a:effectLst/>
              <a:latin typeface="Courier"/>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C00000"/>
                </a:solidFill>
                <a:effectLst/>
                <a:latin typeface="Courier"/>
                <a:cs typeface="Courier New" panose="02070309020205020404" pitchFamily="49" charset="0"/>
              </a:rPr>
              <a:t>							git fetch –all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rgbClr val="C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4D4D4D"/>
                </a:solidFill>
                <a:effectLst/>
                <a:latin typeface="-apple-system"/>
              </a:rPr>
              <a:t>In modern versions of Git, you can then checkout the remote branch like a local branch.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FF991F"/>
                </a:solidFill>
                <a:effectLst/>
                <a:latin typeface="Courier"/>
                <a:cs typeface="Courier New" panose="02070309020205020404" pitchFamily="49" charset="0"/>
              </a:rPr>
              <a:t>					git</a:t>
            </a:r>
            <a:r>
              <a:rPr kumimoji="0" lang="en-US" altLang="en-US" sz="3600" b="0" i="0" u="none" strike="noStrike" cap="none" normalizeH="0" baseline="0" dirty="0">
                <a:ln>
                  <a:noFill/>
                </a:ln>
                <a:solidFill>
                  <a:srgbClr val="EBECF0"/>
                </a:solidFill>
                <a:effectLst/>
                <a:latin typeface="Courier"/>
                <a:cs typeface="Courier New" panose="02070309020205020404" pitchFamily="49" charset="0"/>
              </a:rPr>
              <a:t> </a:t>
            </a:r>
            <a:r>
              <a:rPr kumimoji="0" lang="en-US" altLang="en-US" sz="3600" b="0" i="0" u="none" strike="noStrike" cap="none" normalizeH="0" baseline="0" dirty="0">
                <a:ln>
                  <a:noFill/>
                </a:ln>
                <a:solidFill>
                  <a:srgbClr val="C00000"/>
                </a:solidFill>
                <a:effectLst/>
                <a:latin typeface="Courier"/>
                <a:cs typeface="Courier New" panose="02070309020205020404" pitchFamily="49" charset="0"/>
              </a:rPr>
              <a:t>checkout ＜remotebranch＞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rgbClr val="C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4D4D4D"/>
                </a:solidFill>
                <a:effectLst/>
                <a:latin typeface="-apple-system"/>
              </a:rPr>
              <a:t>Older versions of Git require the creation of a new branch based on the </a:t>
            </a:r>
            <a:r>
              <a:rPr kumimoji="0" lang="en-US" altLang="en-US" sz="3600" b="0" i="0" u="none" strike="noStrike" cap="none" normalizeH="0" baseline="0" dirty="0">
                <a:ln>
                  <a:noFill/>
                </a:ln>
                <a:solidFill>
                  <a:srgbClr val="333333"/>
                </a:solidFill>
                <a:effectLst/>
                <a:latin typeface="Nimbus"/>
              </a:rPr>
              <a:t>remote</a:t>
            </a:r>
            <a:r>
              <a:rPr kumimoji="0" lang="en-US" altLang="en-US" sz="3600" b="0" i="0" u="none" strike="noStrike" cap="none" normalizeH="0" baseline="0" dirty="0">
                <a:ln>
                  <a:noFill/>
                </a:ln>
                <a:solidFill>
                  <a:srgbClr val="4D4D4D"/>
                </a:solidFill>
                <a:effectLst/>
                <a:latin typeface="-apple-system"/>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C00000"/>
                </a:solidFill>
                <a:effectLst/>
                <a:latin typeface="Courier"/>
                <a:cs typeface="Courier New" panose="02070309020205020404" pitchFamily="49" charset="0"/>
              </a:rPr>
              <a:t>				git checkout ＜remotebranch＞ origin/＜remotebranc</a:t>
            </a:r>
            <a:r>
              <a:rPr kumimoji="0" lang="en-US" altLang="en-US" sz="3600" b="0" i="0" u="none" strike="noStrike" cap="none" normalizeH="0" baseline="0" dirty="0">
                <a:ln>
                  <a:noFill/>
                </a:ln>
                <a:solidFill>
                  <a:srgbClr val="EBECF0"/>
                </a:solidFill>
                <a:effectLst/>
                <a:latin typeface="Courier"/>
                <a:cs typeface="Courier New" panose="02070309020205020404" pitchFamily="49" charset="0"/>
              </a:rPr>
              <a:t>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EBECF0"/>
                </a:solidFill>
                <a:effectLst/>
                <a:latin typeface="Courier"/>
                <a:cs typeface="Courier New" panose="02070309020205020404" pitchFamily="49" charset="0"/>
              </a:rPr>
              <a:t>＞</a:t>
            </a:r>
            <a:endParaRPr kumimoji="0" lang="en-US" altLang="en-US" sz="3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4D4D4D"/>
                </a:solidFill>
                <a:effectLst/>
                <a:latin typeface="-apple-system"/>
              </a:rPr>
              <a:t>Additionally you can checkout a new local branch and reset it to the remote branches last commit.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rgbClr val="FF5630"/>
                </a:solidFill>
                <a:effectLst/>
                <a:latin typeface="Courier"/>
                <a:cs typeface="Courier New" panose="02070309020205020404" pitchFamily="49" charset="0"/>
              </a:rPr>
              <a:t>				git</a:t>
            </a:r>
            <a:r>
              <a:rPr kumimoji="0" lang="en-US" altLang="en-US" sz="4000" b="0" i="0" u="none" strike="noStrike" cap="none" normalizeH="0" baseline="0" dirty="0">
                <a:ln>
                  <a:noFill/>
                </a:ln>
                <a:solidFill>
                  <a:srgbClr val="EBECF0"/>
                </a:solidFill>
                <a:effectLst/>
                <a:latin typeface="Courier"/>
                <a:cs typeface="Courier New" panose="02070309020205020404" pitchFamily="49" charset="0"/>
              </a:rPr>
              <a:t> </a:t>
            </a:r>
            <a:r>
              <a:rPr kumimoji="0" lang="en-US" altLang="en-US" sz="4000" b="0" i="0" u="none" strike="noStrike" cap="none" normalizeH="0" baseline="0" dirty="0">
                <a:ln>
                  <a:noFill/>
                </a:ln>
                <a:effectLst/>
                <a:latin typeface="Courier"/>
                <a:cs typeface="Courier New" panose="02070309020205020404" pitchFamily="49" charset="0"/>
              </a:rPr>
              <a:t>checkout -</a:t>
            </a:r>
            <a:r>
              <a:rPr kumimoji="0" lang="en-US" altLang="en-US" sz="4000" b="0" i="0" u="none" strike="noStrike" cap="none" normalizeH="0" baseline="0" dirty="0">
                <a:ln>
                  <a:noFill/>
                </a:ln>
                <a:solidFill>
                  <a:srgbClr val="00B050"/>
                </a:solidFill>
                <a:effectLst/>
                <a:latin typeface="Courier"/>
                <a:cs typeface="Courier New" panose="02070309020205020404" pitchFamily="49" charset="0"/>
              </a:rPr>
              <a:t>b</a:t>
            </a:r>
            <a:r>
              <a:rPr kumimoji="0" lang="en-US" altLang="en-US" sz="4000" b="0" i="0" u="none" strike="noStrike" cap="none" normalizeH="0" baseline="0" dirty="0">
                <a:ln>
                  <a:noFill/>
                </a:ln>
                <a:effectLst/>
                <a:latin typeface="Courier"/>
                <a:cs typeface="Courier New" panose="02070309020205020404" pitchFamily="49" charset="0"/>
              </a:rPr>
              <a:t> ＜</a:t>
            </a:r>
            <a:r>
              <a:rPr kumimoji="0" lang="en-US" altLang="en-US" sz="4000" b="0" i="0" u="none" strike="noStrike" cap="none" normalizeH="0" baseline="0" dirty="0">
                <a:ln>
                  <a:noFill/>
                </a:ln>
                <a:solidFill>
                  <a:srgbClr val="00875A"/>
                </a:solidFill>
                <a:effectLst/>
                <a:latin typeface="Courier"/>
                <a:cs typeface="Courier New" panose="02070309020205020404" pitchFamily="49" charset="0"/>
              </a:rPr>
              <a:t>branchname＞</a:t>
            </a:r>
            <a:br>
              <a:rPr kumimoji="0" lang="en-US" altLang="en-US" sz="4000" b="0" i="0" u="none" strike="noStrike" cap="none" normalizeH="0" baseline="0" dirty="0">
                <a:ln>
                  <a:noFill/>
                </a:ln>
                <a:solidFill>
                  <a:srgbClr val="EBECF0"/>
                </a:solidFill>
                <a:effectLst/>
                <a:latin typeface="Courier"/>
                <a:cs typeface="Courier New" panose="02070309020205020404" pitchFamily="49" charset="0"/>
              </a:rPr>
            </a:br>
            <a:r>
              <a:rPr kumimoji="0" lang="en-US" altLang="en-US" sz="4000" b="0" i="0" u="none" strike="noStrike" cap="none" normalizeH="0" baseline="0" dirty="0">
                <a:ln>
                  <a:noFill/>
                </a:ln>
                <a:solidFill>
                  <a:srgbClr val="EBECF0"/>
                </a:solidFill>
                <a:effectLst/>
                <a:latin typeface="Courier"/>
                <a:cs typeface="Courier New" panose="02070309020205020404" pitchFamily="49" charset="0"/>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CE6D9EE5-20B8-4E26-A4CD-778DBA375739}"/>
              </a:ext>
            </a:extLst>
          </p:cNvPr>
          <p:cNvSpPr/>
          <p:nvPr/>
        </p:nvSpPr>
        <p:spPr>
          <a:xfrm>
            <a:off x="3212123" y="5594142"/>
            <a:ext cx="12309231"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3E5B48F-4EEE-49E9-A81E-0BE5CF18F230}"/>
              </a:ext>
            </a:extLst>
          </p:cNvPr>
          <p:cNvSpPr/>
          <p:nvPr/>
        </p:nvSpPr>
        <p:spPr>
          <a:xfrm>
            <a:off x="3212123" y="7549662"/>
            <a:ext cx="12309231" cy="11957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C40B904-D8FE-43CC-8AC3-683DF33A0431}"/>
              </a:ext>
            </a:extLst>
          </p:cNvPr>
          <p:cNvSpPr/>
          <p:nvPr/>
        </p:nvSpPr>
        <p:spPr>
          <a:xfrm>
            <a:off x="3212123" y="9786535"/>
            <a:ext cx="14513169" cy="11393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1D4E4A5-0FC7-42CB-9CD4-802C87ECBDAC}"/>
              </a:ext>
            </a:extLst>
          </p:cNvPr>
          <p:cNvSpPr/>
          <p:nvPr/>
        </p:nvSpPr>
        <p:spPr>
          <a:xfrm>
            <a:off x="3212124" y="12023408"/>
            <a:ext cx="12731262" cy="10544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8403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F39D30-8995-4098-AA07-C7B9530E6C05}"/>
              </a:ext>
            </a:extLst>
          </p:cNvPr>
          <p:cNvSpPr txBox="1"/>
          <p:nvPr/>
        </p:nvSpPr>
        <p:spPr>
          <a:xfrm>
            <a:off x="1852246" y="211015"/>
            <a:ext cx="17959754" cy="2031325"/>
          </a:xfrm>
          <a:prstGeom prst="rect">
            <a:avLst/>
          </a:prstGeom>
          <a:noFill/>
        </p:spPr>
        <p:txBody>
          <a:bodyPr wrap="square" rtlCol="0">
            <a:spAutoFit/>
          </a:bodyPr>
          <a:lstStyle/>
          <a:p>
            <a:pPr algn="ctr">
              <a:tabLst>
                <a:tab pos="0" algn="l"/>
              </a:tabLst>
            </a:pPr>
            <a:r>
              <a:rPr lang="en-US" sz="5400" spc="-1" dirty="0">
                <a:solidFill>
                  <a:srgbClr val="050A19"/>
                </a:solidFill>
                <a:latin typeface="Arial"/>
              </a:rPr>
              <a:t>Learn and Discussion on </a:t>
            </a:r>
          </a:p>
          <a:p>
            <a:pPr algn="ctr">
              <a:tabLst>
                <a:tab pos="0" algn="l"/>
              </a:tabLst>
            </a:pPr>
            <a:r>
              <a:rPr lang="en-US" sz="5400" spc="-1" dirty="0">
                <a:solidFill>
                  <a:srgbClr val="050A19"/>
                </a:solidFill>
                <a:latin typeface="Arial"/>
              </a:rPr>
              <a:t> Topic -    Checkout</a:t>
            </a:r>
            <a:endParaRPr lang="en-IN" sz="5400" strike="noStrike" spc="-1" dirty="0">
              <a:latin typeface="Arial"/>
            </a:endParaRPr>
          </a:p>
          <a:p>
            <a:endParaRPr lang="en-US" dirty="0"/>
          </a:p>
        </p:txBody>
      </p:sp>
      <p:sp>
        <p:nvSpPr>
          <p:cNvPr id="3" name="Rectangle 2">
            <a:extLst>
              <a:ext uri="{FF2B5EF4-FFF2-40B4-BE49-F238E27FC236}">
                <a16:creationId xmlns:a16="http://schemas.microsoft.com/office/drawing/2014/main" id="{EA8ED565-59F0-4144-ADB3-B286E8413BD2}"/>
              </a:ext>
            </a:extLst>
          </p:cNvPr>
          <p:cNvSpPr/>
          <p:nvPr/>
        </p:nvSpPr>
        <p:spPr>
          <a:xfrm>
            <a:off x="375138" y="1969477"/>
            <a:ext cx="23774400" cy="10972800"/>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6961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12BC9B-EB35-49DA-8BA1-C45EEEB76DE8}"/>
              </a:ext>
            </a:extLst>
          </p:cNvPr>
          <p:cNvSpPr txBox="1"/>
          <p:nvPr/>
        </p:nvSpPr>
        <p:spPr>
          <a:xfrm>
            <a:off x="1547446" y="633046"/>
            <a:ext cx="18967939" cy="1600438"/>
          </a:xfrm>
          <a:prstGeom prst="rect">
            <a:avLst/>
          </a:prstGeom>
          <a:noFill/>
        </p:spPr>
        <p:txBody>
          <a:bodyPr wrap="square" rtlCol="0">
            <a:spAutoFit/>
          </a:bodyPr>
          <a:lstStyle/>
          <a:p>
            <a:pPr algn="ctr">
              <a:tabLst>
                <a:tab pos="0" algn="l"/>
              </a:tabLst>
            </a:pPr>
            <a:r>
              <a:rPr lang="en-US" sz="4000" spc="-1" dirty="0">
                <a:solidFill>
                  <a:srgbClr val="050A19"/>
                </a:solidFill>
                <a:latin typeface="Arial"/>
              </a:rPr>
              <a:t>Learn and Discussion on </a:t>
            </a:r>
          </a:p>
          <a:p>
            <a:pPr algn="ctr">
              <a:tabLst>
                <a:tab pos="0" algn="l"/>
              </a:tabLst>
            </a:pPr>
            <a:r>
              <a:rPr lang="en-US" sz="4000" spc="-1" dirty="0">
                <a:solidFill>
                  <a:srgbClr val="050A19"/>
                </a:solidFill>
                <a:latin typeface="Arial"/>
              </a:rPr>
              <a:t> Topic -    Checkout</a:t>
            </a:r>
            <a:endParaRPr lang="en-IN" sz="4000" strike="noStrike" spc="-1" dirty="0">
              <a:latin typeface="Arial"/>
            </a:endParaRPr>
          </a:p>
          <a:p>
            <a:endParaRPr lang="en-US" dirty="0"/>
          </a:p>
        </p:txBody>
      </p:sp>
      <p:sp>
        <p:nvSpPr>
          <p:cNvPr id="3" name="Rectangle 2">
            <a:extLst>
              <a:ext uri="{FF2B5EF4-FFF2-40B4-BE49-F238E27FC236}">
                <a16:creationId xmlns:a16="http://schemas.microsoft.com/office/drawing/2014/main" id="{671040F2-9737-4F70-A6E9-E6154964025B}"/>
              </a:ext>
            </a:extLst>
          </p:cNvPr>
          <p:cNvSpPr/>
          <p:nvPr/>
        </p:nvSpPr>
        <p:spPr>
          <a:xfrm>
            <a:off x="586154" y="2233484"/>
            <a:ext cx="23305477" cy="10450885"/>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1912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TextShape 1"/>
          <p:cNvSpPr txBox="1"/>
          <p:nvPr/>
        </p:nvSpPr>
        <p:spPr>
          <a:xfrm>
            <a:off x="1676580" y="692640"/>
            <a:ext cx="21030840" cy="1162800"/>
          </a:xfrm>
          <a:prstGeom prst="rect">
            <a:avLst/>
          </a:prstGeom>
          <a:noFill/>
          <a:ln>
            <a:noFill/>
          </a:ln>
        </p:spPr>
        <p:txBody>
          <a:bodyPr lIns="0" tIns="0" rIns="0" bIns="0">
            <a:noAutofit/>
          </a:bodyPr>
          <a:lstStyle/>
          <a:p>
            <a:pPr algn="ctr">
              <a:lnSpc>
                <a:spcPct val="100000"/>
              </a:lnSpc>
              <a:tabLst>
                <a:tab pos="0" algn="l"/>
              </a:tabLst>
            </a:pPr>
            <a:r>
              <a:rPr lang="en-US" sz="7400" b="1" strike="noStrike" spc="-1" dirty="0">
                <a:solidFill>
                  <a:srgbClr val="050A19"/>
                </a:solidFill>
                <a:latin typeface="Open Sans"/>
                <a:ea typeface="Open Sans"/>
              </a:rPr>
              <a:t>GitHub </a:t>
            </a:r>
            <a:r>
              <a:rPr lang="en-US" sz="7400" b="1" spc="-1" dirty="0">
                <a:solidFill>
                  <a:srgbClr val="050A19"/>
                </a:solidFill>
                <a:latin typeface="Open Sans"/>
                <a:ea typeface="Open Sans"/>
              </a:rPr>
              <a:t>Repo Snapshot</a:t>
            </a:r>
            <a:endParaRPr lang="en-IN" sz="7400" b="0" strike="noStrike" spc="-1" dirty="0">
              <a:solidFill>
                <a:srgbClr val="000000"/>
              </a:solidFill>
              <a:latin typeface="Arial"/>
            </a:endParaRPr>
          </a:p>
        </p:txBody>
      </p:sp>
      <p:sp>
        <p:nvSpPr>
          <p:cNvPr id="198" name="TextShape 2"/>
          <p:cNvSpPr txBox="1"/>
          <p:nvPr/>
        </p:nvSpPr>
        <p:spPr>
          <a:xfrm>
            <a:off x="1676520" y="1855440"/>
            <a:ext cx="21030840" cy="9094680"/>
          </a:xfrm>
          <a:prstGeom prst="rect">
            <a:avLst/>
          </a:prstGeom>
          <a:noFill/>
          <a:ln>
            <a:noFill/>
          </a:ln>
        </p:spPr>
        <p:txBody>
          <a:bodyPr lIns="0" tIns="0" rIns="0" bIns="0">
            <a:noAutofit/>
          </a:bodyPr>
          <a:lstStyle/>
          <a:p>
            <a:pPr>
              <a:lnSpc>
                <a:spcPct val="100000"/>
              </a:lnSpc>
              <a:tabLst>
                <a:tab pos="0" algn="l"/>
              </a:tabLst>
            </a:pPr>
            <a:r>
              <a:rPr lang="en-US" sz="3000" b="1" spc="-1" dirty="0">
                <a:solidFill>
                  <a:srgbClr val="050A19"/>
                </a:solidFill>
                <a:latin typeface="Arial"/>
                <a:ea typeface="Open Sans Light"/>
              </a:rPr>
              <a:t>After pushing the file from the local to the remote repository :-- </a:t>
            </a:r>
            <a:r>
              <a:rPr lang="en-US" sz="2800" b="0" strike="noStrike" spc="-1" dirty="0">
                <a:solidFill>
                  <a:srgbClr val="050A19"/>
                </a:solidFill>
                <a:latin typeface="Open Sans Light"/>
                <a:ea typeface="Open Sans Light"/>
              </a:rPr>
              <a:t>-</a:t>
            </a:r>
            <a:endParaRPr lang="en-IN" sz="2800" b="0" strike="noStrike" spc="-1" dirty="0">
              <a:solidFill>
                <a:srgbClr val="000000"/>
              </a:solidFill>
              <a:latin typeface="Arial"/>
            </a:endParaRPr>
          </a:p>
          <a:p>
            <a:pPr>
              <a:lnSpc>
                <a:spcPct val="100000"/>
              </a:lnSpc>
              <a:tabLst>
                <a:tab pos="0" algn="l"/>
              </a:tabLst>
            </a:pPr>
            <a:endParaRPr lang="en-IN" sz="2800" b="0" strike="noStrike" spc="-1" dirty="0">
              <a:solidFill>
                <a:srgbClr val="000000"/>
              </a:solidFill>
              <a:latin typeface="Arial"/>
            </a:endParaRPr>
          </a:p>
        </p:txBody>
      </p:sp>
      <p:sp>
        <p:nvSpPr>
          <p:cNvPr id="2" name="Rectangle 1">
            <a:extLst>
              <a:ext uri="{FF2B5EF4-FFF2-40B4-BE49-F238E27FC236}">
                <a16:creationId xmlns:a16="http://schemas.microsoft.com/office/drawing/2014/main" id="{1AAB8DA7-B2BB-4A40-A2C1-7F3E1A5F23BD}"/>
              </a:ext>
            </a:extLst>
          </p:cNvPr>
          <p:cNvSpPr/>
          <p:nvPr/>
        </p:nvSpPr>
        <p:spPr>
          <a:xfrm>
            <a:off x="621793" y="2765880"/>
            <a:ext cx="20756880" cy="10257480"/>
          </a:xfrm>
          <a:prstGeom prst="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CustomShape 1"/>
          <p:cNvSpPr/>
          <p:nvPr/>
        </p:nvSpPr>
        <p:spPr>
          <a:xfrm>
            <a:off x="6347736" y="3714264"/>
            <a:ext cx="11395800" cy="81662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gn="ctr">
              <a:lnSpc>
                <a:spcPct val="150000"/>
              </a:lnSpc>
              <a:tabLst>
                <a:tab pos="0" algn="l"/>
              </a:tabLst>
            </a:pPr>
            <a:endParaRPr lang="en-IN" sz="10000" b="0" strike="noStrike" spc="-1" dirty="0">
              <a:latin typeface="Arial"/>
            </a:endParaRPr>
          </a:p>
          <a:p>
            <a:pPr algn="ctr">
              <a:lnSpc>
                <a:spcPct val="150000"/>
              </a:lnSpc>
              <a:tabLst>
                <a:tab pos="0" algn="l"/>
              </a:tabLst>
            </a:pPr>
            <a:r>
              <a:rPr lang="en-IN" sz="3600" spc="-1" dirty="0">
                <a:solidFill>
                  <a:schemeClr val="bg1"/>
                </a:solidFill>
                <a:latin typeface="Arial"/>
              </a:rPr>
              <a:t>https://www.freecodecamp.org/news/what-is-git-and-how-to-use-it-c341b049ae61</a:t>
            </a:r>
            <a:r>
              <a:rPr lang="en-IN" sz="2500" spc="-1" dirty="0">
                <a:latin typeface="Arial"/>
              </a:rPr>
              <a:t>/</a:t>
            </a:r>
            <a:endParaRPr lang="en-IN" sz="2500" b="0" strike="noStrike" spc="-1" dirty="0">
              <a:latin typeface="Arial"/>
            </a:endParaRPr>
          </a:p>
          <a:p>
            <a:pPr algn="ctr">
              <a:lnSpc>
                <a:spcPct val="120000"/>
              </a:lnSpc>
              <a:tabLst>
                <a:tab pos="0" algn="l"/>
              </a:tabLst>
            </a:pPr>
            <a:endParaRPr lang="en-IN" sz="2500" spc="-1" dirty="0">
              <a:latin typeface="Arial"/>
            </a:endParaRPr>
          </a:p>
          <a:p>
            <a:pPr algn="ctr">
              <a:lnSpc>
                <a:spcPct val="120000"/>
              </a:lnSpc>
              <a:tabLst>
                <a:tab pos="0" algn="l"/>
              </a:tabLst>
            </a:pPr>
            <a:r>
              <a:rPr lang="en-IN" sz="4000" b="0" strike="noStrike" spc="-1" dirty="0">
                <a:solidFill>
                  <a:schemeClr val="bg1"/>
                </a:solidFill>
                <a:latin typeface="Arial"/>
              </a:rPr>
              <a:t>https://www.atlassian.com/git/tutorials/using-branches/git-checkout</a:t>
            </a:r>
          </a:p>
        </p:txBody>
      </p:sp>
      <p:sp>
        <p:nvSpPr>
          <p:cNvPr id="2" name="TextBox 1">
            <a:extLst>
              <a:ext uri="{FF2B5EF4-FFF2-40B4-BE49-F238E27FC236}">
                <a16:creationId xmlns:a16="http://schemas.microsoft.com/office/drawing/2014/main" id="{13B80665-1EB7-46F8-8FB8-3D4D1F427DC6}"/>
              </a:ext>
            </a:extLst>
          </p:cNvPr>
          <p:cNvSpPr txBox="1"/>
          <p:nvPr/>
        </p:nvSpPr>
        <p:spPr>
          <a:xfrm>
            <a:off x="5833872" y="2513935"/>
            <a:ext cx="11155680" cy="1200329"/>
          </a:xfrm>
          <a:prstGeom prst="rect">
            <a:avLst/>
          </a:prstGeom>
          <a:noFill/>
        </p:spPr>
        <p:txBody>
          <a:bodyPr wrap="square" rtlCol="0">
            <a:spAutoFit/>
          </a:bodyPr>
          <a:lstStyle/>
          <a:p>
            <a:pPr algn="ctr"/>
            <a:r>
              <a:rPr lang="en-US" sz="7200" u="sng" dirty="0">
                <a:solidFill>
                  <a:schemeClr val="bg1"/>
                </a:solidFill>
              </a:rPr>
              <a:t>REFRENCES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CustomShape 1"/>
          <p:cNvSpPr/>
          <p:nvPr/>
        </p:nvSpPr>
        <p:spPr>
          <a:xfrm>
            <a:off x="6494040" y="4435920"/>
            <a:ext cx="11395800" cy="33973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gn="ctr">
              <a:lnSpc>
                <a:spcPct val="120000"/>
              </a:lnSpc>
              <a:tabLst>
                <a:tab pos="0" algn="l"/>
              </a:tabLst>
            </a:pPr>
            <a:r>
              <a:rPr lang="en-US" sz="13800" b="0" strike="noStrike" spc="-1" dirty="0">
                <a:solidFill>
                  <a:srgbClr val="FFFFFF"/>
                </a:solidFill>
                <a:latin typeface="NSimSun" panose="02010609030101010101" pitchFamily="49" charset="-122"/>
                <a:ea typeface="NSimSun" panose="02010609030101010101" pitchFamily="49" charset="-122"/>
              </a:rPr>
              <a:t>Thank You </a:t>
            </a:r>
            <a:r>
              <a:rPr lang="en-US" sz="13800" b="0" strike="noStrike" spc="-1" dirty="0">
                <a:solidFill>
                  <a:srgbClr val="FFFFFF"/>
                </a:solidFill>
                <a:latin typeface="Poppins Medium"/>
                <a:ea typeface="Poppins Medium"/>
              </a:rPr>
              <a:t>!</a:t>
            </a:r>
            <a:endParaRPr lang="en-IN" sz="13800" b="0" strike="noStrike" spc="-1" dirty="0">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Shape 1"/>
          <p:cNvSpPr txBox="1"/>
          <p:nvPr/>
        </p:nvSpPr>
        <p:spPr>
          <a:xfrm>
            <a:off x="0" y="674993"/>
            <a:ext cx="21030840" cy="1162800"/>
          </a:xfrm>
          <a:prstGeom prst="rect">
            <a:avLst/>
          </a:prstGeom>
          <a:noFill/>
          <a:ln>
            <a:noFill/>
          </a:ln>
        </p:spPr>
        <p:txBody>
          <a:bodyPr lIns="0" tIns="0" rIns="0" bIns="0">
            <a:noAutofit/>
          </a:bodyPr>
          <a:lstStyle/>
          <a:p>
            <a:pPr algn="ctr">
              <a:lnSpc>
                <a:spcPct val="100000"/>
              </a:lnSpc>
              <a:tabLst>
                <a:tab pos="0" algn="l"/>
              </a:tabLst>
            </a:pPr>
            <a:r>
              <a:rPr lang="en-US" sz="11500" u="sng" strike="noStrike" spc="-1" dirty="0">
                <a:solidFill>
                  <a:srgbClr val="050A19"/>
                </a:solidFill>
                <a:latin typeface="+mj-lt"/>
                <a:ea typeface="Source Sans Pro"/>
              </a:rPr>
              <a:t>Our Agenda</a:t>
            </a:r>
            <a:endParaRPr lang="en-IN" sz="11500" u="sng" strike="noStrike" spc="-1" dirty="0">
              <a:solidFill>
                <a:srgbClr val="000000"/>
              </a:solidFill>
              <a:latin typeface="+mj-lt"/>
            </a:endParaRPr>
          </a:p>
        </p:txBody>
      </p:sp>
      <p:sp>
        <p:nvSpPr>
          <p:cNvPr id="135" name="CustomShape 4"/>
          <p:cNvSpPr/>
          <p:nvPr/>
        </p:nvSpPr>
        <p:spPr>
          <a:xfrm>
            <a:off x="11721959" y="4383000"/>
            <a:ext cx="1783025" cy="151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gn="ctr">
              <a:lnSpc>
                <a:spcPct val="120000"/>
              </a:lnSpc>
              <a:tabLst>
                <a:tab pos="0" algn="l"/>
              </a:tabLst>
            </a:pPr>
            <a:r>
              <a:rPr lang="en-US" sz="4800" b="0" strike="noStrike" spc="-1" dirty="0">
                <a:solidFill>
                  <a:srgbClr val="FFFFFF"/>
                </a:solidFill>
                <a:latin typeface="Open Sans Light"/>
                <a:ea typeface="Open Sans Light"/>
              </a:rPr>
              <a:t>01</a:t>
            </a:r>
            <a:endParaRPr lang="en-IN" sz="4800" b="0" strike="noStrike" spc="-1" dirty="0">
              <a:latin typeface="Arial"/>
            </a:endParaRPr>
          </a:p>
        </p:txBody>
      </p:sp>
      <p:sp>
        <p:nvSpPr>
          <p:cNvPr id="136" name="CustomShape 5"/>
          <p:cNvSpPr/>
          <p:nvPr/>
        </p:nvSpPr>
        <p:spPr>
          <a:xfrm>
            <a:off x="6672249" y="3798720"/>
            <a:ext cx="5749560" cy="5842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tabLst>
                <a:tab pos="0" algn="l"/>
              </a:tabLst>
            </a:pPr>
            <a:r>
              <a:rPr lang="en-US" sz="3800" b="1" spc="-1" dirty="0">
                <a:solidFill>
                  <a:srgbClr val="050A19"/>
                </a:solidFill>
                <a:latin typeface="Arial"/>
              </a:rPr>
              <a:t>Git Introduction</a:t>
            </a:r>
            <a:endParaRPr lang="en-IN" sz="3800" b="0" strike="noStrike" spc="-1" dirty="0">
              <a:latin typeface="Arial"/>
            </a:endParaRPr>
          </a:p>
        </p:txBody>
      </p:sp>
      <p:sp>
        <p:nvSpPr>
          <p:cNvPr id="137" name="CustomShape 6"/>
          <p:cNvSpPr/>
          <p:nvPr/>
        </p:nvSpPr>
        <p:spPr>
          <a:xfrm>
            <a:off x="1851248" y="5342574"/>
            <a:ext cx="1199520" cy="119952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139" name="CustomShape 8"/>
          <p:cNvSpPr/>
          <p:nvPr/>
        </p:nvSpPr>
        <p:spPr>
          <a:xfrm>
            <a:off x="1851248" y="5494495"/>
            <a:ext cx="939600" cy="8859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gn="ctr">
              <a:lnSpc>
                <a:spcPct val="120000"/>
              </a:lnSpc>
              <a:tabLst>
                <a:tab pos="0" algn="l"/>
              </a:tabLst>
            </a:pPr>
            <a:r>
              <a:rPr lang="en-US" sz="4800" b="0" strike="noStrike" spc="-1" dirty="0">
                <a:solidFill>
                  <a:srgbClr val="FFFFFF"/>
                </a:solidFill>
                <a:latin typeface="Open Sans Light"/>
                <a:ea typeface="Open Sans Light"/>
              </a:rPr>
              <a:t> 02</a:t>
            </a:r>
            <a:endParaRPr lang="en-IN" sz="4800" b="0" strike="noStrike" spc="-1" dirty="0">
              <a:latin typeface="Arial"/>
            </a:endParaRPr>
          </a:p>
        </p:txBody>
      </p:sp>
      <p:sp>
        <p:nvSpPr>
          <p:cNvPr id="140" name="CustomShape 9"/>
          <p:cNvSpPr/>
          <p:nvPr/>
        </p:nvSpPr>
        <p:spPr>
          <a:xfrm>
            <a:off x="6672249" y="5538412"/>
            <a:ext cx="5749560" cy="5842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tabLst>
                <a:tab pos="0" algn="l"/>
              </a:tabLst>
            </a:pPr>
            <a:r>
              <a:rPr lang="en-US" sz="3800" b="1" spc="-1" dirty="0">
                <a:solidFill>
                  <a:srgbClr val="050A19"/>
                </a:solidFill>
                <a:latin typeface="Arial"/>
              </a:rPr>
              <a:t>Works on Git</a:t>
            </a:r>
            <a:endParaRPr lang="en-IN" sz="3800" b="0" strike="noStrike" spc="-1" dirty="0">
              <a:latin typeface="Arial"/>
            </a:endParaRPr>
          </a:p>
        </p:txBody>
      </p:sp>
      <p:sp>
        <p:nvSpPr>
          <p:cNvPr id="141" name="CustomShape 10"/>
          <p:cNvSpPr/>
          <p:nvPr/>
        </p:nvSpPr>
        <p:spPr>
          <a:xfrm>
            <a:off x="1820862" y="7017738"/>
            <a:ext cx="1199520" cy="1199520"/>
          </a:xfrm>
          <a:prstGeom prst="ellipse">
            <a:avLst/>
          </a:prstGeom>
          <a:solidFill>
            <a:schemeClr val="accent3"/>
          </a:solidFill>
          <a:ln>
            <a:noFill/>
          </a:ln>
        </p:spPr>
        <p:style>
          <a:lnRef idx="0">
            <a:scrgbClr r="0" g="0" b="0"/>
          </a:lnRef>
          <a:fillRef idx="0">
            <a:scrgbClr r="0" g="0" b="0"/>
          </a:fillRef>
          <a:effectRef idx="0">
            <a:scrgbClr r="0" g="0" b="0"/>
          </a:effectRef>
          <a:fontRef idx="minor"/>
        </p:style>
      </p:sp>
      <p:sp>
        <p:nvSpPr>
          <p:cNvPr id="143" name="CustomShape 12"/>
          <p:cNvSpPr/>
          <p:nvPr/>
        </p:nvSpPr>
        <p:spPr>
          <a:xfrm>
            <a:off x="1888188" y="3640752"/>
            <a:ext cx="939600" cy="8859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gn="ctr">
              <a:lnSpc>
                <a:spcPct val="120000"/>
              </a:lnSpc>
              <a:tabLst>
                <a:tab pos="0" algn="l"/>
              </a:tabLst>
            </a:pPr>
            <a:r>
              <a:rPr lang="en-US" sz="4800" b="0" strike="noStrike" spc="-1" dirty="0">
                <a:solidFill>
                  <a:srgbClr val="FFFFFF"/>
                </a:solidFill>
                <a:latin typeface="Open Sans Light"/>
                <a:ea typeface="Open Sans Light"/>
              </a:rPr>
              <a:t>03</a:t>
            </a:r>
            <a:endParaRPr lang="en-IN" sz="4800" b="0" strike="noStrike" spc="-1" dirty="0">
              <a:latin typeface="Arial"/>
            </a:endParaRPr>
          </a:p>
        </p:txBody>
      </p:sp>
      <p:sp>
        <p:nvSpPr>
          <p:cNvPr id="144" name="CustomShape 13"/>
          <p:cNvSpPr/>
          <p:nvPr/>
        </p:nvSpPr>
        <p:spPr>
          <a:xfrm>
            <a:off x="6655264" y="7343632"/>
            <a:ext cx="6849720" cy="849241"/>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tabLst>
                <a:tab pos="0" algn="l"/>
              </a:tabLst>
            </a:pPr>
            <a:r>
              <a:rPr lang="en-US" sz="3800" b="1" strike="noStrike" spc="-1" dirty="0">
                <a:solidFill>
                  <a:srgbClr val="050A19"/>
                </a:solidFill>
                <a:latin typeface="Arial"/>
              </a:rPr>
              <a:t>Learn and Discussion</a:t>
            </a:r>
            <a:endParaRPr lang="en-IN" sz="3800" b="0" strike="noStrike" spc="-1" dirty="0">
              <a:latin typeface="Arial"/>
            </a:endParaRPr>
          </a:p>
        </p:txBody>
      </p:sp>
      <p:sp>
        <p:nvSpPr>
          <p:cNvPr id="145" name="CustomShape 14"/>
          <p:cNvSpPr/>
          <p:nvPr/>
        </p:nvSpPr>
        <p:spPr>
          <a:xfrm>
            <a:off x="1808366" y="8668080"/>
            <a:ext cx="1199520" cy="1199520"/>
          </a:xfrm>
          <a:prstGeom prst="ellipse">
            <a:avLst/>
          </a:prstGeom>
          <a:solidFill>
            <a:schemeClr val="accent4"/>
          </a:solidFill>
          <a:ln>
            <a:noFill/>
          </a:ln>
        </p:spPr>
        <p:style>
          <a:lnRef idx="0">
            <a:scrgbClr r="0" g="0" b="0"/>
          </a:lnRef>
          <a:fillRef idx="0">
            <a:scrgbClr r="0" g="0" b="0"/>
          </a:fillRef>
          <a:effectRef idx="0">
            <a:scrgbClr r="0" g="0" b="0"/>
          </a:effectRef>
          <a:fontRef idx="minor"/>
        </p:style>
      </p:sp>
      <p:sp>
        <p:nvSpPr>
          <p:cNvPr id="147" name="CustomShape 16"/>
          <p:cNvSpPr/>
          <p:nvPr/>
        </p:nvSpPr>
        <p:spPr>
          <a:xfrm>
            <a:off x="1888188" y="8824860"/>
            <a:ext cx="939600" cy="8859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gn="ctr">
              <a:lnSpc>
                <a:spcPct val="120000"/>
              </a:lnSpc>
              <a:tabLst>
                <a:tab pos="0" algn="l"/>
              </a:tabLst>
            </a:pPr>
            <a:r>
              <a:rPr lang="en-US" sz="4800" b="0" strike="noStrike" spc="-1" dirty="0">
                <a:solidFill>
                  <a:srgbClr val="FFFFFF"/>
                </a:solidFill>
                <a:latin typeface="Open Sans Light"/>
                <a:ea typeface="Open Sans Light"/>
              </a:rPr>
              <a:t>04</a:t>
            </a:r>
            <a:endParaRPr lang="en-IN" sz="4800" b="0" strike="noStrike" spc="-1" dirty="0">
              <a:latin typeface="Arial"/>
            </a:endParaRPr>
          </a:p>
        </p:txBody>
      </p:sp>
      <p:sp>
        <p:nvSpPr>
          <p:cNvPr id="148" name="CustomShape 17"/>
          <p:cNvSpPr/>
          <p:nvPr/>
        </p:nvSpPr>
        <p:spPr>
          <a:xfrm>
            <a:off x="6672249" y="8856711"/>
            <a:ext cx="7489228" cy="524337"/>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tabLst>
                <a:tab pos="0" algn="l"/>
              </a:tabLst>
            </a:pPr>
            <a:r>
              <a:rPr lang="en-US" sz="3800" b="1" strike="noStrike" spc="-1" dirty="0">
                <a:solidFill>
                  <a:srgbClr val="050A19"/>
                </a:solidFill>
                <a:latin typeface="Arial"/>
              </a:rPr>
              <a:t>Git Command and </a:t>
            </a:r>
            <a:r>
              <a:rPr lang="en-US" sz="3800" b="1" spc="-1" dirty="0">
                <a:solidFill>
                  <a:srgbClr val="050A19"/>
                </a:solidFill>
                <a:latin typeface="Arial"/>
              </a:rPr>
              <a:t>Snapshots</a:t>
            </a:r>
            <a:endParaRPr lang="en-IN" sz="3800" b="0" strike="noStrike" spc="-1" dirty="0">
              <a:latin typeface="Arial"/>
            </a:endParaRPr>
          </a:p>
        </p:txBody>
      </p:sp>
      <p:sp>
        <p:nvSpPr>
          <p:cNvPr id="149" name="CustomShape 18"/>
          <p:cNvSpPr/>
          <p:nvPr/>
        </p:nvSpPr>
        <p:spPr>
          <a:xfrm>
            <a:off x="1851248" y="10457640"/>
            <a:ext cx="1199520" cy="1199520"/>
          </a:xfrm>
          <a:prstGeom prst="ellipse">
            <a:avLst/>
          </a:prstGeom>
          <a:solidFill>
            <a:schemeClr val="accent5"/>
          </a:solidFill>
          <a:ln>
            <a:noFill/>
          </a:ln>
        </p:spPr>
        <p:style>
          <a:lnRef idx="0">
            <a:scrgbClr r="0" g="0" b="0"/>
          </a:lnRef>
          <a:fillRef idx="0">
            <a:scrgbClr r="0" g="0" b="0"/>
          </a:fillRef>
          <a:effectRef idx="0">
            <a:scrgbClr r="0" g="0" b="0"/>
          </a:effectRef>
          <a:fontRef idx="minor"/>
        </p:style>
      </p:sp>
      <p:sp>
        <p:nvSpPr>
          <p:cNvPr id="151" name="CustomShape 20"/>
          <p:cNvSpPr/>
          <p:nvPr/>
        </p:nvSpPr>
        <p:spPr>
          <a:xfrm>
            <a:off x="1888188" y="10625570"/>
            <a:ext cx="1044747" cy="798007"/>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gn="ctr">
              <a:lnSpc>
                <a:spcPct val="120000"/>
              </a:lnSpc>
              <a:tabLst>
                <a:tab pos="0" algn="l"/>
              </a:tabLst>
            </a:pPr>
            <a:r>
              <a:rPr lang="en-US" sz="4800" b="0" strike="noStrike" spc="-1" dirty="0">
                <a:solidFill>
                  <a:srgbClr val="FFFFFF"/>
                </a:solidFill>
                <a:latin typeface="Open Sans Light"/>
                <a:ea typeface="Open Sans Light"/>
              </a:rPr>
              <a:t>05</a:t>
            </a:r>
            <a:endParaRPr lang="en-IN" sz="4800" b="0" strike="noStrike" spc="-1" dirty="0">
              <a:latin typeface="Arial"/>
            </a:endParaRPr>
          </a:p>
        </p:txBody>
      </p:sp>
      <p:sp>
        <p:nvSpPr>
          <p:cNvPr id="152" name="CustomShape 21"/>
          <p:cNvSpPr/>
          <p:nvPr/>
        </p:nvSpPr>
        <p:spPr>
          <a:xfrm>
            <a:off x="6672249" y="10765260"/>
            <a:ext cx="5749560" cy="5842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tabLst>
                <a:tab pos="0" algn="l"/>
              </a:tabLst>
            </a:pPr>
            <a:r>
              <a:rPr lang="en-US" sz="3800" b="1" spc="-1" dirty="0">
                <a:solidFill>
                  <a:srgbClr val="050A19"/>
                </a:solidFill>
                <a:latin typeface="Arial"/>
              </a:rPr>
              <a:t>Learn and Discussion on            Topic -    Checkout</a:t>
            </a:r>
            <a:endParaRPr lang="en-IN" sz="3800" b="0" strike="noStrike" spc="-1" dirty="0">
              <a:latin typeface="Arial"/>
            </a:endParaRPr>
          </a:p>
        </p:txBody>
      </p:sp>
      <p:pic>
        <p:nvPicPr>
          <p:cNvPr id="153" name="Google Shape;130;p18"/>
          <p:cNvPicPr/>
          <p:nvPr/>
        </p:nvPicPr>
        <p:blipFill>
          <a:blip r:embed="rId2"/>
          <a:stretch/>
        </p:blipFill>
        <p:spPr>
          <a:xfrm>
            <a:off x="20649600" y="416520"/>
            <a:ext cx="3240360" cy="765360"/>
          </a:xfrm>
          <a:prstGeom prst="rect">
            <a:avLst/>
          </a:prstGeom>
          <a:ln>
            <a:noFill/>
          </a:ln>
        </p:spPr>
      </p:pic>
      <p:sp>
        <p:nvSpPr>
          <p:cNvPr id="29" name="CustomShape 12">
            <a:extLst>
              <a:ext uri="{FF2B5EF4-FFF2-40B4-BE49-F238E27FC236}">
                <a16:creationId xmlns:a16="http://schemas.microsoft.com/office/drawing/2014/main" id="{7D74921D-E1DD-43ED-8AF2-62FA48960DEB}"/>
              </a:ext>
            </a:extLst>
          </p:cNvPr>
          <p:cNvSpPr/>
          <p:nvPr/>
        </p:nvSpPr>
        <p:spPr>
          <a:xfrm>
            <a:off x="1938326" y="7249192"/>
            <a:ext cx="939600" cy="8859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gn="ctr">
              <a:lnSpc>
                <a:spcPct val="120000"/>
              </a:lnSpc>
              <a:tabLst>
                <a:tab pos="0" algn="l"/>
              </a:tabLst>
            </a:pPr>
            <a:r>
              <a:rPr lang="en-US" sz="4800" b="0" strike="noStrike" spc="-1" dirty="0">
                <a:solidFill>
                  <a:srgbClr val="FFFFFF"/>
                </a:solidFill>
                <a:latin typeface="Open Sans Light"/>
                <a:ea typeface="Open Sans Light"/>
              </a:rPr>
              <a:t>03</a:t>
            </a:r>
            <a:endParaRPr lang="en-IN" sz="4800" b="0" strike="noStrike" spc="-1" dirty="0">
              <a:latin typeface="Arial"/>
            </a:endParaRPr>
          </a:p>
        </p:txBody>
      </p:sp>
      <p:sp>
        <p:nvSpPr>
          <p:cNvPr id="7" name="Oval 6">
            <a:extLst>
              <a:ext uri="{FF2B5EF4-FFF2-40B4-BE49-F238E27FC236}">
                <a16:creationId xmlns:a16="http://schemas.microsoft.com/office/drawing/2014/main" id="{9FBB2AD8-9579-40A6-AAA3-703BA8D4B1DE}"/>
              </a:ext>
            </a:extLst>
          </p:cNvPr>
          <p:cNvSpPr/>
          <p:nvPr/>
        </p:nvSpPr>
        <p:spPr>
          <a:xfrm>
            <a:off x="1854260" y="3568961"/>
            <a:ext cx="1253667" cy="1162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01</a:t>
            </a:r>
          </a:p>
        </p:txBody>
      </p:sp>
      <p:cxnSp>
        <p:nvCxnSpPr>
          <p:cNvPr id="9" name="Straight Arrow Connector 8">
            <a:extLst>
              <a:ext uri="{FF2B5EF4-FFF2-40B4-BE49-F238E27FC236}">
                <a16:creationId xmlns:a16="http://schemas.microsoft.com/office/drawing/2014/main" id="{2E10E0F3-66DF-422E-9075-E928BB4695C8}"/>
              </a:ext>
            </a:extLst>
          </p:cNvPr>
          <p:cNvCxnSpPr>
            <a:stCxn id="7" idx="6"/>
          </p:cNvCxnSpPr>
          <p:nvPr/>
        </p:nvCxnSpPr>
        <p:spPr>
          <a:xfrm>
            <a:off x="3107927" y="4150361"/>
            <a:ext cx="2800504"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1" name="Straight Arrow Connector 10">
            <a:extLst>
              <a:ext uri="{FF2B5EF4-FFF2-40B4-BE49-F238E27FC236}">
                <a16:creationId xmlns:a16="http://schemas.microsoft.com/office/drawing/2014/main" id="{8E6FC661-391B-4220-9960-E3C758157161}"/>
              </a:ext>
            </a:extLst>
          </p:cNvPr>
          <p:cNvCxnSpPr>
            <a:stCxn id="137" idx="6"/>
          </p:cNvCxnSpPr>
          <p:nvPr/>
        </p:nvCxnSpPr>
        <p:spPr>
          <a:xfrm flipV="1">
            <a:off x="3050768" y="5937475"/>
            <a:ext cx="2857663" cy="4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6DC985F-69A2-4FD0-A3A7-944556519CD9}"/>
              </a:ext>
            </a:extLst>
          </p:cNvPr>
          <p:cNvCxnSpPr>
            <a:stCxn id="141" idx="6"/>
          </p:cNvCxnSpPr>
          <p:nvPr/>
        </p:nvCxnSpPr>
        <p:spPr>
          <a:xfrm>
            <a:off x="3020382" y="7617498"/>
            <a:ext cx="28880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38FD57A-C9B1-444F-82F4-45326ED93936}"/>
              </a:ext>
            </a:extLst>
          </p:cNvPr>
          <p:cNvCxnSpPr>
            <a:stCxn id="145" idx="6"/>
          </p:cNvCxnSpPr>
          <p:nvPr/>
        </p:nvCxnSpPr>
        <p:spPr>
          <a:xfrm>
            <a:off x="3007886" y="9267840"/>
            <a:ext cx="29005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0B6AAEC-BEE7-4948-A416-6E7391C9759F}"/>
              </a:ext>
            </a:extLst>
          </p:cNvPr>
          <p:cNvCxnSpPr>
            <a:stCxn id="149" idx="6"/>
          </p:cNvCxnSpPr>
          <p:nvPr/>
        </p:nvCxnSpPr>
        <p:spPr>
          <a:xfrm>
            <a:off x="3050768" y="11057400"/>
            <a:ext cx="28576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extShape 1"/>
          <p:cNvSpPr txBox="1"/>
          <p:nvPr/>
        </p:nvSpPr>
        <p:spPr>
          <a:xfrm>
            <a:off x="1676520" y="663840"/>
            <a:ext cx="21030840" cy="1162800"/>
          </a:xfrm>
          <a:prstGeom prst="rect">
            <a:avLst/>
          </a:prstGeom>
          <a:noFill/>
          <a:ln>
            <a:noFill/>
          </a:ln>
        </p:spPr>
        <p:txBody>
          <a:bodyPr lIns="0" tIns="0" rIns="0" bIns="0">
            <a:noAutofit/>
          </a:bodyPr>
          <a:lstStyle/>
          <a:p>
            <a:pPr algn="ctr">
              <a:lnSpc>
                <a:spcPct val="100000"/>
              </a:lnSpc>
              <a:tabLst>
                <a:tab pos="0" algn="l"/>
              </a:tabLst>
            </a:pPr>
            <a:r>
              <a:rPr lang="en-US" sz="7400" b="1" strike="noStrike" spc="-1" dirty="0">
                <a:solidFill>
                  <a:srgbClr val="050A19"/>
                </a:solidFill>
                <a:latin typeface="Times New Roman" panose="02020603050405020304" pitchFamily="18" charset="0"/>
                <a:ea typeface="Source Sans Pro"/>
                <a:cs typeface="Times New Roman" panose="02020603050405020304" pitchFamily="18" charset="0"/>
              </a:rPr>
              <a:t>Introduction of Git</a:t>
            </a:r>
            <a:endParaRPr lang="en-IN" sz="74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A03B0F47-FA48-46B0-8895-7B260B292A40}"/>
              </a:ext>
            </a:extLst>
          </p:cNvPr>
          <p:cNvSpPr txBox="1"/>
          <p:nvPr/>
        </p:nvSpPr>
        <p:spPr>
          <a:xfrm>
            <a:off x="2702169" y="2586526"/>
            <a:ext cx="20192760" cy="707886"/>
          </a:xfrm>
          <a:prstGeom prst="rect">
            <a:avLst/>
          </a:prstGeom>
          <a:noFill/>
        </p:spPr>
        <p:txBody>
          <a:bodyPr wrap="square">
            <a:spAutoFit/>
          </a:bodyPr>
          <a:lstStyle/>
          <a:p>
            <a:r>
              <a:rPr lang="en-US" sz="4000" b="0" i="0" dirty="0">
                <a:solidFill>
                  <a:srgbClr val="0A0A23"/>
                </a:solidFill>
                <a:effectLst/>
                <a:latin typeface="Times New Roman" panose="02020603050405020304" pitchFamily="18" charset="0"/>
                <a:cs typeface="Times New Roman" panose="02020603050405020304" pitchFamily="18" charset="0"/>
              </a:rPr>
              <a:t>Git is an </a:t>
            </a:r>
            <a:r>
              <a:rPr lang="en-US" sz="4000" b="1" i="0" dirty="0">
                <a:effectLst/>
                <a:latin typeface="Times New Roman" panose="02020603050405020304" pitchFamily="18" charset="0"/>
                <a:cs typeface="Times New Roman" panose="02020603050405020304" pitchFamily="18" charset="0"/>
              </a:rPr>
              <a:t>Open Source Distributed Version Control System</a:t>
            </a:r>
            <a:r>
              <a:rPr lang="en-US" sz="4000" b="0" i="0" dirty="0">
                <a:solidFill>
                  <a:srgbClr val="0A0A23"/>
                </a:solidFill>
                <a:effectLst/>
                <a:latin typeface="Times New Roman" panose="02020603050405020304" pitchFamily="18" charset="0"/>
                <a:cs typeface="Times New Roman" panose="02020603050405020304" pitchFamily="18" charset="0"/>
              </a:rPr>
              <a:t>.</a:t>
            </a:r>
            <a:endParaRPr lang="en-IN" sz="40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5CDB4FA7-C42A-4114-A776-D04F964DE82F}"/>
              </a:ext>
            </a:extLst>
          </p:cNvPr>
          <p:cNvSpPr txBox="1"/>
          <p:nvPr/>
        </p:nvSpPr>
        <p:spPr>
          <a:xfrm>
            <a:off x="2514600" y="4054298"/>
            <a:ext cx="20192760" cy="10618291"/>
          </a:xfrm>
          <a:prstGeom prst="rect">
            <a:avLst/>
          </a:prstGeom>
          <a:noFill/>
        </p:spPr>
        <p:txBody>
          <a:bodyPr wrap="square">
            <a:spAutoFit/>
          </a:bodyPr>
          <a:lstStyle/>
          <a:p>
            <a:pPr algn="l" fontAlgn="base">
              <a:buFont typeface="Arial" panose="020B0604020202020204" pitchFamily="34" charset="0"/>
              <a:buChar char="•"/>
            </a:pPr>
            <a:r>
              <a:rPr lang="en-US" sz="3600" b="1" i="0" dirty="0">
                <a:solidFill>
                  <a:srgbClr val="0A0A23"/>
                </a:solidFill>
                <a:effectLst/>
                <a:latin typeface="Times New Roman" panose="02020603050405020304" pitchFamily="18" charset="0"/>
                <a:cs typeface="Times New Roman" panose="02020603050405020304" pitchFamily="18" charset="0"/>
              </a:rPr>
              <a:t> Control System:</a:t>
            </a:r>
            <a:r>
              <a:rPr lang="en-US" sz="3600" b="0" i="0" dirty="0">
                <a:solidFill>
                  <a:srgbClr val="0A0A23"/>
                </a:solidFill>
                <a:effectLst/>
                <a:latin typeface="Times New Roman" panose="02020603050405020304" pitchFamily="18" charset="0"/>
                <a:cs typeface="Times New Roman" panose="02020603050405020304" pitchFamily="18" charset="0"/>
              </a:rPr>
              <a:t> 			This basically means that Git is a content tracker. So Git can be used to 					      		store content — it is mostly used to store code due to the other features it 							provides.</a:t>
            </a:r>
          </a:p>
          <a:p>
            <a:pPr algn="l" fontAlgn="base">
              <a:buFont typeface="Arial" panose="020B0604020202020204" pitchFamily="34" charset="0"/>
              <a:buChar char="•"/>
            </a:pPr>
            <a:endParaRPr lang="en-US" sz="3600" b="0" i="0" dirty="0">
              <a:solidFill>
                <a:srgbClr val="0A0A23"/>
              </a:solidFill>
              <a:effectLst/>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US" sz="3600" b="1" i="0" dirty="0">
                <a:solidFill>
                  <a:srgbClr val="0A0A23"/>
                </a:solidFill>
                <a:effectLst/>
                <a:latin typeface="Times New Roman" panose="02020603050405020304" pitchFamily="18" charset="0"/>
                <a:cs typeface="Times New Roman" panose="02020603050405020304" pitchFamily="18" charset="0"/>
              </a:rPr>
              <a:t>Version Control System</a:t>
            </a:r>
            <a:r>
              <a:rPr lang="en-US" sz="3600" b="0" i="0" dirty="0">
                <a:solidFill>
                  <a:srgbClr val="0A0A23"/>
                </a:solidFill>
                <a:effectLst/>
                <a:latin typeface="Times New Roman" panose="02020603050405020304" pitchFamily="18" charset="0"/>
                <a:cs typeface="Times New Roman" panose="02020603050405020304" pitchFamily="18" charset="0"/>
              </a:rPr>
              <a:t>:     The code which is stored in Git keeps changing as more code is          								added. Also, many developers can add code in parallel. So 										Version Control System helps in handling this by maintaining a 									history of what changes have happened. Also, Git provides 										features like branches and merges, which I will be covering later.</a:t>
            </a:r>
          </a:p>
          <a:p>
            <a:pPr algn="just" fontAlgn="base">
              <a:buFont typeface="Arial" panose="020B0604020202020204" pitchFamily="34" charset="0"/>
              <a:buChar char="•"/>
            </a:pPr>
            <a:endParaRPr lang="en-US" sz="3600" b="0" i="0" dirty="0">
              <a:solidFill>
                <a:srgbClr val="0A0A23"/>
              </a:solidFill>
              <a:effectLst/>
              <a:latin typeface="Times New Roman" panose="02020603050405020304" pitchFamily="18" charset="0"/>
              <a:cs typeface="Times New Roman" panose="02020603050405020304" pitchFamily="18" charset="0"/>
            </a:endParaRPr>
          </a:p>
          <a:p>
            <a:pPr fontAlgn="base">
              <a:buFont typeface="Arial" panose="020B0604020202020204" pitchFamily="34" charset="0"/>
              <a:buChar char="•"/>
            </a:pPr>
            <a:r>
              <a:rPr lang="en-US" sz="3600" b="1" i="0" dirty="0">
                <a:solidFill>
                  <a:srgbClr val="0A0A23"/>
                </a:solidFill>
                <a:effectLst/>
                <a:latin typeface="Times New Roman" panose="02020603050405020304" pitchFamily="18" charset="0"/>
                <a:cs typeface="Times New Roman" panose="02020603050405020304" pitchFamily="18" charset="0"/>
              </a:rPr>
              <a:t>Distributed Version Control System</a:t>
            </a:r>
            <a:r>
              <a:rPr lang="en-US" sz="3600" b="0" i="0" dirty="0">
                <a:solidFill>
                  <a:srgbClr val="0A0A23"/>
                </a:solidFill>
                <a:effectLst/>
                <a:latin typeface="Times New Roman" panose="02020603050405020304" pitchFamily="18" charset="0"/>
                <a:cs typeface="Times New Roman" panose="02020603050405020304" pitchFamily="18" charset="0"/>
              </a:rPr>
              <a:t>: Git has a remote repository which is stored in a server and a local 						repository which is stored in the computer of each developer. This means that 						the code is not just stored in a central server, but the full copy of the code is 						present in all the developers’ computers. Git is a Distributed Version Control 						System since the code is present in every developer’s computer.</a:t>
            </a:r>
            <a:endParaRPr lang="en-US" sz="3600" dirty="0"/>
          </a:p>
          <a:p>
            <a:pPr algn="l" fontAlgn="base">
              <a:buFont typeface="Arial" panose="020B0604020202020204" pitchFamily="34" charset="0"/>
              <a:buChar char="•"/>
            </a:pPr>
            <a:endParaRPr lang="en-US" sz="3600" b="0" i="0" dirty="0">
              <a:solidFill>
                <a:srgbClr val="0A0A23"/>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endParaRPr lang="en-US" sz="3600" b="0" i="0" dirty="0">
              <a:solidFill>
                <a:srgbClr val="0A0A23"/>
              </a:solidFill>
              <a:effectLst/>
              <a:latin typeface="Times New Roman" panose="02020603050405020304" pitchFamily="18" charset="0"/>
              <a:cs typeface="Times New Roman" panose="02020603050405020304" pitchFamily="18" charset="0"/>
            </a:endParaRPr>
          </a:p>
          <a:p>
            <a:pPr algn="l" fontAlgn="base"/>
            <a:endParaRPr lang="en-US" sz="3600" b="0" i="0" dirty="0">
              <a:solidFill>
                <a:srgbClr val="0A0A23"/>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endParaRPr lang="en-US" sz="3600" b="0" i="0" dirty="0">
              <a:solidFill>
                <a:srgbClr val="0A0A23"/>
              </a:solidFill>
              <a:effectLst/>
              <a:latin typeface="Times New Roman" panose="02020603050405020304" pitchFamily="18" charset="0"/>
              <a:cs typeface="Times New Roman" panose="02020603050405020304" pitchFamily="18" charset="0"/>
            </a:endParaRPr>
          </a:p>
        </p:txBody>
      </p:sp>
      <p:sp>
        <p:nvSpPr>
          <p:cNvPr id="2" name="Oval 1">
            <a:extLst>
              <a:ext uri="{FF2B5EF4-FFF2-40B4-BE49-F238E27FC236}">
                <a16:creationId xmlns:a16="http://schemas.microsoft.com/office/drawing/2014/main" id="{79D055B4-4E22-41F0-ADEB-0CC1D6BB58F8}"/>
              </a:ext>
            </a:extLst>
          </p:cNvPr>
          <p:cNvSpPr/>
          <p:nvPr/>
        </p:nvSpPr>
        <p:spPr>
          <a:xfrm>
            <a:off x="15427569" y="1546366"/>
            <a:ext cx="8370277" cy="2788206"/>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extShape 1"/>
          <p:cNvSpPr txBox="1"/>
          <p:nvPr/>
        </p:nvSpPr>
        <p:spPr>
          <a:xfrm>
            <a:off x="1676519" y="663840"/>
            <a:ext cx="21030840" cy="1162800"/>
          </a:xfrm>
          <a:prstGeom prst="rect">
            <a:avLst/>
          </a:prstGeom>
          <a:noFill/>
          <a:ln>
            <a:noFill/>
          </a:ln>
        </p:spPr>
        <p:txBody>
          <a:bodyPr lIns="0" tIns="0" rIns="0" bIns="0">
            <a:noAutofit/>
          </a:bodyPr>
          <a:lstStyle/>
          <a:p>
            <a:pPr algn="ctr">
              <a:tabLst>
                <a:tab pos="0" algn="l"/>
              </a:tabLst>
            </a:pPr>
            <a:r>
              <a:rPr lang="en-US" sz="8000" b="1" spc="-1" dirty="0">
                <a:solidFill>
                  <a:srgbClr val="050A19"/>
                </a:solidFill>
                <a:latin typeface="Arial"/>
              </a:rPr>
              <a:t> </a:t>
            </a:r>
            <a:r>
              <a:rPr lang="en-US" sz="8000" b="1" u="sng" spc="-1" dirty="0">
                <a:solidFill>
                  <a:srgbClr val="050A19"/>
                </a:solidFill>
                <a:latin typeface="Arial"/>
              </a:rPr>
              <a:t>Works on Git</a:t>
            </a:r>
            <a:endParaRPr lang="en-IN" sz="8000" b="0" u="sng" strike="noStrike" spc="-1" dirty="0">
              <a:latin typeface="Arial"/>
            </a:endParaRPr>
          </a:p>
          <a:p>
            <a:pPr algn="ctr">
              <a:lnSpc>
                <a:spcPct val="100000"/>
              </a:lnSpc>
              <a:tabLst>
                <a:tab pos="0" algn="l"/>
              </a:tabLst>
            </a:pPr>
            <a:endParaRPr lang="en-IN" sz="7400" b="0" strike="noStrike" spc="-1" dirty="0">
              <a:solidFill>
                <a:srgbClr val="000000"/>
              </a:solidFill>
              <a:latin typeface="Arial"/>
            </a:endParaRPr>
          </a:p>
        </p:txBody>
      </p:sp>
      <p:sp>
        <p:nvSpPr>
          <p:cNvPr id="169" name="CustomShape 2"/>
          <p:cNvSpPr/>
          <p:nvPr/>
        </p:nvSpPr>
        <p:spPr>
          <a:xfrm>
            <a:off x="1676519" y="4207680"/>
            <a:ext cx="6870321" cy="7306296"/>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25560" algn="just">
              <a:lnSpc>
                <a:spcPct val="115000"/>
              </a:lnSpc>
              <a:spcBef>
                <a:spcPts val="601"/>
              </a:spcBef>
              <a:tabLst>
                <a:tab pos="0" algn="l"/>
              </a:tabLst>
            </a:pPr>
            <a:r>
              <a:rPr lang="en-US" sz="3600" b="1" strike="noStrike" spc="-1" dirty="0">
                <a:solidFill>
                  <a:srgbClr val="050A19"/>
                </a:solidFill>
                <a:latin typeface="Times New Roman" panose="02020603050405020304" pitchFamily="18" charset="0"/>
                <a:ea typeface="Arial"/>
                <a:cs typeface="Times New Roman" panose="02020603050405020304" pitchFamily="18" charset="0"/>
              </a:rPr>
              <a:t>Step 1 </a:t>
            </a:r>
            <a:r>
              <a:rPr lang="en-US" sz="3600" b="0" strike="noStrike" spc="-1" dirty="0">
                <a:solidFill>
                  <a:srgbClr val="050A19"/>
                </a:solidFill>
                <a:latin typeface="Times New Roman" panose="02020603050405020304" pitchFamily="18" charset="0"/>
                <a:ea typeface="Arial"/>
                <a:cs typeface="Times New Roman" panose="02020603050405020304" pitchFamily="18" charset="0"/>
              </a:rPr>
              <a:t>− </a:t>
            </a:r>
            <a:r>
              <a:rPr lang="en-US" sz="3600" spc="-1" dirty="0">
                <a:solidFill>
                  <a:srgbClr val="050A19"/>
                </a:solidFill>
                <a:latin typeface="Times New Roman" panose="02020603050405020304" pitchFamily="18" charset="0"/>
                <a:ea typeface="Arial"/>
                <a:cs typeface="Times New Roman" panose="02020603050405020304" pitchFamily="18" charset="0"/>
              </a:rPr>
              <a:t>We can </a:t>
            </a:r>
            <a:r>
              <a:rPr lang="en-US" sz="3600" b="0" strike="noStrike" spc="-1" dirty="0">
                <a:solidFill>
                  <a:srgbClr val="050A19"/>
                </a:solidFill>
                <a:latin typeface="Times New Roman" panose="02020603050405020304" pitchFamily="18" charset="0"/>
                <a:ea typeface="Arial"/>
                <a:cs typeface="Times New Roman" panose="02020603050405020304" pitchFamily="18" charset="0"/>
              </a:rPr>
              <a:t>modify a file from the working directory.</a:t>
            </a:r>
            <a:endParaRPr lang="en-IN" sz="3600" b="0" strike="noStrike" spc="-1" dirty="0">
              <a:latin typeface="Times New Roman" panose="02020603050405020304" pitchFamily="18" charset="0"/>
              <a:cs typeface="Times New Roman" panose="02020603050405020304" pitchFamily="18" charset="0"/>
            </a:endParaRPr>
          </a:p>
          <a:p>
            <a:pPr marL="25560" algn="just">
              <a:lnSpc>
                <a:spcPct val="115000"/>
              </a:lnSpc>
              <a:spcBef>
                <a:spcPts val="700"/>
              </a:spcBef>
              <a:tabLst>
                <a:tab pos="0" algn="l"/>
              </a:tabLst>
            </a:pPr>
            <a:endParaRPr lang="en-IN" sz="3600" b="0" strike="noStrike" spc="-1" dirty="0">
              <a:latin typeface="Times New Roman" panose="02020603050405020304" pitchFamily="18" charset="0"/>
              <a:cs typeface="Times New Roman" panose="02020603050405020304" pitchFamily="18" charset="0"/>
            </a:endParaRPr>
          </a:p>
          <a:p>
            <a:pPr marL="25560" algn="just">
              <a:lnSpc>
                <a:spcPct val="115000"/>
              </a:lnSpc>
              <a:spcBef>
                <a:spcPts val="700"/>
              </a:spcBef>
              <a:tabLst>
                <a:tab pos="0" algn="l"/>
              </a:tabLst>
            </a:pPr>
            <a:r>
              <a:rPr lang="en-US" sz="3600" b="1" strike="noStrike" spc="-1" dirty="0">
                <a:solidFill>
                  <a:srgbClr val="050A19"/>
                </a:solidFill>
                <a:latin typeface="Times New Roman" panose="02020603050405020304" pitchFamily="18" charset="0"/>
                <a:ea typeface="Arial"/>
                <a:cs typeface="Times New Roman" panose="02020603050405020304" pitchFamily="18" charset="0"/>
              </a:rPr>
              <a:t>Step 2 </a:t>
            </a:r>
            <a:r>
              <a:rPr lang="en-US" sz="3600" b="0" strike="noStrike" spc="-1" dirty="0">
                <a:solidFill>
                  <a:srgbClr val="050A19"/>
                </a:solidFill>
                <a:latin typeface="Times New Roman" panose="02020603050405020304" pitchFamily="18" charset="0"/>
                <a:ea typeface="Arial"/>
                <a:cs typeface="Times New Roman" panose="02020603050405020304" pitchFamily="18" charset="0"/>
              </a:rPr>
              <a:t>− </a:t>
            </a:r>
            <a:r>
              <a:rPr lang="en-US" sz="3600" spc="-1" dirty="0">
                <a:solidFill>
                  <a:srgbClr val="050A19"/>
                </a:solidFill>
                <a:latin typeface="Times New Roman" panose="02020603050405020304" pitchFamily="18" charset="0"/>
                <a:ea typeface="Arial"/>
                <a:cs typeface="Times New Roman" panose="02020603050405020304" pitchFamily="18" charset="0"/>
              </a:rPr>
              <a:t>We can</a:t>
            </a:r>
            <a:r>
              <a:rPr lang="en-US" sz="3600" b="0" strike="noStrike" spc="-1" dirty="0">
                <a:solidFill>
                  <a:srgbClr val="050A19"/>
                </a:solidFill>
                <a:latin typeface="Times New Roman" panose="02020603050405020304" pitchFamily="18" charset="0"/>
                <a:ea typeface="Arial"/>
                <a:cs typeface="Times New Roman" panose="02020603050405020304" pitchFamily="18" charset="0"/>
              </a:rPr>
              <a:t> add these files to the staging area.</a:t>
            </a:r>
            <a:endParaRPr lang="en-IN" sz="3600" b="0" strike="noStrike" spc="-1" dirty="0">
              <a:latin typeface="Times New Roman" panose="02020603050405020304" pitchFamily="18" charset="0"/>
              <a:cs typeface="Times New Roman" panose="02020603050405020304" pitchFamily="18" charset="0"/>
            </a:endParaRPr>
          </a:p>
          <a:p>
            <a:pPr marL="25560" algn="just">
              <a:lnSpc>
                <a:spcPct val="115000"/>
              </a:lnSpc>
              <a:spcBef>
                <a:spcPts val="700"/>
              </a:spcBef>
              <a:tabLst>
                <a:tab pos="0" algn="l"/>
              </a:tabLst>
            </a:pPr>
            <a:endParaRPr lang="en-IN" sz="3600" b="0" strike="noStrike" spc="-1" dirty="0">
              <a:latin typeface="Times New Roman" panose="02020603050405020304" pitchFamily="18" charset="0"/>
              <a:cs typeface="Times New Roman" panose="02020603050405020304" pitchFamily="18" charset="0"/>
            </a:endParaRPr>
          </a:p>
          <a:p>
            <a:pPr marL="25560" algn="just">
              <a:lnSpc>
                <a:spcPct val="115000"/>
              </a:lnSpc>
              <a:spcBef>
                <a:spcPts val="700"/>
              </a:spcBef>
              <a:tabLst>
                <a:tab pos="0" algn="l"/>
              </a:tabLst>
            </a:pPr>
            <a:r>
              <a:rPr lang="en-US" sz="3600" b="1" strike="noStrike" spc="-1" dirty="0">
                <a:solidFill>
                  <a:srgbClr val="050A19"/>
                </a:solidFill>
                <a:latin typeface="Times New Roman" panose="02020603050405020304" pitchFamily="18" charset="0"/>
                <a:ea typeface="Arial"/>
                <a:cs typeface="Times New Roman" panose="02020603050405020304" pitchFamily="18" charset="0"/>
              </a:rPr>
              <a:t>Step 3 </a:t>
            </a:r>
            <a:r>
              <a:rPr lang="en-US" sz="3600" b="0" strike="noStrike" spc="-1" dirty="0">
                <a:solidFill>
                  <a:srgbClr val="050A19"/>
                </a:solidFill>
                <a:latin typeface="Times New Roman" panose="02020603050405020304" pitchFamily="18" charset="0"/>
                <a:ea typeface="Arial"/>
                <a:cs typeface="Times New Roman" panose="02020603050405020304" pitchFamily="18" charset="0"/>
              </a:rPr>
              <a:t>− </a:t>
            </a:r>
            <a:r>
              <a:rPr lang="en-US" sz="3600" spc="-1" dirty="0">
                <a:solidFill>
                  <a:srgbClr val="050A19"/>
                </a:solidFill>
                <a:latin typeface="Times New Roman" panose="02020603050405020304" pitchFamily="18" charset="0"/>
                <a:ea typeface="Arial"/>
                <a:cs typeface="Times New Roman" panose="02020603050405020304" pitchFamily="18" charset="0"/>
              </a:rPr>
              <a:t>We can</a:t>
            </a:r>
            <a:r>
              <a:rPr lang="en-US" sz="3600" b="0" strike="noStrike" spc="-1" dirty="0">
                <a:solidFill>
                  <a:srgbClr val="050A19"/>
                </a:solidFill>
                <a:latin typeface="Times New Roman" panose="02020603050405020304" pitchFamily="18" charset="0"/>
                <a:ea typeface="Arial"/>
                <a:cs typeface="Times New Roman" panose="02020603050405020304" pitchFamily="18" charset="0"/>
              </a:rPr>
              <a:t> perform commit operation that moves the files from the staging area. After push operation, it stores the changes permanently to the Git repository.</a:t>
            </a:r>
            <a:endParaRPr lang="en-IN" sz="3600" b="0" strike="noStrike" spc="-1" dirty="0">
              <a:latin typeface="Times New Roman" panose="02020603050405020304" pitchFamily="18" charset="0"/>
              <a:cs typeface="Times New Roman" panose="02020603050405020304" pitchFamily="18" charset="0"/>
            </a:endParaRPr>
          </a:p>
          <a:p>
            <a:pPr marL="457200">
              <a:lnSpc>
                <a:spcPct val="140000"/>
              </a:lnSpc>
              <a:spcBef>
                <a:spcPts val="700"/>
              </a:spcBef>
              <a:tabLst>
                <a:tab pos="0" algn="l"/>
              </a:tabLst>
            </a:pPr>
            <a:endParaRPr lang="en-IN" sz="3600" b="0" strike="noStrike" spc="-1" dirty="0">
              <a:latin typeface="Times New Roman" panose="02020603050405020304" pitchFamily="18" charset="0"/>
              <a:cs typeface="Times New Roman" panose="02020603050405020304" pitchFamily="18" charset="0"/>
            </a:endParaRPr>
          </a:p>
          <a:p>
            <a:pPr>
              <a:lnSpc>
                <a:spcPct val="140000"/>
              </a:lnSpc>
              <a:tabLst>
                <a:tab pos="0" algn="l"/>
              </a:tabLst>
            </a:pPr>
            <a:endParaRPr lang="en-IN" sz="3600" b="0" strike="noStrike" spc="-1" dirty="0">
              <a:latin typeface="Times New Roman" panose="02020603050405020304" pitchFamily="18" charset="0"/>
              <a:cs typeface="Times New Roman" panose="02020603050405020304" pitchFamily="18" charset="0"/>
            </a:endParaRPr>
          </a:p>
          <a:p>
            <a:pPr>
              <a:lnSpc>
                <a:spcPct val="140000"/>
              </a:lnSpc>
              <a:tabLst>
                <a:tab pos="0" algn="l"/>
              </a:tabLst>
            </a:pPr>
            <a:endParaRPr lang="en-IN" sz="3600" b="0" strike="noStrike" spc="-1" dirty="0">
              <a:latin typeface="Times New Roman" panose="02020603050405020304" pitchFamily="18" charset="0"/>
              <a:cs typeface="Times New Roman" panose="02020603050405020304" pitchFamily="18" charset="0"/>
            </a:endParaRPr>
          </a:p>
        </p:txBody>
      </p:sp>
      <p:sp>
        <p:nvSpPr>
          <p:cNvPr id="170" name="CustomShape 3"/>
          <p:cNvSpPr/>
          <p:nvPr/>
        </p:nvSpPr>
        <p:spPr>
          <a:xfrm>
            <a:off x="1676519" y="3048759"/>
            <a:ext cx="5750280" cy="6458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tabLst>
                <a:tab pos="0" algn="l"/>
              </a:tabLst>
            </a:pPr>
            <a:r>
              <a:rPr lang="en-US" sz="4200" b="0" strike="noStrike" spc="-1">
                <a:solidFill>
                  <a:srgbClr val="050A19"/>
                </a:solidFill>
                <a:latin typeface="Arial"/>
                <a:ea typeface="Arial"/>
              </a:rPr>
              <a:t>Steps to Follow</a:t>
            </a:r>
            <a:endParaRPr lang="en-IN" sz="4200" b="0" strike="noStrike" spc="-1">
              <a:latin typeface="Arial"/>
            </a:endParaRPr>
          </a:p>
        </p:txBody>
      </p:sp>
      <p:sp>
        <p:nvSpPr>
          <p:cNvPr id="2" name="Rectangle 1">
            <a:extLst>
              <a:ext uri="{FF2B5EF4-FFF2-40B4-BE49-F238E27FC236}">
                <a16:creationId xmlns:a16="http://schemas.microsoft.com/office/drawing/2014/main" id="{8559D3F2-4102-4DD3-8C2E-E4353323E0E2}"/>
              </a:ext>
            </a:extLst>
          </p:cNvPr>
          <p:cNvSpPr/>
          <p:nvPr/>
        </p:nvSpPr>
        <p:spPr>
          <a:xfrm>
            <a:off x="8886092" y="3048759"/>
            <a:ext cx="14958646" cy="8651829"/>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ADB18E-D878-45A2-BD76-CB2682CE6705}"/>
              </a:ext>
            </a:extLst>
          </p:cNvPr>
          <p:cNvSpPr txBox="1"/>
          <p:nvPr/>
        </p:nvSpPr>
        <p:spPr>
          <a:xfrm>
            <a:off x="2360884" y="343335"/>
            <a:ext cx="17608062" cy="1446550"/>
          </a:xfrm>
          <a:prstGeom prst="rect">
            <a:avLst/>
          </a:prstGeom>
          <a:noFill/>
        </p:spPr>
        <p:txBody>
          <a:bodyPr wrap="square" rtlCol="0">
            <a:spAutoFit/>
          </a:bodyPr>
          <a:lstStyle/>
          <a:p>
            <a:pPr algn="ctr"/>
            <a:r>
              <a:rPr lang="en-US" sz="8800" b="1" u="sng" dirty="0"/>
              <a:t>Learn and Discussion</a:t>
            </a:r>
          </a:p>
        </p:txBody>
      </p:sp>
      <p:sp>
        <p:nvSpPr>
          <p:cNvPr id="4" name="TextBox 3">
            <a:extLst>
              <a:ext uri="{FF2B5EF4-FFF2-40B4-BE49-F238E27FC236}">
                <a16:creationId xmlns:a16="http://schemas.microsoft.com/office/drawing/2014/main" id="{BC29F742-6FE7-4B57-A6C5-8C8E4F9EAED4}"/>
              </a:ext>
            </a:extLst>
          </p:cNvPr>
          <p:cNvSpPr txBox="1"/>
          <p:nvPr/>
        </p:nvSpPr>
        <p:spPr>
          <a:xfrm>
            <a:off x="2876699" y="1697551"/>
            <a:ext cx="20257477" cy="830997"/>
          </a:xfrm>
          <a:prstGeom prst="rect">
            <a:avLst/>
          </a:prstGeom>
          <a:noFill/>
        </p:spPr>
        <p:txBody>
          <a:bodyPr wrap="square" rtlCol="0">
            <a:spAutoFit/>
          </a:bodyPr>
          <a:lstStyle/>
          <a:p>
            <a:r>
              <a:rPr lang="en-US" sz="4800" b="0" i="0" u="none" strike="noStrike" dirty="0">
                <a:solidFill>
                  <a:srgbClr val="202729"/>
                </a:solidFill>
                <a:effectLst/>
                <a:latin typeface="Poppins"/>
              </a:rPr>
              <a:t>					Learning and Discussion on Git</a:t>
            </a:r>
            <a:endParaRPr lang="en-US" sz="4800" dirty="0"/>
          </a:p>
        </p:txBody>
      </p:sp>
      <p:sp>
        <p:nvSpPr>
          <p:cNvPr id="5" name="TextBox 4">
            <a:extLst>
              <a:ext uri="{FF2B5EF4-FFF2-40B4-BE49-F238E27FC236}">
                <a16:creationId xmlns:a16="http://schemas.microsoft.com/office/drawing/2014/main" id="{BE45F794-98D3-4E5B-9B5F-DFBBFD304CAD}"/>
              </a:ext>
            </a:extLst>
          </p:cNvPr>
          <p:cNvSpPr txBox="1"/>
          <p:nvPr/>
        </p:nvSpPr>
        <p:spPr>
          <a:xfrm>
            <a:off x="1805353" y="2528548"/>
            <a:ext cx="21945600" cy="3785652"/>
          </a:xfrm>
          <a:prstGeom prst="rect">
            <a:avLst/>
          </a:prstGeom>
          <a:noFill/>
        </p:spPr>
        <p:txBody>
          <a:bodyPr wrap="square" rtlCol="0">
            <a:spAutoFit/>
          </a:bodyPr>
          <a:lstStyle/>
          <a:p>
            <a:pPr algn="l"/>
            <a:r>
              <a:rPr lang="en-US" sz="4000" b="1" i="0" u="sng" dirty="0">
                <a:solidFill>
                  <a:srgbClr val="3A3A3A"/>
                </a:solidFill>
                <a:effectLst/>
                <a:latin typeface="Open Sans" panose="020B0604020202020204" pitchFamily="34" charset="0"/>
              </a:rPr>
              <a:t>Git Life Cycle</a:t>
            </a:r>
          </a:p>
          <a:p>
            <a:pPr algn="l">
              <a:buFont typeface="Arial" panose="020B0604020202020204" pitchFamily="34" charset="0"/>
              <a:buChar char="•"/>
            </a:pPr>
            <a:r>
              <a:rPr lang="en-US" sz="4000" b="1" i="0" dirty="0">
                <a:solidFill>
                  <a:srgbClr val="3A3A3A"/>
                </a:solidFill>
                <a:effectLst/>
                <a:latin typeface="Open Sans" panose="020B0604020202020204" pitchFamily="34" charset="0"/>
              </a:rPr>
              <a:t>Local working directory</a:t>
            </a:r>
            <a:r>
              <a:rPr lang="en-US" sz="4000" b="0" i="0" dirty="0">
                <a:solidFill>
                  <a:srgbClr val="3A3A3A"/>
                </a:solidFill>
                <a:effectLst/>
                <a:latin typeface="Open Sans" panose="020B0604020202020204" pitchFamily="34" charset="0"/>
              </a:rPr>
              <a:t>: The first stage of a Git project life cycle is the local working 								directory where our project resides, which may or may not be 							tracked.</a:t>
            </a:r>
          </a:p>
          <a:p>
            <a:br>
              <a:rPr lang="en-US" sz="4000" dirty="0"/>
            </a:br>
            <a:endParaRPr lang="en-US" sz="4000" dirty="0"/>
          </a:p>
        </p:txBody>
      </p:sp>
      <p:sp>
        <p:nvSpPr>
          <p:cNvPr id="6" name="TextBox 5">
            <a:extLst>
              <a:ext uri="{FF2B5EF4-FFF2-40B4-BE49-F238E27FC236}">
                <a16:creationId xmlns:a16="http://schemas.microsoft.com/office/drawing/2014/main" id="{9361CDA1-EBC9-4E4E-8CCB-B72281A2EC49}"/>
              </a:ext>
            </a:extLst>
          </p:cNvPr>
          <p:cNvSpPr txBox="1"/>
          <p:nvPr/>
        </p:nvSpPr>
        <p:spPr>
          <a:xfrm>
            <a:off x="2360884" y="5204311"/>
            <a:ext cx="21945600" cy="6863417"/>
          </a:xfrm>
          <a:prstGeom prst="rect">
            <a:avLst/>
          </a:prstGeom>
          <a:noFill/>
        </p:spPr>
        <p:txBody>
          <a:bodyPr wrap="square" rtlCol="0">
            <a:spAutoFit/>
          </a:bodyPr>
          <a:lstStyle/>
          <a:p>
            <a:pPr algn="l">
              <a:buFont typeface="Arial" panose="020B0604020202020204" pitchFamily="34" charset="0"/>
              <a:buChar char="•"/>
            </a:pPr>
            <a:r>
              <a:rPr lang="en-US" sz="4000" b="1" i="0" dirty="0">
                <a:solidFill>
                  <a:srgbClr val="3A3A3A"/>
                </a:solidFill>
                <a:effectLst/>
                <a:latin typeface="Open Sans" panose="020B0604020202020204" pitchFamily="34" charset="0"/>
              </a:rPr>
              <a:t>Initialization:</a:t>
            </a:r>
            <a:r>
              <a:rPr lang="en-US" sz="4000" b="0" i="0" dirty="0">
                <a:solidFill>
                  <a:srgbClr val="3A3A3A"/>
                </a:solidFill>
                <a:effectLst/>
                <a:latin typeface="Open Sans" panose="020B0604020202020204" pitchFamily="34" charset="0"/>
              </a:rPr>
              <a:t> 		To initialize a repository, we give the command git </a:t>
            </a:r>
            <a:r>
              <a:rPr lang="en-US" sz="4000" b="0" i="0" dirty="0" err="1">
                <a:solidFill>
                  <a:srgbClr val="3A3A3A"/>
                </a:solidFill>
                <a:effectLst/>
                <a:latin typeface="Open Sans" panose="020B0604020202020204" pitchFamily="34" charset="0"/>
              </a:rPr>
              <a:t>init.</a:t>
            </a:r>
            <a:r>
              <a:rPr lang="en-US" sz="4000" b="0" i="0" dirty="0">
                <a:solidFill>
                  <a:srgbClr val="3A3A3A"/>
                </a:solidFill>
                <a:effectLst/>
                <a:latin typeface="Open Sans" panose="020B0604020202020204" pitchFamily="34" charset="0"/>
              </a:rPr>
              <a:t> With this     			              	command, we will make Git aware of the project file in our repo.</a:t>
            </a:r>
          </a:p>
          <a:p>
            <a:pPr algn="l">
              <a:buFont typeface="Arial" panose="020B0604020202020204" pitchFamily="34" charset="0"/>
              <a:buChar char="•"/>
            </a:pPr>
            <a:endParaRPr lang="en-US" sz="4000" b="0" i="0" dirty="0">
              <a:solidFill>
                <a:srgbClr val="3A3A3A"/>
              </a:solidFill>
              <a:effectLst/>
              <a:latin typeface="Open Sans" panose="020B0604020202020204" pitchFamily="34" charset="0"/>
            </a:endParaRPr>
          </a:p>
          <a:p>
            <a:pPr algn="l">
              <a:buFont typeface="Arial" panose="020B0604020202020204" pitchFamily="34" charset="0"/>
              <a:buChar char="•"/>
            </a:pPr>
            <a:r>
              <a:rPr lang="en-US" sz="4000" b="1" i="0" dirty="0">
                <a:solidFill>
                  <a:srgbClr val="3A3A3A"/>
                </a:solidFill>
                <a:effectLst/>
                <a:latin typeface="Open Sans" panose="020B0604020202020204" pitchFamily="34" charset="0"/>
              </a:rPr>
              <a:t>Staging area:</a:t>
            </a:r>
            <a:r>
              <a:rPr lang="en-US" sz="4000" b="0" i="0" dirty="0">
                <a:solidFill>
                  <a:srgbClr val="3A3A3A"/>
                </a:solidFill>
                <a:effectLst/>
                <a:latin typeface="Open Sans" panose="020B0604020202020204" pitchFamily="34" charset="0"/>
              </a:rPr>
              <a:t> 			Now that our source code files, data files, and configuration files 					  	</a:t>
            </a:r>
            <a:r>
              <a:rPr lang="en-US" sz="4000" dirty="0">
                <a:solidFill>
                  <a:srgbClr val="3A3A3A"/>
                </a:solidFill>
                <a:latin typeface="Open Sans" panose="020B0604020202020204" pitchFamily="34" charset="0"/>
              </a:rPr>
              <a:t>    </a:t>
            </a:r>
            <a:r>
              <a:rPr lang="en-US" sz="4000" b="0" i="0" dirty="0">
                <a:solidFill>
                  <a:srgbClr val="3A3A3A"/>
                </a:solidFill>
                <a:effectLst/>
                <a:latin typeface="Open Sans" panose="020B0604020202020204" pitchFamily="34" charset="0"/>
              </a:rPr>
              <a:t>  are being tracked by Git, we will add the files that we want to 					           	</a:t>
            </a:r>
            <a:r>
              <a:rPr lang="en-US" sz="4000" dirty="0">
                <a:solidFill>
                  <a:srgbClr val="3A3A3A"/>
                </a:solidFill>
                <a:latin typeface="Open Sans" panose="020B0604020202020204" pitchFamily="34" charset="0"/>
              </a:rPr>
              <a:t>      </a:t>
            </a:r>
            <a:r>
              <a:rPr lang="en-US" sz="4000" b="0" i="0" dirty="0">
                <a:solidFill>
                  <a:srgbClr val="3A3A3A"/>
                </a:solidFill>
                <a:effectLst/>
                <a:latin typeface="Open Sans" panose="020B0604020202020204" pitchFamily="34" charset="0"/>
              </a:rPr>
              <a:t>commit to the staging area by the git add command. This process 				     		</a:t>
            </a:r>
            <a:r>
              <a:rPr lang="en-US" sz="4000" dirty="0">
                <a:solidFill>
                  <a:srgbClr val="3A3A3A"/>
                </a:solidFill>
                <a:latin typeface="Open Sans" panose="020B0604020202020204" pitchFamily="34" charset="0"/>
              </a:rPr>
              <a:t>      </a:t>
            </a:r>
            <a:r>
              <a:rPr lang="en-US" sz="4000" b="0" i="0" dirty="0">
                <a:solidFill>
                  <a:srgbClr val="3A3A3A"/>
                </a:solidFill>
                <a:effectLst/>
                <a:latin typeface="Open Sans" panose="020B0604020202020204" pitchFamily="34" charset="0"/>
              </a:rPr>
              <a:t>can also be called indexing. The index consists of files added to 					     	      the staging area.</a:t>
            </a:r>
          </a:p>
          <a:p>
            <a:pPr algn="l">
              <a:buFont typeface="Arial" panose="020B0604020202020204" pitchFamily="34" charset="0"/>
              <a:buChar char="•"/>
            </a:pPr>
            <a:r>
              <a:rPr lang="en-US" sz="4000" b="1" i="0" dirty="0">
                <a:solidFill>
                  <a:srgbClr val="3A3A3A"/>
                </a:solidFill>
                <a:effectLst/>
                <a:latin typeface="Open Sans" panose="020B0604020202020204" pitchFamily="34" charset="0"/>
              </a:rPr>
              <a:t>Commit:         		     </a:t>
            </a:r>
            <a:r>
              <a:rPr lang="en-US" sz="4000" b="0" i="0" dirty="0">
                <a:solidFill>
                  <a:srgbClr val="3A3A3A"/>
                </a:solidFill>
                <a:effectLst/>
                <a:latin typeface="Open Sans" panose="020B0604020202020204" pitchFamily="34" charset="0"/>
              </a:rPr>
              <a:t> Now, we will commit our files using the git commit -m ‘our message’ 					      command.</a:t>
            </a:r>
          </a:p>
          <a:p>
            <a:endParaRPr lang="en-US" sz="4000" dirty="0"/>
          </a:p>
        </p:txBody>
      </p:sp>
    </p:spTree>
    <p:extLst>
      <p:ext uri="{BB962C8B-B14F-4D97-AF65-F5344CB8AC3E}">
        <p14:creationId xmlns:p14="http://schemas.microsoft.com/office/powerpoint/2010/main" val="3638427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78395D-6137-42BC-817E-ECC665830A5F}"/>
              </a:ext>
            </a:extLst>
          </p:cNvPr>
          <p:cNvSpPr txBox="1"/>
          <p:nvPr/>
        </p:nvSpPr>
        <p:spPr>
          <a:xfrm>
            <a:off x="9636370" y="1312985"/>
            <a:ext cx="16388861" cy="1015663"/>
          </a:xfrm>
          <a:prstGeom prst="rect">
            <a:avLst/>
          </a:prstGeom>
          <a:noFill/>
        </p:spPr>
        <p:txBody>
          <a:bodyPr wrap="square" rtlCol="0">
            <a:spAutoFit/>
          </a:bodyPr>
          <a:lstStyle/>
          <a:p>
            <a:r>
              <a:rPr lang="en-US" sz="6000" b="1" u="sng" dirty="0"/>
              <a:t>Git Life Cycle</a:t>
            </a:r>
          </a:p>
        </p:txBody>
      </p:sp>
      <p:sp>
        <p:nvSpPr>
          <p:cNvPr id="3" name="Rectangle 2">
            <a:extLst>
              <a:ext uri="{FF2B5EF4-FFF2-40B4-BE49-F238E27FC236}">
                <a16:creationId xmlns:a16="http://schemas.microsoft.com/office/drawing/2014/main" id="{9F077AC4-5272-4AFB-AAD5-BE5CBF030AEE}"/>
              </a:ext>
            </a:extLst>
          </p:cNvPr>
          <p:cNvSpPr/>
          <p:nvPr/>
        </p:nvSpPr>
        <p:spPr>
          <a:xfrm>
            <a:off x="1735015" y="3188677"/>
            <a:ext cx="21054647" cy="9612923"/>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2321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1F9277-DB8E-4754-B7CD-0B54DE460D0D}"/>
              </a:ext>
            </a:extLst>
          </p:cNvPr>
          <p:cNvSpPr txBox="1"/>
          <p:nvPr/>
        </p:nvSpPr>
        <p:spPr>
          <a:xfrm>
            <a:off x="1922585" y="767081"/>
            <a:ext cx="20538830" cy="1754326"/>
          </a:xfrm>
          <a:prstGeom prst="rect">
            <a:avLst/>
          </a:prstGeom>
          <a:noFill/>
        </p:spPr>
        <p:txBody>
          <a:bodyPr wrap="square">
            <a:spAutoFit/>
          </a:bodyPr>
          <a:lstStyle/>
          <a:p>
            <a:pPr algn="just"/>
            <a:r>
              <a:rPr lang="en-US" sz="5400" b="1" i="0" dirty="0">
                <a:solidFill>
                  <a:srgbClr val="3A3A3A"/>
                </a:solidFill>
                <a:effectLst/>
                <a:latin typeface="Open Sans" panose="020B0604020202020204" pitchFamily="34" charset="0"/>
              </a:rPr>
              <a:t>Configuring Git:</a:t>
            </a:r>
            <a:endParaRPr lang="en-US" sz="5400" b="0" i="0" dirty="0">
              <a:solidFill>
                <a:srgbClr val="3A3A3A"/>
              </a:solidFill>
              <a:effectLst/>
              <a:latin typeface="Open Sans" panose="020B0604020202020204" pitchFamily="34" charset="0"/>
            </a:endParaRPr>
          </a:p>
          <a:p>
            <a:pPr algn="just"/>
            <a:r>
              <a:rPr lang="en-US" sz="5400" b="0" i="0" dirty="0">
                <a:solidFill>
                  <a:srgbClr val="3A3A3A"/>
                </a:solidFill>
                <a:effectLst/>
                <a:latin typeface="Open Sans" panose="020B0604020202020204" pitchFamily="34" charset="0"/>
              </a:rPr>
              <a:t>To tell Git who we are, run the following two commands: </a:t>
            </a:r>
          </a:p>
        </p:txBody>
      </p:sp>
      <p:sp>
        <p:nvSpPr>
          <p:cNvPr id="5" name="TextBox 4">
            <a:extLst>
              <a:ext uri="{FF2B5EF4-FFF2-40B4-BE49-F238E27FC236}">
                <a16:creationId xmlns:a16="http://schemas.microsoft.com/office/drawing/2014/main" id="{7E213EEA-E652-40AA-A182-AB4273A60EEF}"/>
              </a:ext>
            </a:extLst>
          </p:cNvPr>
          <p:cNvSpPr txBox="1"/>
          <p:nvPr/>
        </p:nvSpPr>
        <p:spPr>
          <a:xfrm>
            <a:off x="1453663" y="6581888"/>
            <a:ext cx="22625538" cy="707886"/>
          </a:xfrm>
          <a:prstGeom prst="rect">
            <a:avLst/>
          </a:prstGeom>
          <a:noFill/>
        </p:spPr>
        <p:txBody>
          <a:bodyPr wrap="square">
            <a:spAutoFit/>
          </a:bodyPr>
          <a:lstStyle/>
          <a:p>
            <a:pPr algn="just"/>
            <a:r>
              <a:rPr lang="en-US" sz="4000" b="1" dirty="0">
                <a:solidFill>
                  <a:srgbClr val="3A3A3A"/>
                </a:solidFill>
                <a:latin typeface="Open Sans" panose="020B0604020202020204" pitchFamily="34" charset="0"/>
              </a:rPr>
              <a:t>  </a:t>
            </a:r>
            <a:r>
              <a:rPr lang="en-US" sz="4000" b="1" i="0" dirty="0">
                <a:solidFill>
                  <a:srgbClr val="3A3A3A"/>
                </a:solidFill>
                <a:effectLst/>
                <a:latin typeface="Open Sans" panose="020B0604020202020204" pitchFamily="34" charset="0"/>
              </a:rPr>
              <a:t>Creating a local repository:      </a:t>
            </a:r>
            <a:r>
              <a:rPr lang="en-US" sz="4000" dirty="0">
                <a:solidFill>
                  <a:srgbClr val="3A3A3A"/>
                </a:solidFill>
                <a:latin typeface="Open Sans" panose="020B0604020202020204" pitchFamily="34" charset="0"/>
              </a:rPr>
              <a:t>creating and collaborate on a new empty repository on GitHub</a:t>
            </a:r>
            <a:r>
              <a:rPr lang="en-US" sz="4000" b="0" i="0" dirty="0">
                <a:solidFill>
                  <a:srgbClr val="3A3A3A"/>
                </a:solidFill>
                <a:effectLst/>
                <a:latin typeface="Open Sans" panose="020B0604020202020204" pitchFamily="34" charset="0"/>
              </a:rPr>
              <a:t>:</a:t>
            </a:r>
          </a:p>
        </p:txBody>
      </p:sp>
      <p:sp>
        <p:nvSpPr>
          <p:cNvPr id="6" name="Rectangle 5">
            <a:extLst>
              <a:ext uri="{FF2B5EF4-FFF2-40B4-BE49-F238E27FC236}">
                <a16:creationId xmlns:a16="http://schemas.microsoft.com/office/drawing/2014/main" id="{2050AD04-7C74-4F0F-8A1F-8244C56AAFB6}"/>
              </a:ext>
            </a:extLst>
          </p:cNvPr>
          <p:cNvSpPr/>
          <p:nvPr/>
        </p:nvSpPr>
        <p:spPr>
          <a:xfrm>
            <a:off x="1922585" y="2521407"/>
            <a:ext cx="20749845" cy="3736429"/>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589048C-DF5D-4D7A-8EA3-35C5E51860B5}"/>
              </a:ext>
            </a:extLst>
          </p:cNvPr>
          <p:cNvSpPr/>
          <p:nvPr/>
        </p:nvSpPr>
        <p:spPr>
          <a:xfrm>
            <a:off x="1792224" y="7613826"/>
            <a:ext cx="21543263" cy="5335093"/>
          </a:xfrm>
          <a:prstGeom prst="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7335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extShape 1"/>
          <p:cNvSpPr txBox="1"/>
          <p:nvPr/>
        </p:nvSpPr>
        <p:spPr>
          <a:xfrm>
            <a:off x="1676520" y="663840"/>
            <a:ext cx="21030840" cy="1162800"/>
          </a:xfrm>
          <a:prstGeom prst="rect">
            <a:avLst/>
          </a:prstGeom>
          <a:noFill/>
          <a:ln>
            <a:noFill/>
          </a:ln>
        </p:spPr>
        <p:txBody>
          <a:bodyPr lIns="0" tIns="0" rIns="0" bIns="0">
            <a:noAutofit/>
          </a:bodyPr>
          <a:lstStyle/>
          <a:p>
            <a:pPr algn="ctr">
              <a:lnSpc>
                <a:spcPct val="100000"/>
              </a:lnSpc>
              <a:tabLst>
                <a:tab pos="0" algn="l"/>
              </a:tabLst>
            </a:pPr>
            <a:r>
              <a:rPr lang="en-US" sz="7400" b="1" u="sng" spc="-1" dirty="0">
                <a:solidFill>
                  <a:srgbClr val="050A19"/>
                </a:solidFill>
                <a:latin typeface="Times New Roman" panose="02020603050405020304" pitchFamily="18" charset="0"/>
                <a:ea typeface="Open Sans"/>
                <a:cs typeface="Times New Roman" panose="02020603050405020304" pitchFamily="18" charset="0"/>
              </a:rPr>
              <a:t>Common Git Commands</a:t>
            </a:r>
            <a:endParaRPr lang="en-IN" sz="7400" b="0" u="sng" strike="noStrike" spc="-1" dirty="0">
              <a:solidFill>
                <a:srgbClr val="000000"/>
              </a:solidFill>
              <a:latin typeface="Times New Roman" panose="02020603050405020304" pitchFamily="18" charset="0"/>
              <a:cs typeface="Times New Roman" panose="02020603050405020304" pitchFamily="18" charset="0"/>
            </a:endParaRPr>
          </a:p>
        </p:txBody>
      </p:sp>
      <p:sp>
        <p:nvSpPr>
          <p:cNvPr id="173" name="TextShape 2"/>
          <p:cNvSpPr txBox="1"/>
          <p:nvPr/>
        </p:nvSpPr>
        <p:spPr>
          <a:xfrm>
            <a:off x="1676520" y="2289960"/>
            <a:ext cx="22295880" cy="10762200"/>
          </a:xfrm>
          <a:prstGeom prst="rect">
            <a:avLst/>
          </a:prstGeom>
          <a:noFill/>
          <a:ln>
            <a:noFill/>
          </a:ln>
        </p:spPr>
        <p:txBody>
          <a:bodyPr lIns="0" tIns="0" rIns="0" bIns="0">
            <a:noAutofit/>
          </a:bodyPr>
          <a:lstStyle/>
          <a:p>
            <a:pPr algn="just"/>
            <a:r>
              <a:rPr lang="en-US" sz="3200" b="0" i="0" dirty="0">
                <a:solidFill>
                  <a:srgbClr val="3A3A3A"/>
                </a:solidFill>
                <a:effectLst/>
                <a:latin typeface="Times New Roman" panose="02020603050405020304" pitchFamily="18" charset="0"/>
                <a:cs typeface="Times New Roman" panose="02020603050405020304" pitchFamily="18" charset="0"/>
              </a:rPr>
              <a:t>We will divide the common Git commands into two primary categories:</a:t>
            </a:r>
          </a:p>
          <a:p>
            <a:pPr lvl="1">
              <a:buFont typeface="Arial" panose="020B0604020202020204" pitchFamily="34" charset="0"/>
              <a:buChar char="•"/>
            </a:pPr>
            <a:r>
              <a:rPr lang="en-US" sz="3200" b="1" i="0" dirty="0">
                <a:solidFill>
                  <a:srgbClr val="3A3A3A"/>
                </a:solidFill>
                <a:effectLst/>
                <a:latin typeface="Times New Roman" panose="02020603050405020304" pitchFamily="18" charset="0"/>
                <a:cs typeface="Times New Roman" panose="02020603050405020304" pitchFamily="18" charset="0"/>
              </a:rPr>
              <a:t>Local</a:t>
            </a:r>
            <a:r>
              <a:rPr lang="en-US" sz="3200" b="0" i="0" dirty="0">
                <a:solidFill>
                  <a:srgbClr val="3A3A3A"/>
                </a:solidFill>
                <a:effectLst/>
                <a:latin typeface="Times New Roman" panose="02020603050405020304" pitchFamily="18" charset="0"/>
                <a:cs typeface="Times New Roman" panose="02020603050405020304" pitchFamily="18" charset="0"/>
              </a:rPr>
              <a:t>: 	git </a:t>
            </a:r>
            <a:r>
              <a:rPr lang="en-US" sz="3200" b="0" i="0" dirty="0" err="1">
                <a:solidFill>
                  <a:srgbClr val="3A3A3A"/>
                </a:solidFill>
                <a:effectLst/>
                <a:latin typeface="Times New Roman" panose="02020603050405020304" pitchFamily="18" charset="0"/>
                <a:cs typeface="Times New Roman" panose="02020603050405020304" pitchFamily="18" charset="0"/>
              </a:rPr>
              <a:t>init</a:t>
            </a:r>
            <a:r>
              <a:rPr lang="en-US" sz="3200" b="0" i="0" dirty="0">
                <a:solidFill>
                  <a:srgbClr val="3A3A3A"/>
                </a:solidFill>
                <a:effectLst/>
                <a:latin typeface="Times New Roman" panose="02020603050405020304" pitchFamily="18" charset="0"/>
                <a:cs typeface="Times New Roman" panose="02020603050405020304" pitchFamily="18" charset="0"/>
              </a:rPr>
              <a:t>, git touch, git status, git add, git commit, and git rm</a:t>
            </a:r>
          </a:p>
          <a:p>
            <a:pPr lvl="1">
              <a:buFont typeface="Arial" panose="020B0604020202020204" pitchFamily="34" charset="0"/>
              <a:buChar char="•"/>
            </a:pPr>
            <a:r>
              <a:rPr lang="en-US" sz="3200" b="1" i="0" dirty="0">
                <a:solidFill>
                  <a:srgbClr val="3A3A3A"/>
                </a:solidFill>
                <a:effectLst/>
                <a:latin typeface="Times New Roman" panose="02020603050405020304" pitchFamily="18" charset="0"/>
                <a:cs typeface="Times New Roman" panose="02020603050405020304" pitchFamily="18" charset="0"/>
              </a:rPr>
              <a:t>Remote</a:t>
            </a:r>
            <a:r>
              <a:rPr lang="en-US" sz="3200" b="0" i="0" dirty="0">
                <a:solidFill>
                  <a:srgbClr val="3A3A3A"/>
                </a:solidFill>
                <a:effectLst/>
                <a:latin typeface="Times New Roman" panose="02020603050405020304" pitchFamily="18" charset="0"/>
                <a:cs typeface="Times New Roman" panose="02020603050405020304" pitchFamily="18" charset="0"/>
              </a:rPr>
              <a:t>:  git remote, git pull, and git push</a:t>
            </a:r>
            <a:endParaRPr lang="en-US" sz="3000" b="1" strike="noStrike" spc="-1" dirty="0">
              <a:solidFill>
                <a:srgbClr val="050A19"/>
              </a:solidFill>
              <a:latin typeface="Times New Roman" panose="02020603050405020304" pitchFamily="18" charset="0"/>
              <a:ea typeface="Arial"/>
              <a:cs typeface="Times New Roman" panose="02020603050405020304" pitchFamily="18" charset="0"/>
            </a:endParaRPr>
          </a:p>
          <a:p>
            <a:pPr marL="457200" indent="-418680">
              <a:lnSpc>
                <a:spcPct val="100000"/>
              </a:lnSpc>
              <a:buClr>
                <a:srgbClr val="050A19"/>
              </a:buClr>
              <a:buFont typeface="Arial"/>
              <a:buChar char="●"/>
            </a:pPr>
            <a:endParaRPr lang="en-US" sz="3000" b="1" spc="-1" dirty="0">
              <a:solidFill>
                <a:srgbClr val="050A19"/>
              </a:solidFill>
              <a:latin typeface="Times New Roman" panose="02020603050405020304" pitchFamily="18" charset="0"/>
              <a:ea typeface="Arial"/>
              <a:cs typeface="Times New Roman" panose="02020603050405020304" pitchFamily="18" charset="0"/>
            </a:endParaRPr>
          </a:p>
          <a:p>
            <a:pPr marL="457200" indent="-418680">
              <a:lnSpc>
                <a:spcPct val="100000"/>
              </a:lnSpc>
              <a:buClr>
                <a:srgbClr val="050A19"/>
              </a:buClr>
              <a:buFont typeface="Arial"/>
              <a:buChar char="●"/>
            </a:pPr>
            <a:r>
              <a:rPr lang="en-US" sz="3000" b="1" strike="noStrike" spc="-1" dirty="0">
                <a:solidFill>
                  <a:srgbClr val="050A19"/>
                </a:solidFill>
                <a:latin typeface="Times New Roman" panose="02020603050405020304" pitchFamily="18" charset="0"/>
                <a:ea typeface="Arial"/>
                <a:cs typeface="Times New Roman" panose="02020603050405020304" pitchFamily="18" charset="0"/>
              </a:rPr>
              <a:t>git </a:t>
            </a:r>
            <a:r>
              <a:rPr lang="en-US" sz="3000" b="1" strike="noStrike" spc="-1" dirty="0" err="1">
                <a:solidFill>
                  <a:srgbClr val="050A19"/>
                </a:solidFill>
                <a:latin typeface="Times New Roman" panose="02020603050405020304" pitchFamily="18" charset="0"/>
                <a:ea typeface="Arial"/>
                <a:cs typeface="Times New Roman" panose="02020603050405020304" pitchFamily="18" charset="0"/>
              </a:rPr>
              <a:t>init</a:t>
            </a:r>
            <a:r>
              <a:rPr lang="en-US" sz="3000" b="1" strike="noStrike" spc="-1" dirty="0">
                <a:solidFill>
                  <a:srgbClr val="050A19"/>
                </a:solidFill>
                <a:latin typeface="Times New Roman" panose="02020603050405020304" pitchFamily="18" charset="0"/>
                <a:ea typeface="Arial"/>
                <a:cs typeface="Times New Roman" panose="02020603050405020304" pitchFamily="18" charset="0"/>
              </a:rPr>
              <a:t> </a:t>
            </a:r>
            <a:r>
              <a:rPr lang="en-US" sz="3000" b="0" strike="noStrike" spc="-1" dirty="0">
                <a:solidFill>
                  <a:srgbClr val="050A19"/>
                </a:solidFill>
                <a:latin typeface="Times New Roman" panose="02020603050405020304" pitchFamily="18" charset="0"/>
                <a:ea typeface="Arial"/>
                <a:cs typeface="Times New Roman" panose="02020603050405020304" pitchFamily="18" charset="0"/>
              </a:rPr>
              <a:t>- </a:t>
            </a:r>
            <a:r>
              <a:rPr lang="en-US" sz="3000" b="0" strike="noStrike" spc="-1" dirty="0">
                <a:solidFill>
                  <a:srgbClr val="202124"/>
                </a:solidFill>
                <a:highlight>
                  <a:srgbClr val="FFFFFF"/>
                </a:highlight>
                <a:latin typeface="Times New Roman" panose="02020603050405020304" pitchFamily="18" charset="0"/>
                <a:ea typeface="Arial"/>
                <a:cs typeface="Times New Roman" panose="02020603050405020304" pitchFamily="18" charset="0"/>
              </a:rPr>
              <a:t>The git </a:t>
            </a:r>
            <a:r>
              <a:rPr lang="en-US" sz="3000" b="0" strike="noStrike" spc="-1" dirty="0" err="1">
                <a:solidFill>
                  <a:srgbClr val="202124"/>
                </a:solidFill>
                <a:highlight>
                  <a:srgbClr val="FFFFFF"/>
                </a:highlight>
                <a:latin typeface="Times New Roman" panose="02020603050405020304" pitchFamily="18" charset="0"/>
                <a:ea typeface="Arial"/>
                <a:cs typeface="Times New Roman" panose="02020603050405020304" pitchFamily="18" charset="0"/>
              </a:rPr>
              <a:t>init</a:t>
            </a:r>
            <a:r>
              <a:rPr lang="en-US" sz="3000" b="0" strike="noStrike" spc="-1" dirty="0">
                <a:solidFill>
                  <a:srgbClr val="202124"/>
                </a:solidFill>
                <a:highlight>
                  <a:srgbClr val="FFFFFF"/>
                </a:highlight>
                <a:latin typeface="Times New Roman" panose="02020603050405020304" pitchFamily="18" charset="0"/>
                <a:ea typeface="Arial"/>
                <a:cs typeface="Times New Roman" panose="02020603050405020304" pitchFamily="18" charset="0"/>
              </a:rPr>
              <a:t> command creates a new Git repository. It can be used to convert an existing, </a:t>
            </a:r>
            <a:r>
              <a:rPr lang="en-US" sz="3000" spc="-1" dirty="0">
                <a:solidFill>
                  <a:srgbClr val="202124"/>
                </a:solidFill>
                <a:highlight>
                  <a:srgbClr val="FFFFFF"/>
                </a:highlight>
                <a:latin typeface="Times New Roman" panose="02020603050405020304" pitchFamily="18" charset="0"/>
                <a:ea typeface="Arial"/>
                <a:cs typeface="Times New Roman" panose="02020603050405020304" pitchFamily="18" charset="0"/>
              </a:rPr>
              <a:t>or a new</a:t>
            </a:r>
            <a:r>
              <a:rPr lang="en-US" sz="3000" b="0" strike="noStrike" spc="-1" dirty="0">
                <a:solidFill>
                  <a:srgbClr val="202124"/>
                </a:solidFill>
                <a:highlight>
                  <a:srgbClr val="FFFFFF"/>
                </a:highlight>
                <a:latin typeface="Times New Roman" panose="02020603050405020304" pitchFamily="18" charset="0"/>
                <a:ea typeface="Arial"/>
                <a:cs typeface="Times New Roman" panose="02020603050405020304" pitchFamily="18" charset="0"/>
              </a:rPr>
              <a:t> project to a Git repository or initialize a new, empty repository.</a:t>
            </a:r>
            <a:endParaRPr lang="en-IN" sz="3000" b="0" strike="noStrike" spc="-1" dirty="0">
              <a:solidFill>
                <a:srgbClr val="000000"/>
              </a:solidFill>
              <a:latin typeface="Times New Roman" panose="02020603050405020304" pitchFamily="18" charset="0"/>
              <a:cs typeface="Times New Roman" panose="02020603050405020304" pitchFamily="18" charset="0"/>
            </a:endParaRPr>
          </a:p>
          <a:p>
            <a:pPr marL="457200">
              <a:lnSpc>
                <a:spcPct val="100000"/>
              </a:lnSpc>
              <a:tabLst>
                <a:tab pos="0" algn="l"/>
              </a:tabLst>
            </a:pPr>
            <a:endParaRPr lang="en-IN" sz="3000" b="0" strike="noStrike" spc="-1" dirty="0">
              <a:solidFill>
                <a:srgbClr val="000000"/>
              </a:solidFill>
              <a:latin typeface="Times New Roman" panose="02020603050405020304" pitchFamily="18" charset="0"/>
              <a:cs typeface="Times New Roman" panose="02020603050405020304" pitchFamily="18" charset="0"/>
            </a:endParaRPr>
          </a:p>
          <a:p>
            <a:pPr marL="457200" indent="-418680">
              <a:lnSpc>
                <a:spcPct val="100000"/>
              </a:lnSpc>
              <a:buClr>
                <a:srgbClr val="202124"/>
              </a:buClr>
              <a:buFont typeface="Arial"/>
              <a:buChar char="●"/>
              <a:tabLst>
                <a:tab pos="0" algn="l"/>
              </a:tabLst>
            </a:pPr>
            <a:r>
              <a:rPr lang="en-US" sz="3000" b="1" strike="noStrike" spc="-1" dirty="0">
                <a:solidFill>
                  <a:srgbClr val="050A19"/>
                </a:solidFill>
                <a:highlight>
                  <a:srgbClr val="FFFFFF"/>
                </a:highlight>
                <a:latin typeface="Times New Roman" panose="02020603050405020304" pitchFamily="18" charset="0"/>
                <a:ea typeface="Arial"/>
                <a:cs typeface="Times New Roman" panose="02020603050405020304" pitchFamily="18" charset="0"/>
              </a:rPr>
              <a:t>git add </a:t>
            </a:r>
            <a:r>
              <a:rPr lang="en-US" sz="3000" b="0" strike="noStrike" spc="-1" dirty="0">
                <a:solidFill>
                  <a:srgbClr val="050A19"/>
                </a:solidFill>
                <a:highlight>
                  <a:srgbClr val="FFFFFF"/>
                </a:highlight>
                <a:latin typeface="Times New Roman" panose="02020603050405020304" pitchFamily="18" charset="0"/>
                <a:ea typeface="Arial"/>
                <a:cs typeface="Times New Roman" panose="02020603050405020304" pitchFamily="18" charset="0"/>
              </a:rPr>
              <a:t>- </a:t>
            </a:r>
            <a:r>
              <a:rPr lang="en-US" sz="3000" b="0" strike="noStrike" spc="-1" dirty="0">
                <a:solidFill>
                  <a:srgbClr val="202124"/>
                </a:solidFill>
                <a:highlight>
                  <a:srgbClr val="FFFFFF"/>
                </a:highlight>
                <a:latin typeface="Times New Roman" panose="02020603050405020304" pitchFamily="18" charset="0"/>
                <a:ea typeface="Arial"/>
                <a:cs typeface="Times New Roman" panose="02020603050405020304" pitchFamily="18" charset="0"/>
              </a:rPr>
              <a:t>git add is the first command in a chain of operations that directs Git to "save" a snapshot of the current project state, into the commit history.</a:t>
            </a:r>
            <a:endParaRPr lang="en-IN" sz="3000" b="0" strike="noStrike" spc="-1" dirty="0">
              <a:solidFill>
                <a:srgbClr val="000000"/>
              </a:solidFill>
              <a:latin typeface="Times New Roman" panose="02020603050405020304" pitchFamily="18" charset="0"/>
              <a:cs typeface="Times New Roman" panose="02020603050405020304" pitchFamily="18" charset="0"/>
            </a:endParaRPr>
          </a:p>
          <a:p>
            <a:pPr marL="457200">
              <a:lnSpc>
                <a:spcPct val="100000"/>
              </a:lnSpc>
              <a:tabLst>
                <a:tab pos="0" algn="l"/>
              </a:tabLst>
            </a:pPr>
            <a:endParaRPr lang="en-IN" sz="3000" b="0" strike="noStrike" spc="-1" dirty="0">
              <a:solidFill>
                <a:srgbClr val="000000"/>
              </a:solidFill>
              <a:latin typeface="Times New Roman" panose="02020603050405020304" pitchFamily="18" charset="0"/>
              <a:cs typeface="Times New Roman" panose="02020603050405020304" pitchFamily="18" charset="0"/>
            </a:endParaRPr>
          </a:p>
          <a:p>
            <a:pPr marL="457200" indent="-418680">
              <a:lnSpc>
                <a:spcPct val="100000"/>
              </a:lnSpc>
              <a:buClr>
                <a:srgbClr val="202124"/>
              </a:buClr>
              <a:buFont typeface="Arial"/>
              <a:buChar char="●"/>
              <a:tabLst>
                <a:tab pos="0" algn="l"/>
              </a:tabLst>
            </a:pPr>
            <a:r>
              <a:rPr lang="en-US" sz="3000" b="1" strike="noStrike" spc="-1" dirty="0">
                <a:solidFill>
                  <a:srgbClr val="202124"/>
                </a:solidFill>
                <a:highlight>
                  <a:srgbClr val="FFFFFF"/>
                </a:highlight>
                <a:latin typeface="Times New Roman" panose="02020603050405020304" pitchFamily="18" charset="0"/>
                <a:ea typeface="Arial"/>
                <a:cs typeface="Times New Roman" panose="02020603050405020304" pitchFamily="18" charset="0"/>
              </a:rPr>
              <a:t>git status</a:t>
            </a:r>
            <a:r>
              <a:rPr lang="en-US" sz="3000" b="0" strike="noStrike" spc="-1" dirty="0">
                <a:solidFill>
                  <a:srgbClr val="202124"/>
                </a:solidFill>
                <a:highlight>
                  <a:srgbClr val="FFFFFF"/>
                </a:highlight>
                <a:latin typeface="Times New Roman" panose="02020603050405020304" pitchFamily="18" charset="0"/>
                <a:ea typeface="Arial"/>
                <a:cs typeface="Times New Roman" panose="02020603050405020304" pitchFamily="18" charset="0"/>
              </a:rPr>
              <a:t> - The git status command displays the state of the working directory and the staging area.</a:t>
            </a:r>
            <a:endParaRPr lang="en-IN" sz="3000" b="0" strike="noStrike" spc="-1" dirty="0">
              <a:solidFill>
                <a:srgbClr val="000000"/>
              </a:solidFill>
              <a:latin typeface="Times New Roman" panose="02020603050405020304" pitchFamily="18" charset="0"/>
              <a:cs typeface="Times New Roman" panose="02020603050405020304" pitchFamily="18" charset="0"/>
            </a:endParaRPr>
          </a:p>
          <a:p>
            <a:pPr marL="457200">
              <a:lnSpc>
                <a:spcPct val="100000"/>
              </a:lnSpc>
              <a:tabLst>
                <a:tab pos="0" algn="l"/>
              </a:tabLst>
            </a:pPr>
            <a:endParaRPr lang="en-IN" sz="3000" b="0" strike="noStrike" spc="-1" dirty="0">
              <a:solidFill>
                <a:srgbClr val="000000"/>
              </a:solidFill>
              <a:latin typeface="Times New Roman" panose="02020603050405020304" pitchFamily="18" charset="0"/>
              <a:cs typeface="Times New Roman" panose="02020603050405020304" pitchFamily="18" charset="0"/>
            </a:endParaRPr>
          </a:p>
          <a:p>
            <a:pPr marL="457200" indent="-418680">
              <a:lnSpc>
                <a:spcPct val="100000"/>
              </a:lnSpc>
              <a:buClr>
                <a:srgbClr val="202124"/>
              </a:buClr>
              <a:buFont typeface="Arial"/>
              <a:buChar char="●"/>
              <a:tabLst>
                <a:tab pos="0" algn="l"/>
              </a:tabLst>
            </a:pPr>
            <a:r>
              <a:rPr lang="en-US" sz="3000" b="1" strike="noStrike" spc="-1" dirty="0">
                <a:solidFill>
                  <a:srgbClr val="202124"/>
                </a:solidFill>
                <a:highlight>
                  <a:srgbClr val="FFFFFF"/>
                </a:highlight>
                <a:latin typeface="Times New Roman" panose="02020603050405020304" pitchFamily="18" charset="0"/>
                <a:ea typeface="Arial"/>
                <a:cs typeface="Times New Roman" panose="02020603050405020304" pitchFamily="18" charset="0"/>
              </a:rPr>
              <a:t>git commit - </a:t>
            </a:r>
            <a:r>
              <a:rPr lang="en-US" sz="3000" b="0" strike="noStrike" spc="-1" dirty="0">
                <a:solidFill>
                  <a:srgbClr val="202124"/>
                </a:solidFill>
                <a:highlight>
                  <a:srgbClr val="FFFFFF"/>
                </a:highlight>
                <a:latin typeface="Times New Roman" panose="02020603050405020304" pitchFamily="18" charset="0"/>
                <a:ea typeface="Arial"/>
                <a:cs typeface="Times New Roman" panose="02020603050405020304" pitchFamily="18" charset="0"/>
              </a:rPr>
              <a:t>The git commit command captures a snapshot of the project’s currently staged changes.</a:t>
            </a:r>
            <a:endParaRPr lang="en-IN" sz="3000" b="0" strike="noStrike" spc="-1" dirty="0">
              <a:solidFill>
                <a:srgbClr val="000000"/>
              </a:solidFill>
              <a:latin typeface="Times New Roman" panose="02020603050405020304" pitchFamily="18" charset="0"/>
              <a:cs typeface="Times New Roman" panose="02020603050405020304" pitchFamily="18" charset="0"/>
            </a:endParaRPr>
          </a:p>
          <a:p>
            <a:pPr marL="457200">
              <a:lnSpc>
                <a:spcPct val="100000"/>
              </a:lnSpc>
              <a:tabLst>
                <a:tab pos="0" algn="l"/>
              </a:tabLst>
            </a:pPr>
            <a:endParaRPr lang="en-IN" sz="3000" b="0" strike="noStrike" spc="-1" dirty="0">
              <a:solidFill>
                <a:srgbClr val="000000"/>
              </a:solidFill>
              <a:latin typeface="Times New Roman" panose="02020603050405020304" pitchFamily="18" charset="0"/>
              <a:cs typeface="Times New Roman" panose="02020603050405020304" pitchFamily="18" charset="0"/>
            </a:endParaRPr>
          </a:p>
          <a:p>
            <a:pPr marL="457200" indent="-418680">
              <a:lnSpc>
                <a:spcPct val="100000"/>
              </a:lnSpc>
              <a:buClr>
                <a:srgbClr val="202124"/>
              </a:buClr>
              <a:buFont typeface="Arial"/>
              <a:buChar char="●"/>
              <a:tabLst>
                <a:tab pos="0" algn="l"/>
              </a:tabLst>
            </a:pPr>
            <a:r>
              <a:rPr lang="en-US" sz="3000" b="1" strike="noStrike" spc="-1" dirty="0">
                <a:solidFill>
                  <a:srgbClr val="202124"/>
                </a:solidFill>
                <a:highlight>
                  <a:srgbClr val="FFFFFF"/>
                </a:highlight>
                <a:latin typeface="Times New Roman" panose="02020603050405020304" pitchFamily="18" charset="0"/>
                <a:ea typeface="Arial"/>
                <a:cs typeface="Times New Roman" panose="02020603050405020304" pitchFamily="18" charset="0"/>
              </a:rPr>
              <a:t>git branch </a:t>
            </a:r>
            <a:r>
              <a:rPr lang="en-US" sz="3000" b="0" strike="noStrike" spc="-1" dirty="0">
                <a:solidFill>
                  <a:srgbClr val="202124"/>
                </a:solidFill>
                <a:highlight>
                  <a:srgbClr val="FFFFFF"/>
                </a:highlight>
                <a:latin typeface="Times New Roman" panose="02020603050405020304" pitchFamily="18" charset="0"/>
                <a:ea typeface="Arial"/>
                <a:cs typeface="Times New Roman" panose="02020603050405020304" pitchFamily="18" charset="0"/>
              </a:rPr>
              <a:t>- </a:t>
            </a:r>
            <a:r>
              <a:rPr lang="en-US" sz="3000" b="0" strike="noStrike" spc="-1" dirty="0">
                <a:solidFill>
                  <a:srgbClr val="000000"/>
                </a:solidFill>
                <a:highlight>
                  <a:srgbClr val="FFFFFF"/>
                </a:highlight>
                <a:latin typeface="Times New Roman" panose="02020603050405020304" pitchFamily="18" charset="0"/>
                <a:ea typeface="Arial"/>
                <a:cs typeface="Times New Roman" panose="02020603050405020304" pitchFamily="18" charset="0"/>
              </a:rPr>
              <a:t>Branches are used to create another line of development. By default, Git has a master branch, which is same as trunk in Subversion. Usually, a branch is created to work on a new feature. Once the feature is completed, it is merged back with the master branch and we delete the branch.</a:t>
            </a:r>
            <a:endParaRPr lang="en-IN" sz="3000" b="0" strike="noStrike" spc="-1" dirty="0">
              <a:solidFill>
                <a:srgbClr val="000000"/>
              </a:solidFill>
              <a:latin typeface="Times New Roman" panose="02020603050405020304" pitchFamily="18" charset="0"/>
              <a:cs typeface="Times New Roman" panose="02020603050405020304" pitchFamily="18" charset="0"/>
            </a:endParaRPr>
          </a:p>
          <a:p>
            <a:pPr marL="457200">
              <a:lnSpc>
                <a:spcPct val="100000"/>
              </a:lnSpc>
              <a:tabLst>
                <a:tab pos="0" algn="l"/>
              </a:tabLst>
            </a:pPr>
            <a:endParaRPr lang="en-IN" sz="3000" b="0" strike="noStrike" spc="-1" dirty="0">
              <a:solidFill>
                <a:srgbClr val="000000"/>
              </a:solidFill>
              <a:latin typeface="Times New Roman" panose="02020603050405020304" pitchFamily="18" charset="0"/>
              <a:cs typeface="Times New Roman" panose="02020603050405020304" pitchFamily="18" charset="0"/>
            </a:endParaRPr>
          </a:p>
          <a:p>
            <a:pPr marL="457200" indent="-418680">
              <a:lnSpc>
                <a:spcPct val="100000"/>
              </a:lnSpc>
              <a:buClr>
                <a:srgbClr val="000000"/>
              </a:buClr>
              <a:buFont typeface="Arial"/>
              <a:buChar char="●"/>
              <a:tabLst>
                <a:tab pos="0" algn="l"/>
              </a:tabLst>
            </a:pPr>
            <a:r>
              <a:rPr lang="en-US" sz="3000" b="1" strike="noStrike" spc="-1" dirty="0">
                <a:solidFill>
                  <a:srgbClr val="000000"/>
                </a:solidFill>
                <a:highlight>
                  <a:srgbClr val="FFFFFF"/>
                </a:highlight>
                <a:latin typeface="Times New Roman" panose="02020603050405020304" pitchFamily="18" charset="0"/>
                <a:ea typeface="Arial"/>
                <a:cs typeface="Times New Roman" panose="02020603050405020304" pitchFamily="18" charset="0"/>
              </a:rPr>
              <a:t>git push </a:t>
            </a:r>
            <a:r>
              <a:rPr lang="en-US" sz="3000" b="0" strike="noStrike" spc="-1" dirty="0">
                <a:solidFill>
                  <a:srgbClr val="000000"/>
                </a:solidFill>
                <a:highlight>
                  <a:srgbClr val="FFFFFF"/>
                </a:highlight>
                <a:latin typeface="Times New Roman" panose="02020603050405020304" pitchFamily="18" charset="0"/>
                <a:ea typeface="Arial"/>
                <a:cs typeface="Times New Roman" panose="02020603050405020304" pitchFamily="18" charset="0"/>
              </a:rPr>
              <a:t>- git push is a command used to add all committed files in the local repository to the remote repository. So in the remote repository, all files and changes will be visible to anyone with access to the remote repository.</a:t>
            </a:r>
            <a:endParaRPr lang="en-IN" sz="3000" b="0" strike="noStrike" spc="-1" dirty="0">
              <a:solidFill>
                <a:srgbClr val="000000"/>
              </a:solidFill>
              <a:latin typeface="Times New Roman" panose="02020603050405020304" pitchFamily="18" charset="0"/>
              <a:cs typeface="Times New Roman" panose="02020603050405020304" pitchFamily="18" charset="0"/>
            </a:endParaRPr>
          </a:p>
          <a:p>
            <a:pPr marL="457200" indent="-418680">
              <a:lnSpc>
                <a:spcPct val="100000"/>
              </a:lnSpc>
              <a:buClr>
                <a:srgbClr val="000000"/>
              </a:buClr>
              <a:buFont typeface="Arial"/>
              <a:buChar char="●"/>
              <a:tabLst>
                <a:tab pos="0" algn="l"/>
              </a:tabLst>
            </a:pPr>
            <a:r>
              <a:rPr lang="en-US" sz="3000" b="1" strike="noStrike" spc="-1" dirty="0">
                <a:solidFill>
                  <a:srgbClr val="000000"/>
                </a:solidFill>
                <a:highlight>
                  <a:srgbClr val="FFFFFF"/>
                </a:highlight>
                <a:latin typeface="Times New Roman" panose="02020603050405020304" pitchFamily="18" charset="0"/>
                <a:ea typeface="Arial"/>
                <a:cs typeface="Times New Roman" panose="02020603050405020304" pitchFamily="18" charset="0"/>
              </a:rPr>
              <a:t>git merge -</a:t>
            </a:r>
            <a:r>
              <a:rPr lang="en-US" sz="3000" b="0" strike="noStrike" spc="-1" dirty="0">
                <a:solidFill>
                  <a:srgbClr val="000000"/>
                </a:solidFill>
                <a:highlight>
                  <a:srgbClr val="FFFFFF"/>
                </a:highlight>
                <a:latin typeface="Times New Roman" panose="02020603050405020304" pitchFamily="18" charset="0"/>
                <a:ea typeface="Arial"/>
                <a:cs typeface="Times New Roman" panose="02020603050405020304" pitchFamily="18" charset="0"/>
              </a:rPr>
              <a:t> merge command used to get the files from the local repository into the working directory.</a:t>
            </a:r>
            <a:endParaRPr lang="en-IN" sz="3000" b="0" strike="noStrike" spc="-1" dirty="0">
              <a:solidFill>
                <a:srgbClr val="000000"/>
              </a:solidFill>
              <a:latin typeface="Times New Roman" panose="02020603050405020304" pitchFamily="18" charset="0"/>
              <a:cs typeface="Times New Roman" panose="02020603050405020304" pitchFamily="18" charset="0"/>
            </a:endParaRPr>
          </a:p>
          <a:p>
            <a:pPr marL="457200">
              <a:lnSpc>
                <a:spcPct val="100000"/>
              </a:lnSpc>
              <a:tabLst>
                <a:tab pos="0" algn="l"/>
              </a:tabLst>
            </a:pPr>
            <a:endParaRPr lang="en-IN" sz="3000" b="0" strike="noStrike" spc="-1" dirty="0">
              <a:solidFill>
                <a:srgbClr val="000000"/>
              </a:solidFill>
              <a:latin typeface="Times New Roman" panose="02020603050405020304" pitchFamily="18" charset="0"/>
              <a:cs typeface="Times New Roman" panose="02020603050405020304" pitchFamily="18" charset="0"/>
            </a:endParaRPr>
          </a:p>
          <a:p>
            <a:pPr marL="457200">
              <a:lnSpc>
                <a:spcPct val="100000"/>
              </a:lnSpc>
              <a:tabLst>
                <a:tab pos="0" algn="l"/>
              </a:tabLst>
            </a:pPr>
            <a:endParaRPr lang="en-IN" sz="3000" b="0" strike="noStrike" spc="-1" dirty="0">
              <a:solidFill>
                <a:srgbClr val="000000"/>
              </a:solid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extShape 1"/>
          <p:cNvSpPr txBox="1"/>
          <p:nvPr/>
        </p:nvSpPr>
        <p:spPr>
          <a:xfrm>
            <a:off x="-433634" y="167400"/>
            <a:ext cx="21030840" cy="1162800"/>
          </a:xfrm>
          <a:prstGeom prst="rect">
            <a:avLst/>
          </a:prstGeom>
          <a:noFill/>
          <a:ln>
            <a:noFill/>
          </a:ln>
        </p:spPr>
        <p:txBody>
          <a:bodyPr lIns="0" tIns="0" rIns="0" bIns="0">
            <a:noAutofit/>
          </a:bodyPr>
          <a:lstStyle/>
          <a:p>
            <a:pPr algn="ctr">
              <a:lnSpc>
                <a:spcPct val="100000"/>
              </a:lnSpc>
              <a:tabLst>
                <a:tab pos="0" algn="l"/>
              </a:tabLst>
            </a:pPr>
            <a:r>
              <a:rPr lang="en-US" sz="7400" b="1" strike="noStrike" spc="-1" dirty="0">
                <a:solidFill>
                  <a:srgbClr val="000000"/>
                </a:solidFill>
                <a:latin typeface="Times New Roman" panose="02020603050405020304" pitchFamily="18" charset="0"/>
                <a:cs typeface="Times New Roman" panose="02020603050405020304" pitchFamily="18" charset="0"/>
              </a:rPr>
              <a:t> Git Commands and Snapshots</a:t>
            </a:r>
            <a:endParaRPr lang="en-IN" sz="7400" b="1" strike="noStrike" spc="-1" dirty="0">
              <a:solidFill>
                <a:srgbClr val="000000"/>
              </a:solidFill>
              <a:latin typeface="Times New Roman" panose="02020603050405020304" pitchFamily="18" charset="0"/>
              <a:cs typeface="Times New Roman" panose="02020603050405020304" pitchFamily="18" charset="0"/>
            </a:endParaRPr>
          </a:p>
        </p:txBody>
      </p:sp>
      <p:sp>
        <p:nvSpPr>
          <p:cNvPr id="175" name="TextShape 2"/>
          <p:cNvSpPr txBox="1"/>
          <p:nvPr/>
        </p:nvSpPr>
        <p:spPr>
          <a:xfrm>
            <a:off x="562708" y="1330200"/>
            <a:ext cx="23409692" cy="1177620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txBody>
          <a:bodyPr lIns="0" tIns="0" rIns="0" bIns="0">
            <a:noAutofit/>
          </a:bodyPr>
          <a:lstStyle/>
          <a:p>
            <a:pPr marL="38520">
              <a:lnSpc>
                <a:spcPct val="100000"/>
              </a:lnSpc>
              <a:buClr>
                <a:srgbClr val="050A19"/>
              </a:buClr>
            </a:pPr>
            <a:endParaRPr lang="en-IN" sz="3000" b="1" strike="noStrike" spc="-1" dirty="0">
              <a:solidFill>
                <a:srgbClr val="000000"/>
              </a:solidFill>
              <a:highlight>
                <a:srgbClr val="FFFF00"/>
              </a:highlight>
              <a:latin typeface="Arial"/>
            </a:endParaRPr>
          </a:p>
          <a:p>
            <a:pPr marL="457200">
              <a:lnSpc>
                <a:spcPct val="100000"/>
              </a:lnSpc>
              <a:tabLst>
                <a:tab pos="0" algn="l"/>
              </a:tabLst>
            </a:pPr>
            <a:endParaRPr lang="en-IN" sz="3000" b="0" strike="noStrike" spc="-1" dirty="0">
              <a:solidFill>
                <a:srgbClr val="000000"/>
              </a:solidFill>
              <a:latin typeface="Arial"/>
            </a:endParaRPr>
          </a:p>
          <a:p>
            <a:pPr marL="457200">
              <a:lnSpc>
                <a:spcPct val="100000"/>
              </a:lnSpc>
              <a:tabLst>
                <a:tab pos="0" algn="l"/>
              </a:tabLst>
            </a:pPr>
            <a:endParaRPr lang="en-IN" sz="3000" b="0" strike="noStrike" spc="-1" dirty="0">
              <a:solidFill>
                <a:srgbClr val="000000"/>
              </a:solidFill>
              <a:latin typeface="Arial"/>
            </a:endParaRPr>
          </a:p>
          <a:p>
            <a:pPr marL="457200">
              <a:lnSpc>
                <a:spcPct val="100000"/>
              </a:lnSpc>
              <a:tabLst>
                <a:tab pos="0" algn="l"/>
              </a:tabLst>
            </a:pPr>
            <a:endParaRPr lang="en-IN" sz="3000" b="0" strike="noStrike" spc="-1" dirty="0">
              <a:solidFill>
                <a:srgbClr val="000000"/>
              </a:solidFill>
              <a:latin typeface="Arial"/>
            </a:endParaRPr>
          </a:p>
          <a:p>
            <a:pPr marL="457200">
              <a:lnSpc>
                <a:spcPct val="100000"/>
              </a:lnSpc>
              <a:tabLst>
                <a:tab pos="0" algn="l"/>
              </a:tabLst>
            </a:pPr>
            <a:endParaRPr lang="en-IN" sz="3000" b="0" strike="noStrike" spc="-1" dirty="0">
              <a:solidFill>
                <a:srgbClr val="000000"/>
              </a:solidFill>
              <a:latin typeface="Arial"/>
            </a:endParaRPr>
          </a:p>
          <a:p>
            <a:pPr marL="457200">
              <a:lnSpc>
                <a:spcPct val="100000"/>
              </a:lnSpc>
              <a:tabLst>
                <a:tab pos="0" algn="l"/>
              </a:tabLst>
            </a:pPr>
            <a:r>
              <a:rPr lang="en-US" sz="3000" b="1" strike="noStrike" spc="-1" dirty="0">
                <a:solidFill>
                  <a:srgbClr val="050A19"/>
                </a:solidFill>
                <a:highlight>
                  <a:srgbClr val="999999"/>
                </a:highlight>
                <a:latin typeface="Arial"/>
                <a:ea typeface="Arial"/>
              </a:rPr>
              <a:t> </a:t>
            </a:r>
            <a:endParaRPr lang="en-IN" sz="3000" b="0" strike="noStrike" spc="-1" dirty="0">
              <a:solidFill>
                <a:srgbClr val="000000"/>
              </a:solidFill>
              <a:latin typeface="Arial"/>
            </a:endParaRPr>
          </a:p>
          <a:p>
            <a:pPr marL="457200">
              <a:lnSpc>
                <a:spcPct val="100000"/>
              </a:lnSpc>
              <a:tabLst>
                <a:tab pos="0" algn="l"/>
              </a:tabLst>
            </a:pPr>
            <a:endParaRPr lang="en-IN" sz="3000" b="0" strike="noStrike" spc="-1" dirty="0">
              <a:solidFill>
                <a:srgbClr val="000000"/>
              </a:solidFill>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50A19"/>
      </a:dk2>
      <a:lt2>
        <a:srgbClr val="FFFFFF"/>
      </a:lt2>
      <a:accent1>
        <a:srgbClr val="09B1CC"/>
      </a:accent1>
      <a:accent2>
        <a:srgbClr val="32C0D8"/>
      </a:accent2>
      <a:accent3>
        <a:srgbClr val="558EB9"/>
      </a:accent3>
      <a:accent4>
        <a:srgbClr val="397FB0"/>
      </a:accent4>
      <a:accent5>
        <a:srgbClr val="089BB4"/>
      </a:accent5>
      <a:accent6>
        <a:srgbClr val="1D869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50A19"/>
      </a:dk2>
      <a:lt2>
        <a:srgbClr val="FFFFFF"/>
      </a:lt2>
      <a:accent1>
        <a:srgbClr val="09B1CC"/>
      </a:accent1>
      <a:accent2>
        <a:srgbClr val="32C0D8"/>
      </a:accent2>
      <a:accent3>
        <a:srgbClr val="558EB9"/>
      </a:accent3>
      <a:accent4>
        <a:srgbClr val="397FB0"/>
      </a:accent4>
      <a:accent5>
        <a:srgbClr val="089BB4"/>
      </a:accent5>
      <a:accent6>
        <a:srgbClr val="1D869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50A19"/>
      </a:dk2>
      <a:lt2>
        <a:srgbClr val="FFFFFF"/>
      </a:lt2>
      <a:accent1>
        <a:srgbClr val="09B1CC"/>
      </a:accent1>
      <a:accent2>
        <a:srgbClr val="32C0D8"/>
      </a:accent2>
      <a:accent3>
        <a:srgbClr val="558EB9"/>
      </a:accent3>
      <a:accent4>
        <a:srgbClr val="397FB0"/>
      </a:accent4>
      <a:accent5>
        <a:srgbClr val="089BB4"/>
      </a:accent5>
      <a:accent6>
        <a:srgbClr val="1D869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50A19"/>
      </a:dk2>
      <a:lt2>
        <a:srgbClr val="FFFFFF"/>
      </a:lt2>
      <a:accent1>
        <a:srgbClr val="09B1CC"/>
      </a:accent1>
      <a:accent2>
        <a:srgbClr val="32C0D8"/>
      </a:accent2>
      <a:accent3>
        <a:srgbClr val="558EB9"/>
      </a:accent3>
      <a:accent4>
        <a:srgbClr val="397FB0"/>
      </a:accent4>
      <a:accent5>
        <a:srgbClr val="089BB4"/>
      </a:accent5>
      <a:accent6>
        <a:srgbClr val="1D869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609</TotalTime>
  <Words>1457</Words>
  <Application>Microsoft Office PowerPoint</Application>
  <PresentationFormat>Custom</PresentationFormat>
  <Paragraphs>127</Paragraphs>
  <Slides>17</Slides>
  <Notes>7</Notes>
  <HiddenSlides>0</HiddenSlides>
  <MMClips>0</MMClips>
  <ScaleCrop>false</ScaleCrop>
  <HeadingPairs>
    <vt:vector size="6" baseType="variant">
      <vt:variant>
        <vt:lpstr>Fonts Used</vt:lpstr>
      </vt:variant>
      <vt:variant>
        <vt:i4>14</vt:i4>
      </vt:variant>
      <vt:variant>
        <vt:lpstr>Theme</vt:lpstr>
      </vt:variant>
      <vt:variant>
        <vt:i4>3</vt:i4>
      </vt:variant>
      <vt:variant>
        <vt:lpstr>Slide Titles</vt:lpstr>
      </vt:variant>
      <vt:variant>
        <vt:i4>17</vt:i4>
      </vt:variant>
    </vt:vector>
  </HeadingPairs>
  <TitlesOfParts>
    <vt:vector size="34" baseType="lpstr">
      <vt:lpstr>NSimSun</vt:lpstr>
      <vt:lpstr>-apple-system</vt:lpstr>
      <vt:lpstr>Arial</vt:lpstr>
      <vt:lpstr>Calibri</vt:lpstr>
      <vt:lpstr>Courier</vt:lpstr>
      <vt:lpstr>Nimbus</vt:lpstr>
      <vt:lpstr>Open Sans</vt:lpstr>
      <vt:lpstr>Open Sans Light</vt:lpstr>
      <vt:lpstr>Poppins</vt:lpstr>
      <vt:lpstr>Poppins Medium</vt:lpstr>
      <vt:lpstr>SanchezSlab Semibold</vt:lpstr>
      <vt:lpstr>Symbol</vt:lpstr>
      <vt:lpstr>Times New Roman</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Shashikant Tanti</dc:creator>
  <dc:description/>
  <cp:lastModifiedBy>Shashikant Tanti</cp:lastModifiedBy>
  <cp:revision>34</cp:revision>
  <dcterms:modified xsi:type="dcterms:W3CDTF">2021-08-15T14:57:24Z</dcterms:modified>
  <dc:language>en-IN</dc:language>
</cp:coreProperties>
</file>