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89" r:id="rId17"/>
  </p:sldIdLst>
  <p:sldSz cx="9144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8" userDrawn="1">
          <p15:clr>
            <a:srgbClr val="000000"/>
          </p15:clr>
        </p15:guide>
        <p15:guide id="2" pos="2928"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58"/>
        <p:guide pos="2928"/>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57"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1048658"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fld>
            <a:endParaRPr lang="en-US" dirty="0"/>
          </a:p>
        </p:txBody>
      </p:sp>
      <p:sp>
        <p:nvSpPr>
          <p:cNvPr id="1048659"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1048660"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1"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1048662"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Slide Image Placeholder 1"/>
          <p:cNvSpPr>
            <a:spLocks noGrp="1" noRot="1" noChangeAspect="1"/>
          </p:cNvSpPr>
          <p:nvPr>
            <p:ph type="sldImg"/>
          </p:nvPr>
        </p:nvSpPr>
        <p:spPr/>
      </p:sp>
      <p:sp>
        <p:nvSpPr>
          <p:cNvPr id="1048588" name="Notes Placeholder 2"/>
          <p:cNvSpPr>
            <a:spLocks noGrp="1"/>
          </p:cNvSpPr>
          <p:nvPr>
            <p:ph type="body" idx="1"/>
          </p:nvPr>
        </p:nvSpPr>
        <p:spPr/>
        <p:txBody>
          <a:bodyPr>
            <a:normAutofit/>
          </a:bodyPr>
          <a:lstStyle/>
          <a:p>
            <a:endParaRPr lang="en-US" dirty="0"/>
          </a:p>
        </p:txBody>
      </p:sp>
      <p:sp>
        <p:nvSpPr>
          <p:cNvPr id="1048589" name="Slide Number Placeholder 3"/>
          <p:cNvSpPr>
            <a:spLocks noGrp="1"/>
          </p:cNvSpPr>
          <p:nvPr>
            <p:ph type="sldNum" sz="quarter" idx="10"/>
          </p:nvPr>
        </p:nvSpPr>
        <p:spPr/>
        <p:txBody>
          <a:bodyPr/>
          <a:lstStyle/>
          <a:p>
            <a:fld id="{7C4E7652-46AF-4259-BAE2-54978EA077CD}"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Slide Image Placeholder 1"/>
          <p:cNvSpPr>
            <a:spLocks noGrp="1" noRot="1" noChangeAspect="1"/>
          </p:cNvSpPr>
          <p:nvPr>
            <p:ph type="sldImg"/>
          </p:nvPr>
        </p:nvSpPr>
        <p:spPr/>
      </p:sp>
      <p:sp>
        <p:nvSpPr>
          <p:cNvPr id="1048599" name="Notes Placeholder 2"/>
          <p:cNvSpPr>
            <a:spLocks noGrp="1"/>
          </p:cNvSpPr>
          <p:nvPr>
            <p:ph type="body" idx="1"/>
          </p:nvPr>
        </p:nvSpPr>
        <p:spPr/>
        <p:txBody>
          <a:bodyPr>
            <a:normAutofit/>
          </a:bodyPr>
          <a:lstStyle/>
          <a:p>
            <a:endParaRPr lang="en-US" dirty="0"/>
          </a:p>
        </p:txBody>
      </p:sp>
      <p:sp>
        <p:nvSpPr>
          <p:cNvPr id="1048600" name="Slide Number Placeholder 3"/>
          <p:cNvSpPr>
            <a:spLocks noGrp="1"/>
          </p:cNvSpPr>
          <p:nvPr>
            <p:ph type="sldNum" sz="quarter" idx="10"/>
          </p:nvPr>
        </p:nvSpPr>
        <p:spPr/>
        <p:txBody>
          <a:bodyPr/>
          <a:lstStyle/>
          <a:p>
            <a:fld id="{7C4E7652-46AF-4259-BAE2-54978EA077CD}"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Slide Image Placeholder 1"/>
          <p:cNvSpPr>
            <a:spLocks noGrp="1" noRot="1" noChangeAspect="1"/>
          </p:cNvSpPr>
          <p:nvPr>
            <p:ph type="sldImg"/>
          </p:nvPr>
        </p:nvSpPr>
        <p:spPr/>
      </p:sp>
      <p:sp>
        <p:nvSpPr>
          <p:cNvPr id="1048610" name="Notes Placeholder 2"/>
          <p:cNvSpPr>
            <a:spLocks noGrp="1"/>
          </p:cNvSpPr>
          <p:nvPr>
            <p:ph type="body" idx="1"/>
          </p:nvPr>
        </p:nvSpPr>
        <p:spPr/>
        <p:txBody>
          <a:bodyPr>
            <a:normAutofit/>
          </a:bodyPr>
          <a:lstStyle/>
          <a:p>
            <a:endParaRPr lang="en-US" dirty="0"/>
          </a:p>
        </p:txBody>
      </p:sp>
      <p:sp>
        <p:nvSpPr>
          <p:cNvPr id="1048611" name="Slide Number Placeholder 3"/>
          <p:cNvSpPr>
            <a:spLocks noGrp="1"/>
          </p:cNvSpPr>
          <p:nvPr>
            <p:ph type="sldNum" sz="quarter" idx="10"/>
          </p:nvPr>
        </p:nvSpPr>
        <p:spPr/>
        <p:txBody>
          <a:bodyPr/>
          <a:lstStyle/>
          <a:p>
            <a:fld id="{7C4E7652-46AF-4259-BAE2-54978EA077CD}"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Slide Image Placeholder 1"/>
          <p:cNvSpPr>
            <a:spLocks noGrp="1" noRot="1" noChangeAspect="1"/>
          </p:cNvSpPr>
          <p:nvPr>
            <p:ph type="sldImg"/>
          </p:nvPr>
        </p:nvSpPr>
        <p:spPr/>
      </p:sp>
      <p:sp>
        <p:nvSpPr>
          <p:cNvPr id="1048617" name="Notes Placeholder 2"/>
          <p:cNvSpPr>
            <a:spLocks noGrp="1"/>
          </p:cNvSpPr>
          <p:nvPr>
            <p:ph type="body" idx="1"/>
          </p:nvPr>
        </p:nvSpPr>
        <p:spPr/>
        <p:txBody>
          <a:bodyPr>
            <a:normAutofit/>
          </a:bodyPr>
          <a:lstStyle/>
          <a:p>
            <a:endParaRPr lang="en-US" dirty="0"/>
          </a:p>
        </p:txBody>
      </p:sp>
      <p:sp>
        <p:nvSpPr>
          <p:cNvPr id="1048618" name="Slide Number Placeholder 3"/>
          <p:cNvSpPr>
            <a:spLocks noGrp="1"/>
          </p:cNvSpPr>
          <p:nvPr>
            <p:ph type="sldNum" sz="quarter" idx="10"/>
          </p:nvPr>
        </p:nvSpPr>
        <p:spPr/>
        <p:txBody>
          <a:bodyPr/>
          <a:lstStyle/>
          <a:p>
            <a:fld id="{7C4E7652-46AF-4259-BAE2-54978EA077CD}"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algn="r"/>
            <a:endParaRPr lang="en-US" sz="1000" dirty="0"/>
          </a:p>
        </p:txBody>
      </p:sp>
      <p:sp>
        <p:nvSpPr>
          <p:cNvPr id="5" name="Footer Placeholder 4"/>
          <p:cNvSpPr>
            <a:spLocks noGrp="1"/>
          </p:cNvSpPr>
          <p:nvPr>
            <p:ph type="ftr" sz="quarter" idx="11"/>
          </p:nvPr>
        </p:nvSpPr>
        <p:spPr/>
        <p:txBody>
          <a:bodyPr/>
          <a:lstStyle/>
          <a:p>
            <a:pPr algn="r"/>
            <a:r>
              <a:rPr lang="en-US" sz="1100"/>
              <a:t>www.website.com</a:t>
            </a:r>
            <a:endParaRPr lang="en-US" sz="1100"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grpSp>
        <p:nvGrpSpPr>
          <p:cNvPr id="7" name="Group 9"/>
          <p:cNvGrpSpPr/>
          <p:nvPr userDrawn="1"/>
        </p:nvGrpSpPr>
        <p:grpSpPr>
          <a:xfrm>
            <a:off x="-1" y="-10825"/>
            <a:ext cx="9144002" cy="6515395"/>
            <a:chOff x="-1" y="-10825"/>
            <a:chExt cx="9144002" cy="6515395"/>
          </a:xfrm>
        </p:grpSpPr>
        <p:pic>
          <p:nvPicPr>
            <p:cNvPr id="8" name="Graphic 10"/>
            <p:cNvPicPr>
              <a:picLocks noChangeAspect="1"/>
            </p:cNvPicPr>
            <p:nvPr userDrawn="1"/>
          </p:nvPicPr>
          <p:blipFill>
            <a:blip r:embed="rId2" cstate="print"/>
            <a:stretch>
              <a:fillRect/>
            </a:stretch>
          </p:blipFill>
          <p:spPr>
            <a:xfrm>
              <a:off x="457200" y="-10825"/>
              <a:ext cx="3429000" cy="3181546"/>
            </a:xfrm>
            <a:prstGeom prst="rect">
              <a:avLst/>
            </a:prstGeom>
          </p:spPr>
        </p:pic>
        <p:pic>
          <p:nvPicPr>
            <p:cNvPr id="9" name="Graphic 11"/>
            <p:cNvPicPr>
              <a:picLocks noChangeAspect="1"/>
            </p:cNvPicPr>
            <p:nvPr userDrawn="1"/>
          </p:nvPicPr>
          <p:blipFill>
            <a:blip r:embed="rId3" cstate="print"/>
            <a:stretch>
              <a:fillRect/>
            </a:stretch>
          </p:blipFill>
          <p:spPr>
            <a:xfrm>
              <a:off x="1295401" y="-10825"/>
              <a:ext cx="7848600" cy="3522243"/>
            </a:xfrm>
            <a:prstGeom prst="rect">
              <a:avLst/>
            </a:prstGeom>
          </p:spPr>
        </p:pic>
        <p:pic>
          <p:nvPicPr>
            <p:cNvPr id="10" name="Graphic 12"/>
            <p:cNvPicPr>
              <a:picLocks noChangeAspect="1"/>
            </p:cNvPicPr>
            <p:nvPr userDrawn="1"/>
          </p:nvPicPr>
          <p:blipFill>
            <a:blip r:embed="rId4" cstate="print"/>
            <a:stretch>
              <a:fillRect/>
            </a:stretch>
          </p:blipFill>
          <p:spPr>
            <a:xfrm>
              <a:off x="2831825" y="2232482"/>
              <a:ext cx="1282976" cy="1108588"/>
            </a:xfrm>
            <a:prstGeom prst="rect">
              <a:avLst/>
            </a:prstGeom>
          </p:spPr>
        </p:pic>
        <p:pic>
          <p:nvPicPr>
            <p:cNvPr id="11" name="Graphic 13"/>
            <p:cNvPicPr>
              <a:picLocks noChangeAspect="1"/>
            </p:cNvPicPr>
            <p:nvPr userDrawn="1"/>
          </p:nvPicPr>
          <p:blipFill>
            <a:blip r:embed="rId5" cstate="print"/>
            <a:stretch>
              <a:fillRect/>
            </a:stretch>
          </p:blipFill>
          <p:spPr>
            <a:xfrm>
              <a:off x="-1" y="2962082"/>
              <a:ext cx="2757625" cy="3542488"/>
            </a:xfrm>
            <a:prstGeom prst="rect">
              <a:avLst/>
            </a:prstGeom>
          </p:spPr>
        </p:pic>
        <p:pic>
          <p:nvPicPr>
            <p:cNvPr id="12" name="Graphic 14"/>
            <p:cNvPicPr>
              <a:picLocks noChangeAspect="1"/>
            </p:cNvPicPr>
            <p:nvPr userDrawn="1"/>
          </p:nvPicPr>
          <p:blipFill>
            <a:blip r:embed="rId6" cstate="print"/>
            <a:stretch>
              <a:fillRect/>
            </a:stretch>
          </p:blipFill>
          <p:spPr>
            <a:xfrm>
              <a:off x="2" y="2313169"/>
              <a:ext cx="2259131" cy="2895506"/>
            </a:xfrm>
            <a:prstGeom prst="rect">
              <a:avLst/>
            </a:prstGeom>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3A8D82FE-38CB-4EF0-933A-9DB1E0083DE7}" type="datetimeFigureOut">
              <a:rPr lang="en-US" smtClean="0"/>
            </a:fld>
            <a:endParaRPr lang="en-US" dirty="0"/>
          </a:p>
        </p:txBody>
      </p:sp>
      <p:sp>
        <p:nvSpPr>
          <p:cNvPr id="5" name="Footer Placeholder 4"/>
          <p:cNvSpPr>
            <a:spLocks noGrp="1"/>
          </p:cNvSpPr>
          <p:nvPr>
            <p:ph type="ftr" sz="quarter" idx="11"/>
          </p:nvPr>
        </p:nvSpPr>
        <p:spPr/>
        <p:txBody>
          <a:bodyPr/>
          <a:lstStyle/>
          <a:p>
            <a:r>
              <a:rPr lang="en-US"/>
              <a:t>www.website.com</a:t>
            </a:r>
            <a:endParaRPr lang="en-US" dirty="0"/>
          </a:p>
        </p:txBody>
      </p:sp>
      <p:sp>
        <p:nvSpPr>
          <p:cNvPr id="6" name="Slide Number Placeholder 5"/>
          <p:cNvSpPr>
            <a:spLocks noGrp="1"/>
          </p:cNvSpPr>
          <p:nvPr>
            <p:ph type="sldNum" sz="quarter" idx="12"/>
          </p:nvPr>
        </p:nvSpPr>
        <p:spPr/>
        <p:txBody>
          <a:bodyPr/>
          <a:lstStyle/>
          <a:p>
            <a:fld id="{49598980-D22C-4904-9F8F-3DB09B2ECD84}" type="slidenum">
              <a:rPr lang="en-US" smtClean="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8C4D7EC-FC7F-48C5-AE2E-706146BC4953}" type="datetimeFigureOut">
              <a:rPr lang="en-US" smtClean="0"/>
            </a:fld>
            <a:endParaRPr lang="en-US" dirty="0"/>
          </a:p>
        </p:txBody>
      </p:sp>
      <p:sp>
        <p:nvSpPr>
          <p:cNvPr id="5" name="Footer Placeholder 4"/>
          <p:cNvSpPr>
            <a:spLocks noGrp="1"/>
          </p:cNvSpPr>
          <p:nvPr>
            <p:ph type="ftr" sz="quarter" idx="11"/>
          </p:nvPr>
        </p:nvSpPr>
        <p:spPr/>
        <p:txBody>
          <a:bodyPr/>
          <a:lstStyle/>
          <a:p>
            <a:r>
              <a:rPr lang="en-US"/>
              <a:t>www.website.com</a:t>
            </a:r>
            <a:endParaRPr lang="en-US" dirty="0"/>
          </a:p>
        </p:txBody>
      </p:sp>
      <p:sp>
        <p:nvSpPr>
          <p:cNvPr id="6" name="Slide Number Placeholder 5"/>
          <p:cNvSpPr>
            <a:spLocks noGrp="1"/>
          </p:cNvSpPr>
          <p:nvPr>
            <p:ph type="sldNum" sz="quarter" idx="12"/>
          </p:nvPr>
        </p:nvSpPr>
        <p:spPr/>
        <p:txBody>
          <a:bodyPr/>
          <a:lstStyle/>
          <a:p>
            <a:fld id="{49598980-D22C-4904-9F8F-3DB09B2ECD84}" type="slidenum">
              <a:rPr lang="en-US" smtClean="0"/>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grpSp>
        <p:nvGrpSpPr>
          <p:cNvPr id="27" name="Group 10"/>
          <p:cNvGrpSpPr/>
          <p:nvPr userDrawn="1"/>
        </p:nvGrpSpPr>
        <p:grpSpPr>
          <a:xfrm>
            <a:off x="5105399" y="3142"/>
            <a:ext cx="4038601" cy="1101851"/>
            <a:chOff x="5334000" y="-37306"/>
            <a:chExt cx="3281716" cy="895350"/>
          </a:xfrm>
        </p:grpSpPr>
        <p:pic>
          <p:nvPicPr>
            <p:cNvPr id="2097161" name="Graphic 11"/>
            <p:cNvPicPr>
              <a:picLocks noChangeAspect="1"/>
            </p:cNvPicPr>
            <p:nvPr userDrawn="1"/>
          </p:nvPicPr>
          <p:blipFill>
            <a:blip r:embed="rId2" cstate="print"/>
            <a:stretch>
              <a:fillRect/>
            </a:stretch>
          </p:blipFill>
          <p:spPr>
            <a:xfrm>
              <a:off x="5448301" y="-37306"/>
              <a:ext cx="3167415" cy="609600"/>
            </a:xfrm>
            <a:prstGeom prst="rect">
              <a:avLst/>
            </a:prstGeom>
          </p:spPr>
        </p:pic>
        <p:pic>
          <p:nvPicPr>
            <p:cNvPr id="2097162" name="Graphic 12"/>
            <p:cNvPicPr>
              <a:picLocks noChangeAspect="1"/>
            </p:cNvPicPr>
            <p:nvPr userDrawn="1"/>
          </p:nvPicPr>
          <p:blipFill>
            <a:blip r:embed="rId3" cstate="print"/>
            <a:stretch>
              <a:fillRect/>
            </a:stretch>
          </p:blipFill>
          <p:spPr>
            <a:xfrm>
              <a:off x="5334000" y="-37306"/>
              <a:ext cx="819150" cy="895350"/>
            </a:xfrm>
            <a:prstGeom prst="rect">
              <a:avLst/>
            </a:prstGeom>
          </p:spPr>
        </p:pic>
      </p:grpSp>
      <p:sp>
        <p:nvSpPr>
          <p:cNvPr id="1048590" name="Title 1"/>
          <p:cNvSpPr>
            <a:spLocks noGrp="1"/>
          </p:cNvSpPr>
          <p:nvPr>
            <p:ph type="title"/>
          </p:nvPr>
        </p:nvSpPr>
        <p:spPr/>
        <p:txBody>
          <a:bodyPr/>
          <a:lstStyle/>
          <a:p>
            <a:r>
              <a:rPr lang="en-US"/>
              <a:t>Click to edit Master title style</a:t>
            </a:r>
            <a:endParaRPr lang="en-US" dirty="0"/>
          </a:p>
        </p:txBody>
      </p:sp>
      <p:sp>
        <p:nvSpPr>
          <p:cNvPr id="1048591" name="Footer Placeholder 2"/>
          <p:cNvSpPr>
            <a:spLocks noGrp="1"/>
          </p:cNvSpPr>
          <p:nvPr>
            <p:ph type="ftr" sz="quarter" idx="10"/>
          </p:nvPr>
        </p:nvSpPr>
        <p:spPr/>
        <p:txBody>
          <a:bodyPr/>
          <a:lstStyle/>
          <a:p>
            <a:r>
              <a:rPr lang="en-US" dirty="0"/>
              <a:t>www.website.com</a:t>
            </a:r>
            <a:endParaRPr lang="en-US" dirty="0"/>
          </a:p>
        </p:txBody>
      </p:sp>
      <p:sp>
        <p:nvSpPr>
          <p:cNvPr id="1048592" name="Slide Number Placeholder 3"/>
          <p:cNvSpPr>
            <a:spLocks noGrp="1"/>
          </p:cNvSpPr>
          <p:nvPr>
            <p:ph type="sldNum" sz="quarter" idx="11"/>
          </p:nvPr>
        </p:nvSpPr>
        <p:spPr/>
        <p:txBody>
          <a:bodyPr/>
          <a:lstStyle/>
          <a:p>
            <a:fld id="{49598980-D22C-4904-9F8F-3DB09B2ECD84}" type="slidenum">
              <a:rPr lang="en-US" smtClean="0"/>
            </a:fld>
            <a:endParaRPr lang="en-US" dirty="0"/>
          </a:p>
        </p:txBody>
      </p:sp>
      <p:sp>
        <p:nvSpPr>
          <p:cNvPr id="1048593" name="Content Placeholder 2"/>
          <p:cNvSpPr>
            <a:spLocks noGrp="1"/>
          </p:cNvSpPr>
          <p:nvPr>
            <p:ph idx="1"/>
          </p:nvPr>
        </p:nvSpPr>
        <p:spPr>
          <a:xfrm>
            <a:off x="457200" y="1425655"/>
            <a:ext cx="7726680" cy="571500"/>
          </a:xfrm>
        </p:spPr>
        <p:txBody>
          <a:bodyPr>
            <a:normAutofit/>
          </a:bodyPr>
          <a:lstStyle>
            <a:lvl1pPr marL="64135" indent="0">
              <a:buFont typeface="Arial" panose="020B0604020202020204" pitchFamily="34" charset="0"/>
              <a:buNone/>
              <a:defRPr sz="2000"/>
            </a:lvl1pPr>
            <a:lvl2pPr marL="537210" indent="0">
              <a:buNone/>
            </a:lvl2pPr>
            <a:lvl3pPr marL="877570" indent="0">
              <a:buNone/>
            </a:lvl3pPr>
            <a:lvl4pPr marL="1161415" indent="0">
              <a:buNone/>
            </a:lvl4pPr>
            <a:lvl5pPr marL="1390015" indent="0">
              <a:buNone/>
            </a:lvl5pPr>
          </a:lstStyle>
          <a:p>
            <a:pPr lvl="0"/>
            <a:r>
              <a:rPr lang="en-US"/>
              <a:t>Click to edit Master text styles</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1B6A65E-2E7B-45D1-A4B9-0680C068B11A}" type="datetimeFigureOut">
              <a:rPr lang="en-US" smtClean="0"/>
            </a:fld>
            <a:endParaRPr lang="en-US" dirty="0"/>
          </a:p>
        </p:txBody>
      </p:sp>
      <p:sp>
        <p:nvSpPr>
          <p:cNvPr id="5" name="Footer Placeholder 4"/>
          <p:cNvSpPr>
            <a:spLocks noGrp="1"/>
          </p:cNvSpPr>
          <p:nvPr>
            <p:ph type="ftr" sz="quarter" idx="11"/>
          </p:nvPr>
        </p:nvSpPr>
        <p:spPr/>
        <p:txBody>
          <a:bodyPr/>
          <a:lstStyle/>
          <a:p>
            <a:r>
              <a:rPr lang="en-US"/>
              <a:t>www.website.com</a:t>
            </a:r>
            <a:endParaRPr lang="en-US" dirty="0"/>
          </a:p>
        </p:txBody>
      </p:sp>
      <p:sp>
        <p:nvSpPr>
          <p:cNvPr id="6" name="Slide Number Placeholder 5"/>
          <p:cNvSpPr>
            <a:spLocks noGrp="1"/>
          </p:cNvSpPr>
          <p:nvPr>
            <p:ph type="sldNum" sz="quarter" idx="12"/>
          </p:nvPr>
        </p:nvSpPr>
        <p:spPr/>
        <p:txBody>
          <a:bodyPr/>
          <a:lstStyle/>
          <a:p>
            <a:fld id="{FEA1243F-3000-4347-94A4-FBDEAD3122CB}"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C75D96E-8D7E-422E-A2A8-D28C1B4E7B86}" type="datetimeFigureOut">
              <a:rPr lang="en-US" smtClean="0"/>
            </a:fld>
            <a:endParaRPr lang="en-US" dirty="0"/>
          </a:p>
        </p:txBody>
      </p:sp>
      <p:sp>
        <p:nvSpPr>
          <p:cNvPr id="5" name="Footer Placeholder 4"/>
          <p:cNvSpPr>
            <a:spLocks noGrp="1"/>
          </p:cNvSpPr>
          <p:nvPr>
            <p:ph type="ftr" sz="quarter" idx="11"/>
          </p:nvPr>
        </p:nvSpPr>
        <p:spPr/>
        <p:txBody>
          <a:bodyPr/>
          <a:lstStyle/>
          <a:p>
            <a:r>
              <a:rPr lang="en-US"/>
              <a:t>www.website.com</a:t>
            </a:r>
            <a:endParaRPr lang="en-US" dirty="0"/>
          </a:p>
        </p:txBody>
      </p:sp>
      <p:sp>
        <p:nvSpPr>
          <p:cNvPr id="6" name="Slide Number Placeholder 5"/>
          <p:cNvSpPr>
            <a:spLocks noGrp="1"/>
          </p:cNvSpPr>
          <p:nvPr>
            <p:ph type="sldNum" sz="quarter" idx="12"/>
          </p:nvPr>
        </p:nvSpPr>
        <p:spPr/>
        <p:txBody>
          <a:bodyPr/>
          <a:lstStyle/>
          <a:p>
            <a:fld id="{49598980-D22C-4904-9F8F-3DB09B2ECD84}" type="slidenum">
              <a:rPr lang="en-US" smtClean="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42AA3118-2D63-46DE-A5FD-62B7769B1823}" type="datetimeFigureOut">
              <a:rPr lang="en-US" smtClean="0"/>
            </a:fld>
            <a:endParaRPr lang="en-US" dirty="0"/>
          </a:p>
        </p:txBody>
      </p:sp>
      <p:sp>
        <p:nvSpPr>
          <p:cNvPr id="6" name="Footer Placeholder 5"/>
          <p:cNvSpPr>
            <a:spLocks noGrp="1"/>
          </p:cNvSpPr>
          <p:nvPr>
            <p:ph type="ftr" sz="quarter" idx="11"/>
          </p:nvPr>
        </p:nvSpPr>
        <p:spPr/>
        <p:txBody>
          <a:bodyPr/>
          <a:lstStyle/>
          <a:p>
            <a:r>
              <a:rPr lang="en-US"/>
              <a:t>www.website.com</a:t>
            </a:r>
            <a:endParaRPr lang="en-US" dirty="0"/>
          </a:p>
        </p:txBody>
      </p:sp>
      <p:sp>
        <p:nvSpPr>
          <p:cNvPr id="7" name="Slide Number Placeholder 6"/>
          <p:cNvSpPr>
            <a:spLocks noGrp="1"/>
          </p:cNvSpPr>
          <p:nvPr>
            <p:ph type="sldNum" sz="quarter" idx="12"/>
          </p:nvPr>
        </p:nvSpPr>
        <p:spPr/>
        <p:txBody>
          <a:bodyPr/>
          <a:lstStyle/>
          <a:p>
            <a:fld id="{FEA1243F-3000-4347-94A4-FBDEAD3122CB}"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F3CA95C9-E353-4D5F-9DEE-820E2A1F9C49}" type="datetimeFigureOut">
              <a:rPr lang="en-US" smtClean="0"/>
            </a:fld>
            <a:endParaRPr lang="en-US" dirty="0"/>
          </a:p>
        </p:txBody>
      </p:sp>
      <p:sp>
        <p:nvSpPr>
          <p:cNvPr id="8" name="Footer Placeholder 7"/>
          <p:cNvSpPr>
            <a:spLocks noGrp="1"/>
          </p:cNvSpPr>
          <p:nvPr>
            <p:ph type="ftr" sz="quarter" idx="11"/>
          </p:nvPr>
        </p:nvSpPr>
        <p:spPr/>
        <p:txBody>
          <a:bodyPr/>
          <a:lstStyle/>
          <a:p>
            <a:r>
              <a:rPr lang="en-US"/>
              <a:t>www.website.com</a:t>
            </a:r>
            <a:endParaRPr lang="en-US" dirty="0"/>
          </a:p>
        </p:txBody>
      </p:sp>
      <p:sp>
        <p:nvSpPr>
          <p:cNvPr id="9" name="Slide Number Placeholder 8"/>
          <p:cNvSpPr>
            <a:spLocks noGrp="1"/>
          </p:cNvSpPr>
          <p:nvPr>
            <p:ph type="sldNum" sz="quarter" idx="12"/>
          </p:nvPr>
        </p:nvSpPr>
        <p:spPr/>
        <p:txBody>
          <a:bodyPr/>
          <a:lstStyle/>
          <a:p>
            <a:fld id="{49598980-D22C-4904-9F8F-3DB09B2ECD84}" type="slidenum">
              <a:rPr lang="en-US" smtClean="0"/>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1055670-3E6A-43D3-8215-C1C48E0C9650}" type="datetimeFigureOut">
              <a:rPr lang="en-US" smtClean="0"/>
            </a:fld>
            <a:endParaRPr lang="en-US" dirty="0"/>
          </a:p>
        </p:txBody>
      </p:sp>
      <p:sp>
        <p:nvSpPr>
          <p:cNvPr id="4" name="Footer Placeholder 3"/>
          <p:cNvSpPr>
            <a:spLocks noGrp="1"/>
          </p:cNvSpPr>
          <p:nvPr>
            <p:ph type="ftr" sz="quarter" idx="11"/>
          </p:nvPr>
        </p:nvSpPr>
        <p:spPr/>
        <p:txBody>
          <a:bodyPr/>
          <a:lstStyle/>
          <a:p>
            <a:r>
              <a:rPr lang="en-US"/>
              <a:t>www.website.com</a:t>
            </a:r>
            <a:endParaRPr lang="en-US" dirty="0"/>
          </a:p>
        </p:txBody>
      </p:sp>
      <p:sp>
        <p:nvSpPr>
          <p:cNvPr id="5" name="Slide Number Placeholder 4"/>
          <p:cNvSpPr>
            <a:spLocks noGrp="1"/>
          </p:cNvSpPr>
          <p:nvPr>
            <p:ph type="sldNum" sz="quarter" idx="12"/>
          </p:nvPr>
        </p:nvSpPr>
        <p:spPr/>
        <p:txBody>
          <a:bodyPr/>
          <a:lstStyle/>
          <a:p>
            <a:fld id="{49598980-D22C-4904-9F8F-3DB09B2ECD84}" type="slidenum">
              <a:rPr lang="en-US" smtClean="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34154-F461-49B9-A649-5772D9210BB9}" type="datetimeFigureOut">
              <a:rPr lang="en-US" smtClean="0"/>
            </a:fld>
            <a:endParaRPr lang="en-US" dirty="0"/>
          </a:p>
        </p:txBody>
      </p:sp>
      <p:sp>
        <p:nvSpPr>
          <p:cNvPr id="3" name="Footer Placeholder 2"/>
          <p:cNvSpPr>
            <a:spLocks noGrp="1"/>
          </p:cNvSpPr>
          <p:nvPr>
            <p:ph type="ftr" sz="quarter" idx="11"/>
          </p:nvPr>
        </p:nvSpPr>
        <p:spPr/>
        <p:txBody>
          <a:bodyPr/>
          <a:lstStyle/>
          <a:p>
            <a:r>
              <a:rPr lang="en-US"/>
              <a:t>www.website.com</a:t>
            </a:r>
            <a:endParaRPr lang="en-US" dirty="0"/>
          </a:p>
        </p:txBody>
      </p:sp>
      <p:sp>
        <p:nvSpPr>
          <p:cNvPr id="4" name="Slide Number Placeholder 3"/>
          <p:cNvSpPr>
            <a:spLocks noGrp="1"/>
          </p:cNvSpPr>
          <p:nvPr>
            <p:ph type="sldNum" sz="quarter" idx="12"/>
          </p:nvPr>
        </p:nvSpPr>
        <p:spPr/>
        <p:txBody>
          <a:bodyPr/>
          <a:lstStyle/>
          <a:p>
            <a:fld id="{49598980-D22C-4904-9F8F-3DB09B2ECD84}" type="slidenum">
              <a:rPr lang="en-US" smtClean="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4CA1323-B5E5-4968-904B-943CFA4A926F}" type="datetimeFigureOut">
              <a:rPr lang="en-US" smtClean="0"/>
            </a:fld>
            <a:endParaRPr lang="en-US" dirty="0"/>
          </a:p>
        </p:txBody>
      </p:sp>
      <p:sp>
        <p:nvSpPr>
          <p:cNvPr id="6" name="Footer Placeholder 5"/>
          <p:cNvSpPr>
            <a:spLocks noGrp="1"/>
          </p:cNvSpPr>
          <p:nvPr>
            <p:ph type="ftr" sz="quarter" idx="11"/>
          </p:nvPr>
        </p:nvSpPr>
        <p:spPr/>
        <p:txBody>
          <a:bodyPr/>
          <a:lstStyle/>
          <a:p>
            <a:r>
              <a:rPr lang="en-US"/>
              <a:t>www.website.com</a:t>
            </a:r>
            <a:endParaRPr lang="en-US" dirty="0"/>
          </a:p>
        </p:txBody>
      </p:sp>
      <p:sp>
        <p:nvSpPr>
          <p:cNvPr id="7" name="Slide Number Placeholder 6"/>
          <p:cNvSpPr>
            <a:spLocks noGrp="1"/>
          </p:cNvSpPr>
          <p:nvPr>
            <p:ph type="sldNum" sz="quarter" idx="12"/>
          </p:nvPr>
        </p:nvSpPr>
        <p:spPr/>
        <p:txBody>
          <a:bodyPr/>
          <a:lstStyle/>
          <a:p>
            <a:fld id="{FEA1243F-3000-4347-94A4-FBDEAD3122CB}"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842EE3-1862-478D-ABFA-CE4447D28533}" type="datetimeFigureOut">
              <a:rPr lang="en-US" smtClean="0"/>
            </a:fld>
            <a:endParaRPr lang="en-US" dirty="0"/>
          </a:p>
        </p:txBody>
      </p:sp>
      <p:sp>
        <p:nvSpPr>
          <p:cNvPr id="6" name="Footer Placeholder 5"/>
          <p:cNvSpPr>
            <a:spLocks noGrp="1"/>
          </p:cNvSpPr>
          <p:nvPr>
            <p:ph type="ftr" sz="quarter" idx="11"/>
          </p:nvPr>
        </p:nvSpPr>
        <p:spPr/>
        <p:txBody>
          <a:bodyPr/>
          <a:lstStyle/>
          <a:p>
            <a:r>
              <a:rPr lang="en-US"/>
              <a:t>www.website.com</a:t>
            </a:r>
            <a:endParaRPr lang="en-US" dirty="0"/>
          </a:p>
        </p:txBody>
      </p:sp>
      <p:sp>
        <p:nvSpPr>
          <p:cNvPr id="7" name="Slide Number Placeholder 6"/>
          <p:cNvSpPr>
            <a:spLocks noGrp="1"/>
          </p:cNvSpPr>
          <p:nvPr>
            <p:ph type="sldNum" sz="quarter" idx="12"/>
          </p:nvPr>
        </p:nvSpPr>
        <p:spPr/>
        <p:txBody>
          <a:bodyPr/>
          <a:lstStyle/>
          <a:p>
            <a:fld id="{49598980-D22C-4904-9F8F-3DB09B2ECD84}" type="slidenum">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9.png"/><Relationship Id="rId15" Type="http://schemas.openxmlformats.org/officeDocument/2006/relationships/image" Target="../media/image8.png"/><Relationship Id="rId14" Type="http://schemas.openxmlformats.org/officeDocument/2006/relationships/image" Target="../media/image7.png"/><Relationship Id="rId13" Type="http://schemas.openxmlformats.org/officeDocument/2006/relationships/image" Target="../media/image6.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5E9B1F-4A78-4DE2-B1E7-52FA32BE5580}" type="datetimeFigureOut">
              <a:rPr lang="en-US" smtClean="0"/>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www.website.com</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598980-D22C-4904-9F8F-3DB09B2ECD84}" type="slidenum">
              <a:rPr lang="en-US" smtClean="0"/>
            </a:fld>
            <a:endParaRPr lang="en-US" dirty="0"/>
          </a:p>
        </p:txBody>
      </p:sp>
      <p:grpSp>
        <p:nvGrpSpPr>
          <p:cNvPr id="7" name="Group 19"/>
          <p:cNvGrpSpPr/>
          <p:nvPr userDrawn="1"/>
        </p:nvGrpSpPr>
        <p:grpSpPr>
          <a:xfrm>
            <a:off x="5105399" y="3142"/>
            <a:ext cx="4038601" cy="1101851"/>
            <a:chOff x="5334000" y="-37306"/>
            <a:chExt cx="3281716" cy="895350"/>
          </a:xfrm>
        </p:grpSpPr>
        <p:pic>
          <p:nvPicPr>
            <p:cNvPr id="8" name="Graphic 17"/>
            <p:cNvPicPr>
              <a:picLocks noChangeAspect="1"/>
            </p:cNvPicPr>
            <p:nvPr userDrawn="1"/>
          </p:nvPicPr>
          <p:blipFill>
            <a:blip r:embed="rId13" cstate="print"/>
            <a:stretch>
              <a:fillRect/>
            </a:stretch>
          </p:blipFill>
          <p:spPr>
            <a:xfrm>
              <a:off x="5448301" y="-37306"/>
              <a:ext cx="3167415" cy="609600"/>
            </a:xfrm>
            <a:prstGeom prst="rect">
              <a:avLst/>
            </a:prstGeom>
          </p:spPr>
        </p:pic>
        <p:pic>
          <p:nvPicPr>
            <p:cNvPr id="9" name="Graphic 18"/>
            <p:cNvPicPr>
              <a:picLocks noChangeAspect="1"/>
            </p:cNvPicPr>
            <p:nvPr userDrawn="1"/>
          </p:nvPicPr>
          <p:blipFill>
            <a:blip r:embed="rId14" cstate="print"/>
            <a:stretch>
              <a:fillRect/>
            </a:stretch>
          </p:blipFill>
          <p:spPr>
            <a:xfrm>
              <a:off x="5334000" y="-37306"/>
              <a:ext cx="819150" cy="895350"/>
            </a:xfrm>
            <a:prstGeom prst="rect">
              <a:avLst/>
            </a:prstGeom>
          </p:spPr>
        </p:pic>
      </p:grpSp>
      <p:pic>
        <p:nvPicPr>
          <p:cNvPr id="10" name="Graphic 20"/>
          <p:cNvPicPr>
            <a:picLocks noChangeAspect="1"/>
          </p:cNvPicPr>
          <p:nvPr userDrawn="1"/>
        </p:nvPicPr>
        <p:blipFill>
          <a:blip r:embed="rId15" cstate="print"/>
          <a:stretch>
            <a:fillRect/>
          </a:stretch>
        </p:blipFill>
        <p:spPr>
          <a:xfrm>
            <a:off x="0" y="5307178"/>
            <a:ext cx="1219200" cy="1550822"/>
          </a:xfrm>
          <a:prstGeom prst="rect">
            <a:avLst/>
          </a:prstGeom>
        </p:spPr>
      </p:pic>
      <p:pic>
        <p:nvPicPr>
          <p:cNvPr id="11" name="Graphic 26"/>
          <p:cNvPicPr>
            <a:picLocks noChangeAspect="1"/>
          </p:cNvPicPr>
          <p:nvPr userDrawn="1"/>
        </p:nvPicPr>
        <p:blipFill>
          <a:blip r:embed="rId16" cstate="print"/>
          <a:stretch>
            <a:fillRect/>
          </a:stretch>
        </p:blipFill>
        <p:spPr>
          <a:xfrm>
            <a:off x="-16459" y="4545317"/>
            <a:ext cx="1248460" cy="15703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Rectangle 1"/>
          <p:cNvSpPr>
            <a:spLocks noGrp="1"/>
          </p:cNvSpPr>
          <p:nvPr>
            <p:ph type="ctrTitle"/>
          </p:nvPr>
        </p:nvSpPr>
        <p:spPr>
          <a:xfrm>
            <a:off x="1606312" y="403860"/>
            <a:ext cx="7841456" cy="1425577"/>
          </a:xfrm>
        </p:spPr>
        <p:txBody>
          <a:bodyPr/>
          <a:lstStyle/>
          <a:p>
            <a:pPr algn="ctr"/>
            <a:r>
              <a:rPr lang="en-US" b="1" dirty="0">
                <a:effectLst/>
                <a:latin typeface="Times New Roman" panose="02020603050405020304" pitchFamily="18" charset="0"/>
                <a:ea typeface="Times New Roman" panose="02020603050405020304" pitchFamily="18" charset="0"/>
              </a:rPr>
              <a:t>Skin Disease Prediction</a:t>
            </a:r>
            <a:br>
              <a:rPr lang="en-US" b="1" dirty="0">
                <a:effectLst/>
                <a:latin typeface="Times New Roman" panose="02020603050405020304" pitchFamily="18" charset="0"/>
                <a:ea typeface="Times New Roman" panose="02020603050405020304" pitchFamily="18" charset="0"/>
              </a:rPr>
            </a:br>
            <a:r>
              <a:rPr lang="en-US" sz="2400" b="1" dirty="0">
                <a:effectLst/>
                <a:latin typeface="Times New Roman" panose="02020603050405020304" pitchFamily="18" charset="0"/>
                <a:ea typeface="Times New Roman" panose="02020603050405020304" pitchFamily="18" charset="0"/>
              </a:rPr>
              <a:t>Course Code: </a:t>
            </a:r>
            <a:r>
              <a:rPr lang="en-US" sz="2400" dirty="0">
                <a:effectLst/>
                <a:latin typeface="Times New Roman" panose="02020603050405020304" pitchFamily="18" charset="0"/>
                <a:ea typeface="Times New Roman" panose="02020603050405020304" pitchFamily="18" charset="0"/>
              </a:rPr>
              <a:t>CAP5001</a:t>
            </a:r>
            <a:endParaRPr lang="en-US" altLang="en-US" sz="2400" dirty="0">
              <a:effectLst/>
              <a:latin typeface="Times New Roman" panose="02020603050405020304" pitchFamily="18" charset="0"/>
              <a:ea typeface="Times New Roman" panose="02020603050405020304" pitchFamily="18" charset="0"/>
            </a:endParaRPr>
          </a:p>
        </p:txBody>
      </p:sp>
      <p:sp>
        <p:nvSpPr>
          <p:cNvPr id="1048585" name="Rectangle 2"/>
          <p:cNvSpPr>
            <a:spLocks noGrp="1"/>
          </p:cNvSpPr>
          <p:nvPr>
            <p:ph type="subTitle" idx="1"/>
          </p:nvPr>
        </p:nvSpPr>
        <p:spPr>
          <a:xfrm>
            <a:off x="4686300" y="3796030"/>
            <a:ext cx="4029075" cy="2058353"/>
          </a:xfrm>
        </p:spPr>
        <p:txBody>
          <a:bodyPr>
            <a:noAutofit/>
          </a:bodyPr>
          <a:lstStyle/>
          <a:p>
            <a:r>
              <a:rPr lang="en-IN" altLang="en-US" sz="2200" b="1" dirty="0"/>
              <a:t>TEAM MEMBERS:</a:t>
            </a:r>
            <a:endParaRPr lang="en-IN" altLang="en-US" sz="2200" b="1" dirty="0"/>
          </a:p>
          <a:p>
            <a:pPr algn="l"/>
            <a:r>
              <a:rPr lang="en-IN" altLang="en-US" sz="2200" dirty="0"/>
              <a:t>20</a:t>
            </a:r>
            <a:r>
              <a:rPr lang="en-US" altLang="en-IN" sz="2200" dirty="0"/>
              <a:t>MIS7066</a:t>
            </a:r>
            <a:r>
              <a:rPr lang="en-IN" altLang="en-US" sz="2200" dirty="0"/>
              <a:t> : </a:t>
            </a:r>
            <a:r>
              <a:rPr lang="en-US" altLang="en-IN" sz="2200" dirty="0"/>
              <a:t>Challa Jayanthi</a:t>
            </a:r>
            <a:endParaRPr lang="en-IN" altLang="en-US" sz="2200" dirty="0"/>
          </a:p>
          <a:p>
            <a:pPr algn="l"/>
            <a:r>
              <a:rPr lang="en-IN" altLang="en-US" sz="2200" dirty="0"/>
              <a:t>2</a:t>
            </a:r>
            <a:r>
              <a:rPr lang="en-US" altLang="en-IN" sz="2200" dirty="0"/>
              <a:t>0MIS7024</a:t>
            </a:r>
            <a:r>
              <a:rPr lang="en-IN" altLang="en-US" sz="2200" dirty="0"/>
              <a:t> :</a:t>
            </a:r>
            <a:r>
              <a:rPr lang="en-US" altLang="en-IN" sz="2200" dirty="0"/>
              <a:t> Shashi Kiran Reddy</a:t>
            </a:r>
            <a:endParaRPr lang="en-US" altLang="en-IN" sz="2200" dirty="0"/>
          </a:p>
          <a:p>
            <a:pPr algn="l"/>
            <a:r>
              <a:rPr lang="en-IN" altLang="en-US" sz="2200" dirty="0"/>
              <a:t>20</a:t>
            </a:r>
            <a:r>
              <a:rPr lang="en-US" altLang="en-IN" sz="2200" dirty="0"/>
              <a:t>MIS7042 : P. Sridhar Babu</a:t>
            </a:r>
            <a:endParaRPr lang="en-US" altLang="en-IN" sz="2200" dirty="0"/>
          </a:p>
          <a:p>
            <a:pPr algn="ctr"/>
            <a:r>
              <a:rPr lang="en-US" altLang="en-IN" sz="2200" b="1" dirty="0">
                <a:sym typeface="+mn-ea"/>
              </a:rPr>
              <a:t>GUIDED BY:</a:t>
            </a:r>
            <a:endParaRPr lang="en-US" altLang="en-IN" sz="2200" b="1" dirty="0">
              <a:sym typeface="+mn-ea"/>
            </a:endParaRPr>
          </a:p>
          <a:p>
            <a:pPr algn="ctr"/>
            <a:r>
              <a:rPr lang="en-US" altLang="en-IN" sz="2200" dirty="0">
                <a:sym typeface="+mn-ea"/>
              </a:rPr>
              <a:t>Prof.Arindam Dey</a:t>
            </a:r>
            <a:endParaRPr lang="en-US" altLang="en-IN" sz="2200" dirty="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918" y="391886"/>
            <a:ext cx="5206481" cy="765110"/>
          </a:xfrm>
        </p:spPr>
        <p:txBody>
          <a:bodyPr/>
          <a:lstStyle/>
          <a:p>
            <a:r>
              <a:rPr lang="en-US" dirty="0"/>
              <a:t>Step by step process</a:t>
            </a:r>
            <a:endParaRPr lang="en-US" dirty="0"/>
          </a:p>
        </p:txBody>
      </p:sp>
      <p:sp>
        <p:nvSpPr>
          <p:cNvPr id="4" name="Slide Number Placeholder 3"/>
          <p:cNvSpPr>
            <a:spLocks noGrp="1"/>
          </p:cNvSpPr>
          <p:nvPr>
            <p:ph type="sldNum" sz="quarter" idx="11"/>
          </p:nvPr>
        </p:nvSpPr>
        <p:spPr/>
        <p:txBody>
          <a:bodyPr/>
          <a:lstStyle/>
          <a:p>
            <a:fld id="{49598980-D22C-4904-9F8F-3DB09B2ECD84}" type="slidenum">
              <a:rPr lang="en-US" smtClean="0"/>
            </a:fld>
            <a:endParaRPr lang="en-US" dirty="0"/>
          </a:p>
        </p:txBody>
      </p:sp>
      <p:sp>
        <p:nvSpPr>
          <p:cNvPr id="3" name="Content Placeholder 2"/>
          <p:cNvSpPr>
            <a:spLocks noGrp="1"/>
          </p:cNvSpPr>
          <p:nvPr>
            <p:ph idx="1"/>
          </p:nvPr>
        </p:nvSpPr>
        <p:spPr>
          <a:xfrm>
            <a:off x="513184" y="1425654"/>
            <a:ext cx="8285583" cy="5003137"/>
          </a:xfrm>
        </p:spPr>
        <p:txBody>
          <a:bodyPr>
            <a:normAutofit/>
          </a:bodyPr>
          <a:lstStyle/>
          <a:p>
            <a:pPr marL="407035" indent="-342900" algn="l">
              <a:buFont typeface="Arial" panose="020B0604020202020204" pitchFamily="34" charset="0"/>
              <a:buChar char="•"/>
            </a:pPr>
            <a:r>
              <a:rPr lang="en-US" sz="2400" b="0" i="0" dirty="0">
                <a:effectLst/>
              </a:rPr>
              <a:t>The process starts with data acquisition. Input to the CNN can be </a:t>
            </a:r>
            <a:r>
              <a:rPr lang="en-US" sz="2400" b="0" i="0" dirty="0" err="1">
                <a:effectLst/>
              </a:rPr>
              <a:t>dermoscopic</a:t>
            </a:r>
            <a:r>
              <a:rPr lang="en-US" sz="2400" b="0" i="0" dirty="0">
                <a:effectLst/>
              </a:rPr>
              <a:t> or clinical image, which can be preprocessed if needed</a:t>
            </a:r>
            <a:r>
              <a:rPr lang="en-US" sz="2400" dirty="0"/>
              <a:t>.</a:t>
            </a:r>
            <a:endParaRPr lang="en-US" sz="2400" b="0" i="0" dirty="0">
              <a:effectLst/>
            </a:endParaRPr>
          </a:p>
          <a:p>
            <a:pPr marL="407035" indent="-342900" algn="l">
              <a:buFont typeface="Arial" panose="020B0604020202020204" pitchFamily="34" charset="0"/>
              <a:buChar char="•"/>
            </a:pPr>
            <a:r>
              <a:rPr lang="en-US" sz="2400" b="0" i="0" dirty="0">
                <a:effectLst/>
              </a:rPr>
              <a:t>the next step is data augmentation. This results in enough training samples to train the model. </a:t>
            </a:r>
            <a:endParaRPr lang="en-US" sz="2400" b="0" i="0" dirty="0">
              <a:effectLst/>
            </a:endParaRPr>
          </a:p>
          <a:p>
            <a:pPr marL="407035" indent="-342900" algn="l">
              <a:buFont typeface="Arial" panose="020B0604020202020204" pitchFamily="34" charset="0"/>
              <a:buChar char="•"/>
            </a:pPr>
            <a:r>
              <a:rPr lang="en-US" sz="2400" b="0" i="0" dirty="0">
                <a:effectLst/>
              </a:rPr>
              <a:t>Finally the data is fed into the CNN which performs feature extraction and classification by its own.</a:t>
            </a:r>
            <a:endParaRPr lang="en-US" sz="2400" b="0" i="0" dirty="0">
              <a:effectLst/>
            </a:endParaRPr>
          </a:p>
          <a:p>
            <a:pPr marL="407035" indent="-342900" algn="l">
              <a:buFont typeface="Arial" panose="020B0604020202020204" pitchFamily="34" charset="0"/>
              <a:buChar char="•"/>
            </a:pPr>
            <a:r>
              <a:rPr lang="en-US" sz="2400" b="0" i="0" dirty="0">
                <a:effectLst/>
              </a:rPr>
              <a:t>A CNN typically consists of convolution layer in which numbers of filters perform convolution operation on the image and generates feature maps.</a:t>
            </a:r>
            <a:endParaRPr lang="en-US" sz="2400" b="0" i="0" dirty="0">
              <a:effectLst/>
            </a:endParaRPr>
          </a:p>
          <a:p>
            <a:pPr marL="407035" indent="-342900" algn="l">
              <a:buFont typeface="Arial" panose="020B0604020202020204" pitchFamily="34" charset="0"/>
              <a:buChar char="•"/>
            </a:pPr>
            <a:r>
              <a:rPr lang="en-US" sz="2400" b="0" i="0" dirty="0">
                <a:effectLst/>
              </a:rPr>
              <a:t>These feature maps are further down sampled by pooling layers. Finally, the fully connected layer has all the connection from previous layer and does the classification accordingly. </a:t>
            </a:r>
            <a:endParaRPr lang="en-US" sz="2400" b="0" i="0" dirty="0">
              <a:effectLst/>
            </a:endParaRPr>
          </a:p>
          <a:p>
            <a:pPr algn="l"/>
            <a:endParaRPr lang="en-US" sz="2000" b="0" i="0" dirty="0">
              <a:effectLst/>
            </a:endParaRPr>
          </a:p>
          <a:p>
            <a:pPr>
              <a:buFont typeface="Arial" panose="020B0604020202020204" pitchFamily="34" charset="0"/>
              <a:buChar char="•"/>
            </a:pP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endParaRPr lang="en-IN" dirty="0"/>
          </a:p>
        </p:txBody>
      </p:sp>
      <p:sp>
        <p:nvSpPr>
          <p:cNvPr id="3" name="Slide Number Placeholder 2"/>
          <p:cNvSpPr>
            <a:spLocks noGrp="1"/>
          </p:cNvSpPr>
          <p:nvPr>
            <p:ph type="sldNum" sz="quarter" idx="11"/>
          </p:nvPr>
        </p:nvSpPr>
        <p:spPr/>
        <p:txBody>
          <a:bodyPr/>
          <a:lstStyle/>
          <a:p>
            <a:fld id="{49598980-D22C-4904-9F8F-3DB09B2ECD84}" type="slidenum">
              <a:rPr lang="en-US" smtClean="0"/>
            </a:fld>
            <a:endParaRPr lang="en-US" dirty="0"/>
          </a:p>
        </p:txBody>
      </p:sp>
      <p:pic>
        <p:nvPicPr>
          <p:cNvPr id="5" name="Picture 4"/>
          <p:cNvPicPr>
            <a:picLocks noChangeAspect="1"/>
          </p:cNvPicPr>
          <p:nvPr/>
        </p:nvPicPr>
        <p:blipFill>
          <a:blip r:embed="rId1"/>
          <a:stretch>
            <a:fillRect/>
          </a:stretch>
        </p:blipFill>
        <p:spPr>
          <a:xfrm>
            <a:off x="723900" y="2466182"/>
            <a:ext cx="7696200" cy="31146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 …</a:t>
            </a:r>
            <a:endParaRPr lang="en-IN" dirty="0"/>
          </a:p>
        </p:txBody>
      </p:sp>
      <p:sp>
        <p:nvSpPr>
          <p:cNvPr id="4" name="Slide Number Placeholder 3"/>
          <p:cNvSpPr>
            <a:spLocks noGrp="1"/>
          </p:cNvSpPr>
          <p:nvPr>
            <p:ph type="sldNum" sz="quarter" idx="12"/>
          </p:nvPr>
        </p:nvSpPr>
        <p:spPr/>
        <p:txBody>
          <a:bodyPr/>
          <a:lstStyle/>
          <a:p>
            <a:fld id="{FEA1243F-3000-4347-94A4-FBDEAD3122CB}" type="slidenum">
              <a:rPr lang="en-US" smtClean="0"/>
            </a:fld>
            <a:endParaRPr lang="en-US" dirty="0"/>
          </a:p>
        </p:txBody>
      </p:sp>
      <p:pic>
        <p:nvPicPr>
          <p:cNvPr id="3" name="Picture 2"/>
          <p:cNvPicPr>
            <a:picLocks noChangeAspect="1"/>
          </p:cNvPicPr>
          <p:nvPr/>
        </p:nvPicPr>
        <p:blipFill>
          <a:blip r:embed="rId1"/>
          <a:stretch>
            <a:fillRect/>
          </a:stretch>
        </p:blipFill>
        <p:spPr>
          <a:xfrm>
            <a:off x="523875" y="1410771"/>
            <a:ext cx="8096250" cy="314256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endParaRPr lang="en-IN" dirty="0"/>
          </a:p>
        </p:txBody>
      </p:sp>
      <p:pic>
        <p:nvPicPr>
          <p:cNvPr id="5" name="Content Placeholder 4"/>
          <p:cNvPicPr>
            <a:picLocks noGrp="1" noChangeAspect="1"/>
          </p:cNvPicPr>
          <p:nvPr>
            <p:ph idx="1"/>
          </p:nvPr>
        </p:nvPicPr>
        <p:blipFill>
          <a:blip r:embed="rId1"/>
          <a:stretch>
            <a:fillRect/>
          </a:stretch>
        </p:blipFill>
        <p:spPr>
          <a:xfrm>
            <a:off x="336874" y="2063913"/>
            <a:ext cx="8657176" cy="3665082"/>
          </a:xfrm>
          <a:prstGeom prst="rect">
            <a:avLst/>
          </a:prstGeom>
        </p:spPr>
      </p:pic>
      <p:sp>
        <p:nvSpPr>
          <p:cNvPr id="4" name="Slide Number Placeholder 3"/>
          <p:cNvSpPr>
            <a:spLocks noGrp="1"/>
          </p:cNvSpPr>
          <p:nvPr>
            <p:ph type="sldNum" sz="quarter" idx="12"/>
          </p:nvPr>
        </p:nvSpPr>
        <p:spPr/>
        <p:txBody>
          <a:bodyPr/>
          <a:lstStyle/>
          <a:p>
            <a:fld id="{FEA1243F-3000-4347-94A4-FBDEAD3122CB}" type="slidenum">
              <a:rPr lang="en-US" smtClean="0"/>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Title 1"/>
          <p:cNvSpPr>
            <a:spLocks noGrp="1"/>
          </p:cNvSpPr>
          <p:nvPr>
            <p:ph type="title"/>
          </p:nvPr>
        </p:nvSpPr>
        <p:spPr>
          <a:xfrm>
            <a:off x="2819400" y="2895600"/>
            <a:ext cx="3307080" cy="799465"/>
          </a:xfrm>
        </p:spPr>
        <p:txBody>
          <a:bodyPr/>
          <a:lstStyle/>
          <a:p>
            <a:pPr algn="ctr"/>
            <a:r>
              <a:rPr lang="en-IN" altLang="en-US" sz="4000" b="1"/>
              <a:t>THANK YOU</a:t>
            </a:r>
            <a:endParaRPr lang="en-IN" altLang="en-US" sz="4000" b="1"/>
          </a:p>
        </p:txBody>
      </p:sp>
      <p:sp>
        <p:nvSpPr>
          <p:cNvPr id="2" name="Slide Number Placeholder 1"/>
          <p:cNvSpPr>
            <a:spLocks noGrp="1"/>
          </p:cNvSpPr>
          <p:nvPr>
            <p:ph type="sldNum" sz="quarter" idx="12"/>
          </p:nvPr>
        </p:nvSpPr>
        <p:spPr/>
        <p:txBody>
          <a:bodyPr/>
          <a:lstStyle/>
          <a:p>
            <a:fld id="{FEA1243F-3000-4347-94A4-FBDEAD3122CB}"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Rectangle 1"/>
          <p:cNvSpPr>
            <a:spLocks noGrp="1"/>
          </p:cNvSpPr>
          <p:nvPr>
            <p:ph type="title"/>
          </p:nvPr>
        </p:nvSpPr>
        <p:spPr/>
        <p:txBody>
          <a:bodyPr/>
          <a:lstStyle/>
          <a:p>
            <a:r>
              <a:rPr lang="en-US" sz="3600" dirty="0"/>
              <a:t>List of Content</a:t>
            </a:r>
            <a:endParaRPr lang="en-US" sz="3600" dirty="0"/>
          </a:p>
        </p:txBody>
      </p:sp>
      <p:sp>
        <p:nvSpPr>
          <p:cNvPr id="2" name="Slide Number Placeholder 1"/>
          <p:cNvSpPr>
            <a:spLocks noGrp="1"/>
          </p:cNvSpPr>
          <p:nvPr>
            <p:ph type="sldNum" sz="quarter" idx="11"/>
          </p:nvPr>
        </p:nvSpPr>
        <p:spPr/>
        <p:txBody>
          <a:bodyPr/>
          <a:lstStyle/>
          <a:p>
            <a:fld id="{49598980-D22C-4904-9F8F-3DB09B2ECD84}" type="slidenum">
              <a:rPr lang="en-US" smtClean="0"/>
            </a:fld>
            <a:endParaRPr lang="en-US" dirty="0"/>
          </a:p>
        </p:txBody>
      </p:sp>
      <p:grpSp>
        <p:nvGrpSpPr>
          <p:cNvPr id="29" name="Group 15"/>
          <p:cNvGrpSpPr/>
          <p:nvPr/>
        </p:nvGrpSpPr>
        <p:grpSpPr>
          <a:xfrm>
            <a:off x="498355" y="1423912"/>
            <a:ext cx="3521078" cy="571500"/>
            <a:chOff x="2636518" y="3171825"/>
            <a:chExt cx="3168969" cy="514350"/>
          </a:xfrm>
        </p:grpSpPr>
        <p:pic>
          <p:nvPicPr>
            <p:cNvPr id="2097163" name="Graphic 16"/>
            <p:cNvPicPr>
              <a:picLocks noChangeAspect="1"/>
            </p:cNvPicPr>
            <p:nvPr/>
          </p:nvPicPr>
          <p:blipFill>
            <a:blip r:embed="rId1" cstate="print"/>
            <a:stretch>
              <a:fillRect/>
            </a:stretch>
          </p:blipFill>
          <p:spPr>
            <a:xfrm>
              <a:off x="3338512" y="3171825"/>
              <a:ext cx="2466975" cy="514350"/>
            </a:xfrm>
            <a:prstGeom prst="rect">
              <a:avLst/>
            </a:prstGeom>
          </p:spPr>
        </p:pic>
        <p:pic>
          <p:nvPicPr>
            <p:cNvPr id="2097164" name="Graphic 17"/>
            <p:cNvPicPr>
              <a:picLocks noChangeAspect="1"/>
            </p:cNvPicPr>
            <p:nvPr/>
          </p:nvPicPr>
          <p:blipFill>
            <a:blip r:embed="rId2" cstate="print"/>
            <a:stretch>
              <a:fillRect/>
            </a:stretch>
          </p:blipFill>
          <p:spPr>
            <a:xfrm>
              <a:off x="2636518" y="3171825"/>
              <a:ext cx="904875" cy="514350"/>
            </a:xfrm>
            <a:prstGeom prst="rect">
              <a:avLst/>
            </a:prstGeom>
          </p:spPr>
        </p:pic>
      </p:grpSp>
      <p:grpSp>
        <p:nvGrpSpPr>
          <p:cNvPr id="30" name="Group 18"/>
          <p:cNvGrpSpPr/>
          <p:nvPr/>
        </p:nvGrpSpPr>
        <p:grpSpPr>
          <a:xfrm>
            <a:off x="5105399" y="1423912"/>
            <a:ext cx="3480329" cy="571500"/>
            <a:chOff x="2673192" y="3171825"/>
            <a:chExt cx="3132295" cy="514350"/>
          </a:xfrm>
        </p:grpSpPr>
        <p:pic>
          <p:nvPicPr>
            <p:cNvPr id="2097165" name="Graphic 19"/>
            <p:cNvPicPr>
              <a:picLocks noChangeAspect="1"/>
            </p:cNvPicPr>
            <p:nvPr/>
          </p:nvPicPr>
          <p:blipFill>
            <a:blip r:embed="rId1" cstate="print"/>
            <a:stretch>
              <a:fillRect/>
            </a:stretch>
          </p:blipFill>
          <p:spPr>
            <a:xfrm>
              <a:off x="3338512" y="3171825"/>
              <a:ext cx="2466975" cy="514350"/>
            </a:xfrm>
            <a:prstGeom prst="rect">
              <a:avLst/>
            </a:prstGeom>
          </p:spPr>
        </p:pic>
        <p:pic>
          <p:nvPicPr>
            <p:cNvPr id="2097166" name="Graphic 20"/>
            <p:cNvPicPr>
              <a:picLocks noChangeAspect="1"/>
            </p:cNvPicPr>
            <p:nvPr/>
          </p:nvPicPr>
          <p:blipFill>
            <a:blip r:embed="rId2" cstate="print"/>
            <a:stretch>
              <a:fillRect/>
            </a:stretch>
          </p:blipFill>
          <p:spPr>
            <a:xfrm>
              <a:off x="2673192" y="3171825"/>
              <a:ext cx="904875" cy="514350"/>
            </a:xfrm>
            <a:prstGeom prst="rect">
              <a:avLst/>
            </a:prstGeom>
          </p:spPr>
        </p:pic>
      </p:grpSp>
      <p:sp>
        <p:nvSpPr>
          <p:cNvPr id="1048597" name="Text Box 2"/>
          <p:cNvSpPr txBox="1"/>
          <p:nvPr/>
        </p:nvSpPr>
        <p:spPr>
          <a:xfrm>
            <a:off x="498355" y="2129167"/>
            <a:ext cx="6261100" cy="1938020"/>
          </a:xfrm>
          <a:prstGeom prst="rect">
            <a:avLst/>
          </a:prstGeom>
          <a:noFill/>
        </p:spPr>
        <p:txBody>
          <a:bodyPr wrap="square" rtlCol="0">
            <a:spAutoFit/>
          </a:bodyPr>
          <a:lstStyle/>
          <a:p>
            <a:pPr marL="285750" indent="-285750">
              <a:buFont typeface="Arial" panose="020B0604020202020204" pitchFamily="34" charset="0"/>
              <a:buChar char="•"/>
            </a:pPr>
            <a:r>
              <a:rPr lang="en-IN" altLang="en-US" sz="2000" dirty="0"/>
              <a:t>AIM AND OBJECTIVES</a:t>
            </a:r>
            <a:endParaRPr lang="en-IN" altLang="en-US" sz="2000" dirty="0"/>
          </a:p>
          <a:p>
            <a:pPr marL="285750" indent="-285750">
              <a:buFont typeface="Arial" panose="020B0604020202020204" pitchFamily="34" charset="0"/>
              <a:buChar char="•"/>
            </a:pPr>
            <a:r>
              <a:rPr lang="en-IN" altLang="en-US" sz="2000" dirty="0"/>
              <a:t>ABSTRACT</a:t>
            </a:r>
            <a:endParaRPr lang="en-IN" altLang="en-US" sz="2000" dirty="0"/>
          </a:p>
          <a:p>
            <a:pPr marL="285750" indent="-285750">
              <a:buFont typeface="Arial" panose="020B0604020202020204" pitchFamily="34" charset="0"/>
              <a:buChar char="•"/>
            </a:pPr>
            <a:r>
              <a:rPr lang="en-IN" altLang="en-US" sz="2000" dirty="0"/>
              <a:t>INTRODUCTION</a:t>
            </a:r>
            <a:endParaRPr lang="en-IN" altLang="en-US" sz="2000" dirty="0"/>
          </a:p>
          <a:p>
            <a:pPr marL="285750" indent="-285750">
              <a:buFont typeface="Arial" panose="020B0604020202020204" pitchFamily="34" charset="0"/>
              <a:buChar char="•"/>
            </a:pPr>
            <a:r>
              <a:rPr lang="en-IN" altLang="en-US" sz="2000" dirty="0"/>
              <a:t>COMPONENTS </a:t>
            </a:r>
            <a:endParaRPr lang="en-IN" altLang="en-US" sz="2000" dirty="0"/>
          </a:p>
          <a:p>
            <a:pPr marL="285750" indent="-285750">
              <a:buFont typeface="Arial" panose="020B0604020202020204" pitchFamily="34" charset="0"/>
              <a:buChar char="•"/>
            </a:pPr>
            <a:r>
              <a:rPr lang="en-IN" altLang="en-US" sz="2000" dirty="0"/>
              <a:t>WORKFLOW OF METHOD</a:t>
            </a:r>
            <a:endParaRPr lang="en-IN" altLang="en-US" sz="2000" dirty="0"/>
          </a:p>
          <a:p>
            <a:pPr marL="285750" indent="-285750">
              <a:buFont typeface="Arial" panose="020B0604020202020204" pitchFamily="34" charset="0"/>
              <a:buChar char="•"/>
            </a:pPr>
            <a:endParaRPr lang="en-IN" alt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Rectangle 1"/>
          <p:cNvSpPr>
            <a:spLocks noGrp="1"/>
          </p:cNvSpPr>
          <p:nvPr>
            <p:ph type="title"/>
          </p:nvPr>
        </p:nvSpPr>
        <p:spPr/>
        <p:txBody>
          <a:bodyPr/>
          <a:lstStyle/>
          <a:p>
            <a:r>
              <a:rPr lang="en-US" dirty="0"/>
              <a:t>AIM AND OBJECTIVES</a:t>
            </a:r>
            <a:endParaRPr lang="en-US" dirty="0"/>
          </a:p>
        </p:txBody>
      </p:sp>
      <p:sp>
        <p:nvSpPr>
          <p:cNvPr id="1048608" name="Content Placeholder 2"/>
          <p:cNvSpPr>
            <a:spLocks noGrp="1"/>
          </p:cNvSpPr>
          <p:nvPr>
            <p:ph idx="1"/>
          </p:nvPr>
        </p:nvSpPr>
        <p:spPr>
          <a:xfrm>
            <a:off x="457200" y="1600200"/>
            <a:ext cx="8229600" cy="5029200"/>
          </a:xfrm>
        </p:spPr>
        <p:txBody>
          <a:bodyPr>
            <a:normAutofit/>
          </a:bodyPr>
          <a:lstStyle/>
          <a:p>
            <a:pPr marL="64135" indent="0">
              <a:buNone/>
            </a:pPr>
            <a:r>
              <a:rPr lang="en-IN" altLang="en-US" u="sng" dirty="0"/>
              <a:t>AIM:</a:t>
            </a:r>
            <a:endParaRPr lang="en-IN" altLang="en-US" dirty="0"/>
          </a:p>
          <a:p>
            <a:r>
              <a:rPr lang="en-IN" altLang="en-US" dirty="0"/>
              <a:t>To minimize human effort in skin disease prediction using computer vision approach such as image processing.</a:t>
            </a:r>
            <a:endParaRPr lang="en-IN" altLang="en-US" dirty="0"/>
          </a:p>
          <a:p>
            <a:pPr marL="64135" indent="0">
              <a:buNone/>
            </a:pPr>
            <a:endParaRPr lang="en-IN" altLang="en-US" dirty="0"/>
          </a:p>
          <a:p>
            <a:pPr marL="64135" indent="0">
              <a:buNone/>
            </a:pPr>
            <a:r>
              <a:rPr lang="en-IN" altLang="en-US" u="sng" dirty="0"/>
              <a:t>OBJECTIVE:</a:t>
            </a:r>
            <a:endParaRPr lang="en-IN" altLang="en-US" dirty="0"/>
          </a:p>
          <a:p>
            <a:pPr algn="just">
              <a:lnSpc>
                <a:spcPct val="150000"/>
              </a:lnSpc>
              <a:spcAft>
                <a:spcPts val="1000"/>
              </a:spcAft>
            </a:pPr>
            <a:r>
              <a:rPr lang="en-US" dirty="0">
                <a:effectLst/>
                <a:ea typeface="Times New Roman" panose="02020603050405020304" pitchFamily="18" charset="0"/>
              </a:rPr>
              <a:t>Our main objective is to develop an intelligent system which will use computer vision approaches for the prediction of skin disease using Deep Learning Approach</a:t>
            </a:r>
            <a:r>
              <a:rPr lang="en-US" dirty="0">
                <a:effectLst/>
                <a:latin typeface="Trebuchet MS" panose="020B0603020202020204" pitchFamily="34" charset="0"/>
                <a:ea typeface="Times New Roman" panose="02020603050405020304" pitchFamily="18" charset="0"/>
              </a:rPr>
              <a:t>.</a:t>
            </a:r>
            <a:endParaRPr lang="en-IN" dirty="0">
              <a:effectLst/>
              <a:latin typeface="Trebuchet MS" panose="020B0603020202020204" pitchFamily="34" charset="0"/>
              <a:ea typeface="Calibri" panose="020F0502020204030204" pitchFamily="34" charset="0"/>
            </a:endParaRPr>
          </a:p>
          <a:p>
            <a:endParaRPr lang="en-IN" altLang="en-US" sz="2400" dirty="0"/>
          </a:p>
          <a:p>
            <a:endParaRPr lang="en-IN" altLang="en-US" dirty="0"/>
          </a:p>
        </p:txBody>
      </p:sp>
      <p:sp>
        <p:nvSpPr>
          <p:cNvPr id="2" name="Slide Number Placeholder 1"/>
          <p:cNvSpPr>
            <a:spLocks noGrp="1"/>
          </p:cNvSpPr>
          <p:nvPr>
            <p:ph type="sldNum" sz="quarter" idx="12"/>
          </p:nvPr>
        </p:nvSpPr>
        <p:spPr/>
        <p:txBody>
          <a:bodyPr/>
          <a:lstStyle/>
          <a:p>
            <a:fld id="{FEA1243F-3000-4347-94A4-FBDEAD3122CB}"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Rectangle 1"/>
          <p:cNvSpPr>
            <a:spLocks noGrp="1"/>
          </p:cNvSpPr>
          <p:nvPr>
            <p:ph type="title"/>
          </p:nvPr>
        </p:nvSpPr>
        <p:spPr>
          <a:xfrm>
            <a:off x="238760" y="294023"/>
            <a:ext cx="6896534" cy="918410"/>
          </a:xfrm>
        </p:spPr>
        <p:txBody>
          <a:bodyPr/>
          <a:lstStyle/>
          <a:p>
            <a:r>
              <a:rPr lang="en-US" dirty="0"/>
              <a:t>Abstract</a:t>
            </a:r>
            <a:endParaRPr lang="en-US" dirty="0"/>
          </a:p>
        </p:txBody>
      </p:sp>
      <p:sp>
        <p:nvSpPr>
          <p:cNvPr id="2" name="Slide Number Placeholder 1"/>
          <p:cNvSpPr>
            <a:spLocks noGrp="1"/>
          </p:cNvSpPr>
          <p:nvPr>
            <p:ph type="sldNum" sz="quarter" idx="11"/>
          </p:nvPr>
        </p:nvSpPr>
        <p:spPr/>
        <p:txBody>
          <a:bodyPr/>
          <a:lstStyle/>
          <a:p>
            <a:fld id="{49598980-D22C-4904-9F8F-3DB09B2ECD84}" type="slidenum">
              <a:rPr lang="en-US" smtClean="0"/>
            </a:fld>
            <a:endParaRPr lang="en-US" dirty="0"/>
          </a:p>
        </p:txBody>
      </p:sp>
      <p:sp>
        <p:nvSpPr>
          <p:cNvPr id="1048615" name="Content Placeholder 7"/>
          <p:cNvSpPr>
            <a:spLocks noGrp="1"/>
          </p:cNvSpPr>
          <p:nvPr>
            <p:ph idx="1"/>
          </p:nvPr>
        </p:nvSpPr>
        <p:spPr>
          <a:xfrm>
            <a:off x="0" y="1298622"/>
            <a:ext cx="8752840" cy="5559378"/>
          </a:xfrm>
        </p:spPr>
        <p:txBody>
          <a:bodyPr>
            <a:noAutofit/>
          </a:bodyPr>
          <a:lstStyle/>
          <a:p>
            <a:pPr marL="521335" indent="-457200">
              <a:buFont typeface="Arial" panose="020B0604020202020204" pitchFamily="34" charset="0"/>
              <a:buChar char="•"/>
            </a:pPr>
            <a:r>
              <a:rPr lang="en-US" sz="2200" dirty="0"/>
              <a:t>Skin diseases are one of the most common types of health illnesses faced by the people for ages. The identification of skin disease mostly relies on the expertise of the doctors and skin biopsy results, which is a time-consuming process. </a:t>
            </a:r>
            <a:endParaRPr lang="en-US" sz="2200" dirty="0"/>
          </a:p>
          <a:p>
            <a:pPr marL="521335" indent="-457200">
              <a:buFont typeface="Arial" panose="020B0604020202020204" pitchFamily="34" charset="0"/>
              <a:buChar char="•"/>
            </a:pPr>
            <a:r>
              <a:rPr lang="en-US" sz="2200" dirty="0"/>
              <a:t>An automated computer-based system for skin disease identification and classification through images is needed to improve the diagnostic accuracy as well as to handle the scarcity of human experts.</a:t>
            </a:r>
            <a:endParaRPr lang="en-US" sz="2200" dirty="0"/>
          </a:p>
          <a:p>
            <a:pPr marL="521335" indent="-457200">
              <a:buFont typeface="Arial" panose="020B0604020202020204" pitchFamily="34" charset="0"/>
              <a:buChar char="•"/>
            </a:pPr>
            <a:r>
              <a:rPr lang="en-US" sz="2200" dirty="0"/>
              <a:t> Classification of skin disease from an image is a crucial task and highly depends on the features of the diseases considered in order to classify it correctly. Many skin diseases have highly similar visual characteristics, which add more challenges to the selection of useful features from the image. </a:t>
            </a:r>
            <a:endParaRPr lang="en-US" sz="2200" dirty="0"/>
          </a:p>
          <a:p>
            <a:pPr marL="521335" indent="-457200">
              <a:buFont typeface="Arial" panose="020B0604020202020204" pitchFamily="34" charset="0"/>
              <a:buChar char="•"/>
            </a:pPr>
            <a:r>
              <a:rPr lang="en-US" sz="2200" dirty="0"/>
              <a:t>The accurate analysis of such diseases from the image would improve the diagnosis, accelerates the diagnostic time and leads to better and cost-effective treatment for patients.</a:t>
            </a:r>
            <a:endParaRPr lang="en-US"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49598980-D22C-4904-9F8F-3DB09B2ECD84}" type="slidenum">
              <a:rPr lang="en-US" smtClean="0"/>
            </a:fld>
            <a:endParaRPr lang="en-US" dirty="0"/>
          </a:p>
        </p:txBody>
      </p:sp>
      <p:sp>
        <p:nvSpPr>
          <p:cNvPr id="4" name="Content Placeholder 3"/>
          <p:cNvSpPr>
            <a:spLocks noGrp="1"/>
          </p:cNvSpPr>
          <p:nvPr>
            <p:ph idx="1"/>
          </p:nvPr>
        </p:nvSpPr>
        <p:spPr>
          <a:xfrm>
            <a:off x="317241" y="1379001"/>
            <a:ext cx="8058150" cy="4583260"/>
          </a:xfrm>
        </p:spPr>
        <p:txBody>
          <a:bodyPr>
            <a:normAutofit/>
          </a:bodyPr>
          <a:lstStyle/>
          <a:p>
            <a:pPr marL="407035" indent="-342900">
              <a:buFont typeface="Arial" panose="020B0604020202020204" pitchFamily="34" charset="0"/>
              <a:buChar char="•"/>
            </a:pPr>
            <a:r>
              <a:rPr lang="en-US" sz="2200" dirty="0"/>
              <a:t>We utilized a </a:t>
            </a:r>
            <a:r>
              <a:rPr lang="en-US" sz="2200" dirty="0" err="1"/>
              <a:t>Xception</a:t>
            </a:r>
            <a:r>
              <a:rPr lang="en-US" sz="2200" dirty="0"/>
              <a:t> model pretrained on approximately 1,000,000 images and finetuned on 10015 </a:t>
            </a:r>
            <a:r>
              <a:rPr lang="en-US" sz="2200" dirty="0" err="1"/>
              <a:t>dermoscopy</a:t>
            </a:r>
            <a:r>
              <a:rPr lang="en-US" sz="2200" dirty="0"/>
              <a:t> images of HAM10000 dataset employing transfer learning.</a:t>
            </a:r>
            <a:endParaRPr lang="en-US" sz="2200" b="0" i="0" dirty="0">
              <a:solidFill>
                <a:srgbClr val="212121"/>
              </a:solidFill>
              <a:effectLst/>
            </a:endParaRPr>
          </a:p>
          <a:p>
            <a:pPr marL="407035" indent="-342900">
              <a:buFont typeface="Arial" panose="020B0604020202020204" pitchFamily="34" charset="0"/>
              <a:buChar char="•"/>
            </a:pPr>
            <a:r>
              <a:rPr lang="en-US" sz="2200" b="0" i="0" dirty="0" err="1">
                <a:solidFill>
                  <a:srgbClr val="212121"/>
                </a:solidFill>
                <a:effectLst/>
              </a:rPr>
              <a:t>Xception</a:t>
            </a:r>
            <a:r>
              <a:rPr lang="en-US" sz="2200" b="0" i="0" dirty="0">
                <a:solidFill>
                  <a:srgbClr val="212121"/>
                </a:solidFill>
                <a:effectLst/>
              </a:rPr>
              <a:t> is a convolutional neural network that is 71 layers deep. You can load a pretrained version of the network trained on more than a million images from the ImageNet database. The pretrained network can classify images into 1000 object categories.</a:t>
            </a:r>
            <a:endParaRPr lang="en-US" sz="2200" dirty="0"/>
          </a:p>
          <a:p>
            <a:pPr marL="407035" indent="-342900">
              <a:buFont typeface="Arial" panose="020B0604020202020204" pitchFamily="34" charset="0"/>
              <a:buChar char="•"/>
            </a:pPr>
            <a:r>
              <a:rPr lang="en-US" sz="2200" dirty="0"/>
              <a:t>The model used in this project achieved an overall accuracy of 85.1% for seven classes in the dataset, whereas top2 and top3 accuracy of 91.02% and 95.82%, This method has the potential to assist dermatology specialists in decision making at critical stages.</a:t>
            </a:r>
            <a:endParaRPr lang="en-IN" sz="2200" dirty="0"/>
          </a:p>
        </p:txBody>
      </p:sp>
      <p:sp>
        <p:nvSpPr>
          <p:cNvPr id="5" name="TextBox 4"/>
          <p:cNvSpPr txBox="1"/>
          <p:nvPr/>
        </p:nvSpPr>
        <p:spPr>
          <a:xfrm>
            <a:off x="821094" y="373224"/>
            <a:ext cx="3032449" cy="707886"/>
          </a:xfrm>
          <a:prstGeom prst="rect">
            <a:avLst/>
          </a:prstGeom>
          <a:noFill/>
        </p:spPr>
        <p:txBody>
          <a:bodyPr wrap="square" rtlCol="0">
            <a:spAutoFit/>
          </a:bodyPr>
          <a:lstStyle/>
          <a:p>
            <a:r>
              <a:rPr lang="en-IN" sz="4000" dirty="0"/>
              <a:t>Cont..</a:t>
            </a:r>
            <a:endParaRPr lang="en-IN"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64" y="381198"/>
            <a:ext cx="4638674" cy="675926"/>
          </a:xfrm>
        </p:spPr>
        <p:txBody>
          <a:bodyPr/>
          <a:lstStyle/>
          <a:p>
            <a:r>
              <a:rPr lang="en-US" dirty="0"/>
              <a:t>Introduction</a:t>
            </a:r>
            <a:endParaRPr lang="en-US" dirty="0"/>
          </a:p>
        </p:txBody>
      </p:sp>
      <p:sp>
        <p:nvSpPr>
          <p:cNvPr id="4" name="Slide Number Placeholder 3"/>
          <p:cNvSpPr>
            <a:spLocks noGrp="1"/>
          </p:cNvSpPr>
          <p:nvPr>
            <p:ph type="sldNum" sz="quarter" idx="11"/>
          </p:nvPr>
        </p:nvSpPr>
        <p:spPr/>
        <p:txBody>
          <a:bodyPr/>
          <a:lstStyle/>
          <a:p>
            <a:fld id="{49598980-D22C-4904-9F8F-3DB09B2ECD84}" type="slidenum">
              <a:rPr lang="en-US" smtClean="0"/>
            </a:fld>
            <a:endParaRPr lang="en-US" dirty="0"/>
          </a:p>
        </p:txBody>
      </p:sp>
      <p:sp>
        <p:nvSpPr>
          <p:cNvPr id="3" name="Content Placeholder 2"/>
          <p:cNvSpPr>
            <a:spLocks noGrp="1"/>
          </p:cNvSpPr>
          <p:nvPr>
            <p:ph idx="1"/>
          </p:nvPr>
        </p:nvSpPr>
        <p:spPr>
          <a:xfrm>
            <a:off x="448064" y="1248372"/>
            <a:ext cx="8182947" cy="4670345"/>
          </a:xfrm>
        </p:spPr>
        <p:txBody>
          <a:bodyPr>
            <a:normAutofit/>
          </a:bodyPr>
          <a:lstStyle/>
          <a:p>
            <a:pPr marL="407035" indent="-342900">
              <a:buFont typeface="Arial" panose="020B0604020202020204" pitchFamily="34" charset="0"/>
              <a:buChar char="•"/>
            </a:pPr>
            <a:endParaRPr lang="en-US" sz="2400" dirty="0"/>
          </a:p>
          <a:p>
            <a:pPr marL="407035" indent="-342900">
              <a:buFont typeface="Arial" panose="020B0604020202020204" pitchFamily="34" charset="0"/>
              <a:buChar char="•"/>
            </a:pPr>
            <a:endParaRPr lang="en-US" sz="2800" dirty="0"/>
          </a:p>
          <a:p>
            <a:pPr marL="407035" indent="-342900">
              <a:buFont typeface="Arial" panose="020B0604020202020204" pitchFamily="34" charset="0"/>
              <a:buChar char="•"/>
            </a:pPr>
            <a:endParaRPr lang="en-US" dirty="0"/>
          </a:p>
          <a:p>
            <a:pPr marL="407035" indent="-342900">
              <a:buFont typeface="Arial" panose="020B0604020202020204" pitchFamily="34" charset="0"/>
              <a:buChar char="•"/>
            </a:pPr>
            <a:endParaRPr lang="en-US" dirty="0"/>
          </a:p>
        </p:txBody>
      </p:sp>
      <p:sp>
        <p:nvSpPr>
          <p:cNvPr id="5" name="TextBox 4"/>
          <p:cNvSpPr txBox="1"/>
          <p:nvPr/>
        </p:nvSpPr>
        <p:spPr>
          <a:xfrm>
            <a:off x="942392" y="1427584"/>
            <a:ext cx="7492481" cy="4154984"/>
          </a:xfrm>
          <a:prstGeom prst="rect">
            <a:avLst/>
          </a:prstGeom>
          <a:noFill/>
        </p:spPr>
        <p:txBody>
          <a:bodyPr wrap="square" rtlCol="0">
            <a:spAutoFit/>
          </a:bodyPr>
          <a:lstStyle/>
          <a:p>
            <a:pPr marL="285750" indent="-285750">
              <a:buFont typeface="Arial" panose="020B0604020202020204" pitchFamily="34" charset="0"/>
              <a:buChar char="•"/>
            </a:pPr>
            <a:r>
              <a:rPr lang="en-US" sz="2200" dirty="0"/>
              <a:t>Skin diseases are characterized as disorders that often begin inside the body or start from the skin, and outwardly show on the skin. Some of them are extremely uncommon, however, others are commonly occurring. </a:t>
            </a:r>
            <a:endParaRPr lang="en-US" sz="2200" dirty="0"/>
          </a:p>
          <a:p>
            <a:pPr marL="285750" indent="-285750">
              <a:buFont typeface="Arial" panose="020B0604020202020204" pitchFamily="34" charset="0"/>
              <a:buChar char="•"/>
            </a:pPr>
            <a:r>
              <a:rPr lang="en-US" sz="2200" dirty="0"/>
              <a:t>They bring the person itch, and pain, as well as emotional and social impacts because of its visibility. All things considered, dermatologists guaranteed that a large portion of the skin diseases are manageable with legitimate medications, if they are decisively diagnosed . </a:t>
            </a:r>
            <a:endParaRPr lang="en-US" sz="2200" dirty="0"/>
          </a:p>
          <a:p>
            <a:pPr marL="285750" indent="-285750">
              <a:buFont typeface="Arial" panose="020B0604020202020204" pitchFamily="34" charset="0"/>
              <a:buChar char="•"/>
            </a:pPr>
            <a:r>
              <a:rPr lang="en-US" sz="2200" dirty="0"/>
              <a:t>Thus, an effective automatic skin disease detection design which can be used by the dermatologist to reduce their workload is highly anticipated.</a:t>
            </a:r>
            <a:endParaRPr lang="en-IN"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49598980-D22C-4904-9F8F-3DB09B2ECD84}" type="slidenum">
              <a:rPr lang="en-US" smtClean="0"/>
            </a:fld>
            <a:endParaRPr lang="en-US" dirty="0"/>
          </a:p>
        </p:txBody>
      </p:sp>
      <p:sp>
        <p:nvSpPr>
          <p:cNvPr id="4" name="Content Placeholder 3"/>
          <p:cNvSpPr>
            <a:spLocks noGrp="1"/>
          </p:cNvSpPr>
          <p:nvPr>
            <p:ph idx="1"/>
          </p:nvPr>
        </p:nvSpPr>
        <p:spPr>
          <a:xfrm>
            <a:off x="457200" y="1425655"/>
            <a:ext cx="7726680" cy="4807194"/>
          </a:xfrm>
        </p:spPr>
        <p:txBody>
          <a:bodyPr>
            <a:normAutofit fontScale="92500" lnSpcReduction="20000"/>
          </a:bodyPr>
          <a:lstStyle/>
          <a:p>
            <a:pPr marL="407035" indent="-342900">
              <a:buFont typeface="Arial" panose="020B0604020202020204" pitchFamily="34" charset="0"/>
              <a:buChar char="•"/>
            </a:pPr>
            <a:r>
              <a:rPr lang="en-US" sz="2400" dirty="0">
                <a:effectLst/>
                <a:ea typeface="Times New Roman" panose="02020603050405020304" pitchFamily="18" charset="0"/>
              </a:rPr>
              <a:t>In today’s real time scenario of daily life, computer vision methodology has attracted researchers due to its nature of providing efficient information for better visual and experimental analysis.</a:t>
            </a:r>
            <a:endParaRPr lang="en-US" sz="2400" dirty="0">
              <a:effectLst/>
              <a:ea typeface="Times New Roman" panose="02020603050405020304" pitchFamily="18" charset="0"/>
            </a:endParaRPr>
          </a:p>
          <a:p>
            <a:pPr marL="407035" indent="-342900">
              <a:buFont typeface="Arial" panose="020B0604020202020204" pitchFamily="34" charset="0"/>
              <a:buChar char="•"/>
            </a:pPr>
            <a:r>
              <a:rPr lang="en-US" sz="2400" dirty="0">
                <a:effectLst/>
                <a:ea typeface="Times New Roman" panose="02020603050405020304" pitchFamily="18" charset="0"/>
              </a:rPr>
              <a:t>In computer vision approach, image classification is also a promising technique which is used for various applications such as pattern recognition, remote sensing application, medical image processing etc. </a:t>
            </a:r>
            <a:endParaRPr lang="en-US" sz="2400" dirty="0"/>
          </a:p>
          <a:p>
            <a:pPr marL="407035" indent="-342900">
              <a:buFont typeface="Arial" panose="020B0604020202020204" pitchFamily="34" charset="0"/>
              <a:buChar char="•"/>
            </a:pPr>
            <a:r>
              <a:rPr lang="en-US" sz="2400" dirty="0">
                <a:effectLst/>
                <a:ea typeface="Times New Roman" panose="02020603050405020304" pitchFamily="18" charset="0"/>
              </a:rPr>
              <a:t>It is a process of pixel sorting from image and accumulating into individual classes. </a:t>
            </a:r>
            <a:endParaRPr lang="en-US" sz="2400" dirty="0">
              <a:effectLst/>
              <a:ea typeface="Times New Roman" panose="02020603050405020304" pitchFamily="18" charset="0"/>
            </a:endParaRPr>
          </a:p>
          <a:p>
            <a:pPr marL="407035" indent="-342900">
              <a:buFont typeface="Arial" panose="020B0604020202020204" pitchFamily="34" charset="0"/>
              <a:buChar char="•"/>
            </a:pPr>
            <a:r>
              <a:rPr lang="en-US" sz="2400" dirty="0">
                <a:effectLst/>
                <a:ea typeface="Times New Roman" panose="02020603050405020304" pitchFamily="18" charset="0"/>
              </a:rPr>
              <a:t> The Dermatology remains the most uncertain and complicated branch of science because of it complicacy in the procedures involved in diagnosis of diseases related to hair, skin, nails.</a:t>
            </a:r>
            <a:endParaRPr lang="en-US" sz="2400" dirty="0">
              <a:effectLst/>
              <a:ea typeface="Times New Roman" panose="02020603050405020304" pitchFamily="18" charset="0"/>
            </a:endParaRPr>
          </a:p>
          <a:p>
            <a:pPr marL="407035" indent="-342900">
              <a:buFont typeface="Arial" panose="020B0604020202020204" pitchFamily="34" charset="0"/>
              <a:buChar char="•"/>
            </a:pPr>
            <a:r>
              <a:rPr lang="en-US" sz="2400" dirty="0">
                <a:effectLst/>
                <a:ea typeface="Times New Roman" panose="02020603050405020304" pitchFamily="18" charset="0"/>
              </a:rPr>
              <a:t>Human skin is considered the most uncertain and troublesome terrains due to the existence of hair, its deviations in tone and other mitigating factors. </a:t>
            </a:r>
            <a:endParaRPr lang="en-US" sz="2400" dirty="0">
              <a:effectLst/>
              <a:ea typeface="Times New Roman" panose="02020603050405020304" pitchFamily="18" charset="0"/>
            </a:endParaRPr>
          </a:p>
          <a:p>
            <a:endParaRPr lang="en-IN" dirty="0"/>
          </a:p>
        </p:txBody>
      </p:sp>
      <p:sp>
        <p:nvSpPr>
          <p:cNvPr id="5" name="TextBox 4"/>
          <p:cNvSpPr txBox="1"/>
          <p:nvPr/>
        </p:nvSpPr>
        <p:spPr>
          <a:xfrm>
            <a:off x="821094" y="373224"/>
            <a:ext cx="3032449" cy="707886"/>
          </a:xfrm>
          <a:prstGeom prst="rect">
            <a:avLst/>
          </a:prstGeom>
          <a:noFill/>
        </p:spPr>
        <p:txBody>
          <a:bodyPr wrap="square" rtlCol="0">
            <a:spAutoFit/>
          </a:bodyPr>
          <a:lstStyle/>
          <a:p>
            <a:r>
              <a:rPr lang="en-IN" sz="4000" dirty="0"/>
              <a:t>Cont..</a:t>
            </a:r>
            <a:endParaRPr lang="en-IN" sz="4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7820025" y="354995"/>
            <a:ext cx="1157674" cy="1090789"/>
          </a:xfrm>
        </p:spPr>
        <p:txBody>
          <a:bodyPr/>
          <a:lstStyle/>
          <a:p>
            <a:fld id="{49598980-D22C-4904-9F8F-3DB09B2ECD84}" type="slidenum">
              <a:rPr lang="en-US" smtClean="0"/>
            </a:fld>
            <a:endParaRPr lang="en-US" dirty="0"/>
          </a:p>
        </p:txBody>
      </p:sp>
      <p:sp>
        <p:nvSpPr>
          <p:cNvPr id="3" name="Content Placeholder 2"/>
          <p:cNvSpPr>
            <a:spLocks noGrp="1"/>
          </p:cNvSpPr>
          <p:nvPr>
            <p:ph idx="1"/>
          </p:nvPr>
        </p:nvSpPr>
        <p:spPr>
          <a:xfrm>
            <a:off x="457200" y="1200151"/>
            <a:ext cx="8229600" cy="5302854"/>
          </a:xfrm>
        </p:spPr>
        <p:txBody>
          <a:bodyPr>
            <a:normAutofit/>
          </a:bodyPr>
          <a:lstStyle/>
          <a:p>
            <a:pPr>
              <a:buFont typeface="Arial" panose="020B0604020202020204" pitchFamily="34" charset="0"/>
              <a:buChar char="•"/>
            </a:pPr>
            <a:r>
              <a:rPr lang="en-US" sz="2200" dirty="0">
                <a:effectLst/>
                <a:ea typeface="Times New Roman" panose="02020603050405020304" pitchFamily="18" charset="0"/>
              </a:rPr>
              <a:t>The skin disease diagnosis includes series of pathological laboratory tests for the identification of the correct disease.</a:t>
            </a:r>
            <a:endParaRPr lang="en-US" sz="2200" dirty="0">
              <a:effectLst/>
              <a:ea typeface="Times New Roman" panose="02020603050405020304" pitchFamily="18" charset="0"/>
            </a:endParaRPr>
          </a:p>
          <a:p>
            <a:pPr>
              <a:buFont typeface="Arial" panose="020B0604020202020204" pitchFamily="34" charset="0"/>
              <a:buChar char="•"/>
            </a:pPr>
            <a:r>
              <a:rPr lang="en-US" sz="2200" dirty="0">
                <a:effectLst/>
                <a:ea typeface="Times New Roman" panose="02020603050405020304" pitchFamily="18" charset="0"/>
              </a:rPr>
              <a:t>These Skin abnormalities are very infectious and need to be treated at earlier stages to avoid it from spreading. </a:t>
            </a:r>
            <a:endParaRPr lang="en-US" sz="2200" dirty="0">
              <a:effectLst/>
              <a:ea typeface="Times New Roman" panose="02020603050405020304" pitchFamily="18" charset="0"/>
            </a:endParaRPr>
          </a:p>
          <a:p>
            <a:pPr>
              <a:buFont typeface="Arial" panose="020B0604020202020204" pitchFamily="34" charset="0"/>
              <a:buChar char="•"/>
            </a:pPr>
            <a:r>
              <a:rPr lang="en-US" sz="2200" dirty="0"/>
              <a:t>We utilized a </a:t>
            </a:r>
            <a:r>
              <a:rPr lang="en-US" sz="2200" dirty="0" err="1"/>
              <a:t>Xception</a:t>
            </a:r>
            <a:r>
              <a:rPr lang="en-US" sz="2200" dirty="0"/>
              <a:t> model pretrained on approximately 1,000,000 images and finetuned on 10015 </a:t>
            </a:r>
            <a:r>
              <a:rPr lang="en-US" sz="2200" dirty="0" err="1"/>
              <a:t>dermoscopy</a:t>
            </a:r>
            <a:r>
              <a:rPr lang="en-US" sz="2200" dirty="0"/>
              <a:t> images of HAM10000 dataset employing transfer learning.</a:t>
            </a:r>
            <a:endParaRPr lang="en-US" sz="2200" b="0" i="0" dirty="0">
              <a:solidFill>
                <a:srgbClr val="212121"/>
              </a:solidFill>
              <a:effectLst/>
            </a:endParaRPr>
          </a:p>
          <a:p>
            <a:pPr>
              <a:buFont typeface="Arial" panose="020B0604020202020204" pitchFamily="34" charset="0"/>
              <a:buChar char="•"/>
            </a:pPr>
            <a:endParaRPr lang="en-US" sz="2400" dirty="0">
              <a:effectLst/>
              <a:latin typeface="Trebuchet MS" panose="020B0603020202020204" pitchFamily="34" charset="0"/>
              <a:ea typeface="Times New Roman" panose="02020603050405020304" pitchFamily="18" charset="0"/>
            </a:endParaRPr>
          </a:p>
        </p:txBody>
      </p:sp>
      <p:sp>
        <p:nvSpPr>
          <p:cNvPr id="5" name="TextBox 4"/>
          <p:cNvSpPr txBox="1"/>
          <p:nvPr/>
        </p:nvSpPr>
        <p:spPr>
          <a:xfrm>
            <a:off x="457200" y="354995"/>
            <a:ext cx="3032449" cy="707886"/>
          </a:xfrm>
          <a:prstGeom prst="rect">
            <a:avLst/>
          </a:prstGeom>
          <a:noFill/>
        </p:spPr>
        <p:txBody>
          <a:bodyPr wrap="square" rtlCol="0">
            <a:spAutoFit/>
          </a:bodyPr>
          <a:lstStyle/>
          <a:p>
            <a:r>
              <a:rPr lang="en-IN" sz="4000" dirty="0"/>
              <a:t>Cont..</a:t>
            </a:r>
            <a:endParaRPr lang="en-IN" sz="4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896534" cy="1080938"/>
          </a:xfrm>
        </p:spPr>
        <p:txBody>
          <a:bodyPr/>
          <a:lstStyle/>
          <a:p>
            <a:r>
              <a:rPr lang="en-IN" dirty="0"/>
              <a:t>Requirements</a:t>
            </a:r>
            <a:endParaRPr lang="en-IN" dirty="0"/>
          </a:p>
        </p:txBody>
      </p:sp>
      <p:sp>
        <p:nvSpPr>
          <p:cNvPr id="4" name="Slide Number Placeholder 3"/>
          <p:cNvSpPr>
            <a:spLocks noGrp="1"/>
          </p:cNvSpPr>
          <p:nvPr>
            <p:ph type="sldNum" sz="quarter" idx="11"/>
          </p:nvPr>
        </p:nvSpPr>
        <p:spPr>
          <a:xfrm>
            <a:off x="7834312" y="491133"/>
            <a:ext cx="1157674" cy="1090789"/>
          </a:xfrm>
        </p:spPr>
        <p:txBody>
          <a:bodyPr/>
          <a:lstStyle/>
          <a:p>
            <a:fld id="{49598980-D22C-4904-9F8F-3DB09B2ECD84}" type="slidenum">
              <a:rPr lang="en-US" smtClean="0"/>
            </a:fld>
            <a:endParaRPr lang="en-US" dirty="0"/>
          </a:p>
        </p:txBody>
      </p:sp>
      <p:sp>
        <p:nvSpPr>
          <p:cNvPr id="3" name="Content Placeholder 2"/>
          <p:cNvSpPr>
            <a:spLocks noGrp="1"/>
          </p:cNvSpPr>
          <p:nvPr>
            <p:ph idx="1"/>
          </p:nvPr>
        </p:nvSpPr>
        <p:spPr>
          <a:xfrm>
            <a:off x="457200" y="933935"/>
            <a:ext cx="7726680" cy="5662807"/>
          </a:xfrm>
        </p:spPr>
        <p:txBody>
          <a:bodyPr>
            <a:normAutofit fontScale="92500" lnSpcReduction="20000"/>
          </a:bodyPr>
          <a:lstStyle/>
          <a:p>
            <a:pPr>
              <a:lnSpc>
                <a:spcPct val="150000"/>
              </a:lnSpc>
              <a:spcAft>
                <a:spcPts val="1000"/>
              </a:spcAft>
            </a:pPr>
            <a:r>
              <a:rPr lang="en-US" sz="2200" b="1" dirty="0">
                <a:latin typeface="+mj-lt"/>
                <a:ea typeface="Times New Roman" panose="02020603050405020304" pitchFamily="18" charset="0"/>
              </a:rPr>
              <a:t>Software required:</a:t>
            </a:r>
            <a:endParaRPr lang="en-US" sz="2200" b="1" dirty="0">
              <a:latin typeface="+mj-lt"/>
              <a:ea typeface="Times New Roman" panose="02020603050405020304" pitchFamily="18" charset="0"/>
            </a:endParaRPr>
          </a:p>
          <a:p>
            <a:pPr marL="407035" indent="-342900">
              <a:lnSpc>
                <a:spcPct val="100000"/>
              </a:lnSpc>
              <a:spcAft>
                <a:spcPts val="1000"/>
              </a:spcAft>
              <a:buFont typeface="Arial" panose="020B0604020202020204" pitchFamily="34" charset="0"/>
              <a:buChar char="•"/>
            </a:pPr>
            <a:r>
              <a:rPr lang="en-US" sz="2200" dirty="0">
                <a:ea typeface="Times New Roman" panose="02020603050405020304" pitchFamily="18" charset="0"/>
              </a:rPr>
              <a:t>python</a:t>
            </a:r>
            <a:endParaRPr lang="en-US" sz="2200" dirty="0">
              <a:effectLst/>
              <a:ea typeface="Times New Roman" panose="02020603050405020304" pitchFamily="18" charset="0"/>
            </a:endParaRPr>
          </a:p>
          <a:p>
            <a:pPr>
              <a:lnSpc>
                <a:spcPct val="150000"/>
              </a:lnSpc>
              <a:spcAft>
                <a:spcPts val="1000"/>
              </a:spcAft>
            </a:pPr>
            <a:r>
              <a:rPr lang="en-US" sz="2200" b="1" dirty="0">
                <a:effectLst/>
                <a:latin typeface="+mj-lt"/>
                <a:ea typeface="Times New Roman" panose="02020603050405020304" pitchFamily="18" charset="0"/>
              </a:rPr>
              <a:t>Algorithms Used:</a:t>
            </a:r>
            <a:endParaRPr lang="en-IN" sz="2200" dirty="0">
              <a:effectLst/>
              <a:latin typeface="+mj-lt"/>
              <a:ea typeface="Calibri" panose="020F0502020204030204" pitchFamily="34" charset="0"/>
            </a:endParaRPr>
          </a:p>
          <a:p>
            <a:pPr marL="342900" lvl="0" indent="-342900">
              <a:lnSpc>
                <a:spcPct val="150000"/>
              </a:lnSpc>
              <a:spcAft>
                <a:spcPts val="1000"/>
              </a:spcAft>
              <a:buFont typeface="Arial" panose="020B0604020202020204" pitchFamily="34" charset="0"/>
              <a:buChar char="•"/>
            </a:pPr>
            <a:r>
              <a:rPr lang="en-US" sz="2200" dirty="0">
                <a:effectLst/>
                <a:ea typeface="Times New Roman" panose="02020603050405020304" pitchFamily="18" charset="0"/>
                <a:cs typeface="Noto Sans Symbols"/>
              </a:rPr>
              <a:t>Convolutional Neural Network (CNN) – Deep Learning Algorithm</a:t>
            </a:r>
            <a:endParaRPr lang="en-US" sz="2200" dirty="0">
              <a:effectLst/>
              <a:ea typeface="Times New Roman" panose="02020603050405020304" pitchFamily="18" charset="0"/>
              <a:cs typeface="Noto Sans Symbols"/>
            </a:endParaRPr>
          </a:p>
          <a:p>
            <a:pPr marL="0">
              <a:lnSpc>
                <a:spcPct val="100000"/>
              </a:lnSpc>
              <a:spcAft>
                <a:spcPts val="1000"/>
              </a:spcAft>
            </a:pPr>
            <a:r>
              <a:rPr lang="en-US" sz="2200" b="1" dirty="0">
                <a:latin typeface="+mj-lt"/>
                <a:ea typeface="Calibri" panose="020F0502020204030204" pitchFamily="34" charset="0"/>
              </a:rPr>
              <a:t> Library used:</a:t>
            </a:r>
            <a:endParaRPr lang="en-US" sz="2200" b="1" dirty="0">
              <a:latin typeface="+mj-lt"/>
              <a:ea typeface="Calibri" panose="020F0502020204030204" pitchFamily="34" charset="0"/>
            </a:endParaRPr>
          </a:p>
          <a:p>
            <a:pPr marL="342900" indent="-342900">
              <a:lnSpc>
                <a:spcPct val="100000"/>
              </a:lnSpc>
              <a:spcAft>
                <a:spcPts val="1000"/>
              </a:spcAft>
              <a:buFont typeface="Arial" panose="020B0604020202020204" pitchFamily="34" charset="0"/>
              <a:buChar char="•"/>
            </a:pPr>
            <a:r>
              <a:rPr lang="en-US" sz="2200" dirty="0" err="1"/>
              <a:t>Keras</a:t>
            </a:r>
            <a:endParaRPr lang="en-US" sz="2200" dirty="0"/>
          </a:p>
          <a:p>
            <a:pPr marL="342900" indent="-342900">
              <a:lnSpc>
                <a:spcPct val="100000"/>
              </a:lnSpc>
              <a:spcAft>
                <a:spcPts val="1000"/>
              </a:spcAft>
              <a:buFont typeface="Arial" panose="020B0604020202020204" pitchFamily="34" charset="0"/>
              <a:buChar char="•"/>
            </a:pPr>
            <a:r>
              <a:rPr lang="en-US" sz="2200" dirty="0" err="1"/>
              <a:t>Numpy</a:t>
            </a:r>
            <a:endParaRPr lang="en-US" sz="2200" dirty="0"/>
          </a:p>
          <a:p>
            <a:pPr marL="342900" indent="-342900">
              <a:lnSpc>
                <a:spcPct val="100000"/>
              </a:lnSpc>
              <a:spcAft>
                <a:spcPts val="1000"/>
              </a:spcAft>
              <a:buFont typeface="Arial" panose="020B0604020202020204" pitchFamily="34" charset="0"/>
              <a:buChar char="•"/>
            </a:pPr>
            <a:r>
              <a:rPr lang="en-US" sz="2200" dirty="0"/>
              <a:t>Pandas</a:t>
            </a:r>
            <a:endParaRPr lang="en-US" sz="2200" dirty="0"/>
          </a:p>
          <a:p>
            <a:pPr marL="342900" indent="-342900">
              <a:lnSpc>
                <a:spcPct val="100000"/>
              </a:lnSpc>
              <a:spcAft>
                <a:spcPts val="1000"/>
              </a:spcAft>
              <a:buFont typeface="Arial" panose="020B0604020202020204" pitchFamily="34" charset="0"/>
              <a:buChar char="•"/>
            </a:pPr>
            <a:r>
              <a:rPr lang="en-US" sz="2200" dirty="0" err="1"/>
              <a:t>Sklearn</a:t>
            </a:r>
            <a:endParaRPr lang="en-US" sz="2200" dirty="0"/>
          </a:p>
          <a:p>
            <a:pPr marL="342900" indent="-342900">
              <a:lnSpc>
                <a:spcPct val="100000"/>
              </a:lnSpc>
              <a:spcAft>
                <a:spcPts val="1000"/>
              </a:spcAft>
              <a:buFont typeface="Arial" panose="020B0604020202020204" pitchFamily="34" charset="0"/>
              <a:buChar char="•"/>
            </a:pPr>
            <a:r>
              <a:rPr lang="en-US" sz="2200" dirty="0"/>
              <a:t>Matplotlib</a:t>
            </a:r>
            <a:endParaRPr lang="en-US" sz="2200" dirty="0"/>
          </a:p>
          <a:p>
            <a:pPr marL="342900" indent="-342900">
              <a:lnSpc>
                <a:spcPct val="100000"/>
              </a:lnSpc>
              <a:spcAft>
                <a:spcPts val="1000"/>
              </a:spcAft>
              <a:buFont typeface="Arial" panose="020B0604020202020204" pitchFamily="34" charset="0"/>
              <a:buChar char="•"/>
            </a:pPr>
            <a:r>
              <a:rPr lang="en-US" sz="2200" dirty="0"/>
              <a:t>cv2</a:t>
            </a:r>
            <a:endParaRPr lang="en-US" sz="2200" b="1" dirty="0">
              <a:latin typeface="+mj-lt"/>
            </a:endParaRPr>
          </a:p>
          <a:p>
            <a:pPr marL="342900" indent="-342900">
              <a:lnSpc>
                <a:spcPct val="100000"/>
              </a:lnSpc>
              <a:spcAft>
                <a:spcPts val="1000"/>
              </a:spcAft>
              <a:buFont typeface="Arial" panose="020B0604020202020204" pitchFamily="34" charset="0"/>
              <a:buChar char="•"/>
            </a:pPr>
            <a:endParaRPr lang="en-IN" sz="2200" dirty="0">
              <a:latin typeface="+mj-lt"/>
            </a:endParaRPr>
          </a:p>
          <a:p>
            <a:pPr marL="407035" indent="-342900">
              <a:buFont typeface="Arial" panose="020B0604020202020204" pitchFamily="34" charset="0"/>
              <a:buChar char="•"/>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4909</Words>
  <Application>WPS Presentation</Application>
  <PresentationFormat/>
  <Paragraphs>127</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Times New Roman</vt:lpstr>
      <vt:lpstr>Trebuchet MS</vt:lpstr>
      <vt:lpstr>Calibri</vt:lpstr>
      <vt:lpstr>Noto Sans Symbols</vt:lpstr>
      <vt:lpstr>Segoe Print</vt:lpstr>
      <vt:lpstr>Calibri Light</vt:lpstr>
      <vt:lpstr>Microsoft YaHei</vt:lpstr>
      <vt:lpstr>Arial Unicode MS</vt:lpstr>
      <vt:lpstr>Office Theme</vt:lpstr>
      <vt:lpstr>Skin Disease Prediction</vt:lpstr>
      <vt:lpstr>List of Content</vt:lpstr>
      <vt:lpstr>AIM AND OBJECTIVES</vt:lpstr>
      <vt:lpstr>Abstract</vt:lpstr>
      <vt:lpstr>PowerPoint 演示文稿</vt:lpstr>
      <vt:lpstr>Introduction</vt:lpstr>
      <vt:lpstr>PowerPoint 演示文稿</vt:lpstr>
      <vt:lpstr>PowerPoint 演示文稿</vt:lpstr>
      <vt:lpstr>Requirements</vt:lpstr>
      <vt:lpstr>Step by step process</vt:lpstr>
      <vt:lpstr>Cont..</vt:lpstr>
      <vt:lpstr>Cont …</vt:lpstr>
      <vt:lpstr>Cont..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Disease Prediction</dc:title>
  <dc:creator/>
  <cp:lastModifiedBy>chall</cp:lastModifiedBy>
  <cp:revision>2</cp:revision>
  <dcterms:created xsi:type="dcterms:W3CDTF">2024-06-24T11:38:00Z</dcterms:created>
  <dcterms:modified xsi:type="dcterms:W3CDTF">2024-06-24T12:09:22Z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2F3853A9EF5246DFAA5B4DF12536619D_12</vt:lpwstr>
  </property>
  <property fmtid="{D5CDD505-2E9C-101B-9397-08002B2CF9AE}" pid="3" name="KSOProductBuildVer">
    <vt:lpwstr>1033-12.2.0.17119</vt:lpwstr>
  </property>
</Properties>
</file>