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i6+AEevpz7zrdB5eVN4O6JpTY8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Independence and Conditional Independence 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0" y="0"/>
            <a:ext cx="22860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Learning Objectives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Understand the concept of independence of events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Explore conditional probability and conditional independence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Apply these concepts to probabilistic models in 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Relate to real-world ML examples like Naïve Bayes classifier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0" y="0"/>
            <a:ext cx="22860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Independence of Events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838200" y="3124131"/>
            <a:ext cx="553151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Definition: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Two events A and B are independent if: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P(A∩B)=P(A)×P(B)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Intuition: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Knowing A doesn’t affect B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Example: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Tossing two fair coins: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P(A)=P(B)=0.5 and P(A∩B)=0.25</a:t>
            </a:r>
            <a:endParaRPr/>
          </a:p>
        </p:txBody>
      </p:sp>
      <p:pic>
        <p:nvPicPr>
          <p:cNvPr id="100" name="Google Shape;10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989" y="-12"/>
            <a:ext cx="22860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Conditional Probability Recap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3424450" y="2454933"/>
            <a:ext cx="333801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P(A∣B)=P(A∩B)/P(B) ​ 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Student passed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= Student studied</a:t>
            </a:r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0" y="11"/>
            <a:ext cx="22860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Conditional Independence</a:t>
            </a:r>
            <a:br>
              <a:rPr b="1" lang="en-US"/>
            </a:br>
            <a:endParaRPr/>
          </a:p>
        </p:txBody>
      </p:sp>
      <p:sp>
        <p:nvSpPr>
          <p:cNvPr id="113" name="Google Shape;113;p5"/>
          <p:cNvSpPr txBox="1"/>
          <p:nvPr>
            <p:ph idx="1" type="body"/>
          </p:nvPr>
        </p:nvSpPr>
        <p:spPr>
          <a:xfrm>
            <a:off x="838200" y="2570133"/>
            <a:ext cx="596413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Events A and B are conditionally independent given C if: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P(A∩B∣C)=P(A∣C)×P(B∣C)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P(A∣B,C)=P(A∣C)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Rain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= Traffic Jam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= Accident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Given C, rain and traffic are conditionally independent</a:t>
            </a:r>
            <a:endParaRPr/>
          </a:p>
        </p:txBody>
      </p:sp>
      <p:pic>
        <p:nvPicPr>
          <p:cNvPr id="114" name="Google Shape;11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8" y="-12"/>
            <a:ext cx="22860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It Matters in ML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Simplifies complex models by reducing parameters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Basis for Naïve Bayes classifier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in probabilistic models like Bayesian Networks and HMMs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Enables efficient inference and learning</a:t>
            </a:r>
            <a:endParaRPr/>
          </a:p>
        </p:txBody>
      </p:sp>
      <p:pic>
        <p:nvPicPr>
          <p:cNvPr id="121" name="Google Shape;12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7550" y="0"/>
            <a:ext cx="22860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Practice Questions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1964140" y="1929193"/>
            <a:ext cx="6510115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two events be dependent but conditionally independent?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P(A∣B)=P(A) , are A and B independent?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 a real-world ML example of conditional independence.</a:t>
            </a:r>
            <a:endParaRPr/>
          </a:p>
        </p:txBody>
      </p:sp>
      <p:pic>
        <p:nvPicPr>
          <p:cNvPr id="128" name="Google Shape;12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0" y="-2"/>
            <a:ext cx="22860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2025-07-15T04:01:19Z</dcterms:created>
  <dc:creator>sujeetha ganga</dc:creator>
</cp:coreProperties>
</file>