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EA02-300A-255B-02E9-E3E87812E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9E36D-2FCE-0B79-51C4-7AD27E70B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02EA3-5FF7-DFC3-E159-90FC92BC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47B0-D0AF-40E5-B21A-6C89AE780473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3AAA-89AE-D505-83AD-DA481165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2EF93-A6EA-2C10-474C-AC660656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CD13-C29E-49FA-8128-C16BBE6A7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79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6A12-3105-47CB-D097-307201DB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9ED18-33C6-E1A1-4A62-7A3B4C483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DFA5E-F851-CAEC-7D95-E6F11216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47B0-D0AF-40E5-B21A-6C89AE780473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0E8FF-E612-28CE-CFF8-C9BF6139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5008A-FC1F-CDDC-FBEA-DFEF3433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CD13-C29E-49FA-8128-C16BBE6A7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87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3BF15-775E-264D-40A9-9A4EFF198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8FCD1-E9B9-A79C-7CA2-081944ED5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0A156-179D-A04F-82B6-61DE1987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47B0-D0AF-40E5-B21A-6C89AE780473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5266C-5E09-0039-C28B-264CA004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B26B-046A-0487-4EA8-1B6DAE42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CD13-C29E-49FA-8128-C16BBE6A7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17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9021-03EB-F496-C678-63B5BB09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481F-6969-84EF-7A00-1CD7529F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9C2DE-0D54-0294-3ACA-546DC14E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47B0-D0AF-40E5-B21A-6C89AE780473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F322-F5ED-7730-241C-97BB5367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AF885-550B-BEA3-D52B-7D7BFA08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CD13-C29E-49FA-8128-C16BBE6A7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00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3FDF-E6C5-836B-BB4F-76738525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C6937-EDFB-917E-60A0-D5302DEBD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E19A6-3D08-BFBC-E8CF-4DB6D80C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47B0-D0AF-40E5-B21A-6C89AE780473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81481-5126-5E4B-FFC5-485F9B8D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3D6B-6E2C-C622-0D1D-C6CBB972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CD13-C29E-49FA-8128-C16BBE6A7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4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59A5-45E9-D546-419C-F5308F23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B4EE2-9C03-3771-90D5-6518AEAC6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0CDE9-915F-69B6-9808-02B805AE3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9B26A-C47E-577F-79AC-090A972D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47B0-D0AF-40E5-B21A-6C89AE780473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2531C-6872-4094-98AF-143AB866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4F1F9-B70E-0FDF-9FFF-709A9002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CD13-C29E-49FA-8128-C16BBE6A7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3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E069-1B03-F228-A013-7D281756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2D00D-B508-FD12-26C3-367036E60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9B7B7-9C2B-0246-9C88-BC5CC9815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585A9-A2B4-281F-3636-D343FB18E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E618F-8B69-559D-62D0-B3651AE53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E7153-DA28-4A29-33BE-313658DA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47B0-D0AF-40E5-B21A-6C89AE780473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40A02C-0CF4-FF2E-D493-106F7CA9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BE99F-B366-FB6D-1CFF-901E7695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CD13-C29E-49FA-8128-C16BBE6A7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4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9018-0416-2E50-B195-F7363780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690D8-730E-049B-9731-2EBC2677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47B0-D0AF-40E5-B21A-6C89AE780473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4443F-29EC-0B6E-3473-C45B1E52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A1776-2007-07A2-94F2-6F1908CF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CD13-C29E-49FA-8128-C16BBE6A7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78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50EB1-7AD0-8ED0-2D78-A6EA649B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47B0-D0AF-40E5-B21A-6C89AE780473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98CB8-CCC3-4978-727B-6E80CFCF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58F2F-8214-2945-07C1-90DBB24C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CD13-C29E-49FA-8128-C16BBE6A7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68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761C-CAFC-2B72-943F-23274C20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CD52-A1FA-FF7B-BEDE-946637EEB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CC0D9-7C05-4CAF-FB70-E3DE58B76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DFE0B-3FCB-BE6E-D43D-9D4BD4FB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47B0-D0AF-40E5-B21A-6C89AE780473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6C680-0FB4-D16A-C27D-A6B467F7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60B8C-2BED-17BE-7287-029670F2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CD13-C29E-49FA-8128-C16BBE6A7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12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E18F-5CB4-5974-2E7F-A13DB6A7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9DA04-6ED5-54DF-7878-8ED4C2F43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105A-F91B-0B80-171B-8525D22AD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4BEA6-9AE7-F573-8E18-1C91EB28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47B0-D0AF-40E5-B21A-6C89AE780473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CC9D4-F2C3-3228-7BF0-B351EFC8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32E7F-EC49-C7A5-8910-0640EEBC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CD13-C29E-49FA-8128-C16BBE6A7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F40E0-178E-3784-1C87-B49991C7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6EB75-F2E9-89A1-FF4A-D0CCEF573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59C06-E62F-25D3-A36B-5FE0B80A7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B47B0-D0AF-40E5-B21A-6C89AE780473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0C378-EDE1-F4E0-50C4-098911440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67C8F-7CDD-41C0-C0ED-5B1EE4AF6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CD13-C29E-49FA-8128-C16BBE6A7763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Google Shape;28;p1">
            <a:extLst>
              <a:ext uri="{FF2B5EF4-FFF2-40B4-BE49-F238E27FC236}">
                <a16:creationId xmlns:a16="http://schemas.microsoft.com/office/drawing/2014/main" id="{2AFCB3E4-36F9-0106-FBB8-ED3C6BDFFFC6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0731500" y="-34925"/>
            <a:ext cx="1460500" cy="75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992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edia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quartile-formul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what-is-exploratory-data-analysi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28F0-30B4-FAB3-4D12-729408FFD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Quantiles in ML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92884-3E54-0DF8-B90F-71950E4E1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-7 </a:t>
            </a:r>
          </a:p>
          <a:p>
            <a:r>
              <a:rPr lang="en-US" dirty="0"/>
              <a:t>UNIT 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84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C3A4-9C40-7371-FA76-771BDA61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Quantiles in Machine Learning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D3F4-C3E3-33E3-3081-DB0DF0140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Quantiles </a:t>
            </a:r>
            <a:r>
              <a:rPr lang="en-US" dirty="0"/>
              <a:t>offers valuable insights into data distribution and helping in various aspects of analysis. </a:t>
            </a:r>
          </a:p>
          <a:p>
            <a:r>
              <a:rPr lang="en-US" dirty="0"/>
              <a:t>In this session lets describe quantiles, </a:t>
            </a:r>
            <a:r>
              <a:rPr lang="en-US" b="1" dirty="0"/>
              <a:t>how to calculate</a:t>
            </a:r>
            <a:r>
              <a:rPr lang="en-US" dirty="0"/>
              <a:t>, and </a:t>
            </a:r>
            <a:r>
              <a:rPr lang="en-US" b="1" dirty="0"/>
              <a:t>how important they are for machine learning applications</a:t>
            </a:r>
            <a:r>
              <a:rPr lang="en-US" dirty="0"/>
              <a:t>. </a:t>
            </a:r>
          </a:p>
          <a:p>
            <a:r>
              <a:rPr lang="en-US" dirty="0"/>
              <a:t>Let’s discuss the problems with quantiles and how box plots may be used to represent them. </a:t>
            </a:r>
          </a:p>
          <a:p>
            <a:r>
              <a:rPr lang="en-US" dirty="0"/>
              <a:t>For anybody dealing with data in the field of machine learning, having a firm understanding of quantiles is crucial.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86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8EA8-61B2-80FE-4367-3E638F31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What are Quantiles?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74D0-FEE9-A1A6-5B55-85A10426C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Quantiles divide the dataset into equal parts based on rank or percentile. </a:t>
            </a:r>
          </a:p>
          <a:p>
            <a:pPr algn="just"/>
            <a:r>
              <a:rPr lang="en-US" dirty="0"/>
              <a:t>They represent the values at certain points in a dataset sorted in increasing order. </a:t>
            </a:r>
          </a:p>
          <a:p>
            <a:pPr algn="just"/>
            <a:r>
              <a:rPr lang="en-US" dirty="0"/>
              <a:t>General quantiles include the </a:t>
            </a:r>
            <a:r>
              <a:rPr lang="en-US" u="sng" dirty="0">
                <a:hlinkClick r:id="rId2"/>
              </a:rPr>
              <a:t>media</a:t>
            </a:r>
            <a:r>
              <a:rPr lang="en-US" u="sng" dirty="0"/>
              <a:t>n </a:t>
            </a:r>
            <a:r>
              <a:rPr lang="en-US" dirty="0"/>
              <a:t>(50th percentile), quartiles (25th, 50th, and 75th percentiles), and percentiles (values ranging from 0 to 100).</a:t>
            </a:r>
            <a:endParaRPr lang="en-IN" dirty="0"/>
          </a:p>
          <a:p>
            <a:pPr algn="just"/>
            <a:r>
              <a:rPr lang="en-US" dirty="0"/>
              <a:t>In machine learning and data science, quantiles play an important role in understanding the data, detecting outliers and evaluating model performance.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24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D9AD-064B-D20E-472F-6A5CBCFD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Quantiles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30E5-BA5B-B86D-BB6E-BFD557288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Quartiles: </a:t>
            </a:r>
            <a:r>
              <a:rPr lang="en-US" u="sng" dirty="0">
                <a:hlinkClick r:id="rId2"/>
              </a:rPr>
              <a:t>Quartile</a:t>
            </a:r>
            <a:r>
              <a:rPr lang="en-US" dirty="0"/>
              <a:t>s divide a dataset into four equal parts, representing the 25th, 50th (median), and 75th percentiles.</a:t>
            </a:r>
            <a:endParaRPr lang="en-IN" dirty="0"/>
          </a:p>
          <a:p>
            <a:pPr lvl="0"/>
            <a:r>
              <a:rPr lang="en-US" b="1" dirty="0"/>
              <a:t>Quintiles: </a:t>
            </a:r>
            <a:r>
              <a:rPr lang="en-US" dirty="0"/>
              <a:t>Quintiles divide a dataset into five equal parts, each representing 20% of the data.</a:t>
            </a:r>
            <a:endParaRPr lang="en-IN" dirty="0"/>
          </a:p>
          <a:p>
            <a:pPr lvl="0"/>
            <a:r>
              <a:rPr lang="en-US" b="1" dirty="0"/>
              <a:t>Deciles: </a:t>
            </a:r>
            <a:r>
              <a:rPr lang="en-US" dirty="0"/>
              <a:t>Deciles divide a dataset into ten equal parts, with each decile representing 10% of the data.</a:t>
            </a:r>
            <a:endParaRPr lang="en-IN" dirty="0"/>
          </a:p>
          <a:p>
            <a:pPr lvl="0"/>
            <a:r>
              <a:rPr lang="en-US" b="1" dirty="0"/>
              <a:t>Percentiles: </a:t>
            </a:r>
            <a:r>
              <a:rPr lang="en-US" dirty="0"/>
              <a:t>Percentiles divide a dataset into 100 equal parts, with each percentile representing 1% of the data.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12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AE66-BD29-DB91-A011-59541BB9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Steps to Calculate Quantiles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3148-D6A3-1294-95E9-218F0F921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steps for calculating quantiles involve:</a:t>
            </a:r>
            <a:endParaRPr lang="en-IN" dirty="0"/>
          </a:p>
          <a:p>
            <a:pPr lvl="0"/>
            <a:r>
              <a:rPr lang="en-US" b="1" dirty="0"/>
              <a:t>Sorting the Data: </a:t>
            </a:r>
            <a:r>
              <a:rPr lang="en-US" dirty="0"/>
              <a:t>Arrange the dataset in increasing order.</a:t>
            </a:r>
            <a:endParaRPr lang="en-IN" dirty="0"/>
          </a:p>
          <a:p>
            <a:pPr lvl="0"/>
            <a:r>
              <a:rPr lang="en-US" b="1" dirty="0"/>
              <a:t>Determine the Position: </a:t>
            </a:r>
            <a:r>
              <a:rPr lang="en-US" dirty="0"/>
              <a:t>Calculate the position of the desired quantile based on the given formula: </a:t>
            </a:r>
            <a:r>
              <a:rPr lang="en-US" b="1" dirty="0"/>
              <a:t>“Position=(quantile×(n+1))/100”</a:t>
            </a:r>
            <a:r>
              <a:rPr lang="en-US" dirty="0"/>
              <a:t>, where n is the total number of observations.</a:t>
            </a:r>
            <a:endParaRPr lang="en-IN" dirty="0"/>
          </a:p>
          <a:p>
            <a:pPr lvl="0"/>
            <a:r>
              <a:rPr lang="en-US" b="1" dirty="0"/>
              <a:t>Interpolation (if needed): </a:t>
            </a:r>
            <a:r>
              <a:rPr lang="en-US" dirty="0"/>
              <a:t>Interpolate between two adjacent values to find the quantile if the position is not an integer.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00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12F9-B4C7-7562-6CDC-5982A7F9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with Mathematical Imputation: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E437-3881-A418-E89A-424FE237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consider a dataset: [5, 10, 15, 20, 25, 30, 35, 40, 45, 50].</a:t>
            </a:r>
            <a:endParaRPr lang="en-IN" dirty="0"/>
          </a:p>
          <a:p>
            <a:pPr lvl="0"/>
            <a:r>
              <a:rPr lang="en-US" b="1" dirty="0"/>
              <a:t>Median (Q2): </a:t>
            </a:r>
            <a:r>
              <a:rPr lang="en-US" dirty="0"/>
              <a:t>There are 10 observations, so the median position is (2×(10+1))/2=5.5. Since, 5.5 is not an integer, we interpolate between the 5th and 6th observations: Median=(25+30)/2=27.5.</a:t>
            </a:r>
            <a:endParaRPr lang="en-IN" dirty="0"/>
          </a:p>
          <a:p>
            <a:pPr lvl="0"/>
            <a:r>
              <a:rPr lang="en-US" b="1" dirty="0"/>
              <a:t>First Quartile (Q1): </a:t>
            </a:r>
            <a:r>
              <a:rPr lang="en-US" dirty="0"/>
              <a:t>(25×(10+1))/4=13.75. Interpolating between the 13th and 14th observations: Q1=(15+20)/2=17.5.</a:t>
            </a:r>
            <a:endParaRPr lang="en-IN" dirty="0"/>
          </a:p>
          <a:p>
            <a:pPr lvl="0"/>
            <a:r>
              <a:rPr lang="en-US" b="1" dirty="0"/>
              <a:t>Third Quartile (Q3):</a:t>
            </a:r>
            <a:r>
              <a:rPr lang="en-US" dirty="0"/>
              <a:t>(75×(10+1))/4=41.25. Interpolating between the 41st and 42nd observations: Q3=(40+45)/2=42.5.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58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2306-EBED-3CAF-34B9-DC83F7D3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Uses of Quantiles in Machine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68D6B-9AB1-68B4-8C5F-7440D3F02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Quantiles play a crucial role in various aspects of machine learning and </a:t>
            </a:r>
            <a:r>
              <a:rPr lang="en-US" u="sng" dirty="0">
                <a:hlinkClick r:id="rId2"/>
              </a:rPr>
              <a:t>data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analysis</a:t>
            </a:r>
            <a:r>
              <a:rPr lang="en-US" dirty="0"/>
              <a:t>. Here are some key uses:</a:t>
            </a:r>
            <a:endParaRPr lang="en-IN" dirty="0"/>
          </a:p>
          <a:p>
            <a:pPr lvl="0"/>
            <a:r>
              <a:rPr lang="en-US" b="1" dirty="0"/>
              <a:t>Descriptive Statistics: </a:t>
            </a:r>
            <a:r>
              <a:rPr lang="en-US" dirty="0"/>
              <a:t>Quantiles help summarize the distribution of a dataset, providing insights into its spread and central tendency.</a:t>
            </a:r>
            <a:endParaRPr lang="en-IN" dirty="0"/>
          </a:p>
          <a:p>
            <a:pPr lvl="0"/>
            <a:r>
              <a:rPr lang="en-US" b="1" dirty="0"/>
              <a:t>Outlier Detection: </a:t>
            </a:r>
            <a:r>
              <a:rPr lang="en-US" dirty="0"/>
              <a:t>Observations that fall far from certain quantiles may be considered outliers, aiding in anomaly detection.</a:t>
            </a:r>
            <a:endParaRPr lang="en-IN" dirty="0"/>
          </a:p>
          <a:p>
            <a:pPr lvl="0"/>
            <a:r>
              <a:rPr lang="en-US" b="1" dirty="0"/>
              <a:t>Probability Distributions: </a:t>
            </a:r>
            <a:r>
              <a:rPr lang="en-US" dirty="0"/>
              <a:t>Quantiles are used to describe the distribution of random variables, facilitating the analysis of probability distributions in machine learning models.</a:t>
            </a:r>
            <a:endParaRPr lang="en-IN" dirty="0"/>
          </a:p>
          <a:p>
            <a:pPr lvl="0"/>
            <a:r>
              <a:rPr lang="en-US" b="1" dirty="0"/>
              <a:t>Comparative Analysis: </a:t>
            </a:r>
            <a:r>
              <a:rPr lang="en-US" dirty="0"/>
              <a:t>By comparing quantiles across different datasets, analysts can make informed decisions about the relative standing and characteristics of the datasets.</a:t>
            </a:r>
            <a:endParaRPr lang="en-IN" dirty="0"/>
          </a:p>
          <a:p>
            <a:pPr lvl="0"/>
            <a:r>
              <a:rPr lang="en-US" b="1" dirty="0"/>
              <a:t>Risk Assessment: </a:t>
            </a:r>
            <a:r>
              <a:rPr lang="en-US" dirty="0"/>
              <a:t>In finance and other fields, quantiles are used to assess the risk of investments by determining the potential for loss or gain based on the distribution of data.</a:t>
            </a:r>
            <a:endParaRPr lang="en-IN" dirty="0"/>
          </a:p>
          <a:p>
            <a:r>
              <a:rPr lang="en-US" dirty="0"/>
              <a:t>Understanding these uses is essential for effectively utilizing quantiles in machine learning and data analysis tasks.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16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5A2B-8786-E8E0-038B-1D798B32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Challenges and Limitations of Quantiles</a:t>
            </a:r>
            <a:br>
              <a:rPr lang="en-IN" b="1" i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9E34D-DB52-E0AC-21AE-5A24752A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Influence of Outliers: </a:t>
            </a:r>
            <a:r>
              <a:rPr lang="en-US" dirty="0"/>
              <a:t>Quantiles can be sensitive to outliers, especially when calculating quartiles. Outliers can significantly affect the position of quantiles, potentially leading to a misrepresentation of the data’s central tendency and spread.</a:t>
            </a:r>
            <a:endParaRPr lang="en-IN" dirty="0"/>
          </a:p>
          <a:p>
            <a:pPr lvl="0"/>
            <a:r>
              <a:rPr lang="en-US" b="1" dirty="0"/>
              <a:t>Skewed Distributions: </a:t>
            </a:r>
            <a:r>
              <a:rPr lang="en-US" dirty="0"/>
              <a:t>Quantiles may not fully capture the characteristics of skewed distributions. For highly skewed datasets, the quantiles may not provide a complete picture of the data distribution, especially in the tails.</a:t>
            </a:r>
            <a:endParaRPr lang="en-IN" dirty="0"/>
          </a:p>
          <a:p>
            <a:pPr lvl="0"/>
            <a:r>
              <a:rPr lang="en-US" b="1" dirty="0"/>
              <a:t>Variability in Calculations: </a:t>
            </a:r>
            <a:r>
              <a:rPr lang="en-US" dirty="0"/>
              <a:t>Different methods and software packages may use different algorithms for calculating quantiles, leading to variability in results. This can be a challenge when comparing quantiles across different datasets or when using quantiles for decision-making.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72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759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Quantiles in ML</vt:lpstr>
      <vt:lpstr>Quantiles in Machine Learning </vt:lpstr>
      <vt:lpstr>What are Quantiles?</vt:lpstr>
      <vt:lpstr>Types of Quantiles</vt:lpstr>
      <vt:lpstr>Steps to Calculate Quantiles</vt:lpstr>
      <vt:lpstr>Example with Mathematical Imputation:</vt:lpstr>
      <vt:lpstr>Uses of Quantiles in Machine Learning</vt:lpstr>
      <vt:lpstr>Challenges and Limitations of Quantiles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sujeetha ganga</dc:creator>
  <cp:lastModifiedBy>sujeetha ganga</cp:lastModifiedBy>
  <cp:revision>2</cp:revision>
  <dcterms:created xsi:type="dcterms:W3CDTF">2025-07-18T04:37:30Z</dcterms:created>
  <dcterms:modified xsi:type="dcterms:W3CDTF">2025-07-18T05:01:09Z</dcterms:modified>
</cp:coreProperties>
</file>