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084e553d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084e553d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084e553d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084e553d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084e553d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084e553d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084e553d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084e553d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084e553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084e553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084e553d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084e553d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084e553d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084e553d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084e553d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084e553d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084e553d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084e553d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084e553d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084e553d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100">
                <a:latin typeface="Times New Roman"/>
                <a:ea typeface="Times New Roman"/>
                <a:cs typeface="Times New Roman"/>
                <a:sym typeface="Times New Roman"/>
              </a:rPr>
              <a:t>Ridge Regression and Bayesian Linear Regression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175075" y="116775"/>
            <a:ext cx="8657100" cy="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b="1" lang="en" sz="1750">
                <a:latin typeface="Times New Roman"/>
                <a:ea typeface="Times New Roman"/>
                <a:cs typeface="Times New Roman"/>
                <a:sym typeface="Times New Roman"/>
              </a:rPr>
              <a:t>Effect of Priors</a:t>
            </a:r>
            <a:endParaRPr b="1"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Strong vs weak priors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Overfitting control using priors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Prior acts like a regulariz</a:t>
            </a: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er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50">
                <a:latin typeface="Times New Roman"/>
                <a:ea typeface="Times New Roman"/>
                <a:cs typeface="Times New Roman"/>
                <a:sym typeface="Times New Roman"/>
              </a:rPr>
              <a:t>Incremental Learning</a:t>
            </a:r>
            <a:endParaRPr b="1"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Bayesian updating with new data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Prior becomes posterior for the next batch</a:t>
            </a:r>
            <a:b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175300" y="2711700"/>
            <a:ext cx="8657100" cy="18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Marginal Likelihood (Evidence)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p(y∣X,α,β)helps tune hyperparameters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selection via evidence maximization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165825" y="153850"/>
            <a:ext cx="8666400" cy="8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Advantages of Bayesian Linear Regression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Uncertainty quantification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Robust to small data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Naturally handles regularization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04825" y="2220525"/>
            <a:ext cx="8527500" cy="23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Requires matrix inversion (computationally expensive)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Assumes Gaussian priors and noise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always closed-form for complex priors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10225" y="163125"/>
            <a:ext cx="8722200" cy="44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Ridge regression and Bayesian linear regression are both methods for linear regression, but they differ in their approaches to regularization and uncertainty estimation.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Ridge regression uses L2 regularization to prevent overfitting by penalizing large coefficients, while Bayesian linear regression incorporates prior knowledge about the parameters to produce probability distributions for them, providing a measure of uncertainty in the predictions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EEF0FF"/>
              </a:solidFill>
              <a:highlight>
                <a:srgbClr val="1F1F1F"/>
              </a:highlight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7375" y="2119700"/>
            <a:ext cx="5371099" cy="26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21425" y="98250"/>
            <a:ext cx="86109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Motivation for Regularization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Overfitting in linear regression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High variance with multicollinearity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Need for a penalty to control model complexity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8775" y="2350250"/>
            <a:ext cx="8416200" cy="22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Ordinary Least Squares Recap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y=Xw+ε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function: L(w)=∥Xw−y∥2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regularization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79000" y="126050"/>
            <a:ext cx="86757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Ridge Regression – Introduction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Adds L2 penalty to the loss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Objective: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L(w)=∥Xw−y∥2+λ∥w∥2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79000" y="1525450"/>
            <a:ext cx="8753400" cy="3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Ridge Regression – Interpretation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Penalizes large weights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λ\lambdaλ controls bias-variance tradeoff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Shrinkage effect illustrated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Ridge Regression – Solution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Closed-form solution: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w=(XTX+λI)−1XTy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regularization via identity III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228300" y="185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Ridge vs OLS Comparison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Table: OLS vs Ridge vs Lasso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When ridge performs better than OLS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Visual: effect of λ\lambdaλ on weights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156550" y="1803475"/>
            <a:ext cx="8675700" cy="31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Choosing λ (Regularization Parameter)</a:t>
            </a:r>
            <a:endParaRPr b="1" sz="6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Bias-variance tradeoff curve</a:t>
            </a:r>
            <a:endParaRPr sz="6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Cross-validation to select λ\lambdaλ</a:t>
            </a:r>
            <a:endParaRPr sz="6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Visualization: MSE vs λ\lambdaλ</a:t>
            </a:r>
            <a:endParaRPr sz="6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Ridge Regression – Geometric View</a:t>
            </a:r>
            <a:endParaRPr b="1" sz="6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Contour plot of loss function</a:t>
            </a:r>
            <a:endParaRPr sz="6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 penalty region (L2)</a:t>
            </a:r>
            <a:endParaRPr sz="6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Intersection gives optimal www</a:t>
            </a:r>
            <a:b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6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56550" y="144575"/>
            <a:ext cx="8675700" cy="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Multicollinearity and Ridge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Ill-conditioned XTX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Ridge helps stabilize inverse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Better numerical properties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608850"/>
            <a:ext cx="8520600" cy="32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8275"/>
              <a:buFont typeface="Arial"/>
              <a:buNone/>
            </a:pPr>
            <a:r>
              <a:rPr b="1" lang="en" sz="22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Standardization</a:t>
            </a:r>
            <a:endParaRPr b="1" sz="22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2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standardizing predictors is essential</a:t>
            </a:r>
            <a:br>
              <a:rPr lang="en" sz="22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2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2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Effect on penalty term and fairness</a:t>
            </a:r>
            <a:endParaRPr sz="22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2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Ridge Regression – Example</a:t>
            </a:r>
            <a:endParaRPr b="1" sz="22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2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small dataset and compare OLS vs Ridge</a:t>
            </a:r>
            <a:br>
              <a:rPr lang="en" sz="22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2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98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227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reduction in overfitting visually</a:t>
            </a:r>
            <a:endParaRPr sz="227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02900" y="181650"/>
            <a:ext cx="86295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Bayesian Linear Regression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Bayesian linear regression is a statistical method that extends the concept of linear regression by incorporating prior beliefs about the model parameters.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Instead of providing a single best-fit line, it produces a probability distribution over possible parameter values, allowing for a more nuanced understanding of uncertainty. </a:t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50" y="2571750"/>
            <a:ext cx="6951874" cy="2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4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38025" y="70450"/>
            <a:ext cx="86943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Motivation for Bayesian Approach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Deterministic point estimates vs distributions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Incorporate uncertainty and prior knowledge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193625" y="1275225"/>
            <a:ext cx="8638500" cy="32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Bayesian Linear Regression – Setup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Likelihood: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p(y∣X,w,β)=N(y∣Xw,β−1I)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p(w)=N(w∣0,α−1I)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Posterior Distribution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Posterior is also Gaussian: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p(w∣y,X)=N(w∣mN,SN)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SN=(αI+βXTX)−1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mN=βSNXTy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02900" y="98250"/>
            <a:ext cx="8629500" cy="9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Comparison with Ridge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Ridge solution is MAP estimate in Bayesian framework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λ=αβ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Ridge = point estimate; Bayesian = full distribution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230650" y="1683000"/>
            <a:ext cx="8574000" cy="33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Bayesian Prediction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distribution: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p(y∗∣x∗,X,y)=N(y∗∣x∗TmN,x∗TSNx∗+β−1)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mean and variance (uncertainty)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Posterior and Predictive Visualization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Posterior mean with uncertainty band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Sample functions from posterior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