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f2a0dfc2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f2a0dfc2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f2a0dfc25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f2a0dfc25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f2a0dfc2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f2a0dfc2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f2a0dfc2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f2a0dfc2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f2a0dfc25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f2a0dfc25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f2a0dfc25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f2a0dfc25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f2a0dfc25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f2a0dfc25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f2a0dfc25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f2a0dfc25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335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Laplacian Approximation and Bayesian Logistic Regression</a:t>
            </a:r>
            <a:endParaRPr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go Bayesian in logistic regression?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Role of approximation methods in Bayesian inference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4825" y="3027500"/>
            <a:ext cx="4529125" cy="16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Bayesian Perspective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Treat weights w\mathbf{w}w as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random variables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Prior + Likelihood = Posterior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Posterior not in closed-form due to sigmoid non-conjugacy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260425" y="2148550"/>
            <a:ext cx="8571900" cy="24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Recap: Logistic Regression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basics: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Predicts probabilities via sigmoid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Model: P(y=1∣x)=1/1+e−wTx1​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Loss function: Log-likelihood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227875" y="195325"/>
            <a:ext cx="8604300" cy="82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The Bayesian Logistic Regression Model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Define: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Prior: p(w)=N(0,σ2I)p(w)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Likelihood: Bernoulli with logistic function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Posterior: p(w∣D)∝p(D∣w)p(w)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3201125"/>
            <a:ext cx="8520600" cy="19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Approximate?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Posterior is intractable (no closed-form)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approximation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make predictions or marginalize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84475" y="162775"/>
            <a:ext cx="86478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Mathematical Formulation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Given: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p(w∣D)≈N(wMAP,Σ)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where: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Σ=[∇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log⁡p(w∣D)]−1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Uses Hessian of the log posterior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292975" y="2289625"/>
            <a:ext cx="8539500" cy="22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Step-by-Step for Laplace Approximation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MAP estimate wMAPw_{MAP}wMAP​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 Hessian of negative log posterior at wMAPw_{MAP}wMAP​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 approximate Gaussian posterior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Deriving the MAP Estimate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Maximize: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log⁡p(w∣D)=log⁡p(D∣w)+log⁡p(w)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 numerical optimization (e.g., Newton-Raphson)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423225" y="2354725"/>
            <a:ext cx="8474100" cy="22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Computing the Hessian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 expression: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H=−∇2log⁡p(w∣D)=XTRX+σ−2IH 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R is diagonal with Ri=pi(1−pi)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/>
          <p:nvPr>
            <p:ph type="title"/>
          </p:nvPr>
        </p:nvSpPr>
        <p:spPr>
          <a:xfrm>
            <a:off x="184475" y="119375"/>
            <a:ext cx="86478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Posterior Predictive Distribution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For new point x∗x_*x∗​: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p(y∗∣x∗,D)=∫σ(wTx∗)p(w∣D)dwp(y_*|x_*, D) 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Gaussian integral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 approximation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9"/>
          <p:cNvSpPr txBox="1"/>
          <p:nvPr>
            <p:ph idx="1" type="body"/>
          </p:nvPr>
        </p:nvSpPr>
        <p:spPr>
          <a:xfrm>
            <a:off x="184475" y="1833875"/>
            <a:ext cx="86913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Visualizing the Approximation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Plot posterior and Gaussian approximation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Intuition: how Laplace fits to the sharp posterior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Benefits of Bayesian Logistic Regression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Incorporates uncertainty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Regularization via priors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Probabilistic interpretation of predictions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184475" y="173625"/>
            <a:ext cx="8647800" cy="8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Limitations of Laplace Approximation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Only captures local curvature around MAP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Not accurate for multi-modal or highly skewed posteriors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Computationally intensive for large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311700" y="2343875"/>
            <a:ext cx="8520600" cy="23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Alternatives to Laplace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Variational Inference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Expectation Propagation (EP)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Markov Chain Monte Carlo (MCMC)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249600" y="271275"/>
            <a:ext cx="8582700" cy="7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Applications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Medical diagnostics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Credit scoring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Any classification task where uncertainty matters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249575" y="2571750"/>
            <a:ext cx="8582700" cy="220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Bayesian logistic regression adds uncertainty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Laplace Approximation is a practical way to perform inference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Tradeoff between accuracy and efficiency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1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