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08230f75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08230f75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08230f7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08230f7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08230f75e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08230f75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08230f75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08230f75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08230f75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08230f75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08230f75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08230f75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08230f75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08230f75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08230f75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08230f75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08230f75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08230f75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08230f75e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08230f75e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latin typeface="Times New Roman"/>
                <a:ea typeface="Times New Roman"/>
                <a:cs typeface="Times New Roman"/>
                <a:sym typeface="Times New Roman"/>
              </a:rPr>
              <a:t>Kernel Functions, Using Kernels in Generalized Linear Models (GLMs)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Biomedical data (non-linear gene expressions)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Finance (non-linear time series)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Image classification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NLP tasks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68950" y="2083450"/>
            <a:ext cx="8463300" cy="24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Real-World Example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case study or dataset (e.g., predicting cancer outcome using RBF kernel with logistic GLM)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Choice of kernel and parameters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cost (especially for large datasets)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Interpretability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8" name="Google Shape;118;p22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/>
              <a:t> </a:t>
            </a: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Kernels allow linear models to learn non-linear patterns</a:t>
            </a: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Kernel GLMs combine the interpretability of GLMs with flexibility of kernels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2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Brief overview of: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kernel functions?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GLMs?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combine the two?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What is a Kernel Function?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kernel is a function that computes a dot product in a high-dimensional feature space without explicitly mapping the data.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in support vector machines, Gaussian processes, etc.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Intuition Behind Kernels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Instead of computing φ(x)ᵀφ(x′), we compute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K(x, x′)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directly.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Enables non-linear separation in original space.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90650" y="2116000"/>
            <a:ext cx="8441700" cy="24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Kernel Functions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kernel: K(x, x′) = xᵀx′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kernel: K(x, x′) = (xᵀx′ + c)^d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Gaussian (RBF): K(x, x′) = exp(-||x − x′||² / 2σ²)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92975" y="162775"/>
            <a:ext cx="85392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Why Use Kernels?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Implicit mapping to high-dimensional space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Handles non-linear relationships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Reduces computational complexity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92975" y="2181100"/>
            <a:ext cx="84633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are Generalized Linear Models (GLMs)?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flexible generalization of ordinary linear regression.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predictor (Xβ)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 function (g)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Exponential family distribution (e.g., Normal, Poisson, Binomial)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Examples of GLMs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Linear Regression (Identity link, Normal distribution)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Logistic Regression (Logit link, Binomial distribution)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Poisson Regression (Log link, Poisson distribution)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224875" y="2658550"/>
            <a:ext cx="8520600" cy="24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 of GLMs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model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relationships</a:t>
            </a:r>
            <a:b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underperform in complex, non-linear settings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Introducing Kernelized GLMs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Extend GLMs using kernel methods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Allows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non-linear relationships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in GLMs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49575" y="2289625"/>
            <a:ext cx="8582700" cy="22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Kernel Trick in GLMs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 Xβ with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Kα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model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are kernel coefficients, K is the kernel matrix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Kernel GLM Formulation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Model: g(E[y]) = Kα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Estimate α using maximum likelihood or penalized likelihood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2116000"/>
            <a:ext cx="8520600" cy="24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Kernel GLMs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 complex relationships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 GLM interpretability structure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choice of kernels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292975" y="151925"/>
            <a:ext cx="8539200" cy="8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Implementation Steps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Choose kernel function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Construct kernel matrix K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Apply GLM framework using K instead of X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AutoNum type="arabicPeriod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Fit the model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34050" y="2756225"/>
            <a:ext cx="8398200" cy="18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Kernel GLMs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side-by-side comparison: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GLM decision boundary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GLM decision boundary (non-linear)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