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330" r:id="rId4"/>
    <p:sldId id="331" r:id="rId5"/>
    <p:sldId id="313" r:id="rId6"/>
    <p:sldId id="257" r:id="rId7"/>
    <p:sldId id="259" r:id="rId8"/>
    <p:sldId id="267" r:id="rId9"/>
    <p:sldId id="260" r:id="rId10"/>
    <p:sldId id="264" r:id="rId11"/>
    <p:sldId id="279" r:id="rId12"/>
    <p:sldId id="265" r:id="rId13"/>
    <p:sldId id="266" r:id="rId14"/>
    <p:sldId id="321" r:id="rId15"/>
    <p:sldId id="268" r:id="rId16"/>
    <p:sldId id="273" r:id="rId17"/>
    <p:sldId id="274" r:id="rId18"/>
    <p:sldId id="275" r:id="rId19"/>
    <p:sldId id="322" r:id="rId20"/>
    <p:sldId id="324" r:id="rId21"/>
    <p:sldId id="325" r:id="rId22"/>
    <p:sldId id="326" r:id="rId23"/>
    <p:sldId id="269" r:id="rId24"/>
    <p:sldId id="285" r:id="rId25"/>
    <p:sldId id="286" r:id="rId26"/>
    <p:sldId id="289" r:id="rId27"/>
    <p:sldId id="271" r:id="rId28"/>
    <p:sldId id="298" r:id="rId29"/>
    <p:sldId id="290" r:id="rId30"/>
    <p:sldId id="292" r:id="rId31"/>
    <p:sldId id="291" r:id="rId32"/>
    <p:sldId id="293" r:id="rId33"/>
    <p:sldId id="294" r:id="rId34"/>
    <p:sldId id="327" r:id="rId35"/>
    <p:sldId id="328" r:id="rId36"/>
    <p:sldId id="303" r:id="rId37"/>
    <p:sldId id="304" r:id="rId38"/>
    <p:sldId id="305" r:id="rId39"/>
    <p:sldId id="308" r:id="rId40"/>
    <p:sldId id="309" r:id="rId41"/>
    <p:sldId id="310" r:id="rId42"/>
    <p:sldId id="312" r:id="rId43"/>
  </p:sldIdLst>
  <p:sldSz cx="109728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E090A0-2699-4A43-BD1E-335EA20E1B8B}" v="160" dt="2023-05-08T08:48:11.4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044" y="56"/>
      </p:cViewPr>
      <p:guideLst>
        <p:guide orient="horz" pos="2160"/>
        <p:guide pos="34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 Shashi Kumar" userId="d3371a55-46ae-48a2-a8e4-ad362cdafe31" providerId="ADAL" clId="{56E090A0-2699-4A43-BD1E-335EA20E1B8B}"/>
    <pc:docChg chg="undo custSel addSld delSld modSld sldOrd">
      <pc:chgData name="D, Shashi Kumar" userId="d3371a55-46ae-48a2-a8e4-ad362cdafe31" providerId="ADAL" clId="{56E090A0-2699-4A43-BD1E-335EA20E1B8B}" dt="2023-05-08T11:24:15.006" v="1037"/>
      <pc:docMkLst>
        <pc:docMk/>
      </pc:docMkLst>
      <pc:sldChg chg="addSp delSp modSp mod ord">
        <pc:chgData name="D, Shashi Kumar" userId="d3371a55-46ae-48a2-a8e4-ad362cdafe31" providerId="ADAL" clId="{56E090A0-2699-4A43-BD1E-335EA20E1B8B}" dt="2023-05-08T11:24:15.006" v="1037"/>
        <pc:sldMkLst>
          <pc:docMk/>
          <pc:sldMk cId="895159055" sldId="256"/>
        </pc:sldMkLst>
        <pc:spChg chg="mod">
          <ac:chgData name="D, Shashi Kumar" userId="d3371a55-46ae-48a2-a8e4-ad362cdafe31" providerId="ADAL" clId="{56E090A0-2699-4A43-BD1E-335EA20E1B8B}" dt="2023-05-08T08:44:11.441" v="967" actId="20577"/>
          <ac:spMkLst>
            <pc:docMk/>
            <pc:sldMk cId="895159055" sldId="256"/>
            <ac:spMk id="2" creationId="{00000000-0000-0000-0000-000000000000}"/>
          </ac:spMkLst>
        </pc:spChg>
        <pc:spChg chg="mod">
          <ac:chgData name="D, Shashi Kumar" userId="d3371a55-46ae-48a2-a8e4-ad362cdafe31" providerId="ADAL" clId="{56E090A0-2699-4A43-BD1E-335EA20E1B8B}" dt="2023-05-08T11:24:15.006" v="1037"/>
          <ac:spMkLst>
            <pc:docMk/>
            <pc:sldMk cId="895159055" sldId="256"/>
            <ac:spMk id="3" creationId="{00000000-0000-0000-0000-000000000000}"/>
          </ac:spMkLst>
        </pc:spChg>
        <pc:graphicFrameChg chg="add del mod modGraphic">
          <ac:chgData name="D, Shashi Kumar" userId="d3371a55-46ae-48a2-a8e4-ad362cdafe31" providerId="ADAL" clId="{56E090A0-2699-4A43-BD1E-335EA20E1B8B}" dt="2023-05-06T09:47:23.603" v="763"/>
          <ac:graphicFrameMkLst>
            <pc:docMk/>
            <pc:sldMk cId="895159055" sldId="256"/>
            <ac:graphicFrameMk id="5" creationId="{9644EFEB-0B2A-F6E6-7EF9-96358A0686C6}"/>
          </ac:graphicFrameMkLst>
        </pc:graphicFrameChg>
      </pc:sldChg>
      <pc:sldChg chg="add">
        <pc:chgData name="D, Shashi Kumar" userId="d3371a55-46ae-48a2-a8e4-ad362cdafe31" providerId="ADAL" clId="{56E090A0-2699-4A43-BD1E-335EA20E1B8B}" dt="2023-05-08T08:43:54.780" v="963"/>
        <pc:sldMkLst>
          <pc:docMk/>
          <pc:sldMk cId="1496883800" sldId="258"/>
        </pc:sldMkLst>
      </pc:sldChg>
      <pc:sldChg chg="modSp mod">
        <pc:chgData name="D, Shashi Kumar" userId="d3371a55-46ae-48a2-a8e4-ad362cdafe31" providerId="ADAL" clId="{56E090A0-2699-4A43-BD1E-335EA20E1B8B}" dt="2023-05-06T09:53:34.917" v="939" actId="108"/>
        <pc:sldMkLst>
          <pc:docMk/>
          <pc:sldMk cId="2484275169" sldId="259"/>
        </pc:sldMkLst>
        <pc:spChg chg="mod">
          <ac:chgData name="D, Shashi Kumar" userId="d3371a55-46ae-48a2-a8e4-ad362cdafe31" providerId="ADAL" clId="{56E090A0-2699-4A43-BD1E-335EA20E1B8B}" dt="2023-05-06T09:53:34.917" v="939" actId="108"/>
          <ac:spMkLst>
            <pc:docMk/>
            <pc:sldMk cId="2484275169" sldId="259"/>
            <ac:spMk id="3" creationId="{00000000-0000-0000-0000-000000000000}"/>
          </ac:spMkLst>
        </pc:spChg>
      </pc:sldChg>
      <pc:sldChg chg="ord">
        <pc:chgData name="D, Shashi Kumar" userId="d3371a55-46ae-48a2-a8e4-ad362cdafe31" providerId="ADAL" clId="{56E090A0-2699-4A43-BD1E-335EA20E1B8B}" dt="2023-05-08T08:48:16.164" v="1006"/>
        <pc:sldMkLst>
          <pc:docMk/>
          <pc:sldMk cId="3642904305" sldId="265"/>
        </pc:sldMkLst>
      </pc:sldChg>
      <pc:sldChg chg="modSp mod ord">
        <pc:chgData name="D, Shashi Kumar" userId="d3371a55-46ae-48a2-a8e4-ad362cdafe31" providerId="ADAL" clId="{56E090A0-2699-4A43-BD1E-335EA20E1B8B}" dt="2023-05-06T09:34:37.239" v="468" actId="14100"/>
        <pc:sldMkLst>
          <pc:docMk/>
          <pc:sldMk cId="3017952393" sldId="271"/>
        </pc:sldMkLst>
        <pc:spChg chg="mod">
          <ac:chgData name="D, Shashi Kumar" userId="d3371a55-46ae-48a2-a8e4-ad362cdafe31" providerId="ADAL" clId="{56E090A0-2699-4A43-BD1E-335EA20E1B8B}" dt="2023-05-06T09:34:37.239" v="468" actId="14100"/>
          <ac:spMkLst>
            <pc:docMk/>
            <pc:sldMk cId="3017952393" sldId="271"/>
            <ac:spMk id="3" creationId="{00000000-0000-0000-0000-000000000000}"/>
          </ac:spMkLst>
        </pc:spChg>
      </pc:sldChg>
      <pc:sldChg chg="modSp mod">
        <pc:chgData name="D, Shashi Kumar" userId="d3371a55-46ae-48a2-a8e4-ad362cdafe31" providerId="ADAL" clId="{56E090A0-2699-4A43-BD1E-335EA20E1B8B}" dt="2023-05-06T09:54:01.764" v="953" actId="313"/>
        <pc:sldMkLst>
          <pc:docMk/>
          <pc:sldMk cId="2651230809" sldId="273"/>
        </pc:sldMkLst>
        <pc:spChg chg="mod">
          <ac:chgData name="D, Shashi Kumar" userId="d3371a55-46ae-48a2-a8e4-ad362cdafe31" providerId="ADAL" clId="{56E090A0-2699-4A43-BD1E-335EA20E1B8B}" dt="2023-05-06T09:54:01.764" v="953" actId="313"/>
          <ac:spMkLst>
            <pc:docMk/>
            <pc:sldMk cId="2651230809" sldId="273"/>
            <ac:spMk id="3" creationId="{00000000-0000-0000-0000-000000000000}"/>
          </ac:spMkLst>
        </pc:spChg>
      </pc:sldChg>
      <pc:sldChg chg="modSp add del mod ord">
        <pc:chgData name="D, Shashi Kumar" userId="d3371a55-46ae-48a2-a8e4-ad362cdafe31" providerId="ADAL" clId="{56E090A0-2699-4A43-BD1E-335EA20E1B8B}" dt="2023-05-08T08:48:11.523" v="1004" actId="27636"/>
        <pc:sldMkLst>
          <pc:docMk/>
          <pc:sldMk cId="3103071632" sldId="279"/>
        </pc:sldMkLst>
        <pc:spChg chg="mod">
          <ac:chgData name="D, Shashi Kumar" userId="d3371a55-46ae-48a2-a8e4-ad362cdafe31" providerId="ADAL" clId="{56E090A0-2699-4A43-BD1E-335EA20E1B8B}" dt="2023-05-08T08:48:11.518" v="1003" actId="27636"/>
          <ac:spMkLst>
            <pc:docMk/>
            <pc:sldMk cId="3103071632" sldId="279"/>
            <ac:spMk id="2" creationId="{E44A3ABC-14D5-4F6E-1AE1-EC7309D90B87}"/>
          </ac:spMkLst>
        </pc:spChg>
        <pc:spChg chg="mod">
          <ac:chgData name="D, Shashi Kumar" userId="d3371a55-46ae-48a2-a8e4-ad362cdafe31" providerId="ADAL" clId="{56E090A0-2699-4A43-BD1E-335EA20E1B8B}" dt="2023-05-08T08:48:11.523" v="1004" actId="27636"/>
          <ac:spMkLst>
            <pc:docMk/>
            <pc:sldMk cId="3103071632" sldId="279"/>
            <ac:spMk id="3" creationId="{07AD7B67-014F-0924-04E0-C9009B87C575}"/>
          </ac:spMkLst>
        </pc:spChg>
      </pc:sldChg>
      <pc:sldChg chg="modSp add del mod ord">
        <pc:chgData name="D, Shashi Kumar" userId="d3371a55-46ae-48a2-a8e4-ad362cdafe31" providerId="ADAL" clId="{56E090A0-2699-4A43-BD1E-335EA20E1B8B}" dt="2023-05-08T08:47:23.756" v="994" actId="2696"/>
        <pc:sldMkLst>
          <pc:docMk/>
          <pc:sldMk cId="3878194135" sldId="280"/>
        </pc:sldMkLst>
        <pc:spChg chg="mod">
          <ac:chgData name="D, Shashi Kumar" userId="d3371a55-46ae-48a2-a8e4-ad362cdafe31" providerId="ADAL" clId="{56E090A0-2699-4A43-BD1E-335EA20E1B8B}" dt="2023-05-08T08:46:31.998" v="974" actId="27636"/>
          <ac:spMkLst>
            <pc:docMk/>
            <pc:sldMk cId="3878194135" sldId="280"/>
            <ac:spMk id="2" creationId="{3E52C531-5B00-E624-E5E1-7F5BB7E43F6E}"/>
          </ac:spMkLst>
        </pc:spChg>
        <pc:spChg chg="mod">
          <ac:chgData name="D, Shashi Kumar" userId="d3371a55-46ae-48a2-a8e4-ad362cdafe31" providerId="ADAL" clId="{56E090A0-2699-4A43-BD1E-335EA20E1B8B}" dt="2023-05-08T08:46:31.996" v="973" actId="27636"/>
          <ac:spMkLst>
            <pc:docMk/>
            <pc:sldMk cId="3878194135" sldId="280"/>
            <ac:spMk id="3" creationId="{8D370B4A-B607-595C-73D2-B5ADD1D23EC3}"/>
          </ac:spMkLst>
        </pc:spChg>
      </pc:sldChg>
      <pc:sldChg chg="modSp">
        <pc:chgData name="D, Shashi Kumar" userId="d3371a55-46ae-48a2-a8e4-ad362cdafe31" providerId="ADAL" clId="{56E090A0-2699-4A43-BD1E-335EA20E1B8B}" dt="2023-05-06T09:19:39.734" v="224" actId="20577"/>
        <pc:sldMkLst>
          <pc:docMk/>
          <pc:sldMk cId="581158528" sldId="285"/>
        </pc:sldMkLst>
        <pc:graphicFrameChg chg="mod">
          <ac:chgData name="D, Shashi Kumar" userId="d3371a55-46ae-48a2-a8e4-ad362cdafe31" providerId="ADAL" clId="{56E090A0-2699-4A43-BD1E-335EA20E1B8B}" dt="2023-05-06T09:19:39.734" v="224" actId="20577"/>
          <ac:graphicFrameMkLst>
            <pc:docMk/>
            <pc:sldMk cId="581158528" sldId="285"/>
            <ac:graphicFrameMk id="6" creationId="{00000000-0000-0000-0000-000000000000}"/>
          </ac:graphicFrameMkLst>
        </pc:graphicFrameChg>
      </pc:sldChg>
      <pc:sldChg chg="addSp delSp modSp mod">
        <pc:chgData name="D, Shashi Kumar" userId="d3371a55-46ae-48a2-a8e4-ad362cdafe31" providerId="ADAL" clId="{56E090A0-2699-4A43-BD1E-335EA20E1B8B}" dt="2023-05-06T09:21:01.741" v="247" actId="20577"/>
        <pc:sldMkLst>
          <pc:docMk/>
          <pc:sldMk cId="2052079220" sldId="286"/>
        </pc:sldMkLst>
        <pc:spChg chg="mod">
          <ac:chgData name="D, Shashi Kumar" userId="d3371a55-46ae-48a2-a8e4-ad362cdafe31" providerId="ADAL" clId="{56E090A0-2699-4A43-BD1E-335EA20E1B8B}" dt="2023-05-06T09:21:01.741" v="247" actId="20577"/>
          <ac:spMkLst>
            <pc:docMk/>
            <pc:sldMk cId="2052079220" sldId="286"/>
            <ac:spMk id="2" creationId="{00000000-0000-0000-0000-000000000000}"/>
          </ac:spMkLst>
        </pc:spChg>
        <pc:spChg chg="mod">
          <ac:chgData name="D, Shashi Kumar" userId="d3371a55-46ae-48a2-a8e4-ad362cdafe31" providerId="ADAL" clId="{56E090A0-2699-4A43-BD1E-335EA20E1B8B}" dt="2023-05-06T09:20:30.299" v="234" actId="6549"/>
          <ac:spMkLst>
            <pc:docMk/>
            <pc:sldMk cId="2052079220" sldId="286"/>
            <ac:spMk id="3" creationId="{00000000-0000-0000-0000-000000000000}"/>
          </ac:spMkLst>
        </pc:spChg>
        <pc:picChg chg="add mod">
          <ac:chgData name="D, Shashi Kumar" userId="d3371a55-46ae-48a2-a8e4-ad362cdafe31" providerId="ADAL" clId="{56E090A0-2699-4A43-BD1E-335EA20E1B8B}" dt="2023-05-06T09:20:55.783" v="238" actId="1076"/>
          <ac:picMkLst>
            <pc:docMk/>
            <pc:sldMk cId="2052079220" sldId="286"/>
            <ac:picMk id="6" creationId="{F8E4E584-F6E8-1B13-D996-42A23D3D8F4A}"/>
          </ac:picMkLst>
        </pc:picChg>
        <pc:picChg chg="del">
          <ac:chgData name="D, Shashi Kumar" userId="d3371a55-46ae-48a2-a8e4-ad362cdafe31" providerId="ADAL" clId="{56E090A0-2699-4A43-BD1E-335EA20E1B8B}" dt="2023-05-06T09:20:32.982" v="235" actId="478"/>
          <ac:picMkLst>
            <pc:docMk/>
            <pc:sldMk cId="2052079220" sldId="286"/>
            <ac:picMk id="1027" creationId="{00000000-0000-0000-0000-000000000000}"/>
          </ac:picMkLst>
        </pc:picChg>
      </pc:sldChg>
      <pc:sldChg chg="del">
        <pc:chgData name="D, Shashi Kumar" userId="d3371a55-46ae-48a2-a8e4-ad362cdafe31" providerId="ADAL" clId="{56E090A0-2699-4A43-BD1E-335EA20E1B8B}" dt="2023-05-06T09:21:23.058" v="248" actId="2696"/>
        <pc:sldMkLst>
          <pc:docMk/>
          <pc:sldMk cId="1434751071" sldId="287"/>
        </pc:sldMkLst>
      </pc:sldChg>
      <pc:sldChg chg="delSp del">
        <pc:chgData name="D, Shashi Kumar" userId="d3371a55-46ae-48a2-a8e4-ad362cdafe31" providerId="ADAL" clId="{56E090A0-2699-4A43-BD1E-335EA20E1B8B}" dt="2023-05-06T09:22:18.324" v="250" actId="2696"/>
        <pc:sldMkLst>
          <pc:docMk/>
          <pc:sldMk cId="3874076398" sldId="288"/>
        </pc:sldMkLst>
        <pc:picChg chg="del">
          <ac:chgData name="D, Shashi Kumar" userId="d3371a55-46ae-48a2-a8e4-ad362cdafe31" providerId="ADAL" clId="{56E090A0-2699-4A43-BD1E-335EA20E1B8B}" dt="2023-05-06T09:22:15.278" v="249" actId="478"/>
          <ac:picMkLst>
            <pc:docMk/>
            <pc:sldMk cId="3874076398" sldId="288"/>
            <ac:picMk id="3074" creationId="{00000000-0000-0000-0000-000000000000}"/>
          </ac:picMkLst>
        </pc:picChg>
      </pc:sldChg>
      <pc:sldChg chg="addSp delSp modSp mod">
        <pc:chgData name="D, Shashi Kumar" userId="d3371a55-46ae-48a2-a8e4-ad362cdafe31" providerId="ADAL" clId="{56E090A0-2699-4A43-BD1E-335EA20E1B8B}" dt="2023-05-06T09:24:23.760" v="281" actId="20577"/>
        <pc:sldMkLst>
          <pc:docMk/>
          <pc:sldMk cId="3824459124" sldId="289"/>
        </pc:sldMkLst>
        <pc:spChg chg="mod">
          <ac:chgData name="D, Shashi Kumar" userId="d3371a55-46ae-48a2-a8e4-ad362cdafe31" providerId="ADAL" clId="{56E090A0-2699-4A43-BD1E-335EA20E1B8B}" dt="2023-05-06T09:24:23.760" v="281" actId="20577"/>
          <ac:spMkLst>
            <pc:docMk/>
            <pc:sldMk cId="3824459124" sldId="289"/>
            <ac:spMk id="2" creationId="{00000000-0000-0000-0000-000000000000}"/>
          </ac:spMkLst>
        </pc:spChg>
        <pc:spChg chg="del">
          <ac:chgData name="D, Shashi Kumar" userId="d3371a55-46ae-48a2-a8e4-ad362cdafe31" providerId="ADAL" clId="{56E090A0-2699-4A43-BD1E-335EA20E1B8B}" dt="2023-05-06T09:22:45.925" v="261" actId="21"/>
          <ac:spMkLst>
            <pc:docMk/>
            <pc:sldMk cId="3824459124" sldId="289"/>
            <ac:spMk id="3" creationId="{00000000-0000-0000-0000-000000000000}"/>
          </ac:spMkLst>
        </pc:spChg>
        <pc:picChg chg="add mod">
          <ac:chgData name="D, Shashi Kumar" userId="d3371a55-46ae-48a2-a8e4-ad362cdafe31" providerId="ADAL" clId="{56E090A0-2699-4A43-BD1E-335EA20E1B8B}" dt="2023-05-06T09:22:58.854" v="263" actId="1076"/>
          <ac:picMkLst>
            <pc:docMk/>
            <pc:sldMk cId="3824459124" sldId="289"/>
            <ac:picMk id="6" creationId="{31B7D44F-9A88-D687-1319-4AEF25AFD8F0}"/>
          </ac:picMkLst>
        </pc:picChg>
        <pc:picChg chg="add mod">
          <ac:chgData name="D, Shashi Kumar" userId="d3371a55-46ae-48a2-a8e4-ad362cdafe31" providerId="ADAL" clId="{56E090A0-2699-4A43-BD1E-335EA20E1B8B}" dt="2023-05-06T09:24:15.174" v="267" actId="14100"/>
          <ac:picMkLst>
            <pc:docMk/>
            <pc:sldMk cId="3824459124" sldId="289"/>
            <ac:picMk id="8" creationId="{E94602D0-12AE-6E53-8544-8E9EB81A851A}"/>
          </ac:picMkLst>
        </pc:picChg>
      </pc:sldChg>
      <pc:sldChg chg="addSp delSp modSp mod setBg">
        <pc:chgData name="D, Shashi Kumar" userId="d3371a55-46ae-48a2-a8e4-ad362cdafe31" providerId="ADAL" clId="{56E090A0-2699-4A43-BD1E-335EA20E1B8B}" dt="2023-05-06T09:27:15.359" v="331" actId="14100"/>
        <pc:sldMkLst>
          <pc:docMk/>
          <pc:sldMk cId="4279696109" sldId="290"/>
        </pc:sldMkLst>
        <pc:spChg chg="mod">
          <ac:chgData name="D, Shashi Kumar" userId="d3371a55-46ae-48a2-a8e4-ad362cdafe31" providerId="ADAL" clId="{56E090A0-2699-4A43-BD1E-335EA20E1B8B}" dt="2023-05-06T09:27:08.375" v="329" actId="26606"/>
          <ac:spMkLst>
            <pc:docMk/>
            <pc:sldMk cId="4279696109" sldId="290"/>
            <ac:spMk id="3" creationId="{00000000-0000-0000-0000-000000000000}"/>
          </ac:spMkLst>
        </pc:spChg>
        <pc:spChg chg="add">
          <ac:chgData name="D, Shashi Kumar" userId="d3371a55-46ae-48a2-a8e4-ad362cdafe31" providerId="ADAL" clId="{56E090A0-2699-4A43-BD1E-335EA20E1B8B}" dt="2023-05-06T09:27:08.375" v="329" actId="26606"/>
          <ac:spMkLst>
            <pc:docMk/>
            <pc:sldMk cId="4279696109" sldId="290"/>
            <ac:spMk id="11" creationId="{99ED5833-B85B-4103-8A3B-CAB0308E6C15}"/>
          </ac:spMkLst>
        </pc:spChg>
        <pc:picChg chg="add mod">
          <ac:chgData name="D, Shashi Kumar" userId="d3371a55-46ae-48a2-a8e4-ad362cdafe31" providerId="ADAL" clId="{56E090A0-2699-4A43-BD1E-335EA20E1B8B}" dt="2023-05-06T09:27:15.359" v="331" actId="14100"/>
          <ac:picMkLst>
            <pc:docMk/>
            <pc:sldMk cId="4279696109" sldId="290"/>
            <ac:picMk id="4" creationId="{8649894A-64EB-FC18-D5CC-A39D97A9E8D0}"/>
          </ac:picMkLst>
        </pc:picChg>
        <pc:picChg chg="add mod">
          <ac:chgData name="D, Shashi Kumar" userId="d3371a55-46ae-48a2-a8e4-ad362cdafe31" providerId="ADAL" clId="{56E090A0-2699-4A43-BD1E-335EA20E1B8B}" dt="2023-05-06T09:27:12.334" v="330" actId="14100"/>
          <ac:picMkLst>
            <pc:docMk/>
            <pc:sldMk cId="4279696109" sldId="290"/>
            <ac:picMk id="6" creationId="{3C7E1EEF-5C9B-EA49-A530-70CB5BAA4F07}"/>
          </ac:picMkLst>
        </pc:picChg>
        <pc:picChg chg="del">
          <ac:chgData name="D, Shashi Kumar" userId="d3371a55-46ae-48a2-a8e4-ad362cdafe31" providerId="ADAL" clId="{56E090A0-2699-4A43-BD1E-335EA20E1B8B}" dt="2023-05-06T09:24:57.240" v="282" actId="478"/>
          <ac:picMkLst>
            <pc:docMk/>
            <pc:sldMk cId="4279696109" sldId="290"/>
            <ac:picMk id="4098" creationId="{00000000-0000-0000-0000-000000000000}"/>
          </ac:picMkLst>
        </pc:picChg>
      </pc:sldChg>
      <pc:sldChg chg="addSp delSp modSp mod ord">
        <pc:chgData name="D, Shashi Kumar" userId="d3371a55-46ae-48a2-a8e4-ad362cdafe31" providerId="ADAL" clId="{56E090A0-2699-4A43-BD1E-335EA20E1B8B}" dt="2023-05-06T09:55:43.830" v="962"/>
        <pc:sldMkLst>
          <pc:docMk/>
          <pc:sldMk cId="4189561477" sldId="291"/>
        </pc:sldMkLst>
        <pc:spChg chg="mod">
          <ac:chgData name="D, Shashi Kumar" userId="d3371a55-46ae-48a2-a8e4-ad362cdafe31" providerId="ADAL" clId="{56E090A0-2699-4A43-BD1E-335EA20E1B8B}" dt="2023-05-06T09:29:00.499" v="366" actId="20577"/>
          <ac:spMkLst>
            <pc:docMk/>
            <pc:sldMk cId="4189561477" sldId="291"/>
            <ac:spMk id="3" creationId="{00000000-0000-0000-0000-000000000000}"/>
          </ac:spMkLst>
        </pc:spChg>
        <pc:picChg chg="add mod">
          <ac:chgData name="D, Shashi Kumar" userId="d3371a55-46ae-48a2-a8e4-ad362cdafe31" providerId="ADAL" clId="{56E090A0-2699-4A43-BD1E-335EA20E1B8B}" dt="2023-05-06T09:27:44.555" v="334" actId="1076"/>
          <ac:picMkLst>
            <pc:docMk/>
            <pc:sldMk cId="4189561477" sldId="291"/>
            <ac:picMk id="4" creationId="{C9DBAF03-DF84-84D5-0768-5B8015674623}"/>
          </ac:picMkLst>
        </pc:picChg>
        <pc:picChg chg="add mod">
          <ac:chgData name="D, Shashi Kumar" userId="d3371a55-46ae-48a2-a8e4-ad362cdafe31" providerId="ADAL" clId="{56E090A0-2699-4A43-BD1E-335EA20E1B8B}" dt="2023-05-06T09:28:13.246" v="341" actId="1076"/>
          <ac:picMkLst>
            <pc:docMk/>
            <pc:sldMk cId="4189561477" sldId="291"/>
            <ac:picMk id="6" creationId="{58D560CF-CA88-0D55-AC96-C610B5CEAF03}"/>
          </ac:picMkLst>
        </pc:picChg>
        <pc:picChg chg="del">
          <ac:chgData name="D, Shashi Kumar" userId="d3371a55-46ae-48a2-a8e4-ad362cdafe31" providerId="ADAL" clId="{56E090A0-2699-4A43-BD1E-335EA20E1B8B}" dt="2023-05-06T09:27:20.149" v="332" actId="478"/>
          <ac:picMkLst>
            <pc:docMk/>
            <pc:sldMk cId="4189561477" sldId="291"/>
            <ac:picMk id="5122" creationId="{00000000-0000-0000-0000-000000000000}"/>
          </ac:picMkLst>
        </pc:picChg>
      </pc:sldChg>
      <pc:sldChg chg="addSp delSp modSp mod">
        <pc:chgData name="D, Shashi Kumar" userId="d3371a55-46ae-48a2-a8e4-ad362cdafe31" providerId="ADAL" clId="{56E090A0-2699-4A43-BD1E-335EA20E1B8B}" dt="2023-05-06T09:29:39.751" v="378" actId="1076"/>
        <pc:sldMkLst>
          <pc:docMk/>
          <pc:sldMk cId="2435328918" sldId="292"/>
        </pc:sldMkLst>
        <pc:spChg chg="del">
          <ac:chgData name="D, Shashi Kumar" userId="d3371a55-46ae-48a2-a8e4-ad362cdafe31" providerId="ADAL" clId="{56E090A0-2699-4A43-BD1E-335EA20E1B8B}" dt="2023-05-06T09:28:20.406" v="343" actId="478"/>
          <ac:spMkLst>
            <pc:docMk/>
            <pc:sldMk cId="2435328918" sldId="292"/>
            <ac:spMk id="2" creationId="{00000000-0000-0000-0000-000000000000}"/>
          </ac:spMkLst>
        </pc:spChg>
        <pc:spChg chg="mod">
          <ac:chgData name="D, Shashi Kumar" userId="d3371a55-46ae-48a2-a8e4-ad362cdafe31" providerId="ADAL" clId="{56E090A0-2699-4A43-BD1E-335EA20E1B8B}" dt="2023-05-06T09:29:35.358" v="377" actId="20577"/>
          <ac:spMkLst>
            <pc:docMk/>
            <pc:sldMk cId="2435328918" sldId="292"/>
            <ac:spMk id="3" creationId="{00000000-0000-0000-0000-000000000000}"/>
          </ac:spMkLst>
        </pc:spChg>
        <pc:picChg chg="add mod">
          <ac:chgData name="D, Shashi Kumar" userId="d3371a55-46ae-48a2-a8e4-ad362cdafe31" providerId="ADAL" clId="{56E090A0-2699-4A43-BD1E-335EA20E1B8B}" dt="2023-05-06T09:29:39.751" v="378" actId="1076"/>
          <ac:picMkLst>
            <pc:docMk/>
            <pc:sldMk cId="2435328918" sldId="292"/>
            <ac:picMk id="5" creationId="{9D024644-74EF-528C-922B-D6714F6DE155}"/>
          </ac:picMkLst>
        </pc:picChg>
        <pc:picChg chg="del">
          <ac:chgData name="D, Shashi Kumar" userId="d3371a55-46ae-48a2-a8e4-ad362cdafe31" providerId="ADAL" clId="{56E090A0-2699-4A43-BD1E-335EA20E1B8B}" dt="2023-05-06T09:28:17.818" v="342" actId="478"/>
          <ac:picMkLst>
            <pc:docMk/>
            <pc:sldMk cId="2435328918" sldId="292"/>
            <ac:picMk id="6146" creationId="{00000000-0000-0000-0000-000000000000}"/>
          </ac:picMkLst>
        </pc:picChg>
      </pc:sldChg>
      <pc:sldChg chg="addSp delSp modSp mod">
        <pc:chgData name="D, Shashi Kumar" userId="d3371a55-46ae-48a2-a8e4-ad362cdafe31" providerId="ADAL" clId="{56E090A0-2699-4A43-BD1E-335EA20E1B8B}" dt="2023-05-06T09:32:52.731" v="428" actId="20577"/>
        <pc:sldMkLst>
          <pc:docMk/>
          <pc:sldMk cId="760014273" sldId="293"/>
        </pc:sldMkLst>
        <pc:spChg chg="mod">
          <ac:chgData name="D, Shashi Kumar" userId="d3371a55-46ae-48a2-a8e4-ad362cdafe31" providerId="ADAL" clId="{56E090A0-2699-4A43-BD1E-335EA20E1B8B}" dt="2023-05-06T09:30:21.067" v="393" actId="20577"/>
          <ac:spMkLst>
            <pc:docMk/>
            <pc:sldMk cId="760014273" sldId="293"/>
            <ac:spMk id="2" creationId="{00000000-0000-0000-0000-000000000000}"/>
          </ac:spMkLst>
        </pc:spChg>
        <pc:spChg chg="mod">
          <ac:chgData name="D, Shashi Kumar" userId="d3371a55-46ae-48a2-a8e4-ad362cdafe31" providerId="ADAL" clId="{56E090A0-2699-4A43-BD1E-335EA20E1B8B}" dt="2023-05-06T09:32:52.731" v="428" actId="20577"/>
          <ac:spMkLst>
            <pc:docMk/>
            <pc:sldMk cId="760014273" sldId="293"/>
            <ac:spMk id="3" creationId="{00000000-0000-0000-0000-000000000000}"/>
          </ac:spMkLst>
        </pc:spChg>
        <pc:picChg chg="add mod">
          <ac:chgData name="D, Shashi Kumar" userId="d3371a55-46ae-48a2-a8e4-ad362cdafe31" providerId="ADAL" clId="{56E090A0-2699-4A43-BD1E-335EA20E1B8B}" dt="2023-05-06T09:30:04.817" v="381" actId="1076"/>
          <ac:picMkLst>
            <pc:docMk/>
            <pc:sldMk cId="760014273" sldId="293"/>
            <ac:picMk id="4" creationId="{E79CBF16-9886-4B88-7BDB-C34A67F5DA3C}"/>
          </ac:picMkLst>
        </pc:picChg>
        <pc:picChg chg="del">
          <ac:chgData name="D, Shashi Kumar" userId="d3371a55-46ae-48a2-a8e4-ad362cdafe31" providerId="ADAL" clId="{56E090A0-2699-4A43-BD1E-335EA20E1B8B}" dt="2023-05-06T09:30:01.591" v="379" actId="478"/>
          <ac:picMkLst>
            <pc:docMk/>
            <pc:sldMk cId="760014273" sldId="293"/>
            <ac:picMk id="7170" creationId="{00000000-0000-0000-0000-000000000000}"/>
          </ac:picMkLst>
        </pc:picChg>
      </pc:sldChg>
      <pc:sldChg chg="addSp delSp modSp mod">
        <pc:chgData name="D, Shashi Kumar" userId="d3371a55-46ae-48a2-a8e4-ad362cdafe31" providerId="ADAL" clId="{56E090A0-2699-4A43-BD1E-335EA20E1B8B}" dt="2023-05-06T09:32:59.791" v="437" actId="20577"/>
        <pc:sldMkLst>
          <pc:docMk/>
          <pc:sldMk cId="161602344" sldId="294"/>
        </pc:sldMkLst>
        <pc:spChg chg="mod">
          <ac:chgData name="D, Shashi Kumar" userId="d3371a55-46ae-48a2-a8e4-ad362cdafe31" providerId="ADAL" clId="{56E090A0-2699-4A43-BD1E-335EA20E1B8B}" dt="2023-05-06T09:32:59.791" v="437" actId="20577"/>
          <ac:spMkLst>
            <pc:docMk/>
            <pc:sldMk cId="161602344" sldId="294"/>
            <ac:spMk id="2" creationId="{00000000-0000-0000-0000-000000000000}"/>
          </ac:spMkLst>
        </pc:spChg>
        <pc:spChg chg="mod">
          <ac:chgData name="D, Shashi Kumar" userId="d3371a55-46ae-48a2-a8e4-ad362cdafe31" providerId="ADAL" clId="{56E090A0-2699-4A43-BD1E-335EA20E1B8B}" dt="2023-05-06T09:31:08.481" v="407" actId="20577"/>
          <ac:spMkLst>
            <pc:docMk/>
            <pc:sldMk cId="161602344" sldId="294"/>
            <ac:spMk id="3" creationId="{00000000-0000-0000-0000-000000000000}"/>
          </ac:spMkLst>
        </pc:spChg>
        <pc:picChg chg="add mod">
          <ac:chgData name="D, Shashi Kumar" userId="d3371a55-46ae-48a2-a8e4-ad362cdafe31" providerId="ADAL" clId="{56E090A0-2699-4A43-BD1E-335EA20E1B8B}" dt="2023-05-06T09:31:30.982" v="412" actId="1076"/>
          <ac:picMkLst>
            <pc:docMk/>
            <pc:sldMk cId="161602344" sldId="294"/>
            <ac:picMk id="5" creationId="{4A3B670A-33F7-2A12-147C-5DB47140D058}"/>
          </ac:picMkLst>
        </pc:picChg>
        <pc:picChg chg="add mod">
          <ac:chgData name="D, Shashi Kumar" userId="d3371a55-46ae-48a2-a8e4-ad362cdafe31" providerId="ADAL" clId="{56E090A0-2699-4A43-BD1E-335EA20E1B8B}" dt="2023-05-06T09:31:33.218" v="413" actId="1076"/>
          <ac:picMkLst>
            <pc:docMk/>
            <pc:sldMk cId="161602344" sldId="294"/>
            <ac:picMk id="7" creationId="{9AB5CD9C-E595-8799-791A-851A464CEBEE}"/>
          </ac:picMkLst>
        </pc:picChg>
        <pc:picChg chg="del">
          <ac:chgData name="D, Shashi Kumar" userId="d3371a55-46ae-48a2-a8e4-ad362cdafe31" providerId="ADAL" clId="{56E090A0-2699-4A43-BD1E-335EA20E1B8B}" dt="2023-05-06T09:30:25.648" v="394" actId="478"/>
          <ac:picMkLst>
            <pc:docMk/>
            <pc:sldMk cId="161602344" sldId="294"/>
            <ac:picMk id="8194" creationId="{00000000-0000-0000-0000-000000000000}"/>
          </ac:picMkLst>
        </pc:picChg>
      </pc:sldChg>
      <pc:sldChg chg="del">
        <pc:chgData name="D, Shashi Kumar" userId="d3371a55-46ae-48a2-a8e4-ad362cdafe31" providerId="ADAL" clId="{56E090A0-2699-4A43-BD1E-335EA20E1B8B}" dt="2023-05-06T09:31:43.817" v="414" actId="2696"/>
        <pc:sldMkLst>
          <pc:docMk/>
          <pc:sldMk cId="507746540" sldId="295"/>
        </pc:sldMkLst>
      </pc:sldChg>
      <pc:sldChg chg="del">
        <pc:chgData name="D, Shashi Kumar" userId="d3371a55-46ae-48a2-a8e4-ad362cdafe31" providerId="ADAL" clId="{56E090A0-2699-4A43-BD1E-335EA20E1B8B}" dt="2023-05-06T09:32:34.700" v="419" actId="2696"/>
        <pc:sldMkLst>
          <pc:docMk/>
          <pc:sldMk cId="575276234" sldId="297"/>
        </pc:sldMkLst>
      </pc:sldChg>
      <pc:sldChg chg="ord">
        <pc:chgData name="D, Shashi Kumar" userId="d3371a55-46ae-48a2-a8e4-ad362cdafe31" providerId="ADAL" clId="{56E090A0-2699-4A43-BD1E-335EA20E1B8B}" dt="2023-05-06T09:34:19.182" v="451"/>
        <pc:sldMkLst>
          <pc:docMk/>
          <pc:sldMk cId="1362828378" sldId="298"/>
        </pc:sldMkLst>
      </pc:sldChg>
      <pc:sldChg chg="delSp modSp del mod">
        <pc:chgData name="D, Shashi Kumar" userId="d3371a55-46ae-48a2-a8e4-ad362cdafe31" providerId="ADAL" clId="{56E090A0-2699-4A43-BD1E-335EA20E1B8B}" dt="2023-05-06T09:34:53.416" v="469" actId="2696"/>
        <pc:sldMkLst>
          <pc:docMk/>
          <pc:sldMk cId="2955358001" sldId="299"/>
        </pc:sldMkLst>
        <pc:spChg chg="mod">
          <ac:chgData name="D, Shashi Kumar" userId="d3371a55-46ae-48a2-a8e4-ad362cdafe31" providerId="ADAL" clId="{56E090A0-2699-4A43-BD1E-335EA20E1B8B}" dt="2023-05-06T09:33:27.675" v="449" actId="6549"/>
          <ac:spMkLst>
            <pc:docMk/>
            <pc:sldMk cId="2955358001" sldId="299"/>
            <ac:spMk id="3" creationId="{7003D1FD-3EDA-0CAC-239C-9DA84DC352EA}"/>
          </ac:spMkLst>
        </pc:spChg>
        <pc:picChg chg="del">
          <ac:chgData name="D, Shashi Kumar" userId="d3371a55-46ae-48a2-a8e4-ad362cdafe31" providerId="ADAL" clId="{56E090A0-2699-4A43-BD1E-335EA20E1B8B}" dt="2023-05-06T09:33:13.593" v="446" actId="478"/>
          <ac:picMkLst>
            <pc:docMk/>
            <pc:sldMk cId="2955358001" sldId="299"/>
            <ac:picMk id="5" creationId="{E4F1F0AE-5743-1C81-BCB5-51AC8CD3156F}"/>
          </ac:picMkLst>
        </pc:picChg>
        <pc:picChg chg="del">
          <ac:chgData name="D, Shashi Kumar" userId="d3371a55-46ae-48a2-a8e4-ad362cdafe31" providerId="ADAL" clId="{56E090A0-2699-4A43-BD1E-335EA20E1B8B}" dt="2023-05-06T09:33:14.170" v="447" actId="478"/>
          <ac:picMkLst>
            <pc:docMk/>
            <pc:sldMk cId="2955358001" sldId="299"/>
            <ac:picMk id="9" creationId="{DF831BD9-8EED-58BA-C17D-4131A3809A7B}"/>
          </ac:picMkLst>
        </pc:picChg>
      </pc:sldChg>
      <pc:sldChg chg="del">
        <pc:chgData name="D, Shashi Kumar" userId="d3371a55-46ae-48a2-a8e4-ad362cdafe31" providerId="ADAL" clId="{56E090A0-2699-4A43-BD1E-335EA20E1B8B}" dt="2023-05-06T09:34:57.957" v="470" actId="2696"/>
        <pc:sldMkLst>
          <pc:docMk/>
          <pc:sldMk cId="4161459089" sldId="300"/>
        </pc:sldMkLst>
      </pc:sldChg>
      <pc:sldChg chg="del">
        <pc:chgData name="D, Shashi Kumar" userId="d3371a55-46ae-48a2-a8e4-ad362cdafe31" providerId="ADAL" clId="{56E090A0-2699-4A43-BD1E-335EA20E1B8B}" dt="2023-05-06T09:35:04.516" v="471" actId="2696"/>
        <pc:sldMkLst>
          <pc:docMk/>
          <pc:sldMk cId="3551490608" sldId="301"/>
        </pc:sldMkLst>
      </pc:sldChg>
      <pc:sldChg chg="del">
        <pc:chgData name="D, Shashi Kumar" userId="d3371a55-46ae-48a2-a8e4-ad362cdafe31" providerId="ADAL" clId="{56E090A0-2699-4A43-BD1E-335EA20E1B8B}" dt="2023-05-06T09:35:08.929" v="472" actId="2696"/>
        <pc:sldMkLst>
          <pc:docMk/>
          <pc:sldMk cId="2803799540" sldId="302"/>
        </pc:sldMkLst>
      </pc:sldChg>
      <pc:sldChg chg="addSp delSp modSp mod">
        <pc:chgData name="D, Shashi Kumar" userId="d3371a55-46ae-48a2-a8e4-ad362cdafe31" providerId="ADAL" clId="{56E090A0-2699-4A43-BD1E-335EA20E1B8B}" dt="2023-05-06T09:43:22.538" v="690" actId="14100"/>
        <pc:sldMkLst>
          <pc:docMk/>
          <pc:sldMk cId="3460007529" sldId="304"/>
        </pc:sldMkLst>
        <pc:spChg chg="mod">
          <ac:chgData name="D, Shashi Kumar" userId="d3371a55-46ae-48a2-a8e4-ad362cdafe31" providerId="ADAL" clId="{56E090A0-2699-4A43-BD1E-335EA20E1B8B}" dt="2023-05-06T09:43:22.538" v="690" actId="14100"/>
          <ac:spMkLst>
            <pc:docMk/>
            <pc:sldMk cId="3460007529" sldId="304"/>
            <ac:spMk id="3" creationId="{00000000-0000-0000-0000-000000000000}"/>
          </ac:spMkLst>
        </pc:spChg>
        <pc:picChg chg="del">
          <ac:chgData name="D, Shashi Kumar" userId="d3371a55-46ae-48a2-a8e4-ad362cdafe31" providerId="ADAL" clId="{56E090A0-2699-4A43-BD1E-335EA20E1B8B}" dt="2023-05-06T09:39:47.489" v="610" actId="478"/>
          <ac:picMkLst>
            <pc:docMk/>
            <pc:sldMk cId="3460007529" sldId="304"/>
            <ac:picMk id="4" creationId="{00000000-0000-0000-0000-000000000000}"/>
          </ac:picMkLst>
        </pc:picChg>
        <pc:picChg chg="add mod modCrop">
          <ac:chgData name="D, Shashi Kumar" userId="d3371a55-46ae-48a2-a8e4-ad362cdafe31" providerId="ADAL" clId="{56E090A0-2699-4A43-BD1E-335EA20E1B8B}" dt="2023-05-06T09:43:15.626" v="688" actId="14100"/>
          <ac:picMkLst>
            <pc:docMk/>
            <pc:sldMk cId="3460007529" sldId="304"/>
            <ac:picMk id="7" creationId="{4337475E-D176-FC25-8B18-8B6E6BBCE5F3}"/>
          </ac:picMkLst>
        </pc:picChg>
      </pc:sldChg>
      <pc:sldChg chg="addSp delSp modSp mod">
        <pc:chgData name="D, Shashi Kumar" userId="d3371a55-46ae-48a2-a8e4-ad362cdafe31" providerId="ADAL" clId="{56E090A0-2699-4A43-BD1E-335EA20E1B8B}" dt="2023-05-06T09:42:28.257" v="674" actId="20577"/>
        <pc:sldMkLst>
          <pc:docMk/>
          <pc:sldMk cId="184543577" sldId="305"/>
        </pc:sldMkLst>
        <pc:spChg chg="mod">
          <ac:chgData name="D, Shashi Kumar" userId="d3371a55-46ae-48a2-a8e4-ad362cdafe31" providerId="ADAL" clId="{56E090A0-2699-4A43-BD1E-335EA20E1B8B}" dt="2023-05-06T09:42:28.257" v="674" actId="20577"/>
          <ac:spMkLst>
            <pc:docMk/>
            <pc:sldMk cId="184543577" sldId="305"/>
            <ac:spMk id="4" creationId="{00000000-0000-0000-0000-000000000000}"/>
          </ac:spMkLst>
        </pc:spChg>
        <pc:spChg chg="add mod">
          <ac:chgData name="D, Shashi Kumar" userId="d3371a55-46ae-48a2-a8e4-ad362cdafe31" providerId="ADAL" clId="{56E090A0-2699-4A43-BD1E-335EA20E1B8B}" dt="2023-05-06T09:42:01.904" v="648" actId="20577"/>
          <ac:spMkLst>
            <pc:docMk/>
            <pc:sldMk cId="184543577" sldId="305"/>
            <ac:spMk id="8" creationId="{1081D3BF-551D-C1BC-77A4-1D2D4B34C104}"/>
          </ac:spMkLst>
        </pc:spChg>
        <pc:picChg chg="del">
          <ac:chgData name="D, Shashi Kumar" userId="d3371a55-46ae-48a2-a8e4-ad362cdafe31" providerId="ADAL" clId="{56E090A0-2699-4A43-BD1E-335EA20E1B8B}" dt="2023-05-06T09:40:34.027" v="618" actId="478"/>
          <ac:picMkLst>
            <pc:docMk/>
            <pc:sldMk cId="184543577" sldId="305"/>
            <ac:picMk id="3" creationId="{00000000-0000-0000-0000-000000000000}"/>
          </ac:picMkLst>
        </pc:picChg>
        <pc:picChg chg="add mod">
          <ac:chgData name="D, Shashi Kumar" userId="d3371a55-46ae-48a2-a8e4-ad362cdafe31" providerId="ADAL" clId="{56E090A0-2699-4A43-BD1E-335EA20E1B8B}" dt="2023-05-06T09:41:22.090" v="633" actId="1076"/>
          <ac:picMkLst>
            <pc:docMk/>
            <pc:sldMk cId="184543577" sldId="305"/>
            <ac:picMk id="6" creationId="{E2E670AA-FDD6-227F-F435-A127BFA130F3}"/>
          </ac:picMkLst>
        </pc:picChg>
      </pc:sldChg>
      <pc:sldChg chg="del">
        <pc:chgData name="D, Shashi Kumar" userId="d3371a55-46ae-48a2-a8e4-ad362cdafe31" providerId="ADAL" clId="{56E090A0-2699-4A43-BD1E-335EA20E1B8B}" dt="2023-05-06T09:43:30.601" v="691" actId="2696"/>
        <pc:sldMkLst>
          <pc:docMk/>
          <pc:sldMk cId="2244750861" sldId="306"/>
        </pc:sldMkLst>
      </pc:sldChg>
      <pc:sldChg chg="del">
        <pc:chgData name="D, Shashi Kumar" userId="d3371a55-46ae-48a2-a8e4-ad362cdafe31" providerId="ADAL" clId="{56E090A0-2699-4A43-BD1E-335EA20E1B8B}" dt="2023-05-06T09:43:32.633" v="692" actId="2696"/>
        <pc:sldMkLst>
          <pc:docMk/>
          <pc:sldMk cId="1665438407" sldId="307"/>
        </pc:sldMkLst>
      </pc:sldChg>
      <pc:sldChg chg="addSp delSp modSp mod">
        <pc:chgData name="D, Shashi Kumar" userId="d3371a55-46ae-48a2-a8e4-ad362cdafe31" providerId="ADAL" clId="{56E090A0-2699-4A43-BD1E-335EA20E1B8B}" dt="2023-05-06T09:45:13.086" v="746" actId="20577"/>
        <pc:sldMkLst>
          <pc:docMk/>
          <pc:sldMk cId="3846014436" sldId="308"/>
        </pc:sldMkLst>
        <pc:spChg chg="mod">
          <ac:chgData name="D, Shashi Kumar" userId="d3371a55-46ae-48a2-a8e4-ad362cdafe31" providerId="ADAL" clId="{56E090A0-2699-4A43-BD1E-335EA20E1B8B}" dt="2023-05-06T09:45:13.086" v="746" actId="20577"/>
          <ac:spMkLst>
            <pc:docMk/>
            <pc:sldMk cId="3846014436" sldId="308"/>
            <ac:spMk id="3" creationId="{00000000-0000-0000-0000-000000000000}"/>
          </ac:spMkLst>
        </pc:spChg>
        <pc:picChg chg="del">
          <ac:chgData name="D, Shashi Kumar" userId="d3371a55-46ae-48a2-a8e4-ad362cdafe31" providerId="ADAL" clId="{56E090A0-2699-4A43-BD1E-335EA20E1B8B}" dt="2023-05-06T09:43:40.470" v="693" actId="478"/>
          <ac:picMkLst>
            <pc:docMk/>
            <pc:sldMk cId="3846014436" sldId="308"/>
            <ac:picMk id="2" creationId="{00000000-0000-0000-0000-000000000000}"/>
          </ac:picMkLst>
        </pc:picChg>
        <pc:picChg chg="del">
          <ac:chgData name="D, Shashi Kumar" userId="d3371a55-46ae-48a2-a8e4-ad362cdafe31" providerId="ADAL" clId="{56E090A0-2699-4A43-BD1E-335EA20E1B8B}" dt="2023-05-06T09:43:41.201" v="694" actId="478"/>
          <ac:picMkLst>
            <pc:docMk/>
            <pc:sldMk cId="3846014436" sldId="308"/>
            <ac:picMk id="4" creationId="{00000000-0000-0000-0000-000000000000}"/>
          </ac:picMkLst>
        </pc:picChg>
        <pc:picChg chg="add mod">
          <ac:chgData name="D, Shashi Kumar" userId="d3371a55-46ae-48a2-a8e4-ad362cdafe31" providerId="ADAL" clId="{56E090A0-2699-4A43-BD1E-335EA20E1B8B}" dt="2023-05-06T09:44:42.944" v="740" actId="1076"/>
          <ac:picMkLst>
            <pc:docMk/>
            <pc:sldMk cId="3846014436" sldId="308"/>
            <ac:picMk id="6" creationId="{36CC09E1-6797-8F46-37FC-3D296255BDCD}"/>
          </ac:picMkLst>
        </pc:picChg>
        <pc:picChg chg="add mod">
          <ac:chgData name="D, Shashi Kumar" userId="d3371a55-46ae-48a2-a8e4-ad362cdafe31" providerId="ADAL" clId="{56E090A0-2699-4A43-BD1E-335EA20E1B8B}" dt="2023-05-06T09:45:06.703" v="745" actId="1076"/>
          <ac:picMkLst>
            <pc:docMk/>
            <pc:sldMk cId="3846014436" sldId="308"/>
            <ac:picMk id="8" creationId="{99DCCA11-F9F6-6A94-7142-5B1486559D48}"/>
          </ac:picMkLst>
        </pc:picChg>
      </pc:sldChg>
      <pc:sldChg chg="addSp delSp modSp mod">
        <pc:chgData name="D, Shashi Kumar" userId="d3371a55-46ae-48a2-a8e4-ad362cdafe31" providerId="ADAL" clId="{56E090A0-2699-4A43-BD1E-335EA20E1B8B}" dt="2023-05-06T09:45:37.584" v="750" actId="1076"/>
        <pc:sldMkLst>
          <pc:docMk/>
          <pc:sldMk cId="4009860675" sldId="309"/>
        </pc:sldMkLst>
        <pc:picChg chg="del">
          <ac:chgData name="D, Shashi Kumar" userId="d3371a55-46ae-48a2-a8e4-ad362cdafe31" providerId="ADAL" clId="{56E090A0-2699-4A43-BD1E-335EA20E1B8B}" dt="2023-05-06T09:45:23.327" v="747" actId="478"/>
          <ac:picMkLst>
            <pc:docMk/>
            <pc:sldMk cId="4009860675" sldId="309"/>
            <ac:picMk id="2" creationId="{00000000-0000-0000-0000-000000000000}"/>
          </ac:picMkLst>
        </pc:picChg>
        <pc:picChg chg="add mod">
          <ac:chgData name="D, Shashi Kumar" userId="d3371a55-46ae-48a2-a8e4-ad362cdafe31" providerId="ADAL" clId="{56E090A0-2699-4A43-BD1E-335EA20E1B8B}" dt="2023-05-06T09:45:37.584" v="750" actId="1076"/>
          <ac:picMkLst>
            <pc:docMk/>
            <pc:sldMk cId="4009860675" sldId="309"/>
            <ac:picMk id="6" creationId="{0FCE5A6B-25CA-D2CF-B930-679D7912846B}"/>
          </ac:picMkLst>
        </pc:picChg>
      </pc:sldChg>
      <pc:sldChg chg="addSp delSp modSp mod">
        <pc:chgData name="D, Shashi Kumar" userId="d3371a55-46ae-48a2-a8e4-ad362cdafe31" providerId="ADAL" clId="{56E090A0-2699-4A43-BD1E-335EA20E1B8B}" dt="2023-05-06T09:46:00.863" v="756" actId="14100"/>
        <pc:sldMkLst>
          <pc:docMk/>
          <pc:sldMk cId="1503285963" sldId="310"/>
        </pc:sldMkLst>
        <pc:picChg chg="del">
          <ac:chgData name="D, Shashi Kumar" userId="d3371a55-46ae-48a2-a8e4-ad362cdafe31" providerId="ADAL" clId="{56E090A0-2699-4A43-BD1E-335EA20E1B8B}" dt="2023-05-06T09:45:42.053" v="751" actId="478"/>
          <ac:picMkLst>
            <pc:docMk/>
            <pc:sldMk cId="1503285963" sldId="310"/>
            <ac:picMk id="2" creationId="{00000000-0000-0000-0000-000000000000}"/>
          </ac:picMkLst>
        </pc:picChg>
        <pc:picChg chg="del">
          <ac:chgData name="D, Shashi Kumar" userId="d3371a55-46ae-48a2-a8e4-ad362cdafe31" providerId="ADAL" clId="{56E090A0-2699-4A43-BD1E-335EA20E1B8B}" dt="2023-05-06T09:45:42.892" v="752" actId="478"/>
          <ac:picMkLst>
            <pc:docMk/>
            <pc:sldMk cId="1503285963" sldId="310"/>
            <ac:picMk id="4" creationId="{00000000-0000-0000-0000-000000000000}"/>
          </ac:picMkLst>
        </pc:picChg>
        <pc:picChg chg="add mod">
          <ac:chgData name="D, Shashi Kumar" userId="d3371a55-46ae-48a2-a8e4-ad362cdafe31" providerId="ADAL" clId="{56E090A0-2699-4A43-BD1E-335EA20E1B8B}" dt="2023-05-06T09:46:00.863" v="756" actId="14100"/>
          <ac:picMkLst>
            <pc:docMk/>
            <pc:sldMk cId="1503285963" sldId="310"/>
            <ac:picMk id="7" creationId="{B7669ED0-7CD3-7135-5DE1-8A845759B71B}"/>
          </ac:picMkLst>
        </pc:picChg>
      </pc:sldChg>
      <pc:sldChg chg="del">
        <pc:chgData name="D, Shashi Kumar" userId="d3371a55-46ae-48a2-a8e4-ad362cdafe31" providerId="ADAL" clId="{56E090A0-2699-4A43-BD1E-335EA20E1B8B}" dt="2023-05-06T09:46:17.049" v="757" actId="2696"/>
        <pc:sldMkLst>
          <pc:docMk/>
          <pc:sldMk cId="2063719018" sldId="311"/>
        </pc:sldMkLst>
      </pc:sldChg>
      <pc:sldChg chg="modSp mod">
        <pc:chgData name="D, Shashi Kumar" userId="d3371a55-46ae-48a2-a8e4-ad362cdafe31" providerId="ADAL" clId="{56E090A0-2699-4A43-BD1E-335EA20E1B8B}" dt="2023-05-08T08:53:49.084" v="1030" actId="20577"/>
        <pc:sldMkLst>
          <pc:docMk/>
          <pc:sldMk cId="3351384384" sldId="313"/>
        </pc:sldMkLst>
        <pc:spChg chg="mod">
          <ac:chgData name="D, Shashi Kumar" userId="d3371a55-46ae-48a2-a8e4-ad362cdafe31" providerId="ADAL" clId="{56E090A0-2699-4A43-BD1E-335EA20E1B8B}" dt="2023-05-08T08:53:49.084" v="1030" actId="20577"/>
          <ac:spMkLst>
            <pc:docMk/>
            <pc:sldMk cId="3351384384" sldId="313"/>
            <ac:spMk id="2" creationId="{00000000-0000-0000-0000-000000000000}"/>
          </ac:spMkLst>
        </pc:spChg>
      </pc:sldChg>
      <pc:sldChg chg="addSp delSp modSp mod setBg">
        <pc:chgData name="D, Shashi Kumar" userId="d3371a55-46ae-48a2-a8e4-ad362cdafe31" providerId="ADAL" clId="{56E090A0-2699-4A43-BD1E-335EA20E1B8B}" dt="2023-05-06T09:16:46.583" v="92" actId="14100"/>
        <pc:sldMkLst>
          <pc:docMk/>
          <pc:sldMk cId="1604100175" sldId="324"/>
        </pc:sldMkLst>
        <pc:spChg chg="mod">
          <ac:chgData name="D, Shashi Kumar" userId="d3371a55-46ae-48a2-a8e4-ad362cdafe31" providerId="ADAL" clId="{56E090A0-2699-4A43-BD1E-335EA20E1B8B}" dt="2023-05-06T09:16:46.583" v="92" actId="14100"/>
          <ac:spMkLst>
            <pc:docMk/>
            <pc:sldMk cId="1604100175" sldId="324"/>
            <ac:spMk id="2" creationId="{5E338FEB-A992-F545-046C-0C2D6AD65487}"/>
          </ac:spMkLst>
        </pc:spChg>
        <pc:spChg chg="mod">
          <ac:chgData name="D, Shashi Kumar" userId="d3371a55-46ae-48a2-a8e4-ad362cdafe31" providerId="ADAL" clId="{56E090A0-2699-4A43-BD1E-335EA20E1B8B}" dt="2023-05-06T09:14:47.351" v="55" actId="26606"/>
          <ac:spMkLst>
            <pc:docMk/>
            <pc:sldMk cId="1604100175" sldId="324"/>
            <ac:spMk id="8" creationId="{52D10729-AF36-64B1-0E1C-6E14E1A5EAD5}"/>
          </ac:spMkLst>
        </pc:spChg>
        <pc:spChg chg="add del">
          <ac:chgData name="D, Shashi Kumar" userId="d3371a55-46ae-48a2-a8e4-ad362cdafe31" providerId="ADAL" clId="{56E090A0-2699-4A43-BD1E-335EA20E1B8B}" dt="2023-05-06T09:14:47.335" v="54" actId="26606"/>
          <ac:spMkLst>
            <pc:docMk/>
            <pc:sldMk cId="1604100175" sldId="324"/>
            <ac:spMk id="13" creationId="{32AEEBC8-9D30-42EF-95F2-386C2653FBF0}"/>
          </ac:spMkLst>
        </pc:spChg>
        <pc:spChg chg="add del">
          <ac:chgData name="D, Shashi Kumar" userId="d3371a55-46ae-48a2-a8e4-ad362cdafe31" providerId="ADAL" clId="{56E090A0-2699-4A43-BD1E-335EA20E1B8B}" dt="2023-05-06T09:14:47.335" v="54" actId="26606"/>
          <ac:spMkLst>
            <pc:docMk/>
            <pc:sldMk cId="1604100175" sldId="324"/>
            <ac:spMk id="15" creationId="{3529E97A-97C3-40EA-8A04-5C02398D568F}"/>
          </ac:spMkLst>
        </pc:spChg>
        <pc:spChg chg="add del">
          <ac:chgData name="D, Shashi Kumar" userId="d3371a55-46ae-48a2-a8e4-ad362cdafe31" providerId="ADAL" clId="{56E090A0-2699-4A43-BD1E-335EA20E1B8B}" dt="2023-05-06T09:14:47.335" v="54" actId="26606"/>
          <ac:spMkLst>
            <pc:docMk/>
            <pc:sldMk cId="1604100175" sldId="324"/>
            <ac:spMk id="17" creationId="{59FA8C2E-A5A7-4490-927A-7CD58343EDBB}"/>
          </ac:spMkLst>
        </pc:spChg>
        <pc:spChg chg="add">
          <ac:chgData name="D, Shashi Kumar" userId="d3371a55-46ae-48a2-a8e4-ad362cdafe31" providerId="ADAL" clId="{56E090A0-2699-4A43-BD1E-335EA20E1B8B}" dt="2023-05-06T09:14:47.351" v="55" actId="26606"/>
          <ac:spMkLst>
            <pc:docMk/>
            <pc:sldMk cId="1604100175" sldId="324"/>
            <ac:spMk id="19" creationId="{0570A85B-3810-4F95-97B0-CBF4CCDB381C}"/>
          </ac:spMkLst>
        </pc:spChg>
        <pc:spChg chg="add">
          <ac:chgData name="D, Shashi Kumar" userId="d3371a55-46ae-48a2-a8e4-ad362cdafe31" providerId="ADAL" clId="{56E090A0-2699-4A43-BD1E-335EA20E1B8B}" dt="2023-05-06T09:14:47.351" v="55" actId="26606"/>
          <ac:spMkLst>
            <pc:docMk/>
            <pc:sldMk cId="1604100175" sldId="324"/>
            <ac:spMk id="20" creationId="{2550BE34-C2B8-49B8-8519-67A8CAD51AE9}"/>
          </ac:spMkLst>
        </pc:spChg>
        <pc:spChg chg="add">
          <ac:chgData name="D, Shashi Kumar" userId="d3371a55-46ae-48a2-a8e4-ad362cdafe31" providerId="ADAL" clId="{56E090A0-2699-4A43-BD1E-335EA20E1B8B}" dt="2023-05-06T09:14:47.351" v="55" actId="26606"/>
          <ac:spMkLst>
            <pc:docMk/>
            <pc:sldMk cId="1604100175" sldId="324"/>
            <ac:spMk id="21" creationId="{A7457DD9-5A45-400A-AB4B-4B4EDECA25F1}"/>
          </ac:spMkLst>
        </pc:spChg>
        <pc:spChg chg="add">
          <ac:chgData name="D, Shashi Kumar" userId="d3371a55-46ae-48a2-a8e4-ad362cdafe31" providerId="ADAL" clId="{56E090A0-2699-4A43-BD1E-335EA20E1B8B}" dt="2023-05-06T09:14:47.351" v="55" actId="26606"/>
          <ac:spMkLst>
            <pc:docMk/>
            <pc:sldMk cId="1604100175" sldId="324"/>
            <ac:spMk id="22" creationId="{441CF7D6-A660-431A-B0BB-140A0D5556B6}"/>
          </ac:spMkLst>
        </pc:spChg>
        <pc:picChg chg="mod">
          <ac:chgData name="D, Shashi Kumar" userId="d3371a55-46ae-48a2-a8e4-ad362cdafe31" providerId="ADAL" clId="{56E090A0-2699-4A43-BD1E-335EA20E1B8B}" dt="2023-05-06T09:14:47.351" v="55" actId="26606"/>
          <ac:picMkLst>
            <pc:docMk/>
            <pc:sldMk cId="1604100175" sldId="324"/>
            <ac:picMk id="4" creationId="{DADA9787-A272-BB8F-5765-4B4A4F651028}"/>
          </ac:picMkLst>
        </pc:picChg>
      </pc:sldChg>
      <pc:sldChg chg="addSp delSp modSp mod setBg">
        <pc:chgData name="D, Shashi Kumar" userId="d3371a55-46ae-48a2-a8e4-ad362cdafe31" providerId="ADAL" clId="{56E090A0-2699-4A43-BD1E-335EA20E1B8B}" dt="2023-05-06T09:55:03.739" v="960" actId="1076"/>
        <pc:sldMkLst>
          <pc:docMk/>
          <pc:sldMk cId="2238649874" sldId="325"/>
        </pc:sldMkLst>
        <pc:spChg chg="mod">
          <ac:chgData name="D, Shashi Kumar" userId="d3371a55-46ae-48a2-a8e4-ad362cdafe31" providerId="ADAL" clId="{56E090A0-2699-4A43-BD1E-335EA20E1B8B}" dt="2023-05-06T09:16:39.033" v="89" actId="14100"/>
          <ac:spMkLst>
            <pc:docMk/>
            <pc:sldMk cId="2238649874" sldId="325"/>
            <ac:spMk id="2" creationId="{5E338FEB-A992-F545-046C-0C2D6AD65487}"/>
          </ac:spMkLst>
        </pc:spChg>
        <pc:spChg chg="mod">
          <ac:chgData name="D, Shashi Kumar" userId="d3371a55-46ae-48a2-a8e4-ad362cdafe31" providerId="ADAL" clId="{56E090A0-2699-4A43-BD1E-335EA20E1B8B}" dt="2023-05-06T09:14:19.324" v="50" actId="26606"/>
          <ac:spMkLst>
            <pc:docMk/>
            <pc:sldMk cId="2238649874" sldId="325"/>
            <ac:spMk id="8" creationId="{52D10729-AF36-64B1-0E1C-6E14E1A5EAD5}"/>
          </ac:spMkLst>
        </pc:spChg>
        <pc:spChg chg="add">
          <ac:chgData name="D, Shashi Kumar" userId="d3371a55-46ae-48a2-a8e4-ad362cdafe31" providerId="ADAL" clId="{56E090A0-2699-4A43-BD1E-335EA20E1B8B}" dt="2023-05-06T09:14:19.324" v="50" actId="26606"/>
          <ac:spMkLst>
            <pc:docMk/>
            <pc:sldMk cId="2238649874" sldId="325"/>
            <ac:spMk id="13" creationId="{2550BE34-C2B8-49B8-8519-67A8CAD51AE9}"/>
          </ac:spMkLst>
        </pc:spChg>
        <pc:spChg chg="add">
          <ac:chgData name="D, Shashi Kumar" userId="d3371a55-46ae-48a2-a8e4-ad362cdafe31" providerId="ADAL" clId="{56E090A0-2699-4A43-BD1E-335EA20E1B8B}" dt="2023-05-06T09:14:19.324" v="50" actId="26606"/>
          <ac:spMkLst>
            <pc:docMk/>
            <pc:sldMk cId="2238649874" sldId="325"/>
            <ac:spMk id="15" creationId="{A7457DD9-5A45-400A-AB4B-4B4EDECA25F1}"/>
          </ac:spMkLst>
        </pc:spChg>
        <pc:spChg chg="add">
          <ac:chgData name="D, Shashi Kumar" userId="d3371a55-46ae-48a2-a8e4-ad362cdafe31" providerId="ADAL" clId="{56E090A0-2699-4A43-BD1E-335EA20E1B8B}" dt="2023-05-06T09:14:19.324" v="50" actId="26606"/>
          <ac:spMkLst>
            <pc:docMk/>
            <pc:sldMk cId="2238649874" sldId="325"/>
            <ac:spMk id="17" creationId="{441CF7D6-A660-431A-B0BB-140A0D5556B6}"/>
          </ac:spMkLst>
        </pc:spChg>
        <pc:spChg chg="add">
          <ac:chgData name="D, Shashi Kumar" userId="d3371a55-46ae-48a2-a8e4-ad362cdafe31" providerId="ADAL" clId="{56E090A0-2699-4A43-BD1E-335EA20E1B8B}" dt="2023-05-06T09:14:19.324" v="50" actId="26606"/>
          <ac:spMkLst>
            <pc:docMk/>
            <pc:sldMk cId="2238649874" sldId="325"/>
            <ac:spMk id="19" creationId="{0570A85B-3810-4F95-97B0-CBF4CCDB381C}"/>
          </ac:spMkLst>
        </pc:spChg>
        <pc:picChg chg="del">
          <ac:chgData name="D, Shashi Kumar" userId="d3371a55-46ae-48a2-a8e4-ad362cdafe31" providerId="ADAL" clId="{56E090A0-2699-4A43-BD1E-335EA20E1B8B}" dt="2023-05-06T09:13:59.873" v="46" actId="478"/>
          <ac:picMkLst>
            <pc:docMk/>
            <pc:sldMk cId="2238649874" sldId="325"/>
            <ac:picMk id="5" creationId="{45B91601-82B6-A7A8-D18B-313D7DD289F6}"/>
          </ac:picMkLst>
        </pc:picChg>
        <pc:picChg chg="add del mod">
          <ac:chgData name="D, Shashi Kumar" userId="d3371a55-46ae-48a2-a8e4-ad362cdafe31" providerId="ADAL" clId="{56E090A0-2699-4A43-BD1E-335EA20E1B8B}" dt="2023-05-06T09:54:26.908" v="954" actId="478"/>
          <ac:picMkLst>
            <pc:docMk/>
            <pc:sldMk cId="2238649874" sldId="325"/>
            <ac:picMk id="7" creationId="{CCECF718-31C5-9AF5-8239-B8ED4290BBBD}"/>
          </ac:picMkLst>
        </pc:picChg>
        <pc:picChg chg="add mod">
          <ac:chgData name="D, Shashi Kumar" userId="d3371a55-46ae-48a2-a8e4-ad362cdafe31" providerId="ADAL" clId="{56E090A0-2699-4A43-BD1E-335EA20E1B8B}" dt="2023-05-06T09:55:03.739" v="960" actId="1076"/>
          <ac:picMkLst>
            <pc:docMk/>
            <pc:sldMk cId="2238649874" sldId="325"/>
            <ac:picMk id="10" creationId="{B9443F6A-D23C-0B80-8FB6-77AE5526B0A9}"/>
          </ac:picMkLst>
        </pc:picChg>
      </pc:sldChg>
      <pc:sldChg chg="addSp modSp mod setBg">
        <pc:chgData name="D, Shashi Kumar" userId="d3371a55-46ae-48a2-a8e4-ad362cdafe31" providerId="ADAL" clId="{56E090A0-2699-4A43-BD1E-335EA20E1B8B}" dt="2023-05-06T09:16:28.575" v="87" actId="14100"/>
        <pc:sldMkLst>
          <pc:docMk/>
          <pc:sldMk cId="3135898707" sldId="326"/>
        </pc:sldMkLst>
        <pc:spChg chg="mod">
          <ac:chgData name="D, Shashi Kumar" userId="d3371a55-46ae-48a2-a8e4-ad362cdafe31" providerId="ADAL" clId="{56E090A0-2699-4A43-BD1E-335EA20E1B8B}" dt="2023-05-06T09:16:28.575" v="87" actId="14100"/>
          <ac:spMkLst>
            <pc:docMk/>
            <pc:sldMk cId="3135898707" sldId="326"/>
            <ac:spMk id="2" creationId="{5E338FEB-A992-F545-046C-0C2D6AD65487}"/>
          </ac:spMkLst>
        </pc:spChg>
        <pc:spChg chg="mod">
          <ac:chgData name="D, Shashi Kumar" userId="d3371a55-46ae-48a2-a8e4-ad362cdafe31" providerId="ADAL" clId="{56E090A0-2699-4A43-BD1E-335EA20E1B8B}" dt="2023-05-06T09:16:12.004" v="59" actId="26606"/>
          <ac:spMkLst>
            <pc:docMk/>
            <pc:sldMk cId="3135898707" sldId="326"/>
            <ac:spMk id="8" creationId="{52D10729-AF36-64B1-0E1C-6E14E1A5EAD5}"/>
          </ac:spMkLst>
        </pc:spChg>
        <pc:spChg chg="add">
          <ac:chgData name="D, Shashi Kumar" userId="d3371a55-46ae-48a2-a8e4-ad362cdafe31" providerId="ADAL" clId="{56E090A0-2699-4A43-BD1E-335EA20E1B8B}" dt="2023-05-06T09:16:12.004" v="59" actId="26606"/>
          <ac:spMkLst>
            <pc:docMk/>
            <pc:sldMk cId="3135898707" sldId="326"/>
            <ac:spMk id="13" creationId="{2550BE34-C2B8-49B8-8519-67A8CAD51AE9}"/>
          </ac:spMkLst>
        </pc:spChg>
        <pc:spChg chg="add">
          <ac:chgData name="D, Shashi Kumar" userId="d3371a55-46ae-48a2-a8e4-ad362cdafe31" providerId="ADAL" clId="{56E090A0-2699-4A43-BD1E-335EA20E1B8B}" dt="2023-05-06T09:16:12.004" v="59" actId="26606"/>
          <ac:spMkLst>
            <pc:docMk/>
            <pc:sldMk cId="3135898707" sldId="326"/>
            <ac:spMk id="15" creationId="{A7457DD9-5A45-400A-AB4B-4B4EDECA25F1}"/>
          </ac:spMkLst>
        </pc:spChg>
        <pc:spChg chg="add">
          <ac:chgData name="D, Shashi Kumar" userId="d3371a55-46ae-48a2-a8e4-ad362cdafe31" providerId="ADAL" clId="{56E090A0-2699-4A43-BD1E-335EA20E1B8B}" dt="2023-05-06T09:16:12.004" v="59" actId="26606"/>
          <ac:spMkLst>
            <pc:docMk/>
            <pc:sldMk cId="3135898707" sldId="326"/>
            <ac:spMk id="17" creationId="{441CF7D6-A660-431A-B0BB-140A0D5556B6}"/>
          </ac:spMkLst>
        </pc:spChg>
        <pc:spChg chg="add">
          <ac:chgData name="D, Shashi Kumar" userId="d3371a55-46ae-48a2-a8e4-ad362cdafe31" providerId="ADAL" clId="{56E090A0-2699-4A43-BD1E-335EA20E1B8B}" dt="2023-05-06T09:16:12.004" v="59" actId="26606"/>
          <ac:spMkLst>
            <pc:docMk/>
            <pc:sldMk cId="3135898707" sldId="326"/>
            <ac:spMk id="19" creationId="{0570A85B-3810-4F95-97B0-CBF4CCDB381C}"/>
          </ac:spMkLst>
        </pc:spChg>
        <pc:picChg chg="add mod">
          <ac:chgData name="D, Shashi Kumar" userId="d3371a55-46ae-48a2-a8e4-ad362cdafe31" providerId="ADAL" clId="{56E090A0-2699-4A43-BD1E-335EA20E1B8B}" dt="2023-05-06T09:16:12.004" v="59" actId="26606"/>
          <ac:picMkLst>
            <pc:docMk/>
            <pc:sldMk cId="3135898707" sldId="326"/>
            <ac:picMk id="5" creationId="{258130E4-F42D-29CC-09BC-B72EEDBB56CB}"/>
          </ac:picMkLst>
        </pc:picChg>
      </pc:sldChg>
      <pc:sldChg chg="addSp delSp modSp new mod">
        <pc:chgData name="D, Shashi Kumar" userId="d3371a55-46ae-48a2-a8e4-ad362cdafe31" providerId="ADAL" clId="{56E090A0-2699-4A43-BD1E-335EA20E1B8B}" dt="2023-05-06T09:37:49.814" v="574" actId="14100"/>
        <pc:sldMkLst>
          <pc:docMk/>
          <pc:sldMk cId="2634745414" sldId="327"/>
        </pc:sldMkLst>
        <pc:spChg chg="add mod">
          <ac:chgData name="D, Shashi Kumar" userId="d3371a55-46ae-48a2-a8e4-ad362cdafe31" providerId="ADAL" clId="{56E090A0-2699-4A43-BD1E-335EA20E1B8B}" dt="2023-05-06T09:37:41.987" v="571" actId="313"/>
          <ac:spMkLst>
            <pc:docMk/>
            <pc:sldMk cId="2634745414" sldId="327"/>
            <ac:spMk id="4" creationId="{1E5EEB17-56A4-C7DA-88F7-0F2E85AA827A}"/>
          </ac:spMkLst>
        </pc:spChg>
        <pc:picChg chg="add del mod">
          <ac:chgData name="D, Shashi Kumar" userId="d3371a55-46ae-48a2-a8e4-ad362cdafe31" providerId="ADAL" clId="{56E090A0-2699-4A43-BD1E-335EA20E1B8B}" dt="2023-05-06T09:36:41.466" v="543" actId="478"/>
          <ac:picMkLst>
            <pc:docMk/>
            <pc:sldMk cId="2634745414" sldId="327"/>
            <ac:picMk id="3" creationId="{F4DB0E18-781A-11D7-4DE4-F1B0CD41CA31}"/>
          </ac:picMkLst>
        </pc:picChg>
        <pc:picChg chg="add mod">
          <ac:chgData name="D, Shashi Kumar" userId="d3371a55-46ae-48a2-a8e4-ad362cdafe31" providerId="ADAL" clId="{56E090A0-2699-4A43-BD1E-335EA20E1B8B}" dt="2023-05-06T09:37:49.814" v="574" actId="14100"/>
          <ac:picMkLst>
            <pc:docMk/>
            <pc:sldMk cId="2634745414" sldId="327"/>
            <ac:picMk id="6" creationId="{3923A2AD-13FC-A853-9AA6-1C0BCE561B46}"/>
          </ac:picMkLst>
        </pc:picChg>
        <pc:picChg chg="add del mod">
          <ac:chgData name="D, Shashi Kumar" userId="d3371a55-46ae-48a2-a8e4-ad362cdafe31" providerId="ADAL" clId="{56E090A0-2699-4A43-BD1E-335EA20E1B8B}" dt="2023-05-06T09:37:44.374" v="572" actId="478"/>
          <ac:picMkLst>
            <pc:docMk/>
            <pc:sldMk cId="2634745414" sldId="327"/>
            <ac:picMk id="8" creationId="{7D61065D-78D1-B913-3CC7-D7B16978F2F3}"/>
          </ac:picMkLst>
        </pc:picChg>
      </pc:sldChg>
      <pc:sldChg chg="addSp delSp modSp add mod">
        <pc:chgData name="D, Shashi Kumar" userId="d3371a55-46ae-48a2-a8e4-ad362cdafe31" providerId="ADAL" clId="{56E090A0-2699-4A43-BD1E-335EA20E1B8B}" dt="2023-05-06T09:39:07.061" v="594" actId="1076"/>
        <pc:sldMkLst>
          <pc:docMk/>
          <pc:sldMk cId="1371321921" sldId="328"/>
        </pc:sldMkLst>
        <pc:spChg chg="mod">
          <ac:chgData name="D, Shashi Kumar" userId="d3371a55-46ae-48a2-a8e4-ad362cdafe31" providerId="ADAL" clId="{56E090A0-2699-4A43-BD1E-335EA20E1B8B}" dt="2023-05-06T09:37:37.350" v="570" actId="313"/>
          <ac:spMkLst>
            <pc:docMk/>
            <pc:sldMk cId="1371321921" sldId="328"/>
            <ac:spMk id="4" creationId="{1E5EEB17-56A4-C7DA-88F7-0F2E85AA827A}"/>
          </ac:spMkLst>
        </pc:spChg>
        <pc:picChg chg="add mod">
          <ac:chgData name="D, Shashi Kumar" userId="d3371a55-46ae-48a2-a8e4-ad362cdafe31" providerId="ADAL" clId="{56E090A0-2699-4A43-BD1E-335EA20E1B8B}" dt="2023-05-06T09:38:53.590" v="590" actId="1076"/>
          <ac:picMkLst>
            <pc:docMk/>
            <pc:sldMk cId="1371321921" sldId="328"/>
            <ac:picMk id="3" creationId="{F66C7C98-9AE7-B233-E1A7-6E9E15835933}"/>
          </ac:picMkLst>
        </pc:picChg>
        <pc:picChg chg="del">
          <ac:chgData name="D, Shashi Kumar" userId="d3371a55-46ae-48a2-a8e4-ad362cdafe31" providerId="ADAL" clId="{56E090A0-2699-4A43-BD1E-335EA20E1B8B}" dt="2023-05-06T09:37:29.558" v="567" actId="478"/>
          <ac:picMkLst>
            <pc:docMk/>
            <pc:sldMk cId="1371321921" sldId="328"/>
            <ac:picMk id="6" creationId="{3923A2AD-13FC-A853-9AA6-1C0BCE561B46}"/>
          </ac:picMkLst>
        </pc:picChg>
        <pc:picChg chg="add mod">
          <ac:chgData name="D, Shashi Kumar" userId="d3371a55-46ae-48a2-a8e4-ad362cdafe31" providerId="ADAL" clId="{56E090A0-2699-4A43-BD1E-335EA20E1B8B}" dt="2023-05-06T09:38:55.452" v="591" actId="1076"/>
          <ac:picMkLst>
            <pc:docMk/>
            <pc:sldMk cId="1371321921" sldId="328"/>
            <ac:picMk id="7" creationId="{F2F2795F-FF9A-F30A-FB3D-5802F97D409D}"/>
          </ac:picMkLst>
        </pc:picChg>
        <pc:picChg chg="mod">
          <ac:chgData name="D, Shashi Kumar" userId="d3371a55-46ae-48a2-a8e4-ad362cdafe31" providerId="ADAL" clId="{56E090A0-2699-4A43-BD1E-335EA20E1B8B}" dt="2023-05-06T09:39:07.061" v="594" actId="1076"/>
          <ac:picMkLst>
            <pc:docMk/>
            <pc:sldMk cId="1371321921" sldId="328"/>
            <ac:picMk id="8" creationId="{7D61065D-78D1-B913-3CC7-D7B16978F2F3}"/>
          </ac:picMkLst>
        </pc:picChg>
      </pc:sldChg>
      <pc:sldChg chg="modSp add del mod">
        <pc:chgData name="D, Shashi Kumar" userId="d3371a55-46ae-48a2-a8e4-ad362cdafe31" providerId="ADAL" clId="{56E090A0-2699-4A43-BD1E-335EA20E1B8B}" dt="2023-05-08T08:47:17.747" v="993" actId="2696"/>
        <pc:sldMkLst>
          <pc:docMk/>
          <pc:sldMk cId="3391171612" sldId="329"/>
        </pc:sldMkLst>
        <pc:spChg chg="mod">
          <ac:chgData name="D, Shashi Kumar" userId="d3371a55-46ae-48a2-a8e4-ad362cdafe31" providerId="ADAL" clId="{56E090A0-2699-4A43-BD1E-335EA20E1B8B}" dt="2023-05-08T08:46:45.020" v="981" actId="27636"/>
          <ac:spMkLst>
            <pc:docMk/>
            <pc:sldMk cId="3391171612" sldId="329"/>
            <ac:spMk id="2" creationId="{3E52C531-5B00-E624-E5E1-7F5BB7E43F6E}"/>
          </ac:spMkLst>
        </pc:spChg>
        <pc:spChg chg="mod">
          <ac:chgData name="D, Shashi Kumar" userId="d3371a55-46ae-48a2-a8e4-ad362cdafe31" providerId="ADAL" clId="{56E090A0-2699-4A43-BD1E-335EA20E1B8B}" dt="2023-05-08T08:46:45.019" v="980" actId="27636"/>
          <ac:spMkLst>
            <pc:docMk/>
            <pc:sldMk cId="3391171612" sldId="329"/>
            <ac:spMk id="3" creationId="{8D370B4A-B607-595C-73D2-B5ADD1D23EC3}"/>
          </ac:spMkLst>
        </pc:spChg>
      </pc:sldChg>
      <pc:sldChg chg="modSp add mod">
        <pc:chgData name="D, Shashi Kumar" userId="d3371a55-46ae-48a2-a8e4-ad362cdafe31" providerId="ADAL" clId="{56E090A0-2699-4A43-BD1E-335EA20E1B8B}" dt="2023-05-08T08:52:29.822" v="1014" actId="1076"/>
        <pc:sldMkLst>
          <pc:docMk/>
          <pc:sldMk cId="1754482729" sldId="330"/>
        </pc:sldMkLst>
        <pc:spChg chg="mod">
          <ac:chgData name="D, Shashi Kumar" userId="d3371a55-46ae-48a2-a8e4-ad362cdafe31" providerId="ADAL" clId="{56E090A0-2699-4A43-BD1E-335EA20E1B8B}" dt="2023-05-08T08:52:29.822" v="1014" actId="1076"/>
          <ac:spMkLst>
            <pc:docMk/>
            <pc:sldMk cId="1754482729" sldId="330"/>
            <ac:spMk id="2" creationId="{3E52C531-5B00-E624-E5E1-7F5BB7E43F6E}"/>
          </ac:spMkLst>
        </pc:spChg>
        <pc:spChg chg="mod">
          <ac:chgData name="D, Shashi Kumar" userId="d3371a55-46ae-48a2-a8e4-ad362cdafe31" providerId="ADAL" clId="{56E090A0-2699-4A43-BD1E-335EA20E1B8B}" dt="2023-05-08T08:46:52.297" v="983" actId="27636"/>
          <ac:spMkLst>
            <pc:docMk/>
            <pc:sldMk cId="1754482729" sldId="330"/>
            <ac:spMk id="3" creationId="{8D370B4A-B607-595C-73D2-B5ADD1D23EC3}"/>
          </ac:spMkLst>
        </pc:spChg>
      </pc:sldChg>
      <pc:sldChg chg="modSp add del mod">
        <pc:chgData name="D, Shashi Kumar" userId="d3371a55-46ae-48a2-a8e4-ad362cdafe31" providerId="ADAL" clId="{56E090A0-2699-4A43-BD1E-335EA20E1B8B}" dt="2023-05-08T08:47:01.242" v="989"/>
        <pc:sldMkLst>
          <pc:docMk/>
          <pc:sldMk cId="151564583" sldId="331"/>
        </pc:sldMkLst>
        <pc:spChg chg="mod">
          <ac:chgData name="D, Shashi Kumar" userId="d3371a55-46ae-48a2-a8e4-ad362cdafe31" providerId="ADAL" clId="{56E090A0-2699-4A43-BD1E-335EA20E1B8B}" dt="2023-05-08T08:47:01.242" v="989"/>
          <ac:spMkLst>
            <pc:docMk/>
            <pc:sldMk cId="151564583" sldId="331"/>
            <ac:spMk id="2" creationId="{3E52C531-5B00-E624-E5E1-7F5BB7E43F6E}"/>
          </ac:spMkLst>
        </pc:spChg>
        <pc:spChg chg="mod">
          <ac:chgData name="D, Shashi Kumar" userId="d3371a55-46ae-48a2-a8e4-ad362cdafe31" providerId="ADAL" clId="{56E090A0-2699-4A43-BD1E-335EA20E1B8B}" dt="2023-05-08T08:47:01.242" v="989"/>
          <ac:spMkLst>
            <pc:docMk/>
            <pc:sldMk cId="151564583" sldId="331"/>
            <ac:spMk id="3" creationId="{8D370B4A-B607-595C-73D2-B5ADD1D23EC3}"/>
          </ac:spMkLst>
        </pc:spChg>
      </pc:sldChg>
      <pc:sldChg chg="modSp add mod ord">
        <pc:chgData name="D, Shashi Kumar" userId="d3371a55-46ae-48a2-a8e4-ad362cdafe31" providerId="ADAL" clId="{56E090A0-2699-4A43-BD1E-335EA20E1B8B}" dt="2023-05-08T08:53:23.305" v="1021" actId="1076"/>
        <pc:sldMkLst>
          <pc:docMk/>
          <pc:sldMk cId="2993426146" sldId="331"/>
        </pc:sldMkLst>
        <pc:spChg chg="mod">
          <ac:chgData name="D, Shashi Kumar" userId="d3371a55-46ae-48a2-a8e4-ad362cdafe31" providerId="ADAL" clId="{56E090A0-2699-4A43-BD1E-335EA20E1B8B}" dt="2023-05-08T08:53:23.305" v="1021" actId="1076"/>
          <ac:spMkLst>
            <pc:docMk/>
            <pc:sldMk cId="2993426146" sldId="331"/>
            <ac:spMk id="2" creationId="{A4B64DF8-478E-E06A-753D-5A6E3DC9A18A}"/>
          </ac:spMkLst>
        </pc:spChg>
        <pc:spChg chg="mod">
          <ac:chgData name="D, Shashi Kumar" userId="d3371a55-46ae-48a2-a8e4-ad362cdafe31" providerId="ADAL" clId="{56E090A0-2699-4A43-BD1E-335EA20E1B8B}" dt="2023-05-08T08:53:21.018" v="1020" actId="1076"/>
          <ac:spMkLst>
            <pc:docMk/>
            <pc:sldMk cId="2993426146" sldId="331"/>
            <ac:spMk id="3" creationId="{C47B7A74-7644-D130-371B-4AC39DE34F6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ED8B9A-C952-4DF4-BC3A-430DE548FBAF}" type="doc">
      <dgm:prSet loTypeId="urn:microsoft.com/office/officeart/2005/8/layout/chevron2" loCatId="list" qsTypeId="urn:microsoft.com/office/officeart/2005/8/quickstyle/simple1" qsCatId="simple" csTypeId="urn:microsoft.com/office/officeart/2005/8/colors/colorful2" csCatId="colorful" phldr="1"/>
      <dgm:spPr/>
      <dgm:t>
        <a:bodyPr/>
        <a:lstStyle/>
        <a:p>
          <a:endParaRPr lang="en-US"/>
        </a:p>
      </dgm:t>
    </dgm:pt>
    <dgm:pt modelId="{1656FE60-4517-4896-BB03-C70722C1A2ED}">
      <dgm:prSet phldrT="[Text]"/>
      <dgm:spPr/>
      <dgm:t>
        <a:bodyPr/>
        <a:lstStyle/>
        <a:p>
          <a:r>
            <a:rPr lang="en-US" dirty="0"/>
            <a:t>1</a:t>
          </a:r>
        </a:p>
      </dgm:t>
    </dgm:pt>
    <dgm:pt modelId="{597681E3-8B23-4089-BFCB-BE70CF689B7A}" type="parTrans" cxnId="{B00FA9B0-A240-41EF-A090-B606D71FF47F}">
      <dgm:prSet/>
      <dgm:spPr/>
      <dgm:t>
        <a:bodyPr/>
        <a:lstStyle/>
        <a:p>
          <a:endParaRPr lang="en-US"/>
        </a:p>
      </dgm:t>
    </dgm:pt>
    <dgm:pt modelId="{AC6CD98F-04D5-4EB8-B4DD-85E2D83F2FF3}" type="sibTrans" cxnId="{B00FA9B0-A240-41EF-A090-B606D71FF47F}">
      <dgm:prSet/>
      <dgm:spPr/>
      <dgm:t>
        <a:bodyPr/>
        <a:lstStyle/>
        <a:p>
          <a:endParaRPr lang="en-US"/>
        </a:p>
      </dgm:t>
    </dgm:pt>
    <dgm:pt modelId="{B56EDCBD-6332-49BD-96F0-4EC4427A165E}">
      <dgm:prSet phldrT="[Text]" custT="1"/>
      <dgm:spPr/>
      <dgm:t>
        <a:bodyPr/>
        <a:lstStyle/>
        <a:p>
          <a:r>
            <a:rPr lang="en-US" sz="2000" dirty="0"/>
            <a:t>Label encoding</a:t>
          </a:r>
        </a:p>
      </dgm:t>
    </dgm:pt>
    <dgm:pt modelId="{2DED94D9-F10E-4346-8EE7-684B57EF8813}" type="parTrans" cxnId="{D8A6DF0D-36F6-4FC8-92BD-8ABEDE49C907}">
      <dgm:prSet/>
      <dgm:spPr/>
      <dgm:t>
        <a:bodyPr/>
        <a:lstStyle/>
        <a:p>
          <a:endParaRPr lang="en-US"/>
        </a:p>
      </dgm:t>
    </dgm:pt>
    <dgm:pt modelId="{46C53AAD-27F8-4B7E-92C4-AFD58CBA425B}" type="sibTrans" cxnId="{D8A6DF0D-36F6-4FC8-92BD-8ABEDE49C907}">
      <dgm:prSet/>
      <dgm:spPr/>
      <dgm:t>
        <a:bodyPr/>
        <a:lstStyle/>
        <a:p>
          <a:endParaRPr lang="en-US"/>
        </a:p>
      </dgm:t>
    </dgm:pt>
    <dgm:pt modelId="{31572976-8309-4ACB-AFE9-297F5F87D135}">
      <dgm:prSet phldrT="[Text]"/>
      <dgm:spPr/>
      <dgm:t>
        <a:bodyPr/>
        <a:lstStyle/>
        <a:p>
          <a:r>
            <a:rPr lang="en-US" dirty="0"/>
            <a:t>2</a:t>
          </a:r>
        </a:p>
      </dgm:t>
    </dgm:pt>
    <dgm:pt modelId="{E9F2D35C-BD1C-49D1-868B-A42A6A155AB1}" type="parTrans" cxnId="{7017FCA9-5FE9-4318-AE50-C68970B75EC4}">
      <dgm:prSet/>
      <dgm:spPr/>
      <dgm:t>
        <a:bodyPr/>
        <a:lstStyle/>
        <a:p>
          <a:endParaRPr lang="en-US"/>
        </a:p>
      </dgm:t>
    </dgm:pt>
    <dgm:pt modelId="{D0FC12B9-8433-41E4-BA2A-0D267DBE7935}" type="sibTrans" cxnId="{7017FCA9-5FE9-4318-AE50-C68970B75EC4}">
      <dgm:prSet/>
      <dgm:spPr/>
      <dgm:t>
        <a:bodyPr/>
        <a:lstStyle/>
        <a:p>
          <a:endParaRPr lang="en-US"/>
        </a:p>
      </dgm:t>
    </dgm:pt>
    <dgm:pt modelId="{F791010B-0C38-4C40-85F2-E1BC97EC82AC}">
      <dgm:prSet phldrT="[Text]" custT="1"/>
      <dgm:spPr/>
      <dgm:t>
        <a:bodyPr/>
        <a:lstStyle/>
        <a:p>
          <a:r>
            <a:rPr lang="en-US" sz="2000" dirty="0"/>
            <a:t>Feature Transform</a:t>
          </a:r>
        </a:p>
      </dgm:t>
    </dgm:pt>
    <dgm:pt modelId="{7BCF1F96-1ECB-4C7D-9BCF-7D0533DB05FB}" type="parTrans" cxnId="{C344311E-D229-46E0-AC6C-1C3EA926876E}">
      <dgm:prSet/>
      <dgm:spPr/>
      <dgm:t>
        <a:bodyPr/>
        <a:lstStyle/>
        <a:p>
          <a:endParaRPr lang="en-US"/>
        </a:p>
      </dgm:t>
    </dgm:pt>
    <dgm:pt modelId="{631CB847-94A9-4403-AE33-BFA82FD42718}" type="sibTrans" cxnId="{C344311E-D229-46E0-AC6C-1C3EA926876E}">
      <dgm:prSet/>
      <dgm:spPr/>
      <dgm:t>
        <a:bodyPr/>
        <a:lstStyle/>
        <a:p>
          <a:endParaRPr lang="en-US"/>
        </a:p>
      </dgm:t>
    </dgm:pt>
    <dgm:pt modelId="{91927FFA-1370-4BBC-B3EA-780F40925419}">
      <dgm:prSet phldrT="[Text]"/>
      <dgm:spPr/>
      <dgm:t>
        <a:bodyPr/>
        <a:lstStyle/>
        <a:p>
          <a:r>
            <a:rPr lang="en-US" dirty="0"/>
            <a:t>3</a:t>
          </a:r>
        </a:p>
      </dgm:t>
    </dgm:pt>
    <dgm:pt modelId="{70DB8BA3-F20A-4C8F-80F9-5DB12ADF65C1}" type="parTrans" cxnId="{ECC76F54-7499-4777-9DA7-9B5693A1236C}">
      <dgm:prSet/>
      <dgm:spPr/>
      <dgm:t>
        <a:bodyPr/>
        <a:lstStyle/>
        <a:p>
          <a:endParaRPr lang="en-US"/>
        </a:p>
      </dgm:t>
    </dgm:pt>
    <dgm:pt modelId="{1649A122-3F59-49C4-8DF8-4083BFF187C6}" type="sibTrans" cxnId="{ECC76F54-7499-4777-9DA7-9B5693A1236C}">
      <dgm:prSet/>
      <dgm:spPr/>
      <dgm:t>
        <a:bodyPr/>
        <a:lstStyle/>
        <a:p>
          <a:endParaRPr lang="en-US"/>
        </a:p>
      </dgm:t>
    </dgm:pt>
    <dgm:pt modelId="{DD4EF6BF-6FF3-40BD-AC55-A9F3BAE879CE}">
      <dgm:prSet phldrT="[Text]" custT="1"/>
      <dgm:spPr/>
      <dgm:t>
        <a:bodyPr/>
        <a:lstStyle/>
        <a:p>
          <a:r>
            <a:rPr lang="en-US" sz="2000" dirty="0"/>
            <a:t>Data Balance</a:t>
          </a:r>
        </a:p>
      </dgm:t>
    </dgm:pt>
    <dgm:pt modelId="{B4E5528E-59DB-446F-BA1E-0DB074B38CAB}" type="parTrans" cxnId="{4943D51E-C9FA-437C-BA20-EEED09311E6B}">
      <dgm:prSet/>
      <dgm:spPr/>
      <dgm:t>
        <a:bodyPr/>
        <a:lstStyle/>
        <a:p>
          <a:endParaRPr lang="en-US"/>
        </a:p>
      </dgm:t>
    </dgm:pt>
    <dgm:pt modelId="{C3864E7D-A760-4E2E-A9AA-80AB4E37BD01}" type="sibTrans" cxnId="{4943D51E-C9FA-437C-BA20-EEED09311E6B}">
      <dgm:prSet/>
      <dgm:spPr/>
      <dgm:t>
        <a:bodyPr/>
        <a:lstStyle/>
        <a:p>
          <a:endParaRPr lang="en-US"/>
        </a:p>
      </dgm:t>
    </dgm:pt>
    <dgm:pt modelId="{E08DC5D2-6DF0-46D7-9849-C485E7586E04}">
      <dgm:prSet phldrT="[Text]" custT="1"/>
      <dgm:spPr/>
      <dgm:t>
        <a:bodyPr/>
        <a:lstStyle/>
        <a:p>
          <a:r>
            <a:rPr lang="en-US" sz="2000" dirty="0"/>
            <a:t>Splitting Data into Test &amp; Train</a:t>
          </a:r>
        </a:p>
      </dgm:t>
    </dgm:pt>
    <dgm:pt modelId="{F72EBAE9-B986-42AF-8832-DF3902198095}" type="parTrans" cxnId="{B15DBEC5-E6E5-4648-BE32-99582D9AE042}">
      <dgm:prSet/>
      <dgm:spPr/>
      <dgm:t>
        <a:bodyPr/>
        <a:lstStyle/>
        <a:p>
          <a:endParaRPr lang="en-US"/>
        </a:p>
      </dgm:t>
    </dgm:pt>
    <dgm:pt modelId="{BE8194DB-B288-4E30-B794-FFFD1172E09E}" type="sibTrans" cxnId="{B15DBEC5-E6E5-4648-BE32-99582D9AE042}">
      <dgm:prSet/>
      <dgm:spPr/>
      <dgm:t>
        <a:bodyPr/>
        <a:lstStyle/>
        <a:p>
          <a:endParaRPr lang="en-US"/>
        </a:p>
      </dgm:t>
    </dgm:pt>
    <dgm:pt modelId="{374F9A26-B277-48E2-A75C-264817477B4B}">
      <dgm:prSet phldrT="[Text]" custT="1"/>
      <dgm:spPr/>
      <dgm:t>
        <a:bodyPr/>
        <a:lstStyle/>
        <a:p>
          <a:r>
            <a:rPr lang="en-US" sz="2000" dirty="0"/>
            <a:t>2) Tokenizer</a:t>
          </a:r>
        </a:p>
      </dgm:t>
    </dgm:pt>
    <dgm:pt modelId="{CCF4C88B-8811-41EF-9986-D1F93AD7BF94}" type="parTrans" cxnId="{BD185D6E-A80D-47E4-B5E9-CD101BD103E5}">
      <dgm:prSet/>
      <dgm:spPr/>
      <dgm:t>
        <a:bodyPr/>
        <a:lstStyle/>
        <a:p>
          <a:endParaRPr lang="en-US"/>
        </a:p>
      </dgm:t>
    </dgm:pt>
    <dgm:pt modelId="{E9EFFB4E-F2AD-4D80-BD8C-E7EA7DD78B35}" type="sibTrans" cxnId="{BD185D6E-A80D-47E4-B5E9-CD101BD103E5}">
      <dgm:prSet/>
      <dgm:spPr/>
      <dgm:t>
        <a:bodyPr/>
        <a:lstStyle/>
        <a:p>
          <a:endParaRPr lang="en-US"/>
        </a:p>
      </dgm:t>
    </dgm:pt>
    <dgm:pt modelId="{5C7D9EDA-29DF-4729-A06A-C4F76F984437}">
      <dgm:prSet phldrT="[Text]" custT="1"/>
      <dgm:spPr/>
      <dgm:t>
        <a:bodyPr/>
        <a:lstStyle/>
        <a:p>
          <a:r>
            <a:rPr lang="en-US" sz="2000" dirty="0"/>
            <a:t>1) Counter vectorization</a:t>
          </a:r>
        </a:p>
      </dgm:t>
    </dgm:pt>
    <dgm:pt modelId="{4375D04F-39EF-492F-904B-C8269C7D47D2}" type="parTrans" cxnId="{47DB29B5-86D8-4B24-82FA-EB4A6A7824BC}">
      <dgm:prSet/>
      <dgm:spPr/>
      <dgm:t>
        <a:bodyPr/>
        <a:lstStyle/>
        <a:p>
          <a:endParaRPr lang="en-US"/>
        </a:p>
      </dgm:t>
    </dgm:pt>
    <dgm:pt modelId="{F733254D-3524-4C2D-B1F8-0FE89DEAAC19}" type="sibTrans" cxnId="{47DB29B5-86D8-4B24-82FA-EB4A6A7824BC}">
      <dgm:prSet/>
      <dgm:spPr/>
      <dgm:t>
        <a:bodyPr/>
        <a:lstStyle/>
        <a:p>
          <a:endParaRPr lang="en-US"/>
        </a:p>
      </dgm:t>
    </dgm:pt>
    <dgm:pt modelId="{A7C98D6A-A9BD-4F99-BCAA-1D106ACE45E8}">
      <dgm:prSet phldrT="[Text]" custT="1"/>
      <dgm:spPr/>
      <dgm:t>
        <a:bodyPr/>
        <a:lstStyle/>
        <a:p>
          <a:r>
            <a:rPr lang="en-US" sz="2000" dirty="0"/>
            <a:t>Features extraction</a:t>
          </a:r>
        </a:p>
      </dgm:t>
    </dgm:pt>
    <dgm:pt modelId="{B5AA3505-00F3-4536-B9C9-272B03C49DA4}" type="parTrans" cxnId="{65CAD3DE-0ABB-4621-A07D-3E25C5D76EBE}">
      <dgm:prSet/>
      <dgm:spPr/>
      <dgm:t>
        <a:bodyPr/>
        <a:lstStyle/>
        <a:p>
          <a:endParaRPr lang="en-IN"/>
        </a:p>
      </dgm:t>
    </dgm:pt>
    <dgm:pt modelId="{AC41C1B7-9738-49F6-9DB0-890C4B4AD290}" type="sibTrans" cxnId="{65CAD3DE-0ABB-4621-A07D-3E25C5D76EBE}">
      <dgm:prSet/>
      <dgm:spPr/>
      <dgm:t>
        <a:bodyPr/>
        <a:lstStyle/>
        <a:p>
          <a:endParaRPr lang="en-IN"/>
        </a:p>
      </dgm:t>
    </dgm:pt>
    <dgm:pt modelId="{03F6006E-F0E5-4134-8A9A-2A30B3F150B0}" type="pres">
      <dgm:prSet presAssocID="{E1ED8B9A-C952-4DF4-BC3A-430DE548FBAF}" presName="linearFlow" presStyleCnt="0">
        <dgm:presLayoutVars>
          <dgm:dir/>
          <dgm:animLvl val="lvl"/>
          <dgm:resizeHandles val="exact"/>
        </dgm:presLayoutVars>
      </dgm:prSet>
      <dgm:spPr/>
    </dgm:pt>
    <dgm:pt modelId="{AEC45CDD-E2C3-4136-A776-E69B45D58BEB}" type="pres">
      <dgm:prSet presAssocID="{1656FE60-4517-4896-BB03-C70722C1A2ED}" presName="composite" presStyleCnt="0"/>
      <dgm:spPr/>
    </dgm:pt>
    <dgm:pt modelId="{F4C97AEA-FD23-4F1B-B919-5870492E7DD3}" type="pres">
      <dgm:prSet presAssocID="{1656FE60-4517-4896-BB03-C70722C1A2ED}" presName="parentText" presStyleLbl="alignNode1" presStyleIdx="0" presStyleCnt="3">
        <dgm:presLayoutVars>
          <dgm:chMax val="1"/>
          <dgm:bulletEnabled val="1"/>
        </dgm:presLayoutVars>
      </dgm:prSet>
      <dgm:spPr/>
    </dgm:pt>
    <dgm:pt modelId="{535CF355-C2D4-454D-93DA-558A4D9A00AB}" type="pres">
      <dgm:prSet presAssocID="{1656FE60-4517-4896-BB03-C70722C1A2ED}" presName="descendantText" presStyleLbl="alignAcc1" presStyleIdx="0" presStyleCnt="3" custScaleY="113786" custLinFactNeighborX="0" custLinFactNeighborY="-682">
        <dgm:presLayoutVars>
          <dgm:bulletEnabled val="1"/>
        </dgm:presLayoutVars>
      </dgm:prSet>
      <dgm:spPr/>
    </dgm:pt>
    <dgm:pt modelId="{8F69CE24-64B7-4147-B746-61CE718121FB}" type="pres">
      <dgm:prSet presAssocID="{AC6CD98F-04D5-4EB8-B4DD-85E2D83F2FF3}" presName="sp" presStyleCnt="0"/>
      <dgm:spPr/>
    </dgm:pt>
    <dgm:pt modelId="{4F64156A-7B62-49CF-8EB4-693AECE702B8}" type="pres">
      <dgm:prSet presAssocID="{31572976-8309-4ACB-AFE9-297F5F87D135}" presName="composite" presStyleCnt="0"/>
      <dgm:spPr/>
    </dgm:pt>
    <dgm:pt modelId="{11E79195-01AE-4B15-AFF7-DF35343A580A}" type="pres">
      <dgm:prSet presAssocID="{31572976-8309-4ACB-AFE9-297F5F87D135}" presName="parentText" presStyleLbl="alignNode1" presStyleIdx="1" presStyleCnt="3">
        <dgm:presLayoutVars>
          <dgm:chMax val="1"/>
          <dgm:bulletEnabled val="1"/>
        </dgm:presLayoutVars>
      </dgm:prSet>
      <dgm:spPr/>
    </dgm:pt>
    <dgm:pt modelId="{C193B65C-7B9D-44CA-A6EF-E96B5DE176E6}" type="pres">
      <dgm:prSet presAssocID="{31572976-8309-4ACB-AFE9-297F5F87D135}" presName="descendantText" presStyleLbl="alignAcc1" presStyleIdx="1" presStyleCnt="3" custScaleY="115844">
        <dgm:presLayoutVars>
          <dgm:bulletEnabled val="1"/>
        </dgm:presLayoutVars>
      </dgm:prSet>
      <dgm:spPr/>
    </dgm:pt>
    <dgm:pt modelId="{09C627A4-2DC6-4652-817C-D06D4E206FDF}" type="pres">
      <dgm:prSet presAssocID="{D0FC12B9-8433-41E4-BA2A-0D267DBE7935}" presName="sp" presStyleCnt="0"/>
      <dgm:spPr/>
    </dgm:pt>
    <dgm:pt modelId="{2DC1EEA9-32C4-45BE-907D-3211FBE35C33}" type="pres">
      <dgm:prSet presAssocID="{91927FFA-1370-4BBC-B3EA-780F40925419}" presName="composite" presStyleCnt="0"/>
      <dgm:spPr/>
    </dgm:pt>
    <dgm:pt modelId="{A23C4E7F-6C62-44C9-A98B-6FFA3DB65E88}" type="pres">
      <dgm:prSet presAssocID="{91927FFA-1370-4BBC-B3EA-780F40925419}" presName="parentText" presStyleLbl="alignNode1" presStyleIdx="2" presStyleCnt="3">
        <dgm:presLayoutVars>
          <dgm:chMax val="1"/>
          <dgm:bulletEnabled val="1"/>
        </dgm:presLayoutVars>
      </dgm:prSet>
      <dgm:spPr/>
    </dgm:pt>
    <dgm:pt modelId="{9465F69B-5E21-4071-B870-46120A6FDCA0}" type="pres">
      <dgm:prSet presAssocID="{91927FFA-1370-4BBC-B3EA-780F40925419}" presName="descendantText" presStyleLbl="alignAcc1" presStyleIdx="2" presStyleCnt="3" custScaleY="121423">
        <dgm:presLayoutVars>
          <dgm:bulletEnabled val="1"/>
        </dgm:presLayoutVars>
      </dgm:prSet>
      <dgm:spPr/>
    </dgm:pt>
  </dgm:ptLst>
  <dgm:cxnLst>
    <dgm:cxn modelId="{52463707-CA0F-4CB1-9C12-62DE3456807A}" type="presOf" srcId="{5C7D9EDA-29DF-4729-A06A-C4F76F984437}" destId="{C193B65C-7B9D-44CA-A6EF-E96B5DE176E6}" srcOrd="0" destOrd="1" presId="urn:microsoft.com/office/officeart/2005/8/layout/chevron2"/>
    <dgm:cxn modelId="{82DB5D09-DFC4-4177-B883-241BD7459C1D}" type="presOf" srcId="{E1ED8B9A-C952-4DF4-BC3A-430DE548FBAF}" destId="{03F6006E-F0E5-4134-8A9A-2A30B3F150B0}" srcOrd="0" destOrd="0" presId="urn:microsoft.com/office/officeart/2005/8/layout/chevron2"/>
    <dgm:cxn modelId="{D8A6DF0D-36F6-4FC8-92BD-8ABEDE49C907}" srcId="{1656FE60-4517-4896-BB03-C70722C1A2ED}" destId="{B56EDCBD-6332-49BD-96F0-4EC4427A165E}" srcOrd="0" destOrd="0" parTransId="{2DED94D9-F10E-4346-8EE7-684B57EF8813}" sibTransId="{46C53AAD-27F8-4B7E-92C4-AFD58CBA425B}"/>
    <dgm:cxn modelId="{C344311E-D229-46E0-AC6C-1C3EA926876E}" srcId="{31572976-8309-4ACB-AFE9-297F5F87D135}" destId="{F791010B-0C38-4C40-85F2-E1BC97EC82AC}" srcOrd="0" destOrd="0" parTransId="{7BCF1F96-1ECB-4C7D-9BCF-7D0533DB05FB}" sibTransId="{631CB847-94A9-4403-AE33-BFA82FD42718}"/>
    <dgm:cxn modelId="{4943D51E-C9FA-437C-BA20-EEED09311E6B}" srcId="{91927FFA-1370-4BBC-B3EA-780F40925419}" destId="{DD4EF6BF-6FF3-40BD-AC55-A9F3BAE879CE}" srcOrd="0" destOrd="0" parTransId="{B4E5528E-59DB-446F-BA1E-0DB074B38CAB}" sibTransId="{C3864E7D-A760-4E2E-A9AA-80AB4E37BD01}"/>
    <dgm:cxn modelId="{DD22F235-366A-4A1F-BE61-AFD1A39A018E}" type="presOf" srcId="{DD4EF6BF-6FF3-40BD-AC55-A9F3BAE879CE}" destId="{9465F69B-5E21-4071-B870-46120A6FDCA0}" srcOrd="0" destOrd="0" presId="urn:microsoft.com/office/officeart/2005/8/layout/chevron2"/>
    <dgm:cxn modelId="{BA480E5B-17D6-4C19-97DB-260F21C42A6E}" type="presOf" srcId="{1656FE60-4517-4896-BB03-C70722C1A2ED}" destId="{F4C97AEA-FD23-4F1B-B919-5870492E7DD3}" srcOrd="0" destOrd="0" presId="urn:microsoft.com/office/officeart/2005/8/layout/chevron2"/>
    <dgm:cxn modelId="{5727F65B-6681-460F-9FD7-423F88781C3B}" type="presOf" srcId="{374F9A26-B277-48E2-A75C-264817477B4B}" destId="{C193B65C-7B9D-44CA-A6EF-E96B5DE176E6}" srcOrd="0" destOrd="2" presId="urn:microsoft.com/office/officeart/2005/8/layout/chevron2"/>
    <dgm:cxn modelId="{BD185D6E-A80D-47E4-B5E9-CD101BD103E5}" srcId="{31572976-8309-4ACB-AFE9-297F5F87D135}" destId="{374F9A26-B277-48E2-A75C-264817477B4B}" srcOrd="2" destOrd="0" parTransId="{CCF4C88B-8811-41EF-9986-D1F93AD7BF94}" sibTransId="{E9EFFB4E-F2AD-4D80-BD8C-E7EA7DD78B35}"/>
    <dgm:cxn modelId="{ECC76F54-7499-4777-9DA7-9B5693A1236C}" srcId="{E1ED8B9A-C952-4DF4-BC3A-430DE548FBAF}" destId="{91927FFA-1370-4BBC-B3EA-780F40925419}" srcOrd="2" destOrd="0" parTransId="{70DB8BA3-F20A-4C8F-80F9-5DB12ADF65C1}" sibTransId="{1649A122-3F59-49C4-8DF8-4083BFF187C6}"/>
    <dgm:cxn modelId="{40A04A86-FF58-42C6-961B-280057624F17}" type="presOf" srcId="{91927FFA-1370-4BBC-B3EA-780F40925419}" destId="{A23C4E7F-6C62-44C9-A98B-6FFA3DB65E88}" srcOrd="0" destOrd="0" presId="urn:microsoft.com/office/officeart/2005/8/layout/chevron2"/>
    <dgm:cxn modelId="{7017FCA9-5FE9-4318-AE50-C68970B75EC4}" srcId="{E1ED8B9A-C952-4DF4-BC3A-430DE548FBAF}" destId="{31572976-8309-4ACB-AFE9-297F5F87D135}" srcOrd="1" destOrd="0" parTransId="{E9F2D35C-BD1C-49D1-868B-A42A6A155AB1}" sibTransId="{D0FC12B9-8433-41E4-BA2A-0D267DBE7935}"/>
    <dgm:cxn modelId="{B00FA9B0-A240-41EF-A090-B606D71FF47F}" srcId="{E1ED8B9A-C952-4DF4-BC3A-430DE548FBAF}" destId="{1656FE60-4517-4896-BB03-C70722C1A2ED}" srcOrd="0" destOrd="0" parTransId="{597681E3-8B23-4089-BFCB-BE70CF689B7A}" sibTransId="{AC6CD98F-04D5-4EB8-B4DD-85E2D83F2FF3}"/>
    <dgm:cxn modelId="{47DB29B5-86D8-4B24-82FA-EB4A6A7824BC}" srcId="{31572976-8309-4ACB-AFE9-297F5F87D135}" destId="{5C7D9EDA-29DF-4729-A06A-C4F76F984437}" srcOrd="1" destOrd="0" parTransId="{4375D04F-39EF-492F-904B-C8269C7D47D2}" sibTransId="{F733254D-3524-4C2D-B1F8-0FE89DEAAC19}"/>
    <dgm:cxn modelId="{1DF254B8-F676-4AC8-9AEC-6B127367888B}" type="presOf" srcId="{B56EDCBD-6332-49BD-96F0-4EC4427A165E}" destId="{535CF355-C2D4-454D-93DA-558A4D9A00AB}" srcOrd="0" destOrd="0" presId="urn:microsoft.com/office/officeart/2005/8/layout/chevron2"/>
    <dgm:cxn modelId="{078F4DC0-8B53-47B3-B8A9-D7B54F2E7C25}" type="presOf" srcId="{E08DC5D2-6DF0-46D7-9849-C485E7586E04}" destId="{9465F69B-5E21-4071-B870-46120A6FDCA0}" srcOrd="0" destOrd="1" presId="urn:microsoft.com/office/officeart/2005/8/layout/chevron2"/>
    <dgm:cxn modelId="{07D1CCC4-C183-42D9-B7B7-541B97B4EC9E}" type="presOf" srcId="{F791010B-0C38-4C40-85F2-E1BC97EC82AC}" destId="{C193B65C-7B9D-44CA-A6EF-E96B5DE176E6}" srcOrd="0" destOrd="0" presId="urn:microsoft.com/office/officeart/2005/8/layout/chevron2"/>
    <dgm:cxn modelId="{B15DBEC5-E6E5-4648-BE32-99582D9AE042}" srcId="{91927FFA-1370-4BBC-B3EA-780F40925419}" destId="{E08DC5D2-6DF0-46D7-9849-C485E7586E04}" srcOrd="1" destOrd="0" parTransId="{F72EBAE9-B986-42AF-8832-DF3902198095}" sibTransId="{BE8194DB-B288-4E30-B794-FFFD1172E09E}"/>
    <dgm:cxn modelId="{CA04D8CB-C2F3-4720-BD22-7D5990D4D20B}" type="presOf" srcId="{31572976-8309-4ACB-AFE9-297F5F87D135}" destId="{11E79195-01AE-4B15-AFF7-DF35343A580A}" srcOrd="0" destOrd="0" presId="urn:microsoft.com/office/officeart/2005/8/layout/chevron2"/>
    <dgm:cxn modelId="{E45C3BDE-B1D1-4D1D-B961-0551C6D8CDCF}" type="presOf" srcId="{A7C98D6A-A9BD-4F99-BCAA-1D106ACE45E8}" destId="{535CF355-C2D4-454D-93DA-558A4D9A00AB}" srcOrd="0" destOrd="1" presId="urn:microsoft.com/office/officeart/2005/8/layout/chevron2"/>
    <dgm:cxn modelId="{65CAD3DE-0ABB-4621-A07D-3E25C5D76EBE}" srcId="{1656FE60-4517-4896-BB03-C70722C1A2ED}" destId="{A7C98D6A-A9BD-4F99-BCAA-1D106ACE45E8}" srcOrd="1" destOrd="0" parTransId="{B5AA3505-00F3-4536-B9C9-272B03C49DA4}" sibTransId="{AC41C1B7-9738-49F6-9DB0-890C4B4AD290}"/>
    <dgm:cxn modelId="{666EA0DC-6DC3-4C7F-94F8-12B8AAC189F9}" type="presParOf" srcId="{03F6006E-F0E5-4134-8A9A-2A30B3F150B0}" destId="{AEC45CDD-E2C3-4136-A776-E69B45D58BEB}" srcOrd="0" destOrd="0" presId="urn:microsoft.com/office/officeart/2005/8/layout/chevron2"/>
    <dgm:cxn modelId="{449E3DF4-20F7-4A00-AD00-3812F3D6FF1D}" type="presParOf" srcId="{AEC45CDD-E2C3-4136-A776-E69B45D58BEB}" destId="{F4C97AEA-FD23-4F1B-B919-5870492E7DD3}" srcOrd="0" destOrd="0" presId="urn:microsoft.com/office/officeart/2005/8/layout/chevron2"/>
    <dgm:cxn modelId="{A73065AE-515B-4C73-8B0C-6CA64F8CA4F6}" type="presParOf" srcId="{AEC45CDD-E2C3-4136-A776-E69B45D58BEB}" destId="{535CF355-C2D4-454D-93DA-558A4D9A00AB}" srcOrd="1" destOrd="0" presId="urn:microsoft.com/office/officeart/2005/8/layout/chevron2"/>
    <dgm:cxn modelId="{EB48A026-C0A1-4237-A9FA-91313315AD1D}" type="presParOf" srcId="{03F6006E-F0E5-4134-8A9A-2A30B3F150B0}" destId="{8F69CE24-64B7-4147-B746-61CE718121FB}" srcOrd="1" destOrd="0" presId="urn:microsoft.com/office/officeart/2005/8/layout/chevron2"/>
    <dgm:cxn modelId="{38DA7B72-0983-47B4-994E-11C50C8F3E5A}" type="presParOf" srcId="{03F6006E-F0E5-4134-8A9A-2A30B3F150B0}" destId="{4F64156A-7B62-49CF-8EB4-693AECE702B8}" srcOrd="2" destOrd="0" presId="urn:microsoft.com/office/officeart/2005/8/layout/chevron2"/>
    <dgm:cxn modelId="{17EF2BA8-8A8A-4B11-B243-BAFD0A9DC71E}" type="presParOf" srcId="{4F64156A-7B62-49CF-8EB4-693AECE702B8}" destId="{11E79195-01AE-4B15-AFF7-DF35343A580A}" srcOrd="0" destOrd="0" presId="urn:microsoft.com/office/officeart/2005/8/layout/chevron2"/>
    <dgm:cxn modelId="{A2668CDF-6DB9-4F73-BFC4-6A88202F21B9}" type="presParOf" srcId="{4F64156A-7B62-49CF-8EB4-693AECE702B8}" destId="{C193B65C-7B9D-44CA-A6EF-E96B5DE176E6}" srcOrd="1" destOrd="0" presId="urn:microsoft.com/office/officeart/2005/8/layout/chevron2"/>
    <dgm:cxn modelId="{CBF85FC4-1488-462B-A46F-7DC828544CB0}" type="presParOf" srcId="{03F6006E-F0E5-4134-8A9A-2A30B3F150B0}" destId="{09C627A4-2DC6-4652-817C-D06D4E206FDF}" srcOrd="3" destOrd="0" presId="urn:microsoft.com/office/officeart/2005/8/layout/chevron2"/>
    <dgm:cxn modelId="{D9BD3785-2C12-439E-B10D-12878CA56D00}" type="presParOf" srcId="{03F6006E-F0E5-4134-8A9A-2A30B3F150B0}" destId="{2DC1EEA9-32C4-45BE-907D-3211FBE35C33}" srcOrd="4" destOrd="0" presId="urn:microsoft.com/office/officeart/2005/8/layout/chevron2"/>
    <dgm:cxn modelId="{5936346A-EEAB-44FB-BA41-4B5E6A5DEEF1}" type="presParOf" srcId="{2DC1EEA9-32C4-45BE-907D-3211FBE35C33}" destId="{A23C4E7F-6C62-44C9-A98B-6FFA3DB65E88}" srcOrd="0" destOrd="0" presId="urn:microsoft.com/office/officeart/2005/8/layout/chevron2"/>
    <dgm:cxn modelId="{02821F77-67A5-4C77-8EF8-D26394F37AEC}" type="presParOf" srcId="{2DC1EEA9-32C4-45BE-907D-3211FBE35C33}" destId="{9465F69B-5E21-4071-B870-46120A6FDCA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97AEA-FD23-4F1B-B919-5870492E7DD3}">
      <dsp:nvSpPr>
        <dsp:cNvPr id="0" name=""/>
        <dsp:cNvSpPr/>
      </dsp:nvSpPr>
      <dsp:spPr>
        <a:xfrm rot="5400000">
          <a:off x="-265714" y="350360"/>
          <a:ext cx="1771426" cy="1239998"/>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1</a:t>
          </a:r>
        </a:p>
      </dsp:txBody>
      <dsp:txXfrm rot="-5400000">
        <a:off x="0" y="704645"/>
        <a:ext cx="1239998" cy="531428"/>
      </dsp:txXfrm>
    </dsp:sp>
    <dsp:sp modelId="{535CF355-C2D4-454D-93DA-558A4D9A00AB}">
      <dsp:nvSpPr>
        <dsp:cNvPr id="0" name=""/>
        <dsp:cNvSpPr/>
      </dsp:nvSpPr>
      <dsp:spPr>
        <a:xfrm rot="5400000">
          <a:off x="4308317" y="-3068319"/>
          <a:ext cx="1310163" cy="7446801"/>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Label encoding</a:t>
          </a:r>
        </a:p>
        <a:p>
          <a:pPr marL="228600" lvl="1" indent="-228600" algn="l" defTabSz="889000">
            <a:lnSpc>
              <a:spcPct val="90000"/>
            </a:lnSpc>
            <a:spcBef>
              <a:spcPct val="0"/>
            </a:spcBef>
            <a:spcAft>
              <a:spcPct val="15000"/>
            </a:spcAft>
            <a:buChar char="•"/>
          </a:pPr>
          <a:r>
            <a:rPr lang="en-US" sz="2000" kern="1200" dirty="0"/>
            <a:t>Features extraction</a:t>
          </a:r>
        </a:p>
      </dsp:txBody>
      <dsp:txXfrm rot="-5400000">
        <a:off x="1239999" y="63956"/>
        <a:ext cx="7382844" cy="1182249"/>
      </dsp:txXfrm>
    </dsp:sp>
    <dsp:sp modelId="{11E79195-01AE-4B15-AFF7-DF35343A580A}">
      <dsp:nvSpPr>
        <dsp:cNvPr id="0" name=""/>
        <dsp:cNvSpPr/>
      </dsp:nvSpPr>
      <dsp:spPr>
        <a:xfrm rot="5400000">
          <a:off x="-265714" y="2032525"/>
          <a:ext cx="1771426" cy="1239998"/>
        </a:xfrm>
        <a:prstGeom prst="chevron">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2</a:t>
          </a:r>
        </a:p>
      </dsp:txBody>
      <dsp:txXfrm rot="-5400000">
        <a:off x="0" y="2386810"/>
        <a:ext cx="1239998" cy="531428"/>
      </dsp:txXfrm>
    </dsp:sp>
    <dsp:sp modelId="{C193B65C-7B9D-44CA-A6EF-E96B5DE176E6}">
      <dsp:nvSpPr>
        <dsp:cNvPr id="0" name=""/>
        <dsp:cNvSpPr/>
      </dsp:nvSpPr>
      <dsp:spPr>
        <a:xfrm rot="5400000">
          <a:off x="4296469" y="-1380875"/>
          <a:ext cx="1333859" cy="7446801"/>
        </a:xfrm>
        <a:prstGeom prst="round2SameRect">
          <a:avLst/>
        </a:prstGeom>
        <a:solidFill>
          <a:schemeClr val="lt1">
            <a:alpha val="90000"/>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Feature Transform</a:t>
          </a:r>
        </a:p>
        <a:p>
          <a:pPr marL="228600" lvl="1" indent="-228600" algn="l" defTabSz="889000">
            <a:lnSpc>
              <a:spcPct val="90000"/>
            </a:lnSpc>
            <a:spcBef>
              <a:spcPct val="0"/>
            </a:spcBef>
            <a:spcAft>
              <a:spcPct val="15000"/>
            </a:spcAft>
            <a:buChar char="•"/>
          </a:pPr>
          <a:r>
            <a:rPr lang="en-US" sz="2000" kern="1200" dirty="0"/>
            <a:t>1) Counter vectorization</a:t>
          </a:r>
        </a:p>
        <a:p>
          <a:pPr marL="228600" lvl="1" indent="-228600" algn="l" defTabSz="889000">
            <a:lnSpc>
              <a:spcPct val="90000"/>
            </a:lnSpc>
            <a:spcBef>
              <a:spcPct val="0"/>
            </a:spcBef>
            <a:spcAft>
              <a:spcPct val="15000"/>
            </a:spcAft>
            <a:buChar char="•"/>
          </a:pPr>
          <a:r>
            <a:rPr lang="en-US" sz="2000" kern="1200" dirty="0"/>
            <a:t>2) Tokenizer</a:t>
          </a:r>
        </a:p>
      </dsp:txBody>
      <dsp:txXfrm rot="-5400000">
        <a:off x="1239998" y="1740710"/>
        <a:ext cx="7381687" cy="1203631"/>
      </dsp:txXfrm>
    </dsp:sp>
    <dsp:sp modelId="{A23C4E7F-6C62-44C9-A98B-6FFA3DB65E88}">
      <dsp:nvSpPr>
        <dsp:cNvPr id="0" name=""/>
        <dsp:cNvSpPr/>
      </dsp:nvSpPr>
      <dsp:spPr>
        <a:xfrm rot="5400000">
          <a:off x="-265714" y="3746808"/>
          <a:ext cx="1771426" cy="1239998"/>
        </a:xfrm>
        <a:prstGeom prst="chevron">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3</a:t>
          </a:r>
        </a:p>
      </dsp:txBody>
      <dsp:txXfrm rot="-5400000">
        <a:off x="0" y="4101093"/>
        <a:ext cx="1239998" cy="531428"/>
      </dsp:txXfrm>
    </dsp:sp>
    <dsp:sp modelId="{9465F69B-5E21-4071-B870-46120A6FDCA0}">
      <dsp:nvSpPr>
        <dsp:cNvPr id="0" name=""/>
        <dsp:cNvSpPr/>
      </dsp:nvSpPr>
      <dsp:spPr>
        <a:xfrm rot="5400000">
          <a:off x="4264350" y="333407"/>
          <a:ext cx="1398097" cy="7446801"/>
        </a:xfrm>
        <a:prstGeom prst="round2Same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Data Balance</a:t>
          </a:r>
        </a:p>
        <a:p>
          <a:pPr marL="228600" lvl="1" indent="-228600" algn="l" defTabSz="889000">
            <a:lnSpc>
              <a:spcPct val="90000"/>
            </a:lnSpc>
            <a:spcBef>
              <a:spcPct val="0"/>
            </a:spcBef>
            <a:spcAft>
              <a:spcPct val="15000"/>
            </a:spcAft>
            <a:buChar char="•"/>
          </a:pPr>
          <a:r>
            <a:rPr lang="en-US" sz="2000" kern="1200" dirty="0"/>
            <a:t>Splitting Data into Test &amp; Train</a:t>
          </a:r>
        </a:p>
      </dsp:txBody>
      <dsp:txXfrm rot="-5400000">
        <a:off x="1239999" y="3426008"/>
        <a:ext cx="7378552" cy="12615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130426"/>
            <a:ext cx="9326880" cy="1470025"/>
          </a:xfrm>
        </p:spPr>
        <p:txBody>
          <a:bodyPr/>
          <a:lstStyle/>
          <a:p>
            <a:r>
              <a:rPr lang="en-US"/>
              <a:t>Click to edit Master title style</a:t>
            </a:r>
          </a:p>
        </p:txBody>
      </p:sp>
      <p:sp>
        <p:nvSpPr>
          <p:cNvPr id="3" name="Subtitle 2"/>
          <p:cNvSpPr>
            <a:spLocks noGrp="1"/>
          </p:cNvSpPr>
          <p:nvPr>
            <p:ph type="subTitle" idx="1"/>
          </p:nvPr>
        </p:nvSpPr>
        <p:spPr>
          <a:xfrm>
            <a:off x="1645920" y="3886200"/>
            <a:ext cx="768096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C0AF71-9B8E-4002-89C9-AADCC5B37FF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A0377-67C9-4B2D-B59D-CE73A5AA7934}" type="slidenum">
              <a:rPr lang="en-US" smtClean="0"/>
              <a:t>‹#›</a:t>
            </a:fld>
            <a:endParaRPr lang="en-US"/>
          </a:p>
        </p:txBody>
      </p:sp>
    </p:spTree>
    <p:extLst>
      <p:ext uri="{BB962C8B-B14F-4D97-AF65-F5344CB8AC3E}">
        <p14:creationId xmlns:p14="http://schemas.microsoft.com/office/powerpoint/2010/main" val="1772713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C0AF71-9B8E-4002-89C9-AADCC5B37FF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A0377-67C9-4B2D-B59D-CE73A5AA7934}" type="slidenum">
              <a:rPr lang="en-US" smtClean="0"/>
              <a:t>‹#›</a:t>
            </a:fld>
            <a:endParaRPr lang="en-US"/>
          </a:p>
        </p:txBody>
      </p:sp>
    </p:spTree>
    <p:extLst>
      <p:ext uri="{BB962C8B-B14F-4D97-AF65-F5344CB8AC3E}">
        <p14:creationId xmlns:p14="http://schemas.microsoft.com/office/powerpoint/2010/main" val="863793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74639"/>
            <a:ext cx="24688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 y="274639"/>
            <a:ext cx="722376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C0AF71-9B8E-4002-89C9-AADCC5B37FF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A0377-67C9-4B2D-B59D-CE73A5AA7934}" type="slidenum">
              <a:rPr lang="en-US" smtClean="0"/>
              <a:t>‹#›</a:t>
            </a:fld>
            <a:endParaRPr lang="en-US"/>
          </a:p>
        </p:txBody>
      </p:sp>
    </p:spTree>
    <p:extLst>
      <p:ext uri="{BB962C8B-B14F-4D97-AF65-F5344CB8AC3E}">
        <p14:creationId xmlns:p14="http://schemas.microsoft.com/office/powerpoint/2010/main" val="3888815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C0AF71-9B8E-4002-89C9-AADCC5B37FF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A0377-67C9-4B2D-B59D-CE73A5AA7934}" type="slidenum">
              <a:rPr lang="en-US" smtClean="0"/>
              <a:t>‹#›</a:t>
            </a:fld>
            <a:endParaRPr lang="en-US"/>
          </a:p>
        </p:txBody>
      </p:sp>
    </p:spTree>
    <p:extLst>
      <p:ext uri="{BB962C8B-B14F-4D97-AF65-F5344CB8AC3E}">
        <p14:creationId xmlns:p14="http://schemas.microsoft.com/office/powerpoint/2010/main" val="3182773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406901"/>
            <a:ext cx="932688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66776" y="2906713"/>
            <a:ext cx="932688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C0AF71-9B8E-4002-89C9-AADCC5B37FF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A0377-67C9-4B2D-B59D-CE73A5AA7934}" type="slidenum">
              <a:rPr lang="en-US" smtClean="0"/>
              <a:t>‹#›</a:t>
            </a:fld>
            <a:endParaRPr lang="en-US"/>
          </a:p>
        </p:txBody>
      </p:sp>
    </p:spTree>
    <p:extLst>
      <p:ext uri="{BB962C8B-B14F-4D97-AF65-F5344CB8AC3E}">
        <p14:creationId xmlns:p14="http://schemas.microsoft.com/office/powerpoint/2010/main" val="815722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 y="1600201"/>
            <a:ext cx="48463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77840" y="1600201"/>
            <a:ext cx="48463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C0AF71-9B8E-4002-89C9-AADCC5B37FFF}"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A0377-67C9-4B2D-B59D-CE73A5AA7934}" type="slidenum">
              <a:rPr lang="en-US" smtClean="0"/>
              <a:t>‹#›</a:t>
            </a:fld>
            <a:endParaRPr lang="en-US"/>
          </a:p>
        </p:txBody>
      </p:sp>
    </p:spTree>
    <p:extLst>
      <p:ext uri="{BB962C8B-B14F-4D97-AF65-F5344CB8AC3E}">
        <p14:creationId xmlns:p14="http://schemas.microsoft.com/office/powerpoint/2010/main" val="182184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535113"/>
            <a:ext cx="484822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8640" y="2174875"/>
            <a:ext cx="484822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1" y="1535113"/>
            <a:ext cx="48501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74031" y="2174875"/>
            <a:ext cx="48501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C0AF71-9B8E-4002-89C9-AADCC5B37FFF}"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7A0377-67C9-4B2D-B59D-CE73A5AA7934}" type="slidenum">
              <a:rPr lang="en-US" smtClean="0"/>
              <a:t>‹#›</a:t>
            </a:fld>
            <a:endParaRPr lang="en-US"/>
          </a:p>
        </p:txBody>
      </p:sp>
    </p:spTree>
    <p:extLst>
      <p:ext uri="{BB962C8B-B14F-4D97-AF65-F5344CB8AC3E}">
        <p14:creationId xmlns:p14="http://schemas.microsoft.com/office/powerpoint/2010/main" val="165002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C0AF71-9B8E-4002-89C9-AADCC5B37FFF}"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7A0377-67C9-4B2D-B59D-CE73A5AA7934}" type="slidenum">
              <a:rPr lang="en-US" smtClean="0"/>
              <a:t>‹#›</a:t>
            </a:fld>
            <a:endParaRPr lang="en-US"/>
          </a:p>
        </p:txBody>
      </p:sp>
    </p:spTree>
    <p:extLst>
      <p:ext uri="{BB962C8B-B14F-4D97-AF65-F5344CB8AC3E}">
        <p14:creationId xmlns:p14="http://schemas.microsoft.com/office/powerpoint/2010/main" val="587232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C0AF71-9B8E-4002-89C9-AADCC5B37FFF}"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7A0377-67C9-4B2D-B59D-CE73A5AA7934}" type="slidenum">
              <a:rPr lang="en-US" smtClean="0"/>
              <a:t>‹#›</a:t>
            </a:fld>
            <a:endParaRPr lang="en-US"/>
          </a:p>
        </p:txBody>
      </p:sp>
    </p:spTree>
    <p:extLst>
      <p:ext uri="{BB962C8B-B14F-4D97-AF65-F5344CB8AC3E}">
        <p14:creationId xmlns:p14="http://schemas.microsoft.com/office/powerpoint/2010/main" val="885587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73050"/>
            <a:ext cx="360997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290060" y="273051"/>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0" y="1435101"/>
            <a:ext cx="360997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C0AF71-9B8E-4002-89C9-AADCC5B37FFF}"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A0377-67C9-4B2D-B59D-CE73A5AA7934}" type="slidenum">
              <a:rPr lang="en-US" smtClean="0"/>
              <a:t>‹#›</a:t>
            </a:fld>
            <a:endParaRPr lang="en-US"/>
          </a:p>
        </p:txBody>
      </p:sp>
    </p:spTree>
    <p:extLst>
      <p:ext uri="{BB962C8B-B14F-4D97-AF65-F5344CB8AC3E}">
        <p14:creationId xmlns:p14="http://schemas.microsoft.com/office/powerpoint/2010/main" val="1478475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4800600"/>
            <a:ext cx="658368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150746" y="612775"/>
            <a:ext cx="658368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150746" y="5367338"/>
            <a:ext cx="658368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C0AF71-9B8E-4002-89C9-AADCC5B37FFF}"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A0377-67C9-4B2D-B59D-CE73A5AA7934}" type="slidenum">
              <a:rPr lang="en-US" smtClean="0"/>
              <a:t>‹#›</a:t>
            </a:fld>
            <a:endParaRPr lang="en-US"/>
          </a:p>
        </p:txBody>
      </p:sp>
    </p:spTree>
    <p:extLst>
      <p:ext uri="{BB962C8B-B14F-4D97-AF65-F5344CB8AC3E}">
        <p14:creationId xmlns:p14="http://schemas.microsoft.com/office/powerpoint/2010/main" val="407958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74638"/>
            <a:ext cx="987552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48640" y="1600201"/>
            <a:ext cx="987552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8640" y="6356351"/>
            <a:ext cx="256032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0AF71-9B8E-4002-89C9-AADCC5B37FFF}" type="datetimeFigureOut">
              <a:rPr lang="en-US" smtClean="0"/>
              <a:t>5/8/2023</a:t>
            </a:fld>
            <a:endParaRPr lang="en-US"/>
          </a:p>
        </p:txBody>
      </p:sp>
      <p:sp>
        <p:nvSpPr>
          <p:cNvPr id="5" name="Footer Placeholder 4"/>
          <p:cNvSpPr>
            <a:spLocks noGrp="1"/>
          </p:cNvSpPr>
          <p:nvPr>
            <p:ph type="ftr" sz="quarter" idx="3"/>
          </p:nvPr>
        </p:nvSpPr>
        <p:spPr>
          <a:xfrm>
            <a:off x="3749040" y="6356351"/>
            <a:ext cx="347472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63840" y="6356351"/>
            <a:ext cx="256032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A0377-67C9-4B2D-B59D-CE73A5AA7934}" type="slidenum">
              <a:rPr lang="en-US" smtClean="0"/>
              <a:t>‹#›</a:t>
            </a:fld>
            <a:endParaRPr lang="en-US"/>
          </a:p>
        </p:txBody>
      </p:sp>
    </p:spTree>
    <p:extLst>
      <p:ext uri="{BB962C8B-B14F-4D97-AF65-F5344CB8AC3E}">
        <p14:creationId xmlns:p14="http://schemas.microsoft.com/office/powerpoint/2010/main" val="1912577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AB9295-6A2A-34FE-D631-B239D5C50536}"/>
              </a:ext>
            </a:extLst>
          </p:cNvPr>
          <p:cNvPicPr>
            <a:picLocks noChangeAspect="1"/>
          </p:cNvPicPr>
          <p:nvPr/>
        </p:nvPicPr>
        <p:blipFill>
          <a:blip r:embed="rId2"/>
          <a:stretch>
            <a:fillRect/>
          </a:stretch>
        </p:blipFill>
        <p:spPr>
          <a:xfrm>
            <a:off x="0" y="342901"/>
            <a:ext cx="10972800" cy="5623780"/>
          </a:xfrm>
          <a:prstGeom prst="rect">
            <a:avLst/>
          </a:prstGeom>
        </p:spPr>
      </p:pic>
    </p:spTree>
    <p:extLst>
      <p:ext uri="{BB962C8B-B14F-4D97-AF65-F5344CB8AC3E}">
        <p14:creationId xmlns:p14="http://schemas.microsoft.com/office/powerpoint/2010/main" val="1496883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9432595" cy="5953246"/>
          </a:xfrm>
        </p:spPr>
        <p:txBody>
          <a:bodyPr>
            <a:normAutofit/>
          </a:bodyPr>
          <a:lstStyle/>
          <a:p>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0A0320B-7871-4064-67F9-4F88703EDAFE}"/>
              </a:ext>
            </a:extLst>
          </p:cNvPr>
          <p:cNvPicPr>
            <a:picLocks noChangeAspect="1"/>
          </p:cNvPicPr>
          <p:nvPr/>
        </p:nvPicPr>
        <p:blipFill>
          <a:blip r:embed="rId2"/>
          <a:stretch>
            <a:fillRect/>
          </a:stretch>
        </p:blipFill>
        <p:spPr>
          <a:xfrm>
            <a:off x="1831645" y="1231026"/>
            <a:ext cx="8439150" cy="5196836"/>
          </a:xfrm>
          <a:prstGeom prst="rect">
            <a:avLst/>
          </a:prstGeom>
        </p:spPr>
      </p:pic>
      <p:sp>
        <p:nvSpPr>
          <p:cNvPr id="6" name="Title 1">
            <a:extLst>
              <a:ext uri="{FF2B5EF4-FFF2-40B4-BE49-F238E27FC236}">
                <a16:creationId xmlns:a16="http://schemas.microsoft.com/office/drawing/2014/main" id="{79CC8462-5507-698C-8DC6-490DCE92F96A}"/>
              </a:ext>
            </a:extLst>
          </p:cNvPr>
          <p:cNvSpPr txBox="1">
            <a:spLocks/>
          </p:cNvSpPr>
          <p:nvPr/>
        </p:nvSpPr>
        <p:spPr>
          <a:xfrm>
            <a:off x="381000" y="227681"/>
            <a:ext cx="2499360" cy="8683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u="sng" dirty="0">
                <a:latin typeface="Times New Roman" pitchFamily="18" charset="0"/>
                <a:cs typeface="Times New Roman" pitchFamily="18" charset="0"/>
              </a:rPr>
              <a:t>Bar Graph</a:t>
            </a:r>
            <a:endParaRPr lang="en-IN" sz="32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613529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A3ABC-14D5-4F6E-1AE1-EC7309D90B87}"/>
              </a:ext>
            </a:extLst>
          </p:cNvPr>
          <p:cNvSpPr>
            <a:spLocks noGrp="1"/>
          </p:cNvSpPr>
          <p:nvPr>
            <p:ph type="title"/>
          </p:nvPr>
        </p:nvSpPr>
        <p:spPr>
          <a:xfrm>
            <a:off x="1234440" y="1058876"/>
            <a:ext cx="9217152" cy="623352"/>
          </a:xfrm>
        </p:spPr>
        <p:txBody>
          <a:bodyPr>
            <a:normAutofit fontScale="90000"/>
          </a:bodyPr>
          <a:lstStyle/>
          <a:p>
            <a:r>
              <a:rPr lang="en-IN" dirty="0"/>
              <a:t>Text Pre-processing</a:t>
            </a:r>
          </a:p>
        </p:txBody>
      </p:sp>
      <p:sp>
        <p:nvSpPr>
          <p:cNvPr id="3" name="Content Placeholder 2">
            <a:extLst>
              <a:ext uri="{FF2B5EF4-FFF2-40B4-BE49-F238E27FC236}">
                <a16:creationId xmlns:a16="http://schemas.microsoft.com/office/drawing/2014/main" id="{07AD7B67-014F-0924-04E0-C9009B87C575}"/>
              </a:ext>
            </a:extLst>
          </p:cNvPr>
          <p:cNvSpPr>
            <a:spLocks noGrp="1"/>
          </p:cNvSpPr>
          <p:nvPr>
            <p:ph idx="1"/>
          </p:nvPr>
        </p:nvSpPr>
        <p:spPr>
          <a:xfrm>
            <a:off x="822960" y="1883934"/>
            <a:ext cx="9628632" cy="3923421"/>
          </a:xfrm>
        </p:spPr>
        <p:txBody>
          <a:bodyPr>
            <a:normAutofit lnSpcReduction="10000"/>
          </a:bodyPr>
          <a:lstStyle/>
          <a:p>
            <a:pPr marL="0" indent="0">
              <a:buNone/>
            </a:pPr>
            <a:r>
              <a:rPr lang="en-US" sz="1890" dirty="0">
                <a:cs typeface="Times New Roman" panose="02020603050405020304" charset="0"/>
                <a:sym typeface="+mn-ea"/>
              </a:rPr>
              <a:t>The preprocessing steps for text data are different from the traditional data preprocessing for structured data. Some common NLP data preprocessing techniques include</a:t>
            </a:r>
            <a:endParaRPr lang="en-US" sz="1890" dirty="0">
              <a:cs typeface="Times New Roman" panose="02020603050405020304" charset="0"/>
            </a:endParaRPr>
          </a:p>
          <a:p>
            <a:pPr algn="l">
              <a:lnSpc>
                <a:spcPct val="100000"/>
              </a:lnSpc>
              <a:buFont typeface="Wingdings" panose="05000000000000000000" pitchFamily="2" charset="2"/>
              <a:buChar char="v"/>
            </a:pPr>
            <a:r>
              <a:rPr lang="en-US" sz="1890" dirty="0">
                <a:cs typeface="Times New Roman" panose="02020603050405020304" charset="0"/>
                <a:sym typeface="+mn-ea"/>
              </a:rPr>
              <a:t>Tokenization: Breaking down the text into individual words or phrases (tokens)</a:t>
            </a:r>
            <a:endParaRPr lang="en-US" sz="1890" dirty="0">
              <a:cs typeface="Times New Roman" panose="02020603050405020304" charset="0"/>
            </a:endParaRPr>
          </a:p>
          <a:p>
            <a:pPr algn="l">
              <a:lnSpc>
                <a:spcPct val="100000"/>
              </a:lnSpc>
              <a:buFont typeface="Wingdings" panose="05000000000000000000" pitchFamily="2" charset="2"/>
              <a:buChar char="v"/>
            </a:pPr>
            <a:r>
              <a:rPr lang="en-US" sz="1890" dirty="0">
                <a:cs typeface="Times New Roman" panose="02020603050405020304" charset="0"/>
                <a:sym typeface="+mn-ea"/>
              </a:rPr>
              <a:t>Stop-word removal: Removing common words like "a", "an", "the", etc. that do not carry meaning</a:t>
            </a:r>
            <a:endParaRPr lang="en-US" sz="1890" dirty="0">
              <a:cs typeface="Times New Roman" panose="02020603050405020304" charset="0"/>
            </a:endParaRPr>
          </a:p>
          <a:p>
            <a:pPr algn="l">
              <a:lnSpc>
                <a:spcPct val="100000"/>
              </a:lnSpc>
              <a:buFont typeface="Wingdings" panose="05000000000000000000" pitchFamily="2" charset="2"/>
              <a:buChar char="v"/>
            </a:pPr>
            <a:r>
              <a:rPr lang="en-US" sz="1890" dirty="0">
                <a:cs typeface="Times New Roman" panose="02020603050405020304" charset="0"/>
                <a:sym typeface="+mn-ea"/>
              </a:rPr>
              <a:t>Stemming or Lemmatization: Reducing words to their base form to reduce the dimensionality of the data</a:t>
            </a:r>
            <a:endParaRPr lang="en-US" sz="1890" dirty="0">
              <a:cs typeface="Times New Roman" panose="02020603050405020304" charset="0"/>
            </a:endParaRPr>
          </a:p>
          <a:p>
            <a:pPr algn="l">
              <a:lnSpc>
                <a:spcPct val="100000"/>
              </a:lnSpc>
              <a:buFont typeface="Wingdings" panose="05000000000000000000" pitchFamily="2" charset="2"/>
              <a:buChar char="v"/>
            </a:pPr>
            <a:r>
              <a:rPr lang="en-US" sz="1890" dirty="0">
                <a:cs typeface="Times New Roman" panose="02020603050405020304" charset="0"/>
                <a:sym typeface="+mn-ea"/>
              </a:rPr>
              <a:t>Removing punctuation and special characters</a:t>
            </a:r>
            <a:endParaRPr lang="en-US" sz="1890" dirty="0">
              <a:cs typeface="Times New Roman" panose="02020603050405020304" charset="0"/>
            </a:endParaRPr>
          </a:p>
          <a:p>
            <a:pPr algn="l">
              <a:lnSpc>
                <a:spcPct val="100000"/>
              </a:lnSpc>
              <a:buFont typeface="Wingdings" panose="05000000000000000000" pitchFamily="2" charset="2"/>
              <a:buChar char="v"/>
            </a:pPr>
            <a:r>
              <a:rPr lang="en-US" sz="1890" dirty="0">
                <a:cs typeface="Times New Roman" panose="02020603050405020304" charset="0"/>
                <a:sym typeface="+mn-ea"/>
              </a:rPr>
              <a:t>Lowercasing or uppercasing all text</a:t>
            </a:r>
            <a:endParaRPr lang="en-US" sz="1890" dirty="0">
              <a:cs typeface="Times New Roman" panose="02020603050405020304" charset="0"/>
            </a:endParaRPr>
          </a:p>
          <a:p>
            <a:pPr algn="l">
              <a:lnSpc>
                <a:spcPct val="100000"/>
              </a:lnSpc>
              <a:buFont typeface="Wingdings" panose="05000000000000000000" pitchFamily="2" charset="2"/>
              <a:buChar char="v"/>
            </a:pPr>
            <a:r>
              <a:rPr lang="en-US" sz="1890" dirty="0">
                <a:cs typeface="Times New Roman" panose="02020603050405020304" charset="0"/>
                <a:sym typeface="+mn-ea"/>
              </a:rPr>
              <a:t>Removing numbers</a:t>
            </a:r>
            <a:endParaRPr lang="en-US" sz="1890" dirty="0">
              <a:cs typeface="Times New Roman" panose="02020603050405020304" charset="0"/>
            </a:endParaRPr>
          </a:p>
          <a:p>
            <a:pPr algn="l">
              <a:lnSpc>
                <a:spcPct val="100000"/>
              </a:lnSpc>
              <a:buFont typeface="Wingdings" panose="05000000000000000000" pitchFamily="2" charset="2"/>
              <a:buChar char="v"/>
            </a:pPr>
            <a:r>
              <a:rPr lang="en-US" sz="1890" dirty="0">
                <a:cs typeface="Times New Roman" panose="02020603050405020304" charset="0"/>
                <a:sym typeface="+mn-ea"/>
              </a:rPr>
              <a:t>Removing whitespaces</a:t>
            </a:r>
            <a:endParaRPr lang="en-US" sz="1890" dirty="0">
              <a:cs typeface="Times New Roman" panose="02020603050405020304" charset="0"/>
            </a:endParaRPr>
          </a:p>
          <a:p>
            <a:pPr algn="l">
              <a:lnSpc>
                <a:spcPct val="100000"/>
              </a:lnSpc>
              <a:buFont typeface="Wingdings" panose="05000000000000000000" pitchFamily="2" charset="2"/>
              <a:buChar char="v"/>
            </a:pPr>
            <a:r>
              <a:rPr lang="en-US" sz="1890" dirty="0">
                <a:cs typeface="Times New Roman" panose="02020603050405020304" charset="0"/>
                <a:sym typeface="+mn-ea"/>
              </a:rPr>
              <a:t>Removing HTML tags</a:t>
            </a:r>
            <a:endParaRPr lang="en-US" sz="1890" dirty="0">
              <a:cs typeface="Times New Roman" panose="02020603050405020304" charset="0"/>
            </a:endParaRPr>
          </a:p>
          <a:p>
            <a:endParaRPr lang="en-IN" dirty="0"/>
          </a:p>
        </p:txBody>
      </p:sp>
    </p:spTree>
    <p:extLst>
      <p:ext uri="{BB962C8B-B14F-4D97-AF65-F5344CB8AC3E}">
        <p14:creationId xmlns:p14="http://schemas.microsoft.com/office/powerpoint/2010/main" val="3103071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EAB3228-B8B6-E8AE-9AA7-68312425CB0E}"/>
              </a:ext>
            </a:extLst>
          </p:cNvPr>
          <p:cNvPicPr>
            <a:picLocks noChangeAspect="1"/>
          </p:cNvPicPr>
          <p:nvPr/>
        </p:nvPicPr>
        <p:blipFill>
          <a:blip r:embed="rId2"/>
          <a:stretch>
            <a:fillRect/>
          </a:stretch>
        </p:blipFill>
        <p:spPr>
          <a:xfrm>
            <a:off x="152400" y="1676400"/>
            <a:ext cx="5062538" cy="4159683"/>
          </a:xfrm>
          <a:prstGeom prst="rect">
            <a:avLst/>
          </a:prstGeom>
        </p:spPr>
      </p:pic>
      <p:pic>
        <p:nvPicPr>
          <p:cNvPr id="11" name="Picture 10">
            <a:extLst>
              <a:ext uri="{FF2B5EF4-FFF2-40B4-BE49-F238E27FC236}">
                <a16:creationId xmlns:a16="http://schemas.microsoft.com/office/drawing/2014/main" id="{358FC68D-4BC3-E22F-0D32-3A207712892E}"/>
              </a:ext>
            </a:extLst>
          </p:cNvPr>
          <p:cNvPicPr>
            <a:picLocks noChangeAspect="1"/>
          </p:cNvPicPr>
          <p:nvPr/>
        </p:nvPicPr>
        <p:blipFill>
          <a:blip r:embed="rId3"/>
          <a:stretch>
            <a:fillRect/>
          </a:stretch>
        </p:blipFill>
        <p:spPr>
          <a:xfrm>
            <a:off x="5757864" y="1035237"/>
            <a:ext cx="4964935" cy="5822763"/>
          </a:xfrm>
          <a:prstGeom prst="rect">
            <a:avLst/>
          </a:prstGeom>
        </p:spPr>
      </p:pic>
      <p:sp>
        <p:nvSpPr>
          <p:cNvPr id="12" name="Title 3">
            <a:extLst>
              <a:ext uri="{FF2B5EF4-FFF2-40B4-BE49-F238E27FC236}">
                <a16:creationId xmlns:a16="http://schemas.microsoft.com/office/drawing/2014/main" id="{78E8A7A6-577E-39A4-2B5F-CD01B217F9DE}"/>
              </a:ext>
            </a:extLst>
          </p:cNvPr>
          <p:cNvSpPr>
            <a:spLocks noGrp="1"/>
          </p:cNvSpPr>
          <p:nvPr>
            <p:ph type="title"/>
          </p:nvPr>
        </p:nvSpPr>
        <p:spPr>
          <a:xfrm>
            <a:off x="164335" y="228600"/>
            <a:ext cx="7010400" cy="1143000"/>
          </a:xfrm>
        </p:spPr>
        <p:txBody>
          <a:bodyPr>
            <a:normAutofit/>
          </a:bodyPr>
          <a:lstStyle/>
          <a:p>
            <a:r>
              <a:rPr lang="en-US" sz="3200" b="1" u="sng" dirty="0">
                <a:latin typeface="Times New Roman" pitchFamily="18" charset="0"/>
                <a:cs typeface="Times New Roman" pitchFamily="18" charset="0"/>
              </a:rPr>
              <a:t>Text Pre-processing of ML Model</a:t>
            </a:r>
            <a:endParaRPr lang="en-US" b="1" u="sng" dirty="0"/>
          </a:p>
        </p:txBody>
      </p:sp>
    </p:spTree>
    <p:extLst>
      <p:ext uri="{BB962C8B-B14F-4D97-AF65-F5344CB8AC3E}">
        <p14:creationId xmlns:p14="http://schemas.microsoft.com/office/powerpoint/2010/main" val="3642904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7010400" cy="1143000"/>
          </a:xfrm>
        </p:spPr>
        <p:txBody>
          <a:bodyPr>
            <a:normAutofit/>
          </a:bodyPr>
          <a:lstStyle/>
          <a:p>
            <a:r>
              <a:rPr lang="en-US" sz="3200" b="1" u="sng" dirty="0">
                <a:latin typeface="Times New Roman" pitchFamily="18" charset="0"/>
                <a:cs typeface="Times New Roman" pitchFamily="18" charset="0"/>
              </a:rPr>
              <a:t>Text Pre-processing of ML Model</a:t>
            </a:r>
            <a:endParaRPr lang="en-US" b="1" u="sng" dirty="0"/>
          </a:p>
        </p:txBody>
      </p:sp>
      <p:sp>
        <p:nvSpPr>
          <p:cNvPr id="6" name="Rectangle 5"/>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421F8F8-36DD-FCF8-C773-DD4BAB4BDC6D}"/>
              </a:ext>
            </a:extLst>
          </p:cNvPr>
          <p:cNvPicPr>
            <a:picLocks noChangeAspect="1"/>
          </p:cNvPicPr>
          <p:nvPr/>
        </p:nvPicPr>
        <p:blipFill>
          <a:blip r:embed="rId2"/>
          <a:stretch>
            <a:fillRect/>
          </a:stretch>
        </p:blipFill>
        <p:spPr>
          <a:xfrm>
            <a:off x="457200" y="2133600"/>
            <a:ext cx="5791200" cy="3229029"/>
          </a:xfrm>
          <a:prstGeom prst="rect">
            <a:avLst/>
          </a:prstGeom>
        </p:spPr>
      </p:pic>
    </p:spTree>
    <p:extLst>
      <p:ext uri="{BB962C8B-B14F-4D97-AF65-F5344CB8AC3E}">
        <p14:creationId xmlns:p14="http://schemas.microsoft.com/office/powerpoint/2010/main" val="285774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905F1413-AD6E-6B51-2484-766512D4F516}"/>
              </a:ext>
            </a:extLst>
          </p:cNvPr>
          <p:cNvSpPr>
            <a:spLocks noGrp="1"/>
          </p:cNvSpPr>
          <p:nvPr>
            <p:ph type="title"/>
          </p:nvPr>
        </p:nvSpPr>
        <p:spPr>
          <a:xfrm>
            <a:off x="549275" y="274638"/>
            <a:ext cx="9874250" cy="1143000"/>
          </a:xfrm>
        </p:spPr>
        <p:txBody>
          <a:bodyPr>
            <a:normAutofit/>
          </a:bodyPr>
          <a:lstStyle/>
          <a:p>
            <a:r>
              <a:rPr lang="en-US" sz="3200" b="1" u="sng" dirty="0">
                <a:latin typeface="Times New Roman" pitchFamily="18" charset="0"/>
                <a:cs typeface="Times New Roman" pitchFamily="18" charset="0"/>
              </a:rPr>
              <a:t>Text Pre-processing of DL Model</a:t>
            </a:r>
            <a:endParaRPr lang="en-US" b="1" u="sng" dirty="0"/>
          </a:p>
        </p:txBody>
      </p:sp>
      <p:pic>
        <p:nvPicPr>
          <p:cNvPr id="5" name="Picture 4">
            <a:extLst>
              <a:ext uri="{FF2B5EF4-FFF2-40B4-BE49-F238E27FC236}">
                <a16:creationId xmlns:a16="http://schemas.microsoft.com/office/drawing/2014/main" id="{5639DC52-AB42-1FEA-60EE-56D196B0C0D8}"/>
              </a:ext>
            </a:extLst>
          </p:cNvPr>
          <p:cNvPicPr>
            <a:picLocks noChangeAspect="1"/>
          </p:cNvPicPr>
          <p:nvPr/>
        </p:nvPicPr>
        <p:blipFill>
          <a:blip r:embed="rId2"/>
          <a:stretch>
            <a:fillRect/>
          </a:stretch>
        </p:blipFill>
        <p:spPr>
          <a:xfrm>
            <a:off x="549275" y="2133600"/>
            <a:ext cx="9972675" cy="3701843"/>
          </a:xfrm>
          <a:prstGeom prst="rect">
            <a:avLst/>
          </a:prstGeom>
        </p:spPr>
      </p:pic>
    </p:spTree>
    <p:extLst>
      <p:ext uri="{BB962C8B-B14F-4D97-AF65-F5344CB8AC3E}">
        <p14:creationId xmlns:p14="http://schemas.microsoft.com/office/powerpoint/2010/main" val="4279155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orizontal Scroll 2"/>
          <p:cNvSpPr/>
          <p:nvPr/>
        </p:nvSpPr>
        <p:spPr>
          <a:xfrm>
            <a:off x="2743200" y="2514600"/>
            <a:ext cx="5943600" cy="1371600"/>
          </a:xfrm>
          <a:prstGeom prst="horizontalScroll">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95000"/>
                    <a:lumOff val="5000"/>
                  </a:schemeClr>
                </a:solidFill>
              </a:rPr>
              <a:t>Data Visualization</a:t>
            </a:r>
          </a:p>
        </p:txBody>
      </p:sp>
      <p:sp>
        <p:nvSpPr>
          <p:cNvPr id="4" name="Rectangle 3"/>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077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80" y="365127"/>
            <a:ext cx="9464040" cy="1325563"/>
          </a:xfrm>
        </p:spPr>
        <p:txBody>
          <a:bodyPr>
            <a:normAutofit/>
          </a:bodyPr>
          <a:lstStyle/>
          <a:p>
            <a:r>
              <a:rPr lang="en-US" b="1" u="sng" dirty="0">
                <a:latin typeface="Century"/>
              </a:rPr>
              <a:t>Data Visualization</a:t>
            </a:r>
          </a:p>
        </p:txBody>
      </p:sp>
      <p:sp>
        <p:nvSpPr>
          <p:cNvPr id="3" name="Subtitle 2"/>
          <p:cNvSpPr>
            <a:spLocks noGrp="1"/>
          </p:cNvSpPr>
          <p:nvPr>
            <p:ph idx="1"/>
          </p:nvPr>
        </p:nvSpPr>
        <p:spPr>
          <a:xfrm>
            <a:off x="754380" y="1825625"/>
            <a:ext cx="9464040" cy="4351338"/>
          </a:xfrm>
        </p:spPr>
        <p:txBody>
          <a:bodyPr vert="horz" lIns="91440" tIns="45720" rIns="91440" bIns="45720" rtlCol="0" anchor="t">
            <a:normAutofit/>
          </a:bodyPr>
          <a:lstStyle/>
          <a:p>
            <a:pPr marL="342900" indent="-342900">
              <a:buFont typeface="Wingdings" panose="020B0604020202020204" pitchFamily="34" charset="0"/>
              <a:buChar char="Ø"/>
            </a:pPr>
            <a:r>
              <a:rPr lang="en-US" sz="2200" dirty="0">
                <a:cs typeface="Calibri" panose="020F0502020204030204"/>
              </a:rPr>
              <a:t>Data Visualization is the graphical representation of information</a:t>
            </a:r>
          </a:p>
          <a:p>
            <a:pPr marL="0" indent="0">
              <a:buNone/>
            </a:pPr>
            <a:endParaRPr lang="en-US" sz="2200" dirty="0">
              <a:cs typeface="Calibri" panose="020F0502020204030204"/>
            </a:endParaRPr>
          </a:p>
          <a:p>
            <a:pPr marL="0" indent="0">
              <a:buNone/>
            </a:pPr>
            <a:r>
              <a:rPr lang="en-US" sz="2200" b="1" u="sng" dirty="0">
                <a:cs typeface="Calibri"/>
              </a:rPr>
              <a:t>Visualizations achieved in this project are:</a:t>
            </a:r>
          </a:p>
          <a:p>
            <a:pPr marL="342900" indent="-342900"/>
            <a:r>
              <a:rPr lang="en-US" sz="2200" dirty="0">
                <a:cs typeface="Calibri"/>
              </a:rPr>
              <a:t>Bar Graph </a:t>
            </a:r>
          </a:p>
          <a:p>
            <a:r>
              <a:rPr lang="en-IN" sz="2200" dirty="0" err="1">
                <a:cs typeface="Calibri"/>
              </a:rPr>
              <a:t>Wordcloud</a:t>
            </a:r>
            <a:endParaRPr lang="en-IN" sz="2200" dirty="0">
              <a:cs typeface="Calibri"/>
            </a:endParaRPr>
          </a:p>
          <a:p>
            <a:r>
              <a:rPr lang="en-IN" sz="2200" dirty="0">
                <a:cs typeface="Calibri"/>
              </a:rPr>
              <a:t>Histogram </a:t>
            </a:r>
          </a:p>
          <a:p>
            <a:pPr marL="342900" indent="-342900"/>
            <a:endParaRPr lang="en-US" sz="2200" dirty="0">
              <a:cs typeface="Calibri"/>
            </a:endParaRPr>
          </a:p>
        </p:txBody>
      </p:sp>
      <p:sp>
        <p:nvSpPr>
          <p:cNvPr id="5" name="Rectangle 4"/>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1230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9214B-CBD1-0B53-A7C5-E2E067C004CB}"/>
              </a:ext>
            </a:extLst>
          </p:cNvPr>
          <p:cNvSpPr>
            <a:spLocks noGrp="1"/>
          </p:cNvSpPr>
          <p:nvPr>
            <p:ph type="title"/>
          </p:nvPr>
        </p:nvSpPr>
        <p:spPr>
          <a:xfrm>
            <a:off x="1754583" y="381000"/>
            <a:ext cx="7463633" cy="1325563"/>
          </a:xfrm>
        </p:spPr>
        <p:txBody>
          <a:bodyPr>
            <a:normAutofit/>
          </a:bodyPr>
          <a:lstStyle/>
          <a:p>
            <a:r>
              <a:rPr lang="en-US" sz="3600" b="1" u="sng" dirty="0">
                <a:latin typeface="Century"/>
                <a:cs typeface="Calibri Light"/>
              </a:rPr>
              <a:t>Bar Graph</a:t>
            </a:r>
            <a:br>
              <a:rPr lang="en-US" sz="3600" b="1" u="sng" dirty="0">
                <a:latin typeface="Century"/>
                <a:cs typeface="Calibri Light"/>
              </a:rPr>
            </a:br>
            <a:r>
              <a:rPr lang="en-US" sz="2800" dirty="0">
                <a:latin typeface="Calibri Light"/>
                <a:cs typeface="Calibri Light"/>
              </a:rPr>
              <a:t>plotting</a:t>
            </a:r>
            <a:r>
              <a:rPr lang="en-US" sz="2800" dirty="0">
                <a:cs typeface="Calibri Light"/>
              </a:rPr>
              <a:t> target feature distribution</a:t>
            </a:r>
            <a:endParaRPr lang="en-US" dirty="0">
              <a:cs typeface="Calibri Light" panose="020F0302020204030204"/>
            </a:endParaRPr>
          </a:p>
        </p:txBody>
      </p:sp>
      <p:sp>
        <p:nvSpPr>
          <p:cNvPr id="5" name="TextBox 4">
            <a:extLst>
              <a:ext uri="{FF2B5EF4-FFF2-40B4-BE49-F238E27FC236}">
                <a16:creationId xmlns:a16="http://schemas.microsoft.com/office/drawing/2014/main" id="{DE2D03C5-5BA2-6BD3-182B-F522ACC2538F}"/>
              </a:ext>
            </a:extLst>
          </p:cNvPr>
          <p:cNvSpPr txBox="1"/>
          <p:nvPr/>
        </p:nvSpPr>
        <p:spPr>
          <a:xfrm>
            <a:off x="6400800" y="2743200"/>
            <a:ext cx="4007498" cy="16970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cs typeface="Calibri"/>
              </a:rPr>
              <a:t>From the  above graph  shows there is imbalance in the all Class</a:t>
            </a:r>
            <a:endParaRPr lang="en-US" sz="2400" b="1" dirty="0"/>
          </a:p>
        </p:txBody>
      </p:sp>
      <p:sp>
        <p:nvSpPr>
          <p:cNvPr id="6" name="Rectangle 5"/>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7B2B1B7-D726-05D8-68E1-9DE0A8278F8A}"/>
              </a:ext>
            </a:extLst>
          </p:cNvPr>
          <p:cNvPicPr>
            <a:picLocks noChangeAspect="1"/>
          </p:cNvPicPr>
          <p:nvPr/>
        </p:nvPicPr>
        <p:blipFill>
          <a:blip r:embed="rId2"/>
          <a:stretch>
            <a:fillRect/>
          </a:stretch>
        </p:blipFill>
        <p:spPr>
          <a:xfrm>
            <a:off x="374409" y="1935163"/>
            <a:ext cx="5933226" cy="3856037"/>
          </a:xfrm>
          <a:prstGeom prst="rect">
            <a:avLst/>
          </a:prstGeom>
        </p:spPr>
      </p:pic>
    </p:spTree>
    <p:extLst>
      <p:ext uri="{BB962C8B-B14F-4D97-AF65-F5344CB8AC3E}">
        <p14:creationId xmlns:p14="http://schemas.microsoft.com/office/powerpoint/2010/main" val="2866842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38FEB-A992-F545-046C-0C2D6AD65487}"/>
              </a:ext>
            </a:extLst>
          </p:cNvPr>
          <p:cNvSpPr>
            <a:spLocks noGrp="1"/>
          </p:cNvSpPr>
          <p:nvPr>
            <p:ph type="title"/>
          </p:nvPr>
        </p:nvSpPr>
        <p:spPr>
          <a:xfrm>
            <a:off x="172797" y="152400"/>
            <a:ext cx="3096208" cy="553794"/>
          </a:xfrm>
        </p:spPr>
        <p:txBody>
          <a:bodyPr>
            <a:noAutofit/>
          </a:bodyPr>
          <a:lstStyle/>
          <a:p>
            <a:pPr algn="l"/>
            <a:r>
              <a:rPr lang="en-US" sz="3200" b="1" u="sng" dirty="0">
                <a:latin typeface="Century"/>
                <a:cs typeface="Calibri Light"/>
              </a:rPr>
              <a:t>Histogram</a:t>
            </a:r>
          </a:p>
        </p:txBody>
      </p:sp>
      <p:sp>
        <p:nvSpPr>
          <p:cNvPr id="8" name="TextBox 7">
            <a:extLst>
              <a:ext uri="{FF2B5EF4-FFF2-40B4-BE49-F238E27FC236}">
                <a16:creationId xmlns:a16="http://schemas.microsoft.com/office/drawing/2014/main" id="{52D10729-AF36-64B1-0E1C-6E14E1A5EAD5}"/>
              </a:ext>
            </a:extLst>
          </p:cNvPr>
          <p:cNvSpPr txBox="1"/>
          <p:nvPr/>
        </p:nvSpPr>
        <p:spPr>
          <a:xfrm>
            <a:off x="291762" y="1219200"/>
            <a:ext cx="10452438" cy="12958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pitchFamily="34" charset="0"/>
              <a:buChar char="•"/>
            </a:pPr>
            <a:r>
              <a:rPr lang="en-US" dirty="0">
                <a:cs typeface="Calibri" panose="020F0502020204030204"/>
              </a:rPr>
              <a:t>This method is used to show the skewness of the each Class using Sentence length.</a:t>
            </a:r>
          </a:p>
          <a:p>
            <a:pPr marL="285750" indent="-285750">
              <a:lnSpc>
                <a:spcPct val="150000"/>
              </a:lnSpc>
              <a:buFont typeface="Arial" pitchFamily="34" charset="0"/>
              <a:buChar char="•"/>
            </a:pPr>
            <a:r>
              <a:rPr lang="en-US" dirty="0">
                <a:ea typeface="+mn-lt"/>
                <a:cs typeface="+mn-lt"/>
              </a:rPr>
              <a:t>Histogram has showing all the class are Right </a:t>
            </a:r>
            <a:r>
              <a:rPr lang="en-US" dirty="0" err="1">
                <a:ea typeface="+mn-lt"/>
                <a:cs typeface="+mn-lt"/>
              </a:rPr>
              <a:t>sckew</a:t>
            </a:r>
            <a:endParaRPr lang="en-US" dirty="0"/>
          </a:p>
          <a:p>
            <a:pPr marL="285750" indent="-285750">
              <a:lnSpc>
                <a:spcPct val="150000"/>
              </a:lnSpc>
              <a:buFont typeface="Arial" pitchFamily="34" charset="0"/>
              <a:buChar char="•"/>
            </a:pPr>
            <a:endParaRPr lang="en-US" dirty="0">
              <a:cs typeface="Calibri" panose="020F0502020204030204"/>
            </a:endParaRPr>
          </a:p>
        </p:txBody>
      </p:sp>
      <p:pic>
        <p:nvPicPr>
          <p:cNvPr id="4" name="Picture 3">
            <a:extLst>
              <a:ext uri="{FF2B5EF4-FFF2-40B4-BE49-F238E27FC236}">
                <a16:creationId xmlns:a16="http://schemas.microsoft.com/office/drawing/2014/main" id="{77EBCFAA-4574-DD10-95E7-4328DEFC3B30}"/>
              </a:ext>
            </a:extLst>
          </p:cNvPr>
          <p:cNvPicPr>
            <a:picLocks noChangeAspect="1"/>
          </p:cNvPicPr>
          <p:nvPr/>
        </p:nvPicPr>
        <p:blipFill>
          <a:blip r:embed="rId2"/>
          <a:stretch>
            <a:fillRect/>
          </a:stretch>
        </p:blipFill>
        <p:spPr>
          <a:xfrm>
            <a:off x="990600" y="2107837"/>
            <a:ext cx="8743288" cy="4470192"/>
          </a:xfrm>
          <a:prstGeom prst="rect">
            <a:avLst/>
          </a:prstGeom>
        </p:spPr>
      </p:pic>
    </p:spTree>
    <p:extLst>
      <p:ext uri="{BB962C8B-B14F-4D97-AF65-F5344CB8AC3E}">
        <p14:creationId xmlns:p14="http://schemas.microsoft.com/office/powerpoint/2010/main" val="1218035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38FEB-A992-F545-046C-0C2D6AD65487}"/>
              </a:ext>
            </a:extLst>
          </p:cNvPr>
          <p:cNvSpPr>
            <a:spLocks noGrp="1"/>
          </p:cNvSpPr>
          <p:nvPr>
            <p:ph type="title"/>
          </p:nvPr>
        </p:nvSpPr>
        <p:spPr>
          <a:xfrm>
            <a:off x="172797" y="152400"/>
            <a:ext cx="3096208" cy="553794"/>
          </a:xfrm>
        </p:spPr>
        <p:txBody>
          <a:bodyPr>
            <a:noAutofit/>
          </a:bodyPr>
          <a:lstStyle/>
          <a:p>
            <a:pPr algn="l"/>
            <a:r>
              <a:rPr lang="en-US" sz="3200" b="1" u="sng" dirty="0">
                <a:latin typeface="Century"/>
                <a:cs typeface="Calibri Light"/>
              </a:rPr>
              <a:t>Word Cloud</a:t>
            </a:r>
          </a:p>
        </p:txBody>
      </p:sp>
      <p:sp>
        <p:nvSpPr>
          <p:cNvPr id="8" name="TextBox 7">
            <a:extLst>
              <a:ext uri="{FF2B5EF4-FFF2-40B4-BE49-F238E27FC236}">
                <a16:creationId xmlns:a16="http://schemas.microsoft.com/office/drawing/2014/main" id="{52D10729-AF36-64B1-0E1C-6E14E1A5EAD5}"/>
              </a:ext>
            </a:extLst>
          </p:cNvPr>
          <p:cNvSpPr txBox="1"/>
          <p:nvPr/>
        </p:nvSpPr>
        <p:spPr>
          <a:xfrm>
            <a:off x="291762" y="1219200"/>
            <a:ext cx="10452438" cy="8803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pitchFamily="34" charset="0"/>
              <a:buChar char="•"/>
            </a:pPr>
            <a:r>
              <a:rPr lang="en-US" dirty="0">
                <a:cs typeface="Calibri" panose="020F0502020204030204"/>
              </a:rPr>
              <a:t>Word cloud will showing most accruing words in large and least accruing words are Small</a:t>
            </a:r>
            <a:endParaRPr lang="en-US" dirty="0"/>
          </a:p>
          <a:p>
            <a:pPr marL="285750" indent="-285750">
              <a:lnSpc>
                <a:spcPct val="150000"/>
              </a:lnSpc>
              <a:buFont typeface="Arial" pitchFamily="34" charset="0"/>
              <a:buChar char="•"/>
            </a:pPr>
            <a:endParaRPr lang="en-US" dirty="0">
              <a:cs typeface="Calibri" panose="020F0502020204030204"/>
            </a:endParaRPr>
          </a:p>
        </p:txBody>
      </p:sp>
      <p:pic>
        <p:nvPicPr>
          <p:cNvPr id="10" name="Picture 9">
            <a:extLst>
              <a:ext uri="{FF2B5EF4-FFF2-40B4-BE49-F238E27FC236}">
                <a16:creationId xmlns:a16="http://schemas.microsoft.com/office/drawing/2014/main" id="{D98B8B22-BC40-C39E-5186-53F734E3DE4B}"/>
              </a:ext>
            </a:extLst>
          </p:cNvPr>
          <p:cNvPicPr>
            <a:picLocks noChangeAspect="1"/>
          </p:cNvPicPr>
          <p:nvPr/>
        </p:nvPicPr>
        <p:blipFill>
          <a:blip r:embed="rId2"/>
          <a:stretch>
            <a:fillRect/>
          </a:stretch>
        </p:blipFill>
        <p:spPr>
          <a:xfrm>
            <a:off x="1905000" y="1663151"/>
            <a:ext cx="5962650" cy="4878532"/>
          </a:xfrm>
          <a:prstGeom prst="rect">
            <a:avLst/>
          </a:prstGeom>
        </p:spPr>
      </p:pic>
    </p:spTree>
    <p:extLst>
      <p:ext uri="{BB962C8B-B14F-4D97-AF65-F5344CB8AC3E}">
        <p14:creationId xmlns:p14="http://schemas.microsoft.com/office/powerpoint/2010/main" val="47729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533400"/>
            <a:ext cx="9326880" cy="1470025"/>
          </a:xfrm>
        </p:spPr>
        <p:txBody>
          <a:bodyPr/>
          <a:lstStyle/>
          <a:p>
            <a:r>
              <a:rPr lang="en-US" b="1" u="sng" dirty="0">
                <a:solidFill>
                  <a:srgbClr val="002060"/>
                </a:solidFill>
              </a:rPr>
              <a:t>Financial Sentiment Analysis Project</a:t>
            </a:r>
          </a:p>
        </p:txBody>
      </p:sp>
      <p:sp>
        <p:nvSpPr>
          <p:cNvPr id="3" name="Subtitle 2"/>
          <p:cNvSpPr>
            <a:spLocks noGrp="1"/>
          </p:cNvSpPr>
          <p:nvPr>
            <p:ph type="subTitle" idx="1"/>
          </p:nvPr>
        </p:nvSpPr>
        <p:spPr>
          <a:xfrm>
            <a:off x="1676400" y="2286000"/>
            <a:ext cx="7680960" cy="3810000"/>
          </a:xfrm>
        </p:spPr>
        <p:txBody>
          <a:bodyPr>
            <a:normAutofit fontScale="77500" lnSpcReduction="20000"/>
          </a:bodyPr>
          <a:lstStyle/>
          <a:p>
            <a:r>
              <a:rPr lang="en-US" sz="2600" b="1" dirty="0">
                <a:solidFill>
                  <a:schemeClr val="tx1"/>
                </a:solidFill>
              </a:rPr>
              <a:t>Presented by</a:t>
            </a:r>
            <a:r>
              <a:rPr lang="en-US" sz="2600" dirty="0">
                <a:solidFill>
                  <a:schemeClr val="tx1"/>
                </a:solidFill>
              </a:rPr>
              <a:t> </a:t>
            </a:r>
          </a:p>
          <a:p>
            <a:endParaRPr lang="en-US" sz="2600" dirty="0">
              <a:solidFill>
                <a:schemeClr val="tx1"/>
              </a:solidFill>
            </a:endParaRPr>
          </a:p>
          <a:p>
            <a:r>
              <a:rPr lang="en-US" dirty="0">
                <a:solidFill>
                  <a:schemeClr val="accent2">
                    <a:lumMod val="50000"/>
                  </a:schemeClr>
                </a:solidFill>
              </a:rPr>
              <a:t>(Group No. 5)</a:t>
            </a:r>
          </a:p>
          <a:p>
            <a:r>
              <a:rPr lang="en-US" b="1" dirty="0">
                <a:solidFill>
                  <a:schemeClr val="tx1">
                    <a:lumMod val="95000"/>
                    <a:lumOff val="5000"/>
                  </a:schemeClr>
                </a:solidFill>
              </a:rPr>
              <a:t>Shashikumar D</a:t>
            </a:r>
          </a:p>
          <a:p>
            <a:r>
              <a:rPr lang="en-US" b="1" dirty="0" err="1">
                <a:solidFill>
                  <a:schemeClr val="tx1">
                    <a:lumMod val="95000"/>
                    <a:lumOff val="5000"/>
                  </a:schemeClr>
                </a:solidFill>
              </a:rPr>
              <a:t>Gadipelli</a:t>
            </a:r>
            <a:r>
              <a:rPr lang="en-US" b="1" dirty="0">
                <a:solidFill>
                  <a:schemeClr val="tx1">
                    <a:lumMod val="95000"/>
                    <a:lumOff val="5000"/>
                  </a:schemeClr>
                </a:solidFill>
              </a:rPr>
              <a:t> Mamatha</a:t>
            </a:r>
          </a:p>
          <a:p>
            <a:r>
              <a:rPr lang="en-IN" b="1" dirty="0">
                <a:solidFill>
                  <a:schemeClr val="tx1">
                    <a:lumMod val="95000"/>
                    <a:lumOff val="5000"/>
                  </a:schemeClr>
                </a:solidFill>
              </a:rPr>
              <a:t>Khwaja Juned </a:t>
            </a:r>
            <a:endParaRPr lang="en-US" b="1" dirty="0">
              <a:solidFill>
                <a:schemeClr val="tx1">
                  <a:lumMod val="95000"/>
                  <a:lumOff val="5000"/>
                </a:schemeClr>
              </a:solidFill>
            </a:endParaRPr>
          </a:p>
          <a:p>
            <a:r>
              <a:rPr lang="en-US" b="1" dirty="0">
                <a:solidFill>
                  <a:schemeClr val="tx1">
                    <a:lumMod val="95000"/>
                    <a:lumOff val="5000"/>
                  </a:schemeClr>
                </a:solidFill>
              </a:rPr>
              <a:t>Dadi </a:t>
            </a:r>
            <a:r>
              <a:rPr lang="en-US" b="1" dirty="0" err="1">
                <a:solidFill>
                  <a:schemeClr val="tx1">
                    <a:lumMod val="95000"/>
                    <a:lumOff val="5000"/>
                  </a:schemeClr>
                </a:solidFill>
              </a:rPr>
              <a:t>Yogitha</a:t>
            </a:r>
            <a:endParaRPr lang="en-US" b="1" dirty="0">
              <a:solidFill>
                <a:schemeClr val="tx1">
                  <a:lumMod val="95000"/>
                  <a:lumOff val="5000"/>
                </a:schemeClr>
              </a:solidFill>
            </a:endParaRPr>
          </a:p>
          <a:p>
            <a:r>
              <a:rPr lang="en-US" b="1" dirty="0">
                <a:solidFill>
                  <a:schemeClr val="tx1">
                    <a:lumMod val="95000"/>
                    <a:lumOff val="5000"/>
                  </a:schemeClr>
                </a:solidFill>
              </a:rPr>
              <a:t>Surya </a:t>
            </a:r>
            <a:r>
              <a:rPr lang="en-US" b="1" dirty="0" err="1">
                <a:solidFill>
                  <a:schemeClr val="tx1">
                    <a:lumMod val="95000"/>
                    <a:lumOff val="5000"/>
                  </a:schemeClr>
                </a:solidFill>
              </a:rPr>
              <a:t>Kanth</a:t>
            </a:r>
            <a:endParaRPr lang="en-US" b="1" dirty="0">
              <a:solidFill>
                <a:schemeClr val="tx1">
                  <a:lumMod val="95000"/>
                  <a:lumOff val="5000"/>
                </a:schemeClr>
              </a:solidFill>
            </a:endParaRPr>
          </a:p>
          <a:p>
            <a:r>
              <a:rPr lang="en-IN" b="1" dirty="0">
                <a:solidFill>
                  <a:schemeClr val="tx1">
                    <a:lumMod val="95000"/>
                    <a:lumOff val="5000"/>
                  </a:schemeClr>
                </a:solidFill>
              </a:rPr>
              <a:t>MULUMUDI SWAPNA </a:t>
            </a:r>
          </a:p>
          <a:p>
            <a:r>
              <a:rPr lang="en-IN" b="1" dirty="0">
                <a:solidFill>
                  <a:schemeClr val="tx1">
                    <a:lumMod val="95000"/>
                    <a:lumOff val="5000"/>
                  </a:schemeClr>
                </a:solidFill>
              </a:rPr>
              <a:t>Mr. Chakrapani A M </a:t>
            </a:r>
            <a:endParaRPr lang="en-US" b="1" dirty="0">
              <a:solidFill>
                <a:schemeClr val="tx1">
                  <a:lumMod val="95000"/>
                  <a:lumOff val="5000"/>
                </a:schemeClr>
              </a:solidFill>
            </a:endParaRPr>
          </a:p>
        </p:txBody>
      </p:sp>
    </p:spTree>
    <p:extLst>
      <p:ext uri="{BB962C8B-B14F-4D97-AF65-F5344CB8AC3E}">
        <p14:creationId xmlns:p14="http://schemas.microsoft.com/office/powerpoint/2010/main" val="895159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7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974" y="365125"/>
            <a:ext cx="10050702"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338FEB-A992-F545-046C-0C2D6AD65487}"/>
              </a:ext>
            </a:extLst>
          </p:cNvPr>
          <p:cNvSpPr>
            <a:spLocks noGrp="1"/>
          </p:cNvSpPr>
          <p:nvPr>
            <p:ph type="title"/>
          </p:nvPr>
        </p:nvSpPr>
        <p:spPr>
          <a:xfrm>
            <a:off x="770840" y="586822"/>
            <a:ext cx="3622083" cy="1645920"/>
          </a:xfrm>
        </p:spPr>
        <p:txBody>
          <a:bodyPr vert="horz" lIns="91440" tIns="45720" rIns="91440" bIns="45720" rtlCol="0" anchor="ctr">
            <a:normAutofit/>
          </a:bodyPr>
          <a:lstStyle/>
          <a:p>
            <a:pPr algn="l">
              <a:lnSpc>
                <a:spcPct val="90000"/>
              </a:lnSpc>
            </a:pPr>
            <a:r>
              <a:rPr lang="en-US" sz="3000" b="1" u="sng" kern="1200" dirty="0">
                <a:solidFill>
                  <a:schemeClr val="tx1"/>
                </a:solidFill>
                <a:latin typeface="+mj-lt"/>
                <a:ea typeface="+mj-ea"/>
                <a:cs typeface="+mj-cs"/>
              </a:rPr>
              <a:t> Bar Plot for Unigram</a:t>
            </a:r>
          </a:p>
        </p:txBody>
      </p:sp>
      <p:sp>
        <p:nvSpPr>
          <p:cNvPr id="22" name="Rectangle 1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367" y="1057739"/>
            <a:ext cx="11521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46035" y="1401552"/>
            <a:ext cx="1463040" cy="16459"/>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extBox 7">
            <a:extLst>
              <a:ext uri="{FF2B5EF4-FFF2-40B4-BE49-F238E27FC236}">
                <a16:creationId xmlns:a16="http://schemas.microsoft.com/office/drawing/2014/main" id="{52D10729-AF36-64B1-0E1C-6E14E1A5EAD5}"/>
              </a:ext>
            </a:extLst>
          </p:cNvPr>
          <p:cNvSpPr txBox="1"/>
          <p:nvPr/>
        </p:nvSpPr>
        <p:spPr>
          <a:xfrm>
            <a:off x="4816047" y="586822"/>
            <a:ext cx="5402373"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700" dirty="0"/>
              <a:t>Bar chart shows top 100 most accruing words</a:t>
            </a:r>
          </a:p>
          <a:p>
            <a:pPr marL="285750" indent="-228600">
              <a:lnSpc>
                <a:spcPct val="90000"/>
              </a:lnSpc>
              <a:spcAft>
                <a:spcPts val="600"/>
              </a:spcAft>
              <a:buFont typeface="Arial" panose="020B0604020202020204" pitchFamily="34" charset="0"/>
              <a:buChar char="•"/>
            </a:pPr>
            <a:endParaRPr lang="en-US" sz="1700" dirty="0"/>
          </a:p>
        </p:txBody>
      </p:sp>
      <p:pic>
        <p:nvPicPr>
          <p:cNvPr id="4" name="Picture 3">
            <a:extLst>
              <a:ext uri="{FF2B5EF4-FFF2-40B4-BE49-F238E27FC236}">
                <a16:creationId xmlns:a16="http://schemas.microsoft.com/office/drawing/2014/main" id="{DADA9787-A272-BB8F-5765-4B4A4F651028}"/>
              </a:ext>
            </a:extLst>
          </p:cNvPr>
          <p:cNvPicPr>
            <a:picLocks noChangeAspect="1"/>
          </p:cNvPicPr>
          <p:nvPr/>
        </p:nvPicPr>
        <p:blipFill>
          <a:blip r:embed="rId2"/>
          <a:stretch>
            <a:fillRect/>
          </a:stretch>
        </p:blipFill>
        <p:spPr>
          <a:xfrm>
            <a:off x="513423" y="2734056"/>
            <a:ext cx="10025506" cy="3483864"/>
          </a:xfrm>
          <a:prstGeom prst="rect">
            <a:avLst/>
          </a:prstGeom>
        </p:spPr>
      </p:pic>
    </p:spTree>
    <p:extLst>
      <p:ext uri="{BB962C8B-B14F-4D97-AF65-F5344CB8AC3E}">
        <p14:creationId xmlns:p14="http://schemas.microsoft.com/office/powerpoint/2010/main" val="1604100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7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974" y="365125"/>
            <a:ext cx="10050702"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338FEB-A992-F545-046C-0C2D6AD65487}"/>
              </a:ext>
            </a:extLst>
          </p:cNvPr>
          <p:cNvSpPr>
            <a:spLocks noGrp="1"/>
          </p:cNvSpPr>
          <p:nvPr>
            <p:ph type="title"/>
          </p:nvPr>
        </p:nvSpPr>
        <p:spPr>
          <a:xfrm>
            <a:off x="942071" y="586822"/>
            <a:ext cx="3450852" cy="1645920"/>
          </a:xfrm>
        </p:spPr>
        <p:txBody>
          <a:bodyPr vert="horz" lIns="91440" tIns="45720" rIns="91440" bIns="45720" rtlCol="0" anchor="ctr">
            <a:normAutofit/>
          </a:bodyPr>
          <a:lstStyle/>
          <a:p>
            <a:pPr algn="l">
              <a:lnSpc>
                <a:spcPct val="90000"/>
              </a:lnSpc>
            </a:pPr>
            <a:r>
              <a:rPr lang="en-US" sz="3000" b="1" u="sng" kern="1200" dirty="0">
                <a:solidFill>
                  <a:schemeClr val="tx1"/>
                </a:solidFill>
                <a:latin typeface="+mj-lt"/>
                <a:ea typeface="+mj-ea"/>
                <a:cs typeface="+mj-cs"/>
              </a:rPr>
              <a:t>Bar Plot for Unigram</a:t>
            </a:r>
          </a:p>
        </p:txBody>
      </p:sp>
      <p:sp>
        <p:nvSpPr>
          <p:cNvPr id="17" name="Rectangle 1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367" y="1057739"/>
            <a:ext cx="11521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46035" y="1401552"/>
            <a:ext cx="1463040" cy="16459"/>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extBox 7">
            <a:extLst>
              <a:ext uri="{FF2B5EF4-FFF2-40B4-BE49-F238E27FC236}">
                <a16:creationId xmlns:a16="http://schemas.microsoft.com/office/drawing/2014/main" id="{52D10729-AF36-64B1-0E1C-6E14E1A5EAD5}"/>
              </a:ext>
            </a:extLst>
          </p:cNvPr>
          <p:cNvSpPr txBox="1"/>
          <p:nvPr/>
        </p:nvSpPr>
        <p:spPr>
          <a:xfrm>
            <a:off x="4816047" y="586822"/>
            <a:ext cx="5402373"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700"/>
              <a:t>Bar chart shows top 100 most accruing words</a:t>
            </a:r>
          </a:p>
          <a:p>
            <a:pPr marL="285750" indent="-228600">
              <a:lnSpc>
                <a:spcPct val="90000"/>
              </a:lnSpc>
              <a:spcAft>
                <a:spcPts val="600"/>
              </a:spcAft>
              <a:buFont typeface="Arial" panose="020B0604020202020204" pitchFamily="34" charset="0"/>
              <a:buChar char="•"/>
            </a:pPr>
            <a:endParaRPr lang="en-US" sz="1700"/>
          </a:p>
        </p:txBody>
      </p:sp>
      <p:pic>
        <p:nvPicPr>
          <p:cNvPr id="10" name="Picture 9">
            <a:extLst>
              <a:ext uri="{FF2B5EF4-FFF2-40B4-BE49-F238E27FC236}">
                <a16:creationId xmlns:a16="http://schemas.microsoft.com/office/drawing/2014/main" id="{B9443F6A-D23C-0B80-8FB6-77AE5526B0A9}"/>
              </a:ext>
            </a:extLst>
          </p:cNvPr>
          <p:cNvPicPr>
            <a:picLocks noChangeAspect="1"/>
          </p:cNvPicPr>
          <p:nvPr/>
        </p:nvPicPr>
        <p:blipFill>
          <a:blip r:embed="rId2"/>
          <a:stretch>
            <a:fillRect/>
          </a:stretch>
        </p:blipFill>
        <p:spPr>
          <a:xfrm>
            <a:off x="0" y="3199041"/>
            <a:ext cx="10777954" cy="3254383"/>
          </a:xfrm>
          <a:prstGeom prst="rect">
            <a:avLst/>
          </a:prstGeom>
        </p:spPr>
      </p:pic>
    </p:spTree>
    <p:extLst>
      <p:ext uri="{BB962C8B-B14F-4D97-AF65-F5344CB8AC3E}">
        <p14:creationId xmlns:p14="http://schemas.microsoft.com/office/powerpoint/2010/main" val="2238649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7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974" y="365125"/>
            <a:ext cx="10050702"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338FEB-A992-F545-046C-0C2D6AD65487}"/>
              </a:ext>
            </a:extLst>
          </p:cNvPr>
          <p:cNvSpPr>
            <a:spLocks noGrp="1"/>
          </p:cNvSpPr>
          <p:nvPr>
            <p:ph type="title"/>
          </p:nvPr>
        </p:nvSpPr>
        <p:spPr>
          <a:xfrm>
            <a:off x="942071" y="586822"/>
            <a:ext cx="3527254" cy="1645920"/>
          </a:xfrm>
        </p:spPr>
        <p:txBody>
          <a:bodyPr vert="horz" lIns="91440" tIns="45720" rIns="91440" bIns="45720" rtlCol="0" anchor="ctr">
            <a:normAutofit/>
          </a:bodyPr>
          <a:lstStyle/>
          <a:p>
            <a:pPr algn="l">
              <a:lnSpc>
                <a:spcPct val="90000"/>
              </a:lnSpc>
            </a:pPr>
            <a:r>
              <a:rPr lang="en-US" sz="3000" b="1" u="sng" kern="1200" dirty="0">
                <a:solidFill>
                  <a:schemeClr val="tx1"/>
                </a:solidFill>
                <a:latin typeface="+mj-lt"/>
                <a:ea typeface="+mj-ea"/>
                <a:cs typeface="+mj-cs"/>
              </a:rPr>
              <a:t>Bar Plot for Unigram</a:t>
            </a:r>
          </a:p>
        </p:txBody>
      </p:sp>
      <p:sp>
        <p:nvSpPr>
          <p:cNvPr id="17" name="Rectangle 1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367" y="1057739"/>
            <a:ext cx="11521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46035" y="1401552"/>
            <a:ext cx="1463040" cy="16459"/>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extBox 7">
            <a:extLst>
              <a:ext uri="{FF2B5EF4-FFF2-40B4-BE49-F238E27FC236}">
                <a16:creationId xmlns:a16="http://schemas.microsoft.com/office/drawing/2014/main" id="{52D10729-AF36-64B1-0E1C-6E14E1A5EAD5}"/>
              </a:ext>
            </a:extLst>
          </p:cNvPr>
          <p:cNvSpPr txBox="1"/>
          <p:nvPr/>
        </p:nvSpPr>
        <p:spPr>
          <a:xfrm>
            <a:off x="4816047" y="586822"/>
            <a:ext cx="5402373"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700" dirty="0"/>
              <a:t>Bar chart shows top 100 most accruing words</a:t>
            </a:r>
          </a:p>
          <a:p>
            <a:pPr marL="285750" indent="-228600">
              <a:lnSpc>
                <a:spcPct val="90000"/>
              </a:lnSpc>
              <a:spcAft>
                <a:spcPts val="600"/>
              </a:spcAft>
              <a:buFont typeface="Arial" panose="020B0604020202020204" pitchFamily="34" charset="0"/>
              <a:buChar char="•"/>
            </a:pPr>
            <a:endParaRPr lang="en-US" sz="1700" dirty="0"/>
          </a:p>
        </p:txBody>
      </p:sp>
      <p:pic>
        <p:nvPicPr>
          <p:cNvPr id="5" name="Picture 4">
            <a:extLst>
              <a:ext uri="{FF2B5EF4-FFF2-40B4-BE49-F238E27FC236}">
                <a16:creationId xmlns:a16="http://schemas.microsoft.com/office/drawing/2014/main" id="{258130E4-F42D-29CC-09BC-B72EEDBB56CB}"/>
              </a:ext>
            </a:extLst>
          </p:cNvPr>
          <p:cNvPicPr>
            <a:picLocks noChangeAspect="1"/>
          </p:cNvPicPr>
          <p:nvPr/>
        </p:nvPicPr>
        <p:blipFill>
          <a:blip r:embed="rId2"/>
          <a:stretch>
            <a:fillRect/>
          </a:stretch>
        </p:blipFill>
        <p:spPr>
          <a:xfrm>
            <a:off x="502005" y="2931055"/>
            <a:ext cx="10048342" cy="3089866"/>
          </a:xfrm>
          <a:prstGeom prst="rect">
            <a:avLst/>
          </a:prstGeom>
        </p:spPr>
      </p:pic>
    </p:spTree>
    <p:extLst>
      <p:ext uri="{BB962C8B-B14F-4D97-AF65-F5344CB8AC3E}">
        <p14:creationId xmlns:p14="http://schemas.microsoft.com/office/powerpoint/2010/main" val="3135898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orizontal Scroll 2"/>
          <p:cNvSpPr/>
          <p:nvPr/>
        </p:nvSpPr>
        <p:spPr>
          <a:xfrm>
            <a:off x="2743200" y="2514600"/>
            <a:ext cx="5943600" cy="1371600"/>
          </a:xfrm>
          <a:prstGeom prst="horizontalScroll">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95000"/>
                    <a:lumOff val="5000"/>
                  </a:schemeClr>
                </a:solidFill>
              </a:rPr>
              <a:t>Feature Engineering</a:t>
            </a:r>
          </a:p>
        </p:txBody>
      </p:sp>
      <p:sp>
        <p:nvSpPr>
          <p:cNvPr id="4" name="Rectangle 3"/>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7952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34640" y="197823"/>
            <a:ext cx="4846320" cy="584775"/>
          </a:xfrm>
          <a:prstGeom prst="rect">
            <a:avLst/>
          </a:prstGeom>
          <a:noFill/>
        </p:spPr>
        <p:txBody>
          <a:bodyPr wrap="square" rtlCol="0" anchor="ctr">
            <a:spAutoFit/>
          </a:bodyPr>
          <a:lstStyle/>
          <a:p>
            <a:pPr algn="ctr"/>
            <a:r>
              <a:rPr lang="en-US" sz="3200" b="1" u="sng" dirty="0"/>
              <a:t>Feature Engineering</a:t>
            </a:r>
          </a:p>
        </p:txBody>
      </p:sp>
      <p:graphicFrame>
        <p:nvGraphicFramePr>
          <p:cNvPr id="6" name="Diagram 5"/>
          <p:cNvGraphicFramePr/>
          <p:nvPr>
            <p:extLst>
              <p:ext uri="{D42A27DB-BD31-4B8C-83A1-F6EECF244321}">
                <p14:modId xmlns:p14="http://schemas.microsoft.com/office/powerpoint/2010/main" val="4037960921"/>
              </p:ext>
            </p:extLst>
          </p:nvPr>
        </p:nvGraphicFramePr>
        <p:xfrm>
          <a:off x="128016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1158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4640" y="197823"/>
            <a:ext cx="4846320" cy="584775"/>
          </a:xfrm>
          <a:prstGeom prst="rect">
            <a:avLst/>
          </a:prstGeom>
          <a:noFill/>
        </p:spPr>
        <p:txBody>
          <a:bodyPr wrap="square" rtlCol="0" anchor="ctr">
            <a:spAutoFit/>
          </a:bodyPr>
          <a:lstStyle/>
          <a:p>
            <a:pPr algn="ctr"/>
            <a:r>
              <a:rPr lang="en-US" sz="3200" b="1" u="sng" dirty="0"/>
              <a:t>Label Encoding</a:t>
            </a:r>
          </a:p>
        </p:txBody>
      </p:sp>
      <p:sp>
        <p:nvSpPr>
          <p:cNvPr id="3" name="TextBox 2"/>
          <p:cNvSpPr txBox="1"/>
          <p:nvPr/>
        </p:nvSpPr>
        <p:spPr>
          <a:xfrm>
            <a:off x="263123" y="967264"/>
            <a:ext cx="10424160" cy="369332"/>
          </a:xfrm>
          <a:prstGeom prst="rect">
            <a:avLst/>
          </a:prstGeom>
          <a:noFill/>
        </p:spPr>
        <p:txBody>
          <a:bodyPr wrap="square" rtlCol="0">
            <a:spAutoFit/>
          </a:bodyPr>
          <a:lstStyle/>
          <a:p>
            <a:r>
              <a:rPr lang="en-US" dirty="0"/>
              <a:t>Label encoding is one method of </a:t>
            </a:r>
            <a:r>
              <a:rPr lang="en-US" b="1" dirty="0"/>
              <a:t>converting data</a:t>
            </a:r>
            <a:r>
              <a:rPr lang="en-US" dirty="0"/>
              <a:t> to prepare it for an algorithm and get a better prediction.</a:t>
            </a:r>
          </a:p>
        </p:txBody>
      </p:sp>
      <p:sp>
        <p:nvSpPr>
          <p:cNvPr id="5" name="Rectangle 4"/>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8E4E584-F6E8-1B13-D996-42A23D3D8F4A}"/>
              </a:ext>
            </a:extLst>
          </p:cNvPr>
          <p:cNvPicPr>
            <a:picLocks noChangeAspect="1"/>
          </p:cNvPicPr>
          <p:nvPr/>
        </p:nvPicPr>
        <p:blipFill>
          <a:blip r:embed="rId2"/>
          <a:stretch>
            <a:fillRect/>
          </a:stretch>
        </p:blipFill>
        <p:spPr>
          <a:xfrm>
            <a:off x="1600200" y="2590800"/>
            <a:ext cx="6919912" cy="2575097"/>
          </a:xfrm>
          <a:prstGeom prst="rect">
            <a:avLst/>
          </a:prstGeom>
        </p:spPr>
      </p:pic>
    </p:spTree>
    <p:extLst>
      <p:ext uri="{BB962C8B-B14F-4D97-AF65-F5344CB8AC3E}">
        <p14:creationId xmlns:p14="http://schemas.microsoft.com/office/powerpoint/2010/main" val="2052079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60320" y="197823"/>
            <a:ext cx="5760720" cy="584775"/>
          </a:xfrm>
          <a:prstGeom prst="rect">
            <a:avLst/>
          </a:prstGeom>
          <a:noFill/>
        </p:spPr>
        <p:txBody>
          <a:bodyPr wrap="square" rtlCol="0" anchor="ctr">
            <a:spAutoFit/>
          </a:bodyPr>
          <a:lstStyle/>
          <a:p>
            <a:pPr algn="ctr"/>
            <a:r>
              <a:rPr lang="en-US" sz="3200" b="1" u="sng" dirty="0"/>
              <a:t>Feature transform and Extraction</a:t>
            </a:r>
          </a:p>
        </p:txBody>
      </p:sp>
      <p:sp>
        <p:nvSpPr>
          <p:cNvPr id="4" name="Rectangle 3"/>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1B7D44F-9A88-D687-1319-4AEF25AFD8F0}"/>
              </a:ext>
            </a:extLst>
          </p:cNvPr>
          <p:cNvPicPr>
            <a:picLocks noChangeAspect="1"/>
          </p:cNvPicPr>
          <p:nvPr/>
        </p:nvPicPr>
        <p:blipFill>
          <a:blip r:embed="rId2"/>
          <a:stretch>
            <a:fillRect/>
          </a:stretch>
        </p:blipFill>
        <p:spPr>
          <a:xfrm>
            <a:off x="609600" y="1662726"/>
            <a:ext cx="6334125" cy="1371600"/>
          </a:xfrm>
          <a:prstGeom prst="rect">
            <a:avLst/>
          </a:prstGeom>
        </p:spPr>
      </p:pic>
      <p:pic>
        <p:nvPicPr>
          <p:cNvPr id="8" name="Picture 7">
            <a:extLst>
              <a:ext uri="{FF2B5EF4-FFF2-40B4-BE49-F238E27FC236}">
                <a16:creationId xmlns:a16="http://schemas.microsoft.com/office/drawing/2014/main" id="{E94602D0-12AE-6E53-8544-8E9EB81A851A}"/>
              </a:ext>
            </a:extLst>
          </p:cNvPr>
          <p:cNvPicPr>
            <a:picLocks noChangeAspect="1"/>
          </p:cNvPicPr>
          <p:nvPr/>
        </p:nvPicPr>
        <p:blipFill>
          <a:blip r:embed="rId3"/>
          <a:stretch>
            <a:fillRect/>
          </a:stretch>
        </p:blipFill>
        <p:spPr>
          <a:xfrm>
            <a:off x="685800" y="2986404"/>
            <a:ext cx="9525000" cy="3504181"/>
          </a:xfrm>
          <a:prstGeom prst="rect">
            <a:avLst/>
          </a:prstGeom>
        </p:spPr>
      </p:pic>
    </p:spTree>
    <p:extLst>
      <p:ext uri="{BB962C8B-B14F-4D97-AF65-F5344CB8AC3E}">
        <p14:creationId xmlns:p14="http://schemas.microsoft.com/office/powerpoint/2010/main" val="3824459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orizontal Scroll 2"/>
          <p:cNvSpPr/>
          <p:nvPr/>
        </p:nvSpPr>
        <p:spPr>
          <a:xfrm>
            <a:off x="1676400" y="2514600"/>
            <a:ext cx="8001000" cy="1371600"/>
          </a:xfrm>
          <a:prstGeom prst="horizontalScroll">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95000"/>
                    <a:lumOff val="5000"/>
                  </a:schemeClr>
                </a:solidFill>
              </a:rPr>
              <a:t>Model Building and Evaluation</a:t>
            </a:r>
          </a:p>
        </p:txBody>
      </p:sp>
      <p:sp>
        <p:nvSpPr>
          <p:cNvPr id="5" name="Rectangle 4"/>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7952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728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109727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315972" y="0"/>
            <a:ext cx="3656829"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8177" y="-4698178"/>
            <a:ext cx="1576446" cy="109728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AD2D89-ACAC-D7DB-4A57-886783DC46FB}"/>
              </a:ext>
            </a:extLst>
          </p:cNvPr>
          <p:cNvSpPr>
            <a:spLocks noGrp="1"/>
          </p:cNvSpPr>
          <p:nvPr>
            <p:ph type="ctrTitle"/>
          </p:nvPr>
        </p:nvSpPr>
        <p:spPr>
          <a:xfrm>
            <a:off x="1234438" y="348866"/>
            <a:ext cx="9039621" cy="877729"/>
          </a:xfrm>
        </p:spPr>
        <p:txBody>
          <a:bodyPr vert="horz" lIns="91440" tIns="45720" rIns="91440" bIns="45720" rtlCol="0" anchor="ctr">
            <a:normAutofit/>
          </a:bodyPr>
          <a:lstStyle/>
          <a:p>
            <a:pPr algn="l"/>
            <a:r>
              <a:rPr lang="en-US" sz="4000" b="1" kern="1200" dirty="0">
                <a:solidFill>
                  <a:srgbClr val="FFFFFF"/>
                </a:solidFill>
                <a:latin typeface="+mj-lt"/>
                <a:ea typeface="+mj-ea"/>
                <a:cs typeface="+mj-cs"/>
              </a:rPr>
              <a:t>MODEL EVALUTION</a:t>
            </a:r>
          </a:p>
        </p:txBody>
      </p:sp>
      <p:sp>
        <p:nvSpPr>
          <p:cNvPr id="4" name="Subtitle 2">
            <a:extLst>
              <a:ext uri="{FF2B5EF4-FFF2-40B4-BE49-F238E27FC236}">
                <a16:creationId xmlns:a16="http://schemas.microsoft.com/office/drawing/2014/main" id="{6D69CCF6-5215-F047-475A-825CD54097DD}"/>
              </a:ext>
            </a:extLst>
          </p:cNvPr>
          <p:cNvSpPr txBox="1">
            <a:spLocks/>
          </p:cNvSpPr>
          <p:nvPr/>
        </p:nvSpPr>
        <p:spPr>
          <a:xfrm>
            <a:off x="950717" y="2112580"/>
            <a:ext cx="8188842" cy="69030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905256">
              <a:spcBef>
                <a:spcPts val="990"/>
              </a:spcBef>
            </a:pPr>
            <a:r>
              <a:rPr lang="en-US" sz="1782" kern="1200" dirty="0">
                <a:solidFill>
                  <a:srgbClr val="202124"/>
                </a:solidFill>
                <a:latin typeface="arial" panose="020B0604020202020204" pitchFamily="34" charset="0"/>
                <a:ea typeface="+mn-ea"/>
                <a:cs typeface="+mn-cs"/>
              </a:rPr>
              <a:t>Model evaluation is the process of using different evaluation metrics to understand a machine learning model's performance, as well as its strengths and weaknesses.</a:t>
            </a:r>
            <a:endParaRPr lang="en-IN" sz="1800" dirty="0"/>
          </a:p>
        </p:txBody>
      </p:sp>
      <p:sp>
        <p:nvSpPr>
          <p:cNvPr id="6" name="TextBox 5">
            <a:extLst>
              <a:ext uri="{FF2B5EF4-FFF2-40B4-BE49-F238E27FC236}">
                <a16:creationId xmlns:a16="http://schemas.microsoft.com/office/drawing/2014/main" id="{6AF74FDB-CFF7-BB96-352E-53E2A9179C92}"/>
              </a:ext>
            </a:extLst>
          </p:cNvPr>
          <p:cNvSpPr txBox="1"/>
          <p:nvPr/>
        </p:nvSpPr>
        <p:spPr>
          <a:xfrm>
            <a:off x="657129" y="3460783"/>
            <a:ext cx="5459228" cy="2122504"/>
          </a:xfrm>
          <a:prstGeom prst="rect">
            <a:avLst/>
          </a:prstGeom>
          <a:noFill/>
        </p:spPr>
        <p:txBody>
          <a:bodyPr wrap="square">
            <a:spAutoFit/>
          </a:bodyPr>
          <a:lstStyle/>
          <a:p>
            <a:pPr defTabSz="905256">
              <a:spcAft>
                <a:spcPts val="600"/>
              </a:spcAft>
              <a:buFont typeface="+mj-lt"/>
              <a:buAutoNum type="arabicPeriod"/>
            </a:pPr>
            <a:r>
              <a:rPr lang="en-US" sz="1782" kern="1200" dirty="0">
                <a:solidFill>
                  <a:srgbClr val="202124"/>
                </a:solidFill>
                <a:latin typeface="arial" panose="020B0604020202020204" pitchFamily="34" charset="0"/>
                <a:ea typeface="+mn-ea"/>
                <a:cs typeface="+mn-cs"/>
              </a:rPr>
              <a:t>Precision (Positive Predicted Value)</a:t>
            </a:r>
          </a:p>
          <a:p>
            <a:pPr defTabSz="905256">
              <a:spcAft>
                <a:spcPts val="600"/>
              </a:spcAft>
              <a:buFont typeface="+mj-lt"/>
              <a:buAutoNum type="arabicPeriod"/>
            </a:pPr>
            <a:r>
              <a:rPr lang="en-US" sz="1782" kern="1200" dirty="0">
                <a:solidFill>
                  <a:srgbClr val="202124"/>
                </a:solidFill>
                <a:latin typeface="arial" panose="020B0604020202020204" pitchFamily="34" charset="0"/>
                <a:ea typeface="+mn-ea"/>
                <a:cs typeface="+mn-cs"/>
              </a:rPr>
              <a:t>Recall (Sensitivity, True Positive Rate) </a:t>
            </a:r>
          </a:p>
          <a:p>
            <a:pPr defTabSz="905256">
              <a:spcAft>
                <a:spcPts val="600"/>
              </a:spcAft>
              <a:buFont typeface="+mj-lt"/>
              <a:buAutoNum type="arabicPeriod"/>
            </a:pPr>
            <a:r>
              <a:rPr lang="en-US" sz="1782" kern="1200" dirty="0">
                <a:solidFill>
                  <a:srgbClr val="202124"/>
                </a:solidFill>
                <a:latin typeface="arial" panose="020B0604020202020204" pitchFamily="34" charset="0"/>
                <a:ea typeface="+mn-ea"/>
                <a:cs typeface="+mn-cs"/>
              </a:rPr>
              <a:t>Receiver-Operator Curve (ROC Curve) </a:t>
            </a:r>
          </a:p>
          <a:p>
            <a:pPr defTabSz="905256">
              <a:spcAft>
                <a:spcPts val="600"/>
              </a:spcAft>
              <a:buFont typeface="+mj-lt"/>
              <a:buAutoNum type="arabicPeriod"/>
            </a:pPr>
            <a:r>
              <a:rPr lang="en-US" sz="1782" kern="1200" dirty="0">
                <a:solidFill>
                  <a:srgbClr val="202124"/>
                </a:solidFill>
                <a:latin typeface="arial" panose="020B0604020202020204" pitchFamily="34" charset="0"/>
                <a:ea typeface="+mn-ea"/>
                <a:cs typeface="+mn-cs"/>
              </a:rPr>
              <a:t> Area Under the Curve (AUC)</a:t>
            </a:r>
          </a:p>
          <a:p>
            <a:pPr defTabSz="905256">
              <a:spcAft>
                <a:spcPts val="600"/>
              </a:spcAft>
              <a:buFont typeface="+mj-lt"/>
              <a:buAutoNum type="arabicPeriod"/>
            </a:pPr>
            <a:r>
              <a:rPr lang="en-US" sz="1782" kern="1200" dirty="0">
                <a:solidFill>
                  <a:srgbClr val="202124"/>
                </a:solidFill>
                <a:latin typeface="arial" panose="020B0604020202020204" pitchFamily="34" charset="0"/>
                <a:ea typeface="+mn-ea"/>
                <a:cs typeface="+mn-cs"/>
              </a:rPr>
              <a:t>Accuracy</a:t>
            </a:r>
          </a:p>
          <a:p>
            <a:pPr defTabSz="905256">
              <a:spcAft>
                <a:spcPts val="600"/>
              </a:spcAft>
              <a:buFont typeface="+mj-lt"/>
              <a:buAutoNum type="arabicPeriod"/>
            </a:pPr>
            <a:r>
              <a:rPr lang="en-US" sz="1782" kern="1200" dirty="0">
                <a:solidFill>
                  <a:srgbClr val="202124"/>
                </a:solidFill>
                <a:latin typeface="arial" panose="020B0604020202020204" pitchFamily="34" charset="0"/>
                <a:ea typeface="+mn-ea"/>
                <a:cs typeface="+mn-cs"/>
              </a:rPr>
              <a:t>F1- score</a:t>
            </a:r>
            <a:endParaRPr lang="en-US" b="0" i="0" dirty="0">
              <a:solidFill>
                <a:srgbClr val="202124"/>
              </a:solidFill>
              <a:effectLst/>
              <a:latin typeface="arial" panose="020B0604020202020204" pitchFamily="34" charset="0"/>
            </a:endParaRPr>
          </a:p>
        </p:txBody>
      </p:sp>
      <p:pic>
        <p:nvPicPr>
          <p:cNvPr id="7" name="Picture 2" descr="Precision">
            <a:extLst>
              <a:ext uri="{FF2B5EF4-FFF2-40B4-BE49-F238E27FC236}">
                <a16:creationId xmlns:a16="http://schemas.microsoft.com/office/drawing/2014/main" id="{D0C5E068-8F61-1A18-A172-8CDA03092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5487" y="5581793"/>
            <a:ext cx="1808143" cy="7202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6C5142A0-5F69-D936-EF3E-4C419BB0F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8861" y="5706070"/>
            <a:ext cx="1814289" cy="5993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Mean Average Precision (mAP) Explained: Everything You Need to Know">
            <a:extLst>
              <a:ext uri="{FF2B5EF4-FFF2-40B4-BE49-F238E27FC236}">
                <a16:creationId xmlns:a16="http://schemas.microsoft.com/office/drawing/2014/main" id="{CAC35A0A-2D6F-1957-88D7-50F2254D95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2420" y="4193118"/>
            <a:ext cx="3821459" cy="10615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Idiot's Guide to Precision, Recall and Confusion Matrix | HackerNoon">
            <a:extLst>
              <a:ext uri="{FF2B5EF4-FFF2-40B4-BE49-F238E27FC236}">
                <a16:creationId xmlns:a16="http://schemas.microsoft.com/office/drawing/2014/main" id="{DF1DA5CB-5548-2271-473F-4453866573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9835" y="3055607"/>
            <a:ext cx="3412017" cy="810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828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7005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078362" y="560881"/>
            <a:ext cx="8816075" cy="111438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900" b="1" u="sng">
                <a:latin typeface="+mj-lt"/>
                <a:ea typeface="+mj-ea"/>
                <a:cs typeface="+mj-cs"/>
              </a:rPr>
              <a:t>Logistic Regrestion</a:t>
            </a:r>
          </a:p>
        </p:txBody>
      </p:sp>
      <p:pic>
        <p:nvPicPr>
          <p:cNvPr id="4" name="Picture 3">
            <a:extLst>
              <a:ext uri="{FF2B5EF4-FFF2-40B4-BE49-F238E27FC236}">
                <a16:creationId xmlns:a16="http://schemas.microsoft.com/office/drawing/2014/main" id="{8649894A-64EB-FC18-D5CC-A39D97A9E8D0}"/>
              </a:ext>
            </a:extLst>
          </p:cNvPr>
          <p:cNvPicPr>
            <a:picLocks noChangeAspect="1"/>
          </p:cNvPicPr>
          <p:nvPr/>
        </p:nvPicPr>
        <p:blipFill>
          <a:blip r:embed="rId2"/>
          <a:stretch>
            <a:fillRect/>
          </a:stretch>
        </p:blipFill>
        <p:spPr>
          <a:xfrm>
            <a:off x="297816" y="2438400"/>
            <a:ext cx="5748164" cy="3865641"/>
          </a:xfrm>
          <a:prstGeom prst="rect">
            <a:avLst/>
          </a:prstGeom>
        </p:spPr>
      </p:pic>
      <p:pic>
        <p:nvPicPr>
          <p:cNvPr id="6" name="Picture 5">
            <a:extLst>
              <a:ext uri="{FF2B5EF4-FFF2-40B4-BE49-F238E27FC236}">
                <a16:creationId xmlns:a16="http://schemas.microsoft.com/office/drawing/2014/main" id="{3C7E1EEF-5C9B-EA49-A530-70CB5BAA4F07}"/>
              </a:ext>
            </a:extLst>
          </p:cNvPr>
          <p:cNvPicPr>
            <a:picLocks noChangeAspect="1"/>
          </p:cNvPicPr>
          <p:nvPr/>
        </p:nvPicPr>
        <p:blipFill>
          <a:blip r:embed="rId3"/>
          <a:stretch>
            <a:fillRect/>
          </a:stretch>
        </p:blipFill>
        <p:spPr>
          <a:xfrm>
            <a:off x="6217581" y="3429000"/>
            <a:ext cx="4592108" cy="2802408"/>
          </a:xfrm>
          <a:prstGeom prst="rect">
            <a:avLst/>
          </a:prstGeom>
        </p:spPr>
      </p:pic>
    </p:spTree>
    <p:extLst>
      <p:ext uri="{BB962C8B-B14F-4D97-AF65-F5344CB8AC3E}">
        <p14:creationId xmlns:p14="http://schemas.microsoft.com/office/powerpoint/2010/main" val="4279696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2C531-5B00-E624-E5E1-7F5BB7E43F6E}"/>
              </a:ext>
            </a:extLst>
          </p:cNvPr>
          <p:cNvSpPr>
            <a:spLocks noGrp="1"/>
          </p:cNvSpPr>
          <p:nvPr>
            <p:ph type="title"/>
          </p:nvPr>
        </p:nvSpPr>
        <p:spPr>
          <a:xfrm>
            <a:off x="609600" y="609600"/>
            <a:ext cx="9217152" cy="623352"/>
          </a:xfrm>
        </p:spPr>
        <p:txBody>
          <a:bodyPr>
            <a:noAutofit/>
          </a:bodyPr>
          <a:lstStyle/>
          <a:p>
            <a:r>
              <a:rPr lang="en-IN" b="1" u="sng" dirty="0">
                <a:solidFill>
                  <a:srgbClr val="002060"/>
                </a:solidFill>
              </a:rPr>
              <a:t>Introduction</a:t>
            </a:r>
          </a:p>
        </p:txBody>
      </p:sp>
      <p:sp>
        <p:nvSpPr>
          <p:cNvPr id="3" name="Content Placeholder 2">
            <a:extLst>
              <a:ext uri="{FF2B5EF4-FFF2-40B4-BE49-F238E27FC236}">
                <a16:creationId xmlns:a16="http://schemas.microsoft.com/office/drawing/2014/main" id="{8D370B4A-B607-595C-73D2-B5ADD1D23EC3}"/>
              </a:ext>
            </a:extLst>
          </p:cNvPr>
          <p:cNvSpPr>
            <a:spLocks noGrp="1"/>
          </p:cNvSpPr>
          <p:nvPr>
            <p:ph idx="1"/>
          </p:nvPr>
        </p:nvSpPr>
        <p:spPr/>
        <p:txBody>
          <a:bodyPr>
            <a:normAutofit/>
          </a:bodyPr>
          <a:lstStyle/>
          <a:p>
            <a:pPr algn="l"/>
            <a:r>
              <a:rPr lang="en-US" sz="1800" dirty="0">
                <a:latin typeface="Söhne"/>
              </a:rPr>
              <a:t>Financial sentiment analysis is the process of extracting and analyzing the opinions, emotions, and attitudes expressed in financial data such as news articles, social media posts, and company filings. </a:t>
            </a:r>
          </a:p>
          <a:p>
            <a:pPr algn="l"/>
            <a:r>
              <a:rPr lang="en-US" sz="1800" dirty="0">
                <a:latin typeface="Söhne"/>
              </a:rPr>
              <a:t>It is used to gain insights into the market sentiment about a particular company or financial asset, which can be useful in making investment decisions.</a:t>
            </a:r>
          </a:p>
          <a:p>
            <a:r>
              <a:rPr lang="en-US" sz="1800" dirty="0">
                <a:latin typeface="Söhne"/>
              </a:rPr>
              <a:t>Sentiment analysis in finance involves applying natural language processing (NLP) techniques to automatically categorize the sentiment of financial news articles, tweets, and other data sources as either positive, negative, or neutral.</a:t>
            </a:r>
          </a:p>
          <a:p>
            <a:r>
              <a:rPr lang="en-US" sz="1800" dirty="0">
                <a:latin typeface="Söhne"/>
              </a:rPr>
              <a:t>The output of sentiment analysis can be used to determine market sentiment about a particular asset or company, and can be used to predict future price movements</a:t>
            </a:r>
            <a:endParaRPr lang="en-US" sz="1800" dirty="0">
              <a:highlight>
                <a:srgbClr val="00FF00"/>
              </a:highlight>
              <a:latin typeface="Söhne"/>
            </a:endParaRPr>
          </a:p>
          <a:p>
            <a:endParaRPr lang="en-IN" dirty="0"/>
          </a:p>
        </p:txBody>
      </p:sp>
    </p:spTree>
    <p:extLst>
      <p:ext uri="{BB962C8B-B14F-4D97-AF65-F5344CB8AC3E}">
        <p14:creationId xmlns:p14="http://schemas.microsoft.com/office/powerpoint/2010/main" val="1754482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228600"/>
            <a:ext cx="5760720" cy="584775"/>
          </a:xfrm>
          <a:prstGeom prst="rect">
            <a:avLst/>
          </a:prstGeom>
          <a:noFill/>
        </p:spPr>
        <p:txBody>
          <a:bodyPr wrap="square" rtlCol="0" anchor="ctr">
            <a:spAutoFit/>
          </a:bodyPr>
          <a:lstStyle/>
          <a:p>
            <a:pPr algn="ctr"/>
            <a:r>
              <a:rPr lang="en-US" sz="3200" b="1" u="sng" dirty="0"/>
              <a:t>SVC</a:t>
            </a:r>
          </a:p>
        </p:txBody>
      </p:sp>
      <p:pic>
        <p:nvPicPr>
          <p:cNvPr id="5" name="Picture 4">
            <a:extLst>
              <a:ext uri="{FF2B5EF4-FFF2-40B4-BE49-F238E27FC236}">
                <a16:creationId xmlns:a16="http://schemas.microsoft.com/office/drawing/2014/main" id="{9D024644-74EF-528C-922B-D6714F6DE155}"/>
              </a:ext>
            </a:extLst>
          </p:cNvPr>
          <p:cNvPicPr>
            <a:picLocks noChangeAspect="1"/>
          </p:cNvPicPr>
          <p:nvPr/>
        </p:nvPicPr>
        <p:blipFill>
          <a:blip r:embed="rId2"/>
          <a:stretch>
            <a:fillRect/>
          </a:stretch>
        </p:blipFill>
        <p:spPr>
          <a:xfrm>
            <a:off x="914400" y="1905000"/>
            <a:ext cx="9372600" cy="3867150"/>
          </a:xfrm>
          <a:prstGeom prst="rect">
            <a:avLst/>
          </a:prstGeom>
        </p:spPr>
      </p:pic>
    </p:spTree>
    <p:extLst>
      <p:ext uri="{BB962C8B-B14F-4D97-AF65-F5344CB8AC3E}">
        <p14:creationId xmlns:p14="http://schemas.microsoft.com/office/powerpoint/2010/main" val="2435328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68880" y="197823"/>
            <a:ext cx="5760720" cy="584775"/>
          </a:xfrm>
          <a:prstGeom prst="rect">
            <a:avLst/>
          </a:prstGeom>
          <a:noFill/>
        </p:spPr>
        <p:txBody>
          <a:bodyPr wrap="square" rtlCol="0" anchor="ctr">
            <a:spAutoFit/>
          </a:bodyPr>
          <a:lstStyle/>
          <a:p>
            <a:pPr algn="ctr"/>
            <a:r>
              <a:rPr lang="en-US" sz="3200" b="1" u="sng" dirty="0" err="1"/>
              <a:t>XGBoost</a:t>
            </a:r>
            <a:r>
              <a:rPr lang="en-US" sz="3200" b="1" u="sng" dirty="0"/>
              <a:t> Classifier</a:t>
            </a:r>
          </a:p>
        </p:txBody>
      </p:sp>
      <p:pic>
        <p:nvPicPr>
          <p:cNvPr id="4" name="Picture 3">
            <a:extLst>
              <a:ext uri="{FF2B5EF4-FFF2-40B4-BE49-F238E27FC236}">
                <a16:creationId xmlns:a16="http://schemas.microsoft.com/office/drawing/2014/main" id="{C9DBAF03-DF84-84D5-0768-5B8015674623}"/>
              </a:ext>
            </a:extLst>
          </p:cNvPr>
          <p:cNvPicPr>
            <a:picLocks noChangeAspect="1"/>
          </p:cNvPicPr>
          <p:nvPr/>
        </p:nvPicPr>
        <p:blipFill>
          <a:blip r:embed="rId2"/>
          <a:stretch>
            <a:fillRect/>
          </a:stretch>
        </p:blipFill>
        <p:spPr>
          <a:xfrm>
            <a:off x="782002" y="990600"/>
            <a:ext cx="9134475" cy="3571875"/>
          </a:xfrm>
          <a:prstGeom prst="rect">
            <a:avLst/>
          </a:prstGeom>
        </p:spPr>
      </p:pic>
      <p:pic>
        <p:nvPicPr>
          <p:cNvPr id="6" name="Picture 5">
            <a:extLst>
              <a:ext uri="{FF2B5EF4-FFF2-40B4-BE49-F238E27FC236}">
                <a16:creationId xmlns:a16="http://schemas.microsoft.com/office/drawing/2014/main" id="{58D560CF-CA88-0D55-AC96-C610B5CEAF03}"/>
              </a:ext>
            </a:extLst>
          </p:cNvPr>
          <p:cNvPicPr>
            <a:picLocks noChangeAspect="1"/>
          </p:cNvPicPr>
          <p:nvPr/>
        </p:nvPicPr>
        <p:blipFill>
          <a:blip r:embed="rId3"/>
          <a:stretch>
            <a:fillRect/>
          </a:stretch>
        </p:blipFill>
        <p:spPr>
          <a:xfrm>
            <a:off x="3962400" y="4133980"/>
            <a:ext cx="4505562" cy="2502224"/>
          </a:xfrm>
          <a:prstGeom prst="rect">
            <a:avLst/>
          </a:prstGeom>
        </p:spPr>
      </p:pic>
    </p:spTree>
    <p:extLst>
      <p:ext uri="{BB962C8B-B14F-4D97-AF65-F5344CB8AC3E}">
        <p14:creationId xmlns:p14="http://schemas.microsoft.com/office/powerpoint/2010/main" val="4189561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03120" y="240782"/>
            <a:ext cx="7132320" cy="584775"/>
          </a:xfrm>
          <a:prstGeom prst="rect">
            <a:avLst/>
          </a:prstGeom>
          <a:noFill/>
        </p:spPr>
        <p:txBody>
          <a:bodyPr wrap="square" rtlCol="0" anchor="ctr">
            <a:spAutoFit/>
          </a:bodyPr>
          <a:lstStyle/>
          <a:p>
            <a:pPr algn="ctr"/>
            <a:r>
              <a:rPr lang="en-US" sz="3200" b="1" u="sng" dirty="0"/>
              <a:t>Sentiment Count Before Data balance</a:t>
            </a:r>
          </a:p>
        </p:txBody>
      </p:sp>
      <p:sp>
        <p:nvSpPr>
          <p:cNvPr id="2" name="Rectangle 1"/>
          <p:cNvSpPr/>
          <p:nvPr/>
        </p:nvSpPr>
        <p:spPr>
          <a:xfrm>
            <a:off x="274320" y="5715000"/>
            <a:ext cx="10424160" cy="707886"/>
          </a:xfrm>
          <a:prstGeom prst="rect">
            <a:avLst/>
          </a:prstGeom>
        </p:spPr>
        <p:txBody>
          <a:bodyPr wrap="square">
            <a:spAutoFit/>
          </a:bodyPr>
          <a:lstStyle/>
          <a:p>
            <a:r>
              <a:rPr lang="en-US" sz="2000" b="1" dirty="0"/>
              <a:t>Target variable having imbalanced data so we need to Balance data by Resampling method to Up sampling because data set is small</a:t>
            </a:r>
          </a:p>
        </p:txBody>
      </p:sp>
      <p:sp>
        <p:nvSpPr>
          <p:cNvPr id="5" name="Rectangle 4"/>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79CBF16-9886-4B88-7BDB-C34A67F5DA3C}"/>
              </a:ext>
            </a:extLst>
          </p:cNvPr>
          <p:cNvPicPr>
            <a:picLocks noChangeAspect="1"/>
          </p:cNvPicPr>
          <p:nvPr/>
        </p:nvPicPr>
        <p:blipFill>
          <a:blip r:embed="rId2"/>
          <a:stretch>
            <a:fillRect/>
          </a:stretch>
        </p:blipFill>
        <p:spPr>
          <a:xfrm>
            <a:off x="1143000" y="1572824"/>
            <a:ext cx="5933226" cy="3856037"/>
          </a:xfrm>
          <a:prstGeom prst="rect">
            <a:avLst/>
          </a:prstGeom>
        </p:spPr>
      </p:pic>
    </p:spTree>
    <p:extLst>
      <p:ext uri="{BB962C8B-B14F-4D97-AF65-F5344CB8AC3E}">
        <p14:creationId xmlns:p14="http://schemas.microsoft.com/office/powerpoint/2010/main" val="760014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3120" y="240782"/>
            <a:ext cx="7132320" cy="584775"/>
          </a:xfrm>
          <a:prstGeom prst="rect">
            <a:avLst/>
          </a:prstGeom>
          <a:noFill/>
        </p:spPr>
        <p:txBody>
          <a:bodyPr wrap="square" rtlCol="0" anchor="ctr">
            <a:spAutoFit/>
          </a:bodyPr>
          <a:lstStyle/>
          <a:p>
            <a:pPr algn="ctr"/>
            <a:r>
              <a:rPr lang="en-US" sz="3200" b="1" u="sng" dirty="0"/>
              <a:t>Sentiment Count After Data balance</a:t>
            </a:r>
          </a:p>
        </p:txBody>
      </p:sp>
      <p:sp>
        <p:nvSpPr>
          <p:cNvPr id="3" name="TextBox 2"/>
          <p:cNvSpPr txBox="1"/>
          <p:nvPr/>
        </p:nvSpPr>
        <p:spPr>
          <a:xfrm>
            <a:off x="274320" y="6400800"/>
            <a:ext cx="8869680" cy="369332"/>
          </a:xfrm>
          <a:prstGeom prst="rect">
            <a:avLst/>
          </a:prstGeom>
          <a:noFill/>
        </p:spPr>
        <p:txBody>
          <a:bodyPr wrap="square" rtlCol="0">
            <a:spAutoFit/>
          </a:bodyPr>
          <a:lstStyle/>
          <a:p>
            <a:r>
              <a:rPr lang="en-US" b="1" dirty="0"/>
              <a:t>Here, data is balance for target variable ‘Sentiment’.</a:t>
            </a:r>
          </a:p>
        </p:txBody>
      </p:sp>
      <p:pic>
        <p:nvPicPr>
          <p:cNvPr id="5" name="Picture 4">
            <a:extLst>
              <a:ext uri="{FF2B5EF4-FFF2-40B4-BE49-F238E27FC236}">
                <a16:creationId xmlns:a16="http://schemas.microsoft.com/office/drawing/2014/main" id="{4A3B670A-33F7-2A12-147C-5DB47140D058}"/>
              </a:ext>
            </a:extLst>
          </p:cNvPr>
          <p:cNvPicPr>
            <a:picLocks noChangeAspect="1"/>
          </p:cNvPicPr>
          <p:nvPr/>
        </p:nvPicPr>
        <p:blipFill>
          <a:blip r:embed="rId2"/>
          <a:stretch>
            <a:fillRect/>
          </a:stretch>
        </p:blipFill>
        <p:spPr>
          <a:xfrm>
            <a:off x="152400" y="1628735"/>
            <a:ext cx="6432331" cy="3968885"/>
          </a:xfrm>
          <a:prstGeom prst="rect">
            <a:avLst/>
          </a:prstGeom>
        </p:spPr>
      </p:pic>
      <p:pic>
        <p:nvPicPr>
          <p:cNvPr id="7" name="Picture 6">
            <a:extLst>
              <a:ext uri="{FF2B5EF4-FFF2-40B4-BE49-F238E27FC236}">
                <a16:creationId xmlns:a16="http://schemas.microsoft.com/office/drawing/2014/main" id="{9AB5CD9C-E595-8799-791A-851A464CEBEE}"/>
              </a:ext>
            </a:extLst>
          </p:cNvPr>
          <p:cNvPicPr>
            <a:picLocks noChangeAspect="1"/>
          </p:cNvPicPr>
          <p:nvPr/>
        </p:nvPicPr>
        <p:blipFill>
          <a:blip r:embed="rId3"/>
          <a:stretch>
            <a:fillRect/>
          </a:stretch>
        </p:blipFill>
        <p:spPr>
          <a:xfrm>
            <a:off x="6567607" y="2133600"/>
            <a:ext cx="3800475" cy="2171700"/>
          </a:xfrm>
          <a:prstGeom prst="rect">
            <a:avLst/>
          </a:prstGeom>
        </p:spPr>
      </p:pic>
    </p:spTree>
    <p:extLst>
      <p:ext uri="{BB962C8B-B14F-4D97-AF65-F5344CB8AC3E}">
        <p14:creationId xmlns:p14="http://schemas.microsoft.com/office/powerpoint/2010/main" val="161602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5EEB17-56A4-C7DA-88F7-0F2E85AA827A}"/>
              </a:ext>
            </a:extLst>
          </p:cNvPr>
          <p:cNvSpPr txBox="1"/>
          <p:nvPr/>
        </p:nvSpPr>
        <p:spPr>
          <a:xfrm>
            <a:off x="1371600" y="381000"/>
            <a:ext cx="7132320" cy="584775"/>
          </a:xfrm>
          <a:prstGeom prst="rect">
            <a:avLst/>
          </a:prstGeom>
          <a:noFill/>
        </p:spPr>
        <p:txBody>
          <a:bodyPr wrap="square" rtlCol="0" anchor="ctr">
            <a:spAutoFit/>
          </a:bodyPr>
          <a:lstStyle/>
          <a:p>
            <a:pPr algn="ctr"/>
            <a:r>
              <a:rPr lang="en-US" sz="3200" b="1" u="sng" dirty="0"/>
              <a:t>Model Building Using Neural network</a:t>
            </a:r>
          </a:p>
        </p:txBody>
      </p:sp>
      <p:pic>
        <p:nvPicPr>
          <p:cNvPr id="6" name="Picture 5">
            <a:extLst>
              <a:ext uri="{FF2B5EF4-FFF2-40B4-BE49-F238E27FC236}">
                <a16:creationId xmlns:a16="http://schemas.microsoft.com/office/drawing/2014/main" id="{3923A2AD-13FC-A853-9AA6-1C0BCE561B46}"/>
              </a:ext>
            </a:extLst>
          </p:cNvPr>
          <p:cNvPicPr>
            <a:picLocks noChangeAspect="1"/>
          </p:cNvPicPr>
          <p:nvPr/>
        </p:nvPicPr>
        <p:blipFill>
          <a:blip r:embed="rId2"/>
          <a:stretch>
            <a:fillRect/>
          </a:stretch>
        </p:blipFill>
        <p:spPr>
          <a:xfrm>
            <a:off x="375285" y="1524000"/>
            <a:ext cx="9987915" cy="3124200"/>
          </a:xfrm>
          <a:prstGeom prst="rect">
            <a:avLst/>
          </a:prstGeom>
        </p:spPr>
      </p:pic>
    </p:spTree>
    <p:extLst>
      <p:ext uri="{BB962C8B-B14F-4D97-AF65-F5344CB8AC3E}">
        <p14:creationId xmlns:p14="http://schemas.microsoft.com/office/powerpoint/2010/main" val="26347454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5EEB17-56A4-C7DA-88F7-0F2E85AA827A}"/>
              </a:ext>
            </a:extLst>
          </p:cNvPr>
          <p:cNvSpPr txBox="1"/>
          <p:nvPr/>
        </p:nvSpPr>
        <p:spPr>
          <a:xfrm>
            <a:off x="1371600" y="381000"/>
            <a:ext cx="7132320" cy="584775"/>
          </a:xfrm>
          <a:prstGeom prst="rect">
            <a:avLst/>
          </a:prstGeom>
          <a:noFill/>
        </p:spPr>
        <p:txBody>
          <a:bodyPr wrap="square" rtlCol="0" anchor="ctr">
            <a:spAutoFit/>
          </a:bodyPr>
          <a:lstStyle/>
          <a:p>
            <a:pPr algn="ctr"/>
            <a:r>
              <a:rPr lang="en-US" sz="3200" b="1" u="sng" dirty="0"/>
              <a:t>Neural network Model </a:t>
            </a:r>
            <a:r>
              <a:rPr lang="en-US" sz="3200" b="1" u="sng" dirty="0" err="1"/>
              <a:t>evalution</a:t>
            </a:r>
            <a:endParaRPr lang="en-US" sz="3200" b="1" u="sng" dirty="0"/>
          </a:p>
        </p:txBody>
      </p:sp>
      <p:pic>
        <p:nvPicPr>
          <p:cNvPr id="8" name="Picture 7">
            <a:extLst>
              <a:ext uri="{FF2B5EF4-FFF2-40B4-BE49-F238E27FC236}">
                <a16:creationId xmlns:a16="http://schemas.microsoft.com/office/drawing/2014/main" id="{7D61065D-78D1-B913-3CC7-D7B16978F2F3}"/>
              </a:ext>
            </a:extLst>
          </p:cNvPr>
          <p:cNvPicPr>
            <a:picLocks noChangeAspect="1"/>
          </p:cNvPicPr>
          <p:nvPr/>
        </p:nvPicPr>
        <p:blipFill>
          <a:blip r:embed="rId2"/>
          <a:stretch>
            <a:fillRect/>
          </a:stretch>
        </p:blipFill>
        <p:spPr>
          <a:xfrm>
            <a:off x="246581" y="2057400"/>
            <a:ext cx="5257799" cy="2971800"/>
          </a:xfrm>
          <a:prstGeom prst="rect">
            <a:avLst/>
          </a:prstGeom>
        </p:spPr>
      </p:pic>
      <p:pic>
        <p:nvPicPr>
          <p:cNvPr id="3" name="Picture 2">
            <a:extLst>
              <a:ext uri="{FF2B5EF4-FFF2-40B4-BE49-F238E27FC236}">
                <a16:creationId xmlns:a16="http://schemas.microsoft.com/office/drawing/2014/main" id="{F66C7C98-9AE7-B233-E1A7-6E9E15835933}"/>
              </a:ext>
            </a:extLst>
          </p:cNvPr>
          <p:cNvPicPr>
            <a:picLocks noChangeAspect="1"/>
          </p:cNvPicPr>
          <p:nvPr/>
        </p:nvPicPr>
        <p:blipFill>
          <a:blip r:embed="rId3"/>
          <a:stretch>
            <a:fillRect/>
          </a:stretch>
        </p:blipFill>
        <p:spPr>
          <a:xfrm>
            <a:off x="6096000" y="1044862"/>
            <a:ext cx="4405340" cy="2838450"/>
          </a:xfrm>
          <a:prstGeom prst="rect">
            <a:avLst/>
          </a:prstGeom>
        </p:spPr>
      </p:pic>
      <p:pic>
        <p:nvPicPr>
          <p:cNvPr id="7" name="Picture 6">
            <a:extLst>
              <a:ext uri="{FF2B5EF4-FFF2-40B4-BE49-F238E27FC236}">
                <a16:creationId xmlns:a16="http://schemas.microsoft.com/office/drawing/2014/main" id="{F2F2795F-FF9A-F30A-FB3D-5802F97D409D}"/>
              </a:ext>
            </a:extLst>
          </p:cNvPr>
          <p:cNvPicPr>
            <a:picLocks noChangeAspect="1"/>
          </p:cNvPicPr>
          <p:nvPr/>
        </p:nvPicPr>
        <p:blipFill>
          <a:blip r:embed="rId4"/>
          <a:stretch>
            <a:fillRect/>
          </a:stretch>
        </p:blipFill>
        <p:spPr>
          <a:xfrm>
            <a:off x="5902603" y="4173020"/>
            <a:ext cx="4792133" cy="2667000"/>
          </a:xfrm>
          <a:prstGeom prst="rect">
            <a:avLst/>
          </a:prstGeom>
        </p:spPr>
      </p:pic>
    </p:spTree>
    <p:extLst>
      <p:ext uri="{BB962C8B-B14F-4D97-AF65-F5344CB8AC3E}">
        <p14:creationId xmlns:p14="http://schemas.microsoft.com/office/powerpoint/2010/main" val="1371321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orizontal Scroll 2"/>
          <p:cNvSpPr/>
          <p:nvPr/>
        </p:nvSpPr>
        <p:spPr>
          <a:xfrm>
            <a:off x="2743200" y="2514600"/>
            <a:ext cx="5943600" cy="1371600"/>
          </a:xfrm>
          <a:prstGeom prst="horizontalScroll">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95000"/>
                    <a:lumOff val="5000"/>
                  </a:schemeClr>
                </a:solidFill>
              </a:rPr>
              <a:t>Model Deployment</a:t>
            </a:r>
          </a:p>
        </p:txBody>
      </p:sp>
      <p:sp>
        <p:nvSpPr>
          <p:cNvPr id="4" name="Rectangle 3"/>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51752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828" y="307649"/>
            <a:ext cx="7682378" cy="991312"/>
          </a:xfrm>
        </p:spPr>
        <p:txBody>
          <a:bodyPr/>
          <a:lstStyle/>
          <a:p>
            <a:r>
              <a:rPr lang="en-IN" b="1" u="sng" dirty="0"/>
              <a:t>Deployment Of ML</a:t>
            </a:r>
          </a:p>
        </p:txBody>
      </p:sp>
      <p:sp>
        <p:nvSpPr>
          <p:cNvPr id="3" name="Subtitle 2"/>
          <p:cNvSpPr>
            <a:spLocks noGrp="1"/>
          </p:cNvSpPr>
          <p:nvPr>
            <p:ph type="subTitle" idx="1"/>
          </p:nvPr>
        </p:nvSpPr>
        <p:spPr>
          <a:xfrm>
            <a:off x="595260" y="1447800"/>
            <a:ext cx="4891140" cy="5007836"/>
          </a:xfrm>
        </p:spPr>
        <p:txBody>
          <a:bodyPr>
            <a:normAutofit/>
          </a:bodyPr>
          <a:lstStyle/>
          <a:p>
            <a:pPr marL="514350" indent="-514350" algn="l">
              <a:lnSpc>
                <a:spcPct val="150000"/>
              </a:lnSpc>
              <a:buAutoNum type="arabicPeriod"/>
            </a:pPr>
            <a:r>
              <a:rPr lang="en-IN" sz="2800" b="1" cap="none" dirty="0">
                <a:solidFill>
                  <a:schemeClr val="tx1"/>
                </a:solidFill>
              </a:rPr>
              <a:t>Create pickle file</a:t>
            </a:r>
          </a:p>
          <a:p>
            <a:pPr algn="l">
              <a:lnSpc>
                <a:spcPct val="150000"/>
              </a:lnSpc>
            </a:pPr>
            <a:r>
              <a:rPr lang="en-IN" sz="2800" b="1" dirty="0">
                <a:solidFill>
                  <a:schemeClr val="tx1"/>
                </a:solidFill>
              </a:rPr>
              <a:t>2. </a:t>
            </a:r>
            <a:r>
              <a:rPr lang="en-IN" sz="2800" b="1" cap="none" dirty="0">
                <a:solidFill>
                  <a:schemeClr val="tx1"/>
                </a:solidFill>
              </a:rPr>
              <a:t>Install required libraries</a:t>
            </a:r>
          </a:p>
          <a:p>
            <a:pPr algn="l">
              <a:lnSpc>
                <a:spcPct val="150000"/>
              </a:lnSpc>
            </a:pPr>
            <a:r>
              <a:rPr lang="en-IN" sz="2800" b="1" cap="none" dirty="0">
                <a:solidFill>
                  <a:schemeClr val="tx1"/>
                </a:solidFill>
              </a:rPr>
              <a:t>4. develop app by using python</a:t>
            </a:r>
          </a:p>
          <a:p>
            <a:pPr algn="l">
              <a:lnSpc>
                <a:spcPct val="150000"/>
              </a:lnSpc>
            </a:pPr>
            <a:r>
              <a:rPr lang="en-IN" sz="2800" b="1" cap="none" dirty="0">
                <a:solidFill>
                  <a:schemeClr val="tx1"/>
                </a:solidFill>
              </a:rPr>
              <a:t>5. Using local host run in </a:t>
            </a:r>
            <a:r>
              <a:rPr lang="en-IN" sz="2800" b="1" cap="none" dirty="0" err="1">
                <a:solidFill>
                  <a:schemeClr val="tx1"/>
                </a:solidFill>
              </a:rPr>
              <a:t>streamlit</a:t>
            </a:r>
            <a:endParaRPr lang="en-IN" sz="2800" b="1" cap="none" dirty="0">
              <a:solidFill>
                <a:schemeClr val="tx1"/>
              </a:solidFill>
            </a:endParaRPr>
          </a:p>
          <a:p>
            <a:pPr marL="457200" indent="-457200">
              <a:lnSpc>
                <a:spcPct val="150000"/>
              </a:lnSpc>
              <a:buFont typeface="+mj-lt"/>
              <a:buAutoNum type="arabicPeriod"/>
            </a:pPr>
            <a:endParaRPr lang="en-IN" sz="2800" cap="none" dirty="0"/>
          </a:p>
          <a:p>
            <a:pPr marL="457200" indent="-457200">
              <a:lnSpc>
                <a:spcPct val="150000"/>
              </a:lnSpc>
              <a:buFont typeface="+mj-lt"/>
              <a:buAutoNum type="arabicPeriod"/>
            </a:pPr>
            <a:endParaRPr lang="en-IN" sz="2800" cap="none" dirty="0"/>
          </a:p>
        </p:txBody>
      </p:sp>
      <p:sp>
        <p:nvSpPr>
          <p:cNvPr id="5" name="Rectangle 4"/>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337475E-D176-FC25-8B18-8B6E6BBCE5F3}"/>
              </a:ext>
            </a:extLst>
          </p:cNvPr>
          <p:cNvPicPr>
            <a:picLocks noChangeAspect="1"/>
          </p:cNvPicPr>
          <p:nvPr/>
        </p:nvPicPr>
        <p:blipFill rotWithShape="1">
          <a:blip r:embed="rId2"/>
          <a:srcRect l="37890" t="3584" r="36" b="-227"/>
          <a:stretch/>
        </p:blipFill>
        <p:spPr>
          <a:xfrm>
            <a:off x="5408816" y="1600200"/>
            <a:ext cx="5182984" cy="4388019"/>
          </a:xfrm>
          <a:prstGeom prst="rect">
            <a:avLst/>
          </a:prstGeom>
        </p:spPr>
      </p:pic>
    </p:spTree>
    <p:extLst>
      <p:ext uri="{BB962C8B-B14F-4D97-AF65-F5344CB8AC3E}">
        <p14:creationId xmlns:p14="http://schemas.microsoft.com/office/powerpoint/2010/main" val="3460007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35037" y="4663951"/>
            <a:ext cx="7529701" cy="923330"/>
          </a:xfrm>
          <a:prstGeom prst="rect">
            <a:avLst/>
          </a:prstGeom>
          <a:noFill/>
        </p:spPr>
        <p:txBody>
          <a:bodyPr wrap="square" rtlCol="0">
            <a:spAutoFit/>
          </a:bodyPr>
          <a:lstStyle/>
          <a:p>
            <a:pPr marL="285750" indent="-285750">
              <a:buFont typeface="Arial" panose="020B0604020202020204" pitchFamily="34" charset="0"/>
              <a:buChar char="•"/>
            </a:pPr>
            <a:r>
              <a:rPr lang="en-IN" dirty="0"/>
              <a:t>After model evaluation we got </a:t>
            </a:r>
            <a:r>
              <a:rPr lang="en-IN" dirty="0" err="1"/>
              <a:t>Nueral</a:t>
            </a:r>
            <a:r>
              <a:rPr lang="en-IN" dirty="0"/>
              <a:t> network have more accuracy(90%) than others so we have selected that model for deployment</a:t>
            </a:r>
          </a:p>
          <a:p>
            <a:pPr marL="285750" indent="-285750">
              <a:buFont typeface="Arial" panose="020B0604020202020204" pitchFamily="34" charset="0"/>
              <a:buChar char="•"/>
            </a:pPr>
            <a:r>
              <a:rPr lang="en-IN" dirty="0"/>
              <a:t>First we have to import pickle and  create pickle file with respect to model </a:t>
            </a:r>
          </a:p>
        </p:txBody>
      </p:sp>
      <p:sp>
        <p:nvSpPr>
          <p:cNvPr id="5" name="Rectangle 4"/>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2E670AA-FDD6-227F-F435-A127BFA130F3}"/>
              </a:ext>
            </a:extLst>
          </p:cNvPr>
          <p:cNvPicPr>
            <a:picLocks noChangeAspect="1"/>
          </p:cNvPicPr>
          <p:nvPr/>
        </p:nvPicPr>
        <p:blipFill>
          <a:blip r:embed="rId2"/>
          <a:stretch>
            <a:fillRect/>
          </a:stretch>
        </p:blipFill>
        <p:spPr>
          <a:xfrm>
            <a:off x="2209800" y="1600200"/>
            <a:ext cx="4721150" cy="2595252"/>
          </a:xfrm>
          <a:prstGeom prst="rect">
            <a:avLst/>
          </a:prstGeom>
        </p:spPr>
      </p:pic>
      <p:sp>
        <p:nvSpPr>
          <p:cNvPr id="8" name="TextBox 7">
            <a:extLst>
              <a:ext uri="{FF2B5EF4-FFF2-40B4-BE49-F238E27FC236}">
                <a16:creationId xmlns:a16="http://schemas.microsoft.com/office/drawing/2014/main" id="{1081D3BF-551D-C1BC-77A4-1D2D4B34C104}"/>
              </a:ext>
            </a:extLst>
          </p:cNvPr>
          <p:cNvSpPr txBox="1"/>
          <p:nvPr/>
        </p:nvSpPr>
        <p:spPr>
          <a:xfrm>
            <a:off x="1827175" y="481881"/>
            <a:ext cx="5486400" cy="754694"/>
          </a:xfrm>
          <a:prstGeom prst="rect">
            <a:avLst/>
          </a:prstGeom>
          <a:noFill/>
        </p:spPr>
        <p:txBody>
          <a:bodyPr wrap="square">
            <a:spAutoFit/>
          </a:bodyPr>
          <a:lstStyle/>
          <a:p>
            <a:pPr algn="ctr">
              <a:lnSpc>
                <a:spcPct val="150000"/>
              </a:lnSpc>
            </a:pPr>
            <a:r>
              <a:rPr lang="en-IN" sz="3200" b="1" cap="none" dirty="0">
                <a:solidFill>
                  <a:schemeClr val="tx1"/>
                </a:solidFill>
              </a:rPr>
              <a:t>Create pickle file and H5 file</a:t>
            </a:r>
          </a:p>
        </p:txBody>
      </p:sp>
    </p:spTree>
    <p:extLst>
      <p:ext uri="{BB962C8B-B14F-4D97-AF65-F5344CB8AC3E}">
        <p14:creationId xmlns:p14="http://schemas.microsoft.com/office/powerpoint/2010/main" val="184543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0"/>
            <a:ext cx="9982200"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In spider we can develop app.py by imputing  programme</a:t>
            </a:r>
          </a:p>
          <a:p>
            <a:pPr marL="285750" indent="-285750">
              <a:lnSpc>
                <a:spcPct val="150000"/>
              </a:lnSpc>
              <a:buFont typeface="Arial" panose="020B0604020202020204" pitchFamily="34" charset="0"/>
              <a:buChar char="•"/>
            </a:pPr>
            <a:r>
              <a:rPr lang="en-IN" dirty="0"/>
              <a:t>Here we develop an app according to our model features and condition putting textbox </a:t>
            </a:r>
          </a:p>
          <a:p>
            <a:pPr marL="285750" indent="-285750">
              <a:lnSpc>
                <a:spcPct val="150000"/>
              </a:lnSpc>
              <a:buFont typeface="Arial" panose="020B0604020202020204" pitchFamily="34" charset="0"/>
              <a:buChar char="•"/>
            </a:pPr>
            <a:r>
              <a:rPr lang="en-IN" dirty="0"/>
              <a:t>By this we get output such as “positive”, ”negative” and “neutral”</a:t>
            </a:r>
          </a:p>
        </p:txBody>
      </p:sp>
      <p:pic>
        <p:nvPicPr>
          <p:cNvPr id="6" name="Picture 5">
            <a:extLst>
              <a:ext uri="{FF2B5EF4-FFF2-40B4-BE49-F238E27FC236}">
                <a16:creationId xmlns:a16="http://schemas.microsoft.com/office/drawing/2014/main" id="{36CC09E1-6797-8F46-37FC-3D296255BDCD}"/>
              </a:ext>
            </a:extLst>
          </p:cNvPr>
          <p:cNvPicPr>
            <a:picLocks noChangeAspect="1"/>
          </p:cNvPicPr>
          <p:nvPr/>
        </p:nvPicPr>
        <p:blipFill>
          <a:blip r:embed="rId2"/>
          <a:stretch>
            <a:fillRect/>
          </a:stretch>
        </p:blipFill>
        <p:spPr>
          <a:xfrm>
            <a:off x="152400" y="146914"/>
            <a:ext cx="4496434" cy="5187086"/>
          </a:xfrm>
          <a:prstGeom prst="rect">
            <a:avLst/>
          </a:prstGeom>
        </p:spPr>
      </p:pic>
      <p:pic>
        <p:nvPicPr>
          <p:cNvPr id="8" name="Picture 7">
            <a:extLst>
              <a:ext uri="{FF2B5EF4-FFF2-40B4-BE49-F238E27FC236}">
                <a16:creationId xmlns:a16="http://schemas.microsoft.com/office/drawing/2014/main" id="{99DCCA11-F9F6-6A94-7142-5B1486559D48}"/>
              </a:ext>
            </a:extLst>
          </p:cNvPr>
          <p:cNvPicPr>
            <a:picLocks noChangeAspect="1"/>
          </p:cNvPicPr>
          <p:nvPr/>
        </p:nvPicPr>
        <p:blipFill>
          <a:blip r:embed="rId3"/>
          <a:stretch>
            <a:fillRect/>
          </a:stretch>
        </p:blipFill>
        <p:spPr>
          <a:xfrm>
            <a:off x="4648834" y="963281"/>
            <a:ext cx="5937383" cy="3586886"/>
          </a:xfrm>
          <a:prstGeom prst="rect">
            <a:avLst/>
          </a:prstGeom>
        </p:spPr>
      </p:pic>
    </p:spTree>
    <p:extLst>
      <p:ext uri="{BB962C8B-B14F-4D97-AF65-F5344CB8AC3E}">
        <p14:creationId xmlns:p14="http://schemas.microsoft.com/office/powerpoint/2010/main" val="3846014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64DF8-478E-E06A-753D-5A6E3DC9A18A}"/>
              </a:ext>
            </a:extLst>
          </p:cNvPr>
          <p:cNvSpPr>
            <a:spLocks noGrp="1"/>
          </p:cNvSpPr>
          <p:nvPr>
            <p:ph type="title"/>
          </p:nvPr>
        </p:nvSpPr>
        <p:spPr>
          <a:xfrm>
            <a:off x="381000" y="1295400"/>
            <a:ext cx="9875520" cy="1143000"/>
          </a:xfrm>
        </p:spPr>
        <p:txBody>
          <a:bodyPr>
            <a:normAutofit fontScale="90000"/>
          </a:bodyPr>
          <a:lstStyle/>
          <a:p>
            <a:r>
              <a:rPr lang="en-IN" altLang="en-US" sz="3240" b="1" dirty="0">
                <a:latin typeface="Baskerville Old Face" panose="02020602080505020303" charset="0"/>
                <a:ea typeface="Arial" panose="020B0604020202020204" pitchFamily="34" charset="0"/>
                <a:cs typeface="+mn-cs"/>
              </a:rPr>
              <a:t>Business Objective</a:t>
            </a:r>
            <a:br>
              <a:rPr lang="en-IN" altLang="en-US" sz="3240" i="1" dirty="0">
                <a:latin typeface="Baskerville Old Face" panose="02020602080505020303" charset="0"/>
                <a:ea typeface="Arial" panose="020B0604020202020204" pitchFamily="34" charset="0"/>
                <a:cs typeface="+mn-cs"/>
              </a:rPr>
            </a:br>
            <a:endParaRPr lang="en-IN" dirty="0"/>
          </a:p>
        </p:txBody>
      </p:sp>
      <p:sp>
        <p:nvSpPr>
          <p:cNvPr id="3" name="Content Placeholder 2">
            <a:extLst>
              <a:ext uri="{FF2B5EF4-FFF2-40B4-BE49-F238E27FC236}">
                <a16:creationId xmlns:a16="http://schemas.microsoft.com/office/drawing/2014/main" id="{C47B7A74-7644-D130-371B-4AC39DE34F65}"/>
              </a:ext>
            </a:extLst>
          </p:cNvPr>
          <p:cNvSpPr>
            <a:spLocks noGrp="1"/>
          </p:cNvSpPr>
          <p:nvPr>
            <p:ph idx="1"/>
          </p:nvPr>
        </p:nvSpPr>
        <p:spPr>
          <a:xfrm>
            <a:off x="457200" y="2743200"/>
            <a:ext cx="9875520" cy="4525963"/>
          </a:xfrm>
        </p:spPr>
        <p:txBody>
          <a:bodyPr/>
          <a:lstStyle/>
          <a:p>
            <a:r>
              <a:rPr lang="en-US" sz="2400" dirty="0">
                <a:latin typeface="Söhne"/>
              </a:rPr>
              <a:t>Sentiment analysis aims to determine the sentiment strength from a textual source for good decision making. This work focuses on application of sentiment analysis in financial sentiment</a:t>
            </a:r>
          </a:p>
          <a:p>
            <a:r>
              <a:rPr lang="en-IN" sz="2400" dirty="0">
                <a:latin typeface="Söhne"/>
              </a:rPr>
              <a:t>Need to get sentiment analysis of financial statements and gauge its impact i.e. positive, negative or neutral on the business and government.</a:t>
            </a:r>
          </a:p>
          <a:p>
            <a:pPr marL="0" indent="0">
              <a:buNone/>
            </a:pPr>
            <a:endParaRPr lang="en-IN" dirty="0"/>
          </a:p>
        </p:txBody>
      </p:sp>
    </p:spTree>
    <p:extLst>
      <p:ext uri="{BB962C8B-B14F-4D97-AF65-F5344CB8AC3E}">
        <p14:creationId xmlns:p14="http://schemas.microsoft.com/office/powerpoint/2010/main" val="2993426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52600" y="5845324"/>
            <a:ext cx="6999005" cy="369332"/>
          </a:xfrm>
          <a:prstGeom prst="rect">
            <a:avLst/>
          </a:prstGeom>
          <a:noFill/>
        </p:spPr>
        <p:txBody>
          <a:bodyPr wrap="square" rtlCol="0">
            <a:spAutoFit/>
          </a:bodyPr>
          <a:lstStyle/>
          <a:p>
            <a:pPr marL="285750" indent="-285750">
              <a:buFont typeface="Arial" panose="020B0604020202020204" pitchFamily="34" charset="0"/>
              <a:buChar char="•"/>
            </a:pPr>
            <a:r>
              <a:rPr lang="en-IN" dirty="0"/>
              <a:t>Then we have give path of app.py file for running into </a:t>
            </a:r>
            <a:r>
              <a:rPr lang="en-IN" dirty="0" err="1"/>
              <a:t>streamlit</a:t>
            </a:r>
            <a:endParaRPr lang="en-IN" dirty="0"/>
          </a:p>
        </p:txBody>
      </p:sp>
      <p:sp>
        <p:nvSpPr>
          <p:cNvPr id="4" name="Rectangle 3"/>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FCE5A6B-25CA-D2CF-B930-679D7912846B}"/>
              </a:ext>
            </a:extLst>
          </p:cNvPr>
          <p:cNvPicPr>
            <a:picLocks noChangeAspect="1"/>
          </p:cNvPicPr>
          <p:nvPr/>
        </p:nvPicPr>
        <p:blipFill>
          <a:blip r:embed="rId2"/>
          <a:stretch>
            <a:fillRect/>
          </a:stretch>
        </p:blipFill>
        <p:spPr>
          <a:xfrm>
            <a:off x="1371600" y="2286000"/>
            <a:ext cx="7862655" cy="2076450"/>
          </a:xfrm>
          <a:prstGeom prst="rect">
            <a:avLst/>
          </a:prstGeom>
        </p:spPr>
      </p:pic>
    </p:spTree>
    <p:extLst>
      <p:ext uri="{BB962C8B-B14F-4D97-AF65-F5344CB8AC3E}">
        <p14:creationId xmlns:p14="http://schemas.microsoft.com/office/powerpoint/2010/main" val="40098606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22833" y="5486400"/>
            <a:ext cx="7226337" cy="120032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IN" dirty="0"/>
              <a:t>This is our </a:t>
            </a:r>
            <a:r>
              <a:rPr lang="en-IN" dirty="0" err="1"/>
              <a:t>streamlit</a:t>
            </a:r>
            <a:r>
              <a:rPr lang="en-IN" dirty="0"/>
              <a:t> page here we have added some visualizes form web</a:t>
            </a:r>
          </a:p>
          <a:p>
            <a:pPr marL="285750" indent="-285750">
              <a:lnSpc>
                <a:spcPct val="150000"/>
              </a:lnSpc>
              <a:buFont typeface="Arial" panose="020B0604020202020204" pitchFamily="34" charset="0"/>
              <a:buChar char="•"/>
            </a:pPr>
            <a:r>
              <a:rPr lang="en-IN" dirty="0"/>
              <a:t>Adding information we get output</a:t>
            </a:r>
          </a:p>
          <a:p>
            <a:pPr marL="285750" indent="-285750">
              <a:buFont typeface="Arial" panose="020B0604020202020204" pitchFamily="34" charset="0"/>
              <a:buChar char="•"/>
            </a:pPr>
            <a:endParaRPr lang="en-IN" dirty="0"/>
          </a:p>
        </p:txBody>
      </p:sp>
      <p:sp>
        <p:nvSpPr>
          <p:cNvPr id="5" name="Rectangle 4"/>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7669ED0-7CD3-7135-5DE1-8A845759B71B}"/>
              </a:ext>
            </a:extLst>
          </p:cNvPr>
          <p:cNvPicPr>
            <a:picLocks noChangeAspect="1"/>
          </p:cNvPicPr>
          <p:nvPr/>
        </p:nvPicPr>
        <p:blipFill>
          <a:blip r:embed="rId2"/>
          <a:stretch>
            <a:fillRect/>
          </a:stretch>
        </p:blipFill>
        <p:spPr>
          <a:xfrm>
            <a:off x="261991" y="285868"/>
            <a:ext cx="10216370" cy="4743332"/>
          </a:xfrm>
          <a:prstGeom prst="rect">
            <a:avLst/>
          </a:prstGeom>
        </p:spPr>
      </p:pic>
    </p:spTree>
    <p:extLst>
      <p:ext uri="{BB962C8B-B14F-4D97-AF65-F5344CB8AC3E}">
        <p14:creationId xmlns:p14="http://schemas.microsoft.com/office/powerpoint/2010/main" val="15032859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2362200"/>
            <a:ext cx="5943600" cy="1446550"/>
          </a:xfrm>
          <a:prstGeom prst="rect">
            <a:avLst/>
          </a:prstGeom>
          <a:noFill/>
        </p:spPr>
        <p:txBody>
          <a:bodyPr wrap="square" rtlCol="0">
            <a:spAutoFit/>
          </a:bodyPr>
          <a:lstStyle/>
          <a:p>
            <a:r>
              <a:rPr lang="en-IN" sz="8800" b="1" u="sng" dirty="0"/>
              <a:t>Thank you !</a:t>
            </a:r>
          </a:p>
        </p:txBody>
      </p:sp>
    </p:spTree>
    <p:extLst>
      <p:ext uri="{BB962C8B-B14F-4D97-AF65-F5344CB8AC3E}">
        <p14:creationId xmlns:p14="http://schemas.microsoft.com/office/powerpoint/2010/main" val="1301094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762000" y="685800"/>
            <a:ext cx="7680960" cy="5562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6300" u="sng" dirty="0"/>
              <a:t>Index</a:t>
            </a:r>
            <a:endParaRPr lang="en-US" sz="2600" u="sng" dirty="0"/>
          </a:p>
          <a:p>
            <a:pPr marL="0" indent="0">
              <a:buNone/>
            </a:pPr>
            <a:endParaRPr lang="en-US" sz="2600" dirty="0"/>
          </a:p>
          <a:p>
            <a:pPr marL="514350" indent="-514350">
              <a:buAutoNum type="arabicParenR"/>
            </a:pPr>
            <a:r>
              <a:rPr lang="en-US" dirty="0">
                <a:solidFill>
                  <a:schemeClr val="accent2">
                    <a:lumMod val="50000"/>
                  </a:schemeClr>
                </a:solidFill>
              </a:rPr>
              <a:t>Finding problem statement</a:t>
            </a:r>
          </a:p>
          <a:p>
            <a:pPr marL="514350" indent="-514350">
              <a:buAutoNum type="arabicParenR"/>
            </a:pPr>
            <a:r>
              <a:rPr lang="en-US" dirty="0">
                <a:solidFill>
                  <a:schemeClr val="accent2">
                    <a:lumMod val="50000"/>
                  </a:schemeClr>
                </a:solidFill>
              </a:rPr>
              <a:t>Exploratory data analysis</a:t>
            </a:r>
          </a:p>
          <a:p>
            <a:pPr marL="514350" indent="-514350">
              <a:buAutoNum type="arabicParenR"/>
            </a:pPr>
            <a:r>
              <a:rPr lang="en-US" dirty="0">
                <a:solidFill>
                  <a:schemeClr val="accent2">
                    <a:lumMod val="50000"/>
                  </a:schemeClr>
                </a:solidFill>
              </a:rPr>
              <a:t>Data visualization</a:t>
            </a:r>
          </a:p>
          <a:p>
            <a:pPr marL="514350" indent="-514350">
              <a:buAutoNum type="arabicParenR"/>
            </a:pPr>
            <a:r>
              <a:rPr lang="en-US" dirty="0">
                <a:solidFill>
                  <a:schemeClr val="accent2">
                    <a:lumMod val="50000"/>
                  </a:schemeClr>
                </a:solidFill>
              </a:rPr>
              <a:t>Feature engineering</a:t>
            </a:r>
          </a:p>
          <a:p>
            <a:pPr marL="514350" indent="-514350">
              <a:buAutoNum type="arabicParenR"/>
            </a:pPr>
            <a:r>
              <a:rPr lang="en-US">
                <a:solidFill>
                  <a:schemeClr val="accent2">
                    <a:lumMod val="50000"/>
                  </a:schemeClr>
                </a:solidFill>
              </a:rPr>
              <a:t>Model building &amp; Model </a:t>
            </a:r>
            <a:r>
              <a:rPr lang="en-US" dirty="0">
                <a:solidFill>
                  <a:schemeClr val="accent2">
                    <a:lumMod val="50000"/>
                  </a:schemeClr>
                </a:solidFill>
              </a:rPr>
              <a:t>evaluation</a:t>
            </a:r>
          </a:p>
          <a:p>
            <a:pPr marL="514350" indent="-514350">
              <a:buAutoNum type="arabicParenR"/>
            </a:pPr>
            <a:r>
              <a:rPr lang="en-US" dirty="0">
                <a:solidFill>
                  <a:schemeClr val="accent2">
                    <a:lumMod val="50000"/>
                  </a:schemeClr>
                </a:solidFill>
              </a:rPr>
              <a:t>Model deployment</a:t>
            </a:r>
          </a:p>
          <a:p>
            <a:pPr marL="514350" indent="-514350">
              <a:buAutoNum type="arabicParenR"/>
            </a:pPr>
            <a:endParaRPr lang="en-US" dirty="0">
              <a:solidFill>
                <a:schemeClr val="accent2">
                  <a:lumMod val="50000"/>
                </a:schemeClr>
              </a:solidFill>
            </a:endParaRPr>
          </a:p>
        </p:txBody>
      </p:sp>
      <p:sp>
        <p:nvSpPr>
          <p:cNvPr id="3" name="Rectangle 2"/>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1384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2743200" y="2514600"/>
            <a:ext cx="5943600" cy="1371600"/>
          </a:xfrm>
          <a:prstGeom prst="horizontalScroll">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95000"/>
                    <a:lumOff val="5000"/>
                  </a:schemeClr>
                </a:solidFill>
              </a:rPr>
              <a:t>Problem Statement</a:t>
            </a:r>
          </a:p>
        </p:txBody>
      </p:sp>
      <p:sp>
        <p:nvSpPr>
          <p:cNvPr id="5" name="Rectangle 4"/>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1537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latin typeface="Times New Roman" panose="02020603050405020304" pitchFamily="18" charset="0"/>
                <a:cs typeface="Times New Roman" panose="02020603050405020304" pitchFamily="18" charset="0"/>
              </a:rPr>
              <a:t>Problem Statement</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dirty="0">
                <a:solidFill>
                  <a:schemeClr val="accent2">
                    <a:lumMod val="50000"/>
                  </a:schemeClr>
                </a:solidFill>
              </a:rPr>
              <a:t>Sentiment analysis aims to determine the sentiment strength from a textual source for good decision making. This work focuses on application of sentiment analysis in financial sentiment. This work focuses on application of sentiment analysis in financial news</a:t>
            </a:r>
          </a:p>
          <a:p>
            <a:pPr>
              <a:lnSpc>
                <a:spcPct val="150000"/>
              </a:lnSpc>
            </a:pPr>
            <a:endParaRPr lang="en-IN" sz="1800" dirty="0">
              <a:latin typeface="Times New Roman" panose="02020603050405020304" pitchFamily="18" charset="0"/>
              <a:cs typeface="Times New Roman" panose="02020603050405020304" pitchFamily="18" charset="0"/>
            </a:endParaRPr>
          </a:p>
        </p:txBody>
      </p:sp>
      <p:sp>
        <p:nvSpPr>
          <p:cNvPr id="5" name="Rectangle 4"/>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427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orizontal Scroll 2"/>
          <p:cNvSpPr/>
          <p:nvPr/>
        </p:nvSpPr>
        <p:spPr>
          <a:xfrm>
            <a:off x="2286000" y="2519265"/>
            <a:ext cx="6781800" cy="1371600"/>
          </a:xfrm>
          <a:prstGeom prst="horizontalScroll">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95000"/>
                    <a:lumOff val="5000"/>
                  </a:schemeClr>
                </a:solidFill>
              </a:rPr>
              <a:t>Exploratory Data Analysis</a:t>
            </a:r>
          </a:p>
        </p:txBody>
      </p:sp>
      <p:sp>
        <p:nvSpPr>
          <p:cNvPr id="4" name="Rectangle 3"/>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379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7681"/>
            <a:ext cx="2499360" cy="868362"/>
          </a:xfrm>
        </p:spPr>
        <p:txBody>
          <a:bodyPr/>
          <a:lstStyle/>
          <a:p>
            <a:pPr algn="l"/>
            <a:r>
              <a:rPr lang="en-US" sz="3200" b="1" u="sng" dirty="0">
                <a:latin typeface="Times New Roman" pitchFamily="18" charset="0"/>
                <a:cs typeface="Times New Roman" pitchFamily="18" charset="0"/>
              </a:rPr>
              <a:t>EDA</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198304" y="1130222"/>
            <a:ext cx="4757451" cy="4525963"/>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Exploratory Data Analysis (EDA) is an important step in understanding and gaining insights from sentiment of each class Positive , Negative and </a:t>
            </a:r>
            <a:r>
              <a:rPr lang="en-US" sz="1800" dirty="0" err="1">
                <a:latin typeface="Times New Roman" panose="02020603050405020304" pitchFamily="18" charset="0"/>
                <a:cs typeface="Times New Roman" panose="02020603050405020304" pitchFamily="18" charset="0"/>
              </a:rPr>
              <a:t>Nuetral</a:t>
            </a:r>
            <a:r>
              <a:rPr lang="en-US" sz="1800" dirty="0">
                <a:latin typeface="Times New Roman" panose="02020603050405020304" pitchFamily="18" charset="0"/>
                <a:cs typeface="Times New Roman" panose="02020603050405020304" pitchFamily="18" charset="0"/>
              </a:rPr>
              <a:t>.</a:t>
            </a:r>
          </a:p>
          <a:p>
            <a:pPr>
              <a:lnSpc>
                <a:spcPct val="150000"/>
              </a:lnSpc>
            </a:pPr>
            <a:r>
              <a:rPr lang="en-US" sz="1800" dirty="0">
                <a:latin typeface="Times New Roman" panose="02020603050405020304" pitchFamily="18" charset="0"/>
                <a:cs typeface="Times New Roman" panose="02020603050405020304" pitchFamily="18" charset="0"/>
              </a:rPr>
              <a:t>The aim of EDA is finding missing values and duplicate statement, and dataset information.</a:t>
            </a: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a:p>
            <a:pPr>
              <a:lnSpc>
                <a:spcPct val="150000"/>
              </a:lnSpc>
            </a:pPr>
            <a:endParaRPr lang="en-IN" sz="1800" dirty="0">
              <a:latin typeface="Times New Roman" panose="02020603050405020304" pitchFamily="18" charset="0"/>
              <a:cs typeface="Times New Roman" panose="02020603050405020304" pitchFamily="18" charset="0"/>
            </a:endParaRPr>
          </a:p>
        </p:txBody>
      </p:sp>
      <p:sp>
        <p:nvSpPr>
          <p:cNvPr id="5" name="Rectangle 4"/>
          <p:cNvSpPr/>
          <p:nvPr/>
        </p:nvSpPr>
        <p:spPr>
          <a:xfrm>
            <a:off x="228600" y="152400"/>
            <a:ext cx="10515600" cy="6553200"/>
          </a:xfrm>
          <a:prstGeom prst="rect">
            <a:avLst/>
          </a:prstGeom>
          <a:no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FCD2059-BE3A-CEA4-F5E0-9EAC763BC37C}"/>
              </a:ext>
            </a:extLst>
          </p:cNvPr>
          <p:cNvPicPr>
            <a:picLocks noChangeAspect="1"/>
          </p:cNvPicPr>
          <p:nvPr/>
        </p:nvPicPr>
        <p:blipFill>
          <a:blip r:embed="rId2"/>
          <a:stretch>
            <a:fillRect/>
          </a:stretch>
        </p:blipFill>
        <p:spPr>
          <a:xfrm>
            <a:off x="808541" y="4343400"/>
            <a:ext cx="3663672" cy="2133600"/>
          </a:xfrm>
          <a:prstGeom prst="rect">
            <a:avLst/>
          </a:prstGeom>
        </p:spPr>
      </p:pic>
      <p:pic>
        <p:nvPicPr>
          <p:cNvPr id="9" name="Picture 8">
            <a:extLst>
              <a:ext uri="{FF2B5EF4-FFF2-40B4-BE49-F238E27FC236}">
                <a16:creationId xmlns:a16="http://schemas.microsoft.com/office/drawing/2014/main" id="{2DF31046-E304-BDFA-270B-0D5A5EE50CD9}"/>
              </a:ext>
            </a:extLst>
          </p:cNvPr>
          <p:cNvPicPr>
            <a:picLocks noChangeAspect="1"/>
          </p:cNvPicPr>
          <p:nvPr/>
        </p:nvPicPr>
        <p:blipFill>
          <a:blip r:embed="rId3"/>
          <a:stretch>
            <a:fillRect/>
          </a:stretch>
        </p:blipFill>
        <p:spPr>
          <a:xfrm>
            <a:off x="4986051" y="707767"/>
            <a:ext cx="5638800" cy="5616833"/>
          </a:xfrm>
          <a:prstGeom prst="rect">
            <a:avLst/>
          </a:prstGeom>
        </p:spPr>
      </p:pic>
    </p:spTree>
    <p:extLst>
      <p:ext uri="{BB962C8B-B14F-4D97-AF65-F5344CB8AC3E}">
        <p14:creationId xmlns:p14="http://schemas.microsoft.com/office/powerpoint/2010/main" val="666711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953</TotalTime>
  <Words>883</Words>
  <Application>Microsoft Office PowerPoint</Application>
  <PresentationFormat>Custom</PresentationFormat>
  <Paragraphs>119</Paragraphs>
  <Slides>42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arial</vt:lpstr>
      <vt:lpstr>Baskerville Old Face</vt:lpstr>
      <vt:lpstr>Calibri</vt:lpstr>
      <vt:lpstr>Calibri Light</vt:lpstr>
      <vt:lpstr>Century</vt:lpstr>
      <vt:lpstr>Söhne</vt:lpstr>
      <vt:lpstr>Times New Roman</vt:lpstr>
      <vt:lpstr>Wingdings</vt:lpstr>
      <vt:lpstr>Office Theme</vt:lpstr>
      <vt:lpstr>PowerPoint Presentation</vt:lpstr>
      <vt:lpstr>Financial Sentiment Analysis Project</vt:lpstr>
      <vt:lpstr>Introduction</vt:lpstr>
      <vt:lpstr>Business Objective </vt:lpstr>
      <vt:lpstr>PowerPoint Presentation</vt:lpstr>
      <vt:lpstr>PowerPoint Presentation</vt:lpstr>
      <vt:lpstr>Problem Statement</vt:lpstr>
      <vt:lpstr>PowerPoint Presentation</vt:lpstr>
      <vt:lpstr>EDA</vt:lpstr>
      <vt:lpstr>  </vt:lpstr>
      <vt:lpstr>Text Pre-processing</vt:lpstr>
      <vt:lpstr>Text Pre-processing of ML Model</vt:lpstr>
      <vt:lpstr>Text Pre-processing of ML Model</vt:lpstr>
      <vt:lpstr>Text Pre-processing of DL Model</vt:lpstr>
      <vt:lpstr>PowerPoint Presentation</vt:lpstr>
      <vt:lpstr>Data Visualization</vt:lpstr>
      <vt:lpstr>Bar Graph plotting target feature distribution</vt:lpstr>
      <vt:lpstr>Histogram</vt:lpstr>
      <vt:lpstr>Word Cloud</vt:lpstr>
      <vt:lpstr> Bar Plot for Unigram</vt:lpstr>
      <vt:lpstr>Bar Plot for Unigram</vt:lpstr>
      <vt:lpstr>Bar Plot for Unigram</vt:lpstr>
      <vt:lpstr>PowerPoint Presentation</vt:lpstr>
      <vt:lpstr>PowerPoint Presentation</vt:lpstr>
      <vt:lpstr>PowerPoint Presentation</vt:lpstr>
      <vt:lpstr>PowerPoint Presentation</vt:lpstr>
      <vt:lpstr>PowerPoint Presentation</vt:lpstr>
      <vt:lpstr>MODEL EVALUTION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Deployment Of ML</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dc:creator>
  <cp:lastModifiedBy>D, Shashi Kumar</cp:lastModifiedBy>
  <cp:revision>11</cp:revision>
  <dcterms:created xsi:type="dcterms:W3CDTF">2023-03-28T04:21:51Z</dcterms:created>
  <dcterms:modified xsi:type="dcterms:W3CDTF">2023-05-08T11:24:19Z</dcterms:modified>
</cp:coreProperties>
</file>