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305" r:id="rId2"/>
    <p:sldId id="306" r:id="rId3"/>
    <p:sldId id="307" r:id="rId4"/>
    <p:sldId id="308" r:id="rId5"/>
    <p:sldId id="309" r:id="rId6"/>
  </p:sldIdLst>
  <p:sldSz cx="12192000" cy="6858000"/>
  <p:notesSz cx="6858000" cy="9144000"/>
  <p:embeddedFontLst>
    <p:embeddedFont>
      <p:font typeface="Angsana New" panose="02020603050405020304" pitchFamily="18" charset="-34"/>
      <p:regular r:id="rId8"/>
      <p:bold r:id="rId9"/>
      <p:italic r:id="rId10"/>
      <p:boldItalic r:id="rId11"/>
    </p:embeddedFon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Untitled Section" id="{0A87FF6B-23A5-4952-AC4D-0A174D8EC66E}">
          <p14:sldIdLst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1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23" name="Google Shape;123;p4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4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2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4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4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40" name="Google Shape;140;p4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4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4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5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4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6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6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4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30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30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30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30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0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0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0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0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0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0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0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30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30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0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0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0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0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0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0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0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0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0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3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2187-451C-FC21-C41E-108537633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3DE0E-E91D-75BF-F855-B4E38FC7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07" y="226830"/>
            <a:ext cx="9848696" cy="1409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CF525-AC90-259A-F667-365102180F87}"/>
              </a:ext>
            </a:extLst>
          </p:cNvPr>
          <p:cNvSpPr txBox="1"/>
          <p:nvPr/>
        </p:nvSpPr>
        <p:spPr>
          <a:xfrm>
            <a:off x="2157153" y="1783353"/>
            <a:ext cx="807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 Antiqua" pitchFamily="18" charset="0"/>
              </a:rPr>
              <a:t>Department of CSE(AI&amp;ML)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BE2AB-75E7-AEF4-316B-8AD03420CEEB}"/>
              </a:ext>
            </a:extLst>
          </p:cNvPr>
          <p:cNvSpPr txBox="1"/>
          <p:nvPr/>
        </p:nvSpPr>
        <p:spPr>
          <a:xfrm>
            <a:off x="2106047" y="2392348"/>
            <a:ext cx="8180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2">
                    <a:lumMod val="90000"/>
                  </a:schemeClr>
                </a:solidFill>
                <a:latin typeface="Book Antiqua" pitchFamily="18" charset="0"/>
              </a:rPr>
              <a:t>An </a:t>
            </a:r>
          </a:p>
          <a:p>
            <a:pPr algn="ctr"/>
            <a:r>
              <a:rPr lang="en-US" sz="2000" b="1" i="1" dirty="0">
                <a:solidFill>
                  <a:schemeClr val="bg2">
                    <a:lumMod val="90000"/>
                  </a:schemeClr>
                </a:solidFill>
                <a:latin typeface="Book Antiqua" pitchFamily="18" charset="0"/>
              </a:rPr>
              <a:t>Industry Oriented Mini Project Presentation 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13966-8208-13DA-3E0C-26E1F7C7FD85}"/>
              </a:ext>
            </a:extLst>
          </p:cNvPr>
          <p:cNvSpPr txBox="1"/>
          <p:nvPr/>
        </p:nvSpPr>
        <p:spPr>
          <a:xfrm>
            <a:off x="3067666" y="3100234"/>
            <a:ext cx="636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Drivers Drowsiness Detection System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9E0CF-92BF-0503-28F1-38FF79F0B128}"/>
              </a:ext>
            </a:extLst>
          </p:cNvPr>
          <p:cNvSpPr txBox="1"/>
          <p:nvPr/>
        </p:nvSpPr>
        <p:spPr>
          <a:xfrm>
            <a:off x="1582994" y="392307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 Antiqua" pitchFamily="18" charset="0"/>
              </a:rPr>
              <a:t>Team Members: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C776-F6D3-1294-7B3A-1A498C78D5DD}"/>
              </a:ext>
            </a:extLst>
          </p:cNvPr>
          <p:cNvSpPr txBox="1"/>
          <p:nvPr/>
        </p:nvSpPr>
        <p:spPr>
          <a:xfrm>
            <a:off x="8445910" y="3923071"/>
            <a:ext cx="196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 Antiqua" pitchFamily="18" charset="0"/>
              </a:rPr>
              <a:t>Branch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3F0BD-3403-24B2-CFEE-62249E8FD093}"/>
              </a:ext>
            </a:extLst>
          </p:cNvPr>
          <p:cNvSpPr txBox="1"/>
          <p:nvPr/>
        </p:nvSpPr>
        <p:spPr>
          <a:xfrm>
            <a:off x="8598311" y="4323181"/>
            <a:ext cx="75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gsana New" panose="020B0502040204020203" pitchFamily="18" charset="-34"/>
                <a:cs typeface="Angsana New" panose="020B0502040204020203" pitchFamily="18" charset="-34"/>
              </a:rPr>
              <a:t>CSM</a:t>
            </a:r>
            <a:endParaRPr lang="en-IN" sz="20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51743-5A76-5EE1-AD6D-7D3F2A512ADF}"/>
              </a:ext>
            </a:extLst>
          </p:cNvPr>
          <p:cNvSpPr txBox="1"/>
          <p:nvPr/>
        </p:nvSpPr>
        <p:spPr>
          <a:xfrm>
            <a:off x="1042439" y="4323181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Book Antiqua" pitchFamily="18" charset="0"/>
              </a:rPr>
              <a:t>T.Lahari</a:t>
            </a:r>
            <a:r>
              <a:rPr lang="en-US" sz="2000" dirty="0">
                <a:solidFill>
                  <a:schemeClr val="tx1"/>
                </a:solidFill>
                <a:latin typeface="Book Antiqua" pitchFamily="18" charset="0"/>
              </a:rPr>
              <a:t> &amp; 21C35A6606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B00DB-409D-1F1E-B7B7-67B9B210A8D0}"/>
              </a:ext>
            </a:extLst>
          </p:cNvPr>
          <p:cNvSpPr txBox="1"/>
          <p:nvPr/>
        </p:nvSpPr>
        <p:spPr>
          <a:xfrm>
            <a:off x="1042439" y="4723291"/>
            <a:ext cx="386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Book Antiqua" pitchFamily="18" charset="0"/>
              </a:rPr>
              <a:t>T.Shashivadan</a:t>
            </a:r>
            <a:r>
              <a:rPr lang="en-US" sz="2000" dirty="0">
                <a:solidFill>
                  <a:schemeClr val="tx1"/>
                </a:solidFill>
                <a:latin typeface="Book Antiqua" pitchFamily="18" charset="0"/>
              </a:rPr>
              <a:t> &amp; 21C35A6605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7B7F6-7360-539D-0936-D29967AD7AC2}"/>
              </a:ext>
            </a:extLst>
          </p:cNvPr>
          <p:cNvSpPr txBox="1"/>
          <p:nvPr/>
        </p:nvSpPr>
        <p:spPr>
          <a:xfrm>
            <a:off x="1042439" y="5087023"/>
            <a:ext cx="356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Book Antiqua" pitchFamily="18" charset="0"/>
              </a:rPr>
              <a:t>M.Soujanya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ook Antiqua" pitchFamily="18" charset="0"/>
              </a:rPr>
              <a:t>&amp;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ook Antiqua" pitchFamily="18" charset="0"/>
              </a:rPr>
              <a:t>20C35A6605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0036-803F-407E-1A7C-8EC8C92009FD}"/>
              </a:ext>
            </a:extLst>
          </p:cNvPr>
          <p:cNvSpPr txBox="1"/>
          <p:nvPr/>
        </p:nvSpPr>
        <p:spPr>
          <a:xfrm>
            <a:off x="1042440" y="5428445"/>
            <a:ext cx="371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Book Antiqua" pitchFamily="18" charset="0"/>
              </a:rPr>
              <a:t>B.Yashwanth</a:t>
            </a:r>
            <a:r>
              <a:rPr lang="en-US" sz="2000" dirty="0">
                <a:solidFill>
                  <a:schemeClr val="tx1"/>
                </a:solidFill>
                <a:latin typeface="Book Antiqua" pitchFamily="18" charset="0"/>
              </a:rPr>
              <a:t> &amp; 21C35A6603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A8EE8-A840-64F6-A016-A30C6BF92FE8}"/>
              </a:ext>
            </a:extLst>
          </p:cNvPr>
          <p:cNvSpPr txBox="1"/>
          <p:nvPr/>
        </p:nvSpPr>
        <p:spPr>
          <a:xfrm>
            <a:off x="7502013" y="475574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 Antiqua" pitchFamily="18" charset="0"/>
              </a:rPr>
              <a:t>Name of the Supervisor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4FFF6-2C12-18BC-1560-35A7771C9F8D}"/>
              </a:ext>
            </a:extLst>
          </p:cNvPr>
          <p:cNvSpPr txBox="1"/>
          <p:nvPr/>
        </p:nvSpPr>
        <p:spPr>
          <a:xfrm>
            <a:off x="7197652" y="5188299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&amp; </a:t>
            </a:r>
          </a:p>
        </p:txBody>
      </p:sp>
    </p:spTree>
    <p:extLst>
      <p:ext uri="{BB962C8B-B14F-4D97-AF65-F5344CB8AC3E}">
        <p14:creationId xmlns:p14="http://schemas.microsoft.com/office/powerpoint/2010/main" val="91944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9785A-4594-29EE-F26E-DF84CC474D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27E7F-9FBF-36E3-A524-CDFE2BA8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59" y="787782"/>
            <a:ext cx="7407282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99173E-D056-CA16-83DE-C2E9D9027A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CB7C3-3075-1935-71DC-B1A3772D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08" y="912697"/>
            <a:ext cx="5419756" cy="5780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4094E9-C986-2660-14E9-25513D4058FA}"/>
              </a:ext>
            </a:extLst>
          </p:cNvPr>
          <p:cNvSpPr txBox="1"/>
          <p:nvPr/>
        </p:nvSpPr>
        <p:spPr>
          <a:xfrm>
            <a:off x="5191432" y="480005"/>
            <a:ext cx="263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chart diagram</a:t>
            </a:r>
          </a:p>
        </p:txBody>
      </p:sp>
    </p:spTree>
    <p:extLst>
      <p:ext uri="{BB962C8B-B14F-4D97-AF65-F5344CB8AC3E}">
        <p14:creationId xmlns:p14="http://schemas.microsoft.com/office/powerpoint/2010/main" val="323468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7EB7B-1A1E-F2FB-B650-4589190B68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EBF83-9052-E3B0-D0F4-0A003333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97" y="878012"/>
            <a:ext cx="7081723" cy="5807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DBED4-8726-998C-C0D5-31014DC01D86}"/>
              </a:ext>
            </a:extLst>
          </p:cNvPr>
          <p:cNvSpPr txBox="1"/>
          <p:nvPr/>
        </p:nvSpPr>
        <p:spPr>
          <a:xfrm>
            <a:off x="5820698" y="491613"/>
            <a:ext cx="192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04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BCD653-A116-A256-D662-7FDFB8AD56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8F911-6CD3-B534-BD8C-7C8F3C7D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942" y="2435942"/>
            <a:ext cx="6187976" cy="1383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CAA29-7F7E-5A85-9FA6-F86052B9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414" y="452431"/>
            <a:ext cx="5182049" cy="1725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F47F1-9E4A-12EA-1C47-748EC95E2598}"/>
              </a:ext>
            </a:extLst>
          </p:cNvPr>
          <p:cNvSpPr txBox="1"/>
          <p:nvPr/>
        </p:nvSpPr>
        <p:spPr>
          <a:xfrm>
            <a:off x="2299765" y="5063613"/>
            <a:ext cx="66682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19050" lvl="0" indent="-285750" algn="l" rtl="0">
              <a:spcBef>
                <a:spcPts val="244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EAR = (A + B) / (2.0 * C)</a:t>
            </a:r>
          </a:p>
          <a:p>
            <a:pPr marL="0" marR="19050" lvl="0" indent="0" algn="l" rtl="0">
              <a:spcBef>
                <a:spcPts val="244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 panose="020B0502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EAR &lt; = 0.2 ,Blink is detected hence alarm gets triggered.</a:t>
            </a:r>
          </a:p>
          <a:p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ECA17-CD3F-D1B0-0A9C-BE1229639D87}"/>
              </a:ext>
            </a:extLst>
          </p:cNvPr>
          <p:cNvSpPr txBox="1"/>
          <p:nvPr/>
        </p:nvSpPr>
        <p:spPr>
          <a:xfrm>
            <a:off x="2299765" y="4262283"/>
            <a:ext cx="5899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Alarm Generation</a:t>
            </a:r>
            <a:endParaRPr lang="en-IN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805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Angsana New</vt:lpstr>
      <vt:lpstr>Noto Sans Symbols</vt:lpstr>
      <vt:lpstr>Century Gothic</vt:lpstr>
      <vt:lpstr>Arial</vt:lpstr>
      <vt:lpstr>Book Antiqua</vt:lpstr>
      <vt:lpstr>Calibri</vt:lpstr>
      <vt:lpstr>Wingdings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Drivers Drowsiness Detection System</dc:title>
  <dc:creator>Laxamoti</dc:creator>
  <cp:lastModifiedBy>Shashi Vadan</cp:lastModifiedBy>
  <cp:revision>26</cp:revision>
  <dcterms:created xsi:type="dcterms:W3CDTF">2021-01-01T12:35:00Z</dcterms:created>
  <dcterms:modified xsi:type="dcterms:W3CDTF">2023-04-15T04:31:00Z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