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801D2-81A4-4E68-8FE6-91422446E0B8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75FDA8A-5BC5-4B8E-AE60-31D1C323B133}">
      <dgm:prSet phldrT="[Text]"/>
      <dgm:spPr/>
      <dgm:t>
        <a:bodyPr/>
        <a:lstStyle/>
        <a:p>
          <a:pPr algn="l"/>
          <a:r>
            <a:rPr lang="en-IN" dirty="0"/>
            <a:t>4 </a:t>
          </a:r>
          <a:r>
            <a:rPr lang="en-IN" dirty="0" err="1"/>
            <a:t>Downsample</a:t>
          </a:r>
          <a:r>
            <a:rPr lang="en-IN" dirty="0"/>
            <a:t> layers. Each consists of:</a:t>
          </a:r>
        </a:p>
        <a:p>
          <a:pPr algn="ctr"/>
          <a:r>
            <a:rPr lang="en-IN" dirty="0"/>
            <a:t>Conv2d</a:t>
          </a:r>
        </a:p>
        <a:p>
          <a:pPr algn="ctr"/>
          <a:r>
            <a:rPr lang="en-IN" dirty="0" err="1"/>
            <a:t>GroupNorm</a:t>
          </a:r>
          <a:endParaRPr lang="en-IN" dirty="0"/>
        </a:p>
        <a:p>
          <a:pPr algn="ctr"/>
          <a:r>
            <a:rPr lang="en-IN" dirty="0"/>
            <a:t>SELU</a:t>
          </a:r>
        </a:p>
        <a:p>
          <a:pPr algn="ctr"/>
          <a:endParaRPr lang="en-IN" dirty="0"/>
        </a:p>
      </dgm:t>
    </dgm:pt>
    <dgm:pt modelId="{272CEF3A-F067-44F5-B334-8E29B678EA49}" type="sibTrans" cxnId="{52BAEC64-FE3E-443C-A4F4-B6289172196C}">
      <dgm:prSet/>
      <dgm:spPr/>
      <dgm:t>
        <a:bodyPr/>
        <a:lstStyle/>
        <a:p>
          <a:endParaRPr lang="en-IN"/>
        </a:p>
      </dgm:t>
    </dgm:pt>
    <dgm:pt modelId="{EF9D947E-D373-4274-9DBD-67705C009631}" type="parTrans" cxnId="{52BAEC64-FE3E-443C-A4F4-B6289172196C}">
      <dgm:prSet/>
      <dgm:spPr/>
      <dgm:t>
        <a:bodyPr/>
        <a:lstStyle/>
        <a:p>
          <a:endParaRPr lang="en-IN"/>
        </a:p>
      </dgm:t>
    </dgm:pt>
    <dgm:pt modelId="{052F2308-129C-478C-8FE3-DA971EFE5411}">
      <dgm:prSet phldrT="[Text]"/>
      <dgm:spPr/>
      <dgm:t>
        <a:bodyPr/>
        <a:lstStyle/>
        <a:p>
          <a:r>
            <a:rPr lang="en-IN" dirty="0"/>
            <a:t>3 Feature extraction layers. Each consists of:</a:t>
          </a:r>
        </a:p>
        <a:p>
          <a:r>
            <a:rPr lang="en-IN" dirty="0"/>
            <a:t>Conv2d</a:t>
          </a:r>
        </a:p>
        <a:p>
          <a:r>
            <a:rPr lang="en-IN" dirty="0" err="1"/>
            <a:t>GroupNorm</a:t>
          </a:r>
          <a:endParaRPr lang="en-IN" dirty="0"/>
        </a:p>
        <a:p>
          <a:r>
            <a:rPr lang="en-IN" dirty="0"/>
            <a:t>SELU</a:t>
          </a:r>
        </a:p>
      </dgm:t>
    </dgm:pt>
    <dgm:pt modelId="{8E34E80A-706E-4CAA-A2B7-53C8D2698784}" type="sibTrans" cxnId="{CEA55BA4-97E0-4146-AD3D-DD8534CA6C3C}">
      <dgm:prSet/>
      <dgm:spPr/>
      <dgm:t>
        <a:bodyPr/>
        <a:lstStyle/>
        <a:p>
          <a:endParaRPr lang="en-IN"/>
        </a:p>
      </dgm:t>
    </dgm:pt>
    <dgm:pt modelId="{BD2BEB7C-A9F3-4562-8ACC-73D260F6158E}" type="parTrans" cxnId="{CEA55BA4-97E0-4146-AD3D-DD8534CA6C3C}">
      <dgm:prSet/>
      <dgm:spPr/>
      <dgm:t>
        <a:bodyPr/>
        <a:lstStyle/>
        <a:p>
          <a:endParaRPr lang="en-IN"/>
        </a:p>
      </dgm:t>
    </dgm:pt>
    <dgm:pt modelId="{57A0C03E-CCC0-4ACF-8BA1-C600FF6FDAE2}">
      <dgm:prSet phldrT="[Text]" custT="1"/>
      <dgm:spPr/>
      <dgm:t>
        <a:bodyPr/>
        <a:lstStyle/>
        <a:p>
          <a:pPr algn="l">
            <a:buNone/>
          </a:pPr>
          <a:r>
            <a:rPr lang="en-IN" sz="1200" dirty="0"/>
            <a:t>4 </a:t>
          </a:r>
          <a:r>
            <a:rPr lang="en-IN" sz="1200" dirty="0" err="1"/>
            <a:t>Upsample</a:t>
          </a:r>
          <a:r>
            <a:rPr lang="en-IN" sz="1200" dirty="0"/>
            <a:t> layers. Each consists of:</a:t>
          </a:r>
        </a:p>
        <a:p>
          <a:pPr algn="ctr"/>
          <a:r>
            <a:rPr lang="en-IN" sz="1200" dirty="0"/>
            <a:t>Conv2d, </a:t>
          </a:r>
          <a:r>
            <a:rPr lang="en-IN" sz="1200" dirty="0" err="1"/>
            <a:t>GroupNorm</a:t>
          </a:r>
          <a:r>
            <a:rPr lang="en-IN" sz="1200" dirty="0"/>
            <a:t>, SELU</a:t>
          </a:r>
        </a:p>
        <a:p>
          <a:pPr algn="ctr"/>
          <a:endParaRPr lang="en-IN" sz="1200" dirty="0"/>
        </a:p>
        <a:p>
          <a:pPr algn="l"/>
          <a:r>
            <a:rPr lang="en-IN" sz="1200" dirty="0"/>
            <a:t>Followed by :</a:t>
          </a:r>
        </a:p>
        <a:p>
          <a:pPr algn="l"/>
          <a:r>
            <a:rPr lang="en-IN" sz="1200" b="0" dirty="0"/>
            <a:t>ConvTranspose2d, </a:t>
          </a:r>
          <a:r>
            <a:rPr lang="en-IN" sz="1200" b="0" dirty="0" err="1"/>
            <a:t>GroupNorm</a:t>
          </a:r>
          <a:r>
            <a:rPr lang="en-IN" sz="1200" b="0" dirty="0"/>
            <a:t>,</a:t>
          </a:r>
        </a:p>
        <a:p>
          <a:pPr algn="l"/>
          <a:r>
            <a:rPr lang="en-IN" sz="1200" b="0" dirty="0"/>
            <a:t>SELU, Conv2d, SELU, Conv2d, Sigmoid</a:t>
          </a:r>
          <a:endParaRPr lang="en-IN" sz="1200" dirty="0"/>
        </a:p>
      </dgm:t>
    </dgm:pt>
    <dgm:pt modelId="{34304221-A6BE-4A52-9C7D-87FB015E29BB}" type="sibTrans" cxnId="{02260FE1-2338-4B59-BE62-547FFAA9477D}">
      <dgm:prSet/>
      <dgm:spPr/>
      <dgm:t>
        <a:bodyPr/>
        <a:lstStyle/>
        <a:p>
          <a:endParaRPr lang="en-IN"/>
        </a:p>
      </dgm:t>
    </dgm:pt>
    <dgm:pt modelId="{816B3A47-9BD0-4827-902A-9FFE6F22A1CF}" type="parTrans" cxnId="{02260FE1-2338-4B59-BE62-547FFAA9477D}">
      <dgm:prSet/>
      <dgm:spPr/>
      <dgm:t>
        <a:bodyPr/>
        <a:lstStyle/>
        <a:p>
          <a:endParaRPr lang="en-IN"/>
        </a:p>
      </dgm:t>
    </dgm:pt>
    <dgm:pt modelId="{6F2E6BDD-B5AC-4EAA-9229-D34AAE9308B8}" type="pres">
      <dgm:prSet presAssocID="{2CC801D2-81A4-4E68-8FE6-91422446E0B8}" presName="Name0" presStyleCnt="0">
        <dgm:presLayoutVars>
          <dgm:dir/>
          <dgm:resizeHandles val="exact"/>
        </dgm:presLayoutVars>
      </dgm:prSet>
      <dgm:spPr/>
    </dgm:pt>
    <dgm:pt modelId="{BC943E9B-2C56-4677-8C7C-D1BC04D8E0BF}" type="pres">
      <dgm:prSet presAssocID="{575FDA8A-5BC5-4B8E-AE60-31D1C323B133}" presName="composite" presStyleCnt="0"/>
      <dgm:spPr/>
    </dgm:pt>
    <dgm:pt modelId="{DBBD47FA-0666-4886-B522-78E973659CEB}" type="pres">
      <dgm:prSet presAssocID="{575FDA8A-5BC5-4B8E-AE60-31D1C323B133}" presName="imagSh" presStyleLbl="bgImgPlace1" presStyleIdx="0" presStyleCnt="3" custScaleX="51316" custScaleY="51316" custLinFactNeighborX="-212" custLinFactNeighborY="-20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071CE21-ECA1-40F7-B9EF-8B017228D6F1}" type="pres">
      <dgm:prSet presAssocID="{575FDA8A-5BC5-4B8E-AE60-31D1C323B133}" presName="txNode" presStyleLbl="node1" presStyleIdx="0" presStyleCnt="3" custScaleX="90910" custScaleY="90910" custLinFactNeighborX="-244" custLinFactNeighborY="13761">
        <dgm:presLayoutVars>
          <dgm:bulletEnabled val="1"/>
        </dgm:presLayoutVars>
      </dgm:prSet>
      <dgm:spPr/>
    </dgm:pt>
    <dgm:pt modelId="{26465A92-035F-42AF-8BC9-64FE3875CB79}" type="pres">
      <dgm:prSet presAssocID="{272CEF3A-F067-44F5-B334-8E29B678EA49}" presName="sibTrans" presStyleLbl="sibTrans2D1" presStyleIdx="0" presStyleCnt="2"/>
      <dgm:spPr/>
    </dgm:pt>
    <dgm:pt modelId="{F6BEFB0C-DEE4-4177-890D-88827A33AA72}" type="pres">
      <dgm:prSet presAssocID="{272CEF3A-F067-44F5-B334-8E29B678EA49}" presName="connTx" presStyleLbl="sibTrans2D1" presStyleIdx="0" presStyleCnt="2"/>
      <dgm:spPr/>
    </dgm:pt>
    <dgm:pt modelId="{81725A2A-B4B7-4263-B385-B14FEB9672FE}" type="pres">
      <dgm:prSet presAssocID="{052F2308-129C-478C-8FE3-DA971EFE5411}" presName="composite" presStyleCnt="0"/>
      <dgm:spPr/>
    </dgm:pt>
    <dgm:pt modelId="{6A4D9B7F-90AE-4613-8BA0-E0C2D2DCBE23}" type="pres">
      <dgm:prSet presAssocID="{052F2308-129C-478C-8FE3-DA971EFE5411}" presName="imagSh" presStyleLbl="bgImgPlace1" presStyleIdx="1" presStyleCnt="3" custScaleX="51316" custScaleY="51316" custLinFactNeighborX="398" custLinFactNeighborY="-4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7AFF5B94-4C9B-479D-B2D1-0BC41BE6F670}" type="pres">
      <dgm:prSet presAssocID="{052F2308-129C-478C-8FE3-DA971EFE5411}" presName="txNode" presStyleLbl="node1" presStyleIdx="1" presStyleCnt="3" custScaleX="90910" custScaleY="90910" custLinFactNeighborX="-244" custLinFactNeighborY="13761">
        <dgm:presLayoutVars>
          <dgm:bulletEnabled val="1"/>
        </dgm:presLayoutVars>
      </dgm:prSet>
      <dgm:spPr/>
    </dgm:pt>
    <dgm:pt modelId="{28DF4F88-00B8-482D-9D7E-9841D7294BD4}" type="pres">
      <dgm:prSet presAssocID="{8E34E80A-706E-4CAA-A2B7-53C8D2698784}" presName="sibTrans" presStyleLbl="sibTrans2D1" presStyleIdx="1" presStyleCnt="2"/>
      <dgm:spPr/>
    </dgm:pt>
    <dgm:pt modelId="{1C9EBBB7-B838-496F-BB68-61BE9076C0B9}" type="pres">
      <dgm:prSet presAssocID="{8E34E80A-706E-4CAA-A2B7-53C8D2698784}" presName="connTx" presStyleLbl="sibTrans2D1" presStyleIdx="1" presStyleCnt="2"/>
      <dgm:spPr/>
    </dgm:pt>
    <dgm:pt modelId="{9355F8D3-464F-4883-AFED-59E78ABFDE6C}" type="pres">
      <dgm:prSet presAssocID="{57A0C03E-CCC0-4ACF-8BA1-C600FF6FDAE2}" presName="composite" presStyleCnt="0"/>
      <dgm:spPr/>
    </dgm:pt>
    <dgm:pt modelId="{0EE27F4B-F748-419A-9498-7C5A56176C3C}" type="pres">
      <dgm:prSet presAssocID="{57A0C03E-CCC0-4ACF-8BA1-C600FF6FDAE2}" presName="imagSh" presStyleLbl="bgImgPlace1" presStyleIdx="2" presStyleCnt="3" custScaleX="51316" custScaleY="513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5A4C18F-80B0-48CC-841B-959FFC415735}" type="pres">
      <dgm:prSet presAssocID="{57A0C03E-CCC0-4ACF-8BA1-C600FF6FDAE2}" presName="txNode" presStyleLbl="node1" presStyleIdx="2" presStyleCnt="3" custScaleX="90910" custScaleY="90910" custLinFactNeighborX="-1501" custLinFactNeighborY="13761">
        <dgm:presLayoutVars>
          <dgm:bulletEnabled val="1"/>
        </dgm:presLayoutVars>
      </dgm:prSet>
      <dgm:spPr/>
    </dgm:pt>
  </dgm:ptLst>
  <dgm:cxnLst>
    <dgm:cxn modelId="{3E58D019-2FE7-4544-B8FB-DBF073480371}" type="presOf" srcId="{8E34E80A-706E-4CAA-A2B7-53C8D2698784}" destId="{1C9EBBB7-B838-496F-BB68-61BE9076C0B9}" srcOrd="1" destOrd="0" presId="urn:microsoft.com/office/officeart/2005/8/layout/hProcess10"/>
    <dgm:cxn modelId="{52BAEC64-FE3E-443C-A4F4-B6289172196C}" srcId="{2CC801D2-81A4-4E68-8FE6-91422446E0B8}" destId="{575FDA8A-5BC5-4B8E-AE60-31D1C323B133}" srcOrd="0" destOrd="0" parTransId="{EF9D947E-D373-4274-9DBD-67705C009631}" sibTransId="{272CEF3A-F067-44F5-B334-8E29B678EA49}"/>
    <dgm:cxn modelId="{45725E4D-4125-4EA3-9CF5-CEA25A979ADC}" type="presOf" srcId="{8E34E80A-706E-4CAA-A2B7-53C8D2698784}" destId="{28DF4F88-00B8-482D-9D7E-9841D7294BD4}" srcOrd="0" destOrd="0" presId="urn:microsoft.com/office/officeart/2005/8/layout/hProcess10"/>
    <dgm:cxn modelId="{4F154897-7504-427E-B4FC-F12C9767EEAB}" type="presOf" srcId="{57A0C03E-CCC0-4ACF-8BA1-C600FF6FDAE2}" destId="{B5A4C18F-80B0-48CC-841B-959FFC415735}" srcOrd="0" destOrd="0" presId="urn:microsoft.com/office/officeart/2005/8/layout/hProcess10"/>
    <dgm:cxn modelId="{279ADA9A-8467-4831-B6F0-2BF1933004DD}" type="presOf" srcId="{575FDA8A-5BC5-4B8E-AE60-31D1C323B133}" destId="{6071CE21-ECA1-40F7-B9EF-8B017228D6F1}" srcOrd="0" destOrd="0" presId="urn:microsoft.com/office/officeart/2005/8/layout/hProcess10"/>
    <dgm:cxn modelId="{CEA55BA4-97E0-4146-AD3D-DD8534CA6C3C}" srcId="{2CC801D2-81A4-4E68-8FE6-91422446E0B8}" destId="{052F2308-129C-478C-8FE3-DA971EFE5411}" srcOrd="1" destOrd="0" parTransId="{BD2BEB7C-A9F3-4562-8ACC-73D260F6158E}" sibTransId="{8E34E80A-706E-4CAA-A2B7-53C8D2698784}"/>
    <dgm:cxn modelId="{DC10AEA8-C243-4856-AE2D-8B0388DF7A02}" type="presOf" srcId="{272CEF3A-F067-44F5-B334-8E29B678EA49}" destId="{F6BEFB0C-DEE4-4177-890D-88827A33AA72}" srcOrd="1" destOrd="0" presId="urn:microsoft.com/office/officeart/2005/8/layout/hProcess10"/>
    <dgm:cxn modelId="{3AC929C1-4F50-49BB-A7B4-FEAA79853EBE}" type="presOf" srcId="{272CEF3A-F067-44F5-B334-8E29B678EA49}" destId="{26465A92-035F-42AF-8BC9-64FE3875CB79}" srcOrd="0" destOrd="0" presId="urn:microsoft.com/office/officeart/2005/8/layout/hProcess10"/>
    <dgm:cxn modelId="{02260FE1-2338-4B59-BE62-547FFAA9477D}" srcId="{2CC801D2-81A4-4E68-8FE6-91422446E0B8}" destId="{57A0C03E-CCC0-4ACF-8BA1-C600FF6FDAE2}" srcOrd="2" destOrd="0" parTransId="{816B3A47-9BD0-4827-902A-9FFE6F22A1CF}" sibTransId="{34304221-A6BE-4A52-9C7D-87FB015E29BB}"/>
    <dgm:cxn modelId="{098972E5-767A-4262-B4F6-C2621CAF1020}" type="presOf" srcId="{2CC801D2-81A4-4E68-8FE6-91422446E0B8}" destId="{6F2E6BDD-B5AC-4EAA-9229-D34AAE9308B8}" srcOrd="0" destOrd="0" presId="urn:microsoft.com/office/officeart/2005/8/layout/hProcess10"/>
    <dgm:cxn modelId="{0C10A5F6-007C-4060-B028-95FBBDA7EDB1}" type="presOf" srcId="{052F2308-129C-478C-8FE3-DA971EFE5411}" destId="{7AFF5B94-4C9B-479D-B2D1-0BC41BE6F670}" srcOrd="0" destOrd="0" presId="urn:microsoft.com/office/officeart/2005/8/layout/hProcess10"/>
    <dgm:cxn modelId="{9B4F1EFB-89B7-4607-AA56-A5652C6A2A2A}" type="presParOf" srcId="{6F2E6BDD-B5AC-4EAA-9229-D34AAE9308B8}" destId="{BC943E9B-2C56-4677-8C7C-D1BC04D8E0BF}" srcOrd="0" destOrd="0" presId="urn:microsoft.com/office/officeart/2005/8/layout/hProcess10"/>
    <dgm:cxn modelId="{D137C8BF-0FD3-45C3-B3C9-4441067E3902}" type="presParOf" srcId="{BC943E9B-2C56-4677-8C7C-D1BC04D8E0BF}" destId="{DBBD47FA-0666-4886-B522-78E973659CEB}" srcOrd="0" destOrd="0" presId="urn:microsoft.com/office/officeart/2005/8/layout/hProcess10"/>
    <dgm:cxn modelId="{732E616D-166C-4088-AA42-05A9EB4373FB}" type="presParOf" srcId="{BC943E9B-2C56-4677-8C7C-D1BC04D8E0BF}" destId="{6071CE21-ECA1-40F7-B9EF-8B017228D6F1}" srcOrd="1" destOrd="0" presId="urn:microsoft.com/office/officeart/2005/8/layout/hProcess10"/>
    <dgm:cxn modelId="{1F53BB29-F49F-4FD0-9624-2EC523AD77C4}" type="presParOf" srcId="{6F2E6BDD-B5AC-4EAA-9229-D34AAE9308B8}" destId="{26465A92-035F-42AF-8BC9-64FE3875CB79}" srcOrd="1" destOrd="0" presId="urn:microsoft.com/office/officeart/2005/8/layout/hProcess10"/>
    <dgm:cxn modelId="{828297C9-84E8-4CA3-A653-780AF8F98864}" type="presParOf" srcId="{26465A92-035F-42AF-8BC9-64FE3875CB79}" destId="{F6BEFB0C-DEE4-4177-890D-88827A33AA72}" srcOrd="0" destOrd="0" presId="urn:microsoft.com/office/officeart/2005/8/layout/hProcess10"/>
    <dgm:cxn modelId="{B4F01377-D7F6-44F8-97E1-F021F383A503}" type="presParOf" srcId="{6F2E6BDD-B5AC-4EAA-9229-D34AAE9308B8}" destId="{81725A2A-B4B7-4263-B385-B14FEB9672FE}" srcOrd="2" destOrd="0" presId="urn:microsoft.com/office/officeart/2005/8/layout/hProcess10"/>
    <dgm:cxn modelId="{881BB086-0AFA-42B6-B1D1-7A9CA1112B12}" type="presParOf" srcId="{81725A2A-B4B7-4263-B385-B14FEB9672FE}" destId="{6A4D9B7F-90AE-4613-8BA0-E0C2D2DCBE23}" srcOrd="0" destOrd="0" presId="urn:microsoft.com/office/officeart/2005/8/layout/hProcess10"/>
    <dgm:cxn modelId="{18C33DD4-AAD8-4504-BB3D-611C5F421335}" type="presParOf" srcId="{81725A2A-B4B7-4263-B385-B14FEB9672FE}" destId="{7AFF5B94-4C9B-479D-B2D1-0BC41BE6F670}" srcOrd="1" destOrd="0" presId="urn:microsoft.com/office/officeart/2005/8/layout/hProcess10"/>
    <dgm:cxn modelId="{00803830-31AB-4408-BD91-2C5B25D8D2F9}" type="presParOf" srcId="{6F2E6BDD-B5AC-4EAA-9229-D34AAE9308B8}" destId="{28DF4F88-00B8-482D-9D7E-9841D7294BD4}" srcOrd="3" destOrd="0" presId="urn:microsoft.com/office/officeart/2005/8/layout/hProcess10"/>
    <dgm:cxn modelId="{E400FEED-7C3F-4214-AAD7-9AE8B5E5F5B9}" type="presParOf" srcId="{28DF4F88-00B8-482D-9D7E-9841D7294BD4}" destId="{1C9EBBB7-B838-496F-BB68-61BE9076C0B9}" srcOrd="0" destOrd="0" presId="urn:microsoft.com/office/officeart/2005/8/layout/hProcess10"/>
    <dgm:cxn modelId="{411AD6C9-BB91-4CA1-88F4-74E36753C219}" type="presParOf" srcId="{6F2E6BDD-B5AC-4EAA-9229-D34AAE9308B8}" destId="{9355F8D3-464F-4883-AFED-59E78ABFDE6C}" srcOrd="4" destOrd="0" presId="urn:microsoft.com/office/officeart/2005/8/layout/hProcess10"/>
    <dgm:cxn modelId="{DE1CE192-BD80-479A-B92B-C6DA6F25960A}" type="presParOf" srcId="{9355F8D3-464F-4883-AFED-59E78ABFDE6C}" destId="{0EE27F4B-F748-419A-9498-7C5A56176C3C}" srcOrd="0" destOrd="0" presId="urn:microsoft.com/office/officeart/2005/8/layout/hProcess10"/>
    <dgm:cxn modelId="{FFB401FC-44FE-41B9-BD1D-F89647EA3984}" type="presParOf" srcId="{9355F8D3-464F-4883-AFED-59E78ABFDE6C}" destId="{B5A4C18F-80B0-48CC-841B-959FFC41573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801D2-81A4-4E68-8FE6-91422446E0B8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52F2308-129C-478C-8FE3-DA971EFE5411}">
      <dgm:prSet phldrT="[Text]"/>
      <dgm:spPr/>
      <dgm:t>
        <a:bodyPr/>
        <a:lstStyle/>
        <a:p>
          <a:r>
            <a:rPr lang="en-IN" dirty="0"/>
            <a:t>11 DRB.</a:t>
          </a:r>
        </a:p>
        <a:p>
          <a:r>
            <a:rPr lang="en-IN" dirty="0"/>
            <a:t> DRB:</a:t>
          </a:r>
        </a:p>
      </dgm:t>
    </dgm:pt>
    <dgm:pt modelId="{BD2BEB7C-A9F3-4562-8ACC-73D260F6158E}" type="parTrans" cxnId="{CEA55BA4-97E0-4146-AD3D-DD8534CA6C3C}">
      <dgm:prSet/>
      <dgm:spPr/>
      <dgm:t>
        <a:bodyPr/>
        <a:lstStyle/>
        <a:p>
          <a:endParaRPr lang="en-IN"/>
        </a:p>
      </dgm:t>
    </dgm:pt>
    <dgm:pt modelId="{8E34E80A-706E-4CAA-A2B7-53C8D2698784}" type="sibTrans" cxnId="{CEA55BA4-97E0-4146-AD3D-DD8534CA6C3C}">
      <dgm:prSet/>
      <dgm:spPr/>
      <dgm:t>
        <a:bodyPr/>
        <a:lstStyle/>
        <a:p>
          <a:endParaRPr lang="en-IN"/>
        </a:p>
      </dgm:t>
    </dgm:pt>
    <dgm:pt modelId="{57A0C03E-CCC0-4ACF-8BA1-C600FF6FDAE2}">
      <dgm:prSet phldrT="[Text]"/>
      <dgm:spPr/>
      <dgm:t>
        <a:bodyPr/>
        <a:lstStyle/>
        <a:p>
          <a:pPr>
            <a:buNone/>
          </a:pPr>
          <a:r>
            <a:rPr lang="en-IN" sz="1800" dirty="0"/>
            <a:t>Appearance Map</a:t>
          </a:r>
        </a:p>
      </dgm:t>
    </dgm:pt>
    <dgm:pt modelId="{816B3A47-9BD0-4827-902A-9FFE6F22A1CF}" type="parTrans" cxnId="{02260FE1-2338-4B59-BE62-547FFAA9477D}">
      <dgm:prSet/>
      <dgm:spPr/>
      <dgm:t>
        <a:bodyPr/>
        <a:lstStyle/>
        <a:p>
          <a:endParaRPr lang="en-IN"/>
        </a:p>
      </dgm:t>
    </dgm:pt>
    <dgm:pt modelId="{34304221-A6BE-4A52-9C7D-87FB015E29BB}" type="sibTrans" cxnId="{02260FE1-2338-4B59-BE62-547FFAA9477D}">
      <dgm:prSet/>
      <dgm:spPr/>
      <dgm:t>
        <a:bodyPr/>
        <a:lstStyle/>
        <a:p>
          <a:endParaRPr lang="en-IN"/>
        </a:p>
      </dgm:t>
    </dgm:pt>
    <dgm:pt modelId="{DB2D998F-A804-4CD3-9967-82954A59B1F9}">
      <dgm:prSet phldrT="[Text]"/>
      <dgm:spPr/>
      <dgm:t>
        <a:bodyPr/>
        <a:lstStyle/>
        <a:p>
          <a:r>
            <a:rPr lang="en-IN" sz="1400" dirty="0"/>
            <a:t>Theta, phi, g</a:t>
          </a:r>
        </a:p>
      </dgm:t>
    </dgm:pt>
    <dgm:pt modelId="{A75674CB-6017-449B-800B-641E381D6D04}" type="parTrans" cxnId="{92F163FA-CFD2-4C25-80B4-AC9A108F1288}">
      <dgm:prSet/>
      <dgm:spPr/>
      <dgm:t>
        <a:bodyPr/>
        <a:lstStyle/>
        <a:p>
          <a:endParaRPr lang="en-IN"/>
        </a:p>
      </dgm:t>
    </dgm:pt>
    <dgm:pt modelId="{19EE8FE9-B7F9-47CF-AA84-34A317091C94}" type="sibTrans" cxnId="{92F163FA-CFD2-4C25-80B4-AC9A108F1288}">
      <dgm:prSet/>
      <dgm:spPr/>
      <dgm:t>
        <a:bodyPr/>
        <a:lstStyle/>
        <a:p>
          <a:endParaRPr lang="en-IN"/>
        </a:p>
      </dgm:t>
    </dgm:pt>
    <dgm:pt modelId="{5520E8B9-861C-4A84-9799-4411CD1FD55F}">
      <dgm:prSet/>
      <dgm:spPr/>
      <dgm:t>
        <a:bodyPr/>
        <a:lstStyle/>
        <a:p>
          <a:r>
            <a:rPr lang="en-IN" dirty="0"/>
            <a:t>ConvTranspose2d</a:t>
          </a:r>
        </a:p>
        <a:p>
          <a:r>
            <a:rPr lang="en-IN" dirty="0" err="1"/>
            <a:t>ReLU</a:t>
          </a:r>
          <a:endParaRPr lang="en-IN" dirty="0"/>
        </a:p>
        <a:p>
          <a:r>
            <a:rPr lang="en-IN" dirty="0"/>
            <a:t>Conv2d</a:t>
          </a:r>
        </a:p>
        <a:p>
          <a:endParaRPr lang="en-IN" dirty="0"/>
        </a:p>
      </dgm:t>
    </dgm:pt>
    <dgm:pt modelId="{51BBE80B-6149-4EAC-A2CF-77FA425651A9}" type="parTrans" cxnId="{CB422EB1-5E3B-4B81-AADE-EA2D82F2F30C}">
      <dgm:prSet/>
      <dgm:spPr/>
      <dgm:t>
        <a:bodyPr/>
        <a:lstStyle/>
        <a:p>
          <a:endParaRPr lang="en-IN"/>
        </a:p>
      </dgm:t>
    </dgm:pt>
    <dgm:pt modelId="{934E180F-B20D-47D0-8BF7-AAC7E2CDC9EC}" type="sibTrans" cxnId="{CB422EB1-5E3B-4B81-AADE-EA2D82F2F30C}">
      <dgm:prSet/>
      <dgm:spPr/>
      <dgm:t>
        <a:bodyPr/>
        <a:lstStyle/>
        <a:p>
          <a:endParaRPr lang="en-IN"/>
        </a:p>
      </dgm:t>
    </dgm:pt>
    <dgm:pt modelId="{575FDA8A-5BC5-4B8E-AE60-31D1C323B133}">
      <dgm:prSet phldrT="[Text]"/>
      <dgm:spPr/>
      <dgm:t>
        <a:bodyPr/>
        <a:lstStyle/>
        <a:p>
          <a:r>
            <a:rPr lang="en-IN" dirty="0"/>
            <a:t>Conv2d</a:t>
          </a:r>
        </a:p>
        <a:p>
          <a:r>
            <a:rPr lang="en-IN" dirty="0" err="1"/>
            <a:t>ReLU</a:t>
          </a:r>
          <a:endParaRPr lang="en-IN" dirty="0"/>
        </a:p>
        <a:p>
          <a:r>
            <a:rPr lang="en-IN" dirty="0"/>
            <a:t>Conv2d</a:t>
          </a:r>
        </a:p>
        <a:p>
          <a:r>
            <a:rPr lang="en-IN" dirty="0" err="1"/>
            <a:t>ReLU</a:t>
          </a:r>
          <a:endParaRPr lang="en-IN" dirty="0"/>
        </a:p>
      </dgm:t>
    </dgm:pt>
    <dgm:pt modelId="{272CEF3A-F067-44F5-B334-8E29B678EA49}" type="sibTrans" cxnId="{52BAEC64-FE3E-443C-A4F4-B6289172196C}">
      <dgm:prSet/>
      <dgm:spPr/>
      <dgm:t>
        <a:bodyPr/>
        <a:lstStyle/>
        <a:p>
          <a:endParaRPr lang="en-IN"/>
        </a:p>
      </dgm:t>
    </dgm:pt>
    <dgm:pt modelId="{EF9D947E-D373-4274-9DBD-67705C009631}" type="parTrans" cxnId="{52BAEC64-FE3E-443C-A4F4-B6289172196C}">
      <dgm:prSet/>
      <dgm:spPr/>
      <dgm:t>
        <a:bodyPr/>
        <a:lstStyle/>
        <a:p>
          <a:endParaRPr lang="en-IN"/>
        </a:p>
      </dgm:t>
    </dgm:pt>
    <dgm:pt modelId="{9F6E46E0-DE75-47C9-A33C-BE40DBDAA0F4}">
      <dgm:prSet phldrT="[Text]"/>
      <dgm:spPr/>
      <dgm:t>
        <a:bodyPr/>
        <a:lstStyle/>
        <a:p>
          <a:r>
            <a:rPr lang="en-IN" dirty="0"/>
            <a:t>DilConv2d&gt;</a:t>
          </a:r>
          <a:r>
            <a:rPr lang="en-IN" dirty="0" err="1"/>
            <a:t>ReLU</a:t>
          </a:r>
          <a:r>
            <a:rPr lang="en-IN" dirty="0"/>
            <a:t>&gt;DilConv2d</a:t>
          </a:r>
        </a:p>
      </dgm:t>
    </dgm:pt>
    <dgm:pt modelId="{FCE0E1C2-E70C-46DB-B8A1-97682B157D08}" type="sibTrans" cxnId="{206BFCC7-85D4-44F2-87B3-F908AC567474}">
      <dgm:prSet/>
      <dgm:spPr/>
      <dgm:t>
        <a:bodyPr/>
        <a:lstStyle/>
        <a:p>
          <a:endParaRPr lang="en-IN"/>
        </a:p>
      </dgm:t>
    </dgm:pt>
    <dgm:pt modelId="{F20C436A-024B-470E-BE62-6013037C0D2C}" type="parTrans" cxnId="{206BFCC7-85D4-44F2-87B3-F908AC567474}">
      <dgm:prSet/>
      <dgm:spPr/>
      <dgm:t>
        <a:bodyPr/>
        <a:lstStyle/>
        <a:p>
          <a:endParaRPr lang="en-IN"/>
        </a:p>
      </dgm:t>
    </dgm:pt>
    <dgm:pt modelId="{F1CFB7F2-1493-4CA7-B1D8-B59E7FC72594}">
      <dgm:prSet phldrT="[Text]"/>
      <dgm:spPr/>
      <dgm:t>
        <a:bodyPr/>
        <a:lstStyle/>
        <a:p>
          <a:r>
            <a:rPr lang="en-IN" dirty="0"/>
            <a:t>X + Features(X)</a:t>
          </a:r>
        </a:p>
      </dgm:t>
    </dgm:pt>
    <dgm:pt modelId="{61ABBB40-9BB8-4CC6-A578-DEA4B52A8ABE}" type="parTrans" cxnId="{4243BE56-2B0E-47E4-9672-2BBA642A4D26}">
      <dgm:prSet/>
      <dgm:spPr/>
      <dgm:t>
        <a:bodyPr/>
        <a:lstStyle/>
        <a:p>
          <a:endParaRPr lang="en-IN"/>
        </a:p>
      </dgm:t>
    </dgm:pt>
    <dgm:pt modelId="{BCEE317C-0093-4513-A713-EE845421CC70}" type="sibTrans" cxnId="{4243BE56-2B0E-47E4-9672-2BBA642A4D26}">
      <dgm:prSet/>
      <dgm:spPr/>
      <dgm:t>
        <a:bodyPr/>
        <a:lstStyle/>
        <a:p>
          <a:endParaRPr lang="en-IN"/>
        </a:p>
      </dgm:t>
    </dgm:pt>
    <dgm:pt modelId="{09DC109E-E02A-4233-8DD0-715D01D1736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Interpolate(sigmoid)</a:t>
          </a:r>
          <a:endParaRPr lang="en-IN" sz="1600" dirty="0"/>
        </a:p>
      </dgm:t>
    </dgm:pt>
    <dgm:pt modelId="{FCF1BBD6-5C98-434D-9AD4-6922AABCFE00}" type="parTrans" cxnId="{3CA5BD27-A486-4CF7-85A5-8E35472AA85F}">
      <dgm:prSet/>
      <dgm:spPr/>
      <dgm:t>
        <a:bodyPr/>
        <a:lstStyle/>
        <a:p>
          <a:endParaRPr lang="en-IN"/>
        </a:p>
      </dgm:t>
    </dgm:pt>
    <dgm:pt modelId="{0E6B6A3A-8FA3-4274-84A1-D2CC2776A4B5}" type="sibTrans" cxnId="{3CA5BD27-A486-4CF7-85A5-8E35472AA85F}">
      <dgm:prSet/>
      <dgm:spPr/>
      <dgm:t>
        <a:bodyPr/>
        <a:lstStyle/>
        <a:p>
          <a:endParaRPr lang="en-IN"/>
        </a:p>
      </dgm:t>
    </dgm:pt>
    <dgm:pt modelId="{78E44675-2F53-4467-B6A3-8D8BA993C2C8}">
      <dgm:prSet phldrT="[Text]" custT="1"/>
      <dgm:spPr/>
      <dgm:t>
        <a:bodyPr/>
        <a:lstStyle/>
        <a:p>
          <a:pPr>
            <a:buNone/>
          </a:pPr>
          <a:r>
            <a:rPr lang="en-IN" sz="1800" dirty="0"/>
            <a:t>Depth Relation Map</a:t>
          </a:r>
        </a:p>
      </dgm:t>
    </dgm:pt>
    <dgm:pt modelId="{C44AB51E-A579-4750-BDD2-DF4FB7CC42AE}" type="parTrans" cxnId="{9966DA84-3328-456C-A63A-6D3CE4DDB639}">
      <dgm:prSet/>
      <dgm:spPr/>
      <dgm:t>
        <a:bodyPr/>
        <a:lstStyle/>
        <a:p>
          <a:endParaRPr lang="en-IN"/>
        </a:p>
      </dgm:t>
    </dgm:pt>
    <dgm:pt modelId="{F862019B-55F2-403B-85F3-661E2870BEEF}" type="sibTrans" cxnId="{9966DA84-3328-456C-A63A-6D3CE4DDB639}">
      <dgm:prSet/>
      <dgm:spPr/>
      <dgm:t>
        <a:bodyPr/>
        <a:lstStyle/>
        <a:p>
          <a:endParaRPr lang="en-IN"/>
        </a:p>
      </dgm:t>
    </dgm:pt>
    <dgm:pt modelId="{69A927FB-84AC-49BE-9B87-87326965C6E8}">
      <dgm:prSet phldrT="[Text]"/>
      <dgm:spPr/>
      <dgm:t>
        <a:bodyPr/>
        <a:lstStyle/>
        <a:p>
          <a:r>
            <a:rPr lang="en-IN" sz="1400" dirty="0" err="1"/>
            <a:t>Softmax</a:t>
          </a:r>
          <a:endParaRPr lang="en-IN" sz="1400" dirty="0"/>
        </a:p>
      </dgm:t>
    </dgm:pt>
    <dgm:pt modelId="{5F26F7C0-D567-4F85-879B-580AD818F826}" type="parTrans" cxnId="{29C35CFA-2825-4FC1-BE84-DFA37C46BAD7}">
      <dgm:prSet/>
      <dgm:spPr/>
      <dgm:t>
        <a:bodyPr/>
        <a:lstStyle/>
        <a:p>
          <a:endParaRPr lang="en-IN"/>
        </a:p>
      </dgm:t>
    </dgm:pt>
    <dgm:pt modelId="{41BB6B72-A0C4-4F9B-8EBF-0D5CEE108E2C}" type="sibTrans" cxnId="{29C35CFA-2825-4FC1-BE84-DFA37C46BAD7}">
      <dgm:prSet/>
      <dgm:spPr/>
      <dgm:t>
        <a:bodyPr/>
        <a:lstStyle/>
        <a:p>
          <a:endParaRPr lang="en-IN"/>
        </a:p>
      </dgm:t>
    </dgm:pt>
    <dgm:pt modelId="{6BAB72F7-6673-448B-9AE5-6EAC331789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 err="1"/>
            <a:t>Softmax</a:t>
          </a:r>
          <a:r>
            <a:rPr lang="en-IN" sz="1400" dirty="0"/>
            <a:t> on D and D</a:t>
          </a:r>
          <a:r>
            <a:rPr lang="en-IN" sz="1400" baseline="30000" dirty="0"/>
            <a:t>T</a:t>
          </a:r>
        </a:p>
      </dgm:t>
    </dgm:pt>
    <dgm:pt modelId="{72F9D769-F81E-4BAF-81A7-42016B7DE3AE}" type="parTrans" cxnId="{278BCB88-285D-4647-B88F-A41C098E6374}">
      <dgm:prSet/>
      <dgm:spPr/>
      <dgm:t>
        <a:bodyPr/>
        <a:lstStyle/>
        <a:p>
          <a:endParaRPr lang="en-IN"/>
        </a:p>
      </dgm:t>
    </dgm:pt>
    <dgm:pt modelId="{3CB5112A-8BB9-43EB-95C7-2A86224ED97C}" type="sibTrans" cxnId="{278BCB88-285D-4647-B88F-A41C098E6374}">
      <dgm:prSet/>
      <dgm:spPr/>
      <dgm:t>
        <a:bodyPr/>
        <a:lstStyle/>
        <a:p>
          <a:endParaRPr lang="en-IN"/>
        </a:p>
      </dgm:t>
    </dgm:pt>
    <dgm:pt modelId="{E45A2798-773A-40AA-80D7-4D4308EF861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dirty="0"/>
            <a:t>S = </a:t>
          </a:r>
          <a:r>
            <a:rPr lang="en-IN" sz="1400" dirty="0" err="1"/>
            <a:t>Softmax</a:t>
          </a:r>
          <a:r>
            <a:rPr lang="en-IN" sz="1400" dirty="0"/>
            <a:t>(R</a:t>
          </a:r>
          <a:r>
            <a:rPr lang="en-IN" sz="1400" baseline="-25000" dirty="0"/>
            <a:t>a</a:t>
          </a:r>
          <a:r>
            <a:rPr lang="en-IN" sz="1400" dirty="0"/>
            <a:t>, R</a:t>
          </a:r>
          <a:r>
            <a:rPr lang="en-IN" sz="1400" baseline="-25000" dirty="0"/>
            <a:t>d</a:t>
          </a:r>
          <a:r>
            <a:rPr lang="en-IN" sz="1400" dirty="0"/>
            <a:t>)</a:t>
          </a:r>
          <a:endParaRPr lang="en-IN" sz="1100" dirty="0"/>
        </a:p>
      </dgm:t>
    </dgm:pt>
    <dgm:pt modelId="{0A3E14D0-6178-4C44-B953-53182D7ADE47}" type="parTrans" cxnId="{896175DE-0AD7-402A-82A2-E7119F9B14CB}">
      <dgm:prSet/>
      <dgm:spPr/>
      <dgm:t>
        <a:bodyPr/>
        <a:lstStyle/>
        <a:p>
          <a:endParaRPr lang="en-IN"/>
        </a:p>
      </dgm:t>
    </dgm:pt>
    <dgm:pt modelId="{445D0651-E4A8-4E60-AB28-15980B7B9BBA}" type="sibTrans" cxnId="{896175DE-0AD7-402A-82A2-E7119F9B14CB}">
      <dgm:prSet/>
      <dgm:spPr/>
      <dgm:t>
        <a:bodyPr/>
        <a:lstStyle/>
        <a:p>
          <a:endParaRPr lang="en-IN"/>
        </a:p>
      </dgm:t>
    </dgm:pt>
    <dgm:pt modelId="{E7E20677-BEF4-4789-8CDA-3A6233EBDCA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dirty="0"/>
            <a:t>BMM(S, g)</a:t>
          </a:r>
          <a:endParaRPr lang="en-IN" sz="1100" dirty="0"/>
        </a:p>
      </dgm:t>
    </dgm:pt>
    <dgm:pt modelId="{0C0DEBC5-6700-462A-AD0C-3E6EBA7AD873}" type="parTrans" cxnId="{77BB8E14-27F7-485D-86E3-93690AEAB256}">
      <dgm:prSet/>
      <dgm:spPr/>
      <dgm:t>
        <a:bodyPr/>
        <a:lstStyle/>
        <a:p>
          <a:endParaRPr lang="en-IN"/>
        </a:p>
      </dgm:t>
    </dgm:pt>
    <dgm:pt modelId="{FABA2E1C-4A6A-43BA-8289-2D594179796E}" type="sibTrans" cxnId="{77BB8E14-27F7-485D-86E3-93690AEAB256}">
      <dgm:prSet/>
      <dgm:spPr/>
      <dgm:t>
        <a:bodyPr/>
        <a:lstStyle/>
        <a:p>
          <a:endParaRPr lang="en-IN"/>
        </a:p>
      </dgm:t>
    </dgm:pt>
    <dgm:pt modelId="{6F2E6BDD-B5AC-4EAA-9229-D34AAE9308B8}" type="pres">
      <dgm:prSet presAssocID="{2CC801D2-81A4-4E68-8FE6-91422446E0B8}" presName="Name0" presStyleCnt="0">
        <dgm:presLayoutVars>
          <dgm:dir/>
          <dgm:resizeHandles val="exact"/>
        </dgm:presLayoutVars>
      </dgm:prSet>
      <dgm:spPr/>
    </dgm:pt>
    <dgm:pt modelId="{BC943E9B-2C56-4677-8C7C-D1BC04D8E0BF}" type="pres">
      <dgm:prSet presAssocID="{575FDA8A-5BC5-4B8E-AE60-31D1C323B133}" presName="composite" presStyleCnt="0"/>
      <dgm:spPr/>
    </dgm:pt>
    <dgm:pt modelId="{DBBD47FA-0666-4886-B522-78E973659CEB}" type="pres">
      <dgm:prSet presAssocID="{575FDA8A-5BC5-4B8E-AE60-31D1C323B133}" presName="imagSh" presStyleLbl="bgImgPlace1" presStyleIdx="0" presStyleCnt="4" custScaleX="56448" custScaleY="56448" custLinFactNeighborX="-212" custLinFactNeighborY="-20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071CE21-ECA1-40F7-B9EF-8B017228D6F1}" type="pres">
      <dgm:prSet presAssocID="{575FDA8A-5BC5-4B8E-AE60-31D1C323B133}" presName="txNode" presStyleLbl="node1" presStyleIdx="0" presStyleCnt="4" custLinFactNeighborX="-152" custLinFactNeighborY="15082">
        <dgm:presLayoutVars>
          <dgm:bulletEnabled val="1"/>
        </dgm:presLayoutVars>
      </dgm:prSet>
      <dgm:spPr/>
    </dgm:pt>
    <dgm:pt modelId="{26465A92-035F-42AF-8BC9-64FE3875CB79}" type="pres">
      <dgm:prSet presAssocID="{272CEF3A-F067-44F5-B334-8E29B678EA49}" presName="sibTrans" presStyleLbl="sibTrans2D1" presStyleIdx="0" presStyleCnt="3"/>
      <dgm:spPr/>
    </dgm:pt>
    <dgm:pt modelId="{F6BEFB0C-DEE4-4177-890D-88827A33AA72}" type="pres">
      <dgm:prSet presAssocID="{272CEF3A-F067-44F5-B334-8E29B678EA49}" presName="connTx" presStyleLbl="sibTrans2D1" presStyleIdx="0" presStyleCnt="3"/>
      <dgm:spPr/>
    </dgm:pt>
    <dgm:pt modelId="{81725A2A-B4B7-4263-B385-B14FEB9672FE}" type="pres">
      <dgm:prSet presAssocID="{052F2308-129C-478C-8FE3-DA971EFE5411}" presName="composite" presStyleCnt="0"/>
      <dgm:spPr/>
    </dgm:pt>
    <dgm:pt modelId="{6A4D9B7F-90AE-4613-8BA0-E0C2D2DCBE23}" type="pres">
      <dgm:prSet presAssocID="{052F2308-129C-478C-8FE3-DA971EFE5411}" presName="imagSh" presStyleLbl="bgImgPlace1" presStyleIdx="1" presStyleCnt="4" custScaleX="56448" custScaleY="56448"/>
      <dgm:spPr>
        <a:blipFill>
          <a:blip xmlns:r="http://schemas.openxmlformats.org/officeDocument/2006/relationships" r:embed="rId2"/>
          <a:srcRect/>
          <a:stretch>
            <a:fillRect l="-7000" r="-7000"/>
          </a:stretch>
        </a:blipFill>
      </dgm:spPr>
    </dgm:pt>
    <dgm:pt modelId="{7AFF5B94-4C9B-479D-B2D1-0BC41BE6F670}" type="pres">
      <dgm:prSet presAssocID="{052F2308-129C-478C-8FE3-DA971EFE5411}" presName="txNode" presStyleLbl="node1" presStyleIdx="1" presStyleCnt="4" custLinFactNeighborX="-152" custLinFactNeighborY="15082">
        <dgm:presLayoutVars>
          <dgm:bulletEnabled val="1"/>
        </dgm:presLayoutVars>
      </dgm:prSet>
      <dgm:spPr/>
    </dgm:pt>
    <dgm:pt modelId="{28DF4F88-00B8-482D-9D7E-9841D7294BD4}" type="pres">
      <dgm:prSet presAssocID="{8E34E80A-706E-4CAA-A2B7-53C8D2698784}" presName="sibTrans" presStyleLbl="sibTrans2D1" presStyleIdx="1" presStyleCnt="3"/>
      <dgm:spPr/>
    </dgm:pt>
    <dgm:pt modelId="{1C9EBBB7-B838-496F-BB68-61BE9076C0B9}" type="pres">
      <dgm:prSet presAssocID="{8E34E80A-706E-4CAA-A2B7-53C8D2698784}" presName="connTx" presStyleLbl="sibTrans2D1" presStyleIdx="1" presStyleCnt="3"/>
      <dgm:spPr/>
    </dgm:pt>
    <dgm:pt modelId="{9355F8D3-464F-4883-AFED-59E78ABFDE6C}" type="pres">
      <dgm:prSet presAssocID="{57A0C03E-CCC0-4ACF-8BA1-C600FF6FDAE2}" presName="composite" presStyleCnt="0"/>
      <dgm:spPr/>
    </dgm:pt>
    <dgm:pt modelId="{0EE27F4B-F748-419A-9498-7C5A56176C3C}" type="pres">
      <dgm:prSet presAssocID="{57A0C03E-CCC0-4ACF-8BA1-C600FF6FDAE2}" presName="imagSh" presStyleLbl="bgImgPlace1" presStyleIdx="2" presStyleCnt="4" custScaleX="56448" custScaleY="564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B5A4C18F-80B0-48CC-841B-959FFC415735}" type="pres">
      <dgm:prSet presAssocID="{57A0C03E-CCC0-4ACF-8BA1-C600FF6FDAE2}" presName="txNode" presStyleLbl="node1" presStyleIdx="2" presStyleCnt="4" custLinFactNeighborX="-1409" custLinFactNeighborY="15082">
        <dgm:presLayoutVars>
          <dgm:bulletEnabled val="1"/>
        </dgm:presLayoutVars>
      </dgm:prSet>
      <dgm:spPr/>
    </dgm:pt>
    <dgm:pt modelId="{D97A5CB0-EC6F-47F6-A7B6-9C69EF8F785B}" type="pres">
      <dgm:prSet presAssocID="{34304221-A6BE-4A52-9C7D-87FB015E29BB}" presName="sibTrans" presStyleLbl="sibTrans2D1" presStyleIdx="2" presStyleCnt="3"/>
      <dgm:spPr/>
    </dgm:pt>
    <dgm:pt modelId="{6DCAC338-6CF2-4EB2-8A78-05C132C65416}" type="pres">
      <dgm:prSet presAssocID="{34304221-A6BE-4A52-9C7D-87FB015E29BB}" presName="connTx" presStyleLbl="sibTrans2D1" presStyleIdx="2" presStyleCnt="3"/>
      <dgm:spPr/>
    </dgm:pt>
    <dgm:pt modelId="{AAE2E4CA-B5CB-4451-A811-D306EA89F56C}" type="pres">
      <dgm:prSet presAssocID="{5520E8B9-861C-4A84-9799-4411CD1FD55F}" presName="composite" presStyleCnt="0"/>
      <dgm:spPr/>
    </dgm:pt>
    <dgm:pt modelId="{F6129246-4C32-4D8A-B0F9-491FCF111366}" type="pres">
      <dgm:prSet presAssocID="{5520E8B9-861C-4A84-9799-4411CD1FD55F}" presName="imagSh" presStyleLbl="bgImgPlace1" presStyleIdx="3" presStyleCnt="4" custScaleX="56448" custScaleY="5644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4579DFFA-78C4-42C6-B58B-7C169CFCE15D}" type="pres">
      <dgm:prSet presAssocID="{5520E8B9-861C-4A84-9799-4411CD1FD55F}" presName="txNode" presStyleLbl="node1" presStyleIdx="3" presStyleCnt="4" custLinFactNeighborX="-686" custLinFactNeighborY="15082">
        <dgm:presLayoutVars>
          <dgm:bulletEnabled val="1"/>
        </dgm:presLayoutVars>
      </dgm:prSet>
      <dgm:spPr/>
    </dgm:pt>
  </dgm:ptLst>
  <dgm:cxnLst>
    <dgm:cxn modelId="{119F9E0F-D0FD-4461-9656-97B98BD2F12E}" type="presOf" srcId="{F1CFB7F2-1493-4CA7-B1D8-B59E7FC72594}" destId="{7AFF5B94-4C9B-479D-B2D1-0BC41BE6F670}" srcOrd="0" destOrd="2" presId="urn:microsoft.com/office/officeart/2005/8/layout/hProcess10"/>
    <dgm:cxn modelId="{77BB8E14-27F7-485D-86E3-93690AEAB256}" srcId="{57A0C03E-CCC0-4ACF-8BA1-C600FF6FDAE2}" destId="{E7E20677-BEF4-4789-8CDA-3A6233EBDCAD}" srcOrd="6" destOrd="0" parTransId="{0C0DEBC5-6700-462A-AD0C-3E6EBA7AD873}" sibTransId="{FABA2E1C-4A6A-43BA-8289-2D594179796E}"/>
    <dgm:cxn modelId="{3E58D019-2FE7-4544-B8FB-DBF073480371}" type="presOf" srcId="{8E34E80A-706E-4CAA-A2B7-53C8D2698784}" destId="{1C9EBBB7-B838-496F-BB68-61BE9076C0B9}" srcOrd="1" destOrd="0" presId="urn:microsoft.com/office/officeart/2005/8/layout/hProcess10"/>
    <dgm:cxn modelId="{6A2A3B1E-70C0-42B4-9778-A5846113E70C}" type="presOf" srcId="{78E44675-2F53-4467-B6A3-8D8BA993C2C8}" destId="{B5A4C18F-80B0-48CC-841B-959FFC415735}" srcOrd="0" destOrd="3" presId="urn:microsoft.com/office/officeart/2005/8/layout/hProcess10"/>
    <dgm:cxn modelId="{3FA75D1F-BECE-4501-BD6E-D786D2A313C0}" type="presOf" srcId="{DB2D998F-A804-4CD3-9967-82954A59B1F9}" destId="{B5A4C18F-80B0-48CC-841B-959FFC415735}" srcOrd="0" destOrd="1" presId="urn:microsoft.com/office/officeart/2005/8/layout/hProcess10"/>
    <dgm:cxn modelId="{3CA5BD27-A486-4CF7-85A5-8E35472AA85F}" srcId="{57A0C03E-CCC0-4ACF-8BA1-C600FF6FDAE2}" destId="{09DC109E-E02A-4233-8DD0-715D01D17363}" srcOrd="3" destOrd="0" parTransId="{FCF1BBD6-5C98-434D-9AD4-6922AABCFE00}" sibTransId="{0E6B6A3A-8FA3-4274-84A1-D2CC2776A4B5}"/>
    <dgm:cxn modelId="{12B5432B-3CE3-4C32-9F73-887A336F9DBC}" type="presOf" srcId="{09DC109E-E02A-4233-8DD0-715D01D17363}" destId="{B5A4C18F-80B0-48CC-841B-959FFC415735}" srcOrd="0" destOrd="4" presId="urn:microsoft.com/office/officeart/2005/8/layout/hProcess10"/>
    <dgm:cxn modelId="{9EA3323D-24D7-48B2-9D4A-8B8D25EECB66}" type="presOf" srcId="{34304221-A6BE-4A52-9C7D-87FB015E29BB}" destId="{D97A5CB0-EC6F-47F6-A7B6-9C69EF8F785B}" srcOrd="0" destOrd="0" presId="urn:microsoft.com/office/officeart/2005/8/layout/hProcess10"/>
    <dgm:cxn modelId="{A62FCB44-EB7C-46CB-8F95-DB1A9CB8CFD1}" type="presOf" srcId="{E45A2798-773A-40AA-80D7-4D4308EF8616}" destId="{B5A4C18F-80B0-48CC-841B-959FFC415735}" srcOrd="0" destOrd="6" presId="urn:microsoft.com/office/officeart/2005/8/layout/hProcess10"/>
    <dgm:cxn modelId="{52BAEC64-FE3E-443C-A4F4-B6289172196C}" srcId="{2CC801D2-81A4-4E68-8FE6-91422446E0B8}" destId="{575FDA8A-5BC5-4B8E-AE60-31D1C323B133}" srcOrd="0" destOrd="0" parTransId="{EF9D947E-D373-4274-9DBD-67705C009631}" sibTransId="{272CEF3A-F067-44F5-B334-8E29B678EA49}"/>
    <dgm:cxn modelId="{928A8746-F465-4DC7-AA1C-08A34094EF6F}" type="presOf" srcId="{5520E8B9-861C-4A84-9799-4411CD1FD55F}" destId="{4579DFFA-78C4-42C6-B58B-7C169CFCE15D}" srcOrd="0" destOrd="0" presId="urn:microsoft.com/office/officeart/2005/8/layout/hProcess10"/>
    <dgm:cxn modelId="{45725E4D-4125-4EA3-9CF5-CEA25A979ADC}" type="presOf" srcId="{8E34E80A-706E-4CAA-A2B7-53C8D2698784}" destId="{28DF4F88-00B8-482D-9D7E-9841D7294BD4}" srcOrd="0" destOrd="0" presId="urn:microsoft.com/office/officeart/2005/8/layout/hProcess10"/>
    <dgm:cxn modelId="{4243BE56-2B0E-47E4-9672-2BBA642A4D26}" srcId="{052F2308-129C-478C-8FE3-DA971EFE5411}" destId="{F1CFB7F2-1493-4CA7-B1D8-B59E7FC72594}" srcOrd="1" destOrd="0" parTransId="{61ABBB40-9BB8-4CC6-A578-DEA4B52A8ABE}" sibTransId="{BCEE317C-0093-4513-A713-EE845421CC70}"/>
    <dgm:cxn modelId="{9966DA84-3328-456C-A63A-6D3CE4DDB639}" srcId="{57A0C03E-CCC0-4ACF-8BA1-C600FF6FDAE2}" destId="{78E44675-2F53-4467-B6A3-8D8BA993C2C8}" srcOrd="2" destOrd="0" parTransId="{C44AB51E-A579-4750-BDD2-DF4FB7CC42AE}" sibTransId="{F862019B-55F2-403B-85F3-661E2870BEEF}"/>
    <dgm:cxn modelId="{278BCB88-285D-4647-B88F-A41C098E6374}" srcId="{57A0C03E-CCC0-4ACF-8BA1-C600FF6FDAE2}" destId="{6BAB72F7-6673-448B-9AE5-6EAC33178904}" srcOrd="4" destOrd="0" parTransId="{72F9D769-F81E-4BAF-81A7-42016B7DE3AE}" sibTransId="{3CB5112A-8BB9-43EB-95C7-2A86224ED97C}"/>
    <dgm:cxn modelId="{4F154897-7504-427E-B4FC-F12C9767EEAB}" type="presOf" srcId="{57A0C03E-CCC0-4ACF-8BA1-C600FF6FDAE2}" destId="{B5A4C18F-80B0-48CC-841B-959FFC415735}" srcOrd="0" destOrd="0" presId="urn:microsoft.com/office/officeart/2005/8/layout/hProcess10"/>
    <dgm:cxn modelId="{279ADA9A-8467-4831-B6F0-2BF1933004DD}" type="presOf" srcId="{575FDA8A-5BC5-4B8E-AE60-31D1C323B133}" destId="{6071CE21-ECA1-40F7-B9EF-8B017228D6F1}" srcOrd="0" destOrd="0" presId="urn:microsoft.com/office/officeart/2005/8/layout/hProcess10"/>
    <dgm:cxn modelId="{DFAC84A0-6C9B-46BD-9909-510CF4BA54DD}" type="presOf" srcId="{69A927FB-84AC-49BE-9B87-87326965C6E8}" destId="{B5A4C18F-80B0-48CC-841B-959FFC415735}" srcOrd="0" destOrd="2" presId="urn:microsoft.com/office/officeart/2005/8/layout/hProcess10"/>
    <dgm:cxn modelId="{CEA55BA4-97E0-4146-AD3D-DD8534CA6C3C}" srcId="{2CC801D2-81A4-4E68-8FE6-91422446E0B8}" destId="{052F2308-129C-478C-8FE3-DA971EFE5411}" srcOrd="1" destOrd="0" parTransId="{BD2BEB7C-A9F3-4562-8ACC-73D260F6158E}" sibTransId="{8E34E80A-706E-4CAA-A2B7-53C8D2698784}"/>
    <dgm:cxn modelId="{DC10AEA8-C243-4856-AE2D-8B0388DF7A02}" type="presOf" srcId="{272CEF3A-F067-44F5-B334-8E29B678EA49}" destId="{F6BEFB0C-DEE4-4177-890D-88827A33AA72}" srcOrd="1" destOrd="0" presId="urn:microsoft.com/office/officeart/2005/8/layout/hProcess10"/>
    <dgm:cxn modelId="{CB422EB1-5E3B-4B81-AADE-EA2D82F2F30C}" srcId="{2CC801D2-81A4-4E68-8FE6-91422446E0B8}" destId="{5520E8B9-861C-4A84-9799-4411CD1FD55F}" srcOrd="3" destOrd="0" parTransId="{51BBE80B-6149-4EAC-A2CF-77FA425651A9}" sibTransId="{934E180F-B20D-47D0-8BF7-AAC7E2CDC9EC}"/>
    <dgm:cxn modelId="{3AC929C1-4F50-49BB-A7B4-FEAA79853EBE}" type="presOf" srcId="{272CEF3A-F067-44F5-B334-8E29B678EA49}" destId="{26465A92-035F-42AF-8BC9-64FE3875CB79}" srcOrd="0" destOrd="0" presId="urn:microsoft.com/office/officeart/2005/8/layout/hProcess10"/>
    <dgm:cxn modelId="{F2CF33C5-ACDD-45B0-9397-0C62A23EEE0E}" type="presOf" srcId="{E7E20677-BEF4-4789-8CDA-3A6233EBDCAD}" destId="{B5A4C18F-80B0-48CC-841B-959FFC415735}" srcOrd="0" destOrd="7" presId="urn:microsoft.com/office/officeart/2005/8/layout/hProcess10"/>
    <dgm:cxn modelId="{206BFCC7-85D4-44F2-87B3-F908AC567474}" srcId="{052F2308-129C-478C-8FE3-DA971EFE5411}" destId="{9F6E46E0-DE75-47C9-A33C-BE40DBDAA0F4}" srcOrd="0" destOrd="0" parTransId="{F20C436A-024B-470E-BE62-6013037C0D2C}" sibTransId="{FCE0E1C2-E70C-46DB-B8A1-97682B157D08}"/>
    <dgm:cxn modelId="{98252ED1-84C0-4B21-A404-A92238CF4586}" type="presOf" srcId="{34304221-A6BE-4A52-9C7D-87FB015E29BB}" destId="{6DCAC338-6CF2-4EB2-8A78-05C132C65416}" srcOrd="1" destOrd="0" presId="urn:microsoft.com/office/officeart/2005/8/layout/hProcess10"/>
    <dgm:cxn modelId="{896175DE-0AD7-402A-82A2-E7119F9B14CB}" srcId="{57A0C03E-CCC0-4ACF-8BA1-C600FF6FDAE2}" destId="{E45A2798-773A-40AA-80D7-4D4308EF8616}" srcOrd="5" destOrd="0" parTransId="{0A3E14D0-6178-4C44-B953-53182D7ADE47}" sibTransId="{445D0651-E4A8-4E60-AB28-15980B7B9BBA}"/>
    <dgm:cxn modelId="{02260FE1-2338-4B59-BE62-547FFAA9477D}" srcId="{2CC801D2-81A4-4E68-8FE6-91422446E0B8}" destId="{57A0C03E-CCC0-4ACF-8BA1-C600FF6FDAE2}" srcOrd="2" destOrd="0" parTransId="{816B3A47-9BD0-4827-902A-9FFE6F22A1CF}" sibTransId="{34304221-A6BE-4A52-9C7D-87FB015E29BB}"/>
    <dgm:cxn modelId="{EC2F4AE4-4C8B-465A-B31C-ED37A827A4C5}" type="presOf" srcId="{6BAB72F7-6673-448B-9AE5-6EAC33178904}" destId="{B5A4C18F-80B0-48CC-841B-959FFC415735}" srcOrd="0" destOrd="5" presId="urn:microsoft.com/office/officeart/2005/8/layout/hProcess10"/>
    <dgm:cxn modelId="{098972E5-767A-4262-B4F6-C2621CAF1020}" type="presOf" srcId="{2CC801D2-81A4-4E68-8FE6-91422446E0B8}" destId="{6F2E6BDD-B5AC-4EAA-9229-D34AAE9308B8}" srcOrd="0" destOrd="0" presId="urn:microsoft.com/office/officeart/2005/8/layout/hProcess10"/>
    <dgm:cxn modelId="{A2246EE6-96DA-420F-A1B1-918DDF803728}" type="presOf" srcId="{9F6E46E0-DE75-47C9-A33C-BE40DBDAA0F4}" destId="{7AFF5B94-4C9B-479D-B2D1-0BC41BE6F670}" srcOrd="0" destOrd="1" presId="urn:microsoft.com/office/officeart/2005/8/layout/hProcess10"/>
    <dgm:cxn modelId="{0C10A5F6-007C-4060-B028-95FBBDA7EDB1}" type="presOf" srcId="{052F2308-129C-478C-8FE3-DA971EFE5411}" destId="{7AFF5B94-4C9B-479D-B2D1-0BC41BE6F670}" srcOrd="0" destOrd="0" presId="urn:microsoft.com/office/officeart/2005/8/layout/hProcess10"/>
    <dgm:cxn modelId="{29C35CFA-2825-4FC1-BE84-DFA37C46BAD7}" srcId="{57A0C03E-CCC0-4ACF-8BA1-C600FF6FDAE2}" destId="{69A927FB-84AC-49BE-9B87-87326965C6E8}" srcOrd="1" destOrd="0" parTransId="{5F26F7C0-D567-4F85-879B-580AD818F826}" sibTransId="{41BB6B72-A0C4-4F9B-8EBF-0D5CEE108E2C}"/>
    <dgm:cxn modelId="{92F163FA-CFD2-4C25-80B4-AC9A108F1288}" srcId="{57A0C03E-CCC0-4ACF-8BA1-C600FF6FDAE2}" destId="{DB2D998F-A804-4CD3-9967-82954A59B1F9}" srcOrd="0" destOrd="0" parTransId="{A75674CB-6017-449B-800B-641E381D6D04}" sibTransId="{19EE8FE9-B7F9-47CF-AA84-34A317091C94}"/>
    <dgm:cxn modelId="{9B4F1EFB-89B7-4607-AA56-A5652C6A2A2A}" type="presParOf" srcId="{6F2E6BDD-B5AC-4EAA-9229-D34AAE9308B8}" destId="{BC943E9B-2C56-4677-8C7C-D1BC04D8E0BF}" srcOrd="0" destOrd="0" presId="urn:microsoft.com/office/officeart/2005/8/layout/hProcess10"/>
    <dgm:cxn modelId="{D137C8BF-0FD3-45C3-B3C9-4441067E3902}" type="presParOf" srcId="{BC943E9B-2C56-4677-8C7C-D1BC04D8E0BF}" destId="{DBBD47FA-0666-4886-B522-78E973659CEB}" srcOrd="0" destOrd="0" presId="urn:microsoft.com/office/officeart/2005/8/layout/hProcess10"/>
    <dgm:cxn modelId="{732E616D-166C-4088-AA42-05A9EB4373FB}" type="presParOf" srcId="{BC943E9B-2C56-4677-8C7C-D1BC04D8E0BF}" destId="{6071CE21-ECA1-40F7-B9EF-8B017228D6F1}" srcOrd="1" destOrd="0" presId="urn:microsoft.com/office/officeart/2005/8/layout/hProcess10"/>
    <dgm:cxn modelId="{1F53BB29-F49F-4FD0-9624-2EC523AD77C4}" type="presParOf" srcId="{6F2E6BDD-B5AC-4EAA-9229-D34AAE9308B8}" destId="{26465A92-035F-42AF-8BC9-64FE3875CB79}" srcOrd="1" destOrd="0" presId="urn:microsoft.com/office/officeart/2005/8/layout/hProcess10"/>
    <dgm:cxn modelId="{828297C9-84E8-4CA3-A653-780AF8F98864}" type="presParOf" srcId="{26465A92-035F-42AF-8BC9-64FE3875CB79}" destId="{F6BEFB0C-DEE4-4177-890D-88827A33AA72}" srcOrd="0" destOrd="0" presId="urn:microsoft.com/office/officeart/2005/8/layout/hProcess10"/>
    <dgm:cxn modelId="{B4F01377-D7F6-44F8-97E1-F021F383A503}" type="presParOf" srcId="{6F2E6BDD-B5AC-4EAA-9229-D34AAE9308B8}" destId="{81725A2A-B4B7-4263-B385-B14FEB9672FE}" srcOrd="2" destOrd="0" presId="urn:microsoft.com/office/officeart/2005/8/layout/hProcess10"/>
    <dgm:cxn modelId="{881BB086-0AFA-42B6-B1D1-7A9CA1112B12}" type="presParOf" srcId="{81725A2A-B4B7-4263-B385-B14FEB9672FE}" destId="{6A4D9B7F-90AE-4613-8BA0-E0C2D2DCBE23}" srcOrd="0" destOrd="0" presId="urn:microsoft.com/office/officeart/2005/8/layout/hProcess10"/>
    <dgm:cxn modelId="{18C33DD4-AAD8-4504-BB3D-611C5F421335}" type="presParOf" srcId="{81725A2A-B4B7-4263-B385-B14FEB9672FE}" destId="{7AFF5B94-4C9B-479D-B2D1-0BC41BE6F670}" srcOrd="1" destOrd="0" presId="urn:microsoft.com/office/officeart/2005/8/layout/hProcess10"/>
    <dgm:cxn modelId="{00803830-31AB-4408-BD91-2C5B25D8D2F9}" type="presParOf" srcId="{6F2E6BDD-B5AC-4EAA-9229-D34AAE9308B8}" destId="{28DF4F88-00B8-482D-9D7E-9841D7294BD4}" srcOrd="3" destOrd="0" presId="urn:microsoft.com/office/officeart/2005/8/layout/hProcess10"/>
    <dgm:cxn modelId="{E400FEED-7C3F-4214-AAD7-9AE8B5E5F5B9}" type="presParOf" srcId="{28DF4F88-00B8-482D-9D7E-9841D7294BD4}" destId="{1C9EBBB7-B838-496F-BB68-61BE9076C0B9}" srcOrd="0" destOrd="0" presId="urn:microsoft.com/office/officeart/2005/8/layout/hProcess10"/>
    <dgm:cxn modelId="{411AD6C9-BB91-4CA1-88F4-74E36753C219}" type="presParOf" srcId="{6F2E6BDD-B5AC-4EAA-9229-D34AAE9308B8}" destId="{9355F8D3-464F-4883-AFED-59E78ABFDE6C}" srcOrd="4" destOrd="0" presId="urn:microsoft.com/office/officeart/2005/8/layout/hProcess10"/>
    <dgm:cxn modelId="{DE1CE192-BD80-479A-B92B-C6DA6F25960A}" type="presParOf" srcId="{9355F8D3-464F-4883-AFED-59E78ABFDE6C}" destId="{0EE27F4B-F748-419A-9498-7C5A56176C3C}" srcOrd="0" destOrd="0" presId="urn:microsoft.com/office/officeart/2005/8/layout/hProcess10"/>
    <dgm:cxn modelId="{FFB401FC-44FE-41B9-BD1D-F89647EA3984}" type="presParOf" srcId="{9355F8D3-464F-4883-AFED-59E78ABFDE6C}" destId="{B5A4C18F-80B0-48CC-841B-959FFC415735}" srcOrd="1" destOrd="0" presId="urn:microsoft.com/office/officeart/2005/8/layout/hProcess10"/>
    <dgm:cxn modelId="{C74C96B3-411F-4F83-8AAF-4E3B95A7DAF8}" type="presParOf" srcId="{6F2E6BDD-B5AC-4EAA-9229-D34AAE9308B8}" destId="{D97A5CB0-EC6F-47F6-A7B6-9C69EF8F785B}" srcOrd="5" destOrd="0" presId="urn:microsoft.com/office/officeart/2005/8/layout/hProcess10"/>
    <dgm:cxn modelId="{46C592C2-D58B-433F-A528-1864923176EF}" type="presParOf" srcId="{D97A5CB0-EC6F-47F6-A7B6-9C69EF8F785B}" destId="{6DCAC338-6CF2-4EB2-8A78-05C132C65416}" srcOrd="0" destOrd="0" presId="urn:microsoft.com/office/officeart/2005/8/layout/hProcess10"/>
    <dgm:cxn modelId="{B2057A62-3D39-4947-9EF2-F0DF5962AB40}" type="presParOf" srcId="{6F2E6BDD-B5AC-4EAA-9229-D34AAE9308B8}" destId="{AAE2E4CA-B5CB-4451-A811-D306EA89F56C}" srcOrd="6" destOrd="0" presId="urn:microsoft.com/office/officeart/2005/8/layout/hProcess10"/>
    <dgm:cxn modelId="{52D6ACE4-23A3-4825-A53E-2ACC66423564}" type="presParOf" srcId="{AAE2E4CA-B5CB-4451-A811-D306EA89F56C}" destId="{F6129246-4C32-4D8A-B0F9-491FCF111366}" srcOrd="0" destOrd="0" presId="urn:microsoft.com/office/officeart/2005/8/layout/hProcess10"/>
    <dgm:cxn modelId="{11ED6707-F13F-4C9E-BFC2-BF2377673527}" type="presParOf" srcId="{AAE2E4CA-B5CB-4451-A811-D306EA89F56C}" destId="{4579DFFA-78C4-42C6-B58B-7C169CFCE15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08E00-BEAC-40AA-AED1-6AB4FD4E39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40DF76-ACA1-4ACB-BC5D-CC7D133A038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Our analysis on the model made one thing evident</a:t>
          </a:r>
          <a:endParaRPr lang="en-US" kern="1200">
            <a:latin typeface="Open Sans" panose="020B0606030504020204" pitchFamily="34" charset="0"/>
            <a:ea typeface="+mn-ea"/>
            <a:cs typeface="+mn-cs"/>
          </a:endParaRPr>
        </a:p>
      </dgm:t>
    </dgm:pt>
    <dgm:pt modelId="{DBF92F62-4264-4749-8976-B485F156F678}" type="parTrans" cxnId="{81056DDF-AF16-49BC-931E-73BB525FACC8}">
      <dgm:prSet/>
      <dgm:spPr/>
      <dgm:t>
        <a:bodyPr/>
        <a:lstStyle/>
        <a:p>
          <a:endParaRPr lang="en-US"/>
        </a:p>
      </dgm:t>
    </dgm:pt>
    <dgm:pt modelId="{56BAEEA1-05C5-4272-8C89-D6A81B93BBA8}" type="sibTrans" cxnId="{81056DDF-AF16-49BC-931E-73BB525FA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81E33A-2247-4577-BD51-541B449D76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AVOID PLAYING WITH MATH-BACKED MODULES.</a:t>
          </a:r>
        </a:p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FOCUS ON THE DEPTH PREDICTION NETWORK.</a:t>
          </a:r>
          <a:endParaRPr lang="en-US" kern="1200">
            <a:latin typeface="Open Sans" panose="020B0606030504020204" pitchFamily="34" charset="0"/>
            <a:ea typeface="+mn-ea"/>
            <a:cs typeface="+mn-cs"/>
          </a:endParaRPr>
        </a:p>
      </dgm:t>
    </dgm:pt>
    <dgm:pt modelId="{5F5B7C00-329D-40FE-B7E7-85AA275D653E}" type="parTrans" cxnId="{A5855562-ED7D-4BC5-AD47-7785BC0E4741}">
      <dgm:prSet/>
      <dgm:spPr/>
      <dgm:t>
        <a:bodyPr/>
        <a:lstStyle/>
        <a:p>
          <a:endParaRPr lang="en-US"/>
        </a:p>
      </dgm:t>
    </dgm:pt>
    <dgm:pt modelId="{A03D49A8-B620-412F-AB73-39FAF4E03E90}" type="sibTrans" cxnId="{A5855562-ED7D-4BC5-AD47-7785BC0E47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480D2F-F0DA-4ACA-9940-C6E1A357B9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kern="1200">
              <a:latin typeface="Open Sans" panose="020B0606030504020204" pitchFamily="34" charset="0"/>
              <a:ea typeface="+mn-ea"/>
              <a:cs typeface="+mn-cs"/>
            </a:rPr>
            <a:t>SOTA models capable of replacing the standard CNNs</a:t>
          </a:r>
          <a:r>
            <a:rPr lang="en-IN" kern="1200"/>
            <a:t>.</a:t>
          </a:r>
          <a:endParaRPr lang="en-US" kern="1200"/>
        </a:p>
      </dgm:t>
    </dgm:pt>
    <dgm:pt modelId="{418EEB64-E349-4A5A-B2B2-6BAE828ACF9E}" type="parTrans" cxnId="{B4837407-F1A4-479E-9AFC-E7C97CCC4EA6}">
      <dgm:prSet/>
      <dgm:spPr/>
      <dgm:t>
        <a:bodyPr/>
        <a:lstStyle/>
        <a:p>
          <a:endParaRPr lang="en-US"/>
        </a:p>
      </dgm:t>
    </dgm:pt>
    <dgm:pt modelId="{8C25E505-7FC5-4BCF-B8D0-3FBC8342E395}" type="sibTrans" cxnId="{B4837407-F1A4-479E-9AFC-E7C97CCC4EA6}">
      <dgm:prSet/>
      <dgm:spPr/>
      <dgm:t>
        <a:bodyPr/>
        <a:lstStyle/>
        <a:p>
          <a:endParaRPr lang="en-US"/>
        </a:p>
      </dgm:t>
    </dgm:pt>
    <dgm:pt modelId="{A5FFF732-9346-4764-A270-5007C27F88E7}" type="pres">
      <dgm:prSet presAssocID="{3B308E00-BEAC-40AA-AED1-6AB4FD4E39E0}" presName="root" presStyleCnt="0">
        <dgm:presLayoutVars>
          <dgm:dir/>
          <dgm:resizeHandles val="exact"/>
        </dgm:presLayoutVars>
      </dgm:prSet>
      <dgm:spPr/>
    </dgm:pt>
    <dgm:pt modelId="{F1CA6E31-2FA7-4B3E-A6F9-962E7EB8706F}" type="pres">
      <dgm:prSet presAssocID="{4E40DF76-ACA1-4ACB-BC5D-CC7D133A0380}" presName="compNode" presStyleCnt="0"/>
      <dgm:spPr/>
    </dgm:pt>
    <dgm:pt modelId="{A54BB0B3-4832-46EC-9A05-F0EA12D0269C}" type="pres">
      <dgm:prSet presAssocID="{4E40DF76-ACA1-4ACB-BC5D-CC7D133A0380}" presName="bgRect" presStyleLbl="bgShp" presStyleIdx="0" presStyleCnt="3"/>
      <dgm:spPr/>
    </dgm:pt>
    <dgm:pt modelId="{DE24B6F2-B476-4AEE-891F-F6F2CC07D4F0}" type="pres">
      <dgm:prSet presAssocID="{4E40DF76-ACA1-4ACB-BC5D-CC7D133A0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1B9813-C3C4-4343-A19A-2B652FE8D8B3}" type="pres">
      <dgm:prSet presAssocID="{4E40DF76-ACA1-4ACB-BC5D-CC7D133A0380}" presName="spaceRect" presStyleCnt="0"/>
      <dgm:spPr/>
    </dgm:pt>
    <dgm:pt modelId="{83BBE60F-AEEB-4F7C-B718-DAB600B8A0A3}" type="pres">
      <dgm:prSet presAssocID="{4E40DF76-ACA1-4ACB-BC5D-CC7D133A0380}" presName="parTx" presStyleLbl="revTx" presStyleIdx="0" presStyleCnt="3">
        <dgm:presLayoutVars>
          <dgm:chMax val="0"/>
          <dgm:chPref val="0"/>
        </dgm:presLayoutVars>
      </dgm:prSet>
      <dgm:spPr/>
    </dgm:pt>
    <dgm:pt modelId="{AA3DB998-EB06-464E-830B-335849C60B48}" type="pres">
      <dgm:prSet presAssocID="{56BAEEA1-05C5-4272-8C89-D6A81B93BBA8}" presName="sibTrans" presStyleCnt="0"/>
      <dgm:spPr/>
    </dgm:pt>
    <dgm:pt modelId="{2F5F33EE-BA52-492E-B10C-A5377A1E6C9B}" type="pres">
      <dgm:prSet presAssocID="{AB81E33A-2247-4577-BD51-541B449D7608}" presName="compNode" presStyleCnt="0"/>
      <dgm:spPr/>
    </dgm:pt>
    <dgm:pt modelId="{E4978A6E-A9B4-49ED-ADB1-CA9163702406}" type="pres">
      <dgm:prSet presAssocID="{AB81E33A-2247-4577-BD51-541B449D7608}" presName="bgRect" presStyleLbl="bgShp" presStyleIdx="1" presStyleCnt="3"/>
      <dgm:spPr/>
    </dgm:pt>
    <dgm:pt modelId="{B7DD38E3-2907-46E4-9E85-3FE199553C8E}" type="pres">
      <dgm:prSet presAssocID="{AB81E33A-2247-4577-BD51-541B449D76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086E99B-4A8D-4529-8D68-D8C046DA18F5}" type="pres">
      <dgm:prSet presAssocID="{AB81E33A-2247-4577-BD51-541B449D7608}" presName="spaceRect" presStyleCnt="0"/>
      <dgm:spPr/>
    </dgm:pt>
    <dgm:pt modelId="{BF2D9597-95E8-47EC-9021-822156045138}" type="pres">
      <dgm:prSet presAssocID="{AB81E33A-2247-4577-BD51-541B449D7608}" presName="parTx" presStyleLbl="revTx" presStyleIdx="1" presStyleCnt="3">
        <dgm:presLayoutVars>
          <dgm:chMax val="0"/>
          <dgm:chPref val="0"/>
        </dgm:presLayoutVars>
      </dgm:prSet>
      <dgm:spPr/>
    </dgm:pt>
    <dgm:pt modelId="{371A055B-1CBC-4950-B389-6E89116B8707}" type="pres">
      <dgm:prSet presAssocID="{A03D49A8-B620-412F-AB73-39FAF4E03E90}" presName="sibTrans" presStyleCnt="0"/>
      <dgm:spPr/>
    </dgm:pt>
    <dgm:pt modelId="{F74060C7-59FF-4623-9D11-F8D886DB3705}" type="pres">
      <dgm:prSet presAssocID="{44480D2F-F0DA-4ACA-9940-C6E1A357B936}" presName="compNode" presStyleCnt="0"/>
      <dgm:spPr/>
    </dgm:pt>
    <dgm:pt modelId="{4004FBC8-7CF1-4817-A652-6766E4213F2C}" type="pres">
      <dgm:prSet presAssocID="{44480D2F-F0DA-4ACA-9940-C6E1A357B936}" presName="bgRect" presStyleLbl="bgShp" presStyleIdx="2" presStyleCnt="3"/>
      <dgm:spPr/>
    </dgm:pt>
    <dgm:pt modelId="{6E7C58CF-C885-4E9C-BBB3-1FFD7C46EEDE}" type="pres">
      <dgm:prSet presAssocID="{44480D2F-F0DA-4ACA-9940-C6E1A357B9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9B232F4-8D85-490F-8090-711707C6247E}" type="pres">
      <dgm:prSet presAssocID="{44480D2F-F0DA-4ACA-9940-C6E1A357B936}" presName="spaceRect" presStyleCnt="0"/>
      <dgm:spPr/>
    </dgm:pt>
    <dgm:pt modelId="{8E1E3BF2-1979-4303-AC3B-9161B0213E77}" type="pres">
      <dgm:prSet presAssocID="{44480D2F-F0DA-4ACA-9940-C6E1A357B9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837407-F1A4-479E-9AFC-E7C97CCC4EA6}" srcId="{3B308E00-BEAC-40AA-AED1-6AB4FD4E39E0}" destId="{44480D2F-F0DA-4ACA-9940-C6E1A357B936}" srcOrd="2" destOrd="0" parTransId="{418EEB64-E349-4A5A-B2B2-6BAE828ACF9E}" sibTransId="{8C25E505-7FC5-4BCF-B8D0-3FBC8342E395}"/>
    <dgm:cxn modelId="{2D72390D-3ACC-44E6-90F7-3DDF6375216F}" type="presOf" srcId="{4E40DF76-ACA1-4ACB-BC5D-CC7D133A0380}" destId="{83BBE60F-AEEB-4F7C-B718-DAB600B8A0A3}" srcOrd="0" destOrd="0" presId="urn:microsoft.com/office/officeart/2018/2/layout/IconVerticalSolidList"/>
    <dgm:cxn modelId="{51B42310-D96A-495C-9B6D-9C58CA1CD102}" type="presOf" srcId="{44480D2F-F0DA-4ACA-9940-C6E1A357B936}" destId="{8E1E3BF2-1979-4303-AC3B-9161B0213E77}" srcOrd="0" destOrd="0" presId="urn:microsoft.com/office/officeart/2018/2/layout/IconVerticalSolidList"/>
    <dgm:cxn modelId="{A5855562-ED7D-4BC5-AD47-7785BC0E4741}" srcId="{3B308E00-BEAC-40AA-AED1-6AB4FD4E39E0}" destId="{AB81E33A-2247-4577-BD51-541B449D7608}" srcOrd="1" destOrd="0" parTransId="{5F5B7C00-329D-40FE-B7E7-85AA275D653E}" sibTransId="{A03D49A8-B620-412F-AB73-39FAF4E03E90}"/>
    <dgm:cxn modelId="{52C9366E-FF23-49D2-868E-2605C68FC472}" type="presOf" srcId="{AB81E33A-2247-4577-BD51-541B449D7608}" destId="{BF2D9597-95E8-47EC-9021-822156045138}" srcOrd="0" destOrd="0" presId="urn:microsoft.com/office/officeart/2018/2/layout/IconVerticalSolidList"/>
    <dgm:cxn modelId="{4C1B8FA5-18BD-4891-B144-B63F14A9B7BC}" type="presOf" srcId="{3B308E00-BEAC-40AA-AED1-6AB4FD4E39E0}" destId="{A5FFF732-9346-4764-A270-5007C27F88E7}" srcOrd="0" destOrd="0" presId="urn:microsoft.com/office/officeart/2018/2/layout/IconVerticalSolidList"/>
    <dgm:cxn modelId="{81056DDF-AF16-49BC-931E-73BB525FACC8}" srcId="{3B308E00-BEAC-40AA-AED1-6AB4FD4E39E0}" destId="{4E40DF76-ACA1-4ACB-BC5D-CC7D133A0380}" srcOrd="0" destOrd="0" parTransId="{DBF92F62-4264-4749-8976-B485F156F678}" sibTransId="{56BAEEA1-05C5-4272-8C89-D6A81B93BBA8}"/>
    <dgm:cxn modelId="{5B138EB5-D52D-44E1-841B-2F7C34B28C49}" type="presParOf" srcId="{A5FFF732-9346-4764-A270-5007C27F88E7}" destId="{F1CA6E31-2FA7-4B3E-A6F9-962E7EB8706F}" srcOrd="0" destOrd="0" presId="urn:microsoft.com/office/officeart/2018/2/layout/IconVerticalSolidList"/>
    <dgm:cxn modelId="{3F2543F7-2A0A-4618-A16D-178C5B27AA1C}" type="presParOf" srcId="{F1CA6E31-2FA7-4B3E-A6F9-962E7EB8706F}" destId="{A54BB0B3-4832-46EC-9A05-F0EA12D0269C}" srcOrd="0" destOrd="0" presId="urn:microsoft.com/office/officeart/2018/2/layout/IconVerticalSolidList"/>
    <dgm:cxn modelId="{1866BEC0-F59E-4DB8-850A-977E7DA78E39}" type="presParOf" srcId="{F1CA6E31-2FA7-4B3E-A6F9-962E7EB8706F}" destId="{DE24B6F2-B476-4AEE-891F-F6F2CC07D4F0}" srcOrd="1" destOrd="0" presId="urn:microsoft.com/office/officeart/2018/2/layout/IconVerticalSolidList"/>
    <dgm:cxn modelId="{B649339A-A069-46E6-8E20-3C97F8C53E89}" type="presParOf" srcId="{F1CA6E31-2FA7-4B3E-A6F9-962E7EB8706F}" destId="{BB1B9813-C3C4-4343-A19A-2B652FE8D8B3}" srcOrd="2" destOrd="0" presId="urn:microsoft.com/office/officeart/2018/2/layout/IconVerticalSolidList"/>
    <dgm:cxn modelId="{81EC4C65-97FB-4C7B-A237-8EA4E521F631}" type="presParOf" srcId="{F1CA6E31-2FA7-4B3E-A6F9-962E7EB8706F}" destId="{83BBE60F-AEEB-4F7C-B718-DAB600B8A0A3}" srcOrd="3" destOrd="0" presId="urn:microsoft.com/office/officeart/2018/2/layout/IconVerticalSolidList"/>
    <dgm:cxn modelId="{65A6860F-AD98-4F9B-BD70-20E3552FAFDA}" type="presParOf" srcId="{A5FFF732-9346-4764-A270-5007C27F88E7}" destId="{AA3DB998-EB06-464E-830B-335849C60B48}" srcOrd="1" destOrd="0" presId="urn:microsoft.com/office/officeart/2018/2/layout/IconVerticalSolidList"/>
    <dgm:cxn modelId="{1DC71000-8E1A-4409-86CE-BFC0B27D0DAB}" type="presParOf" srcId="{A5FFF732-9346-4764-A270-5007C27F88E7}" destId="{2F5F33EE-BA52-492E-B10C-A5377A1E6C9B}" srcOrd="2" destOrd="0" presId="urn:microsoft.com/office/officeart/2018/2/layout/IconVerticalSolidList"/>
    <dgm:cxn modelId="{DA07DBEC-3B12-425F-975E-F7A57DEC5756}" type="presParOf" srcId="{2F5F33EE-BA52-492E-B10C-A5377A1E6C9B}" destId="{E4978A6E-A9B4-49ED-ADB1-CA9163702406}" srcOrd="0" destOrd="0" presId="urn:microsoft.com/office/officeart/2018/2/layout/IconVerticalSolidList"/>
    <dgm:cxn modelId="{B63CAA92-E9E4-4A4D-B56A-AA2B821BB7BB}" type="presParOf" srcId="{2F5F33EE-BA52-492E-B10C-A5377A1E6C9B}" destId="{B7DD38E3-2907-46E4-9E85-3FE199553C8E}" srcOrd="1" destOrd="0" presId="urn:microsoft.com/office/officeart/2018/2/layout/IconVerticalSolidList"/>
    <dgm:cxn modelId="{1046CDEE-D4C9-4710-821D-4C719422C1CE}" type="presParOf" srcId="{2F5F33EE-BA52-492E-B10C-A5377A1E6C9B}" destId="{7086E99B-4A8D-4529-8D68-D8C046DA18F5}" srcOrd="2" destOrd="0" presId="urn:microsoft.com/office/officeart/2018/2/layout/IconVerticalSolidList"/>
    <dgm:cxn modelId="{6D5EBA14-3778-4BF8-826A-8733AECEEC35}" type="presParOf" srcId="{2F5F33EE-BA52-492E-B10C-A5377A1E6C9B}" destId="{BF2D9597-95E8-47EC-9021-822156045138}" srcOrd="3" destOrd="0" presId="urn:microsoft.com/office/officeart/2018/2/layout/IconVerticalSolidList"/>
    <dgm:cxn modelId="{6BEA3CCF-8B3E-4574-8895-6E34F9B10945}" type="presParOf" srcId="{A5FFF732-9346-4764-A270-5007C27F88E7}" destId="{371A055B-1CBC-4950-B389-6E89116B8707}" srcOrd="3" destOrd="0" presId="urn:microsoft.com/office/officeart/2018/2/layout/IconVerticalSolidList"/>
    <dgm:cxn modelId="{68E64B47-66F5-4F55-96CE-44B614B57620}" type="presParOf" srcId="{A5FFF732-9346-4764-A270-5007C27F88E7}" destId="{F74060C7-59FF-4623-9D11-F8D886DB3705}" srcOrd="4" destOrd="0" presId="urn:microsoft.com/office/officeart/2018/2/layout/IconVerticalSolidList"/>
    <dgm:cxn modelId="{CD633C34-50AF-4DC9-A7AC-7B5EE6D7DA7E}" type="presParOf" srcId="{F74060C7-59FF-4623-9D11-F8D886DB3705}" destId="{4004FBC8-7CF1-4817-A652-6766E4213F2C}" srcOrd="0" destOrd="0" presId="urn:microsoft.com/office/officeart/2018/2/layout/IconVerticalSolidList"/>
    <dgm:cxn modelId="{EA5E1E4D-48A5-4254-B25F-CC0A1B668F86}" type="presParOf" srcId="{F74060C7-59FF-4623-9D11-F8D886DB3705}" destId="{6E7C58CF-C885-4E9C-BBB3-1FFD7C46EEDE}" srcOrd="1" destOrd="0" presId="urn:microsoft.com/office/officeart/2018/2/layout/IconVerticalSolidList"/>
    <dgm:cxn modelId="{99D14C5A-4BFE-4867-BA5B-34B02FF65ECA}" type="presParOf" srcId="{F74060C7-59FF-4623-9D11-F8D886DB3705}" destId="{C9B232F4-8D85-490F-8090-711707C6247E}" srcOrd="2" destOrd="0" presId="urn:microsoft.com/office/officeart/2018/2/layout/IconVerticalSolidList"/>
    <dgm:cxn modelId="{5C9470BB-6E4F-4BBF-AA56-2EE0481FBDA4}" type="presParOf" srcId="{F74060C7-59FF-4623-9D11-F8D886DB3705}" destId="{8E1E3BF2-1979-4303-AC3B-9161B0213E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37264-DA5A-46CA-A4FB-57E28FFA36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4D9B17-44C1-4447-AB6D-4699CAF9915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has achieved state-of-the-art performance on image classification tasks.</a:t>
          </a:r>
          <a:endParaRPr lang="en-US" dirty="0"/>
        </a:p>
      </dgm:t>
    </dgm:pt>
    <dgm:pt modelId="{D8A74DB8-EB34-401D-8EFF-1135E91C3B2A}" type="parTrans" cxnId="{957A5B2D-62E6-4E28-A2B0-0D4A71E50881}">
      <dgm:prSet/>
      <dgm:spPr/>
      <dgm:t>
        <a:bodyPr/>
        <a:lstStyle/>
        <a:p>
          <a:endParaRPr lang="en-US"/>
        </a:p>
      </dgm:t>
    </dgm:pt>
    <dgm:pt modelId="{35B5A2D9-1164-4524-ADD4-11BC888BCB37}" type="sibTrans" cxnId="{957A5B2D-62E6-4E28-A2B0-0D4A71E50881}">
      <dgm:prSet/>
      <dgm:spPr/>
      <dgm:t>
        <a:bodyPr/>
        <a:lstStyle/>
        <a:p>
          <a:endParaRPr lang="en-US"/>
        </a:p>
      </dgm:t>
    </dgm:pt>
    <dgm:pt modelId="{FA3036EB-E0F9-4416-8B19-2336613CD0D7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can be trained end-to-end without pre-training or fine-tuning, saving time and resources compared to traditional CNN-based approaches.</a:t>
          </a:r>
          <a:endParaRPr lang="en-US" dirty="0"/>
        </a:p>
      </dgm:t>
    </dgm:pt>
    <dgm:pt modelId="{5B693FCB-27E6-4403-8695-60E70F4BD8C0}" type="parTrans" cxnId="{27137EC3-F7A3-469A-AEBB-D9E9C92F8882}">
      <dgm:prSet/>
      <dgm:spPr/>
      <dgm:t>
        <a:bodyPr/>
        <a:lstStyle/>
        <a:p>
          <a:endParaRPr lang="en-US"/>
        </a:p>
      </dgm:t>
    </dgm:pt>
    <dgm:pt modelId="{23074AC2-EBDA-4CFD-8E22-787C808E04A2}" type="sibTrans" cxnId="{27137EC3-F7A3-469A-AEBB-D9E9C92F8882}">
      <dgm:prSet/>
      <dgm:spPr/>
      <dgm:t>
        <a:bodyPr/>
        <a:lstStyle/>
        <a:p>
          <a:endParaRPr lang="en-US"/>
        </a:p>
      </dgm:t>
    </dgm:pt>
    <dgm:pt modelId="{915D3B8F-2385-49AD-ABAD-70BFC573114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is more flexible than CNNs, as it can be trained on small datasets with few examples and still achieve good performance.</a:t>
          </a:r>
          <a:endParaRPr lang="en-US" dirty="0"/>
        </a:p>
      </dgm:t>
    </dgm:pt>
    <dgm:pt modelId="{C9C2ACDA-B4FB-430D-8B09-3B1F678FBCC9}" type="parTrans" cxnId="{548BC35E-778A-4F3F-AA2F-189A7A60C79F}">
      <dgm:prSet/>
      <dgm:spPr/>
      <dgm:t>
        <a:bodyPr/>
        <a:lstStyle/>
        <a:p>
          <a:endParaRPr lang="en-US"/>
        </a:p>
      </dgm:t>
    </dgm:pt>
    <dgm:pt modelId="{A34A1319-3843-4BB2-A3AD-499376093FE7}" type="sibTrans" cxnId="{548BC35E-778A-4F3F-AA2F-189A7A60C79F}">
      <dgm:prSet/>
      <dgm:spPr/>
      <dgm:t>
        <a:bodyPr/>
        <a:lstStyle/>
        <a:p>
          <a:endParaRPr lang="en-US"/>
        </a:p>
      </dgm:t>
    </dgm:pt>
    <dgm:pt modelId="{EFA39F2A-4C86-41AF-A473-587CC116DDA1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can handle input images of arbitrary size and aspect ratio, allowing it to be used for a wider range of applications.</a:t>
          </a:r>
          <a:endParaRPr lang="en-US" dirty="0"/>
        </a:p>
      </dgm:t>
    </dgm:pt>
    <dgm:pt modelId="{D3D3FF63-0924-4DFC-81CA-D042D7F7D828}" type="parTrans" cxnId="{8AA3B017-71A2-4920-9DF5-BE445A2BB6DE}">
      <dgm:prSet/>
      <dgm:spPr/>
      <dgm:t>
        <a:bodyPr/>
        <a:lstStyle/>
        <a:p>
          <a:endParaRPr lang="en-US"/>
        </a:p>
      </dgm:t>
    </dgm:pt>
    <dgm:pt modelId="{AA5CA8E8-31A7-42A4-A768-F44AD3C1513D}" type="sibTrans" cxnId="{8AA3B017-71A2-4920-9DF5-BE445A2BB6DE}">
      <dgm:prSet/>
      <dgm:spPr/>
      <dgm:t>
        <a:bodyPr/>
        <a:lstStyle/>
        <a:p>
          <a:endParaRPr lang="en-US"/>
        </a:p>
      </dgm:t>
    </dgm:pt>
    <dgm:pt modelId="{727562D1-C72C-4975-8696-DA82F27A7AEF}">
      <dgm:prSet/>
      <dgm:spPr/>
      <dgm:t>
        <a:bodyPr/>
        <a:lstStyle/>
        <a:p>
          <a:r>
            <a:rPr lang="en-US" b="0" i="0" dirty="0" err="1"/>
            <a:t>ViT</a:t>
          </a:r>
          <a:r>
            <a:rPr lang="en-US" b="0" i="0" dirty="0"/>
            <a:t> is more interpretable than traditional CNNs, making it easier to understand how the network is making its decisions in applications such as medical imaging.</a:t>
          </a:r>
          <a:endParaRPr lang="en-US" dirty="0"/>
        </a:p>
      </dgm:t>
    </dgm:pt>
    <dgm:pt modelId="{E494125C-A8A3-43E6-AF2E-67A8B2382937}" type="parTrans" cxnId="{BFA85CC3-034F-42EC-AACB-7DB057A8E65D}">
      <dgm:prSet/>
      <dgm:spPr/>
      <dgm:t>
        <a:bodyPr/>
        <a:lstStyle/>
        <a:p>
          <a:endParaRPr lang="en-US"/>
        </a:p>
      </dgm:t>
    </dgm:pt>
    <dgm:pt modelId="{82CC320E-7759-4005-BF6A-663E921AACD9}" type="sibTrans" cxnId="{BFA85CC3-034F-42EC-AACB-7DB057A8E65D}">
      <dgm:prSet/>
      <dgm:spPr/>
      <dgm:t>
        <a:bodyPr/>
        <a:lstStyle/>
        <a:p>
          <a:endParaRPr lang="en-US"/>
        </a:p>
      </dgm:t>
    </dgm:pt>
    <dgm:pt modelId="{CBACA8F7-1013-4375-8F1D-3C70AFC8F374}" type="pres">
      <dgm:prSet presAssocID="{75137264-DA5A-46CA-A4FB-57E28FFA3650}" presName="diagram" presStyleCnt="0">
        <dgm:presLayoutVars>
          <dgm:dir/>
          <dgm:resizeHandles val="exact"/>
        </dgm:presLayoutVars>
      </dgm:prSet>
      <dgm:spPr/>
    </dgm:pt>
    <dgm:pt modelId="{FE0A5F36-EC42-43A4-AEDE-69798675D579}" type="pres">
      <dgm:prSet presAssocID="{4F4D9B17-44C1-4447-AB6D-4699CAF99151}" presName="node" presStyleLbl="node1" presStyleIdx="0" presStyleCnt="5">
        <dgm:presLayoutVars>
          <dgm:bulletEnabled val="1"/>
        </dgm:presLayoutVars>
      </dgm:prSet>
      <dgm:spPr/>
    </dgm:pt>
    <dgm:pt modelId="{33858BF0-4CCF-4257-8CDD-51CF72F761C2}" type="pres">
      <dgm:prSet presAssocID="{35B5A2D9-1164-4524-ADD4-11BC888BCB37}" presName="sibTrans" presStyleCnt="0"/>
      <dgm:spPr/>
    </dgm:pt>
    <dgm:pt modelId="{E165960A-4871-45A4-A560-67BC93F32317}" type="pres">
      <dgm:prSet presAssocID="{FA3036EB-E0F9-4416-8B19-2336613CD0D7}" presName="node" presStyleLbl="node1" presStyleIdx="1" presStyleCnt="5">
        <dgm:presLayoutVars>
          <dgm:bulletEnabled val="1"/>
        </dgm:presLayoutVars>
      </dgm:prSet>
      <dgm:spPr/>
    </dgm:pt>
    <dgm:pt modelId="{B1D48957-5833-4837-A8FE-EBC4B6BB11EE}" type="pres">
      <dgm:prSet presAssocID="{23074AC2-EBDA-4CFD-8E22-787C808E04A2}" presName="sibTrans" presStyleCnt="0"/>
      <dgm:spPr/>
    </dgm:pt>
    <dgm:pt modelId="{9C876084-EC1F-4CB0-A021-7D2F02715950}" type="pres">
      <dgm:prSet presAssocID="{915D3B8F-2385-49AD-ABAD-70BFC5731141}" presName="node" presStyleLbl="node1" presStyleIdx="2" presStyleCnt="5" custLinFactNeighborX="-68960" custLinFactNeighborY="47">
        <dgm:presLayoutVars>
          <dgm:bulletEnabled val="1"/>
        </dgm:presLayoutVars>
      </dgm:prSet>
      <dgm:spPr/>
    </dgm:pt>
    <dgm:pt modelId="{862EF87F-1689-4E53-91E6-A892E72B50CA}" type="pres">
      <dgm:prSet presAssocID="{A34A1319-3843-4BB2-A3AD-499376093FE7}" presName="sibTrans" presStyleCnt="0"/>
      <dgm:spPr/>
    </dgm:pt>
    <dgm:pt modelId="{DC6B3A70-2580-4134-988C-EE91DCAF5453}" type="pres">
      <dgm:prSet presAssocID="{EFA39F2A-4C86-41AF-A473-587CC116DDA1}" presName="node" presStyleLbl="node1" presStyleIdx="3" presStyleCnt="5" custLinFactNeighborX="47836" custLinFactNeighborY="141">
        <dgm:presLayoutVars>
          <dgm:bulletEnabled val="1"/>
        </dgm:presLayoutVars>
      </dgm:prSet>
      <dgm:spPr/>
    </dgm:pt>
    <dgm:pt modelId="{B46852AD-E2C5-4DDD-976B-E04933B907AF}" type="pres">
      <dgm:prSet presAssocID="{AA5CA8E8-31A7-42A4-A768-F44AD3C1513D}" presName="sibTrans" presStyleCnt="0"/>
      <dgm:spPr/>
    </dgm:pt>
    <dgm:pt modelId="{1FFE2DA2-37E4-4274-AF85-9678D462A6CF}" type="pres">
      <dgm:prSet presAssocID="{727562D1-C72C-4975-8696-DA82F27A7AEF}" presName="node" presStyleLbl="node1" presStyleIdx="4" presStyleCnt="5">
        <dgm:presLayoutVars>
          <dgm:bulletEnabled val="1"/>
        </dgm:presLayoutVars>
      </dgm:prSet>
      <dgm:spPr/>
    </dgm:pt>
  </dgm:ptLst>
  <dgm:cxnLst>
    <dgm:cxn modelId="{EB2DF801-E2C8-4163-A5A1-2A567458339A}" type="presOf" srcId="{4F4D9B17-44C1-4447-AB6D-4699CAF99151}" destId="{FE0A5F36-EC42-43A4-AEDE-69798675D579}" srcOrd="0" destOrd="0" presId="urn:microsoft.com/office/officeart/2005/8/layout/default"/>
    <dgm:cxn modelId="{8AA3B017-71A2-4920-9DF5-BE445A2BB6DE}" srcId="{75137264-DA5A-46CA-A4FB-57E28FFA3650}" destId="{EFA39F2A-4C86-41AF-A473-587CC116DDA1}" srcOrd="3" destOrd="0" parTransId="{D3D3FF63-0924-4DFC-81CA-D042D7F7D828}" sibTransId="{AA5CA8E8-31A7-42A4-A768-F44AD3C1513D}"/>
    <dgm:cxn modelId="{957A5B2D-62E6-4E28-A2B0-0D4A71E50881}" srcId="{75137264-DA5A-46CA-A4FB-57E28FFA3650}" destId="{4F4D9B17-44C1-4447-AB6D-4699CAF99151}" srcOrd="0" destOrd="0" parTransId="{D8A74DB8-EB34-401D-8EFF-1135E91C3B2A}" sibTransId="{35B5A2D9-1164-4524-ADD4-11BC888BCB37}"/>
    <dgm:cxn modelId="{FD5D9431-E83B-4B68-8839-04250B91FB25}" type="presOf" srcId="{FA3036EB-E0F9-4416-8B19-2336613CD0D7}" destId="{E165960A-4871-45A4-A560-67BC93F32317}" srcOrd="0" destOrd="0" presId="urn:microsoft.com/office/officeart/2005/8/layout/default"/>
    <dgm:cxn modelId="{548BC35E-778A-4F3F-AA2F-189A7A60C79F}" srcId="{75137264-DA5A-46CA-A4FB-57E28FFA3650}" destId="{915D3B8F-2385-49AD-ABAD-70BFC5731141}" srcOrd="2" destOrd="0" parTransId="{C9C2ACDA-B4FB-430D-8B09-3B1F678FBCC9}" sibTransId="{A34A1319-3843-4BB2-A3AD-499376093FE7}"/>
    <dgm:cxn modelId="{4EDF0253-484A-4B40-8A81-C962C00C40E6}" type="presOf" srcId="{915D3B8F-2385-49AD-ABAD-70BFC5731141}" destId="{9C876084-EC1F-4CB0-A021-7D2F02715950}" srcOrd="0" destOrd="0" presId="urn:microsoft.com/office/officeart/2005/8/layout/default"/>
    <dgm:cxn modelId="{F53D3FA9-C0EE-474E-B337-63266FF37637}" type="presOf" srcId="{EFA39F2A-4C86-41AF-A473-587CC116DDA1}" destId="{DC6B3A70-2580-4134-988C-EE91DCAF5453}" srcOrd="0" destOrd="0" presId="urn:microsoft.com/office/officeart/2005/8/layout/default"/>
    <dgm:cxn modelId="{AEFE16BB-9181-45C2-99C1-F72AF4FBA415}" type="presOf" srcId="{75137264-DA5A-46CA-A4FB-57E28FFA3650}" destId="{CBACA8F7-1013-4375-8F1D-3C70AFC8F374}" srcOrd="0" destOrd="0" presId="urn:microsoft.com/office/officeart/2005/8/layout/default"/>
    <dgm:cxn modelId="{BFA85CC3-034F-42EC-AACB-7DB057A8E65D}" srcId="{75137264-DA5A-46CA-A4FB-57E28FFA3650}" destId="{727562D1-C72C-4975-8696-DA82F27A7AEF}" srcOrd="4" destOrd="0" parTransId="{E494125C-A8A3-43E6-AF2E-67A8B2382937}" sibTransId="{82CC320E-7759-4005-BF6A-663E921AACD9}"/>
    <dgm:cxn modelId="{27137EC3-F7A3-469A-AEBB-D9E9C92F8882}" srcId="{75137264-DA5A-46CA-A4FB-57E28FFA3650}" destId="{FA3036EB-E0F9-4416-8B19-2336613CD0D7}" srcOrd="1" destOrd="0" parTransId="{5B693FCB-27E6-4403-8695-60E70F4BD8C0}" sibTransId="{23074AC2-EBDA-4CFD-8E22-787C808E04A2}"/>
    <dgm:cxn modelId="{8E9599F4-85CE-4BCD-92E8-CBAF9D37C179}" type="presOf" srcId="{727562D1-C72C-4975-8696-DA82F27A7AEF}" destId="{1FFE2DA2-37E4-4274-AF85-9678D462A6CF}" srcOrd="0" destOrd="0" presId="urn:microsoft.com/office/officeart/2005/8/layout/default"/>
    <dgm:cxn modelId="{229ABDA4-4221-44EC-9BDD-CB64E8A45506}" type="presParOf" srcId="{CBACA8F7-1013-4375-8F1D-3C70AFC8F374}" destId="{FE0A5F36-EC42-43A4-AEDE-69798675D579}" srcOrd="0" destOrd="0" presId="urn:microsoft.com/office/officeart/2005/8/layout/default"/>
    <dgm:cxn modelId="{D8B52D4F-FBCF-4F6F-A98E-EA4CF686EA27}" type="presParOf" srcId="{CBACA8F7-1013-4375-8F1D-3C70AFC8F374}" destId="{33858BF0-4CCF-4257-8CDD-51CF72F761C2}" srcOrd="1" destOrd="0" presId="urn:microsoft.com/office/officeart/2005/8/layout/default"/>
    <dgm:cxn modelId="{9EC50B4F-2B6F-4EE3-808A-1F52E1B35D7B}" type="presParOf" srcId="{CBACA8F7-1013-4375-8F1D-3C70AFC8F374}" destId="{E165960A-4871-45A4-A560-67BC93F32317}" srcOrd="2" destOrd="0" presId="urn:microsoft.com/office/officeart/2005/8/layout/default"/>
    <dgm:cxn modelId="{FD9F7DD9-1DF0-49AE-8B38-2901CB0E26AC}" type="presParOf" srcId="{CBACA8F7-1013-4375-8F1D-3C70AFC8F374}" destId="{B1D48957-5833-4837-A8FE-EBC4B6BB11EE}" srcOrd="3" destOrd="0" presId="urn:microsoft.com/office/officeart/2005/8/layout/default"/>
    <dgm:cxn modelId="{A8B0F024-F8DB-4589-A99F-54E1E4645762}" type="presParOf" srcId="{CBACA8F7-1013-4375-8F1D-3C70AFC8F374}" destId="{9C876084-EC1F-4CB0-A021-7D2F02715950}" srcOrd="4" destOrd="0" presId="urn:microsoft.com/office/officeart/2005/8/layout/default"/>
    <dgm:cxn modelId="{9636489C-1F22-40DC-908A-F0D79DD205BB}" type="presParOf" srcId="{CBACA8F7-1013-4375-8F1D-3C70AFC8F374}" destId="{862EF87F-1689-4E53-91E6-A892E72B50CA}" srcOrd="5" destOrd="0" presId="urn:microsoft.com/office/officeart/2005/8/layout/default"/>
    <dgm:cxn modelId="{E2A8BB8B-37AE-4724-BCCE-7E297840F988}" type="presParOf" srcId="{CBACA8F7-1013-4375-8F1D-3C70AFC8F374}" destId="{DC6B3A70-2580-4134-988C-EE91DCAF5453}" srcOrd="6" destOrd="0" presId="urn:microsoft.com/office/officeart/2005/8/layout/default"/>
    <dgm:cxn modelId="{4F2ED8F4-DFC1-4471-B255-41E94F3A3B5F}" type="presParOf" srcId="{CBACA8F7-1013-4375-8F1D-3C70AFC8F374}" destId="{B46852AD-E2C5-4DDD-976B-E04933B907AF}" srcOrd="7" destOrd="0" presId="urn:microsoft.com/office/officeart/2005/8/layout/default"/>
    <dgm:cxn modelId="{1EA90C4C-E54C-473B-B598-AD17E33EF164}" type="presParOf" srcId="{CBACA8F7-1013-4375-8F1D-3C70AFC8F374}" destId="{1FFE2DA2-37E4-4274-AF85-9678D462A6C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992F3D-6662-43F0-9867-3F129FB98D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B7D97-B41E-4367-B5B0-D156A26A6033}">
      <dgm:prSet/>
      <dgm:spPr/>
      <dgm:t>
        <a:bodyPr/>
        <a:lstStyle/>
        <a:p>
          <a:r>
            <a:rPr lang="en-IN" dirty="0"/>
            <a:t>We modified </a:t>
          </a:r>
          <a:r>
            <a:rPr lang="en-IN" dirty="0" err="1"/>
            <a:t>ViT</a:t>
          </a:r>
          <a:r>
            <a:rPr lang="en-IN" dirty="0"/>
            <a:t> architecture at pre-end stages by changing the classification head to a FC layer which maps the output feature map into dim(X) while keeping the normalization in mind. </a:t>
          </a:r>
          <a:endParaRPr lang="en-US" dirty="0"/>
        </a:p>
      </dgm:t>
    </dgm:pt>
    <dgm:pt modelId="{2448F683-89F4-4EA1-ACFC-736F770225DF}" type="parTrans" cxnId="{B1624BEC-53F8-4D98-B8E4-94509DC27270}">
      <dgm:prSet/>
      <dgm:spPr/>
      <dgm:t>
        <a:bodyPr/>
        <a:lstStyle/>
        <a:p>
          <a:endParaRPr lang="en-US"/>
        </a:p>
      </dgm:t>
    </dgm:pt>
    <dgm:pt modelId="{7785EF61-2043-4440-A8D3-A1A58C58BFC1}" type="sibTrans" cxnId="{B1624BEC-53F8-4D98-B8E4-94509DC27270}">
      <dgm:prSet/>
      <dgm:spPr/>
      <dgm:t>
        <a:bodyPr/>
        <a:lstStyle/>
        <a:p>
          <a:endParaRPr lang="en-US"/>
        </a:p>
      </dgm:t>
    </dgm:pt>
    <dgm:pt modelId="{3352F2CD-E33D-47FD-B2A6-FB709470E228}">
      <dgm:prSet/>
      <dgm:spPr/>
      <dgm:t>
        <a:bodyPr/>
        <a:lstStyle/>
        <a:p>
          <a:r>
            <a:rPr lang="en-IN" dirty="0"/>
            <a:t>The next issue which was dealt was the preservation of the dimensionality of input image since in the </a:t>
          </a:r>
          <a:r>
            <a:rPr lang="en-IN" dirty="0" err="1"/>
            <a:t>UNet</a:t>
          </a:r>
          <a:r>
            <a:rPr lang="en-IN" dirty="0"/>
            <a:t> architecture the dimensions of X (b h w c) keeps changing. </a:t>
          </a:r>
          <a:endParaRPr lang="en-US" dirty="0"/>
        </a:p>
      </dgm:t>
    </dgm:pt>
    <dgm:pt modelId="{0689531C-E3A3-408B-A0C3-70332D93DA28}" type="parTrans" cxnId="{4EF5731D-93F5-41CE-AF78-ECCD07F862E9}">
      <dgm:prSet/>
      <dgm:spPr/>
      <dgm:t>
        <a:bodyPr/>
        <a:lstStyle/>
        <a:p>
          <a:endParaRPr lang="en-US"/>
        </a:p>
      </dgm:t>
    </dgm:pt>
    <dgm:pt modelId="{EB00AD78-01B7-4D44-8388-DBE109DDA5A4}" type="sibTrans" cxnId="{4EF5731D-93F5-41CE-AF78-ECCD07F862E9}">
      <dgm:prSet/>
      <dgm:spPr/>
      <dgm:t>
        <a:bodyPr/>
        <a:lstStyle/>
        <a:p>
          <a:endParaRPr lang="en-US"/>
        </a:p>
      </dgm:t>
    </dgm:pt>
    <dgm:pt modelId="{95601495-D2FB-4402-850C-C1BFCA4596BE}" type="pres">
      <dgm:prSet presAssocID="{21992F3D-6662-43F0-9867-3F129FB98D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30E828-8745-4764-8D72-3F52C36694BF}" type="pres">
      <dgm:prSet presAssocID="{740B7D97-B41E-4367-B5B0-D156A26A6033}" presName="hierRoot1" presStyleCnt="0"/>
      <dgm:spPr/>
    </dgm:pt>
    <dgm:pt modelId="{3B1908DA-90AD-4C1B-8220-C019F0898D4A}" type="pres">
      <dgm:prSet presAssocID="{740B7D97-B41E-4367-B5B0-D156A26A6033}" presName="composite" presStyleCnt="0"/>
      <dgm:spPr/>
    </dgm:pt>
    <dgm:pt modelId="{21355AE8-0A4B-42EF-8FB1-5D6524D065C3}" type="pres">
      <dgm:prSet presAssocID="{740B7D97-B41E-4367-B5B0-D156A26A6033}" presName="background" presStyleLbl="node0" presStyleIdx="0" presStyleCnt="2"/>
      <dgm:spPr/>
    </dgm:pt>
    <dgm:pt modelId="{BF34C882-0596-43A5-B601-2A4FD0D8895F}" type="pres">
      <dgm:prSet presAssocID="{740B7D97-B41E-4367-B5B0-D156A26A6033}" presName="text" presStyleLbl="fgAcc0" presStyleIdx="0" presStyleCnt="2" custScaleX="146159" custScaleY="141311">
        <dgm:presLayoutVars>
          <dgm:chPref val="3"/>
        </dgm:presLayoutVars>
      </dgm:prSet>
      <dgm:spPr/>
    </dgm:pt>
    <dgm:pt modelId="{4B618092-5A55-4BEE-B6CE-A9770B83EAD8}" type="pres">
      <dgm:prSet presAssocID="{740B7D97-B41E-4367-B5B0-D156A26A6033}" presName="hierChild2" presStyleCnt="0"/>
      <dgm:spPr/>
    </dgm:pt>
    <dgm:pt modelId="{331C22EC-01B7-4A98-9403-9BAA20F535B6}" type="pres">
      <dgm:prSet presAssocID="{3352F2CD-E33D-47FD-B2A6-FB709470E228}" presName="hierRoot1" presStyleCnt="0"/>
      <dgm:spPr/>
    </dgm:pt>
    <dgm:pt modelId="{C8038DD6-9DCD-4AD1-BA6F-EA1527D25F72}" type="pres">
      <dgm:prSet presAssocID="{3352F2CD-E33D-47FD-B2A6-FB709470E228}" presName="composite" presStyleCnt="0"/>
      <dgm:spPr/>
    </dgm:pt>
    <dgm:pt modelId="{16CB2D00-A77B-49B2-829A-F2BE29B8D58B}" type="pres">
      <dgm:prSet presAssocID="{3352F2CD-E33D-47FD-B2A6-FB709470E228}" presName="background" presStyleLbl="node0" presStyleIdx="1" presStyleCnt="2"/>
      <dgm:spPr/>
    </dgm:pt>
    <dgm:pt modelId="{F79ABB84-813E-4030-9392-C45EEF086A55}" type="pres">
      <dgm:prSet presAssocID="{3352F2CD-E33D-47FD-B2A6-FB709470E228}" presName="text" presStyleLbl="fgAcc0" presStyleIdx="1" presStyleCnt="2" custScaleX="137130" custScaleY="142877">
        <dgm:presLayoutVars>
          <dgm:chPref val="3"/>
        </dgm:presLayoutVars>
      </dgm:prSet>
      <dgm:spPr/>
    </dgm:pt>
    <dgm:pt modelId="{A15E122B-14E7-4621-A00A-683B7AE8AC72}" type="pres">
      <dgm:prSet presAssocID="{3352F2CD-E33D-47FD-B2A6-FB709470E228}" presName="hierChild2" presStyleCnt="0"/>
      <dgm:spPr/>
    </dgm:pt>
  </dgm:ptLst>
  <dgm:cxnLst>
    <dgm:cxn modelId="{4EF5731D-93F5-41CE-AF78-ECCD07F862E9}" srcId="{21992F3D-6662-43F0-9867-3F129FB98D98}" destId="{3352F2CD-E33D-47FD-B2A6-FB709470E228}" srcOrd="1" destOrd="0" parTransId="{0689531C-E3A3-408B-A0C3-70332D93DA28}" sibTransId="{EB00AD78-01B7-4D44-8388-DBE109DDA5A4}"/>
    <dgm:cxn modelId="{99BD605B-44E1-45E3-BEC7-7B550694E694}" type="presOf" srcId="{3352F2CD-E33D-47FD-B2A6-FB709470E228}" destId="{F79ABB84-813E-4030-9392-C45EEF086A55}" srcOrd="0" destOrd="0" presId="urn:microsoft.com/office/officeart/2005/8/layout/hierarchy1"/>
    <dgm:cxn modelId="{2824324F-8A46-4321-B91C-04EC1E84E674}" type="presOf" srcId="{740B7D97-B41E-4367-B5B0-D156A26A6033}" destId="{BF34C882-0596-43A5-B601-2A4FD0D8895F}" srcOrd="0" destOrd="0" presId="urn:microsoft.com/office/officeart/2005/8/layout/hierarchy1"/>
    <dgm:cxn modelId="{B1624BEC-53F8-4D98-B8E4-94509DC27270}" srcId="{21992F3D-6662-43F0-9867-3F129FB98D98}" destId="{740B7D97-B41E-4367-B5B0-D156A26A6033}" srcOrd="0" destOrd="0" parTransId="{2448F683-89F4-4EA1-ACFC-736F770225DF}" sibTransId="{7785EF61-2043-4440-A8D3-A1A58C58BFC1}"/>
    <dgm:cxn modelId="{44174CFA-CF89-4786-9EB7-0B961BB4F2D5}" type="presOf" srcId="{21992F3D-6662-43F0-9867-3F129FB98D98}" destId="{95601495-D2FB-4402-850C-C1BFCA4596BE}" srcOrd="0" destOrd="0" presId="urn:microsoft.com/office/officeart/2005/8/layout/hierarchy1"/>
    <dgm:cxn modelId="{31AE7774-0D86-4C67-B89D-9688C01325CA}" type="presParOf" srcId="{95601495-D2FB-4402-850C-C1BFCA4596BE}" destId="{2B30E828-8745-4764-8D72-3F52C36694BF}" srcOrd="0" destOrd="0" presId="urn:microsoft.com/office/officeart/2005/8/layout/hierarchy1"/>
    <dgm:cxn modelId="{A1282701-3E44-42E4-9735-E0DE2E80501E}" type="presParOf" srcId="{2B30E828-8745-4764-8D72-3F52C36694BF}" destId="{3B1908DA-90AD-4C1B-8220-C019F0898D4A}" srcOrd="0" destOrd="0" presId="urn:microsoft.com/office/officeart/2005/8/layout/hierarchy1"/>
    <dgm:cxn modelId="{3946A1E2-35A2-4AB2-BA54-81D13BA77C20}" type="presParOf" srcId="{3B1908DA-90AD-4C1B-8220-C019F0898D4A}" destId="{21355AE8-0A4B-42EF-8FB1-5D6524D065C3}" srcOrd="0" destOrd="0" presId="urn:microsoft.com/office/officeart/2005/8/layout/hierarchy1"/>
    <dgm:cxn modelId="{51B4FDDF-9F3D-43AF-AD75-5F575A700557}" type="presParOf" srcId="{3B1908DA-90AD-4C1B-8220-C019F0898D4A}" destId="{BF34C882-0596-43A5-B601-2A4FD0D8895F}" srcOrd="1" destOrd="0" presId="urn:microsoft.com/office/officeart/2005/8/layout/hierarchy1"/>
    <dgm:cxn modelId="{02BE0D8D-E2B4-481F-A3B4-07417142F105}" type="presParOf" srcId="{2B30E828-8745-4764-8D72-3F52C36694BF}" destId="{4B618092-5A55-4BEE-B6CE-A9770B83EAD8}" srcOrd="1" destOrd="0" presId="urn:microsoft.com/office/officeart/2005/8/layout/hierarchy1"/>
    <dgm:cxn modelId="{3468701A-0682-48C3-AE88-F2A72F3352C0}" type="presParOf" srcId="{95601495-D2FB-4402-850C-C1BFCA4596BE}" destId="{331C22EC-01B7-4A98-9403-9BAA20F535B6}" srcOrd="1" destOrd="0" presId="urn:microsoft.com/office/officeart/2005/8/layout/hierarchy1"/>
    <dgm:cxn modelId="{483F7A27-BDE8-4D16-9623-B2E15F08303A}" type="presParOf" srcId="{331C22EC-01B7-4A98-9403-9BAA20F535B6}" destId="{C8038DD6-9DCD-4AD1-BA6F-EA1527D25F72}" srcOrd="0" destOrd="0" presId="urn:microsoft.com/office/officeart/2005/8/layout/hierarchy1"/>
    <dgm:cxn modelId="{2C8E9C2D-EAC3-4C0C-A089-BB4695E97772}" type="presParOf" srcId="{C8038DD6-9DCD-4AD1-BA6F-EA1527D25F72}" destId="{16CB2D00-A77B-49B2-829A-F2BE29B8D58B}" srcOrd="0" destOrd="0" presId="urn:microsoft.com/office/officeart/2005/8/layout/hierarchy1"/>
    <dgm:cxn modelId="{A468CFFD-3D5E-4B7F-BF9A-11AE96952007}" type="presParOf" srcId="{C8038DD6-9DCD-4AD1-BA6F-EA1527D25F72}" destId="{F79ABB84-813E-4030-9392-C45EEF086A55}" srcOrd="1" destOrd="0" presId="urn:microsoft.com/office/officeart/2005/8/layout/hierarchy1"/>
    <dgm:cxn modelId="{64990915-B167-44CE-9B08-9631E080C290}" type="presParOf" srcId="{331C22EC-01B7-4A98-9403-9BAA20F535B6}" destId="{A15E122B-14E7-4621-A00A-683B7AE8AC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D47FA-0666-4886-B522-78E973659CEB}">
      <dsp:nvSpPr>
        <dsp:cNvPr id="0" name=""/>
        <dsp:cNvSpPr/>
      </dsp:nvSpPr>
      <dsp:spPr>
        <a:xfrm>
          <a:off x="83042" y="274759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1CE21-ECA1-40F7-B9EF-8B017228D6F1}">
      <dsp:nvSpPr>
        <dsp:cNvPr id="0" name=""/>
        <dsp:cNvSpPr/>
      </dsp:nvSpPr>
      <dsp:spPr>
        <a:xfrm>
          <a:off x="0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4 </a:t>
          </a:r>
          <a:r>
            <a:rPr lang="en-IN" sz="1500" kern="1200" dirty="0" err="1"/>
            <a:t>Downsample</a:t>
          </a:r>
          <a:r>
            <a:rPr lang="en-IN" sz="1500" kern="1200" dirty="0"/>
            <a:t> layers. Each consists of: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Conv2d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GroupNorm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SELU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>
        <a:off x="59097" y="1577383"/>
        <a:ext cx="2011041" cy="1899530"/>
      </dsp:txXfrm>
    </dsp:sp>
    <dsp:sp modelId="{26465A92-035F-42AF-8BC9-64FE3875CB79}">
      <dsp:nvSpPr>
        <dsp:cNvPr id="0" name=""/>
        <dsp:cNvSpPr/>
      </dsp:nvSpPr>
      <dsp:spPr>
        <a:xfrm rot="41108">
          <a:off x="1932180" y="581638"/>
          <a:ext cx="647317" cy="5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932186" y="693185"/>
        <a:ext cx="478482" cy="337670"/>
      </dsp:txXfrm>
    </dsp:sp>
    <dsp:sp modelId="{6A4D9B7F-90AE-4613-8BA0-E0C2D2DCBE23}">
      <dsp:nvSpPr>
        <dsp:cNvPr id="0" name=""/>
        <dsp:cNvSpPr/>
      </dsp:nvSpPr>
      <dsp:spPr>
        <a:xfrm>
          <a:off x="3134278" y="311247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5B94-4C9B-479D-B2D1-0BC41BE6F670}">
      <dsp:nvSpPr>
        <dsp:cNvPr id="0" name=""/>
        <dsp:cNvSpPr/>
      </dsp:nvSpPr>
      <dsp:spPr>
        <a:xfrm>
          <a:off x="3036847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 Feature extraction layers. Each consists of: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Conv2d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GroupNorm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SELU</a:t>
          </a:r>
        </a:p>
      </dsp:txBody>
      <dsp:txXfrm>
        <a:off x="3095944" y="1577383"/>
        <a:ext cx="2011041" cy="1899530"/>
      </dsp:txXfrm>
    </dsp:sp>
    <dsp:sp modelId="{28DF4F88-00B8-482D-9D7E-9841D7294BD4}">
      <dsp:nvSpPr>
        <dsp:cNvPr id="0" name=""/>
        <dsp:cNvSpPr/>
      </dsp:nvSpPr>
      <dsp:spPr>
        <a:xfrm rot="10584">
          <a:off x="4975175" y="604130"/>
          <a:ext cx="639010" cy="5627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975175" y="716426"/>
        <a:ext cx="470175" cy="337670"/>
      </dsp:txXfrm>
    </dsp:sp>
    <dsp:sp modelId="{0EE27F4B-F748-419A-9498-7C5A56176C3C}">
      <dsp:nvSpPr>
        <dsp:cNvPr id="0" name=""/>
        <dsp:cNvSpPr/>
      </dsp:nvSpPr>
      <dsp:spPr>
        <a:xfrm>
          <a:off x="6161906" y="320569"/>
          <a:ext cx="1201890" cy="113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4C18F-80B0-48CC-841B-959FFC415735}">
      <dsp:nvSpPr>
        <dsp:cNvPr id="0" name=""/>
        <dsp:cNvSpPr/>
      </dsp:nvSpPr>
      <dsp:spPr>
        <a:xfrm>
          <a:off x="6044355" y="1518286"/>
          <a:ext cx="2129235" cy="2017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4 </a:t>
          </a:r>
          <a:r>
            <a:rPr lang="en-IN" sz="1200" kern="1200" dirty="0" err="1"/>
            <a:t>Upsample</a:t>
          </a:r>
          <a:r>
            <a:rPr lang="en-IN" sz="1200" kern="1200" dirty="0"/>
            <a:t> layers. Each consists of: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Conv2d, </a:t>
          </a:r>
          <a:r>
            <a:rPr lang="en-IN" sz="1200" kern="1200" dirty="0" err="1"/>
            <a:t>GroupNorm</a:t>
          </a:r>
          <a:r>
            <a:rPr lang="en-IN" sz="1200" kern="1200" dirty="0"/>
            <a:t>, SELU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Followed by 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ConvTranspose2d, </a:t>
          </a:r>
          <a:r>
            <a:rPr lang="en-IN" sz="1200" b="0" kern="1200" dirty="0" err="1"/>
            <a:t>GroupNorm</a:t>
          </a:r>
          <a:r>
            <a:rPr lang="en-IN" sz="1200" b="0" kern="1200" dirty="0"/>
            <a:t>,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SELU, Conv2d, SELU, Conv2d, Sigmoid</a:t>
          </a:r>
          <a:endParaRPr lang="en-IN" sz="1200" kern="1200" dirty="0"/>
        </a:p>
      </dsp:txBody>
      <dsp:txXfrm>
        <a:off x="6103452" y="1577383"/>
        <a:ext cx="2011041" cy="1899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D47FA-0666-4886-B522-78E973659CEB}">
      <dsp:nvSpPr>
        <dsp:cNvPr id="0" name=""/>
        <dsp:cNvSpPr/>
      </dsp:nvSpPr>
      <dsp:spPr>
        <a:xfrm>
          <a:off x="121089" y="753296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1CE21-ECA1-40F7-B9EF-8B017228D6F1}">
      <dsp:nvSpPr>
        <dsp:cNvPr id="0" name=""/>
        <dsp:cNvSpPr/>
      </dsp:nvSpPr>
      <dsp:spPr>
        <a:xfrm>
          <a:off x="2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</dsp:txBody>
      <dsp:txXfrm>
        <a:off x="65232" y="2051680"/>
        <a:ext cx="2096655" cy="2096655"/>
      </dsp:txXfrm>
    </dsp:sp>
    <dsp:sp modelId="{26465A92-035F-42AF-8BC9-64FE3875CB79}">
      <dsp:nvSpPr>
        <dsp:cNvPr id="0" name=""/>
        <dsp:cNvSpPr/>
      </dsp:nvSpPr>
      <dsp:spPr>
        <a:xfrm rot="51055">
          <a:off x="2021449" y="1137971"/>
          <a:ext cx="643304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21458" y="1243808"/>
        <a:ext cx="482761" cy="321086"/>
      </dsp:txXfrm>
    </dsp:sp>
    <dsp:sp modelId="{6A4D9B7F-90AE-4613-8BA0-E0C2D2DCBE23}">
      <dsp:nvSpPr>
        <dsp:cNvPr id="0" name=""/>
        <dsp:cNvSpPr/>
      </dsp:nvSpPr>
      <dsp:spPr>
        <a:xfrm>
          <a:off x="3216062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5B94-4C9B-479D-B2D1-0BC41BE6F670}">
      <dsp:nvSpPr>
        <dsp:cNvPr id="0" name=""/>
        <dsp:cNvSpPr/>
      </dsp:nvSpPr>
      <dsp:spPr>
        <a:xfrm>
          <a:off x="3090253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11 DRB.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DRB: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DilConv2d&gt;</a:t>
          </a:r>
          <a:r>
            <a:rPr lang="en-IN" sz="1200" kern="1200" dirty="0" err="1"/>
            <a:t>ReLU</a:t>
          </a:r>
          <a:r>
            <a:rPr lang="en-IN" sz="1200" kern="1200" dirty="0"/>
            <a:t>&gt;DilConv2d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X + Features(X)</a:t>
          </a:r>
        </a:p>
      </dsp:txBody>
      <dsp:txXfrm>
        <a:off x="3155483" y="2051680"/>
        <a:ext cx="2096655" cy="2096655"/>
      </dsp:txXfrm>
    </dsp:sp>
    <dsp:sp modelId="{28DF4F88-00B8-482D-9D7E-9841D7294BD4}">
      <dsp:nvSpPr>
        <dsp:cNvPr id="0" name=""/>
        <dsp:cNvSpPr/>
      </dsp:nvSpPr>
      <dsp:spPr>
        <a:xfrm>
          <a:off x="5114805" y="1160272"/>
          <a:ext cx="641581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5114805" y="1267301"/>
        <a:ext cx="481038" cy="321086"/>
      </dsp:txXfrm>
    </dsp:sp>
    <dsp:sp modelId="{0EE27F4B-F748-419A-9498-7C5A56176C3C}">
      <dsp:nvSpPr>
        <dsp:cNvPr id="0" name=""/>
        <dsp:cNvSpPr/>
      </dsp:nvSpPr>
      <dsp:spPr>
        <a:xfrm>
          <a:off x="6306313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4C18F-80B0-48CC-841B-959FFC415735}">
      <dsp:nvSpPr>
        <dsp:cNvPr id="0" name=""/>
        <dsp:cNvSpPr/>
      </dsp:nvSpPr>
      <dsp:spPr>
        <a:xfrm>
          <a:off x="6152510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Appearance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Theta, phi, 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Softmax</a:t>
          </a:r>
          <a:endParaRPr lang="en-IN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 dirty="0"/>
            <a:t>Depth Relation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Interpolate(sigmoid)</a:t>
          </a:r>
          <a:endParaRPr lang="en-IN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 err="1"/>
            <a:t>Softmax</a:t>
          </a:r>
          <a:r>
            <a:rPr lang="en-IN" sz="1400" kern="1200" dirty="0"/>
            <a:t> on D and D</a:t>
          </a:r>
          <a:r>
            <a:rPr lang="en-IN" sz="1400" kern="1200" baseline="30000" dirty="0"/>
            <a:t>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400" kern="1200" dirty="0"/>
            <a:t>S = </a:t>
          </a:r>
          <a:r>
            <a:rPr lang="en-IN" sz="1400" kern="1200" dirty="0" err="1"/>
            <a:t>Softmax</a:t>
          </a:r>
          <a:r>
            <a:rPr lang="en-IN" sz="1400" kern="1200" dirty="0"/>
            <a:t>(R</a:t>
          </a:r>
          <a:r>
            <a:rPr lang="en-IN" sz="1400" kern="1200" baseline="-25000" dirty="0"/>
            <a:t>a</a:t>
          </a:r>
          <a:r>
            <a:rPr lang="en-IN" sz="1400" kern="1200" dirty="0"/>
            <a:t>, R</a:t>
          </a:r>
          <a:r>
            <a:rPr lang="en-IN" sz="1400" kern="1200" baseline="-25000" dirty="0"/>
            <a:t>d</a:t>
          </a:r>
          <a:r>
            <a:rPr lang="en-IN" sz="1400" kern="1200" dirty="0"/>
            <a:t>)</a:t>
          </a:r>
          <a:endParaRPr lang="en-IN" sz="11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400" kern="1200" dirty="0"/>
            <a:t>BMM(S, g)</a:t>
          </a:r>
          <a:endParaRPr lang="en-IN" sz="1100" kern="1200" dirty="0"/>
        </a:p>
      </dsp:txBody>
      <dsp:txXfrm>
        <a:off x="6217740" y="2051680"/>
        <a:ext cx="2096655" cy="2096655"/>
      </dsp:txXfrm>
    </dsp:sp>
    <dsp:sp modelId="{D97A5CB0-EC6F-47F6-A7B6-9C69EF8F785B}">
      <dsp:nvSpPr>
        <dsp:cNvPr id="0" name=""/>
        <dsp:cNvSpPr/>
      </dsp:nvSpPr>
      <dsp:spPr>
        <a:xfrm>
          <a:off x="8205057" y="1160272"/>
          <a:ext cx="641581" cy="535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205057" y="1267301"/>
        <a:ext cx="481038" cy="321086"/>
      </dsp:txXfrm>
    </dsp:sp>
    <dsp:sp modelId="{F6129246-4C32-4D8A-B0F9-491FCF111366}">
      <dsp:nvSpPr>
        <dsp:cNvPr id="0" name=""/>
        <dsp:cNvSpPr/>
      </dsp:nvSpPr>
      <dsp:spPr>
        <a:xfrm>
          <a:off x="9396565" y="799264"/>
          <a:ext cx="1257161" cy="12571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9DFFA-78C4-42C6-B58B-7C169CFCE15D}">
      <dsp:nvSpPr>
        <dsp:cNvPr id="0" name=""/>
        <dsp:cNvSpPr/>
      </dsp:nvSpPr>
      <dsp:spPr>
        <a:xfrm>
          <a:off x="9258864" y="1986450"/>
          <a:ext cx="2227115" cy="2227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ConvTranspose2d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ReLU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Conv2d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9324094" y="2051680"/>
        <a:ext cx="2096655" cy="2096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BB0B3-4832-46EC-9A05-F0EA12D0269C}">
      <dsp:nvSpPr>
        <dsp:cNvPr id="0" name=""/>
        <dsp:cNvSpPr/>
      </dsp:nvSpPr>
      <dsp:spPr>
        <a:xfrm>
          <a:off x="0" y="2012"/>
          <a:ext cx="5351843" cy="1127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4B6F2-B476-4AEE-891F-F6F2CC07D4F0}">
      <dsp:nvSpPr>
        <dsp:cNvPr id="0" name=""/>
        <dsp:cNvSpPr/>
      </dsp:nvSpPr>
      <dsp:spPr>
        <a:xfrm>
          <a:off x="341142" y="255754"/>
          <a:ext cx="620864" cy="620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BE60F-AEEB-4F7C-B718-DAB600B8A0A3}">
      <dsp:nvSpPr>
        <dsp:cNvPr id="0" name=""/>
        <dsp:cNvSpPr/>
      </dsp:nvSpPr>
      <dsp:spPr>
        <a:xfrm>
          <a:off x="1303149" y="2012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Our analysis on the model made one thing evident</a:t>
          </a:r>
          <a:endParaRPr lang="en-US" sz="1400" kern="1200">
            <a:latin typeface="Open Sans" panose="020B0606030504020204" pitchFamily="34" charset="0"/>
            <a:ea typeface="+mn-ea"/>
            <a:cs typeface="+mn-cs"/>
          </a:endParaRPr>
        </a:p>
      </dsp:txBody>
      <dsp:txXfrm>
        <a:off x="1303149" y="2012"/>
        <a:ext cx="3928239" cy="1128845"/>
      </dsp:txXfrm>
    </dsp:sp>
    <dsp:sp modelId="{E4978A6E-A9B4-49ED-ADB1-CA9163702406}">
      <dsp:nvSpPr>
        <dsp:cNvPr id="0" name=""/>
        <dsp:cNvSpPr/>
      </dsp:nvSpPr>
      <dsp:spPr>
        <a:xfrm>
          <a:off x="0" y="1374931"/>
          <a:ext cx="5351843" cy="1127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D38E3-2907-46E4-9E85-3FE199553C8E}">
      <dsp:nvSpPr>
        <dsp:cNvPr id="0" name=""/>
        <dsp:cNvSpPr/>
      </dsp:nvSpPr>
      <dsp:spPr>
        <a:xfrm>
          <a:off x="341142" y="1628674"/>
          <a:ext cx="620864" cy="620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D9597-95E8-47EC-9021-822156045138}">
      <dsp:nvSpPr>
        <dsp:cNvPr id="0" name=""/>
        <dsp:cNvSpPr/>
      </dsp:nvSpPr>
      <dsp:spPr>
        <a:xfrm>
          <a:off x="1303149" y="1374931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AVOID PLAYING WITH MATH-BACKED MODULES.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FOCUS ON THE DEPTH PREDICTION NETWORK.</a:t>
          </a:r>
          <a:endParaRPr lang="en-US" sz="1400" kern="1200">
            <a:latin typeface="Open Sans" panose="020B0606030504020204" pitchFamily="34" charset="0"/>
            <a:ea typeface="+mn-ea"/>
            <a:cs typeface="+mn-cs"/>
          </a:endParaRPr>
        </a:p>
      </dsp:txBody>
      <dsp:txXfrm>
        <a:off x="1303149" y="1374931"/>
        <a:ext cx="3928239" cy="1128845"/>
      </dsp:txXfrm>
    </dsp:sp>
    <dsp:sp modelId="{4004FBC8-7CF1-4817-A652-6766E4213F2C}">
      <dsp:nvSpPr>
        <dsp:cNvPr id="0" name=""/>
        <dsp:cNvSpPr/>
      </dsp:nvSpPr>
      <dsp:spPr>
        <a:xfrm>
          <a:off x="0" y="2747851"/>
          <a:ext cx="5351843" cy="11277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C58CF-C885-4E9C-BBB3-1FFD7C46EEDE}">
      <dsp:nvSpPr>
        <dsp:cNvPr id="0" name=""/>
        <dsp:cNvSpPr/>
      </dsp:nvSpPr>
      <dsp:spPr>
        <a:xfrm>
          <a:off x="341142" y="3001593"/>
          <a:ext cx="620864" cy="620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E3BF2-1979-4303-AC3B-9161B0213E77}">
      <dsp:nvSpPr>
        <dsp:cNvPr id="0" name=""/>
        <dsp:cNvSpPr/>
      </dsp:nvSpPr>
      <dsp:spPr>
        <a:xfrm>
          <a:off x="1303149" y="2747851"/>
          <a:ext cx="3928239" cy="11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69" tIns="119469" rIns="119469" bIns="1194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Open Sans" panose="020B0606030504020204" pitchFamily="34" charset="0"/>
              <a:ea typeface="+mn-ea"/>
              <a:cs typeface="+mn-cs"/>
            </a:rPr>
            <a:t>SOTA models capable of replacing the standard CNNs</a:t>
          </a:r>
          <a:r>
            <a:rPr lang="en-IN" sz="1400" kern="1200"/>
            <a:t>.</a:t>
          </a:r>
          <a:endParaRPr lang="en-US" sz="1400" kern="1200"/>
        </a:p>
      </dsp:txBody>
      <dsp:txXfrm>
        <a:off x="1303149" y="2747851"/>
        <a:ext cx="3928239" cy="1128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A5F36-EC42-43A4-AEDE-69798675D579}">
      <dsp:nvSpPr>
        <dsp:cNvPr id="0" name=""/>
        <dsp:cNvSpPr/>
      </dsp:nvSpPr>
      <dsp:spPr>
        <a:xfrm>
          <a:off x="1657423" y="614"/>
          <a:ext cx="3304833" cy="1982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has achieved state-of-the-art performance on image classification tasks.</a:t>
          </a:r>
          <a:endParaRPr lang="en-US" sz="2000" kern="1200" dirty="0"/>
        </a:p>
      </dsp:txBody>
      <dsp:txXfrm>
        <a:off x="1657423" y="614"/>
        <a:ext cx="3304833" cy="1982900"/>
      </dsp:txXfrm>
    </dsp:sp>
    <dsp:sp modelId="{E165960A-4871-45A4-A560-67BC93F32317}">
      <dsp:nvSpPr>
        <dsp:cNvPr id="0" name=""/>
        <dsp:cNvSpPr/>
      </dsp:nvSpPr>
      <dsp:spPr>
        <a:xfrm>
          <a:off x="5292740" y="614"/>
          <a:ext cx="3304833" cy="19829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can be trained end-to-end without pre-training or fine-tuning, saving time and resources compared to traditional CNN-based approaches.</a:t>
          </a:r>
          <a:endParaRPr lang="en-US" sz="2000" kern="1200" dirty="0"/>
        </a:p>
      </dsp:txBody>
      <dsp:txXfrm>
        <a:off x="5292740" y="614"/>
        <a:ext cx="3304833" cy="1982900"/>
      </dsp:txXfrm>
    </dsp:sp>
    <dsp:sp modelId="{9C876084-EC1F-4CB0-A021-7D2F02715950}">
      <dsp:nvSpPr>
        <dsp:cNvPr id="0" name=""/>
        <dsp:cNvSpPr/>
      </dsp:nvSpPr>
      <dsp:spPr>
        <a:xfrm>
          <a:off x="0" y="2314929"/>
          <a:ext cx="3304833" cy="1982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is more flexible than CNNs, as it can be trained on small datasets with few examples and still achieve good performance.</a:t>
          </a:r>
          <a:endParaRPr lang="en-US" sz="2000" kern="1200" dirty="0"/>
        </a:p>
      </dsp:txBody>
      <dsp:txXfrm>
        <a:off x="0" y="2314929"/>
        <a:ext cx="3304833" cy="1982900"/>
      </dsp:txXfrm>
    </dsp:sp>
    <dsp:sp modelId="{DC6B3A70-2580-4134-988C-EE91DCAF5453}">
      <dsp:nvSpPr>
        <dsp:cNvPr id="0" name=""/>
        <dsp:cNvSpPr/>
      </dsp:nvSpPr>
      <dsp:spPr>
        <a:xfrm>
          <a:off x="6873640" y="2316793"/>
          <a:ext cx="3304833" cy="19829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can handle input images of arbitrary size and aspect ratio, allowing it to be used for a wider range of applications.</a:t>
          </a:r>
          <a:endParaRPr lang="en-US" sz="2000" kern="1200" dirty="0"/>
        </a:p>
      </dsp:txBody>
      <dsp:txXfrm>
        <a:off x="6873640" y="2316793"/>
        <a:ext cx="3304833" cy="1982900"/>
      </dsp:txXfrm>
    </dsp:sp>
    <dsp:sp modelId="{1FFE2DA2-37E4-4274-AF85-9678D462A6CF}">
      <dsp:nvSpPr>
        <dsp:cNvPr id="0" name=""/>
        <dsp:cNvSpPr/>
      </dsp:nvSpPr>
      <dsp:spPr>
        <a:xfrm>
          <a:off x="3475082" y="4627381"/>
          <a:ext cx="3304833" cy="19829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ViT</a:t>
          </a:r>
          <a:r>
            <a:rPr lang="en-US" sz="2000" b="0" i="0" kern="1200" dirty="0"/>
            <a:t> is more interpretable than traditional CNNs, making it easier to understand how the network is making its decisions in applications such as medical imaging.</a:t>
          </a:r>
          <a:endParaRPr lang="en-US" sz="2000" kern="1200" dirty="0"/>
        </a:p>
      </dsp:txBody>
      <dsp:txXfrm>
        <a:off x="3475082" y="4627381"/>
        <a:ext cx="3304833" cy="1982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55AE8-0A4B-42EF-8FB1-5D6524D065C3}">
      <dsp:nvSpPr>
        <dsp:cNvPr id="0" name=""/>
        <dsp:cNvSpPr/>
      </dsp:nvSpPr>
      <dsp:spPr>
        <a:xfrm>
          <a:off x="3746" y="445994"/>
          <a:ext cx="3562872" cy="218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4C882-0596-43A5-B601-2A4FD0D8895F}">
      <dsp:nvSpPr>
        <dsp:cNvPr id="0" name=""/>
        <dsp:cNvSpPr/>
      </dsp:nvSpPr>
      <dsp:spPr>
        <a:xfrm>
          <a:off x="274598" y="703304"/>
          <a:ext cx="3562872" cy="2187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We modified </a:t>
          </a:r>
          <a:r>
            <a:rPr lang="en-IN" sz="1900" kern="1200" dirty="0" err="1"/>
            <a:t>ViT</a:t>
          </a:r>
          <a:r>
            <a:rPr lang="en-IN" sz="1900" kern="1200" dirty="0"/>
            <a:t> architecture at pre-end stages by changing the classification head to a FC layer which maps the output feature map into dim(X) while keeping the normalization in mind. </a:t>
          </a:r>
          <a:endParaRPr lang="en-US" sz="1900" kern="1200" dirty="0"/>
        </a:p>
      </dsp:txBody>
      <dsp:txXfrm>
        <a:off x="338664" y="767370"/>
        <a:ext cx="3434740" cy="2059248"/>
      </dsp:txXfrm>
    </dsp:sp>
    <dsp:sp modelId="{16CB2D00-A77B-49B2-829A-F2BE29B8D58B}">
      <dsp:nvSpPr>
        <dsp:cNvPr id="0" name=""/>
        <dsp:cNvSpPr/>
      </dsp:nvSpPr>
      <dsp:spPr>
        <a:xfrm>
          <a:off x="4108323" y="445994"/>
          <a:ext cx="3342775" cy="221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ABB84-813E-4030-9392-C45EEF086A55}">
      <dsp:nvSpPr>
        <dsp:cNvPr id="0" name=""/>
        <dsp:cNvSpPr/>
      </dsp:nvSpPr>
      <dsp:spPr>
        <a:xfrm>
          <a:off x="4379175" y="703304"/>
          <a:ext cx="3342775" cy="221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next issue which was dealt was the preservation of the dimensionality of input image since in the </a:t>
          </a:r>
          <a:r>
            <a:rPr lang="en-IN" sz="1900" kern="1200" dirty="0" err="1"/>
            <a:t>UNet</a:t>
          </a:r>
          <a:r>
            <a:rPr lang="en-IN" sz="1900" kern="1200" dirty="0"/>
            <a:t> architecture the dimensions of X (b h w c) keeps changing. </a:t>
          </a:r>
          <a:endParaRPr lang="en-US" sz="1900" kern="1200" dirty="0"/>
        </a:p>
      </dsp:txBody>
      <dsp:txXfrm>
        <a:off x="4443951" y="768080"/>
        <a:ext cx="3213223" cy="2082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8.sv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93D565F-4A98-1354-45B0-5F9429B02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16509-620D-E0B1-1C2B-B296FF6B2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950" y="686020"/>
            <a:ext cx="6977052" cy="274298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De-Raining of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D0C6E-5C98-AC11-2BCD-8C47C2A5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Ganesh 210001037</a:t>
            </a:r>
          </a:p>
          <a:p>
            <a:pPr algn="ctr"/>
            <a:r>
              <a:rPr lang="en-IN" dirty="0" err="1">
                <a:solidFill>
                  <a:srgbClr val="FFFFFF"/>
                </a:solidFill>
              </a:rPr>
              <a:t>Shashivardhan</a:t>
            </a:r>
            <a:r>
              <a:rPr lang="en-IN" dirty="0">
                <a:solidFill>
                  <a:srgbClr val="FFFFFF"/>
                </a:solidFill>
              </a:rPr>
              <a:t> 210001032</a:t>
            </a:r>
          </a:p>
          <a:p>
            <a:pPr algn="ctr"/>
            <a:r>
              <a:rPr lang="en-IN" dirty="0">
                <a:solidFill>
                  <a:srgbClr val="FFFFFF"/>
                </a:solidFill>
              </a:rPr>
              <a:t>Abhichand 210001039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90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F12AF72-0A2D-40D4-A252-24C87E05D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D88A98EA-9E50-4276-960F-ECEAF776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B3898D6-076D-4851-882A-D47468169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B7488EFE-4EEE-4339-8F66-31FAF34B4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5C8BA76-F88E-472D-B6F3-07C1A158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132DFE1D-3FB1-4421-8E87-BA954FD2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ACEB-4287-24E1-58AF-FBEC94D6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5505994" cy="1325563"/>
          </a:xfrm>
        </p:spPr>
        <p:txBody>
          <a:bodyPr>
            <a:normAutofit/>
          </a:bodyPr>
          <a:lstStyle/>
          <a:p>
            <a:r>
              <a:rPr lang="en-IN" dirty="0"/>
              <a:t>The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323D-16DE-9D13-8E7B-BABDAF77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5505994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DICE LOSS:</a:t>
            </a:r>
            <a:br>
              <a:rPr lang="en-IN" dirty="0"/>
            </a:br>
            <a:r>
              <a:rPr lang="en-US" dirty="0"/>
              <a:t>It is well-suited for evaluating the </a:t>
            </a:r>
            <a:r>
              <a:rPr lang="en-US" dirty="0">
                <a:solidFill>
                  <a:schemeClr val="accent1"/>
                </a:solidFill>
              </a:rPr>
              <a:t>overlap</a:t>
            </a:r>
            <a:r>
              <a:rPr lang="en-US" dirty="0"/>
              <a:t> between two sets of segmentation masks.</a:t>
            </a:r>
          </a:p>
          <a:p>
            <a:pPr marL="0" indent="0">
              <a:buNone/>
            </a:pPr>
            <a:r>
              <a:rPr lang="en-US" dirty="0"/>
              <a:t>It evaluates the similarity between predicted and ground truth segmentation at a global level</a:t>
            </a:r>
            <a:r>
              <a:rPr lang="en-US" dirty="0">
                <a:solidFill>
                  <a:schemeClr val="accent1"/>
                </a:solidFill>
              </a:rPr>
              <a:t>. Spatial relationship </a:t>
            </a:r>
            <a:r>
              <a:rPr lang="en-US" dirty="0"/>
              <a:t>is considered.</a:t>
            </a:r>
          </a:p>
          <a:p>
            <a:pPr marL="0" indent="0">
              <a:buNone/>
            </a:pPr>
            <a:r>
              <a:rPr lang="en-US" dirty="0"/>
              <a:t>It produces </a:t>
            </a:r>
            <a:r>
              <a:rPr lang="en-US" dirty="0">
                <a:solidFill>
                  <a:schemeClr val="accent1"/>
                </a:solidFill>
              </a:rPr>
              <a:t>a score of 1</a:t>
            </a:r>
            <a:r>
              <a:rPr lang="en-US" dirty="0"/>
              <a:t> for perfect overlap between predicted and ground truth segments.</a:t>
            </a:r>
            <a:endParaRPr lang="en-IN" dirty="0"/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F346B3CB-B3CD-B4B7-95B7-96A650395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5" r="8114" b="-1"/>
          <a:stretch/>
        </p:blipFill>
        <p:spPr bwMode="auto"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The Core: Model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AAF-5D0E-EBB7-DEE0-6675A5FE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De-raining model consists of TWO essential components: </a:t>
            </a:r>
          </a:p>
          <a:p>
            <a:pPr>
              <a:buFont typeface="+mj-lt"/>
              <a:buAutoNum type="arabicPeriod"/>
            </a:pPr>
            <a:r>
              <a:rPr lang="en-US" dirty="0"/>
              <a:t>Rain Removal Network:  This subnetwork is responsible for predicting a rain-free image from the input rain image by using the predicted depth map as guidance.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Depth Prediction Network: This subnetwork is responsible for obtaining the depth map of a given input image.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27" y="2556899"/>
            <a:ext cx="4256416" cy="19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FB57-0A5A-DE95-E77E-EC81B7F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Sneak Peak: Depth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33F07-C630-6454-06BD-E8E7F8B01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08026"/>
              </p:ext>
            </p:extLst>
          </p:nvPr>
        </p:nvGraphicFramePr>
        <p:xfrm>
          <a:off x="457201" y="2293381"/>
          <a:ext cx="8214360" cy="355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984D75B-9566-E1A1-89D4-D209FCE91DAE}"/>
              </a:ext>
            </a:extLst>
          </p:cNvPr>
          <p:cNvGrpSpPr/>
          <p:nvPr/>
        </p:nvGrpSpPr>
        <p:grpSpPr>
          <a:xfrm rot="5400000">
            <a:off x="7040270" y="6256403"/>
            <a:ext cx="668049" cy="535144"/>
            <a:chOff x="8205057" y="1160272"/>
            <a:chExt cx="665491" cy="53514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742CB40-5162-D728-E1D2-37C344F7B446}"/>
                </a:ext>
              </a:extLst>
            </p:cNvPr>
            <p:cNvSpPr/>
            <p:nvPr/>
          </p:nvSpPr>
          <p:spPr>
            <a:xfrm>
              <a:off x="8205057" y="1160272"/>
              <a:ext cx="665491" cy="535144"/>
            </a:xfrm>
            <a:prstGeom prst="rightArrow">
              <a:avLst>
                <a:gd name="adj1" fmla="val 600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CA862F6C-0E13-0447-046A-E8C409E97F7B}"/>
                </a:ext>
              </a:extLst>
            </p:cNvPr>
            <p:cNvSpPr txBox="1"/>
            <p:nvPr/>
          </p:nvSpPr>
          <p:spPr>
            <a:xfrm>
              <a:off x="8205057" y="1267301"/>
              <a:ext cx="481038" cy="321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7365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FB57-0A5A-DE95-E77E-EC81B7FE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Sneak Peak: Rain Removal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33F07-C630-6454-06BD-E8E7F8B01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795803"/>
              </p:ext>
            </p:extLst>
          </p:nvPr>
        </p:nvGraphicFramePr>
        <p:xfrm>
          <a:off x="457199" y="2097088"/>
          <a:ext cx="11504645" cy="467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1C6810-D7D6-8DAA-4B34-F1C5D7CAFC35}"/>
              </a:ext>
            </a:extLst>
          </p:cNvPr>
          <p:cNvGrpSpPr/>
          <p:nvPr/>
        </p:nvGrpSpPr>
        <p:grpSpPr>
          <a:xfrm rot="5400000">
            <a:off x="6048585" y="1084607"/>
            <a:ext cx="2651420" cy="535144"/>
            <a:chOff x="8205057" y="1160272"/>
            <a:chExt cx="641581" cy="53514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C6FBF2F-7F21-FF2D-69AC-8A7BE4A6118C}"/>
                </a:ext>
              </a:extLst>
            </p:cNvPr>
            <p:cNvSpPr/>
            <p:nvPr/>
          </p:nvSpPr>
          <p:spPr>
            <a:xfrm>
              <a:off x="8205057" y="1160272"/>
              <a:ext cx="641581" cy="535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3DE8C584-3FB0-AA02-2310-811E8B31B622}"/>
                </a:ext>
              </a:extLst>
            </p:cNvPr>
            <p:cNvSpPr txBox="1"/>
            <p:nvPr/>
          </p:nvSpPr>
          <p:spPr>
            <a:xfrm>
              <a:off x="8205057" y="1267301"/>
              <a:ext cx="481038" cy="321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909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0F94AE0D-FB90-4B84-B9A3-27BC2145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2D30A5B1-C22A-4176-AF17-0FA4FBAD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278224C7-90A3-4804-9333-89D52C30A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3F4F9E0B-6FBA-4894-934D-4C4BC30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366" y="5727610"/>
              <a:ext cx="3362487" cy="1130391"/>
            </a:xfrm>
            <a:custGeom>
              <a:avLst/>
              <a:gdLst>
                <a:gd name="connsiteX0" fmla="*/ 1627680 w 3362487"/>
                <a:gd name="connsiteY0" fmla="*/ 0 h 1130391"/>
                <a:gd name="connsiteX1" fmla="*/ 3362487 w 3362487"/>
                <a:gd name="connsiteY1" fmla="*/ 0 h 1130391"/>
                <a:gd name="connsiteX2" fmla="*/ 3362487 w 3362487"/>
                <a:gd name="connsiteY2" fmla="*/ 1130391 h 1130391"/>
                <a:gd name="connsiteX3" fmla="*/ 0 w 3362487"/>
                <a:gd name="connsiteY3" fmla="*/ 1130391 h 1130391"/>
                <a:gd name="connsiteX4" fmla="*/ 8454 w 3362487"/>
                <a:gd name="connsiteY4" fmla="*/ 1101926 h 1130391"/>
                <a:gd name="connsiteX5" fmla="*/ 1627680 w 3362487"/>
                <a:gd name="connsiteY5" fmla="*/ 0 h 11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487" h="1130391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56BD2312-7B5F-4144-B46D-D2239BA1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7047" y="683381"/>
              <a:ext cx="4829805" cy="482980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Oval 35">
              <a:extLst>
                <a:ext uri="{FF2B5EF4-FFF2-40B4-BE49-F238E27FC236}">
                  <a16:creationId xmlns:a16="http://schemas.microsoft.com/office/drawing/2014/main" id="{72CA08BE-5B8E-4552-9A5B-612C2421C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E465B78B-2F54-4F7E-8648-D68DF86F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So what did we do?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8" t="38" r="35688" b="55323"/>
          <a:stretch/>
        </p:blipFill>
        <p:spPr>
          <a:xfrm rot="5400000">
            <a:off x="7226596" y="3040416"/>
            <a:ext cx="2086044" cy="102490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C0F1F6A-57C2-2F61-725B-0FBE6930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70753"/>
              </p:ext>
            </p:extLst>
          </p:nvPr>
        </p:nvGraphicFramePr>
        <p:xfrm>
          <a:off x="457200" y="2286000"/>
          <a:ext cx="5351843" cy="387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BF7BCC-907E-B155-3ADD-7DB3CEB63E5F}"/>
              </a:ext>
            </a:extLst>
          </p:cNvPr>
          <p:cNvSpPr/>
          <p:nvPr/>
        </p:nvSpPr>
        <p:spPr>
          <a:xfrm>
            <a:off x="5829338" y="579451"/>
            <a:ext cx="59054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ViT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Vision Transformer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0A783-4907-C3F1-4D41-720683CB20E7}"/>
              </a:ext>
            </a:extLst>
          </p:cNvPr>
          <p:cNvCxnSpPr>
            <a:stCxn id="5" idx="3"/>
          </p:cNvCxnSpPr>
          <p:nvPr/>
        </p:nvCxnSpPr>
        <p:spPr>
          <a:xfrm>
            <a:off x="8269618" y="4595889"/>
            <a:ext cx="1163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21F7F8CA-94AE-3B8D-1F4B-B64D7AA8587F}"/>
              </a:ext>
            </a:extLst>
          </p:cNvPr>
          <p:cNvSpPr/>
          <p:nvPr/>
        </p:nvSpPr>
        <p:spPr>
          <a:xfrm>
            <a:off x="9703899" y="3775420"/>
            <a:ext cx="2002421" cy="1497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V2</a:t>
            </a:r>
          </a:p>
        </p:txBody>
      </p:sp>
    </p:spTree>
    <p:extLst>
      <p:ext uri="{BB962C8B-B14F-4D97-AF65-F5344CB8AC3E}">
        <p14:creationId xmlns:p14="http://schemas.microsoft.com/office/powerpoint/2010/main" val="268041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EF41B-EA94-9B55-17F6-B15EC589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53" y="-1529469"/>
            <a:ext cx="3313075" cy="5589741"/>
          </a:xfrm>
        </p:spPr>
        <p:txBody>
          <a:bodyPr>
            <a:normAutofit/>
          </a:bodyPr>
          <a:lstStyle/>
          <a:p>
            <a:r>
              <a:rPr lang="en-IN" dirty="0"/>
              <a:t>Why not CNNs?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784A35-556E-B1BD-1868-A59A8B20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25222"/>
              </p:ext>
            </p:extLst>
          </p:nvPr>
        </p:nvGraphicFramePr>
        <p:xfrm>
          <a:off x="914572" y="79272"/>
          <a:ext cx="10254998" cy="66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B6C25-2E63-23BD-CCB9-515D5FE6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Understanding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8380-037A-7ADF-FB73-66A2590C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473615" cy="23091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we know we can use </a:t>
            </a:r>
            <a:r>
              <a:rPr lang="en-IN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instead of CNNs for the same purpose but how? Since </a:t>
            </a:r>
            <a:r>
              <a:rPr lang="en-IN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originally was modelled for classification on RGB we need to make changes.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1FB5EEF-83CB-C867-1DDD-A88486D2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6827" y="-129089"/>
            <a:ext cx="4018183" cy="4018183"/>
          </a:xfrm>
          <a:prstGeom prst="rect">
            <a:avLst/>
          </a:prstGeom>
        </p:spPr>
      </p:pic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E853C60E-88E9-E847-7581-3225DC28F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259039"/>
              </p:ext>
            </p:extLst>
          </p:nvPr>
        </p:nvGraphicFramePr>
        <p:xfrm>
          <a:off x="2147507" y="3597823"/>
          <a:ext cx="7725697" cy="336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AC4269-8B30-4DDB-3CFE-A6146DA42C52}"/>
              </a:ext>
            </a:extLst>
          </p:cNvPr>
          <p:cNvSpPr txBox="1"/>
          <p:nvPr/>
        </p:nvSpPr>
        <p:spPr>
          <a:xfrm>
            <a:off x="10308213" y="4392057"/>
            <a:ext cx="180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X = 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B9A9C-750F-008E-637E-7C58C288344E}"/>
              </a:ext>
            </a:extLst>
          </p:cNvPr>
          <p:cNvSpPr txBox="1"/>
          <p:nvPr/>
        </p:nvSpPr>
        <p:spPr>
          <a:xfrm>
            <a:off x="10386699" y="4991996"/>
            <a:ext cx="1535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 : batch</a:t>
            </a:r>
          </a:p>
          <a:p>
            <a:r>
              <a:rPr lang="en-IN" dirty="0">
                <a:solidFill>
                  <a:schemeClr val="bg1"/>
                </a:solidFill>
              </a:rPr>
              <a:t>h : height</a:t>
            </a:r>
          </a:p>
          <a:p>
            <a:r>
              <a:rPr lang="en-IN" dirty="0">
                <a:solidFill>
                  <a:schemeClr val="bg1"/>
                </a:solidFill>
              </a:rPr>
              <a:t>w: width </a:t>
            </a:r>
          </a:p>
          <a:p>
            <a:r>
              <a:rPr lang="en-IN" dirty="0">
                <a:solidFill>
                  <a:schemeClr val="bg1"/>
                </a:solidFill>
              </a:rPr>
              <a:t>c : channels</a:t>
            </a:r>
          </a:p>
        </p:txBody>
      </p:sp>
    </p:spTree>
    <p:extLst>
      <p:ext uri="{BB962C8B-B14F-4D97-AF65-F5344CB8AC3E}">
        <p14:creationId xmlns:p14="http://schemas.microsoft.com/office/powerpoint/2010/main" val="38290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26A58-FA43-D251-933D-EA66F54B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8" r="23537"/>
          <a:stretch/>
        </p:blipFill>
        <p:spPr>
          <a:xfrm>
            <a:off x="7178462" y="0"/>
            <a:ext cx="5013538" cy="33514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3B7C-138F-E4CD-FA05-E241BF78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721261" cy="40802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could either change the </a:t>
            </a:r>
            <a:r>
              <a:rPr lang="en-IN" b="1" dirty="0">
                <a:solidFill>
                  <a:schemeClr val="accent1"/>
                </a:solidFill>
              </a:rPr>
              <a:t>encoder and decoder layers </a:t>
            </a:r>
            <a:r>
              <a:rPr lang="en-IN" dirty="0"/>
              <a:t>or the </a:t>
            </a:r>
            <a:r>
              <a:rPr lang="en-IN" b="1" dirty="0">
                <a:solidFill>
                  <a:schemeClr val="accent1"/>
                </a:solidFill>
              </a:rPr>
              <a:t>bottleneck layer</a:t>
            </a:r>
            <a:r>
              <a:rPr lang="en-IN" dirty="0"/>
              <a:t> or </a:t>
            </a:r>
            <a:r>
              <a:rPr lang="en-IN" b="1" dirty="0">
                <a:solidFill>
                  <a:schemeClr val="accent1"/>
                </a:solidFill>
              </a:rPr>
              <a:t>both</a:t>
            </a:r>
            <a:r>
              <a:rPr lang="en-IN" dirty="0"/>
              <a:t> by replacing CNNs with our modified </a:t>
            </a:r>
            <a:r>
              <a:rPr lang="en-IN" dirty="0" err="1"/>
              <a:t>ViT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Upon study from different papers and websites, the best methodology is to replace CNNs only in the bottleneck.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even experimented with other two possibilities and did </a:t>
            </a:r>
            <a:r>
              <a:rPr lang="en-IN" dirty="0" err="1"/>
              <a:t>infact</a:t>
            </a:r>
            <a:r>
              <a:rPr lang="en-IN" dirty="0"/>
              <a:t> find the above approach the best.</a:t>
            </a:r>
          </a:p>
        </p:txBody>
      </p:sp>
    </p:spTree>
    <p:extLst>
      <p:ext uri="{BB962C8B-B14F-4D97-AF65-F5344CB8AC3E}">
        <p14:creationId xmlns:p14="http://schemas.microsoft.com/office/powerpoint/2010/main" val="338536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1512-4802-A32E-192E-71A8A9E5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Redefined Core: Model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AAF-5D0E-EBB7-DEE0-6675A5FE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473" y="2286000"/>
            <a:ext cx="2968570" cy="3893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err="1"/>
              <a:t>ViT</a:t>
            </a:r>
            <a:r>
              <a:rPr lang="en-IN" dirty="0"/>
              <a:t> comprises of:</a:t>
            </a:r>
          </a:p>
          <a:p>
            <a:pPr marL="914400" lvl="1" indent="-457200">
              <a:buAutoNum type="arabicPeriod"/>
            </a:pPr>
            <a:r>
              <a:rPr lang="en-IN" dirty="0"/>
              <a:t>Patch Embedding </a:t>
            </a:r>
          </a:p>
          <a:p>
            <a:pPr marL="914400" lvl="1" indent="-457200">
              <a:buAutoNum type="arabicPeriod"/>
            </a:pPr>
            <a:r>
              <a:rPr lang="en-IN" dirty="0"/>
              <a:t>Transformer:</a:t>
            </a:r>
          </a:p>
          <a:p>
            <a:pPr marL="1371600" lvl="2" indent="-457200">
              <a:buAutoNum type="arabicPeriod"/>
            </a:pPr>
            <a:r>
              <a:rPr lang="en-IN" dirty="0"/>
              <a:t>QKV Attention</a:t>
            </a:r>
          </a:p>
          <a:p>
            <a:pPr marL="1371600" lvl="2" indent="-457200">
              <a:buAutoNum type="arabicPeriod"/>
            </a:pPr>
            <a:r>
              <a:rPr lang="en-IN" dirty="0" err="1"/>
              <a:t>FeedForward</a:t>
            </a:r>
            <a:endParaRPr lang="en-IN" dirty="0"/>
          </a:p>
          <a:p>
            <a:pPr marL="914400" lvl="1" indent="-457200">
              <a:buAutoNum type="arabicPeriod"/>
            </a:pPr>
            <a:r>
              <a:rPr lang="en-IN" dirty="0"/>
              <a:t>Linear Head</a:t>
            </a:r>
          </a:p>
          <a:p>
            <a:pPr marL="1371600" lvl="2" indent="-457200"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1588-9BB4-EA00-662A-2775822CB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5"/>
          <a:stretch/>
        </p:blipFill>
        <p:spPr>
          <a:xfrm>
            <a:off x="6884973" y="2208594"/>
            <a:ext cx="4665113" cy="27179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B6C030-06F3-5E98-6AD4-D1E578AB0E4C}"/>
              </a:ext>
            </a:extLst>
          </p:cNvPr>
          <p:cNvSpPr/>
          <p:nvPr/>
        </p:nvSpPr>
        <p:spPr>
          <a:xfrm>
            <a:off x="9046304" y="2713770"/>
            <a:ext cx="605534" cy="36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2B699-7DD0-BCE0-AB95-52C62439E584}"/>
              </a:ext>
            </a:extLst>
          </p:cNvPr>
          <p:cNvSpPr/>
          <p:nvPr/>
        </p:nvSpPr>
        <p:spPr>
          <a:xfrm>
            <a:off x="673532" y="2290055"/>
            <a:ext cx="1201890" cy="1138945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-1073167"/>
              <a:satOff val="-8927"/>
              <a:lumOff val="45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6C7931-8706-D71D-5C47-077FF3FCDBDC}"/>
              </a:ext>
            </a:extLst>
          </p:cNvPr>
          <p:cNvGrpSpPr/>
          <p:nvPr/>
        </p:nvGrpSpPr>
        <p:grpSpPr>
          <a:xfrm>
            <a:off x="585422" y="3487772"/>
            <a:ext cx="2129235" cy="2017724"/>
            <a:chOff x="3036847" y="1518286"/>
            <a:chExt cx="2129235" cy="20177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B68AE5-FEDE-DBDA-F49B-7AE118665099}"/>
                </a:ext>
              </a:extLst>
            </p:cNvPr>
            <p:cNvSpPr/>
            <p:nvPr/>
          </p:nvSpPr>
          <p:spPr>
            <a:xfrm>
              <a:off x="3036847" y="1518286"/>
              <a:ext cx="2129235" cy="20177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0ABACB5C-D76F-7E33-F7E3-514AA8448C40}"/>
                </a:ext>
              </a:extLst>
            </p:cNvPr>
            <p:cNvSpPr txBox="1"/>
            <p:nvPr/>
          </p:nvSpPr>
          <p:spPr>
            <a:xfrm>
              <a:off x="3095944" y="1577383"/>
              <a:ext cx="2011041" cy="1899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 err="1"/>
                <a:t>ViT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9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595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Open Sans</vt:lpstr>
      <vt:lpstr>TropicVTI</vt:lpstr>
      <vt:lpstr>De-Raining of Images</vt:lpstr>
      <vt:lpstr>The Core: Model V1</vt:lpstr>
      <vt:lpstr>Sneak Peak: Depth Prediction</vt:lpstr>
      <vt:lpstr>Sneak Peak: Rain Removal  </vt:lpstr>
      <vt:lpstr>So what did we do?</vt:lpstr>
      <vt:lpstr>Why not CNNs?</vt:lpstr>
      <vt:lpstr>Understanding Our Approach</vt:lpstr>
      <vt:lpstr>PowerPoint Presentation</vt:lpstr>
      <vt:lpstr>Redefined Core: Model V2</vt:lpstr>
      <vt:lpstr>The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DeRaining – Redefined</dc:title>
  <dc:creator>Nischit H</dc:creator>
  <cp:lastModifiedBy>Manchala Abhichand</cp:lastModifiedBy>
  <cp:revision>10</cp:revision>
  <dcterms:created xsi:type="dcterms:W3CDTF">2023-04-19T10:25:54Z</dcterms:created>
  <dcterms:modified xsi:type="dcterms:W3CDTF">2024-04-20T16:05:16Z</dcterms:modified>
</cp:coreProperties>
</file>