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6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9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9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8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9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7A23-B176-4D7D-B628-8685B0646E7C}" type="datetimeFigureOut">
              <a:rPr lang="ko-KR" altLang="en-US" smtClean="0"/>
              <a:t>2017-11-01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BCDF-0334-444F-ACB4-FB883E96F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59424" y="262128"/>
            <a:ext cx="8614544" cy="594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7541" y="1358153"/>
            <a:ext cx="1075765" cy="699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App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4655" y="2534681"/>
            <a:ext cx="1075765" cy="699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1231" y="3711209"/>
            <a:ext cx="1075765" cy="699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55935" y="1358152"/>
            <a:ext cx="1854977" cy="2738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Node.js</a:t>
            </a:r>
          </a:p>
          <a:p>
            <a:pPr algn="ctr"/>
            <a:r>
              <a:rPr lang="en-US" altLang="ko-KR" dirty="0" smtClean="0"/>
              <a:t>Express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r>
              <a:rPr lang="en-US" altLang="ko-KR" dirty="0" smtClean="0"/>
              <a:t>GET /</a:t>
            </a:r>
          </a:p>
          <a:p>
            <a:r>
              <a:rPr lang="en-US" altLang="ko-KR" dirty="0" smtClean="0"/>
              <a:t>GET /ID</a:t>
            </a:r>
          </a:p>
          <a:p>
            <a:endParaRPr lang="en-US" altLang="ko-KR" dirty="0"/>
          </a:p>
          <a:p>
            <a:r>
              <a:rPr lang="en-US" altLang="ko-KR" dirty="0" smtClean="0"/>
              <a:t>POST /</a:t>
            </a:r>
          </a:p>
          <a:p>
            <a:r>
              <a:rPr lang="en-US" altLang="ko-KR" dirty="0" smtClean="0"/>
              <a:t>PUT /ID</a:t>
            </a:r>
          </a:p>
          <a:p>
            <a:r>
              <a:rPr lang="en-US" altLang="ko-KR" dirty="0" smtClean="0"/>
              <a:t>DELETE /ID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" idx="0"/>
            <a:endCxn id="7" idx="0"/>
          </p:cNvCxnSpPr>
          <p:nvPr/>
        </p:nvCxnSpPr>
        <p:spPr>
          <a:xfrm rot="5400000" flipH="1" flipV="1">
            <a:off x="2559424" y="-165847"/>
            <a:ext cx="1" cy="304800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80176" y="1225296"/>
            <a:ext cx="171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중요한 정보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보안이 필요한 정보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80175" y="3137502"/>
            <a:ext cx="171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로그성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무조건 쌓아두는 데이터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10912" y="371332"/>
            <a:ext cx="1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Server</a:t>
            </a:r>
            <a:endParaRPr lang="ko-KR" altLang="en-US" dirty="0"/>
          </a:p>
        </p:txBody>
      </p:sp>
      <p:sp>
        <p:nvSpPr>
          <p:cNvPr id="24" name="원통 23"/>
          <p:cNvSpPr/>
          <p:nvPr/>
        </p:nvSpPr>
        <p:spPr>
          <a:xfrm>
            <a:off x="9235440" y="1517904"/>
            <a:ext cx="1371600" cy="13664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25" name="원통 24"/>
          <p:cNvSpPr/>
          <p:nvPr/>
        </p:nvSpPr>
        <p:spPr>
          <a:xfrm>
            <a:off x="9221454" y="4382576"/>
            <a:ext cx="1371600" cy="13664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19339" y="1355104"/>
            <a:ext cx="1075765" cy="6992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MySQLDB</a:t>
            </a:r>
            <a:endParaRPr lang="ko-KR" altLang="en-US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519339" y="4206241"/>
            <a:ext cx="1075765" cy="6992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MongoDB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19339" y="952321"/>
            <a:ext cx="1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table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19338" y="3865153"/>
            <a:ext cx="236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User-log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10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42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SPTek</dc:creator>
  <cp:lastModifiedBy>SPTek</cp:lastModifiedBy>
  <cp:revision>2</cp:revision>
  <dcterms:created xsi:type="dcterms:W3CDTF">2017-11-01T04:04:04Z</dcterms:created>
  <dcterms:modified xsi:type="dcterms:W3CDTF">2017-11-01T07:01:33Z</dcterms:modified>
</cp:coreProperties>
</file>