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ibhav Mishra" initials="VM" lastIdx="1" clrIdx="0">
    <p:extLst>
      <p:ext uri="{19B8F6BF-5375-455C-9EA6-DF929625EA0E}">
        <p15:presenceInfo xmlns:p15="http://schemas.microsoft.com/office/powerpoint/2012/main" userId="72b83c40326e23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0F89-C03F-43E2-9E7C-F39DC43FBFD9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EFED-5F7B-4426-BF9B-646600AB3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51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0F89-C03F-43E2-9E7C-F39DC43FBFD9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EFED-5F7B-4426-BF9B-646600AB3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68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0F89-C03F-43E2-9E7C-F39DC43FBFD9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EFED-5F7B-4426-BF9B-646600AB3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02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0F89-C03F-43E2-9E7C-F39DC43FBFD9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EFED-5F7B-4426-BF9B-646600AB3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11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0F89-C03F-43E2-9E7C-F39DC43FBFD9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EFED-5F7B-4426-BF9B-646600AB3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62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0F89-C03F-43E2-9E7C-F39DC43FBFD9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EFED-5F7B-4426-BF9B-646600AB3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17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0F89-C03F-43E2-9E7C-F39DC43FBFD9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EFED-5F7B-4426-BF9B-646600AB3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63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0F89-C03F-43E2-9E7C-F39DC43FBFD9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EFED-5F7B-4426-BF9B-646600AB3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4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0F89-C03F-43E2-9E7C-F39DC43FBFD9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EFED-5F7B-4426-BF9B-646600AB3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60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0F89-C03F-43E2-9E7C-F39DC43FBFD9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EFED-5F7B-4426-BF9B-646600AB3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32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0F89-C03F-43E2-9E7C-F39DC43FBFD9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EFED-5F7B-4426-BF9B-646600AB3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7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70F89-C03F-43E2-9E7C-F39DC43FBFD9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EFED-5F7B-4426-BF9B-646600AB3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26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731" y="126460"/>
            <a:ext cx="11906656" cy="3693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Weight Measurement Kept over a conveyer belt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730" y="588217"/>
            <a:ext cx="11906656" cy="933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a system that measure the weight of objects over a conveyer belt and count the objects of different weights separately.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5927" y="1614497"/>
            <a:ext cx="7362869" cy="4440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&amp; Results</a:t>
            </a:r>
          </a:p>
          <a:p>
            <a:pPr algn="just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140" y="1626115"/>
            <a:ext cx="4385019" cy="4429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140" y="6159226"/>
            <a:ext cx="11906656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No: 12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 : Shashwat Singh, Saiful Hasan, Vaibhav Mishra, Shyam Nair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2C6A2-66E6-2B29-4F49-392D4F23D8A6}"/>
              </a:ext>
            </a:extLst>
          </p:cNvPr>
          <p:cNvSpPr txBox="1"/>
          <p:nvPr/>
        </p:nvSpPr>
        <p:spPr>
          <a:xfrm>
            <a:off x="498100" y="1747144"/>
            <a:ext cx="375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1C5BC5-A2E2-F0B1-D969-228C54A1A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10" y="2047472"/>
            <a:ext cx="4226249" cy="29393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9F8D60-2033-7D2F-27C8-C12AFB1DC7CF}"/>
              </a:ext>
            </a:extLst>
          </p:cNvPr>
          <p:cNvSpPr txBox="1"/>
          <p:nvPr/>
        </p:nvSpPr>
        <p:spPr>
          <a:xfrm>
            <a:off x="10314715" y="2179112"/>
            <a:ext cx="161637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Weigh accurately for &gt;50g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For weights &lt;100g, every 10 seconds count of small is increased, and for weight in range 100-500g, medium count is increased, and above 500g count of large is increased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Percentage error in measuring the weights : 3.69 %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58F64-CD63-7C44-F4CE-CF465BD34C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621" y="2337847"/>
            <a:ext cx="2247048" cy="3252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1D4225-BF26-0BE3-7769-B79CE877B5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05" y="2126279"/>
            <a:ext cx="2895404" cy="386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4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113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Narayanan</dc:creator>
  <cp:lastModifiedBy>Vaibhav Mishra</cp:lastModifiedBy>
  <cp:revision>18</cp:revision>
  <dcterms:created xsi:type="dcterms:W3CDTF">2023-04-19T05:43:16Z</dcterms:created>
  <dcterms:modified xsi:type="dcterms:W3CDTF">2023-04-20T19:23:13Z</dcterms:modified>
</cp:coreProperties>
</file>