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57" r:id="rId3"/>
    <p:sldId id="259" r:id="rId4"/>
    <p:sldId id="260" r:id="rId5"/>
    <p:sldId id="261" r:id="rId6"/>
    <p:sldId id="262" r:id="rId7"/>
    <p:sldId id="263" r:id="rId8"/>
    <p:sldId id="264" r:id="rId9"/>
    <p:sldId id="266" r:id="rId10"/>
    <p:sldId id="265" r:id="rId11"/>
    <p:sldId id="267" r:id="rId12"/>
    <p:sldId id="268"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69" r:id="rId26"/>
    <p:sldId id="270" r:id="rId27"/>
    <p:sldId id="283" r:id="rId28"/>
    <p:sldId id="284" r:id="rId29"/>
    <p:sldId id="285" r:id="rId30"/>
    <p:sldId id="286" r:id="rId31"/>
    <p:sldId id="287" r:id="rId32"/>
    <p:sldId id="288" r:id="rId33"/>
    <p:sldId id="289" r:id="rId34"/>
    <p:sldId id="290" r:id="rId35"/>
    <p:sldId id="25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07" autoAdjust="0"/>
  </p:normalViewPr>
  <p:slideViewPr>
    <p:cSldViewPr showGuides="1">
      <p:cViewPr varScale="1">
        <p:scale>
          <a:sx n="80" d="100"/>
          <a:sy n="80" d="100"/>
        </p:scale>
        <p:origin x="1522"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29-01-2022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t>1/29/2022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u="sng" dirty="0"/>
              <a:t>HAND CRICKET</a:t>
            </a:r>
          </a:p>
        </p:txBody>
      </p:sp>
      <p:sp>
        <p:nvSpPr>
          <p:cNvPr id="7" name="Subtitle 6"/>
          <p:cNvSpPr>
            <a:spLocks noGrp="1"/>
          </p:cNvSpPr>
          <p:nvPr>
            <p:ph type="subTitle" idx="1"/>
          </p:nvPr>
        </p:nvSpPr>
        <p:spPr>
          <a:xfrm>
            <a:off x="533400" y="3657600"/>
            <a:ext cx="8153400" cy="3048000"/>
          </a:xfrm>
        </p:spPr>
        <p:txBody>
          <a:bodyPr>
            <a:normAutofit fontScale="70000" lnSpcReduction="20000"/>
          </a:bodyPr>
          <a:lstStyle/>
          <a:p>
            <a:pPr algn="l"/>
            <a:r>
              <a:rPr lang="en-US" dirty="0"/>
              <a:t>Shashwat Prasad                  Sarthak Dwivedi             Roshan Priyadarshi</a:t>
            </a:r>
          </a:p>
          <a:p>
            <a:pPr algn="l"/>
            <a:r>
              <a:rPr lang="en-US" dirty="0"/>
              <a:t>(RA2111026010143)       (RA2111026010122)        (RA2111026010139)</a:t>
            </a:r>
          </a:p>
          <a:p>
            <a:pPr algn="l"/>
            <a:endParaRPr lang="en-US" dirty="0"/>
          </a:p>
          <a:p>
            <a:r>
              <a:rPr lang="en-US" dirty="0"/>
              <a:t>Branch – Computer Science Engineering with Specialization in Artificial Intelligence &amp; Machine Learning</a:t>
            </a:r>
          </a:p>
          <a:p>
            <a:r>
              <a:rPr lang="en-US" dirty="0"/>
              <a:t>Section – T1</a:t>
            </a:r>
          </a:p>
          <a:p>
            <a:r>
              <a:rPr lang="en-US" dirty="0"/>
              <a:t>Instructor name – Sindhuja M</a:t>
            </a:r>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1200329"/>
          </a:xfrm>
          <a:prstGeom prst="rect">
            <a:avLst/>
          </a:prstGeom>
        </p:spPr>
        <p:txBody>
          <a:bodyPr wrap="square">
            <a:spAutoFit/>
          </a:bodyPr>
          <a:lstStyle/>
          <a:p>
            <a:pPr algn="ctr"/>
            <a:r>
              <a:rPr lang="en-US" b="1" dirty="0"/>
              <a:t>SRM INSTITUTE OF SCIENCE AND TECHNOLOGY </a:t>
            </a:r>
            <a:endParaRPr lang="en-US" dirty="0"/>
          </a:p>
          <a:p>
            <a:pPr algn="ctr"/>
            <a:r>
              <a:rPr lang="en-US" b="1" dirty="0"/>
              <a:t>FACULTY OF ENGINEERING AND TECHNOLOGY</a:t>
            </a:r>
            <a:endParaRPr lang="en-US" dirty="0"/>
          </a:p>
          <a:p>
            <a:pPr algn="ctr"/>
            <a:r>
              <a:rPr lang="en-US" b="1" dirty="0"/>
              <a:t>DEPARTMENT OF NETWORKING AND COMMUNICATIONS</a:t>
            </a:r>
            <a:endParaRPr lang="en-US" dirty="0"/>
          </a:p>
          <a:p>
            <a:pPr algn="ctr"/>
            <a:r>
              <a:rPr lang="en-US" b="1" dirty="0"/>
              <a:t>18CSC101J- MINI PROJECT </a:t>
            </a:r>
            <a:endParaRPr lang="en-US" dirty="0"/>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350DD4-5E6A-4BEA-A85C-06C988D3CE9F}"/>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1134A675-6C7A-4F2D-8126-63EF9D3762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AC3287-B2AB-4E8A-8093-ECCFE3A1329D}"/>
              </a:ext>
            </a:extLst>
          </p:cNvPr>
          <p:cNvSpPr>
            <a:spLocks noGrp="1"/>
          </p:cNvSpPr>
          <p:nvPr>
            <p:ph type="sldNum" sz="quarter" idx="12"/>
          </p:nvPr>
        </p:nvSpPr>
        <p:spPr/>
        <p:txBody>
          <a:bodyPr/>
          <a:lstStyle/>
          <a:p>
            <a:fld id="{4F7E9C80-C75B-4B75-A6C5-E58A18995148}" type="slidenum">
              <a:rPr lang="en-US" smtClean="0"/>
              <a:t>10</a:t>
            </a:fld>
            <a:endParaRPr lang="en-US"/>
          </a:p>
        </p:txBody>
      </p:sp>
      <p:pic>
        <p:nvPicPr>
          <p:cNvPr id="5" name="image2.jpeg">
            <a:extLst>
              <a:ext uri="{FF2B5EF4-FFF2-40B4-BE49-F238E27FC236}">
                <a16:creationId xmlns:a16="http://schemas.microsoft.com/office/drawing/2014/main" id="{C9F76952-F4B5-479B-8D73-7287102BF9BE}"/>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7E126627-6ACC-4E3A-A5F1-87737F6DC408}"/>
              </a:ext>
            </a:extLst>
          </p:cNvPr>
          <p:cNvSpPr/>
          <p:nvPr/>
        </p:nvSpPr>
        <p:spPr>
          <a:xfrm>
            <a:off x="2743200" y="286140"/>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ysClr val="windowText" lastClr="000000"/>
                </a:solidFill>
                <a:latin typeface="+mj-lt"/>
              </a:rPr>
              <a:t>Algorithm</a:t>
            </a:r>
            <a:endParaRPr lang="en-IN" sz="5400" dirty="0">
              <a:solidFill>
                <a:sysClr val="windowText" lastClr="000000"/>
              </a:solidFill>
              <a:latin typeface="+mj-lt"/>
            </a:endParaRPr>
          </a:p>
        </p:txBody>
      </p:sp>
      <p:sp>
        <p:nvSpPr>
          <p:cNvPr id="7" name="Rectangle 6">
            <a:extLst>
              <a:ext uri="{FF2B5EF4-FFF2-40B4-BE49-F238E27FC236}">
                <a16:creationId xmlns:a16="http://schemas.microsoft.com/office/drawing/2014/main" id="{0D77E353-4166-40FF-92BD-2BC213AF3114}"/>
              </a:ext>
            </a:extLst>
          </p:cNvPr>
          <p:cNvSpPr/>
          <p:nvPr/>
        </p:nvSpPr>
        <p:spPr>
          <a:xfrm>
            <a:off x="914400" y="2057400"/>
            <a:ext cx="7620000" cy="38193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rPr>
              <a:t>Step – 1 : Start</a:t>
            </a:r>
          </a:p>
          <a:p>
            <a:r>
              <a:rPr lang="en-US" sz="1400" dirty="0">
                <a:solidFill>
                  <a:sysClr val="windowText" lastClr="000000"/>
                </a:solidFill>
              </a:rPr>
              <a:t>Step – 2 : Enter Player Name</a:t>
            </a:r>
          </a:p>
          <a:p>
            <a:r>
              <a:rPr lang="en-US" sz="1400" dirty="0">
                <a:solidFill>
                  <a:sysClr val="windowText" lastClr="000000"/>
                </a:solidFill>
              </a:rPr>
              <a:t>Step – 3 : Select Heads or Tails</a:t>
            </a:r>
          </a:p>
          <a:p>
            <a:r>
              <a:rPr lang="en-US" sz="1400" dirty="0">
                <a:solidFill>
                  <a:sysClr val="windowText" lastClr="000000"/>
                </a:solidFill>
              </a:rPr>
              <a:t>Step – 4 : Generate a Random Number</a:t>
            </a:r>
          </a:p>
          <a:p>
            <a:r>
              <a:rPr lang="en-US" sz="1400" dirty="0">
                <a:solidFill>
                  <a:sysClr val="windowText" lastClr="000000"/>
                </a:solidFill>
              </a:rPr>
              <a:t>Step – 5 : If Enter = Random Outcome</a:t>
            </a:r>
          </a:p>
          <a:p>
            <a:r>
              <a:rPr lang="en-US" sz="1400" dirty="0">
                <a:solidFill>
                  <a:sysClr val="windowText" lastClr="000000"/>
                </a:solidFill>
              </a:rPr>
              <a:t>                           You won the toss</a:t>
            </a:r>
          </a:p>
          <a:p>
            <a:r>
              <a:rPr lang="en-US" sz="1400" dirty="0">
                <a:solidFill>
                  <a:sysClr val="windowText" lastClr="000000"/>
                </a:solidFill>
              </a:rPr>
              <a:t>                 else </a:t>
            </a:r>
          </a:p>
          <a:p>
            <a:r>
              <a:rPr lang="en-US" sz="1400" dirty="0">
                <a:solidFill>
                  <a:sysClr val="windowText" lastClr="000000"/>
                </a:solidFill>
              </a:rPr>
              <a:t>                           Bot won the toss</a:t>
            </a:r>
          </a:p>
          <a:p>
            <a:r>
              <a:rPr lang="en-IN" sz="1400" dirty="0">
                <a:solidFill>
                  <a:sysClr val="windowText" lastClr="000000"/>
                </a:solidFill>
              </a:rPr>
              <a:t>Step – 6 : Now user / Bot will select Batting / Bowling</a:t>
            </a:r>
          </a:p>
          <a:p>
            <a:r>
              <a:rPr lang="en-IN" sz="1400" dirty="0">
                <a:solidFill>
                  <a:sysClr val="windowText" lastClr="000000"/>
                </a:solidFill>
              </a:rPr>
              <a:t>Step – 7 : Enter a Number</a:t>
            </a:r>
          </a:p>
          <a:p>
            <a:r>
              <a:rPr lang="en-IN" sz="1400" dirty="0">
                <a:solidFill>
                  <a:sysClr val="windowText" lastClr="000000"/>
                </a:solidFill>
              </a:rPr>
              <a:t>Step – 8 : If Enter Number = Random Outcome</a:t>
            </a:r>
          </a:p>
          <a:p>
            <a:r>
              <a:rPr lang="en-IN" sz="1400" dirty="0">
                <a:solidFill>
                  <a:sysClr val="windowText" lastClr="000000"/>
                </a:solidFill>
              </a:rPr>
              <a:t>                             Display Out</a:t>
            </a:r>
          </a:p>
          <a:p>
            <a:r>
              <a:rPr lang="en-IN" sz="1400" dirty="0">
                <a:solidFill>
                  <a:sysClr val="windowText" lastClr="000000"/>
                </a:solidFill>
              </a:rPr>
              <a:t>                 else</a:t>
            </a:r>
          </a:p>
          <a:p>
            <a:r>
              <a:rPr lang="en-IN" sz="1400" dirty="0">
                <a:solidFill>
                  <a:sysClr val="windowText" lastClr="000000"/>
                </a:solidFill>
              </a:rPr>
              <a:t>                             Goto step 7</a:t>
            </a:r>
          </a:p>
          <a:p>
            <a:r>
              <a:rPr lang="en-IN" sz="1400" dirty="0">
                <a:solidFill>
                  <a:sysClr val="windowText" lastClr="000000"/>
                </a:solidFill>
              </a:rPr>
              <a:t>Step – 9 : In 2</a:t>
            </a:r>
            <a:r>
              <a:rPr lang="en-IN" sz="1400" baseline="30000" dirty="0">
                <a:solidFill>
                  <a:sysClr val="windowText" lastClr="000000"/>
                </a:solidFill>
              </a:rPr>
              <a:t>nd</a:t>
            </a:r>
            <a:r>
              <a:rPr lang="en-IN" sz="1400" dirty="0">
                <a:solidFill>
                  <a:sysClr val="windowText" lastClr="000000"/>
                </a:solidFill>
              </a:rPr>
              <a:t> Innings, goto step 7</a:t>
            </a:r>
          </a:p>
          <a:p>
            <a:r>
              <a:rPr lang="en-IN" sz="1400" dirty="0">
                <a:solidFill>
                  <a:sysClr val="windowText" lastClr="000000"/>
                </a:solidFill>
              </a:rPr>
              <a:t>Step – 10 : If Target &gt; 2</a:t>
            </a:r>
            <a:r>
              <a:rPr lang="en-IN" sz="1400" baseline="30000" dirty="0">
                <a:solidFill>
                  <a:sysClr val="windowText" lastClr="000000"/>
                </a:solidFill>
              </a:rPr>
              <a:t>nd</a:t>
            </a:r>
            <a:r>
              <a:rPr lang="en-IN" sz="1400" dirty="0">
                <a:solidFill>
                  <a:sysClr val="windowText" lastClr="000000"/>
                </a:solidFill>
              </a:rPr>
              <a:t> innings runs</a:t>
            </a:r>
          </a:p>
          <a:p>
            <a:r>
              <a:rPr lang="en-IN" sz="1400" dirty="0">
                <a:solidFill>
                  <a:sysClr val="windowText" lastClr="000000"/>
                </a:solidFill>
              </a:rPr>
              <a:t>                              Display 1</a:t>
            </a:r>
            <a:r>
              <a:rPr lang="en-IN" sz="1400" baseline="30000" dirty="0">
                <a:solidFill>
                  <a:sysClr val="windowText" lastClr="000000"/>
                </a:solidFill>
              </a:rPr>
              <a:t>st</a:t>
            </a:r>
            <a:r>
              <a:rPr lang="en-IN" sz="1400" dirty="0">
                <a:solidFill>
                  <a:sysClr val="windowText" lastClr="000000"/>
                </a:solidFill>
              </a:rPr>
              <a:t> innings batman's team won the match</a:t>
            </a:r>
          </a:p>
          <a:p>
            <a:r>
              <a:rPr lang="en-IN" sz="1400" dirty="0">
                <a:solidFill>
                  <a:sysClr val="windowText" lastClr="000000"/>
                </a:solidFill>
              </a:rPr>
              <a:t>                    else if Target = 2</a:t>
            </a:r>
            <a:r>
              <a:rPr lang="en-IN" sz="1400" baseline="30000" dirty="0">
                <a:solidFill>
                  <a:sysClr val="windowText" lastClr="000000"/>
                </a:solidFill>
              </a:rPr>
              <a:t>nd</a:t>
            </a:r>
            <a:r>
              <a:rPr lang="en-IN" sz="1400" dirty="0">
                <a:solidFill>
                  <a:sysClr val="windowText" lastClr="000000"/>
                </a:solidFill>
              </a:rPr>
              <a:t> innings runs</a:t>
            </a:r>
          </a:p>
          <a:p>
            <a:r>
              <a:rPr lang="en-IN" sz="1400" dirty="0">
                <a:solidFill>
                  <a:sysClr val="windowText" lastClr="000000"/>
                </a:solidFill>
              </a:rPr>
              <a:t>                              Display Match Tie</a:t>
            </a:r>
          </a:p>
          <a:p>
            <a:r>
              <a:rPr lang="en-IN" sz="1400" dirty="0">
                <a:solidFill>
                  <a:sysClr val="windowText" lastClr="000000"/>
                </a:solidFill>
              </a:rPr>
              <a:t>                    else</a:t>
            </a:r>
          </a:p>
          <a:p>
            <a:r>
              <a:rPr lang="en-IN" sz="1400" dirty="0">
                <a:solidFill>
                  <a:sysClr val="windowText" lastClr="000000"/>
                </a:solidFill>
              </a:rPr>
              <a:t>                              Display 2</a:t>
            </a:r>
            <a:r>
              <a:rPr lang="en-IN" sz="1400" baseline="30000" dirty="0">
                <a:solidFill>
                  <a:sysClr val="windowText" lastClr="000000"/>
                </a:solidFill>
              </a:rPr>
              <a:t>nd</a:t>
            </a:r>
            <a:r>
              <a:rPr lang="en-IN" sz="1400" dirty="0">
                <a:solidFill>
                  <a:sysClr val="windowText" lastClr="000000"/>
                </a:solidFill>
              </a:rPr>
              <a:t> innings batman’s team won the match</a:t>
            </a:r>
          </a:p>
          <a:p>
            <a:r>
              <a:rPr lang="en-IN" sz="1400" dirty="0">
                <a:solidFill>
                  <a:sysClr val="windowText" lastClr="000000"/>
                </a:solidFill>
              </a:rPr>
              <a:t>Step – 11 : End</a:t>
            </a:r>
          </a:p>
        </p:txBody>
      </p:sp>
    </p:spTree>
    <p:extLst>
      <p:ext uri="{BB962C8B-B14F-4D97-AF65-F5344CB8AC3E}">
        <p14:creationId xmlns:p14="http://schemas.microsoft.com/office/powerpoint/2010/main" val="3060351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88B8E5-59C8-4DFA-B140-79850B5C8535}"/>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FD9A9512-3A62-471E-A3F0-EB87D8D28D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1310FB-C729-4F4E-BE55-1B83B0E21154}"/>
              </a:ext>
            </a:extLst>
          </p:cNvPr>
          <p:cNvSpPr>
            <a:spLocks noGrp="1"/>
          </p:cNvSpPr>
          <p:nvPr>
            <p:ph type="sldNum" sz="quarter" idx="12"/>
          </p:nvPr>
        </p:nvSpPr>
        <p:spPr/>
        <p:txBody>
          <a:bodyPr/>
          <a:lstStyle/>
          <a:p>
            <a:fld id="{4F7E9C80-C75B-4B75-A6C5-E58A18995148}" type="slidenum">
              <a:rPr lang="en-US" smtClean="0"/>
              <a:t>11</a:t>
            </a:fld>
            <a:endParaRPr lang="en-US"/>
          </a:p>
        </p:txBody>
      </p:sp>
      <p:pic>
        <p:nvPicPr>
          <p:cNvPr id="5" name="image2.jpeg">
            <a:extLst>
              <a:ext uri="{FF2B5EF4-FFF2-40B4-BE49-F238E27FC236}">
                <a16:creationId xmlns:a16="http://schemas.microsoft.com/office/drawing/2014/main" id="{B6EC4BFB-58FE-4B30-921B-4D49312EEE33}"/>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50129A1-7CD5-4105-A138-9143B4085A3E}"/>
              </a:ext>
            </a:extLst>
          </p:cNvPr>
          <p:cNvSpPr/>
          <p:nvPr/>
        </p:nvSpPr>
        <p:spPr>
          <a:xfrm>
            <a:off x="266700" y="1600200"/>
            <a:ext cx="86106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ysClr val="windowText" lastClr="000000"/>
                </a:solidFill>
                <a:latin typeface="+mj-lt"/>
              </a:rPr>
              <a:t>Flowchart</a:t>
            </a:r>
          </a:p>
        </p:txBody>
      </p:sp>
    </p:spTree>
    <p:extLst>
      <p:ext uri="{BB962C8B-B14F-4D97-AF65-F5344CB8AC3E}">
        <p14:creationId xmlns:p14="http://schemas.microsoft.com/office/powerpoint/2010/main" val="89216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2D1156-1FF9-41A4-A75C-820952CFC302}"/>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91AB3F3E-F95B-4E48-8A7C-EF6B632D20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B73695-36C4-4281-AA71-2FD5898956B0}"/>
              </a:ext>
            </a:extLst>
          </p:cNvPr>
          <p:cNvSpPr>
            <a:spLocks noGrp="1"/>
          </p:cNvSpPr>
          <p:nvPr>
            <p:ph type="sldNum" sz="quarter" idx="12"/>
          </p:nvPr>
        </p:nvSpPr>
        <p:spPr/>
        <p:txBody>
          <a:bodyPr/>
          <a:lstStyle/>
          <a:p>
            <a:fld id="{4F7E9C80-C75B-4B75-A6C5-E58A18995148}" type="slidenum">
              <a:rPr lang="en-US" smtClean="0"/>
              <a:t>12</a:t>
            </a:fld>
            <a:endParaRPr lang="en-US"/>
          </a:p>
        </p:txBody>
      </p:sp>
      <p:pic>
        <p:nvPicPr>
          <p:cNvPr id="5" name="image2.jpeg">
            <a:extLst>
              <a:ext uri="{FF2B5EF4-FFF2-40B4-BE49-F238E27FC236}">
                <a16:creationId xmlns:a16="http://schemas.microsoft.com/office/drawing/2014/main" id="{2701DE76-F3D5-4631-942E-7CBED84E48FC}"/>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D8927AC3-CD40-47B5-9C5F-2E24F3BD1251}"/>
              </a:ext>
            </a:extLst>
          </p:cNvPr>
          <p:cNvSpPr/>
          <p:nvPr/>
        </p:nvSpPr>
        <p:spPr>
          <a:xfrm>
            <a:off x="2743200" y="276809"/>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ysClr val="windowText" lastClr="000000"/>
                </a:solidFill>
                <a:latin typeface="+mj-lt"/>
              </a:rPr>
              <a:t>Flowchart</a:t>
            </a:r>
            <a:endParaRPr lang="en-IN" sz="5400" dirty="0">
              <a:solidFill>
                <a:sysClr val="windowText" lastClr="000000"/>
              </a:solidFill>
              <a:latin typeface="+mj-lt"/>
            </a:endParaRPr>
          </a:p>
        </p:txBody>
      </p:sp>
      <p:sp>
        <p:nvSpPr>
          <p:cNvPr id="8" name="Oval 7">
            <a:extLst>
              <a:ext uri="{FF2B5EF4-FFF2-40B4-BE49-F238E27FC236}">
                <a16:creationId xmlns:a16="http://schemas.microsoft.com/office/drawing/2014/main" id="{582931BC-D7A6-4EF0-9359-5396F9B717A1}"/>
              </a:ext>
            </a:extLst>
          </p:cNvPr>
          <p:cNvSpPr/>
          <p:nvPr/>
        </p:nvSpPr>
        <p:spPr>
          <a:xfrm>
            <a:off x="3962400" y="1522445"/>
            <a:ext cx="1371600" cy="3651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cxnSp>
        <p:nvCxnSpPr>
          <p:cNvPr id="10" name="Straight Arrow Connector 9">
            <a:extLst>
              <a:ext uri="{FF2B5EF4-FFF2-40B4-BE49-F238E27FC236}">
                <a16:creationId xmlns:a16="http://schemas.microsoft.com/office/drawing/2014/main" id="{51C1A173-AFD7-464F-BFB3-0D8A1CD57BBF}"/>
              </a:ext>
            </a:extLst>
          </p:cNvPr>
          <p:cNvCxnSpPr>
            <a:stCxn id="8" idx="4"/>
          </p:cNvCxnSpPr>
          <p:nvPr/>
        </p:nvCxnSpPr>
        <p:spPr>
          <a:xfrm>
            <a:off x="4648200" y="1887570"/>
            <a:ext cx="0" cy="1698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Rectangle 10">
            <a:extLst>
              <a:ext uri="{FF2B5EF4-FFF2-40B4-BE49-F238E27FC236}">
                <a16:creationId xmlns:a16="http://schemas.microsoft.com/office/drawing/2014/main" id="{81A40F05-BDF8-44EF-81FB-6C449A32F93F}"/>
              </a:ext>
            </a:extLst>
          </p:cNvPr>
          <p:cNvSpPr/>
          <p:nvPr/>
        </p:nvSpPr>
        <p:spPr>
          <a:xfrm>
            <a:off x="3657601" y="2053438"/>
            <a:ext cx="1981197" cy="4005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Select Heads/Tails</a:t>
            </a:r>
            <a:endParaRPr lang="en-IN" dirty="0"/>
          </a:p>
        </p:txBody>
      </p:sp>
      <p:sp>
        <p:nvSpPr>
          <p:cNvPr id="12" name="Rectangle 11">
            <a:extLst>
              <a:ext uri="{FF2B5EF4-FFF2-40B4-BE49-F238E27FC236}">
                <a16:creationId xmlns:a16="http://schemas.microsoft.com/office/drawing/2014/main" id="{91A265B7-59CB-4570-A662-6669FE22CDF6}"/>
              </a:ext>
            </a:extLst>
          </p:cNvPr>
          <p:cNvSpPr/>
          <p:nvPr/>
        </p:nvSpPr>
        <p:spPr>
          <a:xfrm>
            <a:off x="1676400" y="2743200"/>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Won</a:t>
            </a:r>
            <a:endParaRPr lang="en-IN" dirty="0"/>
          </a:p>
        </p:txBody>
      </p:sp>
      <p:sp>
        <p:nvSpPr>
          <p:cNvPr id="13" name="Rectangle 12">
            <a:extLst>
              <a:ext uri="{FF2B5EF4-FFF2-40B4-BE49-F238E27FC236}">
                <a16:creationId xmlns:a16="http://schemas.microsoft.com/office/drawing/2014/main" id="{EB0FDD4D-314E-462E-9E5B-E31A1F5ED2AA}"/>
              </a:ext>
            </a:extLst>
          </p:cNvPr>
          <p:cNvSpPr/>
          <p:nvPr/>
        </p:nvSpPr>
        <p:spPr>
          <a:xfrm>
            <a:off x="5867400" y="2743200"/>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Bot Won</a:t>
            </a:r>
            <a:endParaRPr lang="en-IN" dirty="0"/>
          </a:p>
        </p:txBody>
      </p:sp>
      <p:cxnSp>
        <p:nvCxnSpPr>
          <p:cNvPr id="15" name="Straight Connector 14">
            <a:extLst>
              <a:ext uri="{FF2B5EF4-FFF2-40B4-BE49-F238E27FC236}">
                <a16:creationId xmlns:a16="http://schemas.microsoft.com/office/drawing/2014/main" id="{53FDB138-3917-44AB-B134-E614FE5FE308}"/>
              </a:ext>
            </a:extLst>
          </p:cNvPr>
          <p:cNvCxnSpPr>
            <a:cxnSpLocks/>
            <a:stCxn id="11" idx="2"/>
          </p:cNvCxnSpPr>
          <p:nvPr/>
        </p:nvCxnSpPr>
        <p:spPr>
          <a:xfrm>
            <a:off x="4648200" y="2453951"/>
            <a:ext cx="0" cy="60649"/>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C7345B9B-1F54-4ABA-BF73-8954A9E1678D}"/>
              </a:ext>
            </a:extLst>
          </p:cNvPr>
          <p:cNvCxnSpPr/>
          <p:nvPr/>
        </p:nvCxnSpPr>
        <p:spPr>
          <a:xfrm>
            <a:off x="2628900" y="2514600"/>
            <a:ext cx="4305300"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CA8A0C23-B4F3-4B79-8B11-968DADD2E404}"/>
              </a:ext>
            </a:extLst>
          </p:cNvPr>
          <p:cNvCxnSpPr>
            <a:cxnSpLocks/>
          </p:cNvCxnSpPr>
          <p:nvPr/>
        </p:nvCxnSpPr>
        <p:spPr>
          <a:xfrm>
            <a:off x="2614904" y="2514600"/>
            <a:ext cx="0" cy="228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EECABD50-B927-4ACF-ACC0-4A06472A32F3}"/>
              </a:ext>
            </a:extLst>
          </p:cNvPr>
          <p:cNvCxnSpPr>
            <a:cxnSpLocks/>
          </p:cNvCxnSpPr>
          <p:nvPr/>
        </p:nvCxnSpPr>
        <p:spPr>
          <a:xfrm>
            <a:off x="6934200" y="2514600"/>
            <a:ext cx="0" cy="1992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Rectangle 21">
            <a:extLst>
              <a:ext uri="{FF2B5EF4-FFF2-40B4-BE49-F238E27FC236}">
                <a16:creationId xmlns:a16="http://schemas.microsoft.com/office/drawing/2014/main" id="{224EEE32-55F3-443A-9DB5-7BD755B16D0C}"/>
              </a:ext>
            </a:extLst>
          </p:cNvPr>
          <p:cNvSpPr/>
          <p:nvPr/>
        </p:nvSpPr>
        <p:spPr>
          <a:xfrm>
            <a:off x="463420" y="3810000"/>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Batting</a:t>
            </a:r>
            <a:endParaRPr lang="en-IN" dirty="0"/>
          </a:p>
        </p:txBody>
      </p:sp>
      <p:sp>
        <p:nvSpPr>
          <p:cNvPr id="23" name="Rectangle 22">
            <a:extLst>
              <a:ext uri="{FF2B5EF4-FFF2-40B4-BE49-F238E27FC236}">
                <a16:creationId xmlns:a16="http://schemas.microsoft.com/office/drawing/2014/main" id="{AA9B389C-1DF7-47A9-862C-9EE85AAF2250}"/>
              </a:ext>
            </a:extLst>
          </p:cNvPr>
          <p:cNvSpPr/>
          <p:nvPr/>
        </p:nvSpPr>
        <p:spPr>
          <a:xfrm>
            <a:off x="2788298" y="3810000"/>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Bowling</a:t>
            </a:r>
            <a:endParaRPr lang="en-IN" dirty="0"/>
          </a:p>
        </p:txBody>
      </p:sp>
      <p:sp>
        <p:nvSpPr>
          <p:cNvPr id="24" name="Rectangle 23">
            <a:extLst>
              <a:ext uri="{FF2B5EF4-FFF2-40B4-BE49-F238E27FC236}">
                <a16:creationId xmlns:a16="http://schemas.microsoft.com/office/drawing/2014/main" id="{7439B290-9D7A-4F80-95CB-C75B1AA3BA0C}"/>
              </a:ext>
            </a:extLst>
          </p:cNvPr>
          <p:cNvSpPr/>
          <p:nvPr/>
        </p:nvSpPr>
        <p:spPr>
          <a:xfrm>
            <a:off x="5029200" y="3787776"/>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Batting</a:t>
            </a:r>
            <a:endParaRPr lang="en-IN" dirty="0"/>
          </a:p>
        </p:txBody>
      </p:sp>
      <p:sp>
        <p:nvSpPr>
          <p:cNvPr id="25" name="Rectangle 24">
            <a:extLst>
              <a:ext uri="{FF2B5EF4-FFF2-40B4-BE49-F238E27FC236}">
                <a16:creationId xmlns:a16="http://schemas.microsoft.com/office/drawing/2014/main" id="{A7D5D684-8E7D-401B-B032-5AE3DCDAE377}"/>
              </a:ext>
            </a:extLst>
          </p:cNvPr>
          <p:cNvSpPr/>
          <p:nvPr/>
        </p:nvSpPr>
        <p:spPr>
          <a:xfrm>
            <a:off x="7124700" y="3797559"/>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Bowling</a:t>
            </a:r>
            <a:endParaRPr lang="en-IN" dirty="0"/>
          </a:p>
        </p:txBody>
      </p:sp>
      <p:cxnSp>
        <p:nvCxnSpPr>
          <p:cNvPr id="26" name="Straight Connector 25">
            <a:extLst>
              <a:ext uri="{FF2B5EF4-FFF2-40B4-BE49-F238E27FC236}">
                <a16:creationId xmlns:a16="http://schemas.microsoft.com/office/drawing/2014/main" id="{BACA0335-A84C-4BD9-A6A8-F4A46A1AA85F}"/>
              </a:ext>
            </a:extLst>
          </p:cNvPr>
          <p:cNvCxnSpPr>
            <a:cxnSpLocks/>
          </p:cNvCxnSpPr>
          <p:nvPr/>
        </p:nvCxnSpPr>
        <p:spPr>
          <a:xfrm>
            <a:off x="1333498" y="3505200"/>
            <a:ext cx="2407300" cy="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29B4148B-A09C-430A-ACDF-24B1A22B5687}"/>
              </a:ext>
            </a:extLst>
          </p:cNvPr>
          <p:cNvCxnSpPr>
            <a:stCxn id="12" idx="2"/>
          </p:cNvCxnSpPr>
          <p:nvPr/>
        </p:nvCxnSpPr>
        <p:spPr>
          <a:xfrm>
            <a:off x="2628900" y="3276600"/>
            <a:ext cx="0" cy="22860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EFE264D-95FD-4D55-B883-4E64B5F2A46A}"/>
              </a:ext>
            </a:extLst>
          </p:cNvPr>
          <p:cNvCxnSpPr/>
          <p:nvPr/>
        </p:nvCxnSpPr>
        <p:spPr>
          <a:xfrm>
            <a:off x="1333498" y="3505200"/>
            <a:ext cx="0" cy="2825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AD1C2F70-11E3-406A-96CD-13A633E44493}"/>
              </a:ext>
            </a:extLst>
          </p:cNvPr>
          <p:cNvCxnSpPr>
            <a:endCxn id="23" idx="0"/>
          </p:cNvCxnSpPr>
          <p:nvPr/>
        </p:nvCxnSpPr>
        <p:spPr>
          <a:xfrm>
            <a:off x="3740798" y="3505200"/>
            <a:ext cx="0" cy="304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E9795153-ECD7-4FCE-94E0-25ADABC84F60}"/>
              </a:ext>
            </a:extLst>
          </p:cNvPr>
          <p:cNvCxnSpPr/>
          <p:nvPr/>
        </p:nvCxnSpPr>
        <p:spPr>
          <a:xfrm>
            <a:off x="6934200" y="3276600"/>
            <a:ext cx="0" cy="22860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57C2BFAA-174A-43EB-B9F3-6A2156C586F5}"/>
              </a:ext>
            </a:extLst>
          </p:cNvPr>
          <p:cNvCxnSpPr>
            <a:cxnSpLocks/>
          </p:cNvCxnSpPr>
          <p:nvPr/>
        </p:nvCxnSpPr>
        <p:spPr>
          <a:xfrm>
            <a:off x="5730550" y="3505200"/>
            <a:ext cx="2407300"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553EA832-C1EE-4840-AA84-EB14F0896DB2}"/>
              </a:ext>
            </a:extLst>
          </p:cNvPr>
          <p:cNvCxnSpPr/>
          <p:nvPr/>
        </p:nvCxnSpPr>
        <p:spPr>
          <a:xfrm>
            <a:off x="5730550" y="3505200"/>
            <a:ext cx="0" cy="2825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C4292CFE-F762-4815-AA03-35216B739AC6}"/>
              </a:ext>
            </a:extLst>
          </p:cNvPr>
          <p:cNvCxnSpPr/>
          <p:nvPr/>
        </p:nvCxnSpPr>
        <p:spPr>
          <a:xfrm>
            <a:off x="8149511" y="3505200"/>
            <a:ext cx="0" cy="2825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9" name="Rectangle 38">
            <a:extLst>
              <a:ext uri="{FF2B5EF4-FFF2-40B4-BE49-F238E27FC236}">
                <a16:creationId xmlns:a16="http://schemas.microsoft.com/office/drawing/2014/main" id="{E4AF09CF-52E5-45D2-B6C7-9357B77A1B6D}"/>
              </a:ext>
            </a:extLst>
          </p:cNvPr>
          <p:cNvSpPr/>
          <p:nvPr/>
        </p:nvSpPr>
        <p:spPr>
          <a:xfrm>
            <a:off x="463419" y="3810000"/>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Batting</a:t>
            </a:r>
            <a:endParaRPr lang="en-IN" dirty="0"/>
          </a:p>
        </p:txBody>
      </p:sp>
      <p:sp>
        <p:nvSpPr>
          <p:cNvPr id="40" name="Rectangle 39">
            <a:extLst>
              <a:ext uri="{FF2B5EF4-FFF2-40B4-BE49-F238E27FC236}">
                <a16:creationId xmlns:a16="http://schemas.microsoft.com/office/drawing/2014/main" id="{F441AA12-4063-4B57-B6B9-EA86830A1ACE}"/>
              </a:ext>
            </a:extLst>
          </p:cNvPr>
          <p:cNvSpPr/>
          <p:nvPr/>
        </p:nvSpPr>
        <p:spPr>
          <a:xfrm>
            <a:off x="457200" y="4648199"/>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Bowling</a:t>
            </a:r>
            <a:endParaRPr lang="en-IN" dirty="0"/>
          </a:p>
        </p:txBody>
      </p:sp>
      <p:sp>
        <p:nvSpPr>
          <p:cNvPr id="41" name="Rectangle 40">
            <a:extLst>
              <a:ext uri="{FF2B5EF4-FFF2-40B4-BE49-F238E27FC236}">
                <a16:creationId xmlns:a16="http://schemas.microsoft.com/office/drawing/2014/main" id="{507FAAC9-5674-48DA-A5E8-1DA3992101D7}"/>
              </a:ext>
            </a:extLst>
          </p:cNvPr>
          <p:cNvSpPr/>
          <p:nvPr/>
        </p:nvSpPr>
        <p:spPr>
          <a:xfrm>
            <a:off x="2788298" y="4664926"/>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Batting</a:t>
            </a:r>
            <a:endParaRPr lang="en-IN" dirty="0"/>
          </a:p>
        </p:txBody>
      </p:sp>
      <p:sp>
        <p:nvSpPr>
          <p:cNvPr id="42" name="Rectangle 41">
            <a:extLst>
              <a:ext uri="{FF2B5EF4-FFF2-40B4-BE49-F238E27FC236}">
                <a16:creationId xmlns:a16="http://schemas.microsoft.com/office/drawing/2014/main" id="{57028CE4-5F19-480D-9FEB-E362E7B758AA}"/>
              </a:ext>
            </a:extLst>
          </p:cNvPr>
          <p:cNvSpPr/>
          <p:nvPr/>
        </p:nvSpPr>
        <p:spPr>
          <a:xfrm>
            <a:off x="5029200" y="4679100"/>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Bowling</a:t>
            </a:r>
            <a:endParaRPr lang="en-IN" dirty="0"/>
          </a:p>
        </p:txBody>
      </p:sp>
      <p:sp>
        <p:nvSpPr>
          <p:cNvPr id="43" name="Rectangle 42">
            <a:extLst>
              <a:ext uri="{FF2B5EF4-FFF2-40B4-BE49-F238E27FC236}">
                <a16:creationId xmlns:a16="http://schemas.microsoft.com/office/drawing/2014/main" id="{77FF66EA-4DA1-4B2C-901A-F280685DCB4C}"/>
              </a:ext>
            </a:extLst>
          </p:cNvPr>
          <p:cNvSpPr/>
          <p:nvPr/>
        </p:nvSpPr>
        <p:spPr>
          <a:xfrm>
            <a:off x="7124700" y="4694651"/>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Batting</a:t>
            </a:r>
            <a:endParaRPr lang="en-IN" dirty="0"/>
          </a:p>
        </p:txBody>
      </p:sp>
      <p:sp>
        <p:nvSpPr>
          <p:cNvPr id="50" name="Parallelogram 49">
            <a:extLst>
              <a:ext uri="{FF2B5EF4-FFF2-40B4-BE49-F238E27FC236}">
                <a16:creationId xmlns:a16="http://schemas.microsoft.com/office/drawing/2014/main" id="{599BC1DF-0AB0-4348-8968-CF1BA6B44547}"/>
              </a:ext>
            </a:extLst>
          </p:cNvPr>
          <p:cNvSpPr/>
          <p:nvPr/>
        </p:nvSpPr>
        <p:spPr>
          <a:xfrm>
            <a:off x="3740020" y="5562600"/>
            <a:ext cx="2127380" cy="45720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Winner</a:t>
            </a:r>
            <a:endParaRPr lang="en-IN" dirty="0"/>
          </a:p>
        </p:txBody>
      </p:sp>
      <p:cxnSp>
        <p:nvCxnSpPr>
          <p:cNvPr id="51" name="Straight Connector 50">
            <a:extLst>
              <a:ext uri="{FF2B5EF4-FFF2-40B4-BE49-F238E27FC236}">
                <a16:creationId xmlns:a16="http://schemas.microsoft.com/office/drawing/2014/main" id="{5C036D1A-C93B-4A9C-B3C5-CE764EEFB832}"/>
              </a:ext>
            </a:extLst>
          </p:cNvPr>
          <p:cNvCxnSpPr>
            <a:cxnSpLocks/>
          </p:cNvCxnSpPr>
          <p:nvPr/>
        </p:nvCxnSpPr>
        <p:spPr>
          <a:xfrm>
            <a:off x="1333498" y="5410200"/>
            <a:ext cx="6816013" cy="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463E89AB-C02A-4032-9D72-444A8801B7C2}"/>
              </a:ext>
            </a:extLst>
          </p:cNvPr>
          <p:cNvCxnSpPr/>
          <p:nvPr/>
        </p:nvCxnSpPr>
        <p:spPr>
          <a:xfrm>
            <a:off x="1324945" y="5181599"/>
            <a:ext cx="0" cy="22860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1CF0B428-C727-468C-ADE0-599A473182ED}"/>
              </a:ext>
            </a:extLst>
          </p:cNvPr>
          <p:cNvCxnSpPr/>
          <p:nvPr/>
        </p:nvCxnSpPr>
        <p:spPr>
          <a:xfrm>
            <a:off x="3740798" y="5181599"/>
            <a:ext cx="0" cy="22860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F884700B-9587-4046-97AC-B480D9097C9C}"/>
              </a:ext>
            </a:extLst>
          </p:cNvPr>
          <p:cNvCxnSpPr/>
          <p:nvPr/>
        </p:nvCxnSpPr>
        <p:spPr>
          <a:xfrm>
            <a:off x="6019800" y="5198326"/>
            <a:ext cx="0" cy="22860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18D80139-72BB-409D-AD76-82E5018B4FE6}"/>
              </a:ext>
            </a:extLst>
          </p:cNvPr>
          <p:cNvCxnSpPr/>
          <p:nvPr/>
        </p:nvCxnSpPr>
        <p:spPr>
          <a:xfrm>
            <a:off x="8150289" y="5198326"/>
            <a:ext cx="0" cy="22860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237FC5D2-FB6B-4846-B354-240215E71136}"/>
              </a:ext>
            </a:extLst>
          </p:cNvPr>
          <p:cNvCxnSpPr>
            <a:cxnSpLocks/>
            <a:endCxn id="50" idx="0"/>
          </p:cNvCxnSpPr>
          <p:nvPr/>
        </p:nvCxnSpPr>
        <p:spPr>
          <a:xfrm>
            <a:off x="4800600" y="5426926"/>
            <a:ext cx="3110" cy="135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a:extLst>
              <a:ext uri="{FF2B5EF4-FFF2-40B4-BE49-F238E27FC236}">
                <a16:creationId xmlns:a16="http://schemas.microsoft.com/office/drawing/2014/main" id="{41EB15E4-39E2-4E36-9135-43B4998DE101}"/>
              </a:ext>
            </a:extLst>
          </p:cNvPr>
          <p:cNvCxnSpPr>
            <a:cxnSpLocks/>
          </p:cNvCxnSpPr>
          <p:nvPr/>
        </p:nvCxnSpPr>
        <p:spPr>
          <a:xfrm>
            <a:off x="4800600" y="60198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2" name="Oval 61">
            <a:extLst>
              <a:ext uri="{FF2B5EF4-FFF2-40B4-BE49-F238E27FC236}">
                <a16:creationId xmlns:a16="http://schemas.microsoft.com/office/drawing/2014/main" id="{42F6419A-C654-45F0-8EA1-A785CB105806}"/>
              </a:ext>
            </a:extLst>
          </p:cNvPr>
          <p:cNvSpPr/>
          <p:nvPr/>
        </p:nvSpPr>
        <p:spPr>
          <a:xfrm>
            <a:off x="4114800" y="6155474"/>
            <a:ext cx="1371600" cy="3651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End</a:t>
            </a:r>
            <a:endParaRPr lang="en-IN" dirty="0"/>
          </a:p>
        </p:txBody>
      </p:sp>
      <p:cxnSp>
        <p:nvCxnSpPr>
          <p:cNvPr id="63" name="Straight Arrow Connector 62">
            <a:extLst>
              <a:ext uri="{FF2B5EF4-FFF2-40B4-BE49-F238E27FC236}">
                <a16:creationId xmlns:a16="http://schemas.microsoft.com/office/drawing/2014/main" id="{19C37B7A-A0CF-4D29-B66C-ECCA2D76EB5B}"/>
              </a:ext>
            </a:extLst>
          </p:cNvPr>
          <p:cNvCxnSpPr/>
          <p:nvPr/>
        </p:nvCxnSpPr>
        <p:spPr>
          <a:xfrm>
            <a:off x="1324945" y="4354678"/>
            <a:ext cx="0" cy="2825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F1982173-ECFE-4227-9542-671C769D38AE}"/>
              </a:ext>
            </a:extLst>
          </p:cNvPr>
          <p:cNvCxnSpPr/>
          <p:nvPr/>
        </p:nvCxnSpPr>
        <p:spPr>
          <a:xfrm>
            <a:off x="3740020" y="4382350"/>
            <a:ext cx="0" cy="2825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5" name="Straight Arrow Connector 64">
            <a:extLst>
              <a:ext uri="{FF2B5EF4-FFF2-40B4-BE49-F238E27FC236}">
                <a16:creationId xmlns:a16="http://schemas.microsoft.com/office/drawing/2014/main" id="{8E3A57E6-9061-4E76-8F5F-3B3AB28FD61F}"/>
              </a:ext>
            </a:extLst>
          </p:cNvPr>
          <p:cNvCxnSpPr/>
          <p:nvPr/>
        </p:nvCxnSpPr>
        <p:spPr>
          <a:xfrm>
            <a:off x="5867400" y="4365623"/>
            <a:ext cx="0" cy="2825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5996F2D5-E0FA-4A42-8B04-BDD8D41DC3D5}"/>
              </a:ext>
            </a:extLst>
          </p:cNvPr>
          <p:cNvCxnSpPr/>
          <p:nvPr/>
        </p:nvCxnSpPr>
        <p:spPr>
          <a:xfrm>
            <a:off x="8098192" y="4354678"/>
            <a:ext cx="0" cy="2825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7" name="Rectangle 66">
            <a:extLst>
              <a:ext uri="{FF2B5EF4-FFF2-40B4-BE49-F238E27FC236}">
                <a16:creationId xmlns:a16="http://schemas.microsoft.com/office/drawing/2014/main" id="{B61E1761-F4DA-42D4-B46A-98957CA86E36}"/>
              </a:ext>
            </a:extLst>
          </p:cNvPr>
          <p:cNvSpPr/>
          <p:nvPr/>
        </p:nvSpPr>
        <p:spPr>
          <a:xfrm>
            <a:off x="2743200" y="2983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ysClr val="windowText" lastClr="000000"/>
                </a:solidFill>
                <a:latin typeface="+mj-lt"/>
              </a:rPr>
              <a:t>Flowchart</a:t>
            </a:r>
            <a:endParaRPr lang="en-IN" sz="5400" dirty="0">
              <a:solidFill>
                <a:sysClr val="windowText" lastClr="000000"/>
              </a:solidFill>
              <a:latin typeface="+mj-lt"/>
            </a:endParaRPr>
          </a:p>
        </p:txBody>
      </p:sp>
    </p:spTree>
    <p:extLst>
      <p:ext uri="{BB962C8B-B14F-4D97-AF65-F5344CB8AC3E}">
        <p14:creationId xmlns:p14="http://schemas.microsoft.com/office/powerpoint/2010/main" val="1874689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91B6E-50B6-4057-B17C-0E758B254206}"/>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CBF43F8D-9A9F-4588-B848-0AE91CB2B3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14E71-0C43-41B1-A3DF-519724685057}"/>
              </a:ext>
            </a:extLst>
          </p:cNvPr>
          <p:cNvSpPr>
            <a:spLocks noGrp="1"/>
          </p:cNvSpPr>
          <p:nvPr>
            <p:ph type="sldNum" sz="quarter" idx="12"/>
          </p:nvPr>
        </p:nvSpPr>
        <p:spPr/>
        <p:txBody>
          <a:bodyPr/>
          <a:lstStyle/>
          <a:p>
            <a:fld id="{4F7E9C80-C75B-4B75-A6C5-E58A18995148}" type="slidenum">
              <a:rPr lang="en-US" smtClean="0"/>
              <a:t>13</a:t>
            </a:fld>
            <a:endParaRPr lang="en-US"/>
          </a:p>
        </p:txBody>
      </p:sp>
      <p:pic>
        <p:nvPicPr>
          <p:cNvPr id="5" name="image2.jpeg">
            <a:extLst>
              <a:ext uri="{FF2B5EF4-FFF2-40B4-BE49-F238E27FC236}">
                <a16:creationId xmlns:a16="http://schemas.microsoft.com/office/drawing/2014/main" id="{471EBEB3-E13D-4C48-B105-4809A725110C}"/>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07C661E-9FE9-4E68-AA9D-7FB8D5D0D9C9}"/>
              </a:ext>
            </a:extLst>
          </p:cNvPr>
          <p:cNvSpPr/>
          <p:nvPr/>
        </p:nvSpPr>
        <p:spPr>
          <a:xfrm>
            <a:off x="266700" y="1600200"/>
            <a:ext cx="86106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ysClr val="windowText" lastClr="000000"/>
                </a:solidFill>
                <a:latin typeface="+mj-lt"/>
              </a:rPr>
              <a:t>Source Code</a:t>
            </a:r>
          </a:p>
        </p:txBody>
      </p:sp>
    </p:spTree>
    <p:extLst>
      <p:ext uri="{BB962C8B-B14F-4D97-AF65-F5344CB8AC3E}">
        <p14:creationId xmlns:p14="http://schemas.microsoft.com/office/powerpoint/2010/main" val="111771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8143AF-0ABA-417C-9219-3AD20D25DB45}"/>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A50491E5-8103-44AC-8B99-EA2AD6B8FD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078A37-426E-477F-B7DC-D8131D22F1A6}"/>
              </a:ext>
            </a:extLst>
          </p:cNvPr>
          <p:cNvSpPr>
            <a:spLocks noGrp="1"/>
          </p:cNvSpPr>
          <p:nvPr>
            <p:ph type="sldNum" sz="quarter" idx="12"/>
          </p:nvPr>
        </p:nvSpPr>
        <p:spPr/>
        <p:txBody>
          <a:bodyPr/>
          <a:lstStyle/>
          <a:p>
            <a:fld id="{4F7E9C80-C75B-4B75-A6C5-E58A18995148}" type="slidenum">
              <a:rPr lang="en-US" smtClean="0"/>
              <a:t>14</a:t>
            </a:fld>
            <a:endParaRPr lang="en-US"/>
          </a:p>
        </p:txBody>
      </p:sp>
      <p:pic>
        <p:nvPicPr>
          <p:cNvPr id="5" name="image2.jpeg">
            <a:extLst>
              <a:ext uri="{FF2B5EF4-FFF2-40B4-BE49-F238E27FC236}">
                <a16:creationId xmlns:a16="http://schemas.microsoft.com/office/drawing/2014/main" id="{93BA93CD-1AB8-4D16-B507-523D18278E70}"/>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AEEBCD28-1C6D-45F6-860F-9B208B7F5A8D}"/>
              </a:ext>
            </a:extLst>
          </p:cNvPr>
          <p:cNvSpPr/>
          <p:nvPr/>
        </p:nvSpPr>
        <p:spPr>
          <a:xfrm>
            <a:off x="2743200" y="2983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ysClr val="windowText" lastClr="000000"/>
                </a:solidFill>
                <a:latin typeface="+mj-lt"/>
              </a:rPr>
              <a:t>Source Code</a:t>
            </a:r>
            <a:endParaRPr lang="en-IN" sz="5400" dirty="0">
              <a:solidFill>
                <a:sysClr val="windowText" lastClr="000000"/>
              </a:solidFill>
              <a:latin typeface="+mj-lt"/>
            </a:endParaRPr>
          </a:p>
        </p:txBody>
      </p:sp>
      <p:sp>
        <p:nvSpPr>
          <p:cNvPr id="7" name="Rectangle 6">
            <a:extLst>
              <a:ext uri="{FF2B5EF4-FFF2-40B4-BE49-F238E27FC236}">
                <a16:creationId xmlns:a16="http://schemas.microsoft.com/office/drawing/2014/main" id="{67B40E93-EAA9-4438-81F7-C1F67105A41E}"/>
              </a:ext>
            </a:extLst>
          </p:cNvPr>
          <p:cNvSpPr/>
          <p:nvPr/>
        </p:nvSpPr>
        <p:spPr>
          <a:xfrm>
            <a:off x="266700" y="1600200"/>
            <a:ext cx="86106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ysClr val="windowText" lastClr="000000"/>
              </a:solidFill>
              <a:latin typeface="+mj-lt"/>
            </a:endParaRPr>
          </a:p>
        </p:txBody>
      </p:sp>
      <p:sp>
        <p:nvSpPr>
          <p:cNvPr id="8" name="Rectangle 7">
            <a:extLst>
              <a:ext uri="{FF2B5EF4-FFF2-40B4-BE49-F238E27FC236}">
                <a16:creationId xmlns:a16="http://schemas.microsoft.com/office/drawing/2014/main" id="{E6D8B181-7463-4608-B736-E3D90648661B}"/>
              </a:ext>
            </a:extLst>
          </p:cNvPr>
          <p:cNvSpPr/>
          <p:nvPr/>
        </p:nvSpPr>
        <p:spPr>
          <a:xfrm>
            <a:off x="1066800" y="1892032"/>
            <a:ext cx="76962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mj-lt"/>
              </a:rPr>
              <a:t>#include&lt;stdio.h&gt;</a:t>
            </a:r>
          </a:p>
          <a:p>
            <a:r>
              <a:rPr lang="en-US" sz="1400" dirty="0">
                <a:solidFill>
                  <a:sysClr val="windowText" lastClr="000000"/>
                </a:solidFill>
                <a:latin typeface="+mj-lt"/>
              </a:rPr>
              <a:t>#include&lt;stdlib.h&gt;</a:t>
            </a:r>
          </a:p>
          <a:p>
            <a:r>
              <a:rPr lang="en-US" sz="1400" dirty="0">
                <a:solidFill>
                  <a:sysClr val="windowText" lastClr="000000"/>
                </a:solidFill>
                <a:latin typeface="+mj-lt"/>
              </a:rPr>
              <a:t>#include&lt;time.h&gt;</a:t>
            </a:r>
          </a:p>
          <a:p>
            <a:r>
              <a:rPr lang="en-US" sz="1400" dirty="0">
                <a:solidFill>
                  <a:sysClr val="windowText" lastClr="000000"/>
                </a:solidFill>
                <a:latin typeface="+mj-lt"/>
              </a:rPr>
              <a:t>void </a:t>
            </a:r>
            <a:r>
              <a:rPr lang="en-US" sz="1400" dirty="0" err="1">
                <a:solidFill>
                  <a:sysClr val="windowText" lastClr="000000"/>
                </a:solidFill>
                <a:latin typeface="+mj-lt"/>
              </a:rPr>
              <a:t>batting_player</a:t>
            </a:r>
            <a:r>
              <a:rPr lang="en-US" sz="1400" dirty="0">
                <a:solidFill>
                  <a:sysClr val="windowText" lastClr="000000"/>
                </a:solidFill>
                <a:latin typeface="+mj-lt"/>
              </a:rPr>
              <a:t>();</a:t>
            </a:r>
          </a:p>
          <a:p>
            <a:r>
              <a:rPr lang="en-US" sz="1400" dirty="0">
                <a:solidFill>
                  <a:sysClr val="windowText" lastClr="000000"/>
                </a:solidFill>
                <a:latin typeface="+mj-lt"/>
              </a:rPr>
              <a:t>void </a:t>
            </a:r>
            <a:r>
              <a:rPr lang="en-US" sz="1400" dirty="0" err="1">
                <a:solidFill>
                  <a:sysClr val="windowText" lastClr="000000"/>
                </a:solidFill>
                <a:latin typeface="+mj-lt"/>
              </a:rPr>
              <a:t>bowling_player</a:t>
            </a:r>
            <a:r>
              <a:rPr lang="en-US" sz="1400" dirty="0">
                <a:solidFill>
                  <a:sysClr val="windowText" lastClr="000000"/>
                </a:solidFill>
                <a:latin typeface="+mj-lt"/>
              </a:rPr>
              <a:t>();</a:t>
            </a:r>
          </a:p>
          <a:p>
            <a:r>
              <a:rPr lang="en-US" sz="1400" dirty="0">
                <a:solidFill>
                  <a:sysClr val="windowText" lastClr="000000"/>
                </a:solidFill>
                <a:latin typeface="+mj-lt"/>
              </a:rPr>
              <a:t>void end();</a:t>
            </a:r>
          </a:p>
          <a:p>
            <a:r>
              <a:rPr lang="en-US" sz="1400" dirty="0">
                <a:solidFill>
                  <a:sysClr val="windowText" lastClr="000000"/>
                </a:solidFill>
                <a:latin typeface="+mj-lt"/>
              </a:rPr>
              <a:t>void game();</a:t>
            </a:r>
          </a:p>
          <a:p>
            <a:r>
              <a:rPr lang="en-US" sz="1400" dirty="0">
                <a:solidFill>
                  <a:sysClr val="windowText" lastClr="000000"/>
                </a:solidFill>
                <a:latin typeface="+mj-lt"/>
              </a:rPr>
              <a:t>void </a:t>
            </a:r>
            <a:r>
              <a:rPr lang="en-US" sz="1400" dirty="0" err="1">
                <a:solidFill>
                  <a:sysClr val="windowText" lastClr="000000"/>
                </a:solidFill>
                <a:latin typeface="+mj-lt"/>
              </a:rPr>
              <a:t>play_again</a:t>
            </a:r>
            <a:r>
              <a:rPr lang="en-US" sz="1400" dirty="0">
                <a:solidFill>
                  <a:sysClr val="windowText" lastClr="000000"/>
                </a:solidFill>
                <a:latin typeface="+mj-lt"/>
              </a:rPr>
              <a:t>();</a:t>
            </a:r>
          </a:p>
          <a:p>
            <a:r>
              <a:rPr lang="en-US" sz="1400" dirty="0">
                <a:solidFill>
                  <a:sysClr val="windowText" lastClr="000000"/>
                </a:solidFill>
                <a:latin typeface="+mj-lt"/>
              </a:rPr>
              <a:t>int main()</a:t>
            </a:r>
          </a:p>
          <a:p>
            <a:r>
              <a:rPr lang="en-US" sz="1400" dirty="0">
                <a:solidFill>
                  <a:sysClr val="windowText" lastClr="000000"/>
                </a:solidFill>
                <a:latin typeface="+mj-lt"/>
              </a:rPr>
              <a:t>{</a:t>
            </a:r>
          </a:p>
          <a:p>
            <a:r>
              <a:rPr lang="en-US" sz="1400" dirty="0">
                <a:solidFill>
                  <a:sysClr val="windowText" lastClr="000000"/>
                </a:solidFill>
                <a:latin typeface="+mj-lt"/>
              </a:rPr>
              <a:t>    system("COLOR E4");</a:t>
            </a:r>
          </a:p>
          <a:p>
            <a:r>
              <a:rPr lang="en-US" sz="1400" dirty="0">
                <a:solidFill>
                  <a:sysClr val="windowText" lastClr="000000"/>
                </a:solidFill>
                <a:latin typeface="+mj-lt"/>
              </a:rPr>
              <a:t>    game();</a:t>
            </a:r>
          </a:p>
          <a:p>
            <a:r>
              <a:rPr lang="en-US" sz="1400" dirty="0">
                <a:solidFill>
                  <a:sysClr val="windowText" lastClr="000000"/>
                </a:solidFill>
                <a:latin typeface="+mj-lt"/>
              </a:rPr>
              <a:t>}</a:t>
            </a:r>
          </a:p>
          <a:p>
            <a:r>
              <a:rPr lang="en-US" sz="1400" dirty="0">
                <a:solidFill>
                  <a:sysClr val="windowText" lastClr="000000"/>
                </a:solidFill>
                <a:latin typeface="+mj-lt"/>
              </a:rPr>
              <a:t>void game()</a:t>
            </a:r>
          </a:p>
          <a:p>
            <a:r>
              <a:rPr lang="en-US" sz="1400" dirty="0">
                <a:solidFill>
                  <a:sysClr val="windowText" lastClr="000000"/>
                </a:solidFill>
                <a:latin typeface="+mj-lt"/>
              </a:rPr>
              <a:t>{</a:t>
            </a:r>
          </a:p>
          <a:p>
            <a:r>
              <a:rPr lang="en-US" sz="1400" dirty="0">
                <a:solidFill>
                  <a:sysClr val="windowText" lastClr="000000"/>
                </a:solidFill>
                <a:latin typeface="+mj-lt"/>
              </a:rPr>
              <a:t>    printf("\n\n\n");</a:t>
            </a:r>
          </a:p>
          <a:p>
            <a:r>
              <a:rPr lang="en-US" sz="1400" dirty="0">
                <a:solidFill>
                  <a:sysClr val="windowText" lastClr="000000"/>
                </a:solidFill>
                <a:latin typeface="+mj-lt"/>
              </a:rPr>
              <a:t>    printf("                         -----------------------------------\n");</a:t>
            </a:r>
          </a:p>
          <a:p>
            <a:r>
              <a:rPr lang="en-US" sz="1400" dirty="0">
                <a:solidFill>
                  <a:sysClr val="windowText" lastClr="000000"/>
                </a:solidFill>
                <a:latin typeface="+mj-lt"/>
              </a:rPr>
              <a:t>    printf("                         Welcome to the Game of Hand cricket\n\n");</a:t>
            </a:r>
          </a:p>
          <a:p>
            <a:r>
              <a:rPr lang="en-US" sz="1400" dirty="0">
                <a:solidFill>
                  <a:sysClr val="windowText" lastClr="000000"/>
                </a:solidFill>
                <a:latin typeface="+mj-lt"/>
              </a:rPr>
              <a:t>    printf("                                    Powered by FAANG\n");</a:t>
            </a:r>
          </a:p>
          <a:p>
            <a:r>
              <a:rPr lang="en-US" sz="1400" dirty="0">
                <a:solidFill>
                  <a:sysClr val="windowText" lastClr="000000"/>
                </a:solidFill>
                <a:latin typeface="+mj-lt"/>
              </a:rPr>
              <a:t>    printf("                         -----------------------------------\n");</a:t>
            </a:r>
          </a:p>
        </p:txBody>
      </p:sp>
    </p:spTree>
    <p:extLst>
      <p:ext uri="{BB962C8B-B14F-4D97-AF65-F5344CB8AC3E}">
        <p14:creationId xmlns:p14="http://schemas.microsoft.com/office/powerpoint/2010/main" val="3948303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73530-012C-438C-8436-855684FAF6F4}"/>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9F83BEE3-5E9C-43F6-AC2B-69BC7E91C0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37F9CA-A1F2-45ED-9616-38E1208DC902}"/>
              </a:ext>
            </a:extLst>
          </p:cNvPr>
          <p:cNvSpPr>
            <a:spLocks noGrp="1"/>
          </p:cNvSpPr>
          <p:nvPr>
            <p:ph type="sldNum" sz="quarter" idx="12"/>
          </p:nvPr>
        </p:nvSpPr>
        <p:spPr/>
        <p:txBody>
          <a:bodyPr/>
          <a:lstStyle/>
          <a:p>
            <a:fld id="{4F7E9C80-C75B-4B75-A6C5-E58A18995148}" type="slidenum">
              <a:rPr lang="en-US" smtClean="0"/>
              <a:t>15</a:t>
            </a:fld>
            <a:endParaRPr lang="en-US"/>
          </a:p>
        </p:txBody>
      </p:sp>
      <p:pic>
        <p:nvPicPr>
          <p:cNvPr id="5" name="image2.jpeg">
            <a:extLst>
              <a:ext uri="{FF2B5EF4-FFF2-40B4-BE49-F238E27FC236}">
                <a16:creationId xmlns:a16="http://schemas.microsoft.com/office/drawing/2014/main" id="{021AA083-2B4A-45E0-976C-91BD26EC1506}"/>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3456BEC9-9DAE-4E2D-B563-68825ED20368}"/>
              </a:ext>
            </a:extLst>
          </p:cNvPr>
          <p:cNvSpPr/>
          <p:nvPr/>
        </p:nvSpPr>
        <p:spPr>
          <a:xfrm>
            <a:off x="2743200" y="2983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ysClr val="windowText" lastClr="000000"/>
                </a:solidFill>
                <a:latin typeface="+mj-lt"/>
              </a:rPr>
              <a:t>Source Code</a:t>
            </a:r>
            <a:endParaRPr lang="en-IN" sz="5400" dirty="0">
              <a:solidFill>
                <a:sysClr val="windowText" lastClr="000000"/>
              </a:solidFill>
              <a:latin typeface="+mj-lt"/>
            </a:endParaRPr>
          </a:p>
        </p:txBody>
      </p:sp>
      <p:sp>
        <p:nvSpPr>
          <p:cNvPr id="7" name="Rectangle 6">
            <a:extLst>
              <a:ext uri="{FF2B5EF4-FFF2-40B4-BE49-F238E27FC236}">
                <a16:creationId xmlns:a16="http://schemas.microsoft.com/office/drawing/2014/main" id="{D80C6EB6-D07D-4AB5-AC9D-C25274C33B96}"/>
              </a:ext>
            </a:extLst>
          </p:cNvPr>
          <p:cNvSpPr/>
          <p:nvPr/>
        </p:nvSpPr>
        <p:spPr>
          <a:xfrm>
            <a:off x="685800" y="1882775"/>
            <a:ext cx="76962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mj-lt"/>
              </a:rPr>
              <a:t> if(toss==</a:t>
            </a:r>
            <a:r>
              <a:rPr lang="en-US" sz="1400" dirty="0" err="1">
                <a:solidFill>
                  <a:sysClr val="windowText" lastClr="000000"/>
                </a:solidFill>
                <a:latin typeface="+mj-lt"/>
              </a:rPr>
              <a:t>choice_toss</a:t>
            </a:r>
            <a:r>
              <a:rPr lang="en-US" sz="1400" dirty="0">
                <a:solidFill>
                  <a:sysClr val="windowText" lastClr="000000"/>
                </a:solidFill>
                <a:latin typeface="+mj-lt"/>
              </a:rPr>
              <a:t>)</a:t>
            </a:r>
          </a:p>
          <a:p>
            <a:r>
              <a:rPr lang="en-US" sz="1400" dirty="0">
                <a:solidFill>
                  <a:sysClr val="windowText" lastClr="000000"/>
                </a:solidFill>
                <a:latin typeface="+mj-lt"/>
              </a:rPr>
              <a:t>    {</a:t>
            </a:r>
          </a:p>
          <a:p>
            <a:r>
              <a:rPr lang="en-US" sz="1400" dirty="0">
                <a:solidFill>
                  <a:sysClr val="windowText" lastClr="000000"/>
                </a:solidFill>
                <a:latin typeface="+mj-lt"/>
              </a:rPr>
              <a:t>        printf("\n                    You won the toss\n\n");</a:t>
            </a:r>
          </a:p>
          <a:p>
            <a:r>
              <a:rPr lang="en-US" sz="1400" dirty="0">
                <a:solidFill>
                  <a:sysClr val="windowText" lastClr="000000"/>
                </a:solidFill>
                <a:latin typeface="+mj-lt"/>
              </a:rPr>
              <a:t>        int </a:t>
            </a:r>
            <a:r>
              <a:rPr lang="en-US" sz="1400" dirty="0" err="1">
                <a:solidFill>
                  <a:sysClr val="windowText" lastClr="000000"/>
                </a:solidFill>
                <a:latin typeface="+mj-lt"/>
              </a:rPr>
              <a:t>choice_bat_ball</a:t>
            </a:r>
            <a:r>
              <a:rPr lang="en-US" sz="1400" dirty="0">
                <a:solidFill>
                  <a:sysClr val="windowText" lastClr="000000"/>
                </a:solidFill>
                <a:latin typeface="+mj-lt"/>
              </a:rPr>
              <a:t>;</a:t>
            </a:r>
          </a:p>
          <a:p>
            <a:r>
              <a:rPr lang="en-US" sz="1400" dirty="0">
                <a:solidFill>
                  <a:sysClr val="windowText" lastClr="000000"/>
                </a:solidFill>
                <a:latin typeface="+mj-lt"/>
              </a:rPr>
              <a:t>        printf("                    Choose batting or bowling (1-Batting Or 2-Bowling) - ");</a:t>
            </a:r>
          </a:p>
          <a:p>
            <a:r>
              <a:rPr lang="en-US" sz="1400" dirty="0">
                <a:solidFill>
                  <a:sysClr val="windowText" lastClr="000000"/>
                </a:solidFill>
                <a:latin typeface="+mj-lt"/>
              </a:rPr>
              <a:t>        </a:t>
            </a:r>
            <a:r>
              <a:rPr lang="en-US" sz="1400" dirty="0" err="1">
                <a:solidFill>
                  <a:sysClr val="windowText" lastClr="000000"/>
                </a:solidFill>
                <a:latin typeface="+mj-lt"/>
              </a:rPr>
              <a:t>scanf</a:t>
            </a:r>
            <a:r>
              <a:rPr lang="en-US" sz="1400" dirty="0">
                <a:solidFill>
                  <a:sysClr val="windowText" lastClr="000000"/>
                </a:solidFill>
                <a:latin typeface="+mj-lt"/>
              </a:rPr>
              <a:t>("%d",&amp;</a:t>
            </a:r>
            <a:r>
              <a:rPr lang="en-US" sz="1400" dirty="0" err="1">
                <a:solidFill>
                  <a:sysClr val="windowText" lastClr="000000"/>
                </a:solidFill>
                <a:latin typeface="+mj-lt"/>
              </a:rPr>
              <a:t>choice_bat_ball</a:t>
            </a:r>
            <a:r>
              <a:rPr lang="en-US" sz="1400" dirty="0">
                <a:solidFill>
                  <a:sysClr val="windowText" lastClr="000000"/>
                </a:solidFill>
                <a:latin typeface="+mj-lt"/>
              </a:rPr>
              <a:t>);</a:t>
            </a:r>
          </a:p>
          <a:p>
            <a:r>
              <a:rPr lang="en-US" sz="1400" dirty="0">
                <a:solidFill>
                  <a:sysClr val="windowText" lastClr="000000"/>
                </a:solidFill>
                <a:latin typeface="+mj-lt"/>
              </a:rPr>
              <a:t>        if(</a:t>
            </a:r>
            <a:r>
              <a:rPr lang="en-US" sz="1400" dirty="0" err="1">
                <a:solidFill>
                  <a:sysClr val="windowText" lastClr="000000"/>
                </a:solidFill>
                <a:latin typeface="+mj-lt"/>
              </a:rPr>
              <a:t>choice_bat_ball</a:t>
            </a:r>
            <a:r>
              <a:rPr lang="en-US" sz="1400" dirty="0">
                <a:solidFill>
                  <a:sysClr val="windowText" lastClr="000000"/>
                </a:solidFill>
                <a:latin typeface="+mj-lt"/>
              </a:rPr>
              <a:t>==1)</a:t>
            </a:r>
          </a:p>
          <a:p>
            <a:r>
              <a:rPr lang="en-US" sz="1400" dirty="0">
                <a:solidFill>
                  <a:sysClr val="windowText" lastClr="000000"/>
                </a:solidFill>
                <a:latin typeface="+mj-lt"/>
              </a:rPr>
              <a:t>            </a:t>
            </a:r>
            <a:r>
              <a:rPr lang="en-US" sz="1400" dirty="0" err="1">
                <a:solidFill>
                  <a:sysClr val="windowText" lastClr="000000"/>
                </a:solidFill>
                <a:latin typeface="+mj-lt"/>
              </a:rPr>
              <a:t>batting_player</a:t>
            </a:r>
            <a:r>
              <a:rPr lang="en-US" sz="1400" dirty="0">
                <a:solidFill>
                  <a:sysClr val="windowText" lastClr="000000"/>
                </a:solidFill>
                <a:latin typeface="+mj-lt"/>
              </a:rPr>
              <a:t>();</a:t>
            </a:r>
          </a:p>
          <a:p>
            <a:r>
              <a:rPr lang="en-US" sz="1400" dirty="0">
                <a:solidFill>
                  <a:sysClr val="windowText" lastClr="000000"/>
                </a:solidFill>
                <a:latin typeface="+mj-lt"/>
              </a:rPr>
              <a:t>        else</a:t>
            </a:r>
          </a:p>
          <a:p>
            <a:r>
              <a:rPr lang="en-US" sz="1400" dirty="0">
                <a:solidFill>
                  <a:sysClr val="windowText" lastClr="000000"/>
                </a:solidFill>
                <a:latin typeface="+mj-lt"/>
              </a:rPr>
              <a:t>            </a:t>
            </a:r>
            <a:r>
              <a:rPr lang="en-US" sz="1400" dirty="0" err="1">
                <a:solidFill>
                  <a:sysClr val="windowText" lastClr="000000"/>
                </a:solidFill>
                <a:latin typeface="+mj-lt"/>
              </a:rPr>
              <a:t>bowling_player</a:t>
            </a:r>
            <a:r>
              <a:rPr lang="en-US" sz="1400" dirty="0">
                <a:solidFill>
                  <a:sysClr val="windowText" lastClr="000000"/>
                </a:solidFill>
                <a:latin typeface="+mj-lt"/>
              </a:rPr>
              <a:t>();</a:t>
            </a:r>
          </a:p>
          <a:p>
            <a:r>
              <a:rPr lang="en-US" sz="1400" dirty="0">
                <a:solidFill>
                  <a:sysClr val="windowText" lastClr="000000"/>
                </a:solidFill>
                <a:latin typeface="+mj-lt"/>
              </a:rPr>
              <a:t>    }</a:t>
            </a:r>
          </a:p>
          <a:p>
            <a:r>
              <a:rPr lang="en-US" sz="1400" dirty="0">
                <a:solidFill>
                  <a:sysClr val="windowText" lastClr="000000"/>
                </a:solidFill>
                <a:latin typeface="+mj-lt"/>
              </a:rPr>
              <a:t>    else</a:t>
            </a:r>
          </a:p>
          <a:p>
            <a:r>
              <a:rPr lang="en-US" sz="1400" dirty="0">
                <a:solidFill>
                  <a:sysClr val="windowText" lastClr="000000"/>
                </a:solidFill>
                <a:latin typeface="+mj-lt"/>
              </a:rPr>
              <a:t>    {</a:t>
            </a:r>
          </a:p>
          <a:p>
            <a:r>
              <a:rPr lang="en-US" sz="1400" dirty="0">
                <a:solidFill>
                  <a:sysClr val="windowText" lastClr="000000"/>
                </a:solidFill>
                <a:latin typeface="+mj-lt"/>
              </a:rPr>
              <a:t>        int </a:t>
            </a:r>
            <a:r>
              <a:rPr lang="en-US" sz="1400" dirty="0" err="1">
                <a:solidFill>
                  <a:sysClr val="windowText" lastClr="000000"/>
                </a:solidFill>
                <a:latin typeface="+mj-lt"/>
              </a:rPr>
              <a:t>bot_choice,lower</a:t>
            </a:r>
            <a:r>
              <a:rPr lang="en-US" sz="1400" dirty="0">
                <a:solidFill>
                  <a:sysClr val="windowText" lastClr="000000"/>
                </a:solidFill>
                <a:latin typeface="+mj-lt"/>
              </a:rPr>
              <a:t>=1,upper=2;</a:t>
            </a:r>
          </a:p>
          <a:p>
            <a:r>
              <a:rPr lang="en-US" sz="1400" dirty="0">
                <a:solidFill>
                  <a:sysClr val="windowText" lastClr="000000"/>
                </a:solidFill>
                <a:latin typeface="+mj-lt"/>
              </a:rPr>
              <a:t>        printf("\n                    Bot won the toss\n\n");</a:t>
            </a:r>
          </a:p>
          <a:p>
            <a:r>
              <a:rPr lang="en-US" sz="1400" dirty="0">
                <a:solidFill>
                  <a:sysClr val="windowText" lastClr="000000"/>
                </a:solidFill>
                <a:latin typeface="+mj-lt"/>
              </a:rPr>
              <a:t>        </a:t>
            </a:r>
            <a:r>
              <a:rPr lang="en-US" sz="1400" dirty="0" err="1">
                <a:solidFill>
                  <a:sysClr val="windowText" lastClr="000000"/>
                </a:solidFill>
                <a:latin typeface="+mj-lt"/>
              </a:rPr>
              <a:t>srand</a:t>
            </a:r>
            <a:r>
              <a:rPr lang="en-US" sz="1400" dirty="0">
                <a:solidFill>
                  <a:sysClr val="windowText" lastClr="000000"/>
                </a:solidFill>
                <a:latin typeface="+mj-lt"/>
              </a:rPr>
              <a:t>(time(NULL));</a:t>
            </a:r>
          </a:p>
          <a:p>
            <a:r>
              <a:rPr lang="en-US" sz="1400" dirty="0">
                <a:solidFill>
                  <a:sysClr val="windowText" lastClr="000000"/>
                </a:solidFill>
                <a:latin typeface="+mj-lt"/>
              </a:rPr>
              <a:t>        </a:t>
            </a:r>
            <a:r>
              <a:rPr lang="en-US" sz="1400" dirty="0" err="1">
                <a:solidFill>
                  <a:sysClr val="windowText" lastClr="000000"/>
                </a:solidFill>
                <a:latin typeface="+mj-lt"/>
              </a:rPr>
              <a:t>bot_choice</a:t>
            </a:r>
            <a:r>
              <a:rPr lang="en-US" sz="1400" dirty="0">
                <a:solidFill>
                  <a:sysClr val="windowText" lastClr="000000"/>
                </a:solidFill>
                <a:latin typeface="+mj-lt"/>
              </a:rPr>
              <a:t>=(rand()%(upper-lower+1)+lower);</a:t>
            </a:r>
          </a:p>
          <a:p>
            <a:r>
              <a:rPr lang="en-US" sz="1400" dirty="0">
                <a:solidFill>
                  <a:sysClr val="windowText" lastClr="000000"/>
                </a:solidFill>
                <a:latin typeface="+mj-lt"/>
              </a:rPr>
              <a:t>        if(</a:t>
            </a:r>
            <a:r>
              <a:rPr lang="en-US" sz="1400" dirty="0" err="1">
                <a:solidFill>
                  <a:sysClr val="windowText" lastClr="000000"/>
                </a:solidFill>
                <a:latin typeface="+mj-lt"/>
              </a:rPr>
              <a:t>bot_choice</a:t>
            </a:r>
            <a:r>
              <a:rPr lang="en-US" sz="1400" dirty="0">
                <a:solidFill>
                  <a:sysClr val="windowText" lastClr="000000"/>
                </a:solidFill>
                <a:latin typeface="+mj-lt"/>
              </a:rPr>
              <a:t>==1)</a:t>
            </a:r>
          </a:p>
          <a:p>
            <a:r>
              <a:rPr lang="en-US" sz="1400" dirty="0">
                <a:solidFill>
                  <a:sysClr val="windowText" lastClr="000000"/>
                </a:solidFill>
                <a:latin typeface="+mj-lt"/>
              </a:rPr>
              <a:t>        {</a:t>
            </a:r>
          </a:p>
          <a:p>
            <a:r>
              <a:rPr lang="en-US" sz="1400" dirty="0">
                <a:solidFill>
                  <a:sysClr val="windowText" lastClr="000000"/>
                </a:solidFill>
                <a:latin typeface="+mj-lt"/>
              </a:rPr>
              <a:t>            printf("                    Bot is batting");</a:t>
            </a:r>
          </a:p>
          <a:p>
            <a:r>
              <a:rPr lang="en-US" sz="1400" dirty="0">
                <a:solidFill>
                  <a:sysClr val="windowText" lastClr="000000"/>
                </a:solidFill>
                <a:latin typeface="+mj-lt"/>
              </a:rPr>
              <a:t>            </a:t>
            </a:r>
            <a:r>
              <a:rPr lang="en-US" sz="1400" dirty="0" err="1">
                <a:solidFill>
                  <a:sysClr val="windowText" lastClr="000000"/>
                </a:solidFill>
                <a:latin typeface="+mj-lt"/>
              </a:rPr>
              <a:t>bowling_player</a:t>
            </a:r>
            <a:r>
              <a:rPr lang="en-US" sz="1400" dirty="0">
                <a:solidFill>
                  <a:sysClr val="windowText" lastClr="000000"/>
                </a:solidFill>
                <a:latin typeface="+mj-lt"/>
              </a:rPr>
              <a:t>();</a:t>
            </a:r>
          </a:p>
          <a:p>
            <a:r>
              <a:rPr lang="en-US" sz="1400" dirty="0">
                <a:solidFill>
                  <a:sysClr val="windowText" lastClr="000000"/>
                </a:solidFill>
                <a:latin typeface="+mj-lt"/>
              </a:rPr>
              <a:t>        }</a:t>
            </a:r>
          </a:p>
        </p:txBody>
      </p:sp>
    </p:spTree>
    <p:extLst>
      <p:ext uri="{BB962C8B-B14F-4D97-AF65-F5344CB8AC3E}">
        <p14:creationId xmlns:p14="http://schemas.microsoft.com/office/powerpoint/2010/main" val="337729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B8DED6-E4AF-4398-93EC-C09CDC65DB25}"/>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9E910EBD-A57F-410D-B1C8-D82D288BC2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586F8-F1DD-4DCA-8223-DAA169A552EC}"/>
              </a:ext>
            </a:extLst>
          </p:cNvPr>
          <p:cNvSpPr>
            <a:spLocks noGrp="1"/>
          </p:cNvSpPr>
          <p:nvPr>
            <p:ph type="sldNum" sz="quarter" idx="12"/>
          </p:nvPr>
        </p:nvSpPr>
        <p:spPr/>
        <p:txBody>
          <a:bodyPr/>
          <a:lstStyle/>
          <a:p>
            <a:fld id="{4F7E9C80-C75B-4B75-A6C5-E58A18995148}" type="slidenum">
              <a:rPr lang="en-US" smtClean="0"/>
              <a:t>16</a:t>
            </a:fld>
            <a:endParaRPr lang="en-US"/>
          </a:p>
        </p:txBody>
      </p:sp>
      <p:pic>
        <p:nvPicPr>
          <p:cNvPr id="5" name="image2.jpeg">
            <a:extLst>
              <a:ext uri="{FF2B5EF4-FFF2-40B4-BE49-F238E27FC236}">
                <a16:creationId xmlns:a16="http://schemas.microsoft.com/office/drawing/2014/main" id="{3F4BE70E-8F34-4468-9F47-F5BD83930E7A}"/>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A46C0DD6-8F79-4B11-988B-163A7B4B3B46}"/>
              </a:ext>
            </a:extLst>
          </p:cNvPr>
          <p:cNvSpPr/>
          <p:nvPr/>
        </p:nvSpPr>
        <p:spPr>
          <a:xfrm>
            <a:off x="2743200" y="2983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ysClr val="windowText" lastClr="000000"/>
                </a:solidFill>
                <a:latin typeface="+mj-lt"/>
              </a:rPr>
              <a:t>Source Code</a:t>
            </a:r>
            <a:endParaRPr lang="en-IN" sz="5400" dirty="0">
              <a:solidFill>
                <a:sysClr val="windowText" lastClr="000000"/>
              </a:solidFill>
              <a:latin typeface="+mj-lt"/>
            </a:endParaRPr>
          </a:p>
        </p:txBody>
      </p:sp>
      <p:sp>
        <p:nvSpPr>
          <p:cNvPr id="7" name="Rectangle 6">
            <a:extLst>
              <a:ext uri="{FF2B5EF4-FFF2-40B4-BE49-F238E27FC236}">
                <a16:creationId xmlns:a16="http://schemas.microsoft.com/office/drawing/2014/main" id="{928C4890-CCFF-4C8A-ACAF-08B31FA40988}"/>
              </a:ext>
            </a:extLst>
          </p:cNvPr>
          <p:cNvSpPr/>
          <p:nvPr/>
        </p:nvSpPr>
        <p:spPr>
          <a:xfrm>
            <a:off x="685800" y="1882775"/>
            <a:ext cx="76962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mj-lt"/>
              </a:rPr>
              <a:t> else</a:t>
            </a:r>
          </a:p>
          <a:p>
            <a:r>
              <a:rPr lang="en-US" sz="1400" dirty="0">
                <a:solidFill>
                  <a:sysClr val="windowText" lastClr="000000"/>
                </a:solidFill>
                <a:latin typeface="+mj-lt"/>
              </a:rPr>
              <a:t>        {</a:t>
            </a:r>
          </a:p>
          <a:p>
            <a:r>
              <a:rPr lang="en-US" sz="1400" dirty="0">
                <a:solidFill>
                  <a:sysClr val="windowText" lastClr="000000"/>
                </a:solidFill>
                <a:latin typeface="+mj-lt"/>
              </a:rPr>
              <a:t>            printf("                    Bot is bowling");</a:t>
            </a:r>
          </a:p>
          <a:p>
            <a:r>
              <a:rPr lang="en-US" sz="1400" dirty="0">
                <a:solidFill>
                  <a:sysClr val="windowText" lastClr="000000"/>
                </a:solidFill>
                <a:latin typeface="+mj-lt"/>
              </a:rPr>
              <a:t>            </a:t>
            </a:r>
            <a:r>
              <a:rPr lang="en-US" sz="1400" dirty="0" err="1">
                <a:solidFill>
                  <a:sysClr val="windowText" lastClr="000000"/>
                </a:solidFill>
                <a:latin typeface="+mj-lt"/>
              </a:rPr>
              <a:t>batting_player</a:t>
            </a:r>
            <a:r>
              <a:rPr lang="en-US" sz="1400" dirty="0">
                <a:solidFill>
                  <a:sysClr val="windowText" lastClr="000000"/>
                </a:solidFill>
                <a:latin typeface="+mj-lt"/>
              </a:rPr>
              <a:t>();</a:t>
            </a:r>
          </a:p>
          <a:p>
            <a:r>
              <a:rPr lang="en-US" sz="1400" dirty="0">
                <a:solidFill>
                  <a:sysClr val="windowText" lastClr="000000"/>
                </a:solidFill>
                <a:latin typeface="+mj-lt"/>
              </a:rPr>
              <a:t>        }</a:t>
            </a:r>
          </a:p>
          <a:p>
            <a:r>
              <a:rPr lang="en-US" sz="1400" dirty="0">
                <a:solidFill>
                  <a:sysClr val="windowText" lastClr="000000"/>
                </a:solidFill>
                <a:latin typeface="+mj-lt"/>
              </a:rPr>
              <a:t>    }</a:t>
            </a:r>
          </a:p>
          <a:p>
            <a:r>
              <a:rPr lang="en-US" sz="1400" dirty="0">
                <a:solidFill>
                  <a:sysClr val="windowText" lastClr="000000"/>
                </a:solidFill>
                <a:latin typeface="+mj-lt"/>
              </a:rPr>
              <a:t>}</a:t>
            </a:r>
          </a:p>
          <a:p>
            <a:r>
              <a:rPr lang="en-US" sz="1400" dirty="0">
                <a:solidFill>
                  <a:sysClr val="windowText" lastClr="000000"/>
                </a:solidFill>
                <a:latin typeface="+mj-lt"/>
              </a:rPr>
              <a:t>void </a:t>
            </a:r>
            <a:r>
              <a:rPr lang="en-US" sz="1400" dirty="0" err="1">
                <a:solidFill>
                  <a:sysClr val="windowText" lastClr="000000"/>
                </a:solidFill>
                <a:latin typeface="+mj-lt"/>
              </a:rPr>
              <a:t>batting_player</a:t>
            </a:r>
            <a:r>
              <a:rPr lang="en-US" sz="1400" dirty="0">
                <a:solidFill>
                  <a:sysClr val="windowText" lastClr="000000"/>
                </a:solidFill>
                <a:latin typeface="+mj-lt"/>
              </a:rPr>
              <a:t>()</a:t>
            </a:r>
          </a:p>
          <a:p>
            <a:r>
              <a:rPr lang="en-US" sz="1400" dirty="0">
                <a:solidFill>
                  <a:sysClr val="windowText" lastClr="000000"/>
                </a:solidFill>
                <a:latin typeface="+mj-lt"/>
              </a:rPr>
              <a:t>{</a:t>
            </a:r>
          </a:p>
          <a:p>
            <a:r>
              <a:rPr lang="en-US" sz="1400" dirty="0">
                <a:solidFill>
                  <a:sysClr val="windowText" lastClr="000000"/>
                </a:solidFill>
                <a:latin typeface="+mj-lt"/>
              </a:rPr>
              <a:t>    printf("\n\n");</a:t>
            </a:r>
          </a:p>
          <a:p>
            <a:r>
              <a:rPr lang="en-US" sz="1400" dirty="0">
                <a:solidFill>
                  <a:sysClr val="windowText" lastClr="000000"/>
                </a:solidFill>
                <a:latin typeface="+mj-lt"/>
              </a:rPr>
              <a:t>    printf("                          ------------\n");</a:t>
            </a:r>
          </a:p>
          <a:p>
            <a:r>
              <a:rPr lang="en-US" sz="1400" dirty="0">
                <a:solidFill>
                  <a:sysClr val="windowText" lastClr="000000"/>
                </a:solidFill>
                <a:latin typeface="+mj-lt"/>
              </a:rPr>
              <a:t>    printf("                          First Inning\n");</a:t>
            </a:r>
          </a:p>
          <a:p>
            <a:r>
              <a:rPr lang="en-US" sz="1400" dirty="0">
                <a:solidFill>
                  <a:sysClr val="windowText" lastClr="000000"/>
                </a:solidFill>
                <a:latin typeface="+mj-lt"/>
              </a:rPr>
              <a:t>    printf("                          ------------\n");</a:t>
            </a:r>
          </a:p>
          <a:p>
            <a:r>
              <a:rPr lang="en-US" sz="1400" dirty="0">
                <a:solidFill>
                  <a:sysClr val="windowText" lastClr="000000"/>
                </a:solidFill>
                <a:latin typeface="+mj-lt"/>
              </a:rPr>
              <a:t>    int score_1,total_1=0;</a:t>
            </a:r>
          </a:p>
          <a:p>
            <a:r>
              <a:rPr lang="en-US" sz="1400" dirty="0">
                <a:solidFill>
                  <a:sysClr val="windowText" lastClr="000000"/>
                </a:solidFill>
                <a:latin typeface="+mj-lt"/>
              </a:rPr>
              <a:t>    a:</a:t>
            </a:r>
          </a:p>
          <a:p>
            <a:r>
              <a:rPr lang="en-US" sz="1400" dirty="0">
                <a:solidFill>
                  <a:sysClr val="windowText" lastClr="000000"/>
                </a:solidFill>
                <a:latin typeface="+mj-lt"/>
              </a:rPr>
              <a:t>    printf("\n                    Enter The Run You Want To Score - ");</a:t>
            </a:r>
          </a:p>
          <a:p>
            <a:r>
              <a:rPr lang="en-US" sz="1400" dirty="0">
                <a:solidFill>
                  <a:sysClr val="windowText" lastClr="000000"/>
                </a:solidFill>
                <a:latin typeface="+mj-lt"/>
              </a:rPr>
              <a:t>    </a:t>
            </a:r>
            <a:r>
              <a:rPr lang="en-US" sz="1400" dirty="0" err="1">
                <a:solidFill>
                  <a:sysClr val="windowText" lastClr="000000"/>
                </a:solidFill>
                <a:latin typeface="+mj-lt"/>
              </a:rPr>
              <a:t>scanf</a:t>
            </a:r>
            <a:r>
              <a:rPr lang="en-US" sz="1400" dirty="0">
                <a:solidFill>
                  <a:sysClr val="windowText" lastClr="000000"/>
                </a:solidFill>
                <a:latin typeface="+mj-lt"/>
              </a:rPr>
              <a:t>("%d",&amp;score_1);</a:t>
            </a:r>
          </a:p>
          <a:p>
            <a:r>
              <a:rPr lang="en-US" sz="1400" dirty="0">
                <a:solidFill>
                  <a:sysClr val="windowText" lastClr="000000"/>
                </a:solidFill>
                <a:latin typeface="+mj-lt"/>
              </a:rPr>
              <a:t>    int score_2,lower=0,upper=6;</a:t>
            </a:r>
          </a:p>
          <a:p>
            <a:r>
              <a:rPr lang="en-US" sz="1400" dirty="0">
                <a:solidFill>
                  <a:sysClr val="windowText" lastClr="000000"/>
                </a:solidFill>
                <a:latin typeface="+mj-lt"/>
              </a:rPr>
              <a:t>    </a:t>
            </a:r>
            <a:r>
              <a:rPr lang="en-US" sz="1400" dirty="0" err="1">
                <a:solidFill>
                  <a:sysClr val="windowText" lastClr="000000"/>
                </a:solidFill>
                <a:latin typeface="+mj-lt"/>
              </a:rPr>
              <a:t>srand</a:t>
            </a:r>
            <a:r>
              <a:rPr lang="en-US" sz="1400" dirty="0">
                <a:solidFill>
                  <a:sysClr val="windowText" lastClr="000000"/>
                </a:solidFill>
                <a:latin typeface="+mj-lt"/>
              </a:rPr>
              <a:t>(time(NULL));</a:t>
            </a:r>
          </a:p>
          <a:p>
            <a:r>
              <a:rPr lang="en-US" sz="1400" dirty="0">
                <a:solidFill>
                  <a:sysClr val="windowText" lastClr="000000"/>
                </a:solidFill>
                <a:latin typeface="+mj-lt"/>
              </a:rPr>
              <a:t>    score_2=(rand()%(upper-lower+1)+lower);</a:t>
            </a:r>
          </a:p>
          <a:p>
            <a:r>
              <a:rPr lang="en-US" sz="1400" dirty="0">
                <a:solidFill>
                  <a:sysClr val="windowText" lastClr="000000"/>
                </a:solidFill>
                <a:latin typeface="+mj-lt"/>
              </a:rPr>
              <a:t>    printf("\n                    Bot Threw - %d",score_2);</a:t>
            </a:r>
          </a:p>
        </p:txBody>
      </p:sp>
    </p:spTree>
    <p:extLst>
      <p:ext uri="{BB962C8B-B14F-4D97-AF65-F5344CB8AC3E}">
        <p14:creationId xmlns:p14="http://schemas.microsoft.com/office/powerpoint/2010/main" val="762672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5E6E91-0755-4A57-ADF4-9F8D75D4875D}"/>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20363687-F475-4F3A-A867-646744B79568}"/>
              </a:ext>
            </a:extLst>
          </p:cNvPr>
          <p:cNvSpPr>
            <a:spLocks noGrp="1"/>
          </p:cNvSpPr>
          <p:nvPr>
            <p:ph type="ftr" sz="quarter" idx="11"/>
          </p:nvPr>
        </p:nvSpPr>
        <p:spPr>
          <a:xfrm>
            <a:off x="3429000" y="6356350"/>
            <a:ext cx="2895600" cy="365125"/>
          </a:xfrm>
        </p:spPr>
        <p:txBody>
          <a:bodyPr/>
          <a:lstStyle/>
          <a:p>
            <a:endParaRPr lang="en-US"/>
          </a:p>
        </p:txBody>
      </p:sp>
      <p:sp>
        <p:nvSpPr>
          <p:cNvPr id="4" name="Slide Number Placeholder 3">
            <a:extLst>
              <a:ext uri="{FF2B5EF4-FFF2-40B4-BE49-F238E27FC236}">
                <a16:creationId xmlns:a16="http://schemas.microsoft.com/office/drawing/2014/main" id="{3BC06660-639A-4E1D-89DD-945B9B96AD9D}"/>
              </a:ext>
            </a:extLst>
          </p:cNvPr>
          <p:cNvSpPr>
            <a:spLocks noGrp="1"/>
          </p:cNvSpPr>
          <p:nvPr>
            <p:ph type="sldNum" sz="quarter" idx="12"/>
          </p:nvPr>
        </p:nvSpPr>
        <p:spPr/>
        <p:txBody>
          <a:bodyPr/>
          <a:lstStyle/>
          <a:p>
            <a:fld id="{4F7E9C80-C75B-4B75-A6C5-E58A18995148}" type="slidenum">
              <a:rPr lang="en-US" smtClean="0"/>
              <a:t>17</a:t>
            </a:fld>
            <a:endParaRPr lang="en-US"/>
          </a:p>
        </p:txBody>
      </p:sp>
      <p:pic>
        <p:nvPicPr>
          <p:cNvPr id="5" name="image2.jpeg">
            <a:extLst>
              <a:ext uri="{FF2B5EF4-FFF2-40B4-BE49-F238E27FC236}">
                <a16:creationId xmlns:a16="http://schemas.microsoft.com/office/drawing/2014/main" id="{FCE5D7DC-A4D4-4D6C-AD96-BEE25FF591D8}"/>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1D24BB79-E1B0-4B3C-9324-EA6E0364FB96}"/>
              </a:ext>
            </a:extLst>
          </p:cNvPr>
          <p:cNvSpPr/>
          <p:nvPr/>
        </p:nvSpPr>
        <p:spPr>
          <a:xfrm>
            <a:off x="2743200" y="2983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ysClr val="windowText" lastClr="000000"/>
                </a:solidFill>
                <a:latin typeface="+mj-lt"/>
              </a:rPr>
              <a:t>Source Code</a:t>
            </a:r>
            <a:endParaRPr lang="en-IN" sz="5400" dirty="0">
              <a:solidFill>
                <a:sysClr val="windowText" lastClr="000000"/>
              </a:solidFill>
              <a:latin typeface="+mj-lt"/>
            </a:endParaRPr>
          </a:p>
        </p:txBody>
      </p:sp>
      <p:sp>
        <p:nvSpPr>
          <p:cNvPr id="7" name="Rectangle 6">
            <a:extLst>
              <a:ext uri="{FF2B5EF4-FFF2-40B4-BE49-F238E27FC236}">
                <a16:creationId xmlns:a16="http://schemas.microsoft.com/office/drawing/2014/main" id="{AC9ACBFC-4E48-4ED0-9A59-CBED4301C4EE}"/>
              </a:ext>
            </a:extLst>
          </p:cNvPr>
          <p:cNvSpPr/>
          <p:nvPr/>
        </p:nvSpPr>
        <p:spPr>
          <a:xfrm>
            <a:off x="685800" y="1882775"/>
            <a:ext cx="76962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mj-lt"/>
              </a:rPr>
              <a:t> if(score_1!=score_2)</a:t>
            </a:r>
          </a:p>
          <a:p>
            <a:r>
              <a:rPr lang="en-US" sz="1400" dirty="0">
                <a:solidFill>
                  <a:sysClr val="windowText" lastClr="000000"/>
                </a:solidFill>
                <a:latin typeface="+mj-lt"/>
              </a:rPr>
              <a:t>    {</a:t>
            </a:r>
          </a:p>
          <a:p>
            <a:r>
              <a:rPr lang="en-US" sz="1400" dirty="0">
                <a:solidFill>
                  <a:sysClr val="windowText" lastClr="000000"/>
                </a:solidFill>
                <a:latin typeface="+mj-lt"/>
              </a:rPr>
              <a:t>        total_1+=score_1;</a:t>
            </a:r>
          </a:p>
          <a:p>
            <a:r>
              <a:rPr lang="en-US" sz="1400" dirty="0">
                <a:solidFill>
                  <a:sysClr val="windowText" lastClr="000000"/>
                </a:solidFill>
                <a:latin typeface="+mj-lt"/>
              </a:rPr>
              <a:t>        printf("\n                    Total Runs Scored - %d",total_1);</a:t>
            </a:r>
          </a:p>
          <a:p>
            <a:r>
              <a:rPr lang="en-US" sz="1400" dirty="0">
                <a:solidFill>
                  <a:sysClr val="windowText" lastClr="000000"/>
                </a:solidFill>
                <a:latin typeface="+mj-lt"/>
              </a:rPr>
              <a:t>        printf("\n");</a:t>
            </a:r>
          </a:p>
          <a:p>
            <a:r>
              <a:rPr lang="en-US" sz="1400" dirty="0">
                <a:solidFill>
                  <a:sysClr val="windowText" lastClr="000000"/>
                </a:solidFill>
                <a:latin typeface="+mj-lt"/>
              </a:rPr>
              <a:t>        </a:t>
            </a:r>
            <a:r>
              <a:rPr lang="en-US" sz="1400" dirty="0" err="1">
                <a:solidFill>
                  <a:sysClr val="windowText" lastClr="000000"/>
                </a:solidFill>
                <a:latin typeface="+mj-lt"/>
              </a:rPr>
              <a:t>goto</a:t>
            </a:r>
            <a:r>
              <a:rPr lang="en-US" sz="1400" dirty="0">
                <a:solidFill>
                  <a:sysClr val="windowText" lastClr="000000"/>
                </a:solidFill>
                <a:latin typeface="+mj-lt"/>
              </a:rPr>
              <a:t> a;</a:t>
            </a:r>
          </a:p>
          <a:p>
            <a:r>
              <a:rPr lang="en-US" sz="1400" dirty="0">
                <a:solidFill>
                  <a:sysClr val="windowText" lastClr="000000"/>
                </a:solidFill>
                <a:latin typeface="+mj-lt"/>
              </a:rPr>
              <a:t>    }</a:t>
            </a:r>
          </a:p>
          <a:p>
            <a:r>
              <a:rPr lang="en-US" sz="1400" dirty="0">
                <a:solidFill>
                  <a:sysClr val="windowText" lastClr="000000"/>
                </a:solidFill>
                <a:latin typeface="+mj-lt"/>
              </a:rPr>
              <a:t>    else</a:t>
            </a:r>
          </a:p>
          <a:p>
            <a:r>
              <a:rPr lang="en-US" sz="1400" dirty="0">
                <a:solidFill>
                  <a:sysClr val="windowText" lastClr="000000"/>
                </a:solidFill>
                <a:latin typeface="+mj-lt"/>
              </a:rPr>
              <a:t>    {</a:t>
            </a:r>
          </a:p>
          <a:p>
            <a:r>
              <a:rPr lang="en-US" sz="1400" dirty="0">
                <a:solidFill>
                  <a:sysClr val="windowText" lastClr="000000"/>
                </a:solidFill>
                <a:latin typeface="+mj-lt"/>
              </a:rPr>
              <a:t>        printf("\n");</a:t>
            </a:r>
          </a:p>
          <a:p>
            <a:r>
              <a:rPr lang="en-US" sz="1400" dirty="0">
                <a:solidFill>
                  <a:sysClr val="windowText" lastClr="000000"/>
                </a:solidFill>
                <a:latin typeface="+mj-lt"/>
              </a:rPr>
              <a:t>        printf("\n                    Out");</a:t>
            </a:r>
          </a:p>
          <a:p>
            <a:r>
              <a:rPr lang="en-US" sz="1400" dirty="0">
                <a:solidFill>
                  <a:sysClr val="windowText" lastClr="000000"/>
                </a:solidFill>
                <a:latin typeface="+mj-lt"/>
              </a:rPr>
              <a:t>        printf("\n\n                  Target - %d",(total_1)+1);</a:t>
            </a:r>
          </a:p>
          <a:p>
            <a:r>
              <a:rPr lang="en-US" sz="1400" dirty="0">
                <a:solidFill>
                  <a:sysClr val="windowText" lastClr="000000"/>
                </a:solidFill>
                <a:latin typeface="+mj-lt"/>
              </a:rPr>
              <a:t>        printf("\n\n");</a:t>
            </a:r>
          </a:p>
          <a:p>
            <a:r>
              <a:rPr lang="en-US" sz="1400" dirty="0">
                <a:solidFill>
                  <a:sysClr val="windowText" lastClr="000000"/>
                </a:solidFill>
                <a:latin typeface="+mj-lt"/>
              </a:rPr>
              <a:t>        printf("                         -------------\n");</a:t>
            </a:r>
          </a:p>
          <a:p>
            <a:r>
              <a:rPr lang="en-US" sz="1400" dirty="0">
                <a:solidFill>
                  <a:sysClr val="windowText" lastClr="000000"/>
                </a:solidFill>
                <a:latin typeface="+mj-lt"/>
              </a:rPr>
              <a:t>        printf("                         Second Inning\n");</a:t>
            </a:r>
          </a:p>
          <a:p>
            <a:r>
              <a:rPr lang="en-US" sz="1400" dirty="0">
                <a:solidFill>
                  <a:sysClr val="windowText" lastClr="000000"/>
                </a:solidFill>
                <a:latin typeface="+mj-lt"/>
              </a:rPr>
              <a:t>        printf("                         -------------\n");</a:t>
            </a:r>
          </a:p>
          <a:p>
            <a:r>
              <a:rPr lang="en-US" sz="1400" dirty="0">
                <a:solidFill>
                  <a:sysClr val="windowText" lastClr="000000"/>
                </a:solidFill>
                <a:latin typeface="+mj-lt"/>
              </a:rPr>
              <a:t>        int score_3,total_2=0;</a:t>
            </a:r>
          </a:p>
          <a:p>
            <a:r>
              <a:rPr lang="en-US" sz="1400" dirty="0">
                <a:solidFill>
                  <a:sysClr val="windowText" lastClr="000000"/>
                </a:solidFill>
                <a:latin typeface="+mj-lt"/>
              </a:rPr>
              <a:t>        b:</a:t>
            </a:r>
          </a:p>
          <a:p>
            <a:r>
              <a:rPr lang="en-US" sz="1400" dirty="0">
                <a:solidFill>
                  <a:sysClr val="windowText" lastClr="000000"/>
                </a:solidFill>
                <a:latin typeface="+mj-lt"/>
              </a:rPr>
              <a:t>        printf("\n                    Enter The Run You Want To Ball - ");</a:t>
            </a:r>
          </a:p>
          <a:p>
            <a:r>
              <a:rPr lang="en-US" sz="1400" dirty="0">
                <a:solidFill>
                  <a:sysClr val="windowText" lastClr="000000"/>
                </a:solidFill>
                <a:latin typeface="+mj-lt"/>
              </a:rPr>
              <a:t>        </a:t>
            </a:r>
            <a:r>
              <a:rPr lang="en-US" sz="1400" dirty="0" err="1">
                <a:solidFill>
                  <a:sysClr val="windowText" lastClr="000000"/>
                </a:solidFill>
                <a:latin typeface="+mj-lt"/>
              </a:rPr>
              <a:t>scanf</a:t>
            </a:r>
            <a:r>
              <a:rPr lang="en-US" sz="1400" dirty="0">
                <a:solidFill>
                  <a:sysClr val="windowText" lastClr="000000"/>
                </a:solidFill>
                <a:latin typeface="+mj-lt"/>
              </a:rPr>
              <a:t>("%d",&amp;score_3);</a:t>
            </a:r>
          </a:p>
        </p:txBody>
      </p:sp>
    </p:spTree>
    <p:extLst>
      <p:ext uri="{BB962C8B-B14F-4D97-AF65-F5344CB8AC3E}">
        <p14:creationId xmlns:p14="http://schemas.microsoft.com/office/powerpoint/2010/main" val="3074694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EA982C-B3B4-4F25-B38B-BA0D0B317857}"/>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04372F07-F6AE-4499-8032-254083C8EA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E6496E-610F-45B6-8FAD-CDD78486DEE9}"/>
              </a:ext>
            </a:extLst>
          </p:cNvPr>
          <p:cNvSpPr>
            <a:spLocks noGrp="1"/>
          </p:cNvSpPr>
          <p:nvPr>
            <p:ph type="sldNum" sz="quarter" idx="12"/>
          </p:nvPr>
        </p:nvSpPr>
        <p:spPr/>
        <p:txBody>
          <a:bodyPr/>
          <a:lstStyle/>
          <a:p>
            <a:fld id="{4F7E9C80-C75B-4B75-A6C5-E58A18995148}" type="slidenum">
              <a:rPr lang="en-US" smtClean="0"/>
              <a:t>18</a:t>
            </a:fld>
            <a:endParaRPr lang="en-US"/>
          </a:p>
        </p:txBody>
      </p:sp>
      <p:pic>
        <p:nvPicPr>
          <p:cNvPr id="5" name="image2.jpeg">
            <a:extLst>
              <a:ext uri="{FF2B5EF4-FFF2-40B4-BE49-F238E27FC236}">
                <a16:creationId xmlns:a16="http://schemas.microsoft.com/office/drawing/2014/main" id="{EA5CF58B-B4A7-47B1-9248-FF09B06E4C94}"/>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8189214E-E9BC-4D5D-8DB0-43776669EC08}"/>
              </a:ext>
            </a:extLst>
          </p:cNvPr>
          <p:cNvSpPr/>
          <p:nvPr/>
        </p:nvSpPr>
        <p:spPr>
          <a:xfrm>
            <a:off x="2743200" y="2983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ysClr val="windowText" lastClr="000000"/>
                </a:solidFill>
                <a:latin typeface="+mj-lt"/>
              </a:rPr>
              <a:t>Source Code</a:t>
            </a:r>
            <a:endParaRPr lang="en-IN" sz="5400" dirty="0">
              <a:solidFill>
                <a:sysClr val="windowText" lastClr="000000"/>
              </a:solidFill>
              <a:latin typeface="+mj-lt"/>
            </a:endParaRPr>
          </a:p>
        </p:txBody>
      </p:sp>
      <p:sp>
        <p:nvSpPr>
          <p:cNvPr id="7" name="Rectangle 6">
            <a:extLst>
              <a:ext uri="{FF2B5EF4-FFF2-40B4-BE49-F238E27FC236}">
                <a16:creationId xmlns:a16="http://schemas.microsoft.com/office/drawing/2014/main" id="{F4963B40-2007-40FA-88AC-26FFC804AE1A}"/>
              </a:ext>
            </a:extLst>
          </p:cNvPr>
          <p:cNvSpPr/>
          <p:nvPr/>
        </p:nvSpPr>
        <p:spPr>
          <a:xfrm>
            <a:off x="685800" y="1882775"/>
            <a:ext cx="76962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mj-lt"/>
              </a:rPr>
              <a:t> int score_4,lower=0,upper=6;</a:t>
            </a:r>
          </a:p>
          <a:p>
            <a:r>
              <a:rPr lang="en-US" sz="1400" dirty="0">
                <a:solidFill>
                  <a:sysClr val="windowText" lastClr="000000"/>
                </a:solidFill>
                <a:latin typeface="+mj-lt"/>
              </a:rPr>
              <a:t>        </a:t>
            </a:r>
            <a:r>
              <a:rPr lang="en-US" sz="1400" dirty="0" err="1">
                <a:solidFill>
                  <a:sysClr val="windowText" lastClr="000000"/>
                </a:solidFill>
                <a:latin typeface="+mj-lt"/>
              </a:rPr>
              <a:t>srand</a:t>
            </a:r>
            <a:r>
              <a:rPr lang="en-US" sz="1400" dirty="0">
                <a:solidFill>
                  <a:sysClr val="windowText" lastClr="000000"/>
                </a:solidFill>
                <a:latin typeface="+mj-lt"/>
              </a:rPr>
              <a:t>(time(NULL));</a:t>
            </a:r>
          </a:p>
          <a:p>
            <a:r>
              <a:rPr lang="en-US" sz="1400" dirty="0">
                <a:solidFill>
                  <a:sysClr val="windowText" lastClr="000000"/>
                </a:solidFill>
                <a:latin typeface="+mj-lt"/>
              </a:rPr>
              <a:t>        score_4=(rand()%(upper-lower+1)+lower);</a:t>
            </a:r>
          </a:p>
          <a:p>
            <a:r>
              <a:rPr lang="en-US" sz="1400" dirty="0">
                <a:solidFill>
                  <a:sysClr val="windowText" lastClr="000000"/>
                </a:solidFill>
                <a:latin typeface="+mj-lt"/>
              </a:rPr>
              <a:t>        printf("\n                    Run Scored By Bot - %d",score_4);</a:t>
            </a:r>
          </a:p>
          <a:p>
            <a:r>
              <a:rPr lang="en-US" sz="1400" dirty="0">
                <a:solidFill>
                  <a:sysClr val="windowText" lastClr="000000"/>
                </a:solidFill>
                <a:latin typeface="+mj-lt"/>
              </a:rPr>
              <a:t>        if(score_3!=score_4)</a:t>
            </a:r>
          </a:p>
          <a:p>
            <a:r>
              <a:rPr lang="en-US" sz="1400" dirty="0">
                <a:solidFill>
                  <a:sysClr val="windowText" lastClr="000000"/>
                </a:solidFill>
                <a:latin typeface="+mj-lt"/>
              </a:rPr>
              <a:t>        {</a:t>
            </a:r>
          </a:p>
          <a:p>
            <a:r>
              <a:rPr lang="en-US" sz="1400" dirty="0">
                <a:solidFill>
                  <a:sysClr val="windowText" lastClr="000000"/>
                </a:solidFill>
                <a:latin typeface="+mj-lt"/>
              </a:rPr>
              <a:t>            total_2+=score_4;</a:t>
            </a:r>
          </a:p>
          <a:p>
            <a:r>
              <a:rPr lang="en-US" sz="1400" dirty="0">
                <a:solidFill>
                  <a:sysClr val="windowText" lastClr="000000"/>
                </a:solidFill>
                <a:latin typeface="+mj-lt"/>
              </a:rPr>
              <a:t>            if(total_1&gt;=total_2)</a:t>
            </a:r>
          </a:p>
          <a:p>
            <a:r>
              <a:rPr lang="en-US" sz="1400" dirty="0">
                <a:solidFill>
                  <a:sysClr val="windowText" lastClr="000000"/>
                </a:solidFill>
                <a:latin typeface="+mj-lt"/>
              </a:rPr>
              <a:t>            {</a:t>
            </a:r>
          </a:p>
          <a:p>
            <a:r>
              <a:rPr lang="en-US" sz="1400" dirty="0">
                <a:solidFill>
                  <a:sysClr val="windowText" lastClr="000000"/>
                </a:solidFill>
                <a:latin typeface="+mj-lt"/>
              </a:rPr>
              <a:t>                printf("\n                    Total Runs Scored - %d",total_2);</a:t>
            </a:r>
          </a:p>
          <a:p>
            <a:r>
              <a:rPr lang="en-US" sz="1400" dirty="0">
                <a:solidFill>
                  <a:sysClr val="windowText" lastClr="000000"/>
                </a:solidFill>
                <a:latin typeface="+mj-lt"/>
              </a:rPr>
              <a:t>                printf("\n");</a:t>
            </a:r>
          </a:p>
          <a:p>
            <a:r>
              <a:rPr lang="en-US" sz="1400" dirty="0">
                <a:solidFill>
                  <a:sysClr val="windowText" lastClr="000000"/>
                </a:solidFill>
                <a:latin typeface="+mj-lt"/>
              </a:rPr>
              <a:t>                </a:t>
            </a:r>
            <a:r>
              <a:rPr lang="en-US" sz="1400" dirty="0" err="1">
                <a:solidFill>
                  <a:sysClr val="windowText" lastClr="000000"/>
                </a:solidFill>
                <a:latin typeface="+mj-lt"/>
              </a:rPr>
              <a:t>goto</a:t>
            </a:r>
            <a:r>
              <a:rPr lang="en-US" sz="1400" dirty="0">
                <a:solidFill>
                  <a:sysClr val="windowText" lastClr="000000"/>
                </a:solidFill>
                <a:latin typeface="+mj-lt"/>
              </a:rPr>
              <a:t> b;</a:t>
            </a:r>
          </a:p>
          <a:p>
            <a:r>
              <a:rPr lang="en-US" sz="1400" dirty="0">
                <a:solidFill>
                  <a:sysClr val="windowText" lastClr="000000"/>
                </a:solidFill>
                <a:latin typeface="+mj-lt"/>
              </a:rPr>
              <a:t>            }</a:t>
            </a:r>
          </a:p>
          <a:p>
            <a:r>
              <a:rPr lang="en-US" sz="1400" dirty="0">
                <a:solidFill>
                  <a:sysClr val="windowText" lastClr="000000"/>
                </a:solidFill>
                <a:latin typeface="+mj-lt"/>
              </a:rPr>
              <a:t>            else</a:t>
            </a:r>
          </a:p>
          <a:p>
            <a:r>
              <a:rPr lang="en-US" sz="1400" dirty="0">
                <a:solidFill>
                  <a:sysClr val="windowText" lastClr="000000"/>
                </a:solidFill>
                <a:latin typeface="+mj-lt"/>
              </a:rPr>
              <a:t>            {</a:t>
            </a:r>
          </a:p>
          <a:p>
            <a:r>
              <a:rPr lang="en-US" sz="1400" dirty="0">
                <a:solidFill>
                  <a:sysClr val="windowText" lastClr="000000"/>
                </a:solidFill>
                <a:latin typeface="+mj-lt"/>
              </a:rPr>
              <a:t>                printf("\n");</a:t>
            </a:r>
          </a:p>
          <a:p>
            <a:r>
              <a:rPr lang="en-US" sz="1400" dirty="0">
                <a:solidFill>
                  <a:sysClr val="windowText" lastClr="000000"/>
                </a:solidFill>
                <a:latin typeface="+mj-lt"/>
              </a:rPr>
              <a:t>                printf("\n                    Bot Won The Match");</a:t>
            </a:r>
          </a:p>
          <a:p>
            <a:r>
              <a:rPr lang="en-US" sz="1400" dirty="0">
                <a:solidFill>
                  <a:sysClr val="windowText" lastClr="000000"/>
                </a:solidFill>
                <a:latin typeface="+mj-lt"/>
              </a:rPr>
              <a:t>                printf("\n");</a:t>
            </a:r>
          </a:p>
          <a:p>
            <a:r>
              <a:rPr lang="en-US" sz="1400" dirty="0">
                <a:solidFill>
                  <a:sysClr val="windowText" lastClr="000000"/>
                </a:solidFill>
                <a:latin typeface="+mj-lt"/>
              </a:rPr>
              <a:t>                </a:t>
            </a:r>
            <a:r>
              <a:rPr lang="en-US" sz="1400" dirty="0" err="1">
                <a:solidFill>
                  <a:sysClr val="windowText" lastClr="000000"/>
                </a:solidFill>
                <a:latin typeface="+mj-lt"/>
              </a:rPr>
              <a:t>play_again</a:t>
            </a:r>
            <a:r>
              <a:rPr lang="en-US" sz="1400" dirty="0">
                <a:solidFill>
                  <a:sysClr val="windowText" lastClr="000000"/>
                </a:solidFill>
                <a:latin typeface="+mj-lt"/>
              </a:rPr>
              <a:t>();</a:t>
            </a:r>
          </a:p>
          <a:p>
            <a:r>
              <a:rPr lang="en-US" sz="1400" dirty="0">
                <a:solidFill>
                  <a:sysClr val="windowText" lastClr="000000"/>
                </a:solidFill>
                <a:latin typeface="+mj-lt"/>
              </a:rPr>
              <a:t>            }</a:t>
            </a:r>
          </a:p>
          <a:p>
            <a:r>
              <a:rPr lang="en-US" sz="1400" dirty="0">
                <a:solidFill>
                  <a:sysClr val="windowText" lastClr="000000"/>
                </a:solidFill>
                <a:latin typeface="+mj-lt"/>
              </a:rPr>
              <a:t>        }</a:t>
            </a:r>
          </a:p>
        </p:txBody>
      </p:sp>
    </p:spTree>
    <p:extLst>
      <p:ext uri="{BB962C8B-B14F-4D97-AF65-F5344CB8AC3E}">
        <p14:creationId xmlns:p14="http://schemas.microsoft.com/office/powerpoint/2010/main" val="1709746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681690-49D1-40A3-8027-0E5405E5E827}"/>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E23EAF52-715C-466E-BF84-37F8AFDFCA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31C44D-A344-4C77-8585-887DA6FB6FFA}"/>
              </a:ext>
            </a:extLst>
          </p:cNvPr>
          <p:cNvSpPr>
            <a:spLocks noGrp="1"/>
          </p:cNvSpPr>
          <p:nvPr>
            <p:ph type="sldNum" sz="quarter" idx="12"/>
          </p:nvPr>
        </p:nvSpPr>
        <p:spPr/>
        <p:txBody>
          <a:bodyPr/>
          <a:lstStyle/>
          <a:p>
            <a:fld id="{4F7E9C80-C75B-4B75-A6C5-E58A18995148}" type="slidenum">
              <a:rPr lang="en-US" smtClean="0"/>
              <a:t>19</a:t>
            </a:fld>
            <a:endParaRPr lang="en-US"/>
          </a:p>
        </p:txBody>
      </p:sp>
      <p:pic>
        <p:nvPicPr>
          <p:cNvPr id="5" name="image2.jpeg">
            <a:extLst>
              <a:ext uri="{FF2B5EF4-FFF2-40B4-BE49-F238E27FC236}">
                <a16:creationId xmlns:a16="http://schemas.microsoft.com/office/drawing/2014/main" id="{5CC0CD50-AA62-449A-8483-8D6283B40020}"/>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0ADAE437-5703-4D59-8145-FAB9C768130B}"/>
              </a:ext>
            </a:extLst>
          </p:cNvPr>
          <p:cNvSpPr/>
          <p:nvPr/>
        </p:nvSpPr>
        <p:spPr>
          <a:xfrm>
            <a:off x="2743200" y="2983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ysClr val="windowText" lastClr="000000"/>
                </a:solidFill>
                <a:latin typeface="+mj-lt"/>
              </a:rPr>
              <a:t>Source Code</a:t>
            </a:r>
            <a:endParaRPr lang="en-IN" sz="5400" dirty="0">
              <a:solidFill>
                <a:sysClr val="windowText" lastClr="000000"/>
              </a:solidFill>
              <a:latin typeface="+mj-lt"/>
            </a:endParaRPr>
          </a:p>
        </p:txBody>
      </p:sp>
      <p:sp>
        <p:nvSpPr>
          <p:cNvPr id="7" name="Rectangle 6">
            <a:extLst>
              <a:ext uri="{FF2B5EF4-FFF2-40B4-BE49-F238E27FC236}">
                <a16:creationId xmlns:a16="http://schemas.microsoft.com/office/drawing/2014/main" id="{D7FE1DB8-492C-4D5F-B8B3-7FC33CE3F8AF}"/>
              </a:ext>
            </a:extLst>
          </p:cNvPr>
          <p:cNvSpPr/>
          <p:nvPr/>
        </p:nvSpPr>
        <p:spPr>
          <a:xfrm>
            <a:off x="685800" y="1882775"/>
            <a:ext cx="76962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mj-lt"/>
              </a:rPr>
              <a:t> else(score_3==score_4);</a:t>
            </a:r>
          </a:p>
          <a:p>
            <a:r>
              <a:rPr lang="en-US" sz="1400" dirty="0">
                <a:solidFill>
                  <a:sysClr val="windowText" lastClr="000000"/>
                </a:solidFill>
                <a:latin typeface="+mj-lt"/>
              </a:rPr>
              <a:t>        {</a:t>
            </a:r>
          </a:p>
          <a:p>
            <a:r>
              <a:rPr lang="en-US" sz="1400" dirty="0">
                <a:solidFill>
                  <a:sysClr val="windowText" lastClr="000000"/>
                </a:solidFill>
                <a:latin typeface="+mj-lt"/>
              </a:rPr>
              <a:t>            printf("\n");</a:t>
            </a:r>
          </a:p>
          <a:p>
            <a:r>
              <a:rPr lang="en-US" sz="1400" dirty="0">
                <a:solidFill>
                  <a:sysClr val="windowText" lastClr="000000"/>
                </a:solidFill>
                <a:latin typeface="+mj-lt"/>
              </a:rPr>
              <a:t>            printf("\n                    Bot is Out");</a:t>
            </a:r>
          </a:p>
          <a:p>
            <a:r>
              <a:rPr lang="en-US" sz="1400" dirty="0">
                <a:solidFill>
                  <a:sysClr val="windowText" lastClr="000000"/>
                </a:solidFill>
                <a:latin typeface="+mj-lt"/>
              </a:rPr>
              <a:t>            if(total_1&gt;total_2)</a:t>
            </a:r>
          </a:p>
          <a:p>
            <a:r>
              <a:rPr lang="en-US" sz="1400" dirty="0">
                <a:solidFill>
                  <a:sysClr val="windowText" lastClr="000000"/>
                </a:solidFill>
                <a:latin typeface="+mj-lt"/>
              </a:rPr>
              <a:t>            {</a:t>
            </a:r>
          </a:p>
          <a:p>
            <a:r>
              <a:rPr lang="en-US" sz="1400" dirty="0">
                <a:solidFill>
                  <a:sysClr val="windowText" lastClr="000000"/>
                </a:solidFill>
                <a:latin typeface="+mj-lt"/>
              </a:rPr>
              <a:t>                printf("\n                    You Won The Match");</a:t>
            </a:r>
          </a:p>
          <a:p>
            <a:r>
              <a:rPr lang="en-US" sz="1400" dirty="0">
                <a:solidFill>
                  <a:sysClr val="windowText" lastClr="000000"/>
                </a:solidFill>
                <a:latin typeface="+mj-lt"/>
              </a:rPr>
              <a:t>                printf("\n");</a:t>
            </a:r>
          </a:p>
          <a:p>
            <a:r>
              <a:rPr lang="en-US" sz="1400" dirty="0">
                <a:solidFill>
                  <a:sysClr val="windowText" lastClr="000000"/>
                </a:solidFill>
                <a:latin typeface="+mj-lt"/>
              </a:rPr>
              <a:t>                </a:t>
            </a:r>
            <a:r>
              <a:rPr lang="en-US" sz="1400" dirty="0" err="1">
                <a:solidFill>
                  <a:sysClr val="windowText" lastClr="000000"/>
                </a:solidFill>
                <a:latin typeface="+mj-lt"/>
              </a:rPr>
              <a:t>play_again</a:t>
            </a:r>
            <a:r>
              <a:rPr lang="en-US" sz="1400" dirty="0">
                <a:solidFill>
                  <a:sysClr val="windowText" lastClr="000000"/>
                </a:solidFill>
                <a:latin typeface="+mj-lt"/>
              </a:rPr>
              <a:t>();</a:t>
            </a:r>
          </a:p>
          <a:p>
            <a:r>
              <a:rPr lang="en-US" sz="1400" dirty="0">
                <a:solidFill>
                  <a:sysClr val="windowText" lastClr="000000"/>
                </a:solidFill>
                <a:latin typeface="+mj-lt"/>
              </a:rPr>
              <a:t>            }</a:t>
            </a:r>
          </a:p>
          <a:p>
            <a:r>
              <a:rPr lang="en-US" sz="1400" dirty="0">
                <a:solidFill>
                  <a:sysClr val="windowText" lastClr="000000"/>
                </a:solidFill>
                <a:latin typeface="+mj-lt"/>
              </a:rPr>
              <a:t>            else if(total_1==total_2)</a:t>
            </a:r>
          </a:p>
          <a:p>
            <a:r>
              <a:rPr lang="en-US" sz="1400" dirty="0">
                <a:solidFill>
                  <a:sysClr val="windowText" lastClr="000000"/>
                </a:solidFill>
                <a:latin typeface="+mj-lt"/>
              </a:rPr>
              <a:t>            {</a:t>
            </a:r>
          </a:p>
          <a:p>
            <a:r>
              <a:rPr lang="en-US" sz="1400" dirty="0">
                <a:solidFill>
                  <a:sysClr val="windowText" lastClr="000000"/>
                </a:solidFill>
                <a:latin typeface="+mj-lt"/>
              </a:rPr>
              <a:t>                printf("\n                    Match is Tie");</a:t>
            </a:r>
          </a:p>
          <a:p>
            <a:r>
              <a:rPr lang="en-US" sz="1400" dirty="0">
                <a:solidFill>
                  <a:sysClr val="windowText" lastClr="000000"/>
                </a:solidFill>
                <a:latin typeface="+mj-lt"/>
              </a:rPr>
              <a:t>                printf("\n");</a:t>
            </a:r>
          </a:p>
          <a:p>
            <a:r>
              <a:rPr lang="en-US" sz="1400" dirty="0">
                <a:solidFill>
                  <a:sysClr val="windowText" lastClr="000000"/>
                </a:solidFill>
                <a:latin typeface="+mj-lt"/>
              </a:rPr>
              <a:t>                </a:t>
            </a:r>
            <a:r>
              <a:rPr lang="en-US" sz="1400" dirty="0" err="1">
                <a:solidFill>
                  <a:sysClr val="windowText" lastClr="000000"/>
                </a:solidFill>
                <a:latin typeface="+mj-lt"/>
              </a:rPr>
              <a:t>play_again</a:t>
            </a:r>
            <a:r>
              <a:rPr lang="en-US" sz="1400" dirty="0">
                <a:solidFill>
                  <a:sysClr val="windowText" lastClr="000000"/>
                </a:solidFill>
                <a:latin typeface="+mj-lt"/>
              </a:rPr>
              <a:t>();</a:t>
            </a:r>
          </a:p>
          <a:p>
            <a:r>
              <a:rPr lang="en-US" sz="1400" dirty="0">
                <a:solidFill>
                  <a:sysClr val="windowText" lastClr="000000"/>
                </a:solidFill>
                <a:latin typeface="+mj-lt"/>
              </a:rPr>
              <a:t>            }</a:t>
            </a:r>
          </a:p>
          <a:p>
            <a:r>
              <a:rPr lang="en-US" sz="1400" dirty="0">
                <a:solidFill>
                  <a:sysClr val="windowText" lastClr="000000"/>
                </a:solidFill>
                <a:latin typeface="+mj-lt"/>
              </a:rPr>
              <a:t>            else</a:t>
            </a:r>
          </a:p>
          <a:p>
            <a:r>
              <a:rPr lang="en-US" sz="1400" dirty="0">
                <a:solidFill>
                  <a:sysClr val="windowText" lastClr="000000"/>
                </a:solidFill>
                <a:latin typeface="+mj-lt"/>
              </a:rPr>
              <a:t>            {</a:t>
            </a:r>
          </a:p>
          <a:p>
            <a:r>
              <a:rPr lang="en-US" sz="1400" dirty="0">
                <a:solidFill>
                  <a:sysClr val="windowText" lastClr="000000"/>
                </a:solidFill>
                <a:latin typeface="+mj-lt"/>
              </a:rPr>
              <a:t>                printf("\n                    Bot Won The Match");</a:t>
            </a:r>
          </a:p>
          <a:p>
            <a:r>
              <a:rPr lang="en-US" sz="1400" dirty="0">
                <a:solidFill>
                  <a:sysClr val="windowText" lastClr="000000"/>
                </a:solidFill>
                <a:latin typeface="+mj-lt"/>
              </a:rPr>
              <a:t>                printf("\n");</a:t>
            </a:r>
          </a:p>
          <a:p>
            <a:r>
              <a:rPr lang="en-US" sz="1400" dirty="0">
                <a:solidFill>
                  <a:sysClr val="windowText" lastClr="000000"/>
                </a:solidFill>
                <a:latin typeface="+mj-lt"/>
              </a:rPr>
              <a:t>                </a:t>
            </a:r>
            <a:r>
              <a:rPr lang="en-US" sz="1400" dirty="0" err="1">
                <a:solidFill>
                  <a:sysClr val="windowText" lastClr="000000"/>
                </a:solidFill>
                <a:latin typeface="+mj-lt"/>
              </a:rPr>
              <a:t>play_again</a:t>
            </a:r>
            <a:r>
              <a:rPr lang="en-US" sz="1400" dirty="0">
                <a:solidFill>
                  <a:sysClr val="windowText" lastClr="000000"/>
                </a:solidFill>
                <a:latin typeface="+mj-lt"/>
              </a:rPr>
              <a:t>();</a:t>
            </a:r>
          </a:p>
          <a:p>
            <a:r>
              <a:rPr lang="en-US" sz="1400" dirty="0">
                <a:solidFill>
                  <a:sysClr val="windowText" lastClr="000000"/>
                </a:solidFill>
                <a:latin typeface="+mj-lt"/>
              </a:rPr>
              <a:t>            }</a:t>
            </a:r>
          </a:p>
        </p:txBody>
      </p:sp>
    </p:spTree>
    <p:extLst>
      <p:ext uri="{BB962C8B-B14F-4D97-AF65-F5344CB8AC3E}">
        <p14:creationId xmlns:p14="http://schemas.microsoft.com/office/powerpoint/2010/main" val="347702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308"/>
            <a:ext cx="8229600" cy="1143000"/>
          </a:xfrm>
        </p:spPr>
        <p:txBody>
          <a:bodyPr/>
          <a:lstStyle/>
          <a:p>
            <a:r>
              <a:rPr lang="en-US" dirty="0"/>
              <a:t>      Table of contents</a:t>
            </a:r>
          </a:p>
        </p:txBody>
      </p:sp>
      <p:sp>
        <p:nvSpPr>
          <p:cNvPr id="3" name="Content Placeholder 2"/>
          <p:cNvSpPr>
            <a:spLocks noGrp="1"/>
          </p:cNvSpPr>
          <p:nvPr>
            <p:ph idx="1"/>
          </p:nvPr>
        </p:nvSpPr>
        <p:spPr>
          <a:xfrm>
            <a:off x="437322" y="1587083"/>
            <a:ext cx="8229600" cy="4659997"/>
          </a:xfrm>
        </p:spPr>
        <p:txBody>
          <a:bodyPr>
            <a:normAutofit fontScale="92500" lnSpcReduction="20000"/>
          </a:bodyPr>
          <a:lstStyle/>
          <a:p>
            <a:pPr marL="0" indent="0">
              <a:buNone/>
            </a:pPr>
            <a:r>
              <a:rPr lang="en-US" dirty="0"/>
              <a:t>                   </a:t>
            </a:r>
          </a:p>
          <a:p>
            <a:pPr lvl="0"/>
            <a:r>
              <a:rPr lang="en-US" dirty="0"/>
              <a:t>Introduction  </a:t>
            </a:r>
            <a:endParaRPr lang="en-IN" dirty="0"/>
          </a:p>
          <a:p>
            <a:pPr lvl="0"/>
            <a:r>
              <a:rPr lang="en-US" dirty="0"/>
              <a:t>Objectives </a:t>
            </a:r>
          </a:p>
          <a:p>
            <a:pPr lvl="0"/>
            <a:r>
              <a:rPr lang="en-US" dirty="0"/>
              <a:t>System Specification</a:t>
            </a:r>
          </a:p>
          <a:p>
            <a:pPr lvl="0"/>
            <a:r>
              <a:rPr lang="en-IN" dirty="0"/>
              <a:t>Algorithm </a:t>
            </a:r>
          </a:p>
          <a:p>
            <a:pPr lvl="0"/>
            <a:r>
              <a:rPr lang="en-IN" dirty="0"/>
              <a:t>Flowchart</a:t>
            </a:r>
          </a:p>
          <a:p>
            <a:pPr lvl="0"/>
            <a:r>
              <a:rPr lang="en-IN" dirty="0"/>
              <a:t>Source Code</a:t>
            </a:r>
          </a:p>
          <a:p>
            <a:pPr lvl="0"/>
            <a:r>
              <a:rPr lang="en-IN" dirty="0"/>
              <a:t>Results and Explanation</a:t>
            </a:r>
          </a:p>
          <a:p>
            <a:pPr lvl="0"/>
            <a:r>
              <a:rPr lang="en-IN" dirty="0"/>
              <a:t>References</a:t>
            </a:r>
          </a:p>
          <a:p>
            <a:pPr lvl="0"/>
            <a:r>
              <a:rPr lang="en-IN" dirty="0"/>
              <a:t>Compiler Used</a:t>
            </a:r>
          </a:p>
          <a:p>
            <a:pPr marL="0" lvl="0" indent="0">
              <a:buNone/>
            </a:pPr>
            <a:endParaRPr lang="en-IN" dirty="0"/>
          </a:p>
          <a:p>
            <a:pPr lvl="0"/>
            <a:endParaRPr lang="en-IN"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1/29/2022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2</a:t>
            </a:fld>
            <a:endParaRPr lang="en-US"/>
          </a:p>
        </p:txBody>
      </p:sp>
    </p:spTree>
    <p:extLst>
      <p:ext uri="{BB962C8B-B14F-4D97-AF65-F5344CB8AC3E}">
        <p14:creationId xmlns:p14="http://schemas.microsoft.com/office/powerpoint/2010/main" val="2259821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B68811-F97C-42C7-BD2B-D5F66903D0FD}"/>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F0DE9F0A-9358-484B-8D9E-B28934FCE3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67FAED-FEFB-45FE-8F14-ACD251305569}"/>
              </a:ext>
            </a:extLst>
          </p:cNvPr>
          <p:cNvSpPr>
            <a:spLocks noGrp="1"/>
          </p:cNvSpPr>
          <p:nvPr>
            <p:ph type="sldNum" sz="quarter" idx="12"/>
          </p:nvPr>
        </p:nvSpPr>
        <p:spPr/>
        <p:txBody>
          <a:bodyPr/>
          <a:lstStyle/>
          <a:p>
            <a:fld id="{4F7E9C80-C75B-4B75-A6C5-E58A18995148}" type="slidenum">
              <a:rPr lang="en-US" smtClean="0"/>
              <a:t>20</a:t>
            </a:fld>
            <a:endParaRPr lang="en-US"/>
          </a:p>
        </p:txBody>
      </p:sp>
      <p:pic>
        <p:nvPicPr>
          <p:cNvPr id="5" name="image2.jpeg">
            <a:extLst>
              <a:ext uri="{FF2B5EF4-FFF2-40B4-BE49-F238E27FC236}">
                <a16:creationId xmlns:a16="http://schemas.microsoft.com/office/drawing/2014/main" id="{27AFD449-58C9-4A84-935A-5D61C1FB7A98}"/>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87817544-958D-4D17-8783-5A9ABF7FD1BF}"/>
              </a:ext>
            </a:extLst>
          </p:cNvPr>
          <p:cNvSpPr/>
          <p:nvPr/>
        </p:nvSpPr>
        <p:spPr>
          <a:xfrm>
            <a:off x="2743200" y="2983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ysClr val="windowText" lastClr="000000"/>
                </a:solidFill>
                <a:latin typeface="+mj-lt"/>
              </a:rPr>
              <a:t>Source Code</a:t>
            </a:r>
            <a:endParaRPr lang="en-IN" sz="5400" dirty="0">
              <a:solidFill>
                <a:sysClr val="windowText" lastClr="000000"/>
              </a:solidFill>
              <a:latin typeface="+mj-lt"/>
            </a:endParaRPr>
          </a:p>
        </p:txBody>
      </p:sp>
      <p:sp>
        <p:nvSpPr>
          <p:cNvPr id="7" name="Rectangle 6">
            <a:extLst>
              <a:ext uri="{FF2B5EF4-FFF2-40B4-BE49-F238E27FC236}">
                <a16:creationId xmlns:a16="http://schemas.microsoft.com/office/drawing/2014/main" id="{13413649-3885-4B6E-B0EE-560B26368D4B}"/>
              </a:ext>
            </a:extLst>
          </p:cNvPr>
          <p:cNvSpPr/>
          <p:nvPr/>
        </p:nvSpPr>
        <p:spPr>
          <a:xfrm>
            <a:off x="685800" y="1882775"/>
            <a:ext cx="76962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mj-lt"/>
              </a:rPr>
              <a:t> }</a:t>
            </a:r>
          </a:p>
          <a:p>
            <a:r>
              <a:rPr lang="en-US" sz="1400" dirty="0">
                <a:solidFill>
                  <a:sysClr val="windowText" lastClr="000000"/>
                </a:solidFill>
                <a:latin typeface="+mj-lt"/>
              </a:rPr>
              <a:t>    }</a:t>
            </a:r>
          </a:p>
          <a:p>
            <a:r>
              <a:rPr lang="en-US" sz="1400" dirty="0">
                <a:solidFill>
                  <a:sysClr val="windowText" lastClr="000000"/>
                </a:solidFill>
                <a:latin typeface="+mj-lt"/>
              </a:rPr>
              <a:t>}</a:t>
            </a:r>
          </a:p>
          <a:p>
            <a:r>
              <a:rPr lang="en-US" sz="1400" dirty="0">
                <a:solidFill>
                  <a:sysClr val="windowText" lastClr="000000"/>
                </a:solidFill>
                <a:latin typeface="+mj-lt"/>
              </a:rPr>
              <a:t>void </a:t>
            </a:r>
            <a:r>
              <a:rPr lang="en-US" sz="1400" dirty="0" err="1">
                <a:solidFill>
                  <a:sysClr val="windowText" lastClr="000000"/>
                </a:solidFill>
                <a:latin typeface="+mj-lt"/>
              </a:rPr>
              <a:t>bowling_player</a:t>
            </a:r>
            <a:r>
              <a:rPr lang="en-US" sz="1400" dirty="0">
                <a:solidFill>
                  <a:sysClr val="windowText" lastClr="000000"/>
                </a:solidFill>
                <a:latin typeface="+mj-lt"/>
              </a:rPr>
              <a:t>()</a:t>
            </a:r>
          </a:p>
          <a:p>
            <a:r>
              <a:rPr lang="en-US" sz="1400" dirty="0">
                <a:solidFill>
                  <a:sysClr val="windowText" lastClr="000000"/>
                </a:solidFill>
                <a:latin typeface="+mj-lt"/>
              </a:rPr>
              <a:t>{</a:t>
            </a:r>
          </a:p>
          <a:p>
            <a:r>
              <a:rPr lang="en-US" sz="1400" dirty="0">
                <a:solidFill>
                  <a:sysClr val="windowText" lastClr="000000"/>
                </a:solidFill>
                <a:latin typeface="+mj-lt"/>
              </a:rPr>
              <a:t>    printf("\n\n");</a:t>
            </a:r>
          </a:p>
          <a:p>
            <a:r>
              <a:rPr lang="en-US" sz="1400" dirty="0">
                <a:solidFill>
                  <a:sysClr val="windowText" lastClr="000000"/>
                </a:solidFill>
                <a:latin typeface="+mj-lt"/>
              </a:rPr>
              <a:t>    printf("                         ------------\n");</a:t>
            </a:r>
          </a:p>
          <a:p>
            <a:r>
              <a:rPr lang="en-US" sz="1400" dirty="0">
                <a:solidFill>
                  <a:sysClr val="windowText" lastClr="000000"/>
                </a:solidFill>
                <a:latin typeface="+mj-lt"/>
              </a:rPr>
              <a:t>    printf("                         First Inning\n");</a:t>
            </a:r>
          </a:p>
          <a:p>
            <a:r>
              <a:rPr lang="en-US" sz="1400" dirty="0">
                <a:solidFill>
                  <a:sysClr val="windowText" lastClr="000000"/>
                </a:solidFill>
                <a:latin typeface="+mj-lt"/>
              </a:rPr>
              <a:t>    printf("                         ------------\n");</a:t>
            </a:r>
          </a:p>
          <a:p>
            <a:r>
              <a:rPr lang="en-US" sz="1400" dirty="0">
                <a:solidFill>
                  <a:sysClr val="windowText" lastClr="000000"/>
                </a:solidFill>
                <a:latin typeface="+mj-lt"/>
              </a:rPr>
              <a:t>    int score_1,total_1=0;</a:t>
            </a:r>
          </a:p>
          <a:p>
            <a:r>
              <a:rPr lang="en-US" sz="1400" dirty="0">
                <a:solidFill>
                  <a:sysClr val="windowText" lastClr="000000"/>
                </a:solidFill>
                <a:latin typeface="+mj-lt"/>
              </a:rPr>
              <a:t>    a:</a:t>
            </a:r>
          </a:p>
          <a:p>
            <a:r>
              <a:rPr lang="en-US" sz="1400" dirty="0">
                <a:solidFill>
                  <a:sysClr val="windowText" lastClr="000000"/>
                </a:solidFill>
                <a:latin typeface="+mj-lt"/>
              </a:rPr>
              <a:t>    printf("\n                    Enter The Run You Want To Ball - ");</a:t>
            </a:r>
          </a:p>
          <a:p>
            <a:r>
              <a:rPr lang="en-US" sz="1400" dirty="0">
                <a:solidFill>
                  <a:sysClr val="windowText" lastClr="000000"/>
                </a:solidFill>
                <a:latin typeface="+mj-lt"/>
              </a:rPr>
              <a:t>    </a:t>
            </a:r>
            <a:r>
              <a:rPr lang="en-US" sz="1400" dirty="0" err="1">
                <a:solidFill>
                  <a:sysClr val="windowText" lastClr="000000"/>
                </a:solidFill>
                <a:latin typeface="+mj-lt"/>
              </a:rPr>
              <a:t>scanf</a:t>
            </a:r>
            <a:r>
              <a:rPr lang="en-US" sz="1400" dirty="0">
                <a:solidFill>
                  <a:sysClr val="windowText" lastClr="000000"/>
                </a:solidFill>
                <a:latin typeface="+mj-lt"/>
              </a:rPr>
              <a:t>("%d",&amp;score_1);</a:t>
            </a:r>
          </a:p>
          <a:p>
            <a:r>
              <a:rPr lang="en-US" sz="1400" dirty="0">
                <a:solidFill>
                  <a:sysClr val="windowText" lastClr="000000"/>
                </a:solidFill>
                <a:latin typeface="+mj-lt"/>
              </a:rPr>
              <a:t>    int score_2,lower=0,upper=6;</a:t>
            </a:r>
          </a:p>
          <a:p>
            <a:r>
              <a:rPr lang="en-US" sz="1400" dirty="0">
                <a:solidFill>
                  <a:sysClr val="windowText" lastClr="000000"/>
                </a:solidFill>
                <a:latin typeface="+mj-lt"/>
              </a:rPr>
              <a:t>    </a:t>
            </a:r>
            <a:r>
              <a:rPr lang="en-US" sz="1400" dirty="0" err="1">
                <a:solidFill>
                  <a:sysClr val="windowText" lastClr="000000"/>
                </a:solidFill>
                <a:latin typeface="+mj-lt"/>
              </a:rPr>
              <a:t>srand</a:t>
            </a:r>
            <a:r>
              <a:rPr lang="en-US" sz="1400" dirty="0">
                <a:solidFill>
                  <a:sysClr val="windowText" lastClr="000000"/>
                </a:solidFill>
                <a:latin typeface="+mj-lt"/>
              </a:rPr>
              <a:t>(time(NULL));</a:t>
            </a:r>
          </a:p>
          <a:p>
            <a:r>
              <a:rPr lang="en-US" sz="1400" dirty="0">
                <a:solidFill>
                  <a:sysClr val="windowText" lastClr="000000"/>
                </a:solidFill>
                <a:latin typeface="+mj-lt"/>
              </a:rPr>
              <a:t>    score_2=(rand()%(upper-lower+1)+lower);</a:t>
            </a:r>
          </a:p>
          <a:p>
            <a:r>
              <a:rPr lang="en-US" sz="1400" dirty="0">
                <a:solidFill>
                  <a:sysClr val="windowText" lastClr="000000"/>
                </a:solidFill>
                <a:latin typeface="+mj-lt"/>
              </a:rPr>
              <a:t>    printf("\n                    Run Scored By Bot - %d",score_2);</a:t>
            </a:r>
          </a:p>
          <a:p>
            <a:r>
              <a:rPr lang="en-US" sz="1400" dirty="0">
                <a:solidFill>
                  <a:sysClr val="windowText" lastClr="000000"/>
                </a:solidFill>
                <a:latin typeface="+mj-lt"/>
              </a:rPr>
              <a:t>    if(score_1!=score_2)</a:t>
            </a:r>
          </a:p>
          <a:p>
            <a:r>
              <a:rPr lang="en-US" sz="1400" dirty="0">
                <a:solidFill>
                  <a:sysClr val="windowText" lastClr="000000"/>
                </a:solidFill>
                <a:latin typeface="+mj-lt"/>
              </a:rPr>
              <a:t>    {</a:t>
            </a:r>
          </a:p>
          <a:p>
            <a:r>
              <a:rPr lang="en-US" sz="1400" dirty="0">
                <a:solidFill>
                  <a:sysClr val="windowText" lastClr="000000"/>
                </a:solidFill>
                <a:latin typeface="+mj-lt"/>
              </a:rPr>
              <a:t>        total_1+=score_2;</a:t>
            </a:r>
          </a:p>
          <a:p>
            <a:r>
              <a:rPr lang="en-US" sz="1400" dirty="0">
                <a:solidFill>
                  <a:sysClr val="windowText" lastClr="000000"/>
                </a:solidFill>
                <a:latin typeface="+mj-lt"/>
              </a:rPr>
              <a:t>        printf("\n                    Total Runs Scored - %d",total_1);</a:t>
            </a:r>
          </a:p>
          <a:p>
            <a:r>
              <a:rPr lang="en-US" sz="1400" dirty="0">
                <a:solidFill>
                  <a:sysClr val="windowText" lastClr="000000"/>
                </a:solidFill>
                <a:latin typeface="+mj-lt"/>
              </a:rPr>
              <a:t>        printf("\n");</a:t>
            </a:r>
          </a:p>
          <a:p>
            <a:r>
              <a:rPr lang="en-US" sz="1400" dirty="0">
                <a:solidFill>
                  <a:sysClr val="windowText" lastClr="000000"/>
                </a:solidFill>
                <a:latin typeface="+mj-lt"/>
              </a:rPr>
              <a:t>        </a:t>
            </a:r>
            <a:r>
              <a:rPr lang="en-US" sz="1400" dirty="0" err="1">
                <a:solidFill>
                  <a:sysClr val="windowText" lastClr="000000"/>
                </a:solidFill>
                <a:latin typeface="+mj-lt"/>
              </a:rPr>
              <a:t>goto</a:t>
            </a:r>
            <a:r>
              <a:rPr lang="en-US" sz="1400" dirty="0">
                <a:solidFill>
                  <a:sysClr val="windowText" lastClr="000000"/>
                </a:solidFill>
                <a:latin typeface="+mj-lt"/>
              </a:rPr>
              <a:t> a;</a:t>
            </a:r>
          </a:p>
        </p:txBody>
      </p:sp>
    </p:spTree>
    <p:extLst>
      <p:ext uri="{BB962C8B-B14F-4D97-AF65-F5344CB8AC3E}">
        <p14:creationId xmlns:p14="http://schemas.microsoft.com/office/powerpoint/2010/main" val="1739346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9A8A65-BB68-4A7E-863D-F06F6F48E7E0}"/>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8F91B1DC-B260-4A19-9C67-81E0826A27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D3408E-CDE0-4762-8EEC-6BEF82B622B5}"/>
              </a:ext>
            </a:extLst>
          </p:cNvPr>
          <p:cNvSpPr>
            <a:spLocks noGrp="1"/>
          </p:cNvSpPr>
          <p:nvPr>
            <p:ph type="sldNum" sz="quarter" idx="12"/>
          </p:nvPr>
        </p:nvSpPr>
        <p:spPr/>
        <p:txBody>
          <a:bodyPr/>
          <a:lstStyle/>
          <a:p>
            <a:fld id="{4F7E9C80-C75B-4B75-A6C5-E58A18995148}" type="slidenum">
              <a:rPr lang="en-US" smtClean="0"/>
              <a:t>21</a:t>
            </a:fld>
            <a:endParaRPr lang="en-US"/>
          </a:p>
        </p:txBody>
      </p:sp>
      <p:pic>
        <p:nvPicPr>
          <p:cNvPr id="5" name="image2.jpeg">
            <a:extLst>
              <a:ext uri="{FF2B5EF4-FFF2-40B4-BE49-F238E27FC236}">
                <a16:creationId xmlns:a16="http://schemas.microsoft.com/office/drawing/2014/main" id="{0942954A-03FD-4F2C-A815-86195A695E3F}"/>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6C55AC0B-72CC-4C1E-832B-637C887E2E78}"/>
              </a:ext>
            </a:extLst>
          </p:cNvPr>
          <p:cNvSpPr/>
          <p:nvPr/>
        </p:nvSpPr>
        <p:spPr>
          <a:xfrm>
            <a:off x="2743200" y="2983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ysClr val="windowText" lastClr="000000"/>
                </a:solidFill>
                <a:latin typeface="+mj-lt"/>
              </a:rPr>
              <a:t>Source Code</a:t>
            </a:r>
            <a:endParaRPr lang="en-IN" sz="5400" dirty="0">
              <a:solidFill>
                <a:sysClr val="windowText" lastClr="000000"/>
              </a:solidFill>
              <a:latin typeface="+mj-lt"/>
            </a:endParaRPr>
          </a:p>
        </p:txBody>
      </p:sp>
      <p:sp>
        <p:nvSpPr>
          <p:cNvPr id="7" name="Rectangle 6">
            <a:extLst>
              <a:ext uri="{FF2B5EF4-FFF2-40B4-BE49-F238E27FC236}">
                <a16:creationId xmlns:a16="http://schemas.microsoft.com/office/drawing/2014/main" id="{B10B931A-865C-4BC7-8B9F-CCA132915653}"/>
              </a:ext>
            </a:extLst>
          </p:cNvPr>
          <p:cNvSpPr/>
          <p:nvPr/>
        </p:nvSpPr>
        <p:spPr>
          <a:xfrm>
            <a:off x="685800" y="1882775"/>
            <a:ext cx="76962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mj-lt"/>
              </a:rPr>
              <a:t> }</a:t>
            </a:r>
          </a:p>
          <a:p>
            <a:r>
              <a:rPr lang="en-US" sz="1400" dirty="0">
                <a:solidFill>
                  <a:sysClr val="windowText" lastClr="000000"/>
                </a:solidFill>
                <a:latin typeface="+mj-lt"/>
              </a:rPr>
              <a:t>    else</a:t>
            </a:r>
          </a:p>
          <a:p>
            <a:r>
              <a:rPr lang="en-US" sz="1400" dirty="0">
                <a:solidFill>
                  <a:sysClr val="windowText" lastClr="000000"/>
                </a:solidFill>
                <a:latin typeface="+mj-lt"/>
              </a:rPr>
              <a:t>    {</a:t>
            </a:r>
          </a:p>
          <a:p>
            <a:r>
              <a:rPr lang="en-US" sz="1400" dirty="0">
                <a:solidFill>
                  <a:sysClr val="windowText" lastClr="000000"/>
                </a:solidFill>
                <a:latin typeface="+mj-lt"/>
              </a:rPr>
              <a:t>        printf("\n");</a:t>
            </a:r>
          </a:p>
          <a:p>
            <a:r>
              <a:rPr lang="en-US" sz="1400" dirty="0">
                <a:solidFill>
                  <a:sysClr val="windowText" lastClr="000000"/>
                </a:solidFill>
                <a:latin typeface="+mj-lt"/>
              </a:rPr>
              <a:t>        printf("\n                    Out");</a:t>
            </a:r>
          </a:p>
          <a:p>
            <a:r>
              <a:rPr lang="en-US" sz="1400" dirty="0">
                <a:solidFill>
                  <a:sysClr val="windowText" lastClr="000000"/>
                </a:solidFill>
                <a:latin typeface="+mj-lt"/>
              </a:rPr>
              <a:t>        printf("\n\n                    Target - %d",(total_1)+1);</a:t>
            </a:r>
          </a:p>
          <a:p>
            <a:r>
              <a:rPr lang="en-US" sz="1400" dirty="0">
                <a:solidFill>
                  <a:sysClr val="windowText" lastClr="000000"/>
                </a:solidFill>
                <a:latin typeface="+mj-lt"/>
              </a:rPr>
              <a:t>        printf("\n\n");</a:t>
            </a:r>
          </a:p>
          <a:p>
            <a:r>
              <a:rPr lang="en-US" sz="1400" dirty="0">
                <a:solidFill>
                  <a:sysClr val="windowText" lastClr="000000"/>
                </a:solidFill>
                <a:latin typeface="+mj-lt"/>
              </a:rPr>
              <a:t>        printf("                         -------------\n");</a:t>
            </a:r>
          </a:p>
          <a:p>
            <a:r>
              <a:rPr lang="en-US" sz="1400" dirty="0">
                <a:solidFill>
                  <a:sysClr val="windowText" lastClr="000000"/>
                </a:solidFill>
                <a:latin typeface="+mj-lt"/>
              </a:rPr>
              <a:t>        printf("                         Second Inning\n");</a:t>
            </a:r>
          </a:p>
          <a:p>
            <a:r>
              <a:rPr lang="en-US" sz="1400" dirty="0">
                <a:solidFill>
                  <a:sysClr val="windowText" lastClr="000000"/>
                </a:solidFill>
                <a:latin typeface="+mj-lt"/>
              </a:rPr>
              <a:t>        printf("                         -------------\n");</a:t>
            </a:r>
          </a:p>
          <a:p>
            <a:r>
              <a:rPr lang="en-US" sz="1400" dirty="0">
                <a:solidFill>
                  <a:sysClr val="windowText" lastClr="000000"/>
                </a:solidFill>
                <a:latin typeface="+mj-lt"/>
              </a:rPr>
              <a:t>        int score_3,total_2=0;</a:t>
            </a:r>
          </a:p>
          <a:p>
            <a:r>
              <a:rPr lang="en-US" sz="1400" dirty="0">
                <a:solidFill>
                  <a:sysClr val="windowText" lastClr="000000"/>
                </a:solidFill>
                <a:latin typeface="+mj-lt"/>
              </a:rPr>
              <a:t>        b:</a:t>
            </a:r>
          </a:p>
          <a:p>
            <a:r>
              <a:rPr lang="en-US" sz="1400" dirty="0">
                <a:solidFill>
                  <a:sysClr val="windowText" lastClr="000000"/>
                </a:solidFill>
                <a:latin typeface="+mj-lt"/>
              </a:rPr>
              <a:t>        printf("\n                    Enter The Run You Want To Score - ");</a:t>
            </a:r>
          </a:p>
          <a:p>
            <a:r>
              <a:rPr lang="en-US" sz="1400" dirty="0">
                <a:solidFill>
                  <a:sysClr val="windowText" lastClr="000000"/>
                </a:solidFill>
                <a:latin typeface="+mj-lt"/>
              </a:rPr>
              <a:t>        </a:t>
            </a:r>
            <a:r>
              <a:rPr lang="en-US" sz="1400" dirty="0" err="1">
                <a:solidFill>
                  <a:sysClr val="windowText" lastClr="000000"/>
                </a:solidFill>
                <a:latin typeface="+mj-lt"/>
              </a:rPr>
              <a:t>scanf</a:t>
            </a:r>
            <a:r>
              <a:rPr lang="en-US" sz="1400" dirty="0">
                <a:solidFill>
                  <a:sysClr val="windowText" lastClr="000000"/>
                </a:solidFill>
                <a:latin typeface="+mj-lt"/>
              </a:rPr>
              <a:t>("%d",&amp;score_3);</a:t>
            </a:r>
          </a:p>
          <a:p>
            <a:r>
              <a:rPr lang="en-US" sz="1400" dirty="0">
                <a:solidFill>
                  <a:sysClr val="windowText" lastClr="000000"/>
                </a:solidFill>
                <a:latin typeface="+mj-lt"/>
              </a:rPr>
              <a:t>        int score_4,lower=0,upper=6;</a:t>
            </a:r>
          </a:p>
          <a:p>
            <a:r>
              <a:rPr lang="en-US" sz="1400" dirty="0">
                <a:solidFill>
                  <a:sysClr val="windowText" lastClr="000000"/>
                </a:solidFill>
                <a:latin typeface="+mj-lt"/>
              </a:rPr>
              <a:t>        </a:t>
            </a:r>
            <a:r>
              <a:rPr lang="en-US" sz="1400" dirty="0" err="1">
                <a:solidFill>
                  <a:sysClr val="windowText" lastClr="000000"/>
                </a:solidFill>
                <a:latin typeface="+mj-lt"/>
              </a:rPr>
              <a:t>srand</a:t>
            </a:r>
            <a:r>
              <a:rPr lang="en-US" sz="1400" dirty="0">
                <a:solidFill>
                  <a:sysClr val="windowText" lastClr="000000"/>
                </a:solidFill>
                <a:latin typeface="+mj-lt"/>
              </a:rPr>
              <a:t>(time(NULL));</a:t>
            </a:r>
          </a:p>
          <a:p>
            <a:r>
              <a:rPr lang="en-US" sz="1400" dirty="0">
                <a:solidFill>
                  <a:sysClr val="windowText" lastClr="000000"/>
                </a:solidFill>
                <a:latin typeface="+mj-lt"/>
              </a:rPr>
              <a:t>        score_4=(rand()%(upper-lower+1)+lower);</a:t>
            </a:r>
          </a:p>
          <a:p>
            <a:r>
              <a:rPr lang="en-US" sz="1400" dirty="0">
                <a:solidFill>
                  <a:sysClr val="windowText" lastClr="000000"/>
                </a:solidFill>
                <a:latin typeface="+mj-lt"/>
              </a:rPr>
              <a:t>        printf("\n                    Bot Threw - %d",score_4);</a:t>
            </a:r>
          </a:p>
        </p:txBody>
      </p:sp>
    </p:spTree>
    <p:extLst>
      <p:ext uri="{BB962C8B-B14F-4D97-AF65-F5344CB8AC3E}">
        <p14:creationId xmlns:p14="http://schemas.microsoft.com/office/powerpoint/2010/main" val="583803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31F00-B3E3-469D-B504-378F08BD6D79}"/>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DF0371C3-B4AB-4B06-9340-3B03FBCC25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954B77-F0BA-4C37-BC6A-D5ADBBAACF1A}"/>
              </a:ext>
            </a:extLst>
          </p:cNvPr>
          <p:cNvSpPr>
            <a:spLocks noGrp="1"/>
          </p:cNvSpPr>
          <p:nvPr>
            <p:ph type="sldNum" sz="quarter" idx="12"/>
          </p:nvPr>
        </p:nvSpPr>
        <p:spPr/>
        <p:txBody>
          <a:bodyPr/>
          <a:lstStyle/>
          <a:p>
            <a:fld id="{4F7E9C80-C75B-4B75-A6C5-E58A18995148}" type="slidenum">
              <a:rPr lang="en-US" smtClean="0"/>
              <a:t>22</a:t>
            </a:fld>
            <a:endParaRPr lang="en-US"/>
          </a:p>
        </p:txBody>
      </p:sp>
      <p:pic>
        <p:nvPicPr>
          <p:cNvPr id="5" name="image2.jpeg">
            <a:extLst>
              <a:ext uri="{FF2B5EF4-FFF2-40B4-BE49-F238E27FC236}">
                <a16:creationId xmlns:a16="http://schemas.microsoft.com/office/drawing/2014/main" id="{ACBDEA8D-61A8-4596-938E-2ADD07C36D3C}"/>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22049823-A914-48B0-AA51-A7EAB96E07DF}"/>
              </a:ext>
            </a:extLst>
          </p:cNvPr>
          <p:cNvSpPr/>
          <p:nvPr/>
        </p:nvSpPr>
        <p:spPr>
          <a:xfrm>
            <a:off x="2743200" y="2983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ysClr val="windowText" lastClr="000000"/>
                </a:solidFill>
                <a:latin typeface="+mj-lt"/>
              </a:rPr>
              <a:t>Source Code</a:t>
            </a:r>
            <a:endParaRPr lang="en-IN" sz="5400" dirty="0">
              <a:solidFill>
                <a:sysClr val="windowText" lastClr="000000"/>
              </a:solidFill>
              <a:latin typeface="+mj-lt"/>
            </a:endParaRPr>
          </a:p>
        </p:txBody>
      </p:sp>
      <p:sp>
        <p:nvSpPr>
          <p:cNvPr id="7" name="Rectangle 6">
            <a:extLst>
              <a:ext uri="{FF2B5EF4-FFF2-40B4-BE49-F238E27FC236}">
                <a16:creationId xmlns:a16="http://schemas.microsoft.com/office/drawing/2014/main" id="{E58A94EC-6AF1-47E2-AEFA-F314340E7063}"/>
              </a:ext>
            </a:extLst>
          </p:cNvPr>
          <p:cNvSpPr/>
          <p:nvPr/>
        </p:nvSpPr>
        <p:spPr>
          <a:xfrm>
            <a:off x="685800" y="1882775"/>
            <a:ext cx="76962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mj-lt"/>
              </a:rPr>
              <a:t> if(score_3!=score_4)</a:t>
            </a:r>
          </a:p>
          <a:p>
            <a:r>
              <a:rPr lang="en-US" sz="1400" dirty="0">
                <a:solidFill>
                  <a:sysClr val="windowText" lastClr="000000"/>
                </a:solidFill>
                <a:latin typeface="+mj-lt"/>
              </a:rPr>
              <a:t>        {</a:t>
            </a:r>
          </a:p>
          <a:p>
            <a:r>
              <a:rPr lang="en-US" sz="1400" dirty="0">
                <a:solidFill>
                  <a:sysClr val="windowText" lastClr="000000"/>
                </a:solidFill>
                <a:latin typeface="+mj-lt"/>
              </a:rPr>
              <a:t>            total_2+=score_3;</a:t>
            </a:r>
          </a:p>
          <a:p>
            <a:r>
              <a:rPr lang="en-US" sz="1400" dirty="0">
                <a:solidFill>
                  <a:sysClr val="windowText" lastClr="000000"/>
                </a:solidFill>
                <a:latin typeface="+mj-lt"/>
              </a:rPr>
              <a:t>            if(total_1&gt;=total_2)</a:t>
            </a:r>
          </a:p>
          <a:p>
            <a:r>
              <a:rPr lang="en-US" sz="1400" dirty="0">
                <a:solidFill>
                  <a:sysClr val="windowText" lastClr="000000"/>
                </a:solidFill>
                <a:latin typeface="+mj-lt"/>
              </a:rPr>
              <a:t>            {</a:t>
            </a:r>
          </a:p>
          <a:p>
            <a:r>
              <a:rPr lang="en-US" sz="1400" dirty="0">
                <a:solidFill>
                  <a:sysClr val="windowText" lastClr="000000"/>
                </a:solidFill>
                <a:latin typeface="+mj-lt"/>
              </a:rPr>
              <a:t>                printf("\n                    Total Runs Scored - %d",total_2);</a:t>
            </a:r>
          </a:p>
          <a:p>
            <a:r>
              <a:rPr lang="en-US" sz="1400" dirty="0">
                <a:solidFill>
                  <a:sysClr val="windowText" lastClr="000000"/>
                </a:solidFill>
                <a:latin typeface="+mj-lt"/>
              </a:rPr>
              <a:t>                printf("\n");</a:t>
            </a:r>
          </a:p>
          <a:p>
            <a:r>
              <a:rPr lang="en-US" sz="1400" dirty="0">
                <a:solidFill>
                  <a:sysClr val="windowText" lastClr="000000"/>
                </a:solidFill>
                <a:latin typeface="+mj-lt"/>
              </a:rPr>
              <a:t>                </a:t>
            </a:r>
            <a:r>
              <a:rPr lang="en-US" sz="1400" dirty="0" err="1">
                <a:solidFill>
                  <a:sysClr val="windowText" lastClr="000000"/>
                </a:solidFill>
                <a:latin typeface="+mj-lt"/>
              </a:rPr>
              <a:t>goto</a:t>
            </a:r>
            <a:r>
              <a:rPr lang="en-US" sz="1400" dirty="0">
                <a:solidFill>
                  <a:sysClr val="windowText" lastClr="000000"/>
                </a:solidFill>
                <a:latin typeface="+mj-lt"/>
              </a:rPr>
              <a:t> b;</a:t>
            </a:r>
          </a:p>
          <a:p>
            <a:r>
              <a:rPr lang="en-US" sz="1400" dirty="0">
                <a:solidFill>
                  <a:sysClr val="windowText" lastClr="000000"/>
                </a:solidFill>
                <a:latin typeface="+mj-lt"/>
              </a:rPr>
              <a:t>            }</a:t>
            </a:r>
          </a:p>
          <a:p>
            <a:r>
              <a:rPr lang="en-US" sz="1400" dirty="0">
                <a:solidFill>
                  <a:sysClr val="windowText" lastClr="000000"/>
                </a:solidFill>
                <a:latin typeface="+mj-lt"/>
              </a:rPr>
              <a:t>            else</a:t>
            </a:r>
          </a:p>
          <a:p>
            <a:r>
              <a:rPr lang="en-US" sz="1400" dirty="0">
                <a:solidFill>
                  <a:sysClr val="windowText" lastClr="000000"/>
                </a:solidFill>
                <a:latin typeface="+mj-lt"/>
              </a:rPr>
              <a:t>            {</a:t>
            </a:r>
          </a:p>
          <a:p>
            <a:r>
              <a:rPr lang="en-US" sz="1400" dirty="0">
                <a:solidFill>
                  <a:sysClr val="windowText" lastClr="000000"/>
                </a:solidFill>
                <a:latin typeface="+mj-lt"/>
              </a:rPr>
              <a:t>                printf("\n");</a:t>
            </a:r>
          </a:p>
          <a:p>
            <a:r>
              <a:rPr lang="en-US" sz="1400" dirty="0">
                <a:solidFill>
                  <a:sysClr val="windowText" lastClr="000000"/>
                </a:solidFill>
                <a:latin typeface="+mj-lt"/>
              </a:rPr>
              <a:t>                printf("\n                    You Won The Match");</a:t>
            </a:r>
          </a:p>
          <a:p>
            <a:r>
              <a:rPr lang="en-US" sz="1400" dirty="0">
                <a:solidFill>
                  <a:sysClr val="windowText" lastClr="000000"/>
                </a:solidFill>
                <a:latin typeface="+mj-lt"/>
              </a:rPr>
              <a:t>                printf("\n");</a:t>
            </a:r>
          </a:p>
          <a:p>
            <a:r>
              <a:rPr lang="en-US" sz="1400" dirty="0">
                <a:solidFill>
                  <a:sysClr val="windowText" lastClr="000000"/>
                </a:solidFill>
                <a:latin typeface="+mj-lt"/>
              </a:rPr>
              <a:t>                </a:t>
            </a:r>
            <a:r>
              <a:rPr lang="en-US" sz="1400" dirty="0" err="1">
                <a:solidFill>
                  <a:sysClr val="windowText" lastClr="000000"/>
                </a:solidFill>
                <a:latin typeface="+mj-lt"/>
              </a:rPr>
              <a:t>play_again</a:t>
            </a:r>
            <a:r>
              <a:rPr lang="en-US" sz="1400" dirty="0">
                <a:solidFill>
                  <a:sysClr val="windowText" lastClr="000000"/>
                </a:solidFill>
                <a:latin typeface="+mj-lt"/>
              </a:rPr>
              <a:t>();</a:t>
            </a:r>
          </a:p>
          <a:p>
            <a:r>
              <a:rPr lang="en-US" sz="1400" dirty="0">
                <a:solidFill>
                  <a:sysClr val="windowText" lastClr="000000"/>
                </a:solidFill>
                <a:latin typeface="+mj-lt"/>
              </a:rPr>
              <a:t>            }</a:t>
            </a:r>
          </a:p>
          <a:p>
            <a:r>
              <a:rPr lang="en-US" sz="1400" dirty="0">
                <a:solidFill>
                  <a:sysClr val="windowText" lastClr="000000"/>
                </a:solidFill>
                <a:latin typeface="+mj-lt"/>
              </a:rPr>
              <a:t>        }</a:t>
            </a:r>
          </a:p>
          <a:p>
            <a:r>
              <a:rPr lang="en-US" sz="1400" dirty="0">
                <a:solidFill>
                  <a:sysClr val="windowText" lastClr="000000"/>
                </a:solidFill>
                <a:latin typeface="+mj-lt"/>
              </a:rPr>
              <a:t>        else(score_3==score_4);</a:t>
            </a:r>
          </a:p>
          <a:p>
            <a:r>
              <a:rPr lang="en-US" sz="1400" dirty="0">
                <a:solidFill>
                  <a:sysClr val="windowText" lastClr="000000"/>
                </a:solidFill>
                <a:latin typeface="+mj-lt"/>
              </a:rPr>
              <a:t>        {</a:t>
            </a:r>
          </a:p>
          <a:p>
            <a:r>
              <a:rPr lang="en-US" sz="1400" dirty="0">
                <a:solidFill>
                  <a:sysClr val="windowText" lastClr="000000"/>
                </a:solidFill>
                <a:latin typeface="+mj-lt"/>
              </a:rPr>
              <a:t>            printf("\n");</a:t>
            </a:r>
          </a:p>
          <a:p>
            <a:r>
              <a:rPr lang="en-US" sz="1400" dirty="0">
                <a:solidFill>
                  <a:sysClr val="windowText" lastClr="000000"/>
                </a:solidFill>
                <a:latin typeface="+mj-lt"/>
              </a:rPr>
              <a:t>            printf("\n                    Bot is Out");</a:t>
            </a:r>
          </a:p>
          <a:p>
            <a:r>
              <a:rPr lang="en-US" sz="1400" dirty="0">
                <a:solidFill>
                  <a:sysClr val="windowText" lastClr="000000"/>
                </a:solidFill>
                <a:latin typeface="+mj-lt"/>
              </a:rPr>
              <a:t>        }</a:t>
            </a:r>
          </a:p>
        </p:txBody>
      </p:sp>
    </p:spTree>
    <p:extLst>
      <p:ext uri="{BB962C8B-B14F-4D97-AF65-F5344CB8AC3E}">
        <p14:creationId xmlns:p14="http://schemas.microsoft.com/office/powerpoint/2010/main" val="2650771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E8B9AE-4C5D-4589-83A2-7F35C337086F}"/>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5467CFF9-AD8B-4CB7-8138-2FBB0370C2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B9FEDC-FB24-4C31-997D-C420044E80D1}"/>
              </a:ext>
            </a:extLst>
          </p:cNvPr>
          <p:cNvSpPr>
            <a:spLocks noGrp="1"/>
          </p:cNvSpPr>
          <p:nvPr>
            <p:ph type="sldNum" sz="quarter" idx="12"/>
          </p:nvPr>
        </p:nvSpPr>
        <p:spPr/>
        <p:txBody>
          <a:bodyPr/>
          <a:lstStyle/>
          <a:p>
            <a:fld id="{4F7E9C80-C75B-4B75-A6C5-E58A18995148}" type="slidenum">
              <a:rPr lang="en-US" smtClean="0"/>
              <a:t>23</a:t>
            </a:fld>
            <a:endParaRPr lang="en-US"/>
          </a:p>
        </p:txBody>
      </p:sp>
      <p:pic>
        <p:nvPicPr>
          <p:cNvPr id="5" name="image2.jpeg">
            <a:extLst>
              <a:ext uri="{FF2B5EF4-FFF2-40B4-BE49-F238E27FC236}">
                <a16:creationId xmlns:a16="http://schemas.microsoft.com/office/drawing/2014/main" id="{50A4B20E-AE30-44A5-9B0F-19FF4024605A}"/>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E0C63A90-5E24-4F87-8FD5-91BBC740441C}"/>
              </a:ext>
            </a:extLst>
          </p:cNvPr>
          <p:cNvSpPr/>
          <p:nvPr/>
        </p:nvSpPr>
        <p:spPr>
          <a:xfrm>
            <a:off x="2743200" y="2983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ysClr val="windowText" lastClr="000000"/>
                </a:solidFill>
                <a:latin typeface="+mj-lt"/>
              </a:rPr>
              <a:t>Source Code</a:t>
            </a:r>
            <a:endParaRPr lang="en-IN" sz="5400" dirty="0">
              <a:solidFill>
                <a:sysClr val="windowText" lastClr="000000"/>
              </a:solidFill>
              <a:latin typeface="+mj-lt"/>
            </a:endParaRPr>
          </a:p>
        </p:txBody>
      </p:sp>
      <p:sp>
        <p:nvSpPr>
          <p:cNvPr id="7" name="Rectangle 6">
            <a:extLst>
              <a:ext uri="{FF2B5EF4-FFF2-40B4-BE49-F238E27FC236}">
                <a16:creationId xmlns:a16="http://schemas.microsoft.com/office/drawing/2014/main" id="{6A0F3D21-3863-4B46-8921-B8FE117B2841}"/>
              </a:ext>
            </a:extLst>
          </p:cNvPr>
          <p:cNvSpPr/>
          <p:nvPr/>
        </p:nvSpPr>
        <p:spPr>
          <a:xfrm>
            <a:off x="685800" y="1882775"/>
            <a:ext cx="76962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ysClr val="windowText" lastClr="000000"/>
              </a:solidFill>
              <a:latin typeface="+mj-lt"/>
            </a:endParaRPr>
          </a:p>
        </p:txBody>
      </p:sp>
      <p:sp>
        <p:nvSpPr>
          <p:cNvPr id="8" name="Rectangle 7">
            <a:extLst>
              <a:ext uri="{FF2B5EF4-FFF2-40B4-BE49-F238E27FC236}">
                <a16:creationId xmlns:a16="http://schemas.microsoft.com/office/drawing/2014/main" id="{2D18494B-889F-457A-8C78-8401E6723616}"/>
              </a:ext>
            </a:extLst>
          </p:cNvPr>
          <p:cNvSpPr/>
          <p:nvPr/>
        </p:nvSpPr>
        <p:spPr>
          <a:xfrm>
            <a:off x="838200" y="2035175"/>
            <a:ext cx="76962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mj-lt"/>
              </a:rPr>
              <a:t> else if(total_1==total_2)</a:t>
            </a:r>
          </a:p>
          <a:p>
            <a:r>
              <a:rPr lang="en-US" sz="1400" dirty="0">
                <a:solidFill>
                  <a:sysClr val="windowText" lastClr="000000"/>
                </a:solidFill>
                <a:latin typeface="+mj-lt"/>
              </a:rPr>
              <a:t>            {</a:t>
            </a:r>
          </a:p>
          <a:p>
            <a:r>
              <a:rPr lang="en-US" sz="1400" dirty="0">
                <a:solidFill>
                  <a:sysClr val="windowText" lastClr="000000"/>
                </a:solidFill>
                <a:latin typeface="+mj-lt"/>
              </a:rPr>
              <a:t>                printf("\n                    Match is Tie");</a:t>
            </a:r>
          </a:p>
          <a:p>
            <a:r>
              <a:rPr lang="en-US" sz="1400" dirty="0">
                <a:solidFill>
                  <a:sysClr val="windowText" lastClr="000000"/>
                </a:solidFill>
                <a:latin typeface="+mj-lt"/>
              </a:rPr>
              <a:t>                printf("\n");</a:t>
            </a:r>
          </a:p>
          <a:p>
            <a:r>
              <a:rPr lang="en-US" sz="1400" dirty="0">
                <a:solidFill>
                  <a:sysClr val="windowText" lastClr="000000"/>
                </a:solidFill>
                <a:latin typeface="+mj-lt"/>
              </a:rPr>
              <a:t>                </a:t>
            </a:r>
            <a:r>
              <a:rPr lang="en-US" sz="1400" dirty="0" err="1">
                <a:solidFill>
                  <a:sysClr val="windowText" lastClr="000000"/>
                </a:solidFill>
                <a:latin typeface="+mj-lt"/>
              </a:rPr>
              <a:t>play_again</a:t>
            </a:r>
            <a:r>
              <a:rPr lang="en-US" sz="1400" dirty="0">
                <a:solidFill>
                  <a:sysClr val="windowText" lastClr="000000"/>
                </a:solidFill>
                <a:latin typeface="+mj-lt"/>
              </a:rPr>
              <a:t>();</a:t>
            </a:r>
          </a:p>
          <a:p>
            <a:r>
              <a:rPr lang="en-US" sz="1400" dirty="0">
                <a:solidFill>
                  <a:sysClr val="windowText" lastClr="000000"/>
                </a:solidFill>
                <a:latin typeface="+mj-lt"/>
              </a:rPr>
              <a:t>            }</a:t>
            </a:r>
          </a:p>
          <a:p>
            <a:r>
              <a:rPr lang="en-US" sz="1400" dirty="0">
                <a:solidFill>
                  <a:sysClr val="windowText" lastClr="000000"/>
                </a:solidFill>
                <a:latin typeface="+mj-lt"/>
              </a:rPr>
              <a:t>            else</a:t>
            </a:r>
          </a:p>
          <a:p>
            <a:r>
              <a:rPr lang="en-US" sz="1400" dirty="0">
                <a:solidFill>
                  <a:sysClr val="windowText" lastClr="000000"/>
                </a:solidFill>
                <a:latin typeface="+mj-lt"/>
              </a:rPr>
              <a:t>            {</a:t>
            </a:r>
          </a:p>
          <a:p>
            <a:r>
              <a:rPr lang="en-US" sz="1400" dirty="0">
                <a:solidFill>
                  <a:sysClr val="windowText" lastClr="000000"/>
                </a:solidFill>
                <a:latin typeface="+mj-lt"/>
              </a:rPr>
              <a:t>                printf("\n                    You Won The Match");</a:t>
            </a:r>
          </a:p>
          <a:p>
            <a:r>
              <a:rPr lang="en-US" sz="1400" dirty="0">
                <a:solidFill>
                  <a:sysClr val="windowText" lastClr="000000"/>
                </a:solidFill>
                <a:latin typeface="+mj-lt"/>
              </a:rPr>
              <a:t>                printf("\n");</a:t>
            </a:r>
          </a:p>
          <a:p>
            <a:r>
              <a:rPr lang="en-US" sz="1400" dirty="0">
                <a:solidFill>
                  <a:sysClr val="windowText" lastClr="000000"/>
                </a:solidFill>
                <a:latin typeface="+mj-lt"/>
              </a:rPr>
              <a:t>                </a:t>
            </a:r>
            <a:r>
              <a:rPr lang="en-US" sz="1400" dirty="0" err="1">
                <a:solidFill>
                  <a:sysClr val="windowText" lastClr="000000"/>
                </a:solidFill>
                <a:latin typeface="+mj-lt"/>
              </a:rPr>
              <a:t>play_again</a:t>
            </a:r>
            <a:r>
              <a:rPr lang="en-US" sz="1400" dirty="0">
                <a:solidFill>
                  <a:sysClr val="windowText" lastClr="000000"/>
                </a:solidFill>
                <a:latin typeface="+mj-lt"/>
              </a:rPr>
              <a:t>();</a:t>
            </a:r>
          </a:p>
          <a:p>
            <a:r>
              <a:rPr lang="en-US" sz="1400" dirty="0">
                <a:solidFill>
                  <a:sysClr val="windowText" lastClr="000000"/>
                </a:solidFill>
                <a:latin typeface="+mj-lt"/>
              </a:rPr>
              <a:t>            }</a:t>
            </a:r>
          </a:p>
          <a:p>
            <a:r>
              <a:rPr lang="en-US" sz="1400" dirty="0">
                <a:solidFill>
                  <a:sysClr val="windowText" lastClr="000000"/>
                </a:solidFill>
                <a:latin typeface="+mj-lt"/>
              </a:rPr>
              <a:t>        }</a:t>
            </a:r>
          </a:p>
          <a:p>
            <a:r>
              <a:rPr lang="en-US" sz="1400" dirty="0">
                <a:solidFill>
                  <a:sysClr val="windowText" lastClr="000000"/>
                </a:solidFill>
                <a:latin typeface="+mj-lt"/>
              </a:rPr>
              <a:t>    }</a:t>
            </a:r>
          </a:p>
          <a:p>
            <a:r>
              <a:rPr lang="en-US" sz="1400" dirty="0">
                <a:solidFill>
                  <a:sysClr val="windowText" lastClr="000000"/>
                </a:solidFill>
                <a:latin typeface="+mj-lt"/>
              </a:rPr>
              <a:t>}</a:t>
            </a:r>
          </a:p>
          <a:p>
            <a:r>
              <a:rPr lang="en-US" sz="1400" dirty="0">
                <a:solidFill>
                  <a:sysClr val="windowText" lastClr="000000"/>
                </a:solidFill>
                <a:latin typeface="+mj-lt"/>
              </a:rPr>
              <a:t>void </a:t>
            </a:r>
            <a:r>
              <a:rPr lang="en-US" sz="1400" dirty="0" err="1">
                <a:solidFill>
                  <a:sysClr val="windowText" lastClr="000000"/>
                </a:solidFill>
                <a:latin typeface="+mj-lt"/>
              </a:rPr>
              <a:t>play_again</a:t>
            </a:r>
            <a:r>
              <a:rPr lang="en-US" sz="1400" dirty="0">
                <a:solidFill>
                  <a:sysClr val="windowText" lastClr="000000"/>
                </a:solidFill>
                <a:latin typeface="+mj-lt"/>
              </a:rPr>
              <a:t>()</a:t>
            </a:r>
          </a:p>
          <a:p>
            <a:r>
              <a:rPr lang="en-US" sz="1400" dirty="0">
                <a:solidFill>
                  <a:sysClr val="windowText" lastClr="000000"/>
                </a:solidFill>
                <a:latin typeface="+mj-lt"/>
              </a:rPr>
              <a:t>{</a:t>
            </a:r>
          </a:p>
          <a:p>
            <a:r>
              <a:rPr lang="en-US" sz="1400" dirty="0">
                <a:solidFill>
                  <a:sysClr val="windowText" lastClr="000000"/>
                </a:solidFill>
                <a:latin typeface="+mj-lt"/>
              </a:rPr>
              <a:t>     int choice_1;</a:t>
            </a:r>
          </a:p>
          <a:p>
            <a:r>
              <a:rPr lang="en-US" sz="1400" dirty="0">
                <a:solidFill>
                  <a:sysClr val="windowText" lastClr="000000"/>
                </a:solidFill>
                <a:latin typeface="+mj-lt"/>
              </a:rPr>
              <a:t>     printf("\n                    Do You Want To Play The Game Once More ? (1-Yes Or 2-No) - ");</a:t>
            </a:r>
          </a:p>
          <a:p>
            <a:r>
              <a:rPr lang="en-US" sz="1400" dirty="0">
                <a:solidFill>
                  <a:sysClr val="windowText" lastClr="000000"/>
                </a:solidFill>
                <a:latin typeface="+mj-lt"/>
              </a:rPr>
              <a:t>     </a:t>
            </a:r>
            <a:r>
              <a:rPr lang="en-US" sz="1400" dirty="0" err="1">
                <a:solidFill>
                  <a:sysClr val="windowText" lastClr="000000"/>
                </a:solidFill>
                <a:latin typeface="+mj-lt"/>
              </a:rPr>
              <a:t>scanf</a:t>
            </a:r>
            <a:r>
              <a:rPr lang="en-US" sz="1400" dirty="0">
                <a:solidFill>
                  <a:sysClr val="windowText" lastClr="000000"/>
                </a:solidFill>
                <a:latin typeface="+mj-lt"/>
              </a:rPr>
              <a:t>("%d",&amp;choice_1);</a:t>
            </a:r>
          </a:p>
        </p:txBody>
      </p:sp>
    </p:spTree>
    <p:extLst>
      <p:ext uri="{BB962C8B-B14F-4D97-AF65-F5344CB8AC3E}">
        <p14:creationId xmlns:p14="http://schemas.microsoft.com/office/powerpoint/2010/main" val="2516763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6B02B-78DE-4B52-B6F8-4884F66D58A2}"/>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9187DC5B-EFE4-4A6C-9C5C-C283636E0B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DEF845-7BC0-400C-8731-B42A27B7A728}"/>
              </a:ext>
            </a:extLst>
          </p:cNvPr>
          <p:cNvSpPr>
            <a:spLocks noGrp="1"/>
          </p:cNvSpPr>
          <p:nvPr>
            <p:ph type="sldNum" sz="quarter" idx="12"/>
          </p:nvPr>
        </p:nvSpPr>
        <p:spPr/>
        <p:txBody>
          <a:bodyPr/>
          <a:lstStyle/>
          <a:p>
            <a:fld id="{4F7E9C80-C75B-4B75-A6C5-E58A18995148}" type="slidenum">
              <a:rPr lang="en-US" smtClean="0"/>
              <a:t>24</a:t>
            </a:fld>
            <a:endParaRPr lang="en-US"/>
          </a:p>
        </p:txBody>
      </p:sp>
      <p:pic>
        <p:nvPicPr>
          <p:cNvPr id="5" name="image2.jpeg">
            <a:extLst>
              <a:ext uri="{FF2B5EF4-FFF2-40B4-BE49-F238E27FC236}">
                <a16:creationId xmlns:a16="http://schemas.microsoft.com/office/drawing/2014/main" id="{C0E2E1E4-C4B6-4502-8DD8-30319CF7F92F}"/>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1D45717-917F-4594-A0CC-B04BFD810BF8}"/>
              </a:ext>
            </a:extLst>
          </p:cNvPr>
          <p:cNvSpPr/>
          <p:nvPr/>
        </p:nvSpPr>
        <p:spPr>
          <a:xfrm>
            <a:off x="2743200" y="2983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ysClr val="windowText" lastClr="000000"/>
                </a:solidFill>
                <a:latin typeface="+mj-lt"/>
              </a:rPr>
              <a:t>Source Code</a:t>
            </a:r>
            <a:endParaRPr lang="en-IN" sz="5400" dirty="0">
              <a:solidFill>
                <a:sysClr val="windowText" lastClr="000000"/>
              </a:solidFill>
              <a:latin typeface="+mj-lt"/>
            </a:endParaRPr>
          </a:p>
        </p:txBody>
      </p:sp>
      <p:sp>
        <p:nvSpPr>
          <p:cNvPr id="7" name="Rectangle 6">
            <a:extLst>
              <a:ext uri="{FF2B5EF4-FFF2-40B4-BE49-F238E27FC236}">
                <a16:creationId xmlns:a16="http://schemas.microsoft.com/office/drawing/2014/main" id="{65B67DB7-C9DC-489C-89B9-777A1932E150}"/>
              </a:ext>
            </a:extLst>
          </p:cNvPr>
          <p:cNvSpPr/>
          <p:nvPr/>
        </p:nvSpPr>
        <p:spPr>
          <a:xfrm>
            <a:off x="838200" y="2035175"/>
            <a:ext cx="76962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mj-lt"/>
              </a:rPr>
              <a:t> switch(choice_1)</a:t>
            </a:r>
          </a:p>
          <a:p>
            <a:r>
              <a:rPr lang="en-US" sz="1400" dirty="0">
                <a:solidFill>
                  <a:sysClr val="windowText" lastClr="000000"/>
                </a:solidFill>
                <a:latin typeface="+mj-lt"/>
              </a:rPr>
              <a:t>    {</a:t>
            </a:r>
          </a:p>
          <a:p>
            <a:r>
              <a:rPr lang="en-US" sz="1400" dirty="0">
                <a:solidFill>
                  <a:sysClr val="windowText" lastClr="000000"/>
                </a:solidFill>
                <a:latin typeface="+mj-lt"/>
              </a:rPr>
              <a:t>        case 1:</a:t>
            </a:r>
          </a:p>
          <a:p>
            <a:r>
              <a:rPr lang="en-US" sz="1400" dirty="0">
                <a:solidFill>
                  <a:sysClr val="windowText" lastClr="000000"/>
                </a:solidFill>
                <a:latin typeface="+mj-lt"/>
              </a:rPr>
              <a:t>           game();</a:t>
            </a:r>
          </a:p>
          <a:p>
            <a:r>
              <a:rPr lang="en-US" sz="1400" dirty="0">
                <a:solidFill>
                  <a:sysClr val="windowText" lastClr="000000"/>
                </a:solidFill>
                <a:latin typeface="+mj-lt"/>
              </a:rPr>
              <a:t>           break;</a:t>
            </a:r>
          </a:p>
          <a:p>
            <a:r>
              <a:rPr lang="en-US" sz="1400" dirty="0">
                <a:solidFill>
                  <a:sysClr val="windowText" lastClr="000000"/>
                </a:solidFill>
                <a:latin typeface="+mj-lt"/>
              </a:rPr>
              <a:t>       case 2:</a:t>
            </a:r>
          </a:p>
          <a:p>
            <a:r>
              <a:rPr lang="en-US" sz="1400" dirty="0">
                <a:solidFill>
                  <a:sysClr val="windowText" lastClr="000000"/>
                </a:solidFill>
                <a:latin typeface="+mj-lt"/>
              </a:rPr>
              <a:t>           end();</a:t>
            </a:r>
          </a:p>
          <a:p>
            <a:r>
              <a:rPr lang="en-US" sz="1400" dirty="0">
                <a:solidFill>
                  <a:sysClr val="windowText" lastClr="000000"/>
                </a:solidFill>
                <a:latin typeface="+mj-lt"/>
              </a:rPr>
              <a:t>           break;</a:t>
            </a:r>
          </a:p>
          <a:p>
            <a:r>
              <a:rPr lang="en-US" sz="1400" dirty="0">
                <a:solidFill>
                  <a:sysClr val="windowText" lastClr="000000"/>
                </a:solidFill>
                <a:latin typeface="+mj-lt"/>
              </a:rPr>
              <a:t>    }</a:t>
            </a:r>
          </a:p>
          <a:p>
            <a:r>
              <a:rPr lang="en-US" sz="1400" dirty="0">
                <a:solidFill>
                  <a:sysClr val="windowText" lastClr="000000"/>
                </a:solidFill>
                <a:latin typeface="+mj-lt"/>
              </a:rPr>
              <a:t>}</a:t>
            </a:r>
          </a:p>
          <a:p>
            <a:r>
              <a:rPr lang="en-US" sz="1400" dirty="0">
                <a:solidFill>
                  <a:sysClr val="windowText" lastClr="000000"/>
                </a:solidFill>
                <a:latin typeface="+mj-lt"/>
              </a:rPr>
              <a:t>void end()</a:t>
            </a:r>
          </a:p>
          <a:p>
            <a:r>
              <a:rPr lang="en-US" sz="1400" dirty="0">
                <a:solidFill>
                  <a:sysClr val="windowText" lastClr="000000"/>
                </a:solidFill>
                <a:latin typeface="+mj-lt"/>
              </a:rPr>
              <a:t>{</a:t>
            </a:r>
          </a:p>
          <a:p>
            <a:r>
              <a:rPr lang="en-US" sz="1400" dirty="0">
                <a:solidFill>
                  <a:sysClr val="windowText" lastClr="000000"/>
                </a:solidFill>
                <a:latin typeface="+mj-lt"/>
              </a:rPr>
              <a:t>    printf("\n\n");</a:t>
            </a:r>
          </a:p>
          <a:p>
            <a:r>
              <a:rPr lang="en-US" sz="1400" dirty="0">
                <a:solidFill>
                  <a:sysClr val="windowText" lastClr="000000"/>
                </a:solidFill>
                <a:latin typeface="+mj-lt"/>
              </a:rPr>
              <a:t>    printf("\n                         -------------------------");</a:t>
            </a:r>
          </a:p>
          <a:p>
            <a:r>
              <a:rPr lang="en-US" sz="1400" dirty="0">
                <a:solidFill>
                  <a:sysClr val="windowText" lastClr="000000"/>
                </a:solidFill>
                <a:latin typeface="+mj-lt"/>
              </a:rPr>
              <a:t>    printf("\n                         Hope You Enjoyed The Game");</a:t>
            </a:r>
          </a:p>
          <a:p>
            <a:r>
              <a:rPr lang="en-US" sz="1400" dirty="0">
                <a:solidFill>
                  <a:sysClr val="windowText" lastClr="000000"/>
                </a:solidFill>
                <a:latin typeface="+mj-lt"/>
              </a:rPr>
              <a:t>    printf("\n                                 Thank You");</a:t>
            </a:r>
          </a:p>
          <a:p>
            <a:r>
              <a:rPr lang="en-US" sz="1400" dirty="0">
                <a:solidFill>
                  <a:sysClr val="windowText" lastClr="000000"/>
                </a:solidFill>
                <a:latin typeface="+mj-lt"/>
              </a:rPr>
              <a:t>    printf("\n                         -------------------------");</a:t>
            </a:r>
          </a:p>
          <a:p>
            <a:r>
              <a:rPr lang="en-US" sz="1400" dirty="0">
                <a:solidFill>
                  <a:sysClr val="windowText" lastClr="000000"/>
                </a:solidFill>
                <a:latin typeface="+mj-lt"/>
              </a:rPr>
              <a:t>    printf("\n\n");</a:t>
            </a:r>
          </a:p>
          <a:p>
            <a:r>
              <a:rPr lang="en-US" sz="1400" dirty="0">
                <a:solidFill>
                  <a:sysClr val="windowText" lastClr="000000"/>
                </a:solidFill>
                <a:latin typeface="+mj-lt"/>
              </a:rPr>
              <a:t>    exit(1);</a:t>
            </a:r>
          </a:p>
          <a:p>
            <a:r>
              <a:rPr lang="en-US" sz="1400" dirty="0">
                <a:solidFill>
                  <a:sysClr val="windowText" lastClr="000000"/>
                </a:solidFill>
                <a:latin typeface="+mj-lt"/>
              </a:rPr>
              <a:t>}</a:t>
            </a:r>
          </a:p>
        </p:txBody>
      </p:sp>
    </p:spTree>
    <p:extLst>
      <p:ext uri="{BB962C8B-B14F-4D97-AF65-F5344CB8AC3E}">
        <p14:creationId xmlns:p14="http://schemas.microsoft.com/office/powerpoint/2010/main" val="789685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02B13F-C72E-4E8C-A844-2971C58397CA}"/>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0253B4A7-7883-4305-A0A6-5E2592FC7C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8C0C34-4C84-42CF-8672-16D1D1441C50}"/>
              </a:ext>
            </a:extLst>
          </p:cNvPr>
          <p:cNvSpPr>
            <a:spLocks noGrp="1"/>
          </p:cNvSpPr>
          <p:nvPr>
            <p:ph type="sldNum" sz="quarter" idx="12"/>
          </p:nvPr>
        </p:nvSpPr>
        <p:spPr/>
        <p:txBody>
          <a:bodyPr/>
          <a:lstStyle/>
          <a:p>
            <a:fld id="{4F7E9C80-C75B-4B75-A6C5-E58A18995148}" type="slidenum">
              <a:rPr lang="en-US" smtClean="0"/>
              <a:t>25</a:t>
            </a:fld>
            <a:endParaRPr lang="en-US"/>
          </a:p>
        </p:txBody>
      </p:sp>
      <p:pic>
        <p:nvPicPr>
          <p:cNvPr id="5" name="image2.jpeg">
            <a:extLst>
              <a:ext uri="{FF2B5EF4-FFF2-40B4-BE49-F238E27FC236}">
                <a16:creationId xmlns:a16="http://schemas.microsoft.com/office/drawing/2014/main" id="{122383E5-4FD6-4A0B-8878-C4A288AF2F18}"/>
              </a:ext>
            </a:extLst>
          </p:cNvPr>
          <p:cNvPicPr/>
          <p:nvPr/>
        </p:nvPicPr>
        <p:blipFill>
          <a:blip r:embed="rId2"/>
          <a:srcRect/>
          <a:stretch>
            <a:fillRect/>
          </a:stretch>
        </p:blipFill>
        <p:spPr bwMode="auto">
          <a:xfrm>
            <a:off x="246484" y="5334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379E0E9A-903F-4227-A9E5-1FAD5E71C318}"/>
              </a:ext>
            </a:extLst>
          </p:cNvPr>
          <p:cNvSpPr/>
          <p:nvPr/>
        </p:nvSpPr>
        <p:spPr>
          <a:xfrm>
            <a:off x="266700" y="1600200"/>
            <a:ext cx="86106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ysClr val="windowText" lastClr="000000"/>
                </a:solidFill>
                <a:latin typeface="+mj-lt"/>
              </a:rPr>
              <a:t>Results &amp; Explanation</a:t>
            </a:r>
          </a:p>
        </p:txBody>
      </p:sp>
    </p:spTree>
    <p:extLst>
      <p:ext uri="{BB962C8B-B14F-4D97-AF65-F5344CB8AC3E}">
        <p14:creationId xmlns:p14="http://schemas.microsoft.com/office/powerpoint/2010/main" val="4276648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9E5A6-589F-4C6B-BFC5-3563D11427FE}"/>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ED594252-8BC6-4F15-AE06-23166ECE56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C6AE65-1927-42D0-8837-2D73D2F46E22}"/>
              </a:ext>
            </a:extLst>
          </p:cNvPr>
          <p:cNvSpPr>
            <a:spLocks noGrp="1"/>
          </p:cNvSpPr>
          <p:nvPr>
            <p:ph type="sldNum" sz="quarter" idx="12"/>
          </p:nvPr>
        </p:nvSpPr>
        <p:spPr/>
        <p:txBody>
          <a:bodyPr/>
          <a:lstStyle/>
          <a:p>
            <a:fld id="{4F7E9C80-C75B-4B75-A6C5-E58A18995148}" type="slidenum">
              <a:rPr lang="en-US" smtClean="0"/>
              <a:t>26</a:t>
            </a:fld>
            <a:endParaRPr lang="en-US"/>
          </a:p>
        </p:txBody>
      </p:sp>
      <p:pic>
        <p:nvPicPr>
          <p:cNvPr id="5" name="image2.jpeg">
            <a:extLst>
              <a:ext uri="{FF2B5EF4-FFF2-40B4-BE49-F238E27FC236}">
                <a16:creationId xmlns:a16="http://schemas.microsoft.com/office/drawing/2014/main" id="{11E579CD-E756-4D29-9982-CEE8948DF0E9}"/>
              </a:ext>
            </a:extLst>
          </p:cNvPr>
          <p:cNvPicPr/>
          <p:nvPr/>
        </p:nvPicPr>
        <p:blipFill>
          <a:blip r:embed="rId2"/>
          <a:srcRect/>
          <a:stretch>
            <a:fillRect/>
          </a:stretch>
        </p:blipFill>
        <p:spPr bwMode="auto">
          <a:xfrm>
            <a:off x="246484" y="5334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23B55BB2-9C61-42B5-918E-F27E33B41C53}"/>
              </a:ext>
            </a:extLst>
          </p:cNvPr>
          <p:cNvSpPr/>
          <p:nvPr/>
        </p:nvSpPr>
        <p:spPr>
          <a:xfrm>
            <a:off x="2743200" y="2983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ysClr val="windowText" lastClr="000000"/>
                </a:solidFill>
                <a:latin typeface="+mj-lt"/>
              </a:rPr>
              <a:t>Results &amp; Explanation</a:t>
            </a:r>
            <a:endParaRPr lang="en-IN" sz="4800" dirty="0">
              <a:solidFill>
                <a:sysClr val="windowText" lastClr="000000"/>
              </a:solidFill>
              <a:latin typeface="+mj-lt"/>
            </a:endParaRPr>
          </a:p>
        </p:txBody>
      </p:sp>
      <p:pic>
        <p:nvPicPr>
          <p:cNvPr id="8" name="Picture 7" descr="Graphical user interface, text, email&#10;&#10;Description automatically generated">
            <a:extLst>
              <a:ext uri="{FF2B5EF4-FFF2-40B4-BE49-F238E27FC236}">
                <a16:creationId xmlns:a16="http://schemas.microsoft.com/office/drawing/2014/main" id="{5720BA1D-F24F-4CB0-A1F6-FBC0AFC21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354" y="2252526"/>
            <a:ext cx="4176122" cy="1569856"/>
          </a:xfrm>
          <a:prstGeom prst="rect">
            <a:avLst/>
          </a:prstGeom>
        </p:spPr>
      </p:pic>
      <p:sp>
        <p:nvSpPr>
          <p:cNvPr id="9" name="Speech Bubble: Rectangle with Corners Rounded 8">
            <a:extLst>
              <a:ext uri="{FF2B5EF4-FFF2-40B4-BE49-F238E27FC236}">
                <a16:creationId xmlns:a16="http://schemas.microsoft.com/office/drawing/2014/main" id="{191AD614-608B-473C-889D-150AB93D07AD}"/>
              </a:ext>
            </a:extLst>
          </p:cNvPr>
          <p:cNvSpPr/>
          <p:nvPr/>
        </p:nvSpPr>
        <p:spPr>
          <a:xfrm>
            <a:off x="3238500" y="4435475"/>
            <a:ext cx="2667000" cy="1447800"/>
          </a:xfrm>
          <a:prstGeom prst="wedgeRoundRectCallout">
            <a:avLst>
              <a:gd name="adj1" fmla="val -55119"/>
              <a:gd name="adj2" fmla="val -9078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This will be your opening page </a:t>
            </a:r>
          </a:p>
          <a:p>
            <a:pPr algn="ctr"/>
            <a:r>
              <a:rPr lang="en-IN" dirty="0"/>
              <a:t>Where you have to enter the player name</a:t>
            </a:r>
          </a:p>
        </p:txBody>
      </p:sp>
      <p:sp>
        <p:nvSpPr>
          <p:cNvPr id="10" name="Speech Bubble: Rectangle with Corners Rounded 9">
            <a:extLst>
              <a:ext uri="{FF2B5EF4-FFF2-40B4-BE49-F238E27FC236}">
                <a16:creationId xmlns:a16="http://schemas.microsoft.com/office/drawing/2014/main" id="{91DEF915-AF5F-47B2-8697-CC55A7153306}"/>
              </a:ext>
            </a:extLst>
          </p:cNvPr>
          <p:cNvSpPr/>
          <p:nvPr/>
        </p:nvSpPr>
        <p:spPr>
          <a:xfrm>
            <a:off x="6324600" y="1706744"/>
            <a:ext cx="2133600" cy="1569856"/>
          </a:xfrm>
          <a:prstGeom prst="wedgeRoundRectCallout">
            <a:avLst>
              <a:gd name="adj1" fmla="val -84672"/>
              <a:gd name="adj2" fmla="val 5412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Colour used:</a:t>
            </a:r>
          </a:p>
          <a:p>
            <a:pPr algn="ctr"/>
            <a:r>
              <a:rPr lang="en-IN" dirty="0"/>
              <a:t>E4</a:t>
            </a:r>
          </a:p>
          <a:p>
            <a:pPr algn="ctr"/>
            <a:r>
              <a:rPr lang="en-IN" dirty="0"/>
              <a:t>Where E – Yellow (Background)</a:t>
            </a:r>
          </a:p>
          <a:p>
            <a:pPr algn="ctr"/>
            <a:r>
              <a:rPr lang="en-IN" dirty="0"/>
              <a:t>4 – Red (Text)</a:t>
            </a:r>
          </a:p>
        </p:txBody>
      </p:sp>
    </p:spTree>
    <p:extLst>
      <p:ext uri="{BB962C8B-B14F-4D97-AF65-F5344CB8AC3E}">
        <p14:creationId xmlns:p14="http://schemas.microsoft.com/office/powerpoint/2010/main" val="1361862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ADB90A-E8BB-4219-AD12-F6D2DE967076}"/>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9946F4F9-A61B-4C7B-A2AA-CA6632334F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037939-A2D8-4738-A323-6463480A9BD0}"/>
              </a:ext>
            </a:extLst>
          </p:cNvPr>
          <p:cNvSpPr>
            <a:spLocks noGrp="1"/>
          </p:cNvSpPr>
          <p:nvPr>
            <p:ph type="sldNum" sz="quarter" idx="12"/>
          </p:nvPr>
        </p:nvSpPr>
        <p:spPr/>
        <p:txBody>
          <a:bodyPr/>
          <a:lstStyle/>
          <a:p>
            <a:fld id="{4F7E9C80-C75B-4B75-A6C5-E58A18995148}" type="slidenum">
              <a:rPr lang="en-US" smtClean="0"/>
              <a:t>27</a:t>
            </a:fld>
            <a:endParaRPr lang="en-US"/>
          </a:p>
        </p:txBody>
      </p:sp>
      <p:pic>
        <p:nvPicPr>
          <p:cNvPr id="5" name="image2.jpeg">
            <a:extLst>
              <a:ext uri="{FF2B5EF4-FFF2-40B4-BE49-F238E27FC236}">
                <a16:creationId xmlns:a16="http://schemas.microsoft.com/office/drawing/2014/main" id="{5D74626F-7058-4D7A-AD2E-2350D3914B7E}"/>
              </a:ext>
            </a:extLst>
          </p:cNvPr>
          <p:cNvPicPr/>
          <p:nvPr/>
        </p:nvPicPr>
        <p:blipFill>
          <a:blip r:embed="rId2"/>
          <a:srcRect/>
          <a:stretch>
            <a:fillRect/>
          </a:stretch>
        </p:blipFill>
        <p:spPr bwMode="auto">
          <a:xfrm>
            <a:off x="246484" y="5334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8FE519F4-730C-4179-9276-E767E0969A12}"/>
              </a:ext>
            </a:extLst>
          </p:cNvPr>
          <p:cNvSpPr/>
          <p:nvPr/>
        </p:nvSpPr>
        <p:spPr>
          <a:xfrm>
            <a:off x="2743200" y="2983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ysClr val="windowText" lastClr="000000"/>
                </a:solidFill>
                <a:latin typeface="+mj-lt"/>
              </a:rPr>
              <a:t>Results &amp; Explanation</a:t>
            </a:r>
            <a:endParaRPr lang="en-IN" sz="4800"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5D534BD3-79A9-4E54-91E5-FEEF3D009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981200"/>
            <a:ext cx="3977985" cy="2446232"/>
          </a:xfrm>
          <a:prstGeom prst="rect">
            <a:avLst/>
          </a:prstGeom>
        </p:spPr>
      </p:pic>
      <p:sp>
        <p:nvSpPr>
          <p:cNvPr id="9" name="Speech Bubble: Rectangle with Corners Rounded 8">
            <a:extLst>
              <a:ext uri="{FF2B5EF4-FFF2-40B4-BE49-F238E27FC236}">
                <a16:creationId xmlns:a16="http://schemas.microsoft.com/office/drawing/2014/main" id="{E5DEEC55-6D9D-406D-80D4-C29AAD9CF586}"/>
              </a:ext>
            </a:extLst>
          </p:cNvPr>
          <p:cNvSpPr/>
          <p:nvPr/>
        </p:nvSpPr>
        <p:spPr>
          <a:xfrm>
            <a:off x="6172200" y="1981200"/>
            <a:ext cx="2133600" cy="1524000"/>
          </a:xfrm>
          <a:prstGeom prst="wedgeRoundRectCallout">
            <a:avLst>
              <a:gd name="adj1" fmla="val -91815"/>
              <a:gd name="adj2" fmla="val 4687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Just after entering the name </a:t>
            </a:r>
          </a:p>
          <a:p>
            <a:pPr algn="ctr"/>
            <a:r>
              <a:rPr lang="en-IN" dirty="0"/>
              <a:t>It will show toss time</a:t>
            </a:r>
          </a:p>
        </p:txBody>
      </p:sp>
      <p:sp>
        <p:nvSpPr>
          <p:cNvPr id="10" name="Speech Bubble: Rectangle with Corners Rounded 9">
            <a:extLst>
              <a:ext uri="{FF2B5EF4-FFF2-40B4-BE49-F238E27FC236}">
                <a16:creationId xmlns:a16="http://schemas.microsoft.com/office/drawing/2014/main" id="{08998472-E19F-4CBA-93D9-4711414949CA}"/>
              </a:ext>
            </a:extLst>
          </p:cNvPr>
          <p:cNvSpPr/>
          <p:nvPr/>
        </p:nvSpPr>
        <p:spPr>
          <a:xfrm>
            <a:off x="4191000" y="4876800"/>
            <a:ext cx="2362200" cy="1079768"/>
          </a:xfrm>
          <a:prstGeom prst="wedgeRoundRectCallout">
            <a:avLst>
              <a:gd name="adj1" fmla="val -43817"/>
              <a:gd name="adj2" fmla="val -8834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In toss time</a:t>
            </a:r>
          </a:p>
          <a:p>
            <a:pPr algn="ctr"/>
            <a:r>
              <a:rPr lang="en-IN" dirty="0"/>
              <a:t>You have to choose 1 for Heads &amp; 2 for Tails</a:t>
            </a:r>
          </a:p>
        </p:txBody>
      </p:sp>
    </p:spTree>
    <p:extLst>
      <p:ext uri="{BB962C8B-B14F-4D97-AF65-F5344CB8AC3E}">
        <p14:creationId xmlns:p14="http://schemas.microsoft.com/office/powerpoint/2010/main" val="2218830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29A847-2A4A-470E-A398-F42C23DCC5A6}"/>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EEDD9947-4984-4C97-9B27-BCCD43373B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16C1F1-779F-460D-BB68-A97224D2B46C}"/>
              </a:ext>
            </a:extLst>
          </p:cNvPr>
          <p:cNvSpPr>
            <a:spLocks noGrp="1"/>
          </p:cNvSpPr>
          <p:nvPr>
            <p:ph type="sldNum" sz="quarter" idx="12"/>
          </p:nvPr>
        </p:nvSpPr>
        <p:spPr/>
        <p:txBody>
          <a:bodyPr/>
          <a:lstStyle/>
          <a:p>
            <a:fld id="{4F7E9C80-C75B-4B75-A6C5-E58A18995148}" type="slidenum">
              <a:rPr lang="en-US" smtClean="0"/>
              <a:t>28</a:t>
            </a:fld>
            <a:endParaRPr lang="en-US"/>
          </a:p>
        </p:txBody>
      </p:sp>
      <p:pic>
        <p:nvPicPr>
          <p:cNvPr id="5" name="image2.jpeg">
            <a:extLst>
              <a:ext uri="{FF2B5EF4-FFF2-40B4-BE49-F238E27FC236}">
                <a16:creationId xmlns:a16="http://schemas.microsoft.com/office/drawing/2014/main" id="{E3F6F266-D0F2-4575-B9A7-ACD56A30E6F1}"/>
              </a:ext>
            </a:extLst>
          </p:cNvPr>
          <p:cNvPicPr/>
          <p:nvPr/>
        </p:nvPicPr>
        <p:blipFill>
          <a:blip r:embed="rId2"/>
          <a:srcRect/>
          <a:stretch>
            <a:fillRect/>
          </a:stretch>
        </p:blipFill>
        <p:spPr bwMode="auto">
          <a:xfrm>
            <a:off x="246484" y="5334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62F0757D-F839-4046-BDE0-3D31FF4351AC}"/>
              </a:ext>
            </a:extLst>
          </p:cNvPr>
          <p:cNvSpPr/>
          <p:nvPr/>
        </p:nvSpPr>
        <p:spPr>
          <a:xfrm>
            <a:off x="2743200" y="2602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ysClr val="windowText" lastClr="000000"/>
                </a:solidFill>
                <a:latin typeface="+mj-lt"/>
              </a:rPr>
              <a:t>Results &amp; Explanation</a:t>
            </a:r>
            <a:endParaRPr lang="en-IN" sz="4800" dirty="0">
              <a:solidFill>
                <a:sysClr val="windowText" lastClr="000000"/>
              </a:solidFill>
              <a:latin typeface="+mj-lt"/>
            </a:endParaRPr>
          </a:p>
        </p:txBody>
      </p:sp>
      <p:pic>
        <p:nvPicPr>
          <p:cNvPr id="8" name="Picture 7" descr="Text&#10;&#10;Description automatically generated with medium confidence">
            <a:extLst>
              <a:ext uri="{FF2B5EF4-FFF2-40B4-BE49-F238E27FC236}">
                <a16:creationId xmlns:a16="http://schemas.microsoft.com/office/drawing/2014/main" id="{9C3D1E0A-A5A6-4126-8383-C4A99589C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1975" y="3953409"/>
            <a:ext cx="3741695" cy="2739491"/>
          </a:xfrm>
          <a:prstGeom prst="rect">
            <a:avLst/>
          </a:prstGeom>
        </p:spPr>
      </p:pic>
      <p:sp>
        <p:nvSpPr>
          <p:cNvPr id="9" name="Speech Bubble: Rectangle with Corners Rounded 8">
            <a:extLst>
              <a:ext uri="{FF2B5EF4-FFF2-40B4-BE49-F238E27FC236}">
                <a16:creationId xmlns:a16="http://schemas.microsoft.com/office/drawing/2014/main" id="{CA1821E1-F78B-453C-96D5-BA626171EF47}"/>
              </a:ext>
            </a:extLst>
          </p:cNvPr>
          <p:cNvSpPr/>
          <p:nvPr/>
        </p:nvSpPr>
        <p:spPr>
          <a:xfrm>
            <a:off x="3886200" y="1378084"/>
            <a:ext cx="4876800" cy="2050916"/>
          </a:xfrm>
          <a:prstGeom prst="wedgeRoundRectCallout">
            <a:avLst>
              <a:gd name="adj1" fmla="val -48133"/>
              <a:gd name="adj2" fmla="val 6895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As you select your choose</a:t>
            </a:r>
          </a:p>
          <a:p>
            <a:pPr algn="ctr"/>
            <a:r>
              <a:rPr lang="en-IN" dirty="0"/>
              <a:t>By random function it will show any one option</a:t>
            </a:r>
          </a:p>
          <a:p>
            <a:pPr algn="ctr"/>
            <a:r>
              <a:rPr lang="en-IN" dirty="0"/>
              <a:t>If your option and random number is same then you won the toss and then you can choose whether to bat or ball</a:t>
            </a:r>
          </a:p>
          <a:p>
            <a:pPr algn="ctr"/>
            <a:r>
              <a:rPr lang="en-IN" dirty="0"/>
              <a:t>Else you loss the toss and bot will choose bat or bowl</a:t>
            </a:r>
          </a:p>
        </p:txBody>
      </p:sp>
      <p:pic>
        <p:nvPicPr>
          <p:cNvPr id="11" name="Picture 10" descr="Text&#10;&#10;Description automatically generated">
            <a:extLst>
              <a:ext uri="{FF2B5EF4-FFF2-40B4-BE49-F238E27FC236}">
                <a16:creationId xmlns:a16="http://schemas.microsoft.com/office/drawing/2014/main" id="{ACA06CCA-A28E-4E4A-863F-D4C33D8D26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05" y="2153185"/>
            <a:ext cx="3741695" cy="2739490"/>
          </a:xfrm>
          <a:prstGeom prst="rect">
            <a:avLst/>
          </a:prstGeom>
        </p:spPr>
      </p:pic>
    </p:spTree>
    <p:extLst>
      <p:ext uri="{BB962C8B-B14F-4D97-AF65-F5344CB8AC3E}">
        <p14:creationId xmlns:p14="http://schemas.microsoft.com/office/powerpoint/2010/main" val="1667758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AF1ECD-D767-4CD7-B8F0-88464A0A100D}"/>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2E99DA0B-E617-460E-873F-21E6EABE3E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AFF14E-0F5C-4643-8F47-330D3006B212}"/>
              </a:ext>
            </a:extLst>
          </p:cNvPr>
          <p:cNvSpPr>
            <a:spLocks noGrp="1"/>
          </p:cNvSpPr>
          <p:nvPr>
            <p:ph type="sldNum" sz="quarter" idx="12"/>
          </p:nvPr>
        </p:nvSpPr>
        <p:spPr/>
        <p:txBody>
          <a:bodyPr/>
          <a:lstStyle/>
          <a:p>
            <a:fld id="{4F7E9C80-C75B-4B75-A6C5-E58A18995148}" type="slidenum">
              <a:rPr lang="en-US" smtClean="0"/>
              <a:t>29</a:t>
            </a:fld>
            <a:endParaRPr lang="en-US"/>
          </a:p>
        </p:txBody>
      </p:sp>
      <p:pic>
        <p:nvPicPr>
          <p:cNvPr id="5" name="image2.jpeg">
            <a:extLst>
              <a:ext uri="{FF2B5EF4-FFF2-40B4-BE49-F238E27FC236}">
                <a16:creationId xmlns:a16="http://schemas.microsoft.com/office/drawing/2014/main" id="{BF56A99C-289F-40C3-8C62-1527F53F6307}"/>
              </a:ext>
            </a:extLst>
          </p:cNvPr>
          <p:cNvPicPr/>
          <p:nvPr/>
        </p:nvPicPr>
        <p:blipFill>
          <a:blip r:embed="rId2"/>
          <a:srcRect/>
          <a:stretch>
            <a:fillRect/>
          </a:stretch>
        </p:blipFill>
        <p:spPr bwMode="auto">
          <a:xfrm>
            <a:off x="246484" y="5334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D3AF122-358F-4786-9D8F-FD7C9E8C9F43}"/>
              </a:ext>
            </a:extLst>
          </p:cNvPr>
          <p:cNvSpPr/>
          <p:nvPr/>
        </p:nvSpPr>
        <p:spPr>
          <a:xfrm>
            <a:off x="2743200" y="2602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ysClr val="windowText" lastClr="000000"/>
                </a:solidFill>
                <a:latin typeface="+mj-lt"/>
              </a:rPr>
              <a:t>Results &amp; Explanation</a:t>
            </a:r>
            <a:endParaRPr lang="en-IN" sz="4800" dirty="0">
              <a:solidFill>
                <a:sysClr val="windowText" lastClr="000000"/>
              </a:solidFill>
              <a:latin typeface="+mj-lt"/>
            </a:endParaRPr>
          </a:p>
        </p:txBody>
      </p:sp>
      <p:sp>
        <p:nvSpPr>
          <p:cNvPr id="9" name="Speech Bubble: Rectangle with Corners Rounded 8">
            <a:extLst>
              <a:ext uri="{FF2B5EF4-FFF2-40B4-BE49-F238E27FC236}">
                <a16:creationId xmlns:a16="http://schemas.microsoft.com/office/drawing/2014/main" id="{AC03E400-56DB-489F-9BB4-050F6FCB9DEA}"/>
              </a:ext>
            </a:extLst>
          </p:cNvPr>
          <p:cNvSpPr/>
          <p:nvPr/>
        </p:nvSpPr>
        <p:spPr>
          <a:xfrm>
            <a:off x="4876800" y="1450856"/>
            <a:ext cx="3810000" cy="1978144"/>
          </a:xfrm>
          <a:prstGeom prst="wedgeRoundRectCallout">
            <a:avLst>
              <a:gd name="adj1" fmla="val -66833"/>
              <a:gd name="adj2" fmla="val 4998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So let begin with first inning</a:t>
            </a:r>
          </a:p>
          <a:p>
            <a:pPr algn="ctr"/>
            <a:r>
              <a:rPr lang="en-IN" dirty="0"/>
              <a:t>Just any entering number it will count as run/ball threw to out</a:t>
            </a:r>
          </a:p>
          <a:p>
            <a:pPr algn="ctr"/>
            <a:r>
              <a:rPr lang="en-IN" dirty="0"/>
              <a:t>If number and random number are same then batsman will be out </a:t>
            </a:r>
          </a:p>
          <a:p>
            <a:pPr algn="ctr"/>
            <a:r>
              <a:rPr lang="en-IN" dirty="0"/>
              <a:t>Else innings go on</a:t>
            </a:r>
          </a:p>
        </p:txBody>
      </p:sp>
      <p:sp>
        <p:nvSpPr>
          <p:cNvPr id="10" name="Speech Bubble: Rectangle with Corners Rounded 9">
            <a:extLst>
              <a:ext uri="{FF2B5EF4-FFF2-40B4-BE49-F238E27FC236}">
                <a16:creationId xmlns:a16="http://schemas.microsoft.com/office/drawing/2014/main" id="{77EC4A26-7C31-400F-BEAC-F28BB84AB029}"/>
              </a:ext>
            </a:extLst>
          </p:cNvPr>
          <p:cNvSpPr/>
          <p:nvPr/>
        </p:nvSpPr>
        <p:spPr>
          <a:xfrm>
            <a:off x="4724400" y="4191000"/>
            <a:ext cx="2895600" cy="1295400"/>
          </a:xfrm>
          <a:prstGeom prst="wedgeRoundRectCallout">
            <a:avLst>
              <a:gd name="adj1" fmla="val -72807"/>
              <a:gd name="adj2" fmla="val -4191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When the batsman will out it will automatedly show the target for second inning</a:t>
            </a:r>
          </a:p>
        </p:txBody>
      </p:sp>
      <p:sp>
        <p:nvSpPr>
          <p:cNvPr id="11" name="Rectangle 10">
            <a:extLst>
              <a:ext uri="{FF2B5EF4-FFF2-40B4-BE49-F238E27FC236}">
                <a16:creationId xmlns:a16="http://schemas.microsoft.com/office/drawing/2014/main" id="{E35AE7D9-CAAB-4477-9502-272170242D9A}"/>
              </a:ext>
            </a:extLst>
          </p:cNvPr>
          <p:cNvSpPr/>
          <p:nvPr/>
        </p:nvSpPr>
        <p:spPr>
          <a:xfrm>
            <a:off x="2743200" y="2221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ysClr val="windowText" lastClr="000000"/>
                </a:solidFill>
                <a:latin typeface="+mj-lt"/>
              </a:rPr>
              <a:t>Results &amp; Explanation</a:t>
            </a:r>
            <a:endParaRPr lang="en-IN" sz="4800" dirty="0">
              <a:solidFill>
                <a:sysClr val="windowText" lastClr="000000"/>
              </a:solidFill>
              <a:latin typeface="+mj-lt"/>
            </a:endParaRPr>
          </a:p>
        </p:txBody>
      </p:sp>
      <p:pic>
        <p:nvPicPr>
          <p:cNvPr id="13" name="Picture 12" descr="A picture containing text&#10;&#10;Description automatically generated">
            <a:extLst>
              <a:ext uri="{FF2B5EF4-FFF2-40B4-BE49-F238E27FC236}">
                <a16:creationId xmlns:a16="http://schemas.microsoft.com/office/drawing/2014/main" id="{AAC5E3E7-518E-42F3-A504-1A76E6852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050" y="1436143"/>
            <a:ext cx="2371950" cy="5015973"/>
          </a:xfrm>
          <a:prstGeom prst="rect">
            <a:avLst/>
          </a:prstGeom>
        </p:spPr>
      </p:pic>
    </p:spTree>
    <p:extLst>
      <p:ext uri="{BB962C8B-B14F-4D97-AF65-F5344CB8AC3E}">
        <p14:creationId xmlns:p14="http://schemas.microsoft.com/office/powerpoint/2010/main" val="235710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4CEE9B-7899-4B20-B576-228A52DD6C56}"/>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0F628AC6-65CD-484B-B37D-06B027A60B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75A6A2-AFE6-4164-A0D6-CCD4A24B01A5}"/>
              </a:ext>
            </a:extLst>
          </p:cNvPr>
          <p:cNvSpPr>
            <a:spLocks noGrp="1"/>
          </p:cNvSpPr>
          <p:nvPr>
            <p:ph type="sldNum" sz="quarter" idx="12"/>
          </p:nvPr>
        </p:nvSpPr>
        <p:spPr/>
        <p:txBody>
          <a:bodyPr/>
          <a:lstStyle/>
          <a:p>
            <a:fld id="{4F7E9C80-C75B-4B75-A6C5-E58A18995148}" type="slidenum">
              <a:rPr lang="en-US" smtClean="0"/>
              <a:t>3</a:t>
            </a:fld>
            <a:endParaRPr lang="en-US"/>
          </a:p>
        </p:txBody>
      </p:sp>
      <p:pic>
        <p:nvPicPr>
          <p:cNvPr id="5" name="image2.jpeg">
            <a:extLst>
              <a:ext uri="{FF2B5EF4-FFF2-40B4-BE49-F238E27FC236}">
                <a16:creationId xmlns:a16="http://schemas.microsoft.com/office/drawing/2014/main" id="{DEC94496-5881-41FE-90B1-2FC24B19EE38}"/>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61498558-4F90-4F3B-B222-A334FF3986CC}"/>
              </a:ext>
            </a:extLst>
          </p:cNvPr>
          <p:cNvSpPr/>
          <p:nvPr/>
        </p:nvSpPr>
        <p:spPr>
          <a:xfrm>
            <a:off x="266700" y="1600200"/>
            <a:ext cx="86106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ysClr val="windowText" lastClr="000000"/>
                </a:solidFill>
                <a:latin typeface="+mj-lt"/>
              </a:rPr>
              <a:t>Introduction</a:t>
            </a:r>
            <a:endParaRPr lang="en-IN" sz="8000" dirty="0">
              <a:solidFill>
                <a:sysClr val="windowText" lastClr="000000"/>
              </a:solidFill>
              <a:latin typeface="+mj-lt"/>
            </a:endParaRPr>
          </a:p>
        </p:txBody>
      </p:sp>
    </p:spTree>
    <p:extLst>
      <p:ext uri="{BB962C8B-B14F-4D97-AF65-F5344CB8AC3E}">
        <p14:creationId xmlns:p14="http://schemas.microsoft.com/office/powerpoint/2010/main" val="1293449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0CA13-ABC8-484C-85A3-2E40EEA6BD20}"/>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DA0A2BBC-16D2-4576-B31C-9F5FF60A44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53D6C4-5996-4B1D-A197-CCBBB7115D5A}"/>
              </a:ext>
            </a:extLst>
          </p:cNvPr>
          <p:cNvSpPr>
            <a:spLocks noGrp="1"/>
          </p:cNvSpPr>
          <p:nvPr>
            <p:ph type="sldNum" sz="quarter" idx="12"/>
          </p:nvPr>
        </p:nvSpPr>
        <p:spPr/>
        <p:txBody>
          <a:bodyPr/>
          <a:lstStyle/>
          <a:p>
            <a:fld id="{4F7E9C80-C75B-4B75-A6C5-E58A18995148}" type="slidenum">
              <a:rPr lang="en-US" smtClean="0"/>
              <a:t>30</a:t>
            </a:fld>
            <a:endParaRPr lang="en-US"/>
          </a:p>
        </p:txBody>
      </p:sp>
      <p:pic>
        <p:nvPicPr>
          <p:cNvPr id="5" name="image2.jpeg">
            <a:extLst>
              <a:ext uri="{FF2B5EF4-FFF2-40B4-BE49-F238E27FC236}">
                <a16:creationId xmlns:a16="http://schemas.microsoft.com/office/drawing/2014/main" id="{6050F244-28FB-411F-9947-9E36542B3406}"/>
              </a:ext>
            </a:extLst>
          </p:cNvPr>
          <p:cNvPicPr/>
          <p:nvPr/>
        </p:nvPicPr>
        <p:blipFill>
          <a:blip r:embed="rId2"/>
          <a:srcRect/>
          <a:stretch>
            <a:fillRect/>
          </a:stretch>
        </p:blipFill>
        <p:spPr bwMode="auto">
          <a:xfrm>
            <a:off x="246484" y="5334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4F3212B2-7547-4B26-8BC5-55C141CAED1C}"/>
              </a:ext>
            </a:extLst>
          </p:cNvPr>
          <p:cNvSpPr/>
          <p:nvPr/>
        </p:nvSpPr>
        <p:spPr>
          <a:xfrm>
            <a:off x="2743200" y="1840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ysClr val="windowText" lastClr="000000"/>
                </a:solidFill>
                <a:latin typeface="+mj-lt"/>
              </a:rPr>
              <a:t>Results &amp; Explanation</a:t>
            </a:r>
            <a:endParaRPr lang="en-IN" sz="4800" dirty="0">
              <a:solidFill>
                <a:sysClr val="windowText" lastClr="000000"/>
              </a:solidFill>
              <a:latin typeface="+mj-lt"/>
            </a:endParaRPr>
          </a:p>
        </p:txBody>
      </p:sp>
      <p:pic>
        <p:nvPicPr>
          <p:cNvPr id="8" name="Picture 7" descr="Table&#10;&#10;Description automatically generated with low confidence">
            <a:extLst>
              <a:ext uri="{FF2B5EF4-FFF2-40B4-BE49-F238E27FC236}">
                <a16:creationId xmlns:a16="http://schemas.microsoft.com/office/drawing/2014/main" id="{20BDD051-7AD4-42E2-8454-2A02DBD5A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133" y="1458285"/>
            <a:ext cx="3147333" cy="4831333"/>
          </a:xfrm>
          <a:prstGeom prst="rect">
            <a:avLst/>
          </a:prstGeom>
        </p:spPr>
      </p:pic>
      <p:sp>
        <p:nvSpPr>
          <p:cNvPr id="9" name="Speech Bubble: Rectangle with Corners Rounded 8">
            <a:extLst>
              <a:ext uri="{FF2B5EF4-FFF2-40B4-BE49-F238E27FC236}">
                <a16:creationId xmlns:a16="http://schemas.microsoft.com/office/drawing/2014/main" id="{1F1FD44D-D825-42D3-9CE9-BF1CBF562965}"/>
              </a:ext>
            </a:extLst>
          </p:cNvPr>
          <p:cNvSpPr/>
          <p:nvPr/>
        </p:nvSpPr>
        <p:spPr>
          <a:xfrm>
            <a:off x="4800600" y="1458285"/>
            <a:ext cx="3048000" cy="1981200"/>
          </a:xfrm>
          <a:prstGeom prst="wedgeRoundRectCallout">
            <a:avLst>
              <a:gd name="adj1" fmla="val -67396"/>
              <a:gd name="adj2" fmla="val 4662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Now second inning begin </a:t>
            </a:r>
          </a:p>
          <a:p>
            <a:pPr algn="ctr"/>
            <a:r>
              <a:rPr lang="en-IN" dirty="0"/>
              <a:t>Again you have enter number</a:t>
            </a:r>
          </a:p>
          <a:p>
            <a:pPr algn="ctr"/>
            <a:r>
              <a:rPr lang="en-IN" dirty="0"/>
              <a:t>If enter number is same as random number innings end there</a:t>
            </a:r>
          </a:p>
          <a:p>
            <a:pPr algn="ctr"/>
            <a:r>
              <a:rPr lang="en-IN" dirty="0"/>
              <a:t>Else innings go on</a:t>
            </a:r>
          </a:p>
        </p:txBody>
      </p:sp>
      <p:sp>
        <p:nvSpPr>
          <p:cNvPr id="10" name="Speech Bubble: Rectangle with Corners Rounded 9">
            <a:extLst>
              <a:ext uri="{FF2B5EF4-FFF2-40B4-BE49-F238E27FC236}">
                <a16:creationId xmlns:a16="http://schemas.microsoft.com/office/drawing/2014/main" id="{790C77C4-EA9E-423F-8FD6-526655B438B7}"/>
              </a:ext>
            </a:extLst>
          </p:cNvPr>
          <p:cNvSpPr/>
          <p:nvPr/>
        </p:nvSpPr>
        <p:spPr>
          <a:xfrm>
            <a:off x="4800600" y="3733800"/>
            <a:ext cx="2895600" cy="2286000"/>
          </a:xfrm>
          <a:prstGeom prst="wedgeRoundRectCallout">
            <a:avLst>
              <a:gd name="adj1" fmla="val -70504"/>
              <a:gd name="adj2" fmla="val 2791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If run scored in second inning is more than first inning then second inning player won the match</a:t>
            </a:r>
          </a:p>
          <a:p>
            <a:pPr algn="ctr"/>
            <a:r>
              <a:rPr lang="en-IN" dirty="0"/>
              <a:t>Else</a:t>
            </a:r>
          </a:p>
          <a:p>
            <a:pPr algn="ctr"/>
            <a:r>
              <a:rPr lang="en-IN" dirty="0"/>
              <a:t>First inning player won the match</a:t>
            </a:r>
          </a:p>
        </p:txBody>
      </p:sp>
    </p:spTree>
    <p:extLst>
      <p:ext uri="{BB962C8B-B14F-4D97-AF65-F5344CB8AC3E}">
        <p14:creationId xmlns:p14="http://schemas.microsoft.com/office/powerpoint/2010/main" val="697358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366A2-CD12-4EE8-A551-0D46E16088E1}"/>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9B28B200-EF35-4B66-9BD9-6FD2093F88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C8F515-4A09-4FEB-95C9-F1A72506E1C7}"/>
              </a:ext>
            </a:extLst>
          </p:cNvPr>
          <p:cNvSpPr>
            <a:spLocks noGrp="1"/>
          </p:cNvSpPr>
          <p:nvPr>
            <p:ph type="sldNum" sz="quarter" idx="12"/>
          </p:nvPr>
        </p:nvSpPr>
        <p:spPr/>
        <p:txBody>
          <a:bodyPr/>
          <a:lstStyle/>
          <a:p>
            <a:fld id="{4F7E9C80-C75B-4B75-A6C5-E58A18995148}" type="slidenum">
              <a:rPr lang="en-US" smtClean="0"/>
              <a:t>31</a:t>
            </a:fld>
            <a:endParaRPr lang="en-US"/>
          </a:p>
        </p:txBody>
      </p:sp>
      <p:pic>
        <p:nvPicPr>
          <p:cNvPr id="5" name="image2.jpeg">
            <a:extLst>
              <a:ext uri="{FF2B5EF4-FFF2-40B4-BE49-F238E27FC236}">
                <a16:creationId xmlns:a16="http://schemas.microsoft.com/office/drawing/2014/main" id="{DC053913-69EB-415C-A4BF-419FD76EEA81}"/>
              </a:ext>
            </a:extLst>
          </p:cNvPr>
          <p:cNvPicPr/>
          <p:nvPr/>
        </p:nvPicPr>
        <p:blipFill>
          <a:blip r:embed="rId2"/>
          <a:srcRect/>
          <a:stretch>
            <a:fillRect/>
          </a:stretch>
        </p:blipFill>
        <p:spPr bwMode="auto">
          <a:xfrm>
            <a:off x="246484" y="5334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8B1C1F59-F4BB-402E-AC10-F2611D03AEFA}"/>
              </a:ext>
            </a:extLst>
          </p:cNvPr>
          <p:cNvSpPr/>
          <p:nvPr/>
        </p:nvSpPr>
        <p:spPr>
          <a:xfrm>
            <a:off x="2743200" y="1459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ysClr val="windowText" lastClr="000000"/>
                </a:solidFill>
                <a:latin typeface="+mj-lt"/>
              </a:rPr>
              <a:t>Results &amp; Explanation</a:t>
            </a:r>
            <a:endParaRPr lang="en-IN" sz="4800" dirty="0">
              <a:solidFill>
                <a:sysClr val="windowText" lastClr="000000"/>
              </a:solidFill>
              <a:latin typeface="+mj-lt"/>
            </a:endParaRPr>
          </a:p>
        </p:txBody>
      </p:sp>
      <p:pic>
        <p:nvPicPr>
          <p:cNvPr id="8" name="Picture 7">
            <a:extLst>
              <a:ext uri="{FF2B5EF4-FFF2-40B4-BE49-F238E27FC236}">
                <a16:creationId xmlns:a16="http://schemas.microsoft.com/office/drawing/2014/main" id="{1EF23F51-5DEC-4D65-B473-A98E08AA870D}"/>
              </a:ext>
            </a:extLst>
          </p:cNvPr>
          <p:cNvPicPr>
            <a:picLocks noChangeAspect="1"/>
          </p:cNvPicPr>
          <p:nvPr/>
        </p:nvPicPr>
        <p:blipFill rotWithShape="1">
          <a:blip r:embed="rId3">
            <a:extLst>
              <a:ext uri="{28A0092B-C50C-407E-A947-70E740481C1C}">
                <a14:useLocalDpi xmlns:a14="http://schemas.microsoft.com/office/drawing/2010/main" val="0"/>
              </a:ext>
            </a:extLst>
          </a:blip>
          <a:srcRect t="88473"/>
          <a:stretch/>
        </p:blipFill>
        <p:spPr>
          <a:xfrm>
            <a:off x="665424" y="2066988"/>
            <a:ext cx="4917552" cy="952471"/>
          </a:xfrm>
          <a:prstGeom prst="rect">
            <a:avLst/>
          </a:prstGeom>
        </p:spPr>
      </p:pic>
      <p:sp>
        <p:nvSpPr>
          <p:cNvPr id="9" name="Speech Bubble: Rectangle with Corners Rounded 8">
            <a:extLst>
              <a:ext uri="{FF2B5EF4-FFF2-40B4-BE49-F238E27FC236}">
                <a16:creationId xmlns:a16="http://schemas.microsoft.com/office/drawing/2014/main" id="{4EB30DBF-8960-4DE5-BD16-2DED775EC068}"/>
              </a:ext>
            </a:extLst>
          </p:cNvPr>
          <p:cNvSpPr/>
          <p:nvPr/>
        </p:nvSpPr>
        <p:spPr>
          <a:xfrm>
            <a:off x="4724400" y="3788507"/>
            <a:ext cx="2895600" cy="1219200"/>
          </a:xfrm>
          <a:prstGeom prst="wedgeRoundRectCallout">
            <a:avLst>
              <a:gd name="adj1" fmla="val -30372"/>
              <a:gd name="adj2" fmla="val -8437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After match is over</a:t>
            </a:r>
          </a:p>
          <a:p>
            <a:pPr algn="ctr"/>
            <a:r>
              <a:rPr lang="en-IN" dirty="0"/>
              <a:t>Application will ask whether to play again or not</a:t>
            </a:r>
          </a:p>
        </p:txBody>
      </p:sp>
      <p:sp>
        <p:nvSpPr>
          <p:cNvPr id="10" name="Speech Bubble: Rectangle with Corners Rounded 9">
            <a:extLst>
              <a:ext uri="{FF2B5EF4-FFF2-40B4-BE49-F238E27FC236}">
                <a16:creationId xmlns:a16="http://schemas.microsoft.com/office/drawing/2014/main" id="{83762457-E3D8-4D1C-A318-7B19C59D6B1E}"/>
              </a:ext>
            </a:extLst>
          </p:cNvPr>
          <p:cNvSpPr/>
          <p:nvPr/>
        </p:nvSpPr>
        <p:spPr>
          <a:xfrm>
            <a:off x="1066800" y="4267200"/>
            <a:ext cx="2286000" cy="1524000"/>
          </a:xfrm>
          <a:prstGeom prst="wedgeRoundRectCallout">
            <a:avLst>
              <a:gd name="adj1" fmla="val 30834"/>
              <a:gd name="adj2" fmla="val -12550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If you enter 1 then game will start again</a:t>
            </a:r>
          </a:p>
          <a:p>
            <a:pPr algn="ctr"/>
            <a:r>
              <a:rPr lang="en-IN" dirty="0"/>
              <a:t>Else application will end</a:t>
            </a:r>
          </a:p>
        </p:txBody>
      </p:sp>
    </p:spTree>
    <p:extLst>
      <p:ext uri="{BB962C8B-B14F-4D97-AF65-F5344CB8AC3E}">
        <p14:creationId xmlns:p14="http://schemas.microsoft.com/office/powerpoint/2010/main" val="2415802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736B5C-F643-4DCE-AEBB-75379D37DC25}"/>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4855B25A-FF1E-42F0-8565-D97BE32479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E26240-3D07-45E1-B0F3-F2824694E5E6}"/>
              </a:ext>
            </a:extLst>
          </p:cNvPr>
          <p:cNvSpPr>
            <a:spLocks noGrp="1"/>
          </p:cNvSpPr>
          <p:nvPr>
            <p:ph type="sldNum" sz="quarter" idx="12"/>
          </p:nvPr>
        </p:nvSpPr>
        <p:spPr/>
        <p:txBody>
          <a:bodyPr/>
          <a:lstStyle/>
          <a:p>
            <a:fld id="{4F7E9C80-C75B-4B75-A6C5-E58A18995148}" type="slidenum">
              <a:rPr lang="en-US" smtClean="0"/>
              <a:t>32</a:t>
            </a:fld>
            <a:endParaRPr lang="en-US"/>
          </a:p>
        </p:txBody>
      </p:sp>
      <p:pic>
        <p:nvPicPr>
          <p:cNvPr id="5" name="image2.jpeg">
            <a:extLst>
              <a:ext uri="{FF2B5EF4-FFF2-40B4-BE49-F238E27FC236}">
                <a16:creationId xmlns:a16="http://schemas.microsoft.com/office/drawing/2014/main" id="{82ADDF80-A6BB-4A0B-9179-8AEC7DC384A2}"/>
              </a:ext>
            </a:extLst>
          </p:cNvPr>
          <p:cNvPicPr/>
          <p:nvPr/>
        </p:nvPicPr>
        <p:blipFill>
          <a:blip r:embed="rId2"/>
          <a:srcRect/>
          <a:stretch>
            <a:fillRect/>
          </a:stretch>
        </p:blipFill>
        <p:spPr bwMode="auto">
          <a:xfrm>
            <a:off x="246484" y="5334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884B3A7A-28EB-4C5C-8997-34505FFB720E}"/>
              </a:ext>
            </a:extLst>
          </p:cNvPr>
          <p:cNvSpPr/>
          <p:nvPr/>
        </p:nvSpPr>
        <p:spPr>
          <a:xfrm>
            <a:off x="2743200" y="1459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ysClr val="windowText" lastClr="000000"/>
                </a:solidFill>
                <a:latin typeface="+mj-lt"/>
              </a:rPr>
              <a:t>Results &amp; Explanation</a:t>
            </a:r>
            <a:endParaRPr lang="en-IN" sz="4800" dirty="0">
              <a:solidFill>
                <a:sysClr val="windowText" lastClr="000000"/>
              </a:solidFill>
              <a:latin typeface="+mj-lt"/>
            </a:endParaRPr>
          </a:p>
        </p:txBody>
      </p:sp>
      <p:pic>
        <p:nvPicPr>
          <p:cNvPr id="8" name="Picture 7" descr="Graphical user interface, text, email&#10;&#10;Description automatically generated">
            <a:extLst>
              <a:ext uri="{FF2B5EF4-FFF2-40B4-BE49-F238E27FC236}">
                <a16:creationId xmlns:a16="http://schemas.microsoft.com/office/drawing/2014/main" id="{D9E06B59-362A-4686-BA2C-041EFFD47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752600"/>
            <a:ext cx="4176122" cy="1569856"/>
          </a:xfrm>
          <a:prstGeom prst="rect">
            <a:avLst/>
          </a:prstGeom>
        </p:spPr>
      </p:pic>
      <p:sp>
        <p:nvSpPr>
          <p:cNvPr id="9" name="Speech Bubble: Rectangle with Corners Rounded 8">
            <a:extLst>
              <a:ext uri="{FF2B5EF4-FFF2-40B4-BE49-F238E27FC236}">
                <a16:creationId xmlns:a16="http://schemas.microsoft.com/office/drawing/2014/main" id="{8CBFD981-07FB-4719-B184-7F49322EA190}"/>
              </a:ext>
            </a:extLst>
          </p:cNvPr>
          <p:cNvSpPr/>
          <p:nvPr/>
        </p:nvSpPr>
        <p:spPr>
          <a:xfrm>
            <a:off x="5943600" y="2066992"/>
            <a:ext cx="2438400" cy="1143000"/>
          </a:xfrm>
          <a:prstGeom prst="wedgeRoundRectCallout">
            <a:avLst>
              <a:gd name="adj1" fmla="val -69661"/>
              <a:gd name="adj2" fmla="val 416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After entering 1</a:t>
            </a:r>
          </a:p>
          <a:p>
            <a:pPr algn="ctr"/>
            <a:r>
              <a:rPr lang="en-IN" dirty="0"/>
              <a:t>Game begin once again</a:t>
            </a:r>
          </a:p>
        </p:txBody>
      </p:sp>
      <p:pic>
        <p:nvPicPr>
          <p:cNvPr id="11" name="Picture 10" descr="Text&#10;&#10;Description automatically generated">
            <a:extLst>
              <a:ext uri="{FF2B5EF4-FFF2-40B4-BE49-F238E27FC236}">
                <a16:creationId xmlns:a16="http://schemas.microsoft.com/office/drawing/2014/main" id="{E9AC002E-E62E-40D3-85BF-788394C2E9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4147698"/>
            <a:ext cx="4854361" cy="1272650"/>
          </a:xfrm>
          <a:prstGeom prst="rect">
            <a:avLst/>
          </a:prstGeom>
        </p:spPr>
      </p:pic>
      <p:sp>
        <p:nvSpPr>
          <p:cNvPr id="12" name="Speech Bubble: Rectangle with Corners Rounded 11">
            <a:extLst>
              <a:ext uri="{FF2B5EF4-FFF2-40B4-BE49-F238E27FC236}">
                <a16:creationId xmlns:a16="http://schemas.microsoft.com/office/drawing/2014/main" id="{A4C22BC2-4CB7-4946-98BF-6918ACE44269}"/>
              </a:ext>
            </a:extLst>
          </p:cNvPr>
          <p:cNvSpPr/>
          <p:nvPr/>
        </p:nvSpPr>
        <p:spPr>
          <a:xfrm>
            <a:off x="5943600" y="2076517"/>
            <a:ext cx="2438400" cy="1143000"/>
          </a:xfrm>
          <a:prstGeom prst="wedgeRoundRectCallout">
            <a:avLst>
              <a:gd name="adj1" fmla="val -69661"/>
              <a:gd name="adj2" fmla="val 416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After entering 1</a:t>
            </a:r>
          </a:p>
          <a:p>
            <a:pPr algn="ctr"/>
            <a:r>
              <a:rPr lang="en-IN" dirty="0"/>
              <a:t>Game begin once again</a:t>
            </a:r>
          </a:p>
        </p:txBody>
      </p:sp>
      <p:sp>
        <p:nvSpPr>
          <p:cNvPr id="13" name="Speech Bubble: Rectangle with Corners Rounded 12">
            <a:extLst>
              <a:ext uri="{FF2B5EF4-FFF2-40B4-BE49-F238E27FC236}">
                <a16:creationId xmlns:a16="http://schemas.microsoft.com/office/drawing/2014/main" id="{ACDE3E6B-A09A-4FF6-9012-B917704814A1}"/>
              </a:ext>
            </a:extLst>
          </p:cNvPr>
          <p:cNvSpPr/>
          <p:nvPr/>
        </p:nvSpPr>
        <p:spPr>
          <a:xfrm>
            <a:off x="6400800" y="4147698"/>
            <a:ext cx="2438400" cy="1143000"/>
          </a:xfrm>
          <a:prstGeom prst="wedgeRoundRectCallout">
            <a:avLst>
              <a:gd name="adj1" fmla="val -69661"/>
              <a:gd name="adj2" fmla="val 416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After entering 2</a:t>
            </a:r>
          </a:p>
          <a:p>
            <a:pPr algn="ctr"/>
            <a:r>
              <a:rPr lang="en-IN" dirty="0"/>
              <a:t>Application will end with sweet note</a:t>
            </a:r>
          </a:p>
        </p:txBody>
      </p:sp>
    </p:spTree>
    <p:extLst>
      <p:ext uri="{BB962C8B-B14F-4D97-AF65-F5344CB8AC3E}">
        <p14:creationId xmlns:p14="http://schemas.microsoft.com/office/powerpoint/2010/main" val="502524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1F4E7C-41EF-465C-90CA-4657C5D1512C}"/>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ED3F256C-39EC-4B53-914B-FEDF1B381A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83C074-7FCA-4ACE-B10C-C317A18FCD01}"/>
              </a:ext>
            </a:extLst>
          </p:cNvPr>
          <p:cNvSpPr>
            <a:spLocks noGrp="1"/>
          </p:cNvSpPr>
          <p:nvPr>
            <p:ph type="sldNum" sz="quarter" idx="12"/>
          </p:nvPr>
        </p:nvSpPr>
        <p:spPr/>
        <p:txBody>
          <a:bodyPr/>
          <a:lstStyle/>
          <a:p>
            <a:fld id="{4F7E9C80-C75B-4B75-A6C5-E58A18995148}" type="slidenum">
              <a:rPr lang="en-US" smtClean="0"/>
              <a:t>33</a:t>
            </a:fld>
            <a:endParaRPr lang="en-US"/>
          </a:p>
        </p:txBody>
      </p:sp>
      <p:pic>
        <p:nvPicPr>
          <p:cNvPr id="5" name="image2.jpeg">
            <a:extLst>
              <a:ext uri="{FF2B5EF4-FFF2-40B4-BE49-F238E27FC236}">
                <a16:creationId xmlns:a16="http://schemas.microsoft.com/office/drawing/2014/main" id="{9FC0F641-A08E-4556-BEC3-A831F2794CEB}"/>
              </a:ext>
            </a:extLst>
          </p:cNvPr>
          <p:cNvPicPr/>
          <p:nvPr/>
        </p:nvPicPr>
        <p:blipFill>
          <a:blip r:embed="rId2"/>
          <a:srcRect/>
          <a:stretch>
            <a:fillRect/>
          </a:stretch>
        </p:blipFill>
        <p:spPr bwMode="auto">
          <a:xfrm>
            <a:off x="246484" y="5334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F1C29838-B96D-4866-B159-3DA6BFC9ED8B}"/>
              </a:ext>
            </a:extLst>
          </p:cNvPr>
          <p:cNvSpPr/>
          <p:nvPr/>
        </p:nvSpPr>
        <p:spPr>
          <a:xfrm>
            <a:off x="2743200" y="1459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ysClr val="windowText" lastClr="000000"/>
                </a:solidFill>
                <a:latin typeface="+mj-lt"/>
              </a:rPr>
              <a:t>References</a:t>
            </a:r>
            <a:endParaRPr lang="en-IN" sz="4800" dirty="0">
              <a:solidFill>
                <a:sysClr val="windowText" lastClr="000000"/>
              </a:solidFill>
              <a:latin typeface="+mj-lt"/>
            </a:endParaRPr>
          </a:p>
        </p:txBody>
      </p:sp>
      <p:sp>
        <p:nvSpPr>
          <p:cNvPr id="7" name="Rectangle 6">
            <a:extLst>
              <a:ext uri="{FF2B5EF4-FFF2-40B4-BE49-F238E27FC236}">
                <a16:creationId xmlns:a16="http://schemas.microsoft.com/office/drawing/2014/main" id="{C1E31B05-38FB-4D52-8768-C7826688898D}"/>
              </a:ext>
            </a:extLst>
          </p:cNvPr>
          <p:cNvSpPr/>
          <p:nvPr/>
        </p:nvSpPr>
        <p:spPr>
          <a:xfrm>
            <a:off x="457200" y="1905000"/>
            <a:ext cx="8229600" cy="365760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571500" indent="-571500">
              <a:buFont typeface="Arial" panose="020B0604020202020204" pitchFamily="34" charset="0"/>
              <a:buChar char="•"/>
            </a:pPr>
            <a:r>
              <a:rPr lang="en-IN" sz="3600" dirty="0"/>
              <a:t>CodeChef</a:t>
            </a:r>
          </a:p>
          <a:p>
            <a:pPr marL="571500" indent="-571500">
              <a:buFont typeface="Arial" panose="020B0604020202020204" pitchFamily="34" charset="0"/>
              <a:buChar char="•"/>
            </a:pPr>
            <a:r>
              <a:rPr lang="en-IN" sz="3600" dirty="0"/>
              <a:t>JavaTpoint </a:t>
            </a:r>
          </a:p>
          <a:p>
            <a:pPr marL="571500" indent="-571500">
              <a:buFont typeface="Arial" panose="020B0604020202020204" pitchFamily="34" charset="0"/>
              <a:buChar char="•"/>
            </a:pPr>
            <a:r>
              <a:rPr lang="en-IN" sz="3600" dirty="0"/>
              <a:t>W3 School</a:t>
            </a:r>
          </a:p>
          <a:p>
            <a:pPr marL="571500" indent="-571500">
              <a:buFont typeface="Arial" panose="020B0604020202020204" pitchFamily="34" charset="0"/>
              <a:buChar char="•"/>
            </a:pPr>
            <a:r>
              <a:rPr lang="en-IN" sz="3600" dirty="0"/>
              <a:t>Greekworld </a:t>
            </a:r>
          </a:p>
          <a:p>
            <a:pPr marL="571500" indent="-571500">
              <a:buFont typeface="Arial" panose="020B0604020202020204" pitchFamily="34" charset="0"/>
              <a:buChar char="•"/>
            </a:pPr>
            <a:r>
              <a:rPr lang="en-IN" sz="3600" dirty="0"/>
              <a:t>Stack exchange</a:t>
            </a:r>
          </a:p>
          <a:p>
            <a:pPr marL="571500" indent="-571500">
              <a:buFont typeface="Arial" panose="020B0604020202020204" pitchFamily="34" charset="0"/>
              <a:buChar char="•"/>
            </a:pPr>
            <a:r>
              <a:rPr lang="en-IN" sz="3600" dirty="0">
                <a:solidFill>
                  <a:sysClr val="windowText" lastClr="000000"/>
                </a:solidFill>
              </a:rPr>
              <a:t>GeeksforGeeks</a:t>
            </a:r>
          </a:p>
        </p:txBody>
      </p:sp>
      <p:sp>
        <p:nvSpPr>
          <p:cNvPr id="8" name="Rectangle 7">
            <a:extLst>
              <a:ext uri="{FF2B5EF4-FFF2-40B4-BE49-F238E27FC236}">
                <a16:creationId xmlns:a16="http://schemas.microsoft.com/office/drawing/2014/main" id="{5AA2B774-9428-4AFA-929C-8B5F8C9ECE4D}"/>
              </a:ext>
            </a:extLst>
          </p:cNvPr>
          <p:cNvSpPr/>
          <p:nvPr/>
        </p:nvSpPr>
        <p:spPr>
          <a:xfrm>
            <a:off x="2743200" y="1078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ysClr val="windowText" lastClr="000000"/>
                </a:solidFill>
                <a:latin typeface="+mj-lt"/>
              </a:rPr>
              <a:t>References</a:t>
            </a:r>
            <a:endParaRPr lang="en-IN" sz="4800" dirty="0">
              <a:solidFill>
                <a:sysClr val="windowText" lastClr="000000"/>
              </a:solidFill>
              <a:latin typeface="+mj-lt"/>
            </a:endParaRPr>
          </a:p>
        </p:txBody>
      </p:sp>
    </p:spTree>
    <p:extLst>
      <p:ext uri="{BB962C8B-B14F-4D97-AF65-F5344CB8AC3E}">
        <p14:creationId xmlns:p14="http://schemas.microsoft.com/office/powerpoint/2010/main" val="2716128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8A66A0-B4D5-4ABD-AF28-9D44005EC941}"/>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C7093316-22C7-4AD8-9C17-4CF54069EB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212978-82AE-435F-9523-89DEAF0E5B62}"/>
              </a:ext>
            </a:extLst>
          </p:cNvPr>
          <p:cNvSpPr>
            <a:spLocks noGrp="1"/>
          </p:cNvSpPr>
          <p:nvPr>
            <p:ph type="sldNum" sz="quarter" idx="12"/>
          </p:nvPr>
        </p:nvSpPr>
        <p:spPr/>
        <p:txBody>
          <a:bodyPr/>
          <a:lstStyle/>
          <a:p>
            <a:fld id="{4F7E9C80-C75B-4B75-A6C5-E58A18995148}" type="slidenum">
              <a:rPr lang="en-US" smtClean="0"/>
              <a:t>34</a:t>
            </a:fld>
            <a:endParaRPr lang="en-US"/>
          </a:p>
        </p:txBody>
      </p:sp>
      <p:pic>
        <p:nvPicPr>
          <p:cNvPr id="5" name="image2.jpeg">
            <a:extLst>
              <a:ext uri="{FF2B5EF4-FFF2-40B4-BE49-F238E27FC236}">
                <a16:creationId xmlns:a16="http://schemas.microsoft.com/office/drawing/2014/main" id="{0C50B9BF-07E2-49F6-9C64-F9E1061CA596}"/>
              </a:ext>
            </a:extLst>
          </p:cNvPr>
          <p:cNvPicPr/>
          <p:nvPr/>
        </p:nvPicPr>
        <p:blipFill>
          <a:blip r:embed="rId2"/>
          <a:srcRect/>
          <a:stretch>
            <a:fillRect/>
          </a:stretch>
        </p:blipFill>
        <p:spPr bwMode="auto">
          <a:xfrm>
            <a:off x="246484" y="5334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562BF0B0-5426-4649-A322-618BA9EFA5BA}"/>
              </a:ext>
            </a:extLst>
          </p:cNvPr>
          <p:cNvSpPr/>
          <p:nvPr/>
        </p:nvSpPr>
        <p:spPr>
          <a:xfrm>
            <a:off x="2743200" y="107816"/>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ysClr val="windowText" lastClr="000000"/>
                </a:solidFill>
                <a:latin typeface="+mj-lt"/>
              </a:rPr>
              <a:t>Compiler Used</a:t>
            </a:r>
            <a:endParaRPr lang="en-IN" sz="4800" dirty="0">
              <a:solidFill>
                <a:sysClr val="windowText" lastClr="000000"/>
              </a:solidFill>
              <a:latin typeface="+mj-lt"/>
            </a:endParaRPr>
          </a:p>
        </p:txBody>
      </p:sp>
      <p:sp>
        <p:nvSpPr>
          <p:cNvPr id="7" name="Rectangle 6">
            <a:extLst>
              <a:ext uri="{FF2B5EF4-FFF2-40B4-BE49-F238E27FC236}">
                <a16:creationId xmlns:a16="http://schemas.microsoft.com/office/drawing/2014/main" id="{266E8F49-7024-40AE-BEDA-C2E941483BF9}"/>
              </a:ext>
            </a:extLst>
          </p:cNvPr>
          <p:cNvSpPr/>
          <p:nvPr/>
        </p:nvSpPr>
        <p:spPr>
          <a:xfrm>
            <a:off x="457200" y="1905000"/>
            <a:ext cx="8229600" cy="365760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571500" indent="-571500">
              <a:buFont typeface="Arial" panose="020B0604020202020204" pitchFamily="34" charset="0"/>
              <a:buChar char="•"/>
            </a:pPr>
            <a:r>
              <a:rPr lang="en-IN" sz="3600" dirty="0">
                <a:solidFill>
                  <a:sysClr val="windowText" lastClr="000000"/>
                </a:solidFill>
              </a:rPr>
              <a:t>VS Code</a:t>
            </a:r>
          </a:p>
          <a:p>
            <a:pPr marL="571500" indent="-571500">
              <a:buFont typeface="Arial" panose="020B0604020202020204" pitchFamily="34" charset="0"/>
              <a:buChar char="•"/>
            </a:pPr>
            <a:r>
              <a:rPr lang="en-IN" sz="3600" dirty="0">
                <a:solidFill>
                  <a:sysClr val="windowText" lastClr="000000"/>
                </a:solidFill>
              </a:rPr>
              <a:t>Code Blocks</a:t>
            </a:r>
          </a:p>
          <a:p>
            <a:pPr marL="571500" indent="-571500">
              <a:buFont typeface="Arial" panose="020B0604020202020204" pitchFamily="34" charset="0"/>
              <a:buChar char="•"/>
            </a:pPr>
            <a:r>
              <a:rPr lang="en-IN" sz="3600" dirty="0">
                <a:solidFill>
                  <a:sysClr val="windowText" lastClr="000000"/>
                </a:solidFill>
              </a:rPr>
              <a:t>Code Chef</a:t>
            </a:r>
          </a:p>
          <a:p>
            <a:pPr marL="571500" indent="-571500">
              <a:buFont typeface="Arial" panose="020B0604020202020204" pitchFamily="34" charset="0"/>
              <a:buChar char="•"/>
            </a:pPr>
            <a:r>
              <a:rPr lang="en-IN" sz="3600" dirty="0">
                <a:solidFill>
                  <a:sysClr val="windowText" lastClr="000000"/>
                </a:solidFill>
              </a:rPr>
              <a:t>GDB Online</a:t>
            </a:r>
          </a:p>
        </p:txBody>
      </p:sp>
    </p:spTree>
    <p:extLst>
      <p:ext uri="{BB962C8B-B14F-4D97-AF65-F5344CB8AC3E}">
        <p14:creationId xmlns:p14="http://schemas.microsoft.com/office/powerpoint/2010/main" val="2958460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800" b="1" dirty="0">
              <a:solidFill>
                <a:srgbClr val="002060"/>
              </a:solidFill>
            </a:endParaRPr>
          </a:p>
          <a:p>
            <a:pPr marL="0" indent="0" algn="ctr">
              <a:buNone/>
            </a:pPr>
            <a:endParaRPr lang="en-US" sz="4800" b="1" dirty="0">
              <a:solidFill>
                <a:srgbClr val="002060"/>
              </a:solidFill>
            </a:endParaRPr>
          </a:p>
          <a:p>
            <a:pPr marL="0" indent="0" algn="ctr">
              <a:buNone/>
            </a:pPr>
            <a:r>
              <a:rPr lang="en-US" sz="4800" b="1" dirty="0">
                <a:solidFill>
                  <a:srgbClr val="002060"/>
                </a:solidFill>
              </a:rPr>
              <a:t>Thanks</a:t>
            </a: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35</a:t>
            </a:fld>
            <a:endParaRPr lang="en-US"/>
          </a:p>
        </p:txBody>
      </p:sp>
    </p:spTree>
    <p:extLst>
      <p:ext uri="{BB962C8B-B14F-4D97-AF65-F5344CB8AC3E}">
        <p14:creationId xmlns:p14="http://schemas.microsoft.com/office/powerpoint/2010/main" val="325180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C7C84-C555-4546-8C3C-9B1D9BD95EB0}"/>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365A982C-97A1-475E-8A8C-5251275720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924210-1E66-465D-BC66-CB9CF433F223}"/>
              </a:ext>
            </a:extLst>
          </p:cNvPr>
          <p:cNvSpPr>
            <a:spLocks noGrp="1"/>
          </p:cNvSpPr>
          <p:nvPr>
            <p:ph type="sldNum" sz="quarter" idx="12"/>
          </p:nvPr>
        </p:nvSpPr>
        <p:spPr/>
        <p:txBody>
          <a:bodyPr/>
          <a:lstStyle/>
          <a:p>
            <a:fld id="{4F7E9C80-C75B-4B75-A6C5-E58A18995148}" type="slidenum">
              <a:rPr lang="en-US" smtClean="0"/>
              <a:t>4</a:t>
            </a:fld>
            <a:endParaRPr lang="en-US"/>
          </a:p>
        </p:txBody>
      </p:sp>
      <p:pic>
        <p:nvPicPr>
          <p:cNvPr id="5" name="image2.jpeg">
            <a:extLst>
              <a:ext uri="{FF2B5EF4-FFF2-40B4-BE49-F238E27FC236}">
                <a16:creationId xmlns:a16="http://schemas.microsoft.com/office/drawing/2014/main" id="{8B6852B9-6F9D-4871-887B-658D3F7CEC01}"/>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2F1B81E-86C7-4945-B850-30980CE8AFA8}"/>
              </a:ext>
            </a:extLst>
          </p:cNvPr>
          <p:cNvSpPr/>
          <p:nvPr/>
        </p:nvSpPr>
        <p:spPr>
          <a:xfrm>
            <a:off x="266700" y="1609530"/>
            <a:ext cx="86106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ysClr val="windowText" lastClr="000000"/>
                </a:solidFill>
              </a:rPr>
              <a:t>As we all know that all children have hobby to play cricket, but due to increasing infrastructure free lands are converted into complexes, due to which there is no free space left for children to play. We basically designed this program for those children who have love for cricket.</a:t>
            </a:r>
          </a:p>
        </p:txBody>
      </p:sp>
      <p:sp>
        <p:nvSpPr>
          <p:cNvPr id="7" name="Rectangle 6">
            <a:extLst>
              <a:ext uri="{FF2B5EF4-FFF2-40B4-BE49-F238E27FC236}">
                <a16:creationId xmlns:a16="http://schemas.microsoft.com/office/drawing/2014/main" id="{4CD80B74-1E90-46F2-B8D6-21696A40165A}"/>
              </a:ext>
            </a:extLst>
          </p:cNvPr>
          <p:cNvSpPr/>
          <p:nvPr/>
        </p:nvSpPr>
        <p:spPr>
          <a:xfrm>
            <a:off x="2743200" y="333435"/>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ysClr val="windowText" lastClr="000000"/>
                </a:solidFill>
                <a:latin typeface="+mj-lt"/>
              </a:rPr>
              <a:t>Introduction</a:t>
            </a:r>
            <a:endParaRPr lang="en-IN" sz="5400" dirty="0">
              <a:solidFill>
                <a:sysClr val="windowText" lastClr="000000"/>
              </a:solidFill>
              <a:latin typeface="+mj-lt"/>
            </a:endParaRPr>
          </a:p>
        </p:txBody>
      </p:sp>
    </p:spTree>
    <p:extLst>
      <p:ext uri="{BB962C8B-B14F-4D97-AF65-F5344CB8AC3E}">
        <p14:creationId xmlns:p14="http://schemas.microsoft.com/office/powerpoint/2010/main" val="79321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EFADD2-8E66-4D67-81D3-66B45F0087D9}"/>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F7AFE7DC-6B17-4FE1-9B4F-A30A9BFC3D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BA19A2-75D6-4705-B72F-A27D37FE0383}"/>
              </a:ext>
            </a:extLst>
          </p:cNvPr>
          <p:cNvSpPr>
            <a:spLocks noGrp="1"/>
          </p:cNvSpPr>
          <p:nvPr>
            <p:ph type="sldNum" sz="quarter" idx="12"/>
          </p:nvPr>
        </p:nvSpPr>
        <p:spPr/>
        <p:txBody>
          <a:bodyPr/>
          <a:lstStyle/>
          <a:p>
            <a:fld id="{4F7E9C80-C75B-4B75-A6C5-E58A18995148}" type="slidenum">
              <a:rPr lang="en-US" smtClean="0"/>
              <a:t>5</a:t>
            </a:fld>
            <a:endParaRPr lang="en-US"/>
          </a:p>
        </p:txBody>
      </p:sp>
      <p:pic>
        <p:nvPicPr>
          <p:cNvPr id="5" name="image2.jpeg">
            <a:extLst>
              <a:ext uri="{FF2B5EF4-FFF2-40B4-BE49-F238E27FC236}">
                <a16:creationId xmlns:a16="http://schemas.microsoft.com/office/drawing/2014/main" id="{DB18A7F8-611C-4914-B29D-30339D0956DA}"/>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8034730A-3962-4328-8C32-63C2093598BD}"/>
              </a:ext>
            </a:extLst>
          </p:cNvPr>
          <p:cNvSpPr/>
          <p:nvPr/>
        </p:nvSpPr>
        <p:spPr>
          <a:xfrm>
            <a:off x="266700" y="1600200"/>
            <a:ext cx="86106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ysClr val="windowText" lastClr="000000"/>
                </a:solidFill>
                <a:latin typeface="+mj-lt"/>
              </a:rPr>
              <a:t>Objective</a:t>
            </a:r>
            <a:endParaRPr lang="en-IN" sz="8000" dirty="0">
              <a:solidFill>
                <a:sysClr val="windowText" lastClr="000000"/>
              </a:solidFill>
              <a:latin typeface="+mj-lt"/>
            </a:endParaRPr>
          </a:p>
        </p:txBody>
      </p:sp>
    </p:spTree>
    <p:extLst>
      <p:ext uri="{BB962C8B-B14F-4D97-AF65-F5344CB8AC3E}">
        <p14:creationId xmlns:p14="http://schemas.microsoft.com/office/powerpoint/2010/main" val="2636874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B42E01-37A9-4E3F-828F-6404BCF0B7CC}"/>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8488002E-A819-48E2-ADFB-CFA7AA0A02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A7B5E8-892A-4A05-995C-261D0E3EA6EB}"/>
              </a:ext>
            </a:extLst>
          </p:cNvPr>
          <p:cNvSpPr>
            <a:spLocks noGrp="1"/>
          </p:cNvSpPr>
          <p:nvPr>
            <p:ph type="sldNum" sz="quarter" idx="12"/>
          </p:nvPr>
        </p:nvSpPr>
        <p:spPr/>
        <p:txBody>
          <a:bodyPr/>
          <a:lstStyle/>
          <a:p>
            <a:fld id="{4F7E9C80-C75B-4B75-A6C5-E58A18995148}" type="slidenum">
              <a:rPr lang="en-US" smtClean="0"/>
              <a:t>6</a:t>
            </a:fld>
            <a:endParaRPr lang="en-US"/>
          </a:p>
        </p:txBody>
      </p:sp>
      <p:pic>
        <p:nvPicPr>
          <p:cNvPr id="5" name="image2.jpeg">
            <a:extLst>
              <a:ext uri="{FF2B5EF4-FFF2-40B4-BE49-F238E27FC236}">
                <a16:creationId xmlns:a16="http://schemas.microsoft.com/office/drawing/2014/main" id="{452D7FF0-DEC9-4935-A6D4-FB405599B163}"/>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852CA313-8DBA-4E9B-B604-1FE4212A02C4}"/>
              </a:ext>
            </a:extLst>
          </p:cNvPr>
          <p:cNvSpPr/>
          <p:nvPr/>
        </p:nvSpPr>
        <p:spPr>
          <a:xfrm>
            <a:off x="2743200" y="314774"/>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ysClr val="windowText" lastClr="000000"/>
                </a:solidFill>
                <a:latin typeface="+mj-lt"/>
              </a:rPr>
              <a:t>Objective</a:t>
            </a:r>
            <a:endParaRPr lang="en-IN" sz="5400" dirty="0">
              <a:solidFill>
                <a:sysClr val="windowText" lastClr="000000"/>
              </a:solidFill>
              <a:latin typeface="+mj-lt"/>
            </a:endParaRPr>
          </a:p>
        </p:txBody>
      </p:sp>
      <p:sp>
        <p:nvSpPr>
          <p:cNvPr id="7" name="Rectangle 6">
            <a:extLst>
              <a:ext uri="{FF2B5EF4-FFF2-40B4-BE49-F238E27FC236}">
                <a16:creationId xmlns:a16="http://schemas.microsoft.com/office/drawing/2014/main" id="{203F0406-DF9F-4FB6-97C1-B8B1E5F5AFE7}"/>
              </a:ext>
            </a:extLst>
          </p:cNvPr>
          <p:cNvSpPr/>
          <p:nvPr/>
        </p:nvSpPr>
        <p:spPr>
          <a:xfrm>
            <a:off x="266700" y="1609530"/>
            <a:ext cx="86106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ysClr val="windowText" lastClr="000000"/>
                </a:solidFill>
              </a:rPr>
              <a:t>Due to busy world, no one is free to play together. Everyone is just busy with their works. So, we basically designed this application for those people who feels lonely. They can enjoy their moments if no one was there.</a:t>
            </a:r>
          </a:p>
          <a:p>
            <a:pPr algn="ctr"/>
            <a:r>
              <a:rPr lang="en-IN" sz="2400" dirty="0">
                <a:solidFill>
                  <a:sysClr val="windowText" lastClr="000000"/>
                </a:solidFill>
              </a:rPr>
              <a:t>Here person can play unlimited matches in which there is no limit in balls. So, that can build interest in playing the game.  </a:t>
            </a:r>
          </a:p>
        </p:txBody>
      </p:sp>
      <p:sp>
        <p:nvSpPr>
          <p:cNvPr id="8" name="Rectangle 7">
            <a:extLst>
              <a:ext uri="{FF2B5EF4-FFF2-40B4-BE49-F238E27FC236}">
                <a16:creationId xmlns:a16="http://schemas.microsoft.com/office/drawing/2014/main" id="{B4B8C7B8-7FC9-4167-B4AB-5AE279090936}"/>
              </a:ext>
            </a:extLst>
          </p:cNvPr>
          <p:cNvSpPr/>
          <p:nvPr/>
        </p:nvSpPr>
        <p:spPr>
          <a:xfrm>
            <a:off x="2743200" y="304800"/>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ysClr val="windowText" lastClr="000000"/>
                </a:solidFill>
                <a:latin typeface="+mj-lt"/>
              </a:rPr>
              <a:t>Objective</a:t>
            </a:r>
            <a:endParaRPr lang="en-IN" sz="5400" dirty="0">
              <a:solidFill>
                <a:sysClr val="windowText" lastClr="000000"/>
              </a:solidFill>
              <a:latin typeface="+mj-lt"/>
            </a:endParaRPr>
          </a:p>
        </p:txBody>
      </p:sp>
    </p:spTree>
    <p:extLst>
      <p:ext uri="{BB962C8B-B14F-4D97-AF65-F5344CB8AC3E}">
        <p14:creationId xmlns:p14="http://schemas.microsoft.com/office/powerpoint/2010/main" val="9878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63DFA0-5539-4FD1-8EAD-5F7623AA7115}"/>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6F3E68AD-A5AC-439D-A4B5-5E37502E8B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FE62DC-304C-4B13-8AD3-3BC65C411425}"/>
              </a:ext>
            </a:extLst>
          </p:cNvPr>
          <p:cNvSpPr>
            <a:spLocks noGrp="1"/>
          </p:cNvSpPr>
          <p:nvPr>
            <p:ph type="sldNum" sz="quarter" idx="12"/>
          </p:nvPr>
        </p:nvSpPr>
        <p:spPr/>
        <p:txBody>
          <a:bodyPr/>
          <a:lstStyle/>
          <a:p>
            <a:fld id="{4F7E9C80-C75B-4B75-A6C5-E58A18995148}" type="slidenum">
              <a:rPr lang="en-US" smtClean="0"/>
              <a:t>7</a:t>
            </a:fld>
            <a:endParaRPr lang="en-US"/>
          </a:p>
        </p:txBody>
      </p:sp>
      <p:pic>
        <p:nvPicPr>
          <p:cNvPr id="5" name="image2.jpeg">
            <a:extLst>
              <a:ext uri="{FF2B5EF4-FFF2-40B4-BE49-F238E27FC236}">
                <a16:creationId xmlns:a16="http://schemas.microsoft.com/office/drawing/2014/main" id="{014802AE-629C-4A4C-8795-BBFB1C8EDD19}"/>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D788AD46-CEAA-4960-94A7-EBC207C7FAB8}"/>
              </a:ext>
            </a:extLst>
          </p:cNvPr>
          <p:cNvSpPr/>
          <p:nvPr/>
        </p:nvSpPr>
        <p:spPr>
          <a:xfrm>
            <a:off x="266700" y="1600200"/>
            <a:ext cx="86106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ysClr val="windowText" lastClr="000000"/>
                </a:solidFill>
                <a:latin typeface="+mj-lt"/>
              </a:rPr>
              <a:t>System Specification</a:t>
            </a:r>
          </a:p>
        </p:txBody>
      </p:sp>
    </p:spTree>
    <p:extLst>
      <p:ext uri="{BB962C8B-B14F-4D97-AF65-F5344CB8AC3E}">
        <p14:creationId xmlns:p14="http://schemas.microsoft.com/office/powerpoint/2010/main" val="174355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350DD4-5E6A-4BEA-A85C-06C988D3CE9F}"/>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1134A675-6C7A-4F2D-8126-63EF9D3762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AC3287-B2AB-4E8A-8093-ECCFE3A1329D}"/>
              </a:ext>
            </a:extLst>
          </p:cNvPr>
          <p:cNvSpPr>
            <a:spLocks noGrp="1"/>
          </p:cNvSpPr>
          <p:nvPr>
            <p:ph type="sldNum" sz="quarter" idx="12"/>
          </p:nvPr>
        </p:nvSpPr>
        <p:spPr/>
        <p:txBody>
          <a:bodyPr/>
          <a:lstStyle/>
          <a:p>
            <a:fld id="{4F7E9C80-C75B-4B75-A6C5-E58A18995148}" type="slidenum">
              <a:rPr lang="en-US" smtClean="0"/>
              <a:t>8</a:t>
            </a:fld>
            <a:endParaRPr lang="en-US"/>
          </a:p>
        </p:txBody>
      </p:sp>
      <p:pic>
        <p:nvPicPr>
          <p:cNvPr id="5" name="image2.jpeg">
            <a:extLst>
              <a:ext uri="{FF2B5EF4-FFF2-40B4-BE49-F238E27FC236}">
                <a16:creationId xmlns:a16="http://schemas.microsoft.com/office/drawing/2014/main" id="{C9F76952-F4B5-479B-8D73-7287102BF9BE}"/>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8F6E3F8C-1B50-4B71-A6EB-E39773FE058F}"/>
              </a:ext>
            </a:extLst>
          </p:cNvPr>
          <p:cNvSpPr/>
          <p:nvPr/>
        </p:nvSpPr>
        <p:spPr>
          <a:xfrm>
            <a:off x="2743200" y="295470"/>
            <a:ext cx="5943600" cy="1079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ysClr val="windowText" lastClr="000000"/>
                </a:solidFill>
                <a:latin typeface="+mj-lt"/>
              </a:rPr>
              <a:t>System Specification</a:t>
            </a:r>
            <a:endParaRPr lang="en-IN" sz="5400" dirty="0">
              <a:solidFill>
                <a:sysClr val="windowText" lastClr="000000"/>
              </a:solidFill>
              <a:latin typeface="+mj-lt"/>
            </a:endParaRPr>
          </a:p>
        </p:txBody>
      </p:sp>
      <p:sp>
        <p:nvSpPr>
          <p:cNvPr id="7" name="Rectangle 6">
            <a:extLst>
              <a:ext uri="{FF2B5EF4-FFF2-40B4-BE49-F238E27FC236}">
                <a16:creationId xmlns:a16="http://schemas.microsoft.com/office/drawing/2014/main" id="{B532C882-A899-4B35-AADD-721A3333D300}"/>
              </a:ext>
            </a:extLst>
          </p:cNvPr>
          <p:cNvSpPr/>
          <p:nvPr/>
        </p:nvSpPr>
        <p:spPr>
          <a:xfrm>
            <a:off x="266700" y="1828800"/>
            <a:ext cx="8610600" cy="38193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Operating System – Window / IOS</a:t>
            </a:r>
          </a:p>
          <a:p>
            <a:r>
              <a:rPr lang="en-US" sz="2800" dirty="0">
                <a:solidFill>
                  <a:sysClr val="windowText" lastClr="000000"/>
                </a:solidFill>
              </a:rPr>
              <a:t>Processor – Intel core i7 / M1 chip</a:t>
            </a:r>
          </a:p>
          <a:p>
            <a:r>
              <a:rPr lang="en-US" sz="2800" dirty="0">
                <a:solidFill>
                  <a:sysClr val="windowText" lastClr="000000"/>
                </a:solidFill>
              </a:rPr>
              <a:t>RAM – 8 / 16 GB</a:t>
            </a:r>
          </a:p>
          <a:p>
            <a:r>
              <a:rPr lang="en-US" sz="2800" dirty="0">
                <a:solidFill>
                  <a:sysClr val="windowText" lastClr="000000"/>
                </a:solidFill>
              </a:rPr>
              <a:t>ROM – 1 TB (SSD)</a:t>
            </a:r>
          </a:p>
          <a:p>
            <a:endParaRPr lang="en-US" sz="2800" dirty="0">
              <a:solidFill>
                <a:sysClr val="windowText" lastClr="000000"/>
              </a:solidFill>
            </a:endParaRPr>
          </a:p>
          <a:p>
            <a:endParaRPr lang="en-IN" sz="2800" dirty="0">
              <a:solidFill>
                <a:sysClr val="windowText" lastClr="000000"/>
              </a:solidFill>
            </a:endParaRPr>
          </a:p>
        </p:txBody>
      </p:sp>
    </p:spTree>
    <p:extLst>
      <p:ext uri="{BB962C8B-B14F-4D97-AF65-F5344CB8AC3E}">
        <p14:creationId xmlns:p14="http://schemas.microsoft.com/office/powerpoint/2010/main" val="287504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C64C6-F7BD-436A-B446-5EBAD33D22E6}"/>
              </a:ext>
            </a:extLst>
          </p:cNvPr>
          <p:cNvSpPr>
            <a:spLocks noGrp="1"/>
          </p:cNvSpPr>
          <p:nvPr>
            <p:ph type="dt" sz="half" idx="10"/>
          </p:nvPr>
        </p:nvSpPr>
        <p:spPr/>
        <p:txBody>
          <a:bodyPr/>
          <a:lstStyle/>
          <a:p>
            <a:fld id="{58744A39-B939-4A3A-981F-04E9BB681A6E}" type="datetime1">
              <a:rPr lang="en-US" smtClean="0"/>
              <a:t>1/29/2022</a:t>
            </a:fld>
            <a:endParaRPr lang="en-US"/>
          </a:p>
        </p:txBody>
      </p:sp>
      <p:sp>
        <p:nvSpPr>
          <p:cNvPr id="3" name="Footer Placeholder 2">
            <a:extLst>
              <a:ext uri="{FF2B5EF4-FFF2-40B4-BE49-F238E27FC236}">
                <a16:creationId xmlns:a16="http://schemas.microsoft.com/office/drawing/2014/main" id="{367E8616-C369-4A36-941B-35DEC4DB44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86D638-2590-4430-B478-D114B1DBFC8C}"/>
              </a:ext>
            </a:extLst>
          </p:cNvPr>
          <p:cNvSpPr>
            <a:spLocks noGrp="1"/>
          </p:cNvSpPr>
          <p:nvPr>
            <p:ph type="sldNum" sz="quarter" idx="12"/>
          </p:nvPr>
        </p:nvSpPr>
        <p:spPr/>
        <p:txBody>
          <a:bodyPr/>
          <a:lstStyle/>
          <a:p>
            <a:fld id="{4F7E9C80-C75B-4B75-A6C5-E58A18995148}" type="slidenum">
              <a:rPr lang="en-US" smtClean="0"/>
              <a:t>9</a:t>
            </a:fld>
            <a:endParaRPr lang="en-US"/>
          </a:p>
        </p:txBody>
      </p:sp>
      <p:pic>
        <p:nvPicPr>
          <p:cNvPr id="5" name="image2.jpeg">
            <a:extLst>
              <a:ext uri="{FF2B5EF4-FFF2-40B4-BE49-F238E27FC236}">
                <a16:creationId xmlns:a16="http://schemas.microsoft.com/office/drawing/2014/main" id="{51C24286-025F-4C93-8280-7A9A27E9ACBB}"/>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A04D1EAC-08F0-4F00-B736-737A0BA77091}"/>
              </a:ext>
            </a:extLst>
          </p:cNvPr>
          <p:cNvSpPr/>
          <p:nvPr/>
        </p:nvSpPr>
        <p:spPr>
          <a:xfrm>
            <a:off x="266700" y="1600200"/>
            <a:ext cx="8610600" cy="403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ysClr val="windowText" lastClr="000000"/>
                </a:solidFill>
                <a:latin typeface="+mj-lt"/>
              </a:rPr>
              <a:t>Algorithm</a:t>
            </a:r>
          </a:p>
        </p:txBody>
      </p:sp>
    </p:spTree>
    <p:extLst>
      <p:ext uri="{BB962C8B-B14F-4D97-AF65-F5344CB8AC3E}">
        <p14:creationId xmlns:p14="http://schemas.microsoft.com/office/powerpoint/2010/main" val="292556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2228</Words>
  <Application>Microsoft Office PowerPoint</Application>
  <PresentationFormat>On-screen Show (4:3)</PresentationFormat>
  <Paragraphs>448</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HAND CRICKET</vt:lpstr>
      <vt:lpstr>      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Shashwat Prasad</cp:lastModifiedBy>
  <cp:revision>19</cp:revision>
  <dcterms:created xsi:type="dcterms:W3CDTF">2020-05-13T07:00:09Z</dcterms:created>
  <dcterms:modified xsi:type="dcterms:W3CDTF">2022-01-29T14:36:42Z</dcterms:modified>
</cp:coreProperties>
</file>