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3" r:id="rId3"/>
    <p:sldId id="259" r:id="rId4"/>
    <p:sldId id="257" r:id="rId5"/>
    <p:sldId id="258" r:id="rId6"/>
    <p:sldId id="260" r:id="rId7"/>
    <p:sldId id="264" r:id="rId8"/>
    <p:sldId id="261" r:id="rId9"/>
    <p:sldId id="265" r:id="rId10"/>
    <p:sldId id="267"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D0B70-D5E8-40E8-B4A9-EA18CE91F63F}"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A5B32-B374-4962-9038-A50ACE96FAE1}" type="slidenum">
              <a:rPr lang="en-IN" smtClean="0"/>
              <a:t>‹#›</a:t>
            </a:fld>
            <a:endParaRPr lang="en-IN"/>
          </a:p>
        </p:txBody>
      </p:sp>
    </p:spTree>
    <p:extLst>
      <p:ext uri="{BB962C8B-B14F-4D97-AF65-F5344CB8AC3E}">
        <p14:creationId xmlns:p14="http://schemas.microsoft.com/office/powerpoint/2010/main" val="224141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3A5B32-B374-4962-9038-A50ACE96FAE1}" type="slidenum">
              <a:rPr lang="en-IN" smtClean="0"/>
              <a:t>8</a:t>
            </a:fld>
            <a:endParaRPr lang="en-IN"/>
          </a:p>
        </p:txBody>
      </p:sp>
    </p:spTree>
    <p:extLst>
      <p:ext uri="{BB962C8B-B14F-4D97-AF65-F5344CB8AC3E}">
        <p14:creationId xmlns:p14="http://schemas.microsoft.com/office/powerpoint/2010/main" val="63200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97964-A392-4334-A69B-7E5E4D06F88B}"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70066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7964-A392-4334-A69B-7E5E4D06F88B}"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343805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7964-A392-4334-A69B-7E5E4D06F88B}"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93490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97964-A392-4334-A69B-7E5E4D06F88B}"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167705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97964-A392-4334-A69B-7E5E4D06F88B}"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424551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97964-A392-4334-A69B-7E5E4D06F88B}"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261470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97964-A392-4334-A69B-7E5E4D06F88B}"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153819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97964-A392-4334-A69B-7E5E4D06F88B}"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174247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97964-A392-4334-A69B-7E5E4D06F88B}"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422368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97964-A392-4334-A69B-7E5E4D06F88B}"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370014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97964-A392-4334-A69B-7E5E4D06F88B}"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B535D-A0A1-404B-AA1A-4614EC7DD716}" type="slidenum">
              <a:rPr lang="en-IN" smtClean="0"/>
              <a:t>‹#›</a:t>
            </a:fld>
            <a:endParaRPr lang="en-IN"/>
          </a:p>
        </p:txBody>
      </p:sp>
    </p:spTree>
    <p:extLst>
      <p:ext uri="{BB962C8B-B14F-4D97-AF65-F5344CB8AC3E}">
        <p14:creationId xmlns:p14="http://schemas.microsoft.com/office/powerpoint/2010/main" val="137633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97964-A392-4334-A69B-7E5E4D06F88B}" type="datetimeFigureOut">
              <a:rPr lang="en-IN" smtClean="0"/>
              <a:t>01-06-2024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B535D-A0A1-404B-AA1A-4614EC7DD716}" type="slidenum">
              <a:rPr lang="en-IN" smtClean="0"/>
              <a:t>‹#›</a:t>
            </a:fld>
            <a:endParaRPr lang="en-IN"/>
          </a:p>
        </p:txBody>
      </p:sp>
    </p:spTree>
    <p:extLst>
      <p:ext uri="{BB962C8B-B14F-4D97-AF65-F5344CB8AC3E}">
        <p14:creationId xmlns:p14="http://schemas.microsoft.com/office/powerpoint/2010/main" val="196548798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ogle.com/spreadsheets/d/19FeIRuXJx9UT93clUlzz1NoXdboyWKnovnHMDtdCS48/copy#gid=481487198"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spreadsheets/d/19FeIRuXJx9UT93clUlzz1NoXdboyWKnovnHMDtdCS48/copy#gid=159501326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8;p15">
            <a:extLst>
              <a:ext uri="{FF2B5EF4-FFF2-40B4-BE49-F238E27FC236}">
                <a16:creationId xmlns:a16="http://schemas.microsoft.com/office/drawing/2014/main" id="{83B7255A-F2B2-67CA-A9CE-9AE3C18232A2}"/>
              </a:ext>
            </a:extLst>
          </p:cNvPr>
          <p:cNvGrpSpPr/>
          <p:nvPr/>
        </p:nvGrpSpPr>
        <p:grpSpPr>
          <a:xfrm>
            <a:off x="182229" y="84841"/>
            <a:ext cx="6211770" cy="6773159"/>
            <a:chOff x="457194" y="411475"/>
            <a:chExt cx="4385617" cy="4733627"/>
          </a:xfrm>
        </p:grpSpPr>
        <p:sp>
          <p:nvSpPr>
            <p:cNvPr id="3" name="Google Shape;49;p15">
              <a:extLst>
                <a:ext uri="{FF2B5EF4-FFF2-40B4-BE49-F238E27FC236}">
                  <a16:creationId xmlns:a16="http://schemas.microsoft.com/office/drawing/2014/main" id="{B0AFC786-33A5-4BE9-807C-EE70C3016235}"/>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 name="Google Shape;50;p15">
              <a:extLst>
                <a:ext uri="{FF2B5EF4-FFF2-40B4-BE49-F238E27FC236}">
                  <a16:creationId xmlns:a16="http://schemas.microsoft.com/office/drawing/2014/main" id="{D02D9FF8-A5A4-FF76-E2F1-8D7BB7652FE5}"/>
                </a:ext>
              </a:extLst>
            </p:cNvPr>
            <p:cNvGrpSpPr/>
            <p:nvPr/>
          </p:nvGrpSpPr>
          <p:grpSpPr>
            <a:xfrm>
              <a:off x="457194" y="824705"/>
              <a:ext cx="4385617" cy="4320397"/>
              <a:chOff x="457209" y="411470"/>
              <a:chExt cx="4385617" cy="4320397"/>
            </a:xfrm>
          </p:grpSpPr>
          <p:sp>
            <p:nvSpPr>
              <p:cNvPr id="11" name="Google Shape;51;p15">
                <a:extLst>
                  <a:ext uri="{FF2B5EF4-FFF2-40B4-BE49-F238E27FC236}">
                    <a16:creationId xmlns:a16="http://schemas.microsoft.com/office/drawing/2014/main" id="{860BFD88-5EFA-28E0-1033-79A029E55F6D}"/>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2;p15">
                <a:extLst>
                  <a:ext uri="{FF2B5EF4-FFF2-40B4-BE49-F238E27FC236}">
                    <a16:creationId xmlns:a16="http://schemas.microsoft.com/office/drawing/2014/main" id="{75F43726-1B4D-CCB3-99EA-691BFBABE5D0}"/>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3;p15">
                <a:extLst>
                  <a:ext uri="{FF2B5EF4-FFF2-40B4-BE49-F238E27FC236}">
                    <a16:creationId xmlns:a16="http://schemas.microsoft.com/office/drawing/2014/main" id="{907F5787-FB8D-8089-D33B-3EE0725FC06E}"/>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4;p15">
                <a:extLst>
                  <a:ext uri="{FF2B5EF4-FFF2-40B4-BE49-F238E27FC236}">
                    <a16:creationId xmlns:a16="http://schemas.microsoft.com/office/drawing/2014/main" id="{D588EE1D-1D61-9B69-29CE-27A9A12EBE8A}"/>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5;p15">
                <a:extLst>
                  <a:ext uri="{FF2B5EF4-FFF2-40B4-BE49-F238E27FC236}">
                    <a16:creationId xmlns:a16="http://schemas.microsoft.com/office/drawing/2014/main" id="{4E74C713-DBD6-B0A3-413D-682BCE4422B8}"/>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6;p15">
                <a:extLst>
                  <a:ext uri="{FF2B5EF4-FFF2-40B4-BE49-F238E27FC236}">
                    <a16:creationId xmlns:a16="http://schemas.microsoft.com/office/drawing/2014/main" id="{39D48038-9D11-B9BB-065B-CA078BFE006F}"/>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7;p15">
                <a:extLst>
                  <a:ext uri="{FF2B5EF4-FFF2-40B4-BE49-F238E27FC236}">
                    <a16:creationId xmlns:a16="http://schemas.microsoft.com/office/drawing/2014/main" id="{9FD0702F-04C4-C8B7-4047-361EB7E8087A}"/>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8;p15">
                <a:extLst>
                  <a:ext uri="{FF2B5EF4-FFF2-40B4-BE49-F238E27FC236}">
                    <a16:creationId xmlns:a16="http://schemas.microsoft.com/office/drawing/2014/main" id="{435E75D7-F906-95F6-9911-F67785D21C7E}"/>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9;p15">
                <a:extLst>
                  <a:ext uri="{FF2B5EF4-FFF2-40B4-BE49-F238E27FC236}">
                    <a16:creationId xmlns:a16="http://schemas.microsoft.com/office/drawing/2014/main" id="{70307CC1-7BA9-955C-77C7-4F2687199257}"/>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60;p15">
                <a:extLst>
                  <a:ext uri="{FF2B5EF4-FFF2-40B4-BE49-F238E27FC236}">
                    <a16:creationId xmlns:a16="http://schemas.microsoft.com/office/drawing/2014/main" id="{4A78C9B7-9587-6C77-AC1E-1586863C88C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61;p15">
                <a:extLst>
                  <a:ext uri="{FF2B5EF4-FFF2-40B4-BE49-F238E27FC236}">
                    <a16:creationId xmlns:a16="http://schemas.microsoft.com/office/drawing/2014/main" id="{6858FF7B-52E6-7C3D-4C5F-BF9E582C711C}"/>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62;p15">
                <a:extLst>
                  <a:ext uri="{FF2B5EF4-FFF2-40B4-BE49-F238E27FC236}">
                    <a16:creationId xmlns:a16="http://schemas.microsoft.com/office/drawing/2014/main" id="{01562568-58E1-2287-9683-B5C51576F0D0}"/>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63;p15">
                <a:extLst>
                  <a:ext uri="{FF2B5EF4-FFF2-40B4-BE49-F238E27FC236}">
                    <a16:creationId xmlns:a16="http://schemas.microsoft.com/office/drawing/2014/main" id="{956133D9-63EB-6B00-B6E8-527ACE3E2DCB}"/>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64;p15">
                <a:extLst>
                  <a:ext uri="{FF2B5EF4-FFF2-40B4-BE49-F238E27FC236}">
                    <a16:creationId xmlns:a16="http://schemas.microsoft.com/office/drawing/2014/main" id="{6891F383-36C1-1B91-8A64-A9684112E325}"/>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65;p15">
                <a:extLst>
                  <a:ext uri="{FF2B5EF4-FFF2-40B4-BE49-F238E27FC236}">
                    <a16:creationId xmlns:a16="http://schemas.microsoft.com/office/drawing/2014/main" id="{B16ADDB5-54C1-C455-04FE-6D2AD6A73CF3}"/>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66;p15">
                <a:extLst>
                  <a:ext uri="{FF2B5EF4-FFF2-40B4-BE49-F238E27FC236}">
                    <a16:creationId xmlns:a16="http://schemas.microsoft.com/office/drawing/2014/main" id="{450936F9-2C59-ABBF-842E-94C9CCCC91C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67;p15">
                <a:extLst>
                  <a:ext uri="{FF2B5EF4-FFF2-40B4-BE49-F238E27FC236}">
                    <a16:creationId xmlns:a16="http://schemas.microsoft.com/office/drawing/2014/main" id="{99CE0563-3156-A0D9-0118-6FFEEE377544}"/>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68;p15">
                <a:extLst>
                  <a:ext uri="{FF2B5EF4-FFF2-40B4-BE49-F238E27FC236}">
                    <a16:creationId xmlns:a16="http://schemas.microsoft.com/office/drawing/2014/main" id="{145CBAED-8122-4C80-AC81-62F1CF33D0F8}"/>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69;p15">
                <a:extLst>
                  <a:ext uri="{FF2B5EF4-FFF2-40B4-BE49-F238E27FC236}">
                    <a16:creationId xmlns:a16="http://schemas.microsoft.com/office/drawing/2014/main" id="{E2238E31-9B6B-A6F9-5385-2BA8EDFAB4F2}"/>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70;p15">
                <a:extLst>
                  <a:ext uri="{FF2B5EF4-FFF2-40B4-BE49-F238E27FC236}">
                    <a16:creationId xmlns:a16="http://schemas.microsoft.com/office/drawing/2014/main" id="{9D78B0A7-D07F-781D-8748-0E4D1DB25D34}"/>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71;p15">
                <a:extLst>
                  <a:ext uri="{FF2B5EF4-FFF2-40B4-BE49-F238E27FC236}">
                    <a16:creationId xmlns:a16="http://schemas.microsoft.com/office/drawing/2014/main" id="{62B1A471-E518-2C4E-2B84-8F7248FCC60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72;p15">
                <a:extLst>
                  <a:ext uri="{FF2B5EF4-FFF2-40B4-BE49-F238E27FC236}">
                    <a16:creationId xmlns:a16="http://schemas.microsoft.com/office/drawing/2014/main" id="{0D629509-3BAA-9FC9-E8BD-4B00744F41D9}"/>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73;p15">
                <a:extLst>
                  <a:ext uri="{FF2B5EF4-FFF2-40B4-BE49-F238E27FC236}">
                    <a16:creationId xmlns:a16="http://schemas.microsoft.com/office/drawing/2014/main" id="{D1C17609-B9BE-6DD2-7D8D-E485A9A3E5DC}"/>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74;p15">
                <a:extLst>
                  <a:ext uri="{FF2B5EF4-FFF2-40B4-BE49-F238E27FC236}">
                    <a16:creationId xmlns:a16="http://schemas.microsoft.com/office/drawing/2014/main" id="{F14A7DB6-25B3-179E-C4C1-272233A410BD}"/>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75;p15">
                <a:extLst>
                  <a:ext uri="{FF2B5EF4-FFF2-40B4-BE49-F238E27FC236}">
                    <a16:creationId xmlns:a16="http://schemas.microsoft.com/office/drawing/2014/main" id="{896CEC72-D5B3-1434-267E-9F5ED13C1E1C}"/>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76;p15">
                <a:extLst>
                  <a:ext uri="{FF2B5EF4-FFF2-40B4-BE49-F238E27FC236}">
                    <a16:creationId xmlns:a16="http://schemas.microsoft.com/office/drawing/2014/main" id="{36D23ABF-3D26-93B3-F987-0CF0BD49A64D}"/>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77;p15">
                <a:extLst>
                  <a:ext uri="{FF2B5EF4-FFF2-40B4-BE49-F238E27FC236}">
                    <a16:creationId xmlns:a16="http://schemas.microsoft.com/office/drawing/2014/main" id="{424D0942-8F60-E22F-CD3E-CBC391ED0DE1}"/>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78;p15">
                <a:extLst>
                  <a:ext uri="{FF2B5EF4-FFF2-40B4-BE49-F238E27FC236}">
                    <a16:creationId xmlns:a16="http://schemas.microsoft.com/office/drawing/2014/main" id="{42E170C7-1FFD-B59D-1374-E108CC304010}"/>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79;p15">
                <a:extLst>
                  <a:ext uri="{FF2B5EF4-FFF2-40B4-BE49-F238E27FC236}">
                    <a16:creationId xmlns:a16="http://schemas.microsoft.com/office/drawing/2014/main" id="{DF7D831C-6D9E-6D5C-55A1-333CC560E8C2}"/>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80;p15">
                <a:extLst>
                  <a:ext uri="{FF2B5EF4-FFF2-40B4-BE49-F238E27FC236}">
                    <a16:creationId xmlns:a16="http://schemas.microsoft.com/office/drawing/2014/main" id="{A2A3E507-C922-7BF3-5871-754EA4522530}"/>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1;p15">
                <a:extLst>
                  <a:ext uri="{FF2B5EF4-FFF2-40B4-BE49-F238E27FC236}">
                    <a16:creationId xmlns:a16="http://schemas.microsoft.com/office/drawing/2014/main" id="{12F4B6AA-CDE7-A45D-82E4-D05798355910}"/>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82;p15">
                <a:extLst>
                  <a:ext uri="{FF2B5EF4-FFF2-40B4-BE49-F238E27FC236}">
                    <a16:creationId xmlns:a16="http://schemas.microsoft.com/office/drawing/2014/main" id="{EFBBE43D-E914-C6A7-7489-D1EE5AE31A53}"/>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83;p15">
                <a:extLst>
                  <a:ext uri="{FF2B5EF4-FFF2-40B4-BE49-F238E27FC236}">
                    <a16:creationId xmlns:a16="http://schemas.microsoft.com/office/drawing/2014/main" id="{D8A5ED81-6839-6750-A64C-B6852B362AF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84;p15">
                <a:extLst>
                  <a:ext uri="{FF2B5EF4-FFF2-40B4-BE49-F238E27FC236}">
                    <a16:creationId xmlns:a16="http://schemas.microsoft.com/office/drawing/2014/main" id="{E56007CF-F0B2-207B-EA8E-D081D68C3D96}"/>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85;p15">
                <a:extLst>
                  <a:ext uri="{FF2B5EF4-FFF2-40B4-BE49-F238E27FC236}">
                    <a16:creationId xmlns:a16="http://schemas.microsoft.com/office/drawing/2014/main" id="{61CED13E-5627-D1AE-1E06-9CA66C50E572}"/>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86;p15">
                <a:extLst>
                  <a:ext uri="{FF2B5EF4-FFF2-40B4-BE49-F238E27FC236}">
                    <a16:creationId xmlns:a16="http://schemas.microsoft.com/office/drawing/2014/main" id="{31B39AC7-EA13-54B7-2530-66B2877E11F2}"/>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87;p15">
                <a:extLst>
                  <a:ext uri="{FF2B5EF4-FFF2-40B4-BE49-F238E27FC236}">
                    <a16:creationId xmlns:a16="http://schemas.microsoft.com/office/drawing/2014/main" id="{011D1055-DBB7-72BD-1237-DE47D87FA68B}"/>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88;p15">
                <a:extLst>
                  <a:ext uri="{FF2B5EF4-FFF2-40B4-BE49-F238E27FC236}">
                    <a16:creationId xmlns:a16="http://schemas.microsoft.com/office/drawing/2014/main" id="{D5A91377-C54D-B61E-C6DD-07557718F2BE}"/>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89;p15">
                <a:extLst>
                  <a:ext uri="{FF2B5EF4-FFF2-40B4-BE49-F238E27FC236}">
                    <a16:creationId xmlns:a16="http://schemas.microsoft.com/office/drawing/2014/main" id="{C29BB3C6-D68A-004A-FFBE-5E16B6A9DE53}"/>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90;p15">
                <a:extLst>
                  <a:ext uri="{FF2B5EF4-FFF2-40B4-BE49-F238E27FC236}">
                    <a16:creationId xmlns:a16="http://schemas.microsoft.com/office/drawing/2014/main" id="{5F190938-FDBB-B5CE-1F8F-0726B680B673}"/>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91;p15">
                <a:extLst>
                  <a:ext uri="{FF2B5EF4-FFF2-40B4-BE49-F238E27FC236}">
                    <a16:creationId xmlns:a16="http://schemas.microsoft.com/office/drawing/2014/main" id="{5646A53C-0D54-ECF6-2223-FD05F0AB14C0}"/>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92;p15">
                <a:extLst>
                  <a:ext uri="{FF2B5EF4-FFF2-40B4-BE49-F238E27FC236}">
                    <a16:creationId xmlns:a16="http://schemas.microsoft.com/office/drawing/2014/main" id="{5DD87360-5D52-578B-DB7B-299DDF4BB63B}"/>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93;p15">
                <a:extLst>
                  <a:ext uri="{FF2B5EF4-FFF2-40B4-BE49-F238E27FC236}">
                    <a16:creationId xmlns:a16="http://schemas.microsoft.com/office/drawing/2014/main" id="{0D332C66-A4C2-5DDB-46D4-2DDA0F2151A8}"/>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94;p15">
                <a:extLst>
                  <a:ext uri="{FF2B5EF4-FFF2-40B4-BE49-F238E27FC236}">
                    <a16:creationId xmlns:a16="http://schemas.microsoft.com/office/drawing/2014/main" id="{83783407-C813-E6A8-2651-D75841BD7BC0}"/>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95;p15">
                <a:extLst>
                  <a:ext uri="{FF2B5EF4-FFF2-40B4-BE49-F238E27FC236}">
                    <a16:creationId xmlns:a16="http://schemas.microsoft.com/office/drawing/2014/main" id="{61CADE3C-E572-B1FD-7C5C-25980F1C07D5}"/>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96;p15">
                <a:extLst>
                  <a:ext uri="{FF2B5EF4-FFF2-40B4-BE49-F238E27FC236}">
                    <a16:creationId xmlns:a16="http://schemas.microsoft.com/office/drawing/2014/main" id="{FBF4D187-8B90-7265-5E57-A250FDE3DA86}"/>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97;p15">
                <a:extLst>
                  <a:ext uri="{FF2B5EF4-FFF2-40B4-BE49-F238E27FC236}">
                    <a16:creationId xmlns:a16="http://schemas.microsoft.com/office/drawing/2014/main" id="{D6A4F239-9E0F-682E-412E-5F3B4C53E1FB}"/>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98;p15">
                <a:extLst>
                  <a:ext uri="{FF2B5EF4-FFF2-40B4-BE49-F238E27FC236}">
                    <a16:creationId xmlns:a16="http://schemas.microsoft.com/office/drawing/2014/main" id="{CA30196A-42DD-7E24-4CEC-C3999FA8F272}"/>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99;p15">
                <a:extLst>
                  <a:ext uri="{FF2B5EF4-FFF2-40B4-BE49-F238E27FC236}">
                    <a16:creationId xmlns:a16="http://schemas.microsoft.com/office/drawing/2014/main" id="{A0DC8914-A279-FF77-24D6-89F9AFDFA9AD}"/>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00;p15">
                <a:extLst>
                  <a:ext uri="{FF2B5EF4-FFF2-40B4-BE49-F238E27FC236}">
                    <a16:creationId xmlns:a16="http://schemas.microsoft.com/office/drawing/2014/main" id="{7F0D3342-912C-3849-65BA-88CF381D868C}"/>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1;p15">
                <a:extLst>
                  <a:ext uri="{FF2B5EF4-FFF2-40B4-BE49-F238E27FC236}">
                    <a16:creationId xmlns:a16="http://schemas.microsoft.com/office/drawing/2014/main" id="{00FE0D3B-2176-966A-7C31-DA85C02D385D}"/>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02;p15">
                <a:extLst>
                  <a:ext uri="{FF2B5EF4-FFF2-40B4-BE49-F238E27FC236}">
                    <a16:creationId xmlns:a16="http://schemas.microsoft.com/office/drawing/2014/main" id="{1AC74F9B-A00E-27DA-FB10-F9AB4FBB5A7A}"/>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03;p15">
                <a:extLst>
                  <a:ext uri="{FF2B5EF4-FFF2-40B4-BE49-F238E27FC236}">
                    <a16:creationId xmlns:a16="http://schemas.microsoft.com/office/drawing/2014/main" id="{FA9B440E-195E-C0EC-9E9A-3E5434780A2C}"/>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04;p15">
                <a:extLst>
                  <a:ext uri="{FF2B5EF4-FFF2-40B4-BE49-F238E27FC236}">
                    <a16:creationId xmlns:a16="http://schemas.microsoft.com/office/drawing/2014/main" id="{090784D7-FC0B-4960-40F8-7C0A289E515B}"/>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05;p15">
                <a:extLst>
                  <a:ext uri="{FF2B5EF4-FFF2-40B4-BE49-F238E27FC236}">
                    <a16:creationId xmlns:a16="http://schemas.microsoft.com/office/drawing/2014/main" id="{A1EC5167-2232-6439-5939-A982305E1FF0}"/>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06;p15">
                <a:extLst>
                  <a:ext uri="{FF2B5EF4-FFF2-40B4-BE49-F238E27FC236}">
                    <a16:creationId xmlns:a16="http://schemas.microsoft.com/office/drawing/2014/main" id="{262C8644-C0FB-816B-3A24-0328AE0D361F}"/>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07;p15">
                <a:extLst>
                  <a:ext uri="{FF2B5EF4-FFF2-40B4-BE49-F238E27FC236}">
                    <a16:creationId xmlns:a16="http://schemas.microsoft.com/office/drawing/2014/main" id="{7F86ABA1-7F2F-FF3B-B946-1DB43FE393B5}"/>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08;p15">
                <a:extLst>
                  <a:ext uri="{FF2B5EF4-FFF2-40B4-BE49-F238E27FC236}">
                    <a16:creationId xmlns:a16="http://schemas.microsoft.com/office/drawing/2014/main" id="{6983621F-88E0-D2C7-F2D8-D6E8B6B7174F}"/>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09;p15">
                <a:extLst>
                  <a:ext uri="{FF2B5EF4-FFF2-40B4-BE49-F238E27FC236}">
                    <a16:creationId xmlns:a16="http://schemas.microsoft.com/office/drawing/2014/main" id="{D4AD3B6E-289A-F500-9C44-D70457B028E5}"/>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10;p15">
                <a:extLst>
                  <a:ext uri="{FF2B5EF4-FFF2-40B4-BE49-F238E27FC236}">
                    <a16:creationId xmlns:a16="http://schemas.microsoft.com/office/drawing/2014/main" id="{023EB71F-461B-35D4-7D83-789BA7892923}"/>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11;p15">
                <a:extLst>
                  <a:ext uri="{FF2B5EF4-FFF2-40B4-BE49-F238E27FC236}">
                    <a16:creationId xmlns:a16="http://schemas.microsoft.com/office/drawing/2014/main" id="{C611BDFF-E7F3-BD61-F04E-9774329A93A7}"/>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12;p15">
                <a:extLst>
                  <a:ext uri="{FF2B5EF4-FFF2-40B4-BE49-F238E27FC236}">
                    <a16:creationId xmlns:a16="http://schemas.microsoft.com/office/drawing/2014/main" id="{FD3658D7-1F9D-8760-859E-8C3C19729092}"/>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13;p15">
                <a:extLst>
                  <a:ext uri="{FF2B5EF4-FFF2-40B4-BE49-F238E27FC236}">
                    <a16:creationId xmlns:a16="http://schemas.microsoft.com/office/drawing/2014/main" id="{D655EEBC-D93B-E99E-82DC-673A37DDB89E}"/>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14;p15">
                <a:extLst>
                  <a:ext uri="{FF2B5EF4-FFF2-40B4-BE49-F238E27FC236}">
                    <a16:creationId xmlns:a16="http://schemas.microsoft.com/office/drawing/2014/main" id="{E06C218B-4042-3177-C98E-126BFEFEE5FD}"/>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15;p15">
                <a:extLst>
                  <a:ext uri="{FF2B5EF4-FFF2-40B4-BE49-F238E27FC236}">
                    <a16:creationId xmlns:a16="http://schemas.microsoft.com/office/drawing/2014/main" id="{69D032DF-3468-0DF8-4AC5-14FAC9801B23}"/>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16;p15">
                <a:extLst>
                  <a:ext uri="{FF2B5EF4-FFF2-40B4-BE49-F238E27FC236}">
                    <a16:creationId xmlns:a16="http://schemas.microsoft.com/office/drawing/2014/main" id="{28350474-C9FB-27D8-1A82-ED5B907F20A5}"/>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17;p15">
                <a:extLst>
                  <a:ext uri="{FF2B5EF4-FFF2-40B4-BE49-F238E27FC236}">
                    <a16:creationId xmlns:a16="http://schemas.microsoft.com/office/drawing/2014/main" id="{B47DA3A8-B37D-E2F5-808F-5FE6DE51D576}"/>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18;p15">
                <a:extLst>
                  <a:ext uri="{FF2B5EF4-FFF2-40B4-BE49-F238E27FC236}">
                    <a16:creationId xmlns:a16="http://schemas.microsoft.com/office/drawing/2014/main" id="{0D9B529A-83D4-8078-AEF0-926FB613BB84}"/>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19;p15">
                <a:extLst>
                  <a:ext uri="{FF2B5EF4-FFF2-40B4-BE49-F238E27FC236}">
                    <a16:creationId xmlns:a16="http://schemas.microsoft.com/office/drawing/2014/main" id="{419236FB-32FF-4CF2-FE8B-A50F6A0924F4}"/>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20;p15">
                <a:extLst>
                  <a:ext uri="{FF2B5EF4-FFF2-40B4-BE49-F238E27FC236}">
                    <a16:creationId xmlns:a16="http://schemas.microsoft.com/office/drawing/2014/main" id="{5B2CF1A4-1FB8-A86D-7C11-EBFBFF047523}"/>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21;p15">
                <a:extLst>
                  <a:ext uri="{FF2B5EF4-FFF2-40B4-BE49-F238E27FC236}">
                    <a16:creationId xmlns:a16="http://schemas.microsoft.com/office/drawing/2014/main" id="{A263DA54-CA37-5A03-5E9A-9FC6E026B36E}"/>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22;p15">
                <a:extLst>
                  <a:ext uri="{FF2B5EF4-FFF2-40B4-BE49-F238E27FC236}">
                    <a16:creationId xmlns:a16="http://schemas.microsoft.com/office/drawing/2014/main" id="{26203A1F-B45F-7C19-8EC6-EAC54D36945C}"/>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23;p15">
                <a:extLst>
                  <a:ext uri="{FF2B5EF4-FFF2-40B4-BE49-F238E27FC236}">
                    <a16:creationId xmlns:a16="http://schemas.microsoft.com/office/drawing/2014/main" id="{3F09BA0A-AB23-02E3-14F5-4ED76038C6AA}"/>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24;p15">
                <a:extLst>
                  <a:ext uri="{FF2B5EF4-FFF2-40B4-BE49-F238E27FC236}">
                    <a16:creationId xmlns:a16="http://schemas.microsoft.com/office/drawing/2014/main" id="{39DACED1-86AC-EC15-0032-5868F29F4EAB}"/>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25;p15">
                <a:extLst>
                  <a:ext uri="{FF2B5EF4-FFF2-40B4-BE49-F238E27FC236}">
                    <a16:creationId xmlns:a16="http://schemas.microsoft.com/office/drawing/2014/main" id="{E25A101F-3ADC-4A33-A2B9-0E11436643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26;p15">
                <a:extLst>
                  <a:ext uri="{FF2B5EF4-FFF2-40B4-BE49-F238E27FC236}">
                    <a16:creationId xmlns:a16="http://schemas.microsoft.com/office/drawing/2014/main" id="{671BAD4D-3588-EC49-EA7D-DF7859515976}"/>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27;p15">
                <a:extLst>
                  <a:ext uri="{FF2B5EF4-FFF2-40B4-BE49-F238E27FC236}">
                    <a16:creationId xmlns:a16="http://schemas.microsoft.com/office/drawing/2014/main" id="{5F9A99FC-80D2-8489-C7F5-24DFC8318433}"/>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28;p15">
                <a:extLst>
                  <a:ext uri="{FF2B5EF4-FFF2-40B4-BE49-F238E27FC236}">
                    <a16:creationId xmlns:a16="http://schemas.microsoft.com/office/drawing/2014/main" id="{4C5E41BB-834A-4F6A-3BB3-984310BAC5DF}"/>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29;p15">
                <a:extLst>
                  <a:ext uri="{FF2B5EF4-FFF2-40B4-BE49-F238E27FC236}">
                    <a16:creationId xmlns:a16="http://schemas.microsoft.com/office/drawing/2014/main" id="{943847F2-90B5-DD4B-9957-C2035F820613}"/>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30;p15">
                <a:extLst>
                  <a:ext uri="{FF2B5EF4-FFF2-40B4-BE49-F238E27FC236}">
                    <a16:creationId xmlns:a16="http://schemas.microsoft.com/office/drawing/2014/main" id="{764EED42-D267-4A98-0C63-33CBEBC5BC57}"/>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31;p15">
                <a:extLst>
                  <a:ext uri="{FF2B5EF4-FFF2-40B4-BE49-F238E27FC236}">
                    <a16:creationId xmlns:a16="http://schemas.microsoft.com/office/drawing/2014/main" id="{3EFC7364-A5A9-EB2F-5457-A4EFD05A26BB}"/>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32;p15">
                <a:extLst>
                  <a:ext uri="{FF2B5EF4-FFF2-40B4-BE49-F238E27FC236}">
                    <a16:creationId xmlns:a16="http://schemas.microsoft.com/office/drawing/2014/main" id="{D08177BB-0B9F-D81A-C735-034A24C29010}"/>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33;p15">
                <a:extLst>
                  <a:ext uri="{FF2B5EF4-FFF2-40B4-BE49-F238E27FC236}">
                    <a16:creationId xmlns:a16="http://schemas.microsoft.com/office/drawing/2014/main" id="{BFDA8363-1EA4-E613-35DE-2045F9C69AD0}"/>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34;p15">
                <a:extLst>
                  <a:ext uri="{FF2B5EF4-FFF2-40B4-BE49-F238E27FC236}">
                    <a16:creationId xmlns:a16="http://schemas.microsoft.com/office/drawing/2014/main" id="{F7CD890D-87D1-D1A7-DEC9-B6B910F8C8DB}"/>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35;p15">
                <a:extLst>
                  <a:ext uri="{FF2B5EF4-FFF2-40B4-BE49-F238E27FC236}">
                    <a16:creationId xmlns:a16="http://schemas.microsoft.com/office/drawing/2014/main" id="{0ECF49F0-7105-9045-E12A-024E8B201F68}"/>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36;p15">
                <a:extLst>
                  <a:ext uri="{FF2B5EF4-FFF2-40B4-BE49-F238E27FC236}">
                    <a16:creationId xmlns:a16="http://schemas.microsoft.com/office/drawing/2014/main" id="{3A0A30F5-EEFD-6763-190E-5E6B6023CD3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37;p15">
                <a:extLst>
                  <a:ext uri="{FF2B5EF4-FFF2-40B4-BE49-F238E27FC236}">
                    <a16:creationId xmlns:a16="http://schemas.microsoft.com/office/drawing/2014/main" id="{B3870B87-A2DA-F60E-EA8D-3E6DF2C02B0E}"/>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38;p15">
                <a:extLst>
                  <a:ext uri="{FF2B5EF4-FFF2-40B4-BE49-F238E27FC236}">
                    <a16:creationId xmlns:a16="http://schemas.microsoft.com/office/drawing/2014/main" id="{5EDFC1CD-6934-9BC4-58A4-111155818774}"/>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39;p15">
                <a:extLst>
                  <a:ext uri="{FF2B5EF4-FFF2-40B4-BE49-F238E27FC236}">
                    <a16:creationId xmlns:a16="http://schemas.microsoft.com/office/drawing/2014/main" id="{29BE9B81-5284-6970-345A-FABB249A8D1F}"/>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40;p15">
                <a:extLst>
                  <a:ext uri="{FF2B5EF4-FFF2-40B4-BE49-F238E27FC236}">
                    <a16:creationId xmlns:a16="http://schemas.microsoft.com/office/drawing/2014/main" id="{9D9BC4FD-2C21-D97B-1AD3-4897DF5B053E}"/>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41;p15">
                <a:extLst>
                  <a:ext uri="{FF2B5EF4-FFF2-40B4-BE49-F238E27FC236}">
                    <a16:creationId xmlns:a16="http://schemas.microsoft.com/office/drawing/2014/main" id="{7DB95D11-06D5-1BBD-E63F-6C6E7F60585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42;p15">
                <a:extLst>
                  <a:ext uri="{FF2B5EF4-FFF2-40B4-BE49-F238E27FC236}">
                    <a16:creationId xmlns:a16="http://schemas.microsoft.com/office/drawing/2014/main" id="{71743C32-F678-8A10-4386-C9718F0C976A}"/>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43;p15">
                <a:extLst>
                  <a:ext uri="{FF2B5EF4-FFF2-40B4-BE49-F238E27FC236}">
                    <a16:creationId xmlns:a16="http://schemas.microsoft.com/office/drawing/2014/main" id="{6B7A3C9F-BEE6-B944-06E8-720C2F91899E}"/>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44;p15">
                <a:extLst>
                  <a:ext uri="{FF2B5EF4-FFF2-40B4-BE49-F238E27FC236}">
                    <a16:creationId xmlns:a16="http://schemas.microsoft.com/office/drawing/2014/main" id="{F0345164-7A9B-8767-814D-D756D2C2749F}"/>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45;p15">
                <a:extLst>
                  <a:ext uri="{FF2B5EF4-FFF2-40B4-BE49-F238E27FC236}">
                    <a16:creationId xmlns:a16="http://schemas.microsoft.com/office/drawing/2014/main" id="{9186A9C9-36E9-1A6C-9C07-B5061F9C7745}"/>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46;p15">
                <a:extLst>
                  <a:ext uri="{FF2B5EF4-FFF2-40B4-BE49-F238E27FC236}">
                    <a16:creationId xmlns:a16="http://schemas.microsoft.com/office/drawing/2014/main" id="{7538A4C5-EFD1-84E9-B44D-CED6A544A882}"/>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47;p15">
                <a:extLst>
                  <a:ext uri="{FF2B5EF4-FFF2-40B4-BE49-F238E27FC236}">
                    <a16:creationId xmlns:a16="http://schemas.microsoft.com/office/drawing/2014/main" id="{42250E62-A5A1-F6B0-92C9-184D7D3C9AA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48;p15">
                <a:extLst>
                  <a:ext uri="{FF2B5EF4-FFF2-40B4-BE49-F238E27FC236}">
                    <a16:creationId xmlns:a16="http://schemas.microsoft.com/office/drawing/2014/main" id="{E71877F8-6A54-6B5A-E528-CB5FC0811D4C}"/>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49;p15">
                <a:extLst>
                  <a:ext uri="{FF2B5EF4-FFF2-40B4-BE49-F238E27FC236}">
                    <a16:creationId xmlns:a16="http://schemas.microsoft.com/office/drawing/2014/main" id="{42D9BE14-8D34-F2D2-5064-A16A0083F200}"/>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0;p15">
                <a:extLst>
                  <a:ext uri="{FF2B5EF4-FFF2-40B4-BE49-F238E27FC236}">
                    <a16:creationId xmlns:a16="http://schemas.microsoft.com/office/drawing/2014/main" id="{F553F331-52B7-8828-4752-827895293674}"/>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1;p15">
                <a:extLst>
                  <a:ext uri="{FF2B5EF4-FFF2-40B4-BE49-F238E27FC236}">
                    <a16:creationId xmlns:a16="http://schemas.microsoft.com/office/drawing/2014/main" id="{051F8DD3-7486-F421-D93F-67DA7AEF4035}"/>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52;p15">
                <a:extLst>
                  <a:ext uri="{FF2B5EF4-FFF2-40B4-BE49-F238E27FC236}">
                    <a16:creationId xmlns:a16="http://schemas.microsoft.com/office/drawing/2014/main" id="{F4EDBA95-954A-66A8-DE2D-2B4D1B64B1E0}"/>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53;p15">
                <a:extLst>
                  <a:ext uri="{FF2B5EF4-FFF2-40B4-BE49-F238E27FC236}">
                    <a16:creationId xmlns:a16="http://schemas.microsoft.com/office/drawing/2014/main" id="{00186158-17AE-E7E9-3178-574C40C964E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54;p15">
                <a:extLst>
                  <a:ext uri="{FF2B5EF4-FFF2-40B4-BE49-F238E27FC236}">
                    <a16:creationId xmlns:a16="http://schemas.microsoft.com/office/drawing/2014/main" id="{74A5D9AD-22D9-4808-58CF-70D27DA8B13F}"/>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55;p15">
                <a:extLst>
                  <a:ext uri="{FF2B5EF4-FFF2-40B4-BE49-F238E27FC236}">
                    <a16:creationId xmlns:a16="http://schemas.microsoft.com/office/drawing/2014/main" id="{3F0D108B-8D52-9BB3-15FC-F9B6EB7DF7E8}"/>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156;p15">
                <a:extLst>
                  <a:ext uri="{FF2B5EF4-FFF2-40B4-BE49-F238E27FC236}">
                    <a16:creationId xmlns:a16="http://schemas.microsoft.com/office/drawing/2014/main" id="{8D0519A6-72D4-8E3D-6C8E-784CCEAA2CB7}"/>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157;p15">
                <a:extLst>
                  <a:ext uri="{FF2B5EF4-FFF2-40B4-BE49-F238E27FC236}">
                    <a16:creationId xmlns:a16="http://schemas.microsoft.com/office/drawing/2014/main" id="{AD2314B0-50C4-FF76-6BE9-0F0544DF0F87}"/>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158;p15">
                <a:extLst>
                  <a:ext uri="{FF2B5EF4-FFF2-40B4-BE49-F238E27FC236}">
                    <a16:creationId xmlns:a16="http://schemas.microsoft.com/office/drawing/2014/main" id="{63603239-B722-89BA-806E-065C316BEDE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159;p15">
                <a:extLst>
                  <a:ext uri="{FF2B5EF4-FFF2-40B4-BE49-F238E27FC236}">
                    <a16:creationId xmlns:a16="http://schemas.microsoft.com/office/drawing/2014/main" id="{A4A3F8FB-5F31-C629-89CA-3FBF82E71D26}"/>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160;p15">
                <a:extLst>
                  <a:ext uri="{FF2B5EF4-FFF2-40B4-BE49-F238E27FC236}">
                    <a16:creationId xmlns:a16="http://schemas.microsoft.com/office/drawing/2014/main" id="{F8A527EC-66D9-E6D2-5A13-0831A53F3AA2}"/>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61;p15">
                <a:extLst>
                  <a:ext uri="{FF2B5EF4-FFF2-40B4-BE49-F238E27FC236}">
                    <a16:creationId xmlns:a16="http://schemas.microsoft.com/office/drawing/2014/main" id="{70C3F8E6-051C-FAAA-76D3-6B48624A47BE}"/>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62;p15">
                <a:extLst>
                  <a:ext uri="{FF2B5EF4-FFF2-40B4-BE49-F238E27FC236}">
                    <a16:creationId xmlns:a16="http://schemas.microsoft.com/office/drawing/2014/main" id="{768A7647-A53E-AF21-7CFC-58A694AA1DB4}"/>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163;p15">
                <a:extLst>
                  <a:ext uri="{FF2B5EF4-FFF2-40B4-BE49-F238E27FC236}">
                    <a16:creationId xmlns:a16="http://schemas.microsoft.com/office/drawing/2014/main" id="{6D86C2A0-CA63-AE58-58F6-7D34C6361BFF}"/>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164;p15">
                <a:extLst>
                  <a:ext uri="{FF2B5EF4-FFF2-40B4-BE49-F238E27FC236}">
                    <a16:creationId xmlns:a16="http://schemas.microsoft.com/office/drawing/2014/main" id="{717B8056-9846-F1D7-B686-1E3573373AC2}"/>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65;p15">
                <a:extLst>
                  <a:ext uri="{FF2B5EF4-FFF2-40B4-BE49-F238E27FC236}">
                    <a16:creationId xmlns:a16="http://schemas.microsoft.com/office/drawing/2014/main" id="{BDAD4CC3-C3D1-60D1-6FF4-AEB5028885AB}"/>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66;p15">
                <a:extLst>
                  <a:ext uri="{FF2B5EF4-FFF2-40B4-BE49-F238E27FC236}">
                    <a16:creationId xmlns:a16="http://schemas.microsoft.com/office/drawing/2014/main" id="{BE6F7035-FD56-D916-D8BB-CF2D440A41D0}"/>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67;p15">
                <a:extLst>
                  <a:ext uri="{FF2B5EF4-FFF2-40B4-BE49-F238E27FC236}">
                    <a16:creationId xmlns:a16="http://schemas.microsoft.com/office/drawing/2014/main" id="{45A4E2DE-FA24-21EE-1E89-AFDA6EB58287}"/>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68;p15">
                <a:extLst>
                  <a:ext uri="{FF2B5EF4-FFF2-40B4-BE49-F238E27FC236}">
                    <a16:creationId xmlns:a16="http://schemas.microsoft.com/office/drawing/2014/main" id="{81C7AAC8-B480-842A-B59E-C59AE8D61EC8}"/>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69;p15">
                <a:extLst>
                  <a:ext uri="{FF2B5EF4-FFF2-40B4-BE49-F238E27FC236}">
                    <a16:creationId xmlns:a16="http://schemas.microsoft.com/office/drawing/2014/main" id="{7F257AFC-622B-9ECD-7550-2F3F164A1B5D}"/>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170;p15">
                <a:extLst>
                  <a:ext uri="{FF2B5EF4-FFF2-40B4-BE49-F238E27FC236}">
                    <a16:creationId xmlns:a16="http://schemas.microsoft.com/office/drawing/2014/main" id="{851C3D6C-1121-AE6F-4D16-D9101FF3386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171;p15">
                <a:extLst>
                  <a:ext uri="{FF2B5EF4-FFF2-40B4-BE49-F238E27FC236}">
                    <a16:creationId xmlns:a16="http://schemas.microsoft.com/office/drawing/2014/main" id="{4A27D1DB-4478-2C64-9D88-FC392236DB37}"/>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172;p15">
                <a:extLst>
                  <a:ext uri="{FF2B5EF4-FFF2-40B4-BE49-F238E27FC236}">
                    <a16:creationId xmlns:a16="http://schemas.microsoft.com/office/drawing/2014/main" id="{107EB87B-1508-0D57-12CF-DE2A489EAD86}"/>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173;p15">
                <a:extLst>
                  <a:ext uri="{FF2B5EF4-FFF2-40B4-BE49-F238E27FC236}">
                    <a16:creationId xmlns:a16="http://schemas.microsoft.com/office/drawing/2014/main" id="{265E2E1E-1E25-EBA1-8E6F-E1E3CAC5F35C}"/>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174;p15">
                <a:extLst>
                  <a:ext uri="{FF2B5EF4-FFF2-40B4-BE49-F238E27FC236}">
                    <a16:creationId xmlns:a16="http://schemas.microsoft.com/office/drawing/2014/main" id="{7ECAC78C-E3AF-7CB7-CD52-1FA65D136AAF}"/>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175;p15">
                <a:extLst>
                  <a:ext uri="{FF2B5EF4-FFF2-40B4-BE49-F238E27FC236}">
                    <a16:creationId xmlns:a16="http://schemas.microsoft.com/office/drawing/2014/main" id="{13B971F5-4B79-35A6-74D3-471DE5991DD1}"/>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176;p15">
                <a:extLst>
                  <a:ext uri="{FF2B5EF4-FFF2-40B4-BE49-F238E27FC236}">
                    <a16:creationId xmlns:a16="http://schemas.microsoft.com/office/drawing/2014/main" id="{BA36522B-9054-DF25-AED9-539F5E17C90B}"/>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177;p15">
                <a:extLst>
                  <a:ext uri="{FF2B5EF4-FFF2-40B4-BE49-F238E27FC236}">
                    <a16:creationId xmlns:a16="http://schemas.microsoft.com/office/drawing/2014/main" id="{169EC04B-C0BB-65EB-60A2-E46CA33FB4A7}"/>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178;p15">
                <a:extLst>
                  <a:ext uri="{FF2B5EF4-FFF2-40B4-BE49-F238E27FC236}">
                    <a16:creationId xmlns:a16="http://schemas.microsoft.com/office/drawing/2014/main" id="{AEBCFEFF-8DBB-D3FD-2B5C-344015EC596B}"/>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179;p15">
                <a:extLst>
                  <a:ext uri="{FF2B5EF4-FFF2-40B4-BE49-F238E27FC236}">
                    <a16:creationId xmlns:a16="http://schemas.microsoft.com/office/drawing/2014/main" id="{1E864BCA-B990-55B1-4708-5B094B1294CC}"/>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180;p15">
                <a:extLst>
                  <a:ext uri="{FF2B5EF4-FFF2-40B4-BE49-F238E27FC236}">
                    <a16:creationId xmlns:a16="http://schemas.microsoft.com/office/drawing/2014/main" id="{F39CC9D1-5432-DC05-B8E8-823B020E602D}"/>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181;p15">
                <a:extLst>
                  <a:ext uri="{FF2B5EF4-FFF2-40B4-BE49-F238E27FC236}">
                    <a16:creationId xmlns:a16="http://schemas.microsoft.com/office/drawing/2014/main" id="{7C7CAC4F-5012-3B48-C089-4A1C7E23380C}"/>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182;p15">
                <a:extLst>
                  <a:ext uri="{FF2B5EF4-FFF2-40B4-BE49-F238E27FC236}">
                    <a16:creationId xmlns:a16="http://schemas.microsoft.com/office/drawing/2014/main" id="{053F7D72-8FC6-1FD5-9664-60A658E354EE}"/>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183;p15">
                <a:extLst>
                  <a:ext uri="{FF2B5EF4-FFF2-40B4-BE49-F238E27FC236}">
                    <a16:creationId xmlns:a16="http://schemas.microsoft.com/office/drawing/2014/main" id="{3B8A40B7-854C-BCF6-5DA0-D1E8C514C9A2}"/>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184;p15">
                <a:extLst>
                  <a:ext uri="{FF2B5EF4-FFF2-40B4-BE49-F238E27FC236}">
                    <a16:creationId xmlns:a16="http://schemas.microsoft.com/office/drawing/2014/main" id="{D102042A-5EDA-BDA0-EB3C-0979AB3C7EC2}"/>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185;p15">
                <a:extLst>
                  <a:ext uri="{FF2B5EF4-FFF2-40B4-BE49-F238E27FC236}">
                    <a16:creationId xmlns:a16="http://schemas.microsoft.com/office/drawing/2014/main" id="{2A941E73-EA5F-7F6E-359A-42293BA94FEF}"/>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186;p15">
                <a:extLst>
                  <a:ext uri="{FF2B5EF4-FFF2-40B4-BE49-F238E27FC236}">
                    <a16:creationId xmlns:a16="http://schemas.microsoft.com/office/drawing/2014/main" id="{F42029CF-D869-65A3-EE21-8BD7D7CDB7EC}"/>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187;p15">
                <a:extLst>
                  <a:ext uri="{FF2B5EF4-FFF2-40B4-BE49-F238E27FC236}">
                    <a16:creationId xmlns:a16="http://schemas.microsoft.com/office/drawing/2014/main" id="{BC139528-10E1-8111-32BF-E2C3FCC126F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188;p15">
                <a:extLst>
                  <a:ext uri="{FF2B5EF4-FFF2-40B4-BE49-F238E27FC236}">
                    <a16:creationId xmlns:a16="http://schemas.microsoft.com/office/drawing/2014/main" id="{2CAD6F32-CE1C-7D38-97CF-DDA3E3BFD84A}"/>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189;p15">
                <a:extLst>
                  <a:ext uri="{FF2B5EF4-FFF2-40B4-BE49-F238E27FC236}">
                    <a16:creationId xmlns:a16="http://schemas.microsoft.com/office/drawing/2014/main" id="{709F8BAA-FCF1-8600-40B1-0FB5A8C83898}"/>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190;p15">
                <a:extLst>
                  <a:ext uri="{FF2B5EF4-FFF2-40B4-BE49-F238E27FC236}">
                    <a16:creationId xmlns:a16="http://schemas.microsoft.com/office/drawing/2014/main" id="{9C75A4E0-FBFD-A134-4905-24FE33A25DC5}"/>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191;p15">
                <a:extLst>
                  <a:ext uri="{FF2B5EF4-FFF2-40B4-BE49-F238E27FC236}">
                    <a16:creationId xmlns:a16="http://schemas.microsoft.com/office/drawing/2014/main" id="{D143C941-EEB0-2AF5-05D7-B463BE24B4E0}"/>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192;p15">
                <a:extLst>
                  <a:ext uri="{FF2B5EF4-FFF2-40B4-BE49-F238E27FC236}">
                    <a16:creationId xmlns:a16="http://schemas.microsoft.com/office/drawing/2014/main" id="{0F230B3A-3561-F2D6-8461-4A21E9468407}"/>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193;p15">
                <a:extLst>
                  <a:ext uri="{FF2B5EF4-FFF2-40B4-BE49-F238E27FC236}">
                    <a16:creationId xmlns:a16="http://schemas.microsoft.com/office/drawing/2014/main" id="{4BB3891C-7D9F-94FC-E686-6ED4269F5809}"/>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194;p15">
                <a:extLst>
                  <a:ext uri="{FF2B5EF4-FFF2-40B4-BE49-F238E27FC236}">
                    <a16:creationId xmlns:a16="http://schemas.microsoft.com/office/drawing/2014/main" id="{7A94C9EF-26E4-0623-21D9-7210BFC8BED6}"/>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195;p15">
                <a:extLst>
                  <a:ext uri="{FF2B5EF4-FFF2-40B4-BE49-F238E27FC236}">
                    <a16:creationId xmlns:a16="http://schemas.microsoft.com/office/drawing/2014/main" id="{878904F4-FA8E-96F6-2619-102E3BC13897}"/>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196;p15">
                <a:extLst>
                  <a:ext uri="{FF2B5EF4-FFF2-40B4-BE49-F238E27FC236}">
                    <a16:creationId xmlns:a16="http://schemas.microsoft.com/office/drawing/2014/main" id="{15589A2A-E5A5-8B4E-32CF-67C85F713C4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197;p15">
                <a:extLst>
                  <a:ext uri="{FF2B5EF4-FFF2-40B4-BE49-F238E27FC236}">
                    <a16:creationId xmlns:a16="http://schemas.microsoft.com/office/drawing/2014/main" id="{B87AD461-72AC-77D4-2EA1-EFDF407DF7F5}"/>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198;p15">
                <a:extLst>
                  <a:ext uri="{FF2B5EF4-FFF2-40B4-BE49-F238E27FC236}">
                    <a16:creationId xmlns:a16="http://schemas.microsoft.com/office/drawing/2014/main" id="{4978B00F-3721-C8F2-CB16-90EBB11695CC}"/>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199;p15">
                <a:extLst>
                  <a:ext uri="{FF2B5EF4-FFF2-40B4-BE49-F238E27FC236}">
                    <a16:creationId xmlns:a16="http://schemas.microsoft.com/office/drawing/2014/main" id="{E72006D5-45C1-1AAD-B58B-608E7131CC1A}"/>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200;p15">
                <a:extLst>
                  <a:ext uri="{FF2B5EF4-FFF2-40B4-BE49-F238E27FC236}">
                    <a16:creationId xmlns:a16="http://schemas.microsoft.com/office/drawing/2014/main" id="{FD0C51DA-EEB5-E849-19EA-A848CC1DA827}"/>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201;p15">
                <a:extLst>
                  <a:ext uri="{FF2B5EF4-FFF2-40B4-BE49-F238E27FC236}">
                    <a16:creationId xmlns:a16="http://schemas.microsoft.com/office/drawing/2014/main" id="{2F34B8E6-CD14-A1C2-2078-A71A09E43A19}"/>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202;p15">
                <a:extLst>
                  <a:ext uri="{FF2B5EF4-FFF2-40B4-BE49-F238E27FC236}">
                    <a16:creationId xmlns:a16="http://schemas.microsoft.com/office/drawing/2014/main" id="{00E3C583-C824-A9E5-F54E-3C9C61062F84}"/>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203;p15">
                <a:extLst>
                  <a:ext uri="{FF2B5EF4-FFF2-40B4-BE49-F238E27FC236}">
                    <a16:creationId xmlns:a16="http://schemas.microsoft.com/office/drawing/2014/main" id="{69CFA698-0CD2-5529-8C9A-DD651E099039}"/>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204;p15">
                <a:extLst>
                  <a:ext uri="{FF2B5EF4-FFF2-40B4-BE49-F238E27FC236}">
                    <a16:creationId xmlns:a16="http://schemas.microsoft.com/office/drawing/2014/main" id="{FA1940A5-CFD6-0DAA-9EFC-08E31ECB122E}"/>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205;p15">
                <a:extLst>
                  <a:ext uri="{FF2B5EF4-FFF2-40B4-BE49-F238E27FC236}">
                    <a16:creationId xmlns:a16="http://schemas.microsoft.com/office/drawing/2014/main" id="{95915232-BDEC-70E6-47EF-9A788EB9A1F8}"/>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206;p15">
                <a:extLst>
                  <a:ext uri="{FF2B5EF4-FFF2-40B4-BE49-F238E27FC236}">
                    <a16:creationId xmlns:a16="http://schemas.microsoft.com/office/drawing/2014/main" id="{929E3E9F-E640-CFAE-A930-EA91FD6BD426}"/>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207;p15">
                <a:extLst>
                  <a:ext uri="{FF2B5EF4-FFF2-40B4-BE49-F238E27FC236}">
                    <a16:creationId xmlns:a16="http://schemas.microsoft.com/office/drawing/2014/main" id="{709651A0-DF01-8191-F2EB-FCC22F4EB636}"/>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208;p15">
                <a:extLst>
                  <a:ext uri="{FF2B5EF4-FFF2-40B4-BE49-F238E27FC236}">
                    <a16:creationId xmlns:a16="http://schemas.microsoft.com/office/drawing/2014/main" id="{D7176BF1-C466-10D9-3B7A-8844BDCC2F7B}"/>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209;p15">
                <a:extLst>
                  <a:ext uri="{FF2B5EF4-FFF2-40B4-BE49-F238E27FC236}">
                    <a16:creationId xmlns:a16="http://schemas.microsoft.com/office/drawing/2014/main" id="{9B1E0158-2795-322C-884D-97AD3A18FAE3}"/>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210;p15">
                <a:extLst>
                  <a:ext uri="{FF2B5EF4-FFF2-40B4-BE49-F238E27FC236}">
                    <a16:creationId xmlns:a16="http://schemas.microsoft.com/office/drawing/2014/main" id="{9F5AF362-C91D-6AA1-D088-0DA4E88ADF6F}"/>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211;p15">
                <a:extLst>
                  <a:ext uri="{FF2B5EF4-FFF2-40B4-BE49-F238E27FC236}">
                    <a16:creationId xmlns:a16="http://schemas.microsoft.com/office/drawing/2014/main" id="{62DB965A-DAB6-216F-83E6-A9348EC2E639}"/>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212;p15">
                <a:extLst>
                  <a:ext uri="{FF2B5EF4-FFF2-40B4-BE49-F238E27FC236}">
                    <a16:creationId xmlns:a16="http://schemas.microsoft.com/office/drawing/2014/main" id="{7ADE9930-A112-2509-EC8A-2B020849C43E}"/>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213;p15">
                <a:extLst>
                  <a:ext uri="{FF2B5EF4-FFF2-40B4-BE49-F238E27FC236}">
                    <a16:creationId xmlns:a16="http://schemas.microsoft.com/office/drawing/2014/main" id="{CA9E5B9C-C4C7-A42C-34A4-F4B090287670}"/>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214;p15">
                <a:extLst>
                  <a:ext uri="{FF2B5EF4-FFF2-40B4-BE49-F238E27FC236}">
                    <a16:creationId xmlns:a16="http://schemas.microsoft.com/office/drawing/2014/main" id="{85AA658D-8852-C8F7-8ED7-5230E9A91E81}"/>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215;p15">
                <a:extLst>
                  <a:ext uri="{FF2B5EF4-FFF2-40B4-BE49-F238E27FC236}">
                    <a16:creationId xmlns:a16="http://schemas.microsoft.com/office/drawing/2014/main" id="{C14CC46D-DA4B-042E-E37E-CE2036081130}"/>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216;p15">
                <a:extLst>
                  <a:ext uri="{FF2B5EF4-FFF2-40B4-BE49-F238E27FC236}">
                    <a16:creationId xmlns:a16="http://schemas.microsoft.com/office/drawing/2014/main" id="{5EF6206D-0D0D-01E0-D76B-F7B223C14A19}"/>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217;p15">
                <a:extLst>
                  <a:ext uri="{FF2B5EF4-FFF2-40B4-BE49-F238E27FC236}">
                    <a16:creationId xmlns:a16="http://schemas.microsoft.com/office/drawing/2014/main" id="{5464A48E-7EA8-5597-C4C4-4D32EBCB8280}"/>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218;p15">
                <a:extLst>
                  <a:ext uri="{FF2B5EF4-FFF2-40B4-BE49-F238E27FC236}">
                    <a16:creationId xmlns:a16="http://schemas.microsoft.com/office/drawing/2014/main" id="{694881FD-4D2E-3617-0836-A8AFEAD244F2}"/>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219;p15">
                <a:extLst>
                  <a:ext uri="{FF2B5EF4-FFF2-40B4-BE49-F238E27FC236}">
                    <a16:creationId xmlns:a16="http://schemas.microsoft.com/office/drawing/2014/main" id="{44283A05-E845-9001-62EA-D59C4EDFBD1C}"/>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220;p15">
                <a:extLst>
                  <a:ext uri="{FF2B5EF4-FFF2-40B4-BE49-F238E27FC236}">
                    <a16:creationId xmlns:a16="http://schemas.microsoft.com/office/drawing/2014/main" id="{FBB7B547-CA2D-AB67-D87C-D80519B3B2C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221;p15">
                <a:extLst>
                  <a:ext uri="{FF2B5EF4-FFF2-40B4-BE49-F238E27FC236}">
                    <a16:creationId xmlns:a16="http://schemas.microsoft.com/office/drawing/2014/main" id="{B90FDEFA-ACF5-7A96-3314-69FC45244966}"/>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222;p15">
                <a:extLst>
                  <a:ext uri="{FF2B5EF4-FFF2-40B4-BE49-F238E27FC236}">
                    <a16:creationId xmlns:a16="http://schemas.microsoft.com/office/drawing/2014/main" id="{94B252DF-CE68-E08D-7D48-B5F1FCEEAB36}"/>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223;p15">
                <a:extLst>
                  <a:ext uri="{FF2B5EF4-FFF2-40B4-BE49-F238E27FC236}">
                    <a16:creationId xmlns:a16="http://schemas.microsoft.com/office/drawing/2014/main" id="{C15E325C-D32C-9125-2336-22308C99EF19}"/>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224;p15">
                <a:extLst>
                  <a:ext uri="{FF2B5EF4-FFF2-40B4-BE49-F238E27FC236}">
                    <a16:creationId xmlns:a16="http://schemas.microsoft.com/office/drawing/2014/main" id="{06C20353-48BB-1DAD-833F-9C4C8D8BEEAF}"/>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 name="Google Shape;225;p15">
              <a:extLst>
                <a:ext uri="{FF2B5EF4-FFF2-40B4-BE49-F238E27FC236}">
                  <a16:creationId xmlns:a16="http://schemas.microsoft.com/office/drawing/2014/main" id="{936C8FCE-23E4-065E-A0CF-27C23985D811}"/>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26;p15">
              <a:extLst>
                <a:ext uri="{FF2B5EF4-FFF2-40B4-BE49-F238E27FC236}">
                  <a16:creationId xmlns:a16="http://schemas.microsoft.com/office/drawing/2014/main" id="{CBFA25E4-3852-476A-9B71-B158991A5DCE}"/>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27;p15">
              <a:extLst>
                <a:ext uri="{FF2B5EF4-FFF2-40B4-BE49-F238E27FC236}">
                  <a16:creationId xmlns:a16="http://schemas.microsoft.com/office/drawing/2014/main" id="{824BDA70-A811-56A1-BD7D-61C8ECA3CD2B}"/>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28;p15">
              <a:extLst>
                <a:ext uri="{FF2B5EF4-FFF2-40B4-BE49-F238E27FC236}">
                  <a16:creationId xmlns:a16="http://schemas.microsoft.com/office/drawing/2014/main" id="{EA5435EB-B34B-C870-C37C-B8A8300D175D}"/>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29;p15">
              <a:extLst>
                <a:ext uri="{FF2B5EF4-FFF2-40B4-BE49-F238E27FC236}">
                  <a16:creationId xmlns:a16="http://schemas.microsoft.com/office/drawing/2014/main" id="{6D786D3B-8B51-5D58-E44D-1FEBD71640BB}"/>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30;p15">
              <a:extLst>
                <a:ext uri="{FF2B5EF4-FFF2-40B4-BE49-F238E27FC236}">
                  <a16:creationId xmlns:a16="http://schemas.microsoft.com/office/drawing/2014/main" id="{DCD99873-C179-7770-D287-452B8E2EBFDC}"/>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85" name="Google Shape;46;p15">
            <a:extLst>
              <a:ext uri="{FF2B5EF4-FFF2-40B4-BE49-F238E27FC236}">
                <a16:creationId xmlns:a16="http://schemas.microsoft.com/office/drawing/2014/main" id="{0EAFB3F9-E209-2A8E-CB93-D0525C45CD08}"/>
              </a:ext>
            </a:extLst>
          </p:cNvPr>
          <p:cNvSpPr txBox="1">
            <a:spLocks noGrp="1"/>
          </p:cNvSpPr>
          <p:nvPr/>
        </p:nvSpPr>
        <p:spPr>
          <a:xfrm>
            <a:off x="6848710" y="1867801"/>
            <a:ext cx="5252813"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 sz="6000" b="1">
                <a:ln/>
                <a:solidFill>
                  <a:schemeClr val="tx2">
                    <a:lumMod val="90000"/>
                  </a:schemeClr>
                </a:solidFill>
              </a:rPr>
              <a:t>Predictive Maintenance </a:t>
            </a:r>
            <a:r>
              <a:rPr lang="en-IN" sz="6000" b="1">
                <a:ln/>
                <a:solidFill>
                  <a:schemeClr val="tx2">
                    <a:lumMod val="90000"/>
                  </a:schemeClr>
                </a:solidFill>
              </a:rPr>
              <a:t>I</a:t>
            </a:r>
            <a:r>
              <a:rPr lang="en" sz="6000" b="1">
                <a:ln/>
                <a:solidFill>
                  <a:schemeClr val="tx2">
                    <a:lumMod val="90000"/>
                  </a:schemeClr>
                </a:solidFill>
              </a:rPr>
              <a:t>n</a:t>
            </a:r>
          </a:p>
          <a:p>
            <a:pPr marL="0" lvl="0" indent="0" algn="ctr" rtl="0">
              <a:spcBef>
                <a:spcPts val="0"/>
              </a:spcBef>
              <a:spcAft>
                <a:spcPts val="0"/>
              </a:spcAft>
              <a:buNone/>
            </a:pPr>
            <a:r>
              <a:rPr lang="en" sz="6000" b="1">
                <a:ln/>
                <a:solidFill>
                  <a:schemeClr val="tx2">
                    <a:lumMod val="90000"/>
                  </a:schemeClr>
                </a:solidFill>
              </a:rPr>
              <a:t>Machine Tools</a:t>
            </a:r>
          </a:p>
        </p:txBody>
      </p:sp>
    </p:spTree>
    <p:extLst>
      <p:ext uri="{BB962C8B-B14F-4D97-AF65-F5344CB8AC3E}">
        <p14:creationId xmlns:p14="http://schemas.microsoft.com/office/powerpoint/2010/main" val="60439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DA4ECD6C-4A86-2FEA-D1B3-651A09265712}"/>
              </a:ext>
            </a:extLst>
          </p:cNvPr>
          <p:cNvSpPr txBox="1">
            <a:spLocks noGrp="1"/>
          </p:cNvSpPr>
          <p:nvPr/>
        </p:nvSpPr>
        <p:spPr>
          <a:xfrm>
            <a:off x="1008324" y="30432"/>
            <a:ext cx="10315541"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95000"/>
                  </a:schemeClr>
                </a:solidFill>
              </a:rPr>
              <a:t>KEY STAKEHOLDERS</a:t>
            </a:r>
            <a:endParaRPr lang="en" sz="9600" b="1">
              <a:ln/>
              <a:solidFill>
                <a:schemeClr val="tx1">
                  <a:lumMod val="95000"/>
                </a:schemeClr>
              </a:solidFill>
            </a:endParaRPr>
          </a:p>
        </p:txBody>
      </p:sp>
      <p:grpSp>
        <p:nvGrpSpPr>
          <p:cNvPr id="50" name="Google Shape;696;p22">
            <a:extLst>
              <a:ext uri="{FF2B5EF4-FFF2-40B4-BE49-F238E27FC236}">
                <a16:creationId xmlns:a16="http://schemas.microsoft.com/office/drawing/2014/main" id="{ED974081-547C-EAE6-9FEE-2D8E8EA3B391}"/>
              </a:ext>
            </a:extLst>
          </p:cNvPr>
          <p:cNvGrpSpPr/>
          <p:nvPr/>
        </p:nvGrpSpPr>
        <p:grpSpPr>
          <a:xfrm>
            <a:off x="476036" y="3493340"/>
            <a:ext cx="4566002" cy="331800"/>
            <a:chOff x="457200" y="959300"/>
            <a:chExt cx="2518200" cy="331800"/>
          </a:xfrm>
        </p:grpSpPr>
        <p:sp>
          <p:nvSpPr>
            <p:cNvPr id="53" name="Google Shape;698;p22">
              <a:extLst>
                <a:ext uri="{FF2B5EF4-FFF2-40B4-BE49-F238E27FC236}">
                  <a16:creationId xmlns:a16="http://schemas.microsoft.com/office/drawing/2014/main" id="{7F36A885-D6B2-8E96-2224-7A21EC83A702}"/>
                </a:ext>
              </a:extLst>
            </p:cNvPr>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b="1">
                  <a:solidFill>
                    <a:schemeClr val="tx1"/>
                  </a:solidFill>
                  <a:latin typeface="Fira Sans Extra Condensed"/>
                  <a:ea typeface="Fira Sans Extra Condensed"/>
                  <a:cs typeface="Fira Sans Extra Condensed"/>
                  <a:sym typeface="Fira Sans Extra Condensed"/>
                </a:rPr>
                <a:t>Engineers</a:t>
              </a:r>
              <a:endParaRPr sz="1800" b="1">
                <a:solidFill>
                  <a:schemeClr val="tx1"/>
                </a:solidFill>
                <a:latin typeface="Fira Sans Extra Condensed"/>
                <a:ea typeface="Fira Sans Extra Condensed"/>
                <a:cs typeface="Fira Sans Extra Condensed"/>
                <a:sym typeface="Fira Sans Extra Condensed"/>
              </a:endParaRPr>
            </a:p>
          </p:txBody>
        </p:sp>
        <p:sp>
          <p:nvSpPr>
            <p:cNvPr id="52" name="Google Shape;700;p22">
              <a:extLst>
                <a:ext uri="{FF2B5EF4-FFF2-40B4-BE49-F238E27FC236}">
                  <a16:creationId xmlns:a16="http://schemas.microsoft.com/office/drawing/2014/main" id="{5D43CB39-864D-2B70-1AF8-A560F333BEA3}"/>
                </a:ext>
              </a:extLst>
            </p:cNvPr>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4000" b="1">
                  <a:solidFill>
                    <a:srgbClr val="C00000"/>
                  </a:solidFill>
                  <a:latin typeface="Fira Sans Extra Condensed"/>
                  <a:ea typeface="Fira Sans Extra Condensed"/>
                  <a:cs typeface="Fira Sans Extra Condensed"/>
                  <a:sym typeface="Fira Sans Extra Condensed"/>
                </a:rPr>
                <a:t>03</a:t>
              </a:r>
              <a:endParaRPr sz="4000" b="1">
                <a:solidFill>
                  <a:srgbClr val="C00000"/>
                </a:solidFill>
                <a:latin typeface="Fira Sans Extra Condensed"/>
                <a:ea typeface="Fira Sans Extra Condensed"/>
                <a:cs typeface="Fira Sans Extra Condensed"/>
                <a:sym typeface="Fira Sans Extra Condensed"/>
              </a:endParaRPr>
            </a:p>
          </p:txBody>
        </p:sp>
      </p:grpSp>
      <p:grpSp>
        <p:nvGrpSpPr>
          <p:cNvPr id="66" name="Google Shape;696;p22">
            <a:extLst>
              <a:ext uri="{FF2B5EF4-FFF2-40B4-BE49-F238E27FC236}">
                <a16:creationId xmlns:a16="http://schemas.microsoft.com/office/drawing/2014/main" id="{69C8B7EB-F137-C7B5-5207-2F3CE0F8EB0D}"/>
              </a:ext>
            </a:extLst>
          </p:cNvPr>
          <p:cNvGrpSpPr/>
          <p:nvPr/>
        </p:nvGrpSpPr>
        <p:grpSpPr>
          <a:xfrm>
            <a:off x="2193426" y="2678449"/>
            <a:ext cx="4566002" cy="331800"/>
            <a:chOff x="457200" y="959300"/>
            <a:chExt cx="2518200" cy="331800"/>
          </a:xfrm>
        </p:grpSpPr>
        <p:sp>
          <p:nvSpPr>
            <p:cNvPr id="67" name="Google Shape;698;p22">
              <a:extLst>
                <a:ext uri="{FF2B5EF4-FFF2-40B4-BE49-F238E27FC236}">
                  <a16:creationId xmlns:a16="http://schemas.microsoft.com/office/drawing/2014/main" id="{01F036F2-166A-2112-EC23-B9844C4094D0}"/>
                </a:ext>
              </a:extLst>
            </p:cNvPr>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b="1">
                  <a:solidFill>
                    <a:schemeClr val="tx1"/>
                  </a:solidFill>
                  <a:latin typeface="Fira Sans Extra Condensed"/>
                  <a:ea typeface="Fira Sans Extra Condensed"/>
                  <a:cs typeface="Fira Sans Extra Condensed"/>
                  <a:sym typeface="Fira Sans Extra Condensed"/>
                </a:rPr>
                <a:t>Technician</a:t>
              </a:r>
              <a:endParaRPr sz="1800" b="1">
                <a:solidFill>
                  <a:schemeClr val="tx1"/>
                </a:solidFill>
                <a:latin typeface="Fira Sans Extra Condensed"/>
                <a:ea typeface="Fira Sans Extra Condensed"/>
                <a:cs typeface="Fira Sans Extra Condensed"/>
                <a:sym typeface="Fira Sans Extra Condensed"/>
              </a:endParaRPr>
            </a:p>
          </p:txBody>
        </p:sp>
        <p:sp>
          <p:nvSpPr>
            <p:cNvPr id="68" name="Google Shape;700;p22">
              <a:extLst>
                <a:ext uri="{FF2B5EF4-FFF2-40B4-BE49-F238E27FC236}">
                  <a16:creationId xmlns:a16="http://schemas.microsoft.com/office/drawing/2014/main" id="{6C6C07B0-77C4-D0F6-1B73-738B89494B3F}"/>
                </a:ext>
              </a:extLst>
            </p:cNvPr>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4000" b="1">
                  <a:solidFill>
                    <a:srgbClr val="FFC000"/>
                  </a:solidFill>
                  <a:latin typeface="Fira Sans Extra Condensed"/>
                  <a:ea typeface="Fira Sans Extra Condensed"/>
                  <a:cs typeface="Fira Sans Extra Condensed"/>
                  <a:sym typeface="Fira Sans Extra Condensed"/>
                </a:rPr>
                <a:t>02</a:t>
              </a:r>
              <a:endParaRPr sz="4000" b="1">
                <a:solidFill>
                  <a:srgbClr val="FFC000"/>
                </a:solidFill>
                <a:latin typeface="Fira Sans Extra Condensed"/>
                <a:ea typeface="Fira Sans Extra Condensed"/>
                <a:cs typeface="Fira Sans Extra Condensed"/>
                <a:sym typeface="Fira Sans Extra Condensed"/>
              </a:endParaRPr>
            </a:p>
          </p:txBody>
        </p:sp>
      </p:grpSp>
      <p:grpSp>
        <p:nvGrpSpPr>
          <p:cNvPr id="69" name="Google Shape;696;p22">
            <a:extLst>
              <a:ext uri="{FF2B5EF4-FFF2-40B4-BE49-F238E27FC236}">
                <a16:creationId xmlns:a16="http://schemas.microsoft.com/office/drawing/2014/main" id="{A72EE6AD-C16B-EA03-4486-D4CABBCBF884}"/>
              </a:ext>
            </a:extLst>
          </p:cNvPr>
          <p:cNvGrpSpPr/>
          <p:nvPr/>
        </p:nvGrpSpPr>
        <p:grpSpPr>
          <a:xfrm>
            <a:off x="476036" y="1934816"/>
            <a:ext cx="4566002" cy="331800"/>
            <a:chOff x="457200" y="959300"/>
            <a:chExt cx="2518200" cy="331800"/>
          </a:xfrm>
        </p:grpSpPr>
        <p:sp>
          <p:nvSpPr>
            <p:cNvPr id="70" name="Google Shape;698;p22">
              <a:extLst>
                <a:ext uri="{FF2B5EF4-FFF2-40B4-BE49-F238E27FC236}">
                  <a16:creationId xmlns:a16="http://schemas.microsoft.com/office/drawing/2014/main" id="{9A4D712C-1941-0F27-E9A6-0077EB63D034}"/>
                </a:ext>
              </a:extLst>
            </p:cNvPr>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b="1">
                  <a:solidFill>
                    <a:schemeClr val="tx1"/>
                  </a:solidFill>
                  <a:latin typeface="Fira Sans Extra Condensed"/>
                  <a:ea typeface="Fira Sans Extra Condensed"/>
                  <a:cs typeface="Fira Sans Extra Condensed"/>
                  <a:sym typeface="Fira Sans Extra Condensed"/>
                </a:rPr>
                <a:t>Industrialist</a:t>
              </a:r>
              <a:endParaRPr sz="1800" b="1">
                <a:solidFill>
                  <a:schemeClr val="tx1"/>
                </a:solidFill>
                <a:latin typeface="Fira Sans Extra Condensed"/>
                <a:ea typeface="Fira Sans Extra Condensed"/>
                <a:cs typeface="Fira Sans Extra Condensed"/>
                <a:sym typeface="Fira Sans Extra Condensed"/>
              </a:endParaRPr>
            </a:p>
          </p:txBody>
        </p:sp>
        <p:sp>
          <p:nvSpPr>
            <p:cNvPr id="71" name="Google Shape;700;p22">
              <a:extLst>
                <a:ext uri="{FF2B5EF4-FFF2-40B4-BE49-F238E27FC236}">
                  <a16:creationId xmlns:a16="http://schemas.microsoft.com/office/drawing/2014/main" id="{E291AD4F-8F5D-9E49-6D59-4F606302862F}"/>
                </a:ext>
              </a:extLst>
            </p:cNvPr>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4000" b="1">
                  <a:solidFill>
                    <a:schemeClr val="accent1"/>
                  </a:solidFill>
                  <a:latin typeface="Fira Sans Extra Condensed"/>
                  <a:ea typeface="Fira Sans Extra Condensed"/>
                  <a:cs typeface="Fira Sans Extra Condensed"/>
                  <a:sym typeface="Fira Sans Extra Condensed"/>
                </a:rPr>
                <a:t>01</a:t>
              </a:r>
              <a:endParaRPr sz="4000" b="1">
                <a:solidFill>
                  <a:schemeClr val="accent1"/>
                </a:solidFill>
                <a:latin typeface="Fira Sans Extra Condensed"/>
                <a:ea typeface="Fira Sans Extra Condensed"/>
                <a:cs typeface="Fira Sans Extra Condensed"/>
                <a:sym typeface="Fira Sans Extra Condensed"/>
              </a:endParaRPr>
            </a:p>
          </p:txBody>
        </p:sp>
      </p:grpSp>
      <p:grpSp>
        <p:nvGrpSpPr>
          <p:cNvPr id="72" name="Google Shape;696;p22">
            <a:extLst>
              <a:ext uri="{FF2B5EF4-FFF2-40B4-BE49-F238E27FC236}">
                <a16:creationId xmlns:a16="http://schemas.microsoft.com/office/drawing/2014/main" id="{9D0A1EF9-CD16-88D6-2BD9-A3CEFA89DB2A}"/>
              </a:ext>
            </a:extLst>
          </p:cNvPr>
          <p:cNvGrpSpPr/>
          <p:nvPr/>
        </p:nvGrpSpPr>
        <p:grpSpPr>
          <a:xfrm>
            <a:off x="2420595" y="4401073"/>
            <a:ext cx="4566002" cy="331800"/>
            <a:chOff x="457200" y="959300"/>
            <a:chExt cx="2518200" cy="331800"/>
          </a:xfrm>
        </p:grpSpPr>
        <p:sp>
          <p:nvSpPr>
            <p:cNvPr id="73" name="Google Shape;698;p22">
              <a:extLst>
                <a:ext uri="{FF2B5EF4-FFF2-40B4-BE49-F238E27FC236}">
                  <a16:creationId xmlns:a16="http://schemas.microsoft.com/office/drawing/2014/main" id="{BFC23AC3-EEEE-F98B-90AC-0A77708BD4A2}"/>
                </a:ext>
              </a:extLst>
            </p:cNvPr>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b="1">
                  <a:solidFill>
                    <a:schemeClr val="tx1"/>
                  </a:solidFill>
                  <a:latin typeface="Fira Sans Extra Condensed"/>
                  <a:ea typeface="Fira Sans Extra Condensed"/>
                  <a:cs typeface="Fira Sans Extra Condensed"/>
                  <a:sym typeface="Fira Sans Extra Condensed"/>
                </a:rPr>
                <a:t>End User Public</a:t>
              </a:r>
              <a:endParaRPr sz="1800" b="1">
                <a:solidFill>
                  <a:schemeClr val="tx1"/>
                </a:solidFill>
                <a:latin typeface="Fira Sans Extra Condensed"/>
                <a:ea typeface="Fira Sans Extra Condensed"/>
                <a:cs typeface="Fira Sans Extra Condensed"/>
                <a:sym typeface="Fira Sans Extra Condensed"/>
              </a:endParaRPr>
            </a:p>
          </p:txBody>
        </p:sp>
        <p:sp>
          <p:nvSpPr>
            <p:cNvPr id="74" name="Google Shape;700;p22">
              <a:extLst>
                <a:ext uri="{FF2B5EF4-FFF2-40B4-BE49-F238E27FC236}">
                  <a16:creationId xmlns:a16="http://schemas.microsoft.com/office/drawing/2014/main" id="{EBD7679B-D037-6824-4ACA-D8A70CE113E5}"/>
                </a:ext>
              </a:extLst>
            </p:cNvPr>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4000" b="1">
                  <a:solidFill>
                    <a:srgbClr val="00B0F0"/>
                  </a:solidFill>
                  <a:latin typeface="Fira Sans Extra Condensed"/>
                  <a:ea typeface="Fira Sans Extra Condensed"/>
                  <a:cs typeface="Fira Sans Extra Condensed"/>
                  <a:sym typeface="Fira Sans Extra Condensed"/>
                </a:rPr>
                <a:t>04</a:t>
              </a:r>
              <a:endParaRPr sz="4000" b="1">
                <a:solidFill>
                  <a:srgbClr val="00B0F0"/>
                </a:solidFill>
                <a:latin typeface="Fira Sans Extra Condensed"/>
                <a:ea typeface="Fira Sans Extra Condensed"/>
                <a:cs typeface="Fira Sans Extra Condensed"/>
                <a:sym typeface="Fira Sans Extra Condensed"/>
              </a:endParaRPr>
            </a:p>
          </p:txBody>
        </p:sp>
      </p:grpSp>
      <p:grpSp>
        <p:nvGrpSpPr>
          <p:cNvPr id="75" name="Google Shape;696;p22">
            <a:extLst>
              <a:ext uri="{FF2B5EF4-FFF2-40B4-BE49-F238E27FC236}">
                <a16:creationId xmlns:a16="http://schemas.microsoft.com/office/drawing/2014/main" id="{B8D8B384-B125-1021-A57B-A0B5B7AAE8C1}"/>
              </a:ext>
            </a:extLst>
          </p:cNvPr>
          <p:cNvGrpSpPr/>
          <p:nvPr/>
        </p:nvGrpSpPr>
        <p:grpSpPr>
          <a:xfrm>
            <a:off x="557748" y="5292434"/>
            <a:ext cx="4566002" cy="331800"/>
            <a:chOff x="457200" y="959300"/>
            <a:chExt cx="2518200" cy="331800"/>
          </a:xfrm>
        </p:grpSpPr>
        <p:sp>
          <p:nvSpPr>
            <p:cNvPr id="76" name="Google Shape;698;p22">
              <a:extLst>
                <a:ext uri="{FF2B5EF4-FFF2-40B4-BE49-F238E27FC236}">
                  <a16:creationId xmlns:a16="http://schemas.microsoft.com/office/drawing/2014/main" id="{F7ACA52C-2B98-5371-E3BF-0A5C6A1C8071}"/>
                </a:ext>
              </a:extLst>
            </p:cNvPr>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b="1">
                  <a:solidFill>
                    <a:schemeClr val="tx1"/>
                  </a:solidFill>
                  <a:latin typeface="Fira Sans Extra Condensed"/>
                  <a:ea typeface="Fira Sans Extra Condensed"/>
                  <a:cs typeface="Fira Sans Extra Condensed"/>
                  <a:sym typeface="Fira Sans Extra Condensed"/>
                </a:rPr>
                <a:t>Analyst</a:t>
              </a:r>
              <a:endParaRPr sz="1800" b="1">
                <a:solidFill>
                  <a:schemeClr val="tx1"/>
                </a:solidFill>
                <a:latin typeface="Fira Sans Extra Condensed"/>
                <a:ea typeface="Fira Sans Extra Condensed"/>
                <a:cs typeface="Fira Sans Extra Condensed"/>
                <a:sym typeface="Fira Sans Extra Condensed"/>
              </a:endParaRPr>
            </a:p>
          </p:txBody>
        </p:sp>
        <p:sp>
          <p:nvSpPr>
            <p:cNvPr id="77" name="Google Shape;700;p22">
              <a:extLst>
                <a:ext uri="{FF2B5EF4-FFF2-40B4-BE49-F238E27FC236}">
                  <a16:creationId xmlns:a16="http://schemas.microsoft.com/office/drawing/2014/main" id="{B3333317-D03C-9094-F2C0-ED6DAEAE7C9A}"/>
                </a:ext>
              </a:extLst>
            </p:cNvPr>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4000" b="1">
                  <a:solidFill>
                    <a:srgbClr val="92D050"/>
                  </a:solidFill>
                  <a:latin typeface="Fira Sans Extra Condensed"/>
                  <a:ea typeface="Fira Sans Extra Condensed"/>
                  <a:cs typeface="Fira Sans Extra Condensed"/>
                  <a:sym typeface="Fira Sans Extra Condensed"/>
                </a:rPr>
                <a:t>05</a:t>
              </a:r>
              <a:endParaRPr sz="4000" b="1">
                <a:solidFill>
                  <a:srgbClr val="92D050"/>
                </a:solidFill>
                <a:latin typeface="Fira Sans Extra Condensed"/>
                <a:ea typeface="Fira Sans Extra Condensed"/>
                <a:cs typeface="Fira Sans Extra Condensed"/>
                <a:sym typeface="Fira Sans Extra Condensed"/>
              </a:endParaRPr>
            </a:p>
          </p:txBody>
        </p:sp>
      </p:grpSp>
      <p:grpSp>
        <p:nvGrpSpPr>
          <p:cNvPr id="78" name="Google Shape;1483;p32">
            <a:extLst>
              <a:ext uri="{FF2B5EF4-FFF2-40B4-BE49-F238E27FC236}">
                <a16:creationId xmlns:a16="http://schemas.microsoft.com/office/drawing/2014/main" id="{2B7A96CE-32CA-9292-3414-3AECA1B90DAA}"/>
              </a:ext>
            </a:extLst>
          </p:cNvPr>
          <p:cNvGrpSpPr/>
          <p:nvPr/>
        </p:nvGrpSpPr>
        <p:grpSpPr>
          <a:xfrm>
            <a:off x="5110699" y="2144392"/>
            <a:ext cx="3909461" cy="3883036"/>
            <a:chOff x="-2362222" y="2639837"/>
            <a:chExt cx="2038181" cy="2091917"/>
          </a:xfrm>
        </p:grpSpPr>
        <p:sp>
          <p:nvSpPr>
            <p:cNvPr id="79" name="Google Shape;1484;p32">
              <a:extLst>
                <a:ext uri="{FF2B5EF4-FFF2-40B4-BE49-F238E27FC236}">
                  <a16:creationId xmlns:a16="http://schemas.microsoft.com/office/drawing/2014/main" id="{B93623D3-F4B2-4F24-C663-6AB90D2C3B07}"/>
                </a:ext>
              </a:extLst>
            </p:cNvPr>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485;p32">
              <a:extLst>
                <a:ext uri="{FF2B5EF4-FFF2-40B4-BE49-F238E27FC236}">
                  <a16:creationId xmlns:a16="http://schemas.microsoft.com/office/drawing/2014/main" id="{F09E5E51-2743-C92F-9CBA-A20EBCC474E8}"/>
                </a:ext>
              </a:extLst>
            </p:cNvPr>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486;p32">
              <a:extLst>
                <a:ext uri="{FF2B5EF4-FFF2-40B4-BE49-F238E27FC236}">
                  <a16:creationId xmlns:a16="http://schemas.microsoft.com/office/drawing/2014/main" id="{4A5AB87E-9EB0-4A9D-2AFD-0B3E9F0A4EED}"/>
                </a:ext>
              </a:extLst>
            </p:cNvPr>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487;p32">
              <a:extLst>
                <a:ext uri="{FF2B5EF4-FFF2-40B4-BE49-F238E27FC236}">
                  <a16:creationId xmlns:a16="http://schemas.microsoft.com/office/drawing/2014/main" id="{4CE0BBC9-4FE8-2932-086B-C3F0EB5A35C0}"/>
                </a:ext>
              </a:extLst>
            </p:cNvPr>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488;p32">
              <a:extLst>
                <a:ext uri="{FF2B5EF4-FFF2-40B4-BE49-F238E27FC236}">
                  <a16:creationId xmlns:a16="http://schemas.microsoft.com/office/drawing/2014/main" id="{C97CE23D-A0BA-B779-FBCE-CD8A7CD41E29}"/>
                </a:ext>
              </a:extLst>
            </p:cNvPr>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489;p32">
              <a:extLst>
                <a:ext uri="{FF2B5EF4-FFF2-40B4-BE49-F238E27FC236}">
                  <a16:creationId xmlns:a16="http://schemas.microsoft.com/office/drawing/2014/main" id="{169AD69C-9EB0-7879-3944-65753C08A790}"/>
                </a:ext>
              </a:extLst>
            </p:cNvPr>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490;p32">
              <a:extLst>
                <a:ext uri="{FF2B5EF4-FFF2-40B4-BE49-F238E27FC236}">
                  <a16:creationId xmlns:a16="http://schemas.microsoft.com/office/drawing/2014/main" id="{F18BA81D-342D-872B-72E2-03162EC8BC5E}"/>
                </a:ext>
              </a:extLst>
            </p:cNvPr>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491;p32">
              <a:extLst>
                <a:ext uri="{FF2B5EF4-FFF2-40B4-BE49-F238E27FC236}">
                  <a16:creationId xmlns:a16="http://schemas.microsoft.com/office/drawing/2014/main" id="{0FEDF0EE-8A62-5A08-5C2F-3026C7790D12}"/>
                </a:ext>
              </a:extLst>
            </p:cNvPr>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492;p32">
              <a:extLst>
                <a:ext uri="{FF2B5EF4-FFF2-40B4-BE49-F238E27FC236}">
                  <a16:creationId xmlns:a16="http://schemas.microsoft.com/office/drawing/2014/main" id="{B4278E90-50CD-DABD-A050-6A92A0BBB98F}"/>
                </a:ext>
              </a:extLst>
            </p:cNvPr>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493;p32">
              <a:extLst>
                <a:ext uri="{FF2B5EF4-FFF2-40B4-BE49-F238E27FC236}">
                  <a16:creationId xmlns:a16="http://schemas.microsoft.com/office/drawing/2014/main" id="{432143A9-7654-F5A7-8269-780F57C4A503}"/>
                </a:ext>
              </a:extLst>
            </p:cNvPr>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494;p32">
              <a:extLst>
                <a:ext uri="{FF2B5EF4-FFF2-40B4-BE49-F238E27FC236}">
                  <a16:creationId xmlns:a16="http://schemas.microsoft.com/office/drawing/2014/main" id="{540FB76A-4F66-E11D-C236-370D7E3B8803}"/>
                </a:ext>
              </a:extLst>
            </p:cNvPr>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495;p32">
              <a:extLst>
                <a:ext uri="{FF2B5EF4-FFF2-40B4-BE49-F238E27FC236}">
                  <a16:creationId xmlns:a16="http://schemas.microsoft.com/office/drawing/2014/main" id="{EBD7491E-6BA6-2422-3B3F-966B66D57F93}"/>
                </a:ext>
              </a:extLst>
            </p:cNvPr>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496;p32">
              <a:extLst>
                <a:ext uri="{FF2B5EF4-FFF2-40B4-BE49-F238E27FC236}">
                  <a16:creationId xmlns:a16="http://schemas.microsoft.com/office/drawing/2014/main" id="{8B6BD443-ADEA-DCA0-0FF4-E302D5BDF21F}"/>
                </a:ext>
              </a:extLst>
            </p:cNvPr>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497;p32">
              <a:extLst>
                <a:ext uri="{FF2B5EF4-FFF2-40B4-BE49-F238E27FC236}">
                  <a16:creationId xmlns:a16="http://schemas.microsoft.com/office/drawing/2014/main" id="{2C153535-46E3-75F8-79F6-160D8DE4E5CD}"/>
                </a:ext>
              </a:extLst>
            </p:cNvPr>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498;p32">
              <a:extLst>
                <a:ext uri="{FF2B5EF4-FFF2-40B4-BE49-F238E27FC236}">
                  <a16:creationId xmlns:a16="http://schemas.microsoft.com/office/drawing/2014/main" id="{E2C6D88B-DA10-8E6D-339A-26BEA1B83B22}"/>
                </a:ext>
              </a:extLst>
            </p:cNvPr>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499;p32">
              <a:extLst>
                <a:ext uri="{FF2B5EF4-FFF2-40B4-BE49-F238E27FC236}">
                  <a16:creationId xmlns:a16="http://schemas.microsoft.com/office/drawing/2014/main" id="{ACF149D4-A219-039D-3E08-F82AAEEAEB8A}"/>
                </a:ext>
              </a:extLst>
            </p:cNvPr>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500;p32">
              <a:extLst>
                <a:ext uri="{FF2B5EF4-FFF2-40B4-BE49-F238E27FC236}">
                  <a16:creationId xmlns:a16="http://schemas.microsoft.com/office/drawing/2014/main" id="{6DAEB745-7425-750E-FF7B-C835C93320F8}"/>
                </a:ext>
              </a:extLst>
            </p:cNvPr>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501;p32">
              <a:extLst>
                <a:ext uri="{FF2B5EF4-FFF2-40B4-BE49-F238E27FC236}">
                  <a16:creationId xmlns:a16="http://schemas.microsoft.com/office/drawing/2014/main" id="{8A62D0D5-8E3A-AE5F-A77F-92EE16D2BA33}"/>
                </a:ext>
              </a:extLst>
            </p:cNvPr>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502;p32">
              <a:extLst>
                <a:ext uri="{FF2B5EF4-FFF2-40B4-BE49-F238E27FC236}">
                  <a16:creationId xmlns:a16="http://schemas.microsoft.com/office/drawing/2014/main" id="{A4D3257C-8C1B-07E6-9EEF-70E1FCEA91D4}"/>
                </a:ext>
              </a:extLst>
            </p:cNvPr>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503;p32">
              <a:extLst>
                <a:ext uri="{FF2B5EF4-FFF2-40B4-BE49-F238E27FC236}">
                  <a16:creationId xmlns:a16="http://schemas.microsoft.com/office/drawing/2014/main" id="{543E79FD-C3EC-E041-86DD-F48EC5AE0088}"/>
                </a:ext>
              </a:extLst>
            </p:cNvPr>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504;p32">
              <a:extLst>
                <a:ext uri="{FF2B5EF4-FFF2-40B4-BE49-F238E27FC236}">
                  <a16:creationId xmlns:a16="http://schemas.microsoft.com/office/drawing/2014/main" id="{FFB9E08C-1A69-61CA-4363-1CA4AF0ECFF8}"/>
                </a:ext>
              </a:extLst>
            </p:cNvPr>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505;p32">
              <a:extLst>
                <a:ext uri="{FF2B5EF4-FFF2-40B4-BE49-F238E27FC236}">
                  <a16:creationId xmlns:a16="http://schemas.microsoft.com/office/drawing/2014/main" id="{4915FF44-E93A-F464-07E6-6B3826FDAD25}"/>
                </a:ext>
              </a:extLst>
            </p:cNvPr>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506;p32">
              <a:extLst>
                <a:ext uri="{FF2B5EF4-FFF2-40B4-BE49-F238E27FC236}">
                  <a16:creationId xmlns:a16="http://schemas.microsoft.com/office/drawing/2014/main" id="{D629672B-33EA-BE6C-1B14-D6E30B6F4188}"/>
                </a:ext>
              </a:extLst>
            </p:cNvPr>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507;p32">
              <a:extLst>
                <a:ext uri="{FF2B5EF4-FFF2-40B4-BE49-F238E27FC236}">
                  <a16:creationId xmlns:a16="http://schemas.microsoft.com/office/drawing/2014/main" id="{7D637FE0-1661-EC80-590C-ED8C6E5DA1C8}"/>
                </a:ext>
              </a:extLst>
            </p:cNvPr>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508;p32">
              <a:extLst>
                <a:ext uri="{FF2B5EF4-FFF2-40B4-BE49-F238E27FC236}">
                  <a16:creationId xmlns:a16="http://schemas.microsoft.com/office/drawing/2014/main" id="{403EEC7E-CD64-663D-DCD9-B754E50BD693}"/>
                </a:ext>
              </a:extLst>
            </p:cNvPr>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509;p32">
              <a:extLst>
                <a:ext uri="{FF2B5EF4-FFF2-40B4-BE49-F238E27FC236}">
                  <a16:creationId xmlns:a16="http://schemas.microsoft.com/office/drawing/2014/main" id="{6B82C293-6B37-04D4-F450-7F0F58C45DC5}"/>
                </a:ext>
              </a:extLst>
            </p:cNvPr>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510;p32">
              <a:extLst>
                <a:ext uri="{FF2B5EF4-FFF2-40B4-BE49-F238E27FC236}">
                  <a16:creationId xmlns:a16="http://schemas.microsoft.com/office/drawing/2014/main" id="{930A59C7-805F-74B2-115F-3FB4B39B925D}"/>
                </a:ext>
              </a:extLst>
            </p:cNvPr>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511;p32">
              <a:extLst>
                <a:ext uri="{FF2B5EF4-FFF2-40B4-BE49-F238E27FC236}">
                  <a16:creationId xmlns:a16="http://schemas.microsoft.com/office/drawing/2014/main" id="{132C0D99-6AD1-234C-2DF9-C438A794B261}"/>
                </a:ext>
              </a:extLst>
            </p:cNvPr>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512;p32">
              <a:extLst>
                <a:ext uri="{FF2B5EF4-FFF2-40B4-BE49-F238E27FC236}">
                  <a16:creationId xmlns:a16="http://schemas.microsoft.com/office/drawing/2014/main" id="{F4583216-EE22-92B4-E1E6-2731FC2250DB}"/>
                </a:ext>
              </a:extLst>
            </p:cNvPr>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513;p32">
              <a:extLst>
                <a:ext uri="{FF2B5EF4-FFF2-40B4-BE49-F238E27FC236}">
                  <a16:creationId xmlns:a16="http://schemas.microsoft.com/office/drawing/2014/main" id="{D75DE541-1A16-BA93-C28B-CCD687922F16}"/>
                </a:ext>
              </a:extLst>
            </p:cNvPr>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514;p32">
              <a:extLst>
                <a:ext uri="{FF2B5EF4-FFF2-40B4-BE49-F238E27FC236}">
                  <a16:creationId xmlns:a16="http://schemas.microsoft.com/office/drawing/2014/main" id="{D93C03C8-DF46-48BB-7205-AFB42FE4778D}"/>
                </a:ext>
              </a:extLst>
            </p:cNvPr>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15;p32">
              <a:extLst>
                <a:ext uri="{FF2B5EF4-FFF2-40B4-BE49-F238E27FC236}">
                  <a16:creationId xmlns:a16="http://schemas.microsoft.com/office/drawing/2014/main" id="{CD87A6CF-50B9-C930-B551-11D7C1A8146B}"/>
                </a:ext>
              </a:extLst>
            </p:cNvPr>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16;p32">
              <a:extLst>
                <a:ext uri="{FF2B5EF4-FFF2-40B4-BE49-F238E27FC236}">
                  <a16:creationId xmlns:a16="http://schemas.microsoft.com/office/drawing/2014/main" id="{E2FDCE5B-D3B3-9A09-4F8F-B1CA401B860F}"/>
                </a:ext>
              </a:extLst>
            </p:cNvPr>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517;p32">
              <a:extLst>
                <a:ext uri="{FF2B5EF4-FFF2-40B4-BE49-F238E27FC236}">
                  <a16:creationId xmlns:a16="http://schemas.microsoft.com/office/drawing/2014/main" id="{0054B81E-8D20-C049-BBED-DB76D4D34E64}"/>
                </a:ext>
              </a:extLst>
            </p:cNvPr>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518;p32">
              <a:extLst>
                <a:ext uri="{FF2B5EF4-FFF2-40B4-BE49-F238E27FC236}">
                  <a16:creationId xmlns:a16="http://schemas.microsoft.com/office/drawing/2014/main" id="{39314E5D-2850-ED60-7D25-C75517E478C3}"/>
                </a:ext>
              </a:extLst>
            </p:cNvPr>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519;p32">
              <a:extLst>
                <a:ext uri="{FF2B5EF4-FFF2-40B4-BE49-F238E27FC236}">
                  <a16:creationId xmlns:a16="http://schemas.microsoft.com/office/drawing/2014/main" id="{33B6EE43-5ACE-BA64-6E89-A078EF0CF4AD}"/>
                </a:ext>
              </a:extLst>
            </p:cNvPr>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520;p32">
              <a:extLst>
                <a:ext uri="{FF2B5EF4-FFF2-40B4-BE49-F238E27FC236}">
                  <a16:creationId xmlns:a16="http://schemas.microsoft.com/office/drawing/2014/main" id="{4E408468-3227-47FD-C022-43CC4D659A98}"/>
                </a:ext>
              </a:extLst>
            </p:cNvPr>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1521;p32">
              <a:extLst>
                <a:ext uri="{FF2B5EF4-FFF2-40B4-BE49-F238E27FC236}">
                  <a16:creationId xmlns:a16="http://schemas.microsoft.com/office/drawing/2014/main" id="{D7392EDA-65F7-AA9F-9632-5DCC0E23BC7C}"/>
                </a:ext>
              </a:extLst>
            </p:cNvPr>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1522;p32">
              <a:extLst>
                <a:ext uri="{FF2B5EF4-FFF2-40B4-BE49-F238E27FC236}">
                  <a16:creationId xmlns:a16="http://schemas.microsoft.com/office/drawing/2014/main" id="{AE832DC3-F038-F054-3FA9-F668CC9CF8D5}"/>
                </a:ext>
              </a:extLst>
            </p:cNvPr>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1523;p32">
              <a:extLst>
                <a:ext uri="{FF2B5EF4-FFF2-40B4-BE49-F238E27FC236}">
                  <a16:creationId xmlns:a16="http://schemas.microsoft.com/office/drawing/2014/main" id="{76341E8D-E947-0A0B-8D5E-A6A040DB8E4A}"/>
                </a:ext>
              </a:extLst>
            </p:cNvPr>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1524;p32">
              <a:extLst>
                <a:ext uri="{FF2B5EF4-FFF2-40B4-BE49-F238E27FC236}">
                  <a16:creationId xmlns:a16="http://schemas.microsoft.com/office/drawing/2014/main" id="{571405DB-02AF-3821-5C6B-BD330E95DAB7}"/>
                </a:ext>
              </a:extLst>
            </p:cNvPr>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1525;p32">
              <a:extLst>
                <a:ext uri="{FF2B5EF4-FFF2-40B4-BE49-F238E27FC236}">
                  <a16:creationId xmlns:a16="http://schemas.microsoft.com/office/drawing/2014/main" id="{960D8A01-101F-AC32-4683-3F78881B08F7}"/>
                </a:ext>
              </a:extLst>
            </p:cNvPr>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526;p32">
              <a:extLst>
                <a:ext uri="{FF2B5EF4-FFF2-40B4-BE49-F238E27FC236}">
                  <a16:creationId xmlns:a16="http://schemas.microsoft.com/office/drawing/2014/main" id="{2D3713F9-DF44-325A-BA41-7BCA134563D4}"/>
                </a:ext>
              </a:extLst>
            </p:cNvPr>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527;p32">
              <a:extLst>
                <a:ext uri="{FF2B5EF4-FFF2-40B4-BE49-F238E27FC236}">
                  <a16:creationId xmlns:a16="http://schemas.microsoft.com/office/drawing/2014/main" id="{243C48DD-7DD3-AD5D-CD52-8AF92E98804D}"/>
                </a:ext>
              </a:extLst>
            </p:cNvPr>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3" name="Google Shape;1440;p32">
            <a:extLst>
              <a:ext uri="{FF2B5EF4-FFF2-40B4-BE49-F238E27FC236}">
                <a16:creationId xmlns:a16="http://schemas.microsoft.com/office/drawing/2014/main" id="{E321E1F7-EA19-BF72-10B2-806572002361}"/>
              </a:ext>
            </a:extLst>
          </p:cNvPr>
          <p:cNvGrpSpPr/>
          <p:nvPr/>
        </p:nvGrpSpPr>
        <p:grpSpPr>
          <a:xfrm>
            <a:off x="8979685" y="1625487"/>
            <a:ext cx="2432843" cy="3451302"/>
            <a:chOff x="-2050539" y="1195241"/>
            <a:chExt cx="1087557" cy="2238519"/>
          </a:xfrm>
        </p:grpSpPr>
        <p:sp>
          <p:nvSpPr>
            <p:cNvPr id="124" name="Google Shape;1441;p32">
              <a:extLst>
                <a:ext uri="{FF2B5EF4-FFF2-40B4-BE49-F238E27FC236}">
                  <a16:creationId xmlns:a16="http://schemas.microsoft.com/office/drawing/2014/main" id="{A623BFC2-CF87-FCE7-4DB1-3E6628A20DBE}"/>
                </a:ext>
              </a:extLst>
            </p:cNvPr>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442;p32">
              <a:extLst>
                <a:ext uri="{FF2B5EF4-FFF2-40B4-BE49-F238E27FC236}">
                  <a16:creationId xmlns:a16="http://schemas.microsoft.com/office/drawing/2014/main" id="{B850ACF5-1819-F5B9-73E9-AD0B58A21B42}"/>
                </a:ext>
              </a:extLst>
            </p:cNvPr>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443;p32">
              <a:extLst>
                <a:ext uri="{FF2B5EF4-FFF2-40B4-BE49-F238E27FC236}">
                  <a16:creationId xmlns:a16="http://schemas.microsoft.com/office/drawing/2014/main" id="{D65E4FDC-902A-1545-3EAE-93FB4F93F589}"/>
                </a:ext>
              </a:extLst>
            </p:cNvPr>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444;p32">
              <a:extLst>
                <a:ext uri="{FF2B5EF4-FFF2-40B4-BE49-F238E27FC236}">
                  <a16:creationId xmlns:a16="http://schemas.microsoft.com/office/drawing/2014/main" id="{0167F990-F6F1-2D20-840F-C2C821483868}"/>
                </a:ext>
              </a:extLst>
            </p:cNvPr>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445;p32">
              <a:extLst>
                <a:ext uri="{FF2B5EF4-FFF2-40B4-BE49-F238E27FC236}">
                  <a16:creationId xmlns:a16="http://schemas.microsoft.com/office/drawing/2014/main" id="{12B1130C-8F8C-26D5-6B0B-D768A692CAFD}"/>
                </a:ext>
              </a:extLst>
            </p:cNvPr>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446;p32">
              <a:extLst>
                <a:ext uri="{FF2B5EF4-FFF2-40B4-BE49-F238E27FC236}">
                  <a16:creationId xmlns:a16="http://schemas.microsoft.com/office/drawing/2014/main" id="{88E133A1-3BDC-023D-D930-227E4CAFF5EE}"/>
                </a:ext>
              </a:extLst>
            </p:cNvPr>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30" name="Google Shape;1447;p32">
              <a:extLst>
                <a:ext uri="{FF2B5EF4-FFF2-40B4-BE49-F238E27FC236}">
                  <a16:creationId xmlns:a16="http://schemas.microsoft.com/office/drawing/2014/main" id="{9402C5DD-2059-638A-D9DA-F9CC7AB3F476}"/>
                </a:ext>
              </a:extLst>
            </p:cNvPr>
            <p:cNvGrpSpPr/>
            <p:nvPr/>
          </p:nvGrpSpPr>
          <p:grpSpPr>
            <a:xfrm>
              <a:off x="-1837551" y="1587476"/>
              <a:ext cx="691022" cy="562246"/>
              <a:chOff x="-3597915" y="995403"/>
              <a:chExt cx="1552860" cy="1263473"/>
            </a:xfrm>
          </p:grpSpPr>
          <p:sp>
            <p:nvSpPr>
              <p:cNvPr id="137" name="Google Shape;1448;p32">
                <a:extLst>
                  <a:ext uri="{FF2B5EF4-FFF2-40B4-BE49-F238E27FC236}">
                    <a16:creationId xmlns:a16="http://schemas.microsoft.com/office/drawing/2014/main" id="{756E1FA2-BD0A-15C5-34C7-74616E7C81B4}"/>
                  </a:ext>
                </a:extLst>
              </p:cNvPr>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1449;p32">
                <a:extLst>
                  <a:ext uri="{FF2B5EF4-FFF2-40B4-BE49-F238E27FC236}">
                    <a16:creationId xmlns:a16="http://schemas.microsoft.com/office/drawing/2014/main" id="{9A9D92E7-6DBB-2EEE-ABFF-09DF0EA47F37}"/>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1450;p32">
                <a:extLst>
                  <a:ext uri="{FF2B5EF4-FFF2-40B4-BE49-F238E27FC236}">
                    <a16:creationId xmlns:a16="http://schemas.microsoft.com/office/drawing/2014/main" id="{D4546DCC-24F0-10E4-BA61-2D96056E9304}"/>
                  </a:ext>
                </a:extLst>
              </p:cNvPr>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1451;p32">
                <a:extLst>
                  <a:ext uri="{FF2B5EF4-FFF2-40B4-BE49-F238E27FC236}">
                    <a16:creationId xmlns:a16="http://schemas.microsoft.com/office/drawing/2014/main" id="{C309F7F1-99FB-DC5B-E38B-D5D38543AA66}"/>
                  </a:ext>
                </a:extLst>
              </p:cNvPr>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1452;p32">
                <a:extLst>
                  <a:ext uri="{FF2B5EF4-FFF2-40B4-BE49-F238E27FC236}">
                    <a16:creationId xmlns:a16="http://schemas.microsoft.com/office/drawing/2014/main" id="{1399A36B-20A0-27A3-5CCF-071D0BF0079B}"/>
                  </a:ext>
                </a:extLst>
              </p:cNvPr>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1453;p32">
                <a:extLst>
                  <a:ext uri="{FF2B5EF4-FFF2-40B4-BE49-F238E27FC236}">
                    <a16:creationId xmlns:a16="http://schemas.microsoft.com/office/drawing/2014/main" id="{C1F68713-402C-F2A7-5615-CBD8692C32E6}"/>
                  </a:ext>
                </a:extLst>
              </p:cNvPr>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1454;p32">
                <a:extLst>
                  <a:ext uri="{FF2B5EF4-FFF2-40B4-BE49-F238E27FC236}">
                    <a16:creationId xmlns:a16="http://schemas.microsoft.com/office/drawing/2014/main" id="{25319713-C33B-0DED-41A7-73872E2AED89}"/>
                  </a:ext>
                </a:extLst>
              </p:cNvPr>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1455;p32">
                <a:extLst>
                  <a:ext uri="{FF2B5EF4-FFF2-40B4-BE49-F238E27FC236}">
                    <a16:creationId xmlns:a16="http://schemas.microsoft.com/office/drawing/2014/main" id="{669DDE35-BC18-E5A2-B751-6C25386E7530}"/>
                  </a:ext>
                </a:extLst>
              </p:cNvPr>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1456;p32">
                <a:extLst>
                  <a:ext uri="{FF2B5EF4-FFF2-40B4-BE49-F238E27FC236}">
                    <a16:creationId xmlns:a16="http://schemas.microsoft.com/office/drawing/2014/main" id="{A7DC0947-917B-D743-AAAE-3A75900F6AF2}"/>
                  </a:ext>
                </a:extLst>
              </p:cNvPr>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1457;p32">
                <a:extLst>
                  <a:ext uri="{FF2B5EF4-FFF2-40B4-BE49-F238E27FC236}">
                    <a16:creationId xmlns:a16="http://schemas.microsoft.com/office/drawing/2014/main" id="{2CC5579F-181A-9155-B87E-C683E3ADF29E}"/>
                  </a:ext>
                </a:extLst>
              </p:cNvPr>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1458;p32">
                <a:extLst>
                  <a:ext uri="{FF2B5EF4-FFF2-40B4-BE49-F238E27FC236}">
                    <a16:creationId xmlns:a16="http://schemas.microsoft.com/office/drawing/2014/main" id="{D0CEE1B0-F404-6390-EF91-F1E51BBA9DCD}"/>
                  </a:ext>
                </a:extLst>
              </p:cNvPr>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1459;p32">
                <a:extLst>
                  <a:ext uri="{FF2B5EF4-FFF2-40B4-BE49-F238E27FC236}">
                    <a16:creationId xmlns:a16="http://schemas.microsoft.com/office/drawing/2014/main" id="{073F5CBF-3521-2B32-99E0-82ADF21B9F6D}"/>
                  </a:ext>
                </a:extLst>
              </p:cNvPr>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1460;p32">
                <a:extLst>
                  <a:ext uri="{FF2B5EF4-FFF2-40B4-BE49-F238E27FC236}">
                    <a16:creationId xmlns:a16="http://schemas.microsoft.com/office/drawing/2014/main" id="{F9437D7D-D104-5246-A239-BE77241A0893}"/>
                  </a:ext>
                </a:extLst>
              </p:cNvPr>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1461;p32">
                <a:extLst>
                  <a:ext uri="{FF2B5EF4-FFF2-40B4-BE49-F238E27FC236}">
                    <a16:creationId xmlns:a16="http://schemas.microsoft.com/office/drawing/2014/main" id="{5B2315B2-8DAB-1ED7-DEDE-492E62DE9761}"/>
                  </a:ext>
                </a:extLst>
              </p:cNvPr>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1462;p32">
                <a:extLst>
                  <a:ext uri="{FF2B5EF4-FFF2-40B4-BE49-F238E27FC236}">
                    <a16:creationId xmlns:a16="http://schemas.microsoft.com/office/drawing/2014/main" id="{6BC5AF9E-A0F5-BCC1-FE8E-168C712E0E48}"/>
                  </a:ext>
                </a:extLst>
              </p:cNvPr>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1463;p32">
                <a:extLst>
                  <a:ext uri="{FF2B5EF4-FFF2-40B4-BE49-F238E27FC236}">
                    <a16:creationId xmlns:a16="http://schemas.microsoft.com/office/drawing/2014/main" id="{83075B53-7612-3D49-EE01-01B341AA98D0}"/>
                  </a:ext>
                </a:extLst>
              </p:cNvPr>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1464;p32">
                <a:extLst>
                  <a:ext uri="{FF2B5EF4-FFF2-40B4-BE49-F238E27FC236}">
                    <a16:creationId xmlns:a16="http://schemas.microsoft.com/office/drawing/2014/main" id="{EFCDE68F-3B55-3225-A789-BBB588451716}"/>
                  </a:ext>
                </a:extLst>
              </p:cNvPr>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1465;p32">
                <a:extLst>
                  <a:ext uri="{FF2B5EF4-FFF2-40B4-BE49-F238E27FC236}">
                    <a16:creationId xmlns:a16="http://schemas.microsoft.com/office/drawing/2014/main" id="{87E83670-3B7B-0F35-7004-36D0FEDBE031}"/>
                  </a:ext>
                </a:extLst>
              </p:cNvPr>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1466;p32">
                <a:extLst>
                  <a:ext uri="{FF2B5EF4-FFF2-40B4-BE49-F238E27FC236}">
                    <a16:creationId xmlns:a16="http://schemas.microsoft.com/office/drawing/2014/main" id="{48C906CC-7B6E-BD41-7C5C-58587A621FD0}"/>
                  </a:ext>
                </a:extLst>
              </p:cNvPr>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1467;p32">
                <a:extLst>
                  <a:ext uri="{FF2B5EF4-FFF2-40B4-BE49-F238E27FC236}">
                    <a16:creationId xmlns:a16="http://schemas.microsoft.com/office/drawing/2014/main" id="{C6B51940-5A6D-6985-951A-535C0BF36169}"/>
                  </a:ext>
                </a:extLst>
              </p:cNvPr>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1468;p32">
                <a:extLst>
                  <a:ext uri="{FF2B5EF4-FFF2-40B4-BE49-F238E27FC236}">
                    <a16:creationId xmlns:a16="http://schemas.microsoft.com/office/drawing/2014/main" id="{CF5B4173-BFB9-F749-BEC8-CAD1FAD3F6FF}"/>
                  </a:ext>
                </a:extLst>
              </p:cNvPr>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1469;p32">
                <a:extLst>
                  <a:ext uri="{FF2B5EF4-FFF2-40B4-BE49-F238E27FC236}">
                    <a16:creationId xmlns:a16="http://schemas.microsoft.com/office/drawing/2014/main" id="{6B75735E-787B-607F-48A3-404F5B5AE770}"/>
                  </a:ext>
                </a:extLst>
              </p:cNvPr>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1470;p32">
                <a:extLst>
                  <a:ext uri="{FF2B5EF4-FFF2-40B4-BE49-F238E27FC236}">
                    <a16:creationId xmlns:a16="http://schemas.microsoft.com/office/drawing/2014/main" id="{62BBB4AE-5952-0E28-D74E-FB4B302DC6EB}"/>
                  </a:ext>
                </a:extLst>
              </p:cNvPr>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1471;p32">
                <a:extLst>
                  <a:ext uri="{FF2B5EF4-FFF2-40B4-BE49-F238E27FC236}">
                    <a16:creationId xmlns:a16="http://schemas.microsoft.com/office/drawing/2014/main" id="{42D50853-B8D4-333A-B7F4-42F4E91F5727}"/>
                  </a:ext>
                </a:extLst>
              </p:cNvPr>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1472;p32">
                <a:extLst>
                  <a:ext uri="{FF2B5EF4-FFF2-40B4-BE49-F238E27FC236}">
                    <a16:creationId xmlns:a16="http://schemas.microsoft.com/office/drawing/2014/main" id="{0C2633DB-961B-46EA-3374-C51519B420B6}"/>
                  </a:ext>
                </a:extLst>
              </p:cNvPr>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1473;p32">
                <a:extLst>
                  <a:ext uri="{FF2B5EF4-FFF2-40B4-BE49-F238E27FC236}">
                    <a16:creationId xmlns:a16="http://schemas.microsoft.com/office/drawing/2014/main" id="{37E33FC3-8E3D-7558-A04A-558ED95128F3}"/>
                  </a:ext>
                </a:extLst>
              </p:cNvPr>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1474;p32">
                <a:extLst>
                  <a:ext uri="{FF2B5EF4-FFF2-40B4-BE49-F238E27FC236}">
                    <a16:creationId xmlns:a16="http://schemas.microsoft.com/office/drawing/2014/main" id="{5356A975-C8E3-6381-8726-5BEDB57A10C0}"/>
                  </a:ext>
                </a:extLst>
              </p:cNvPr>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1475;p32">
                <a:extLst>
                  <a:ext uri="{FF2B5EF4-FFF2-40B4-BE49-F238E27FC236}">
                    <a16:creationId xmlns:a16="http://schemas.microsoft.com/office/drawing/2014/main" id="{6BDB1BAE-4718-35EC-5BCD-BFB92DC06C79}"/>
                  </a:ext>
                </a:extLst>
              </p:cNvPr>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1476;p32">
                <a:extLst>
                  <a:ext uri="{FF2B5EF4-FFF2-40B4-BE49-F238E27FC236}">
                    <a16:creationId xmlns:a16="http://schemas.microsoft.com/office/drawing/2014/main" id="{AD6E85D8-0B91-1B7A-6DF0-2DE9FA60D06C}"/>
                  </a:ext>
                </a:extLst>
              </p:cNvPr>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31" name="Google Shape;1477;p32">
              <a:extLst>
                <a:ext uri="{FF2B5EF4-FFF2-40B4-BE49-F238E27FC236}">
                  <a16:creationId xmlns:a16="http://schemas.microsoft.com/office/drawing/2014/main" id="{40A194B3-D12E-18A0-98A1-92BFED125E37}"/>
                </a:ext>
              </a:extLst>
            </p:cNvPr>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1478;p32">
              <a:extLst>
                <a:ext uri="{FF2B5EF4-FFF2-40B4-BE49-F238E27FC236}">
                  <a16:creationId xmlns:a16="http://schemas.microsoft.com/office/drawing/2014/main" id="{E93D54F6-4391-C25E-3D2F-740A58A52F70}"/>
                </a:ext>
              </a:extLst>
            </p:cNvPr>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1479;p32">
              <a:extLst>
                <a:ext uri="{FF2B5EF4-FFF2-40B4-BE49-F238E27FC236}">
                  <a16:creationId xmlns:a16="http://schemas.microsoft.com/office/drawing/2014/main" id="{24FB0762-0E67-10D7-898D-83031A705809}"/>
                </a:ext>
              </a:extLst>
            </p:cNvPr>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1480;p32">
              <a:extLst>
                <a:ext uri="{FF2B5EF4-FFF2-40B4-BE49-F238E27FC236}">
                  <a16:creationId xmlns:a16="http://schemas.microsoft.com/office/drawing/2014/main" id="{47322185-2C45-EB72-E1A2-08029D78C260}"/>
                </a:ext>
              </a:extLst>
            </p:cNvPr>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1481;p32">
              <a:extLst>
                <a:ext uri="{FF2B5EF4-FFF2-40B4-BE49-F238E27FC236}">
                  <a16:creationId xmlns:a16="http://schemas.microsoft.com/office/drawing/2014/main" id="{B8D86AA8-88FC-D538-0768-774EBF9D5D7D}"/>
                </a:ext>
              </a:extLst>
            </p:cNvPr>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1482;p32">
              <a:extLst>
                <a:ext uri="{FF2B5EF4-FFF2-40B4-BE49-F238E27FC236}">
                  <a16:creationId xmlns:a16="http://schemas.microsoft.com/office/drawing/2014/main" id="{0A0C6B6E-3276-958B-64A7-C884F3E72040}"/>
                </a:ext>
              </a:extLst>
            </p:cNvPr>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7123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6F70490E-1C40-FE68-EA15-3BE717892E6F}"/>
              </a:ext>
            </a:extLst>
          </p:cNvPr>
          <p:cNvSpPr txBox="1">
            <a:spLocks noGrp="1"/>
          </p:cNvSpPr>
          <p:nvPr/>
        </p:nvSpPr>
        <p:spPr>
          <a:xfrm>
            <a:off x="1216059" y="-132672"/>
            <a:ext cx="7845838"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95000"/>
                  </a:schemeClr>
                </a:solidFill>
              </a:rPr>
              <a:t>REFEERENCES</a:t>
            </a:r>
            <a:endParaRPr lang="en" sz="9600" b="1">
              <a:ln/>
              <a:solidFill>
                <a:schemeClr val="tx1">
                  <a:lumMod val="95000"/>
                </a:schemeClr>
              </a:solidFill>
            </a:endParaRPr>
          </a:p>
        </p:txBody>
      </p:sp>
      <p:pic>
        <p:nvPicPr>
          <p:cNvPr id="3" name="Google Shape;1376;p31" title="Gráfico">
            <a:hlinkClick r:id="rId2"/>
            <a:extLst>
              <a:ext uri="{FF2B5EF4-FFF2-40B4-BE49-F238E27FC236}">
                <a16:creationId xmlns:a16="http://schemas.microsoft.com/office/drawing/2014/main" id="{68F8393C-2BE5-7615-9E5B-0DE384A5479C}"/>
              </a:ext>
            </a:extLst>
          </p:cNvPr>
          <p:cNvPicPr preferRelativeResize="0"/>
          <p:nvPr/>
        </p:nvPicPr>
        <p:blipFill>
          <a:blip r:embed="rId3">
            <a:alphaModFix/>
          </a:blip>
          <a:stretch>
            <a:fillRect/>
          </a:stretch>
        </p:blipFill>
        <p:spPr>
          <a:xfrm>
            <a:off x="-682060" y="1249935"/>
            <a:ext cx="5524481" cy="3415450"/>
          </a:xfrm>
          <a:prstGeom prst="rect">
            <a:avLst/>
          </a:prstGeom>
          <a:noFill/>
          <a:ln>
            <a:noFill/>
          </a:ln>
        </p:spPr>
      </p:pic>
      <p:grpSp>
        <p:nvGrpSpPr>
          <p:cNvPr id="4" name="Google Shape;1378;p31">
            <a:extLst>
              <a:ext uri="{FF2B5EF4-FFF2-40B4-BE49-F238E27FC236}">
                <a16:creationId xmlns:a16="http://schemas.microsoft.com/office/drawing/2014/main" id="{24D001AC-F950-F260-97F0-991594E28FC7}"/>
              </a:ext>
            </a:extLst>
          </p:cNvPr>
          <p:cNvGrpSpPr/>
          <p:nvPr/>
        </p:nvGrpSpPr>
        <p:grpSpPr>
          <a:xfrm flipH="1">
            <a:off x="1976379" y="3427195"/>
            <a:ext cx="2564309" cy="2664225"/>
            <a:chOff x="457200" y="1322450"/>
            <a:chExt cx="3281689" cy="3409522"/>
          </a:xfrm>
        </p:grpSpPr>
        <p:sp>
          <p:nvSpPr>
            <p:cNvPr id="5" name="Google Shape;1379;p31">
              <a:extLst>
                <a:ext uri="{FF2B5EF4-FFF2-40B4-BE49-F238E27FC236}">
                  <a16:creationId xmlns:a16="http://schemas.microsoft.com/office/drawing/2014/main" id="{4F17CD00-D870-3D1D-D1BE-35D5B91E0F51}"/>
                </a:ext>
              </a:extLst>
            </p:cNvPr>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380;p31">
              <a:extLst>
                <a:ext uri="{FF2B5EF4-FFF2-40B4-BE49-F238E27FC236}">
                  <a16:creationId xmlns:a16="http://schemas.microsoft.com/office/drawing/2014/main" id="{C04DFBE7-3932-0D66-87C1-59F107F3D6D7}"/>
                </a:ext>
              </a:extLst>
            </p:cNvPr>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381;p31">
              <a:extLst>
                <a:ext uri="{FF2B5EF4-FFF2-40B4-BE49-F238E27FC236}">
                  <a16:creationId xmlns:a16="http://schemas.microsoft.com/office/drawing/2014/main" id="{15AE3271-9582-704B-373A-E329E00388D8}"/>
                </a:ext>
              </a:extLst>
            </p:cNvPr>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382;p31">
              <a:extLst>
                <a:ext uri="{FF2B5EF4-FFF2-40B4-BE49-F238E27FC236}">
                  <a16:creationId xmlns:a16="http://schemas.microsoft.com/office/drawing/2014/main" id="{453BD546-95FC-8A61-744E-ACB75A299380}"/>
                </a:ext>
              </a:extLst>
            </p:cNvPr>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383;p31">
              <a:extLst>
                <a:ext uri="{FF2B5EF4-FFF2-40B4-BE49-F238E27FC236}">
                  <a16:creationId xmlns:a16="http://schemas.microsoft.com/office/drawing/2014/main" id="{8D9689C1-FD6C-1DC6-E858-C5436CF23BD8}"/>
                </a:ext>
              </a:extLst>
            </p:cNvPr>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384;p31">
              <a:extLst>
                <a:ext uri="{FF2B5EF4-FFF2-40B4-BE49-F238E27FC236}">
                  <a16:creationId xmlns:a16="http://schemas.microsoft.com/office/drawing/2014/main" id="{B04D093B-F390-232A-3140-FB7B8A41EFDB}"/>
                </a:ext>
              </a:extLst>
            </p:cNvPr>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385;p31">
              <a:extLst>
                <a:ext uri="{FF2B5EF4-FFF2-40B4-BE49-F238E27FC236}">
                  <a16:creationId xmlns:a16="http://schemas.microsoft.com/office/drawing/2014/main" id="{57162DE6-63D7-22CE-907A-3446101A59E5}"/>
                </a:ext>
              </a:extLst>
            </p:cNvPr>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386;p31">
              <a:extLst>
                <a:ext uri="{FF2B5EF4-FFF2-40B4-BE49-F238E27FC236}">
                  <a16:creationId xmlns:a16="http://schemas.microsoft.com/office/drawing/2014/main" id="{87797751-0085-6CD6-9601-F48FD7D86364}"/>
                </a:ext>
              </a:extLst>
            </p:cNvPr>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387;p31">
              <a:extLst>
                <a:ext uri="{FF2B5EF4-FFF2-40B4-BE49-F238E27FC236}">
                  <a16:creationId xmlns:a16="http://schemas.microsoft.com/office/drawing/2014/main" id="{8FC9F30B-D340-C538-A48E-1DA0E4295FAB}"/>
                </a:ext>
              </a:extLst>
            </p:cNvPr>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388;p31">
              <a:extLst>
                <a:ext uri="{FF2B5EF4-FFF2-40B4-BE49-F238E27FC236}">
                  <a16:creationId xmlns:a16="http://schemas.microsoft.com/office/drawing/2014/main" id="{6F3C447B-4158-8138-D4B2-3A8F94DA3125}"/>
                </a:ext>
              </a:extLst>
            </p:cNvPr>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389;p31">
              <a:extLst>
                <a:ext uri="{FF2B5EF4-FFF2-40B4-BE49-F238E27FC236}">
                  <a16:creationId xmlns:a16="http://schemas.microsoft.com/office/drawing/2014/main" id="{BBF81659-8F8B-05E8-B339-B5E9874D3CA1}"/>
                </a:ext>
              </a:extLst>
            </p:cNvPr>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390;p31">
              <a:extLst>
                <a:ext uri="{FF2B5EF4-FFF2-40B4-BE49-F238E27FC236}">
                  <a16:creationId xmlns:a16="http://schemas.microsoft.com/office/drawing/2014/main" id="{B941E375-DE42-1378-5207-E7EC043F4E40}"/>
                </a:ext>
              </a:extLst>
            </p:cNvPr>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391;p31">
              <a:extLst>
                <a:ext uri="{FF2B5EF4-FFF2-40B4-BE49-F238E27FC236}">
                  <a16:creationId xmlns:a16="http://schemas.microsoft.com/office/drawing/2014/main" id="{1ED68BFA-28AA-E7A7-C7C7-126876B9B530}"/>
                </a:ext>
              </a:extLst>
            </p:cNvPr>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392;p31">
              <a:extLst>
                <a:ext uri="{FF2B5EF4-FFF2-40B4-BE49-F238E27FC236}">
                  <a16:creationId xmlns:a16="http://schemas.microsoft.com/office/drawing/2014/main" id="{9406282A-C361-5A14-CD9C-F566E02761A5}"/>
                </a:ext>
              </a:extLst>
            </p:cNvPr>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393;p31">
              <a:extLst>
                <a:ext uri="{FF2B5EF4-FFF2-40B4-BE49-F238E27FC236}">
                  <a16:creationId xmlns:a16="http://schemas.microsoft.com/office/drawing/2014/main" id="{8D0187E7-D498-CE64-65BC-930057211726}"/>
                </a:ext>
              </a:extLst>
            </p:cNvPr>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394;p31">
              <a:extLst>
                <a:ext uri="{FF2B5EF4-FFF2-40B4-BE49-F238E27FC236}">
                  <a16:creationId xmlns:a16="http://schemas.microsoft.com/office/drawing/2014/main" id="{9C180157-7A13-BF96-B703-8224E5512370}"/>
                </a:ext>
              </a:extLst>
            </p:cNvPr>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395;p31">
              <a:extLst>
                <a:ext uri="{FF2B5EF4-FFF2-40B4-BE49-F238E27FC236}">
                  <a16:creationId xmlns:a16="http://schemas.microsoft.com/office/drawing/2014/main" id="{1515E809-BA8B-A8AD-FE04-5FF636995D32}"/>
                </a:ext>
              </a:extLst>
            </p:cNvPr>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396;p31">
              <a:extLst>
                <a:ext uri="{FF2B5EF4-FFF2-40B4-BE49-F238E27FC236}">
                  <a16:creationId xmlns:a16="http://schemas.microsoft.com/office/drawing/2014/main" id="{147D5584-2B12-8011-EF6F-6D475255919E}"/>
                </a:ext>
              </a:extLst>
            </p:cNvPr>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397;p31">
              <a:extLst>
                <a:ext uri="{FF2B5EF4-FFF2-40B4-BE49-F238E27FC236}">
                  <a16:creationId xmlns:a16="http://schemas.microsoft.com/office/drawing/2014/main" id="{83D9B1AB-B9FF-5EF2-BCF9-721FF0BCA08E}"/>
                </a:ext>
              </a:extLst>
            </p:cNvPr>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398;p31">
              <a:extLst>
                <a:ext uri="{FF2B5EF4-FFF2-40B4-BE49-F238E27FC236}">
                  <a16:creationId xmlns:a16="http://schemas.microsoft.com/office/drawing/2014/main" id="{7BB3C5A2-BC60-9390-ACDD-B824CF32F8EF}"/>
                </a:ext>
              </a:extLst>
            </p:cNvPr>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399;p31">
              <a:extLst>
                <a:ext uri="{FF2B5EF4-FFF2-40B4-BE49-F238E27FC236}">
                  <a16:creationId xmlns:a16="http://schemas.microsoft.com/office/drawing/2014/main" id="{F6F28B7E-F6DA-C39F-22F1-400DE47A5422}"/>
                </a:ext>
              </a:extLst>
            </p:cNvPr>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400;p31">
              <a:extLst>
                <a:ext uri="{FF2B5EF4-FFF2-40B4-BE49-F238E27FC236}">
                  <a16:creationId xmlns:a16="http://schemas.microsoft.com/office/drawing/2014/main" id="{197A1BB7-FFC6-C092-40E4-3642862CEEBC}"/>
                </a:ext>
              </a:extLst>
            </p:cNvPr>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401;p31">
              <a:extLst>
                <a:ext uri="{FF2B5EF4-FFF2-40B4-BE49-F238E27FC236}">
                  <a16:creationId xmlns:a16="http://schemas.microsoft.com/office/drawing/2014/main" id="{27C088FC-B5B5-9E2D-BB83-051A48B79ACC}"/>
                </a:ext>
              </a:extLst>
            </p:cNvPr>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402;p31">
              <a:extLst>
                <a:ext uri="{FF2B5EF4-FFF2-40B4-BE49-F238E27FC236}">
                  <a16:creationId xmlns:a16="http://schemas.microsoft.com/office/drawing/2014/main" id="{A22109FF-134C-8093-759E-5B2F897B8221}"/>
                </a:ext>
              </a:extLst>
            </p:cNvPr>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403;p31">
              <a:extLst>
                <a:ext uri="{FF2B5EF4-FFF2-40B4-BE49-F238E27FC236}">
                  <a16:creationId xmlns:a16="http://schemas.microsoft.com/office/drawing/2014/main" id="{0F8FD82E-6709-15CA-5B86-55124E02113A}"/>
                </a:ext>
              </a:extLst>
            </p:cNvPr>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404;p31">
              <a:extLst>
                <a:ext uri="{FF2B5EF4-FFF2-40B4-BE49-F238E27FC236}">
                  <a16:creationId xmlns:a16="http://schemas.microsoft.com/office/drawing/2014/main" id="{7400CB88-F594-70A3-E4D9-B5E8A95D31F4}"/>
                </a:ext>
              </a:extLst>
            </p:cNvPr>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405;p31">
              <a:extLst>
                <a:ext uri="{FF2B5EF4-FFF2-40B4-BE49-F238E27FC236}">
                  <a16:creationId xmlns:a16="http://schemas.microsoft.com/office/drawing/2014/main" id="{EFD2196C-6262-7172-65C4-F9AA28F7A999}"/>
                </a:ext>
              </a:extLst>
            </p:cNvPr>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406;p31">
              <a:extLst>
                <a:ext uri="{FF2B5EF4-FFF2-40B4-BE49-F238E27FC236}">
                  <a16:creationId xmlns:a16="http://schemas.microsoft.com/office/drawing/2014/main" id="{E9B55BE8-0EC5-AA99-13B8-2DA5DC4DBDE1}"/>
                </a:ext>
              </a:extLst>
            </p:cNvPr>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407;p31">
              <a:extLst>
                <a:ext uri="{FF2B5EF4-FFF2-40B4-BE49-F238E27FC236}">
                  <a16:creationId xmlns:a16="http://schemas.microsoft.com/office/drawing/2014/main" id="{782C3004-3B4F-2B2E-C424-335C9D643738}"/>
                </a:ext>
              </a:extLst>
            </p:cNvPr>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408;p31">
              <a:extLst>
                <a:ext uri="{FF2B5EF4-FFF2-40B4-BE49-F238E27FC236}">
                  <a16:creationId xmlns:a16="http://schemas.microsoft.com/office/drawing/2014/main" id="{92EE2842-EA1C-21F4-D17A-2653BB745600}"/>
                </a:ext>
              </a:extLst>
            </p:cNvPr>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409;p31">
              <a:extLst>
                <a:ext uri="{FF2B5EF4-FFF2-40B4-BE49-F238E27FC236}">
                  <a16:creationId xmlns:a16="http://schemas.microsoft.com/office/drawing/2014/main" id="{126F3B94-9D34-C42A-0669-CBBF60CE58CA}"/>
                </a:ext>
              </a:extLst>
            </p:cNvPr>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410;p31">
              <a:extLst>
                <a:ext uri="{FF2B5EF4-FFF2-40B4-BE49-F238E27FC236}">
                  <a16:creationId xmlns:a16="http://schemas.microsoft.com/office/drawing/2014/main" id="{9895894B-1605-C61F-4D4D-244951E87F9B}"/>
                </a:ext>
              </a:extLst>
            </p:cNvPr>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411;p31">
              <a:extLst>
                <a:ext uri="{FF2B5EF4-FFF2-40B4-BE49-F238E27FC236}">
                  <a16:creationId xmlns:a16="http://schemas.microsoft.com/office/drawing/2014/main" id="{D64F4C2C-8EF0-6A73-DEE4-DDD961ABAEF3}"/>
                </a:ext>
              </a:extLst>
            </p:cNvPr>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412;p31">
              <a:extLst>
                <a:ext uri="{FF2B5EF4-FFF2-40B4-BE49-F238E27FC236}">
                  <a16:creationId xmlns:a16="http://schemas.microsoft.com/office/drawing/2014/main" id="{CA39938C-ECBB-CB17-26D6-CBBB822D8834}"/>
                </a:ext>
              </a:extLst>
            </p:cNvPr>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413;p31">
              <a:extLst>
                <a:ext uri="{FF2B5EF4-FFF2-40B4-BE49-F238E27FC236}">
                  <a16:creationId xmlns:a16="http://schemas.microsoft.com/office/drawing/2014/main" id="{918EF3FB-356B-623C-5D05-3F3C2FF5F946}"/>
                </a:ext>
              </a:extLst>
            </p:cNvPr>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414;p31">
              <a:extLst>
                <a:ext uri="{FF2B5EF4-FFF2-40B4-BE49-F238E27FC236}">
                  <a16:creationId xmlns:a16="http://schemas.microsoft.com/office/drawing/2014/main" id="{B0A2DAA2-A8B8-B5FD-2B33-AB4BC93DC45E}"/>
                </a:ext>
              </a:extLst>
            </p:cNvPr>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415;p31">
              <a:extLst>
                <a:ext uri="{FF2B5EF4-FFF2-40B4-BE49-F238E27FC236}">
                  <a16:creationId xmlns:a16="http://schemas.microsoft.com/office/drawing/2014/main" id="{8402AFA4-91B9-8C95-C101-73BF7CCF8D0F}"/>
                </a:ext>
              </a:extLst>
            </p:cNvPr>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416;p31">
              <a:extLst>
                <a:ext uri="{FF2B5EF4-FFF2-40B4-BE49-F238E27FC236}">
                  <a16:creationId xmlns:a16="http://schemas.microsoft.com/office/drawing/2014/main" id="{98080F76-61B3-83C1-CCAB-2533FD8D1826}"/>
                </a:ext>
              </a:extLst>
            </p:cNvPr>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417;p31">
              <a:extLst>
                <a:ext uri="{FF2B5EF4-FFF2-40B4-BE49-F238E27FC236}">
                  <a16:creationId xmlns:a16="http://schemas.microsoft.com/office/drawing/2014/main" id="{315747C7-1922-779F-4335-A12A174C09FD}"/>
                </a:ext>
              </a:extLst>
            </p:cNvPr>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418;p31">
              <a:extLst>
                <a:ext uri="{FF2B5EF4-FFF2-40B4-BE49-F238E27FC236}">
                  <a16:creationId xmlns:a16="http://schemas.microsoft.com/office/drawing/2014/main" id="{AC37C8F1-4527-7083-14BD-54233B4A334A}"/>
                </a:ext>
              </a:extLst>
            </p:cNvPr>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5" name="Google Shape;1973;p38">
            <a:extLst>
              <a:ext uri="{FF2B5EF4-FFF2-40B4-BE49-F238E27FC236}">
                <a16:creationId xmlns:a16="http://schemas.microsoft.com/office/drawing/2014/main" id="{066C80F5-C4B8-165D-1E69-B92ECC7A97FC}"/>
              </a:ext>
            </a:extLst>
          </p:cNvPr>
          <p:cNvSpPr txBox="1"/>
          <p:nvPr/>
        </p:nvSpPr>
        <p:spPr>
          <a:xfrm>
            <a:off x="4349583" y="1719749"/>
            <a:ext cx="7845837" cy="44755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300">
                <a:solidFill>
                  <a:schemeClr val="tx1"/>
                </a:solidFill>
              </a:rPr>
              <a:t>I. Wo Jae Lee, Haiyue Wu, Huitaek Yun, Hanjun Kim, Martin B.G. Jun, John W. Sutherland, “Predictive Maintenance of Machine Tool Systems Using Artificial Intelligence Techniques Applied to Machine Condition Data” in CIRP Conference on Life Cycle Engineering (LCE) Purdue University, USA, 2019.</a:t>
            </a:r>
          </a:p>
          <a:p>
            <a:pPr marL="171450" indent="-171450">
              <a:buFont typeface="Arial" panose="020B0604020202020204" pitchFamily="34" charset="0"/>
              <a:buChar char="•"/>
            </a:pPr>
            <a:endParaRPr lang="en-US" sz="1300">
              <a:solidFill>
                <a:schemeClr val="tx1"/>
              </a:solidFill>
            </a:endParaRPr>
          </a:p>
          <a:p>
            <a:pPr marL="171450" indent="-171450">
              <a:buFont typeface="Arial" panose="020B0604020202020204" pitchFamily="34" charset="0"/>
              <a:buChar char="•"/>
            </a:pPr>
            <a:r>
              <a:rPr lang="en-US" sz="1300">
                <a:solidFill>
                  <a:schemeClr val="tx1"/>
                </a:solidFill>
              </a:rPr>
              <a:t>II. Weichao Luo, Tianliang Hu, Yingxin Ye, Chengrui Zhang, Yongli Wei, “A hybrid predictive maintenance approach for CNC machine tool driven by Digital Twin“ in Shandong University, Jinan, P. R. China, 2019.</a:t>
            </a:r>
          </a:p>
          <a:p>
            <a:pPr marL="171450" indent="-171450">
              <a:buFont typeface="Arial" panose="020B0604020202020204" pitchFamily="34" charset="0"/>
              <a:buChar char="•"/>
            </a:pPr>
            <a:endParaRPr lang="en-US" sz="1300">
              <a:solidFill>
                <a:schemeClr val="tx1"/>
              </a:solidFill>
            </a:endParaRPr>
          </a:p>
          <a:p>
            <a:pPr marL="171450" indent="-171450">
              <a:buFont typeface="Arial" panose="020B0604020202020204" pitchFamily="34" charset="0"/>
              <a:buChar char="•"/>
            </a:pPr>
            <a:r>
              <a:rPr lang="en-US" sz="1300">
                <a:solidFill>
                  <a:schemeClr val="tx1"/>
                </a:solidFill>
              </a:rPr>
              <a:t>III. Alberto Jimenez-Cortadi, Itziar Irigoien, Fernando Boto, Basilio Sierra andGerman Rodriguez, “Predictive Maintenance on the Machining Process and Machine Tool” in </a:t>
            </a:r>
            <a:r>
              <a:rPr lang="it-IT" sz="1300">
                <a:solidFill>
                  <a:schemeClr val="tx1"/>
                </a:solidFill>
              </a:rPr>
              <a:t>TECNALIA, Industry and Transport Division, Leonardo da Vinci, Miñano, Spain, 2019.</a:t>
            </a:r>
          </a:p>
          <a:p>
            <a:pPr marL="171450" indent="-171450">
              <a:buFont typeface="Arial" panose="020B0604020202020204" pitchFamily="34" charset="0"/>
              <a:buChar char="•"/>
            </a:pPr>
            <a:endParaRPr lang="it-IT" sz="1300">
              <a:solidFill>
                <a:schemeClr val="tx1"/>
              </a:solidFill>
            </a:endParaRPr>
          </a:p>
          <a:p>
            <a:pPr marL="171450" indent="-171450">
              <a:buFont typeface="Arial" panose="020B0604020202020204" pitchFamily="34" charset="0"/>
              <a:buChar char="•"/>
            </a:pPr>
            <a:r>
              <a:rPr lang="it-IT" sz="1300">
                <a:solidFill>
                  <a:schemeClr val="tx1"/>
                </a:solidFill>
              </a:rPr>
              <a:t>IV. </a:t>
            </a:r>
            <a:r>
              <a:rPr lang="de-DE" sz="1300">
                <a:solidFill>
                  <a:schemeClr val="tx1"/>
                </a:solidFill>
              </a:rPr>
              <a:t>Bernard Schmidt, Lihui Wang</a:t>
            </a:r>
            <a:r>
              <a:rPr lang="en-US" sz="1300">
                <a:solidFill>
                  <a:schemeClr val="tx1"/>
                </a:solidFill>
              </a:rPr>
              <a:t>, “Predictive Maintenance of Machine Tool Linear Axes: A Case from Manufacturing Industry” in 28th International Conference on Flexible Automation and Intelligent Manufacturing, Columbus, 2018.</a:t>
            </a:r>
          </a:p>
          <a:p>
            <a:pPr marL="171450" indent="-171450">
              <a:buFont typeface="Arial" panose="020B0604020202020204" pitchFamily="34" charset="0"/>
              <a:buChar char="•"/>
            </a:pPr>
            <a:endParaRPr lang="en-US" sz="1300">
              <a:solidFill>
                <a:schemeClr val="tx1"/>
              </a:solidFill>
            </a:endParaRPr>
          </a:p>
          <a:p>
            <a:pPr marL="171450" indent="-171450">
              <a:buFont typeface="Arial" panose="020B0604020202020204" pitchFamily="34" charset="0"/>
              <a:buChar char="•"/>
            </a:pPr>
            <a:r>
              <a:rPr lang="en-US" sz="1300">
                <a:solidFill>
                  <a:schemeClr val="tx1"/>
                </a:solidFill>
              </a:rPr>
              <a:t>V. Marina Paolanti; Luca Romeo; Andrea Felicetti, “Machine Learning approach for Predictive Maintenance in Industry 4.0” in 14th IEEE/ASME International Conference on Mechatronic and Embedded Systems and Applications (MESA), 2018.</a:t>
            </a:r>
          </a:p>
          <a:p>
            <a:pPr marL="171450" indent="-171450">
              <a:buFont typeface="Arial" panose="020B0604020202020204" pitchFamily="34" charset="0"/>
              <a:buChar char="•"/>
            </a:pPr>
            <a:endParaRPr lang="en-US" sz="1300">
              <a:solidFill>
                <a:schemeClr val="tx1"/>
              </a:solidFill>
            </a:endParaRPr>
          </a:p>
          <a:p>
            <a:pPr marL="171450" indent="-171450">
              <a:buFont typeface="Arial" panose="020B0604020202020204" pitchFamily="34" charset="0"/>
              <a:buChar char="•"/>
            </a:pPr>
            <a:r>
              <a:rPr lang="en-US" sz="1300">
                <a:solidFill>
                  <a:schemeClr val="tx1"/>
                </a:solidFill>
              </a:rPr>
              <a:t>VI. </a:t>
            </a:r>
            <a:r>
              <a:rPr lang="pt-BR" sz="1300">
                <a:solidFill>
                  <a:schemeClr val="tx1"/>
                </a:solidFill>
              </a:rPr>
              <a:t>Thyago P. Carvalho, Fabrízzio A. A. M. N. Soares, Roberto Vita, Roberto da P. Francisco, João P. Basto, Symone G. S. Alcalá, “</a:t>
            </a:r>
            <a:r>
              <a:rPr lang="en-US" sz="1300">
                <a:solidFill>
                  <a:schemeClr val="tx1"/>
                </a:solidFill>
              </a:rPr>
              <a:t>A systematic literature review of machine learning methods applied to predictive maintenance</a:t>
            </a:r>
            <a:r>
              <a:rPr lang="pt-BR" sz="1300">
                <a:solidFill>
                  <a:schemeClr val="tx1"/>
                </a:solidFill>
              </a:rPr>
              <a:t>” in </a:t>
            </a:r>
            <a:r>
              <a:rPr lang="en-US" sz="1300">
                <a:solidFill>
                  <a:schemeClr val="tx1"/>
                </a:solidFill>
              </a:rPr>
              <a:t>a Institute of Informatics, Federal University of Goiás, Goiânia, Goiás, Brazil, 2017.</a:t>
            </a:r>
          </a:p>
        </p:txBody>
      </p:sp>
    </p:spTree>
    <p:extLst>
      <p:ext uri="{BB962C8B-B14F-4D97-AF65-F5344CB8AC3E}">
        <p14:creationId xmlns:p14="http://schemas.microsoft.com/office/powerpoint/2010/main" val="165775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338;p45">
            <a:extLst>
              <a:ext uri="{FF2B5EF4-FFF2-40B4-BE49-F238E27FC236}">
                <a16:creationId xmlns:a16="http://schemas.microsoft.com/office/drawing/2014/main" id="{BBE5E672-FA0F-FB2D-28E5-126786A5F7C2}"/>
              </a:ext>
            </a:extLst>
          </p:cNvPr>
          <p:cNvGrpSpPr/>
          <p:nvPr/>
        </p:nvGrpSpPr>
        <p:grpSpPr>
          <a:xfrm>
            <a:off x="7576372" y="339800"/>
            <a:ext cx="3887261" cy="3795529"/>
            <a:chOff x="3124753" y="2097067"/>
            <a:chExt cx="2904005" cy="2684408"/>
          </a:xfrm>
        </p:grpSpPr>
        <p:sp>
          <p:nvSpPr>
            <p:cNvPr id="3" name="Google Shape;2339;p45">
              <a:extLst>
                <a:ext uri="{FF2B5EF4-FFF2-40B4-BE49-F238E27FC236}">
                  <a16:creationId xmlns:a16="http://schemas.microsoft.com/office/drawing/2014/main" id="{D83E27A8-7A55-F0FD-FA8A-5FE6A28C17CC}"/>
                </a:ext>
              </a:extLst>
            </p:cNvPr>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 name="Google Shape;2340;p45">
              <a:extLst>
                <a:ext uri="{FF2B5EF4-FFF2-40B4-BE49-F238E27FC236}">
                  <a16:creationId xmlns:a16="http://schemas.microsoft.com/office/drawing/2014/main" id="{9A82E453-1D6E-1B6D-C6C4-F2E99507E419}"/>
                </a:ext>
              </a:extLst>
            </p:cNvPr>
            <p:cNvGrpSpPr/>
            <p:nvPr/>
          </p:nvGrpSpPr>
          <p:grpSpPr>
            <a:xfrm>
              <a:off x="3124761" y="2266506"/>
              <a:ext cx="1173544" cy="1038290"/>
              <a:chOff x="3039603" y="2097081"/>
              <a:chExt cx="1372888" cy="1214659"/>
            </a:xfrm>
          </p:grpSpPr>
          <p:sp>
            <p:nvSpPr>
              <p:cNvPr id="64" name="Google Shape;2341;p45">
                <a:extLst>
                  <a:ext uri="{FF2B5EF4-FFF2-40B4-BE49-F238E27FC236}">
                    <a16:creationId xmlns:a16="http://schemas.microsoft.com/office/drawing/2014/main" id="{91FD27D4-497B-70F1-292B-F19755ADA532}"/>
                  </a:ext>
                </a:extLst>
              </p:cNvPr>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2342;p45">
                <a:extLst>
                  <a:ext uri="{FF2B5EF4-FFF2-40B4-BE49-F238E27FC236}">
                    <a16:creationId xmlns:a16="http://schemas.microsoft.com/office/drawing/2014/main" id="{7EFA629E-4E51-2062-EE48-B6585787C69A}"/>
                  </a:ext>
                </a:extLst>
              </p:cNvPr>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2343;p45">
                <a:extLst>
                  <a:ext uri="{FF2B5EF4-FFF2-40B4-BE49-F238E27FC236}">
                    <a16:creationId xmlns:a16="http://schemas.microsoft.com/office/drawing/2014/main" id="{172306B6-8014-E98B-EFD0-E3EAF975D7C0}"/>
                  </a:ext>
                </a:extLst>
              </p:cNvPr>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2344;p45">
                <a:extLst>
                  <a:ext uri="{FF2B5EF4-FFF2-40B4-BE49-F238E27FC236}">
                    <a16:creationId xmlns:a16="http://schemas.microsoft.com/office/drawing/2014/main" id="{6D538045-F562-9915-4369-200C20997CC2}"/>
                  </a:ext>
                </a:extLst>
              </p:cNvPr>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2345;p45">
                <a:extLst>
                  <a:ext uri="{FF2B5EF4-FFF2-40B4-BE49-F238E27FC236}">
                    <a16:creationId xmlns:a16="http://schemas.microsoft.com/office/drawing/2014/main" id="{2794D86E-AB42-180E-EC0A-CAE25F9DD6BB}"/>
                  </a:ext>
                </a:extLst>
              </p:cNvPr>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2346;p45">
                <a:extLst>
                  <a:ext uri="{FF2B5EF4-FFF2-40B4-BE49-F238E27FC236}">
                    <a16:creationId xmlns:a16="http://schemas.microsoft.com/office/drawing/2014/main" id="{0F8C4A78-94FB-E126-A59B-144BCD0086B3}"/>
                  </a:ext>
                </a:extLst>
              </p:cNvPr>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2347;p45">
                <a:extLst>
                  <a:ext uri="{FF2B5EF4-FFF2-40B4-BE49-F238E27FC236}">
                    <a16:creationId xmlns:a16="http://schemas.microsoft.com/office/drawing/2014/main" id="{0BF835B5-54EA-AD24-DF90-DAF5FA7F4154}"/>
                  </a:ext>
                </a:extLst>
              </p:cNvPr>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2348;p45">
                <a:extLst>
                  <a:ext uri="{FF2B5EF4-FFF2-40B4-BE49-F238E27FC236}">
                    <a16:creationId xmlns:a16="http://schemas.microsoft.com/office/drawing/2014/main" id="{8E9C6567-AF82-8FAA-CA71-0C0B6F27E799}"/>
                  </a:ext>
                </a:extLst>
              </p:cNvPr>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2349;p45">
                <a:extLst>
                  <a:ext uri="{FF2B5EF4-FFF2-40B4-BE49-F238E27FC236}">
                    <a16:creationId xmlns:a16="http://schemas.microsoft.com/office/drawing/2014/main" id="{B11D41EC-B805-B32F-A416-9B22DB52301D}"/>
                  </a:ext>
                </a:extLst>
              </p:cNvPr>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2350;p45">
                <a:extLst>
                  <a:ext uri="{FF2B5EF4-FFF2-40B4-BE49-F238E27FC236}">
                    <a16:creationId xmlns:a16="http://schemas.microsoft.com/office/drawing/2014/main" id="{0BB8B954-E690-6984-976B-2AC39921B385}"/>
                  </a:ext>
                </a:extLst>
              </p:cNvPr>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2351;p45">
                <a:extLst>
                  <a:ext uri="{FF2B5EF4-FFF2-40B4-BE49-F238E27FC236}">
                    <a16:creationId xmlns:a16="http://schemas.microsoft.com/office/drawing/2014/main" id="{16D92D72-9997-D967-26CD-731CBD39CAF8}"/>
                  </a:ext>
                </a:extLst>
              </p:cNvPr>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2352;p45">
                <a:extLst>
                  <a:ext uri="{FF2B5EF4-FFF2-40B4-BE49-F238E27FC236}">
                    <a16:creationId xmlns:a16="http://schemas.microsoft.com/office/drawing/2014/main" id="{2BF8E4E7-91C5-DFCF-48E9-1E8690317789}"/>
                  </a:ext>
                </a:extLst>
              </p:cNvPr>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2353;p45">
                <a:extLst>
                  <a:ext uri="{FF2B5EF4-FFF2-40B4-BE49-F238E27FC236}">
                    <a16:creationId xmlns:a16="http://schemas.microsoft.com/office/drawing/2014/main" id="{A4F07822-A092-1F62-1476-448F6CB984BD}"/>
                  </a:ext>
                </a:extLst>
              </p:cNvPr>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2354;p45">
                <a:extLst>
                  <a:ext uri="{FF2B5EF4-FFF2-40B4-BE49-F238E27FC236}">
                    <a16:creationId xmlns:a16="http://schemas.microsoft.com/office/drawing/2014/main" id="{90027180-5FEF-01D2-6390-938075163BCD}"/>
                  </a:ext>
                </a:extLst>
              </p:cNvPr>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2355;p45">
                <a:extLst>
                  <a:ext uri="{FF2B5EF4-FFF2-40B4-BE49-F238E27FC236}">
                    <a16:creationId xmlns:a16="http://schemas.microsoft.com/office/drawing/2014/main" id="{E27A1364-29CE-850C-0D91-8ED358FF40EB}"/>
                  </a:ext>
                </a:extLst>
              </p:cNvPr>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2356;p45">
                <a:extLst>
                  <a:ext uri="{FF2B5EF4-FFF2-40B4-BE49-F238E27FC236}">
                    <a16:creationId xmlns:a16="http://schemas.microsoft.com/office/drawing/2014/main" id="{4F045AA3-3912-EA7E-C0A1-016A5B0D438E}"/>
                  </a:ext>
                </a:extLst>
              </p:cNvPr>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357;p45">
                <a:extLst>
                  <a:ext uri="{FF2B5EF4-FFF2-40B4-BE49-F238E27FC236}">
                    <a16:creationId xmlns:a16="http://schemas.microsoft.com/office/drawing/2014/main" id="{783C7215-0109-7A7B-7DD7-5AC161270F46}"/>
                  </a:ext>
                </a:extLst>
              </p:cNvPr>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2358;p45">
                <a:extLst>
                  <a:ext uri="{FF2B5EF4-FFF2-40B4-BE49-F238E27FC236}">
                    <a16:creationId xmlns:a16="http://schemas.microsoft.com/office/drawing/2014/main" id="{08117C25-5D2A-9A03-BE8F-5E23A8ABDBE2}"/>
                  </a:ext>
                </a:extLst>
              </p:cNvPr>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2359;p45">
                <a:extLst>
                  <a:ext uri="{FF2B5EF4-FFF2-40B4-BE49-F238E27FC236}">
                    <a16:creationId xmlns:a16="http://schemas.microsoft.com/office/drawing/2014/main" id="{9081527E-1742-4D24-A968-425C59BF19CD}"/>
                  </a:ext>
                </a:extLst>
              </p:cNvPr>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2360;p45">
                <a:extLst>
                  <a:ext uri="{FF2B5EF4-FFF2-40B4-BE49-F238E27FC236}">
                    <a16:creationId xmlns:a16="http://schemas.microsoft.com/office/drawing/2014/main" id="{8763A82C-1AA5-025F-F728-11CBCE86EB8C}"/>
                  </a:ext>
                </a:extLst>
              </p:cNvPr>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2361;p45">
                <a:extLst>
                  <a:ext uri="{FF2B5EF4-FFF2-40B4-BE49-F238E27FC236}">
                    <a16:creationId xmlns:a16="http://schemas.microsoft.com/office/drawing/2014/main" id="{A3A0A4E4-57A4-B127-C9F1-A721F10400FF}"/>
                  </a:ext>
                </a:extLst>
              </p:cNvPr>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2362;p45">
                <a:extLst>
                  <a:ext uri="{FF2B5EF4-FFF2-40B4-BE49-F238E27FC236}">
                    <a16:creationId xmlns:a16="http://schemas.microsoft.com/office/drawing/2014/main" id="{608994C6-036E-A8B6-FB72-197311E3D4BA}"/>
                  </a:ext>
                </a:extLst>
              </p:cNvPr>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2363;p45">
                <a:extLst>
                  <a:ext uri="{FF2B5EF4-FFF2-40B4-BE49-F238E27FC236}">
                    <a16:creationId xmlns:a16="http://schemas.microsoft.com/office/drawing/2014/main" id="{F1F6F631-C1E9-3D46-AACC-7C4F414D7A52}"/>
                  </a:ext>
                </a:extLst>
              </p:cNvPr>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2364;p45">
                <a:extLst>
                  <a:ext uri="{FF2B5EF4-FFF2-40B4-BE49-F238E27FC236}">
                    <a16:creationId xmlns:a16="http://schemas.microsoft.com/office/drawing/2014/main" id="{2232FFD0-FCF8-5B21-0F1B-905062353094}"/>
                  </a:ext>
                </a:extLst>
              </p:cNvPr>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2365;p45">
                <a:extLst>
                  <a:ext uri="{FF2B5EF4-FFF2-40B4-BE49-F238E27FC236}">
                    <a16:creationId xmlns:a16="http://schemas.microsoft.com/office/drawing/2014/main" id="{6C80F994-383B-8143-7A49-61C953BDA305}"/>
                  </a:ext>
                </a:extLst>
              </p:cNvPr>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2366;p45">
                <a:extLst>
                  <a:ext uri="{FF2B5EF4-FFF2-40B4-BE49-F238E27FC236}">
                    <a16:creationId xmlns:a16="http://schemas.microsoft.com/office/drawing/2014/main" id="{C493A371-0E2A-EFFD-78EC-ECF829ABA273}"/>
                  </a:ext>
                </a:extLst>
              </p:cNvPr>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2367;p45">
                <a:extLst>
                  <a:ext uri="{FF2B5EF4-FFF2-40B4-BE49-F238E27FC236}">
                    <a16:creationId xmlns:a16="http://schemas.microsoft.com/office/drawing/2014/main" id="{6DAFDEF9-E68C-0619-E089-D81F9EEAFECC}"/>
                  </a:ext>
                </a:extLst>
              </p:cNvPr>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2368;p45">
                <a:extLst>
                  <a:ext uri="{FF2B5EF4-FFF2-40B4-BE49-F238E27FC236}">
                    <a16:creationId xmlns:a16="http://schemas.microsoft.com/office/drawing/2014/main" id="{0B429C53-F766-F7B9-A3B4-91FAD909A42D}"/>
                  </a:ext>
                </a:extLst>
              </p:cNvPr>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2369;p45">
                <a:extLst>
                  <a:ext uri="{FF2B5EF4-FFF2-40B4-BE49-F238E27FC236}">
                    <a16:creationId xmlns:a16="http://schemas.microsoft.com/office/drawing/2014/main" id="{7E2DC15D-77FC-CDBA-DEBF-90D42EB2E187}"/>
                  </a:ext>
                </a:extLst>
              </p:cNvPr>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2370;p45">
                <a:extLst>
                  <a:ext uri="{FF2B5EF4-FFF2-40B4-BE49-F238E27FC236}">
                    <a16:creationId xmlns:a16="http://schemas.microsoft.com/office/drawing/2014/main" id="{454C6DAC-5644-CE1A-AD31-77E7825CEBFF}"/>
                  </a:ext>
                </a:extLst>
              </p:cNvPr>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2371;p45">
                <a:extLst>
                  <a:ext uri="{FF2B5EF4-FFF2-40B4-BE49-F238E27FC236}">
                    <a16:creationId xmlns:a16="http://schemas.microsoft.com/office/drawing/2014/main" id="{44ECF3AB-918D-0960-EAF1-1CCCFDA1D23F}"/>
                  </a:ext>
                </a:extLst>
              </p:cNvPr>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2372;p45">
                <a:extLst>
                  <a:ext uri="{FF2B5EF4-FFF2-40B4-BE49-F238E27FC236}">
                    <a16:creationId xmlns:a16="http://schemas.microsoft.com/office/drawing/2014/main" id="{47E9D7A0-5608-F7B2-4BE6-D2040E4BA8D6}"/>
                  </a:ext>
                </a:extLst>
              </p:cNvPr>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2373;p45">
                <a:extLst>
                  <a:ext uri="{FF2B5EF4-FFF2-40B4-BE49-F238E27FC236}">
                    <a16:creationId xmlns:a16="http://schemas.microsoft.com/office/drawing/2014/main" id="{95FFF471-8D8A-FD8C-5557-2B922740F32C}"/>
                  </a:ext>
                </a:extLst>
              </p:cNvPr>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2374;p45">
                <a:extLst>
                  <a:ext uri="{FF2B5EF4-FFF2-40B4-BE49-F238E27FC236}">
                    <a16:creationId xmlns:a16="http://schemas.microsoft.com/office/drawing/2014/main" id="{C679BB16-1022-A579-CEAD-278BBF756724}"/>
                  </a:ext>
                </a:extLst>
              </p:cNvPr>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2375;p45">
                <a:extLst>
                  <a:ext uri="{FF2B5EF4-FFF2-40B4-BE49-F238E27FC236}">
                    <a16:creationId xmlns:a16="http://schemas.microsoft.com/office/drawing/2014/main" id="{0DFC38A8-B49D-C4C5-CC69-2099C71AAA91}"/>
                  </a:ext>
                </a:extLst>
              </p:cNvPr>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2376;p45">
                <a:extLst>
                  <a:ext uri="{FF2B5EF4-FFF2-40B4-BE49-F238E27FC236}">
                    <a16:creationId xmlns:a16="http://schemas.microsoft.com/office/drawing/2014/main" id="{5ED36666-C464-0525-7B5D-F5543708DC45}"/>
                  </a:ext>
                </a:extLst>
              </p:cNvPr>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2377;p45">
                <a:extLst>
                  <a:ext uri="{FF2B5EF4-FFF2-40B4-BE49-F238E27FC236}">
                    <a16:creationId xmlns:a16="http://schemas.microsoft.com/office/drawing/2014/main" id="{58084D64-F2CB-560D-7B71-305331652E61}"/>
                  </a:ext>
                </a:extLst>
              </p:cNvPr>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2378;p45">
                <a:extLst>
                  <a:ext uri="{FF2B5EF4-FFF2-40B4-BE49-F238E27FC236}">
                    <a16:creationId xmlns:a16="http://schemas.microsoft.com/office/drawing/2014/main" id="{7674B664-327B-8961-105E-188CC9A6C8C7}"/>
                  </a:ext>
                </a:extLst>
              </p:cNvPr>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2379;p45">
                <a:extLst>
                  <a:ext uri="{FF2B5EF4-FFF2-40B4-BE49-F238E27FC236}">
                    <a16:creationId xmlns:a16="http://schemas.microsoft.com/office/drawing/2014/main" id="{FC847CE7-5652-A8F2-BF49-F69FA7F5C9F9}"/>
                  </a:ext>
                </a:extLst>
              </p:cNvPr>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2380;p45">
                <a:extLst>
                  <a:ext uri="{FF2B5EF4-FFF2-40B4-BE49-F238E27FC236}">
                    <a16:creationId xmlns:a16="http://schemas.microsoft.com/office/drawing/2014/main" id="{E77EBB1D-C1C4-C167-FA26-570680A5FFBF}"/>
                  </a:ext>
                </a:extLst>
              </p:cNvPr>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2381;p45">
                <a:extLst>
                  <a:ext uri="{FF2B5EF4-FFF2-40B4-BE49-F238E27FC236}">
                    <a16:creationId xmlns:a16="http://schemas.microsoft.com/office/drawing/2014/main" id="{F001331D-7DBD-E89D-61D2-4D5F3F8E80A0}"/>
                  </a:ext>
                </a:extLst>
              </p:cNvPr>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2382;p45">
                <a:extLst>
                  <a:ext uri="{FF2B5EF4-FFF2-40B4-BE49-F238E27FC236}">
                    <a16:creationId xmlns:a16="http://schemas.microsoft.com/office/drawing/2014/main" id="{94F2FCFC-2926-A50C-AD7A-0443CD09F486}"/>
                  </a:ext>
                </a:extLst>
              </p:cNvPr>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2383;p45">
                <a:extLst>
                  <a:ext uri="{FF2B5EF4-FFF2-40B4-BE49-F238E27FC236}">
                    <a16:creationId xmlns:a16="http://schemas.microsoft.com/office/drawing/2014/main" id="{3CECCBE2-1C5A-7457-2DF9-378BF4ACA6B3}"/>
                  </a:ext>
                </a:extLst>
              </p:cNvPr>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2384;p45">
                <a:extLst>
                  <a:ext uri="{FF2B5EF4-FFF2-40B4-BE49-F238E27FC236}">
                    <a16:creationId xmlns:a16="http://schemas.microsoft.com/office/drawing/2014/main" id="{933D3E17-A352-B542-A5E0-1AB34E2FBEB9}"/>
                  </a:ext>
                </a:extLst>
              </p:cNvPr>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2385;p45">
                <a:extLst>
                  <a:ext uri="{FF2B5EF4-FFF2-40B4-BE49-F238E27FC236}">
                    <a16:creationId xmlns:a16="http://schemas.microsoft.com/office/drawing/2014/main" id="{C73AEE3F-0242-2596-CAA2-629ED38DCFE1}"/>
                  </a:ext>
                </a:extLst>
              </p:cNvPr>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2386;p45">
                <a:extLst>
                  <a:ext uri="{FF2B5EF4-FFF2-40B4-BE49-F238E27FC236}">
                    <a16:creationId xmlns:a16="http://schemas.microsoft.com/office/drawing/2014/main" id="{C4E2A495-8C73-3908-613E-84875566772D}"/>
                  </a:ext>
                </a:extLst>
              </p:cNvPr>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2387;p45">
                <a:extLst>
                  <a:ext uri="{FF2B5EF4-FFF2-40B4-BE49-F238E27FC236}">
                    <a16:creationId xmlns:a16="http://schemas.microsoft.com/office/drawing/2014/main" id="{52F26D2C-60F2-C8B4-7A77-474B041B0378}"/>
                  </a:ext>
                </a:extLst>
              </p:cNvPr>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2388;p45">
                <a:extLst>
                  <a:ext uri="{FF2B5EF4-FFF2-40B4-BE49-F238E27FC236}">
                    <a16:creationId xmlns:a16="http://schemas.microsoft.com/office/drawing/2014/main" id="{31D887EB-5A1E-360A-8EE8-B4CC22BFC612}"/>
                  </a:ext>
                </a:extLst>
              </p:cNvPr>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2389;p45">
                <a:extLst>
                  <a:ext uri="{FF2B5EF4-FFF2-40B4-BE49-F238E27FC236}">
                    <a16:creationId xmlns:a16="http://schemas.microsoft.com/office/drawing/2014/main" id="{114D6CE1-FFB1-2AAC-6C47-58093D35EA73}"/>
                  </a:ext>
                </a:extLst>
              </p:cNvPr>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2390;p45">
                <a:extLst>
                  <a:ext uri="{FF2B5EF4-FFF2-40B4-BE49-F238E27FC236}">
                    <a16:creationId xmlns:a16="http://schemas.microsoft.com/office/drawing/2014/main" id="{EA966B64-0E12-5936-8135-6CD8EE1DC4F5}"/>
                  </a:ext>
                </a:extLst>
              </p:cNvPr>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2391;p45">
                <a:extLst>
                  <a:ext uri="{FF2B5EF4-FFF2-40B4-BE49-F238E27FC236}">
                    <a16:creationId xmlns:a16="http://schemas.microsoft.com/office/drawing/2014/main" id="{C421BAB0-4ACA-498C-46A1-9C9696DF098C}"/>
                  </a:ext>
                </a:extLst>
              </p:cNvPr>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2392;p45">
                <a:extLst>
                  <a:ext uri="{FF2B5EF4-FFF2-40B4-BE49-F238E27FC236}">
                    <a16:creationId xmlns:a16="http://schemas.microsoft.com/office/drawing/2014/main" id="{B4C16FDC-04D4-12E3-F951-FDC271F80BB5}"/>
                  </a:ext>
                </a:extLst>
              </p:cNvPr>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2393;p45">
              <a:extLst>
                <a:ext uri="{FF2B5EF4-FFF2-40B4-BE49-F238E27FC236}">
                  <a16:creationId xmlns:a16="http://schemas.microsoft.com/office/drawing/2014/main" id="{7B752CEE-88B0-2C12-EF75-8ACCB63219C4}"/>
                </a:ext>
              </a:extLst>
            </p:cNvPr>
            <p:cNvGrpSpPr/>
            <p:nvPr/>
          </p:nvGrpSpPr>
          <p:grpSpPr>
            <a:xfrm>
              <a:off x="4962121" y="2452285"/>
              <a:ext cx="1066388" cy="666717"/>
              <a:chOff x="5097171" y="2413221"/>
              <a:chExt cx="931587" cy="582388"/>
            </a:xfrm>
          </p:grpSpPr>
          <p:sp>
            <p:nvSpPr>
              <p:cNvPr id="41" name="Google Shape;2394;p45">
                <a:extLst>
                  <a:ext uri="{FF2B5EF4-FFF2-40B4-BE49-F238E27FC236}">
                    <a16:creationId xmlns:a16="http://schemas.microsoft.com/office/drawing/2014/main" id="{F8C4867C-2B1D-561F-FE68-9DBF803EC211}"/>
                  </a:ext>
                </a:extLst>
              </p:cNvPr>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395;p45">
                <a:extLst>
                  <a:ext uri="{FF2B5EF4-FFF2-40B4-BE49-F238E27FC236}">
                    <a16:creationId xmlns:a16="http://schemas.microsoft.com/office/drawing/2014/main" id="{542B38BA-560A-A4B0-43D5-744FEFE5BA80}"/>
                  </a:ext>
                </a:extLst>
              </p:cNvPr>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396;p45">
                <a:extLst>
                  <a:ext uri="{FF2B5EF4-FFF2-40B4-BE49-F238E27FC236}">
                    <a16:creationId xmlns:a16="http://schemas.microsoft.com/office/drawing/2014/main" id="{5528AEDD-28EA-A4C1-096B-36B5F15AE2F3}"/>
                  </a:ext>
                </a:extLst>
              </p:cNvPr>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397;p45">
                <a:extLst>
                  <a:ext uri="{FF2B5EF4-FFF2-40B4-BE49-F238E27FC236}">
                    <a16:creationId xmlns:a16="http://schemas.microsoft.com/office/drawing/2014/main" id="{88AE4081-5D05-357D-2897-82B37FBA5A21}"/>
                  </a:ext>
                </a:extLst>
              </p:cNvPr>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398;p45">
                <a:extLst>
                  <a:ext uri="{FF2B5EF4-FFF2-40B4-BE49-F238E27FC236}">
                    <a16:creationId xmlns:a16="http://schemas.microsoft.com/office/drawing/2014/main" id="{03DA8A1D-0D90-4E79-35A3-BC630D4C2F4B}"/>
                  </a:ext>
                </a:extLst>
              </p:cNvPr>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399;p45">
                <a:extLst>
                  <a:ext uri="{FF2B5EF4-FFF2-40B4-BE49-F238E27FC236}">
                    <a16:creationId xmlns:a16="http://schemas.microsoft.com/office/drawing/2014/main" id="{FC4813FF-1D9C-31D1-7FA8-47D80B88B114}"/>
                  </a:ext>
                </a:extLst>
              </p:cNvPr>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400;p45">
                <a:extLst>
                  <a:ext uri="{FF2B5EF4-FFF2-40B4-BE49-F238E27FC236}">
                    <a16:creationId xmlns:a16="http://schemas.microsoft.com/office/drawing/2014/main" id="{AC501FDA-0953-40B0-1DFC-5ED5876F6145}"/>
                  </a:ext>
                </a:extLst>
              </p:cNvPr>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401;p45">
                <a:extLst>
                  <a:ext uri="{FF2B5EF4-FFF2-40B4-BE49-F238E27FC236}">
                    <a16:creationId xmlns:a16="http://schemas.microsoft.com/office/drawing/2014/main" id="{667B611E-7150-30EE-F3F6-6364A73A9648}"/>
                  </a:ext>
                </a:extLst>
              </p:cNvPr>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402;p45">
                <a:extLst>
                  <a:ext uri="{FF2B5EF4-FFF2-40B4-BE49-F238E27FC236}">
                    <a16:creationId xmlns:a16="http://schemas.microsoft.com/office/drawing/2014/main" id="{8AFDE7E8-F3D7-9E1C-572C-CBBF53309137}"/>
                  </a:ext>
                </a:extLst>
              </p:cNvPr>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403;p45">
                <a:extLst>
                  <a:ext uri="{FF2B5EF4-FFF2-40B4-BE49-F238E27FC236}">
                    <a16:creationId xmlns:a16="http://schemas.microsoft.com/office/drawing/2014/main" id="{2A1B5E6B-FECA-33F6-1101-921A2CB48E91}"/>
                  </a:ext>
                </a:extLst>
              </p:cNvPr>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404;p45">
                <a:extLst>
                  <a:ext uri="{FF2B5EF4-FFF2-40B4-BE49-F238E27FC236}">
                    <a16:creationId xmlns:a16="http://schemas.microsoft.com/office/drawing/2014/main" id="{19FC96A5-E024-AE5E-524E-198CB2662271}"/>
                  </a:ext>
                </a:extLst>
              </p:cNvPr>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405;p45">
                <a:extLst>
                  <a:ext uri="{FF2B5EF4-FFF2-40B4-BE49-F238E27FC236}">
                    <a16:creationId xmlns:a16="http://schemas.microsoft.com/office/drawing/2014/main" id="{49A07B7A-72B2-F2BC-12CB-7FF35BB04BC0}"/>
                  </a:ext>
                </a:extLst>
              </p:cNvPr>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406;p45">
                <a:extLst>
                  <a:ext uri="{FF2B5EF4-FFF2-40B4-BE49-F238E27FC236}">
                    <a16:creationId xmlns:a16="http://schemas.microsoft.com/office/drawing/2014/main" id="{AF8AE562-9BE2-4ABE-B964-774F447A652D}"/>
                  </a:ext>
                </a:extLst>
              </p:cNvPr>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407;p45">
                <a:extLst>
                  <a:ext uri="{FF2B5EF4-FFF2-40B4-BE49-F238E27FC236}">
                    <a16:creationId xmlns:a16="http://schemas.microsoft.com/office/drawing/2014/main" id="{D92E0F06-12A9-2BE5-E797-8CA9494BE30A}"/>
                  </a:ext>
                </a:extLst>
              </p:cNvPr>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408;p45">
                <a:extLst>
                  <a:ext uri="{FF2B5EF4-FFF2-40B4-BE49-F238E27FC236}">
                    <a16:creationId xmlns:a16="http://schemas.microsoft.com/office/drawing/2014/main" id="{1BED9294-BBF6-05FD-57A3-C433EC189CC3}"/>
                  </a:ext>
                </a:extLst>
              </p:cNvPr>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409;p45">
                <a:extLst>
                  <a:ext uri="{FF2B5EF4-FFF2-40B4-BE49-F238E27FC236}">
                    <a16:creationId xmlns:a16="http://schemas.microsoft.com/office/drawing/2014/main" id="{4E0A3A83-3B45-BBEB-DCCC-E7A3692601B7}"/>
                  </a:ext>
                </a:extLst>
              </p:cNvPr>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410;p45">
                <a:extLst>
                  <a:ext uri="{FF2B5EF4-FFF2-40B4-BE49-F238E27FC236}">
                    <a16:creationId xmlns:a16="http://schemas.microsoft.com/office/drawing/2014/main" id="{10881C17-8FE6-94AC-5876-8E480DB94607}"/>
                  </a:ext>
                </a:extLst>
              </p:cNvPr>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411;p45">
                <a:extLst>
                  <a:ext uri="{FF2B5EF4-FFF2-40B4-BE49-F238E27FC236}">
                    <a16:creationId xmlns:a16="http://schemas.microsoft.com/office/drawing/2014/main" id="{9C0EE672-EB65-A8CF-C529-5456EE3CF0A8}"/>
                  </a:ext>
                </a:extLst>
              </p:cNvPr>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412;p45">
                <a:extLst>
                  <a:ext uri="{FF2B5EF4-FFF2-40B4-BE49-F238E27FC236}">
                    <a16:creationId xmlns:a16="http://schemas.microsoft.com/office/drawing/2014/main" id="{038E5899-532F-6BF4-8847-12E47BCA95C4}"/>
                  </a:ext>
                </a:extLst>
              </p:cNvPr>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413;p45">
                <a:extLst>
                  <a:ext uri="{FF2B5EF4-FFF2-40B4-BE49-F238E27FC236}">
                    <a16:creationId xmlns:a16="http://schemas.microsoft.com/office/drawing/2014/main" id="{D1405420-6D77-AC8E-81E9-F536F63DD27A}"/>
                  </a:ext>
                </a:extLst>
              </p:cNvPr>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414;p45">
                <a:extLst>
                  <a:ext uri="{FF2B5EF4-FFF2-40B4-BE49-F238E27FC236}">
                    <a16:creationId xmlns:a16="http://schemas.microsoft.com/office/drawing/2014/main" id="{E5653507-BB7D-DC90-B20E-11FFFD02F09B}"/>
                  </a:ext>
                </a:extLst>
              </p:cNvPr>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415;p45">
                <a:extLst>
                  <a:ext uri="{FF2B5EF4-FFF2-40B4-BE49-F238E27FC236}">
                    <a16:creationId xmlns:a16="http://schemas.microsoft.com/office/drawing/2014/main" id="{0C4FD5C2-C6A6-118B-E886-8EF96359BF48}"/>
                  </a:ext>
                </a:extLst>
              </p:cNvPr>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416;p45">
                <a:extLst>
                  <a:ext uri="{FF2B5EF4-FFF2-40B4-BE49-F238E27FC236}">
                    <a16:creationId xmlns:a16="http://schemas.microsoft.com/office/drawing/2014/main" id="{D462385C-0AAC-BF8B-7868-243326A1F79A}"/>
                  </a:ext>
                </a:extLst>
              </p:cNvPr>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2417;p45">
              <a:extLst>
                <a:ext uri="{FF2B5EF4-FFF2-40B4-BE49-F238E27FC236}">
                  <a16:creationId xmlns:a16="http://schemas.microsoft.com/office/drawing/2014/main" id="{C1D8AEE1-3CA8-08CD-D07B-30E6EBE3AB21}"/>
                </a:ext>
              </a:extLst>
            </p:cNvPr>
            <p:cNvGrpSpPr/>
            <p:nvPr/>
          </p:nvGrpSpPr>
          <p:grpSpPr>
            <a:xfrm>
              <a:off x="3124753" y="2097067"/>
              <a:ext cx="2904005" cy="2628275"/>
              <a:chOff x="735516" y="1544617"/>
              <a:chExt cx="2904005" cy="2628275"/>
            </a:xfrm>
          </p:grpSpPr>
          <p:sp>
            <p:nvSpPr>
              <p:cNvPr id="7" name="Google Shape;2418;p45">
                <a:extLst>
                  <a:ext uri="{FF2B5EF4-FFF2-40B4-BE49-F238E27FC236}">
                    <a16:creationId xmlns:a16="http://schemas.microsoft.com/office/drawing/2014/main" id="{86D02FBF-95A8-9960-8565-75BF4D4E203A}"/>
                  </a:ext>
                </a:extLst>
              </p:cNvPr>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419;p45">
                <a:extLst>
                  <a:ext uri="{FF2B5EF4-FFF2-40B4-BE49-F238E27FC236}">
                    <a16:creationId xmlns:a16="http://schemas.microsoft.com/office/drawing/2014/main" id="{B8E6DF74-1BD9-9F11-4C43-0282966B5FA7}"/>
                  </a:ext>
                </a:extLst>
              </p:cNvPr>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420;p45">
                <a:extLst>
                  <a:ext uri="{FF2B5EF4-FFF2-40B4-BE49-F238E27FC236}">
                    <a16:creationId xmlns:a16="http://schemas.microsoft.com/office/drawing/2014/main" id="{44EAD7DB-12B2-0DE6-6566-C86096C236ED}"/>
                  </a:ext>
                </a:extLst>
              </p:cNvPr>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421;p45">
                <a:extLst>
                  <a:ext uri="{FF2B5EF4-FFF2-40B4-BE49-F238E27FC236}">
                    <a16:creationId xmlns:a16="http://schemas.microsoft.com/office/drawing/2014/main" id="{8CEBA5CF-2118-93E1-D8C0-E8F97C83D143}"/>
                  </a:ext>
                </a:extLst>
              </p:cNvPr>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422;p45">
                <a:extLst>
                  <a:ext uri="{FF2B5EF4-FFF2-40B4-BE49-F238E27FC236}">
                    <a16:creationId xmlns:a16="http://schemas.microsoft.com/office/drawing/2014/main" id="{29404EED-DD32-6514-646F-1A2D5FB22DE3}"/>
                  </a:ext>
                </a:extLst>
              </p:cNvPr>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423;p45">
                <a:extLst>
                  <a:ext uri="{FF2B5EF4-FFF2-40B4-BE49-F238E27FC236}">
                    <a16:creationId xmlns:a16="http://schemas.microsoft.com/office/drawing/2014/main" id="{9492BA6D-FE5D-A613-D2E7-6688CCA8477A}"/>
                  </a:ext>
                </a:extLst>
              </p:cNvPr>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424;p45">
                <a:extLst>
                  <a:ext uri="{FF2B5EF4-FFF2-40B4-BE49-F238E27FC236}">
                    <a16:creationId xmlns:a16="http://schemas.microsoft.com/office/drawing/2014/main" id="{64C93BDB-93B7-4ACD-54C0-053C65FE3BE7}"/>
                  </a:ext>
                </a:extLst>
              </p:cNvPr>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425;p45">
                <a:extLst>
                  <a:ext uri="{FF2B5EF4-FFF2-40B4-BE49-F238E27FC236}">
                    <a16:creationId xmlns:a16="http://schemas.microsoft.com/office/drawing/2014/main" id="{CE85F94A-57C8-EBCA-CF92-484D11FA9C62}"/>
                  </a:ext>
                </a:extLst>
              </p:cNvPr>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426;p45">
                <a:extLst>
                  <a:ext uri="{FF2B5EF4-FFF2-40B4-BE49-F238E27FC236}">
                    <a16:creationId xmlns:a16="http://schemas.microsoft.com/office/drawing/2014/main" id="{FCF8DD67-F9E4-F5F4-AB5C-FBB6476842FD}"/>
                  </a:ext>
                </a:extLst>
              </p:cNvPr>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427;p45">
                <a:extLst>
                  <a:ext uri="{FF2B5EF4-FFF2-40B4-BE49-F238E27FC236}">
                    <a16:creationId xmlns:a16="http://schemas.microsoft.com/office/drawing/2014/main" id="{19C1D686-06C8-272E-43A6-8A7BE07063DB}"/>
                  </a:ext>
                </a:extLst>
              </p:cNvPr>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428;p45">
                <a:extLst>
                  <a:ext uri="{FF2B5EF4-FFF2-40B4-BE49-F238E27FC236}">
                    <a16:creationId xmlns:a16="http://schemas.microsoft.com/office/drawing/2014/main" id="{44D069FA-5BE2-5F6D-AA68-9386FC254A56}"/>
                  </a:ext>
                </a:extLst>
              </p:cNvPr>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429;p45">
                <a:extLst>
                  <a:ext uri="{FF2B5EF4-FFF2-40B4-BE49-F238E27FC236}">
                    <a16:creationId xmlns:a16="http://schemas.microsoft.com/office/drawing/2014/main" id="{A6ABBC54-CEF1-6970-C550-F44B9821A27B}"/>
                  </a:ext>
                </a:extLst>
              </p:cNvPr>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430;p45">
                <a:extLst>
                  <a:ext uri="{FF2B5EF4-FFF2-40B4-BE49-F238E27FC236}">
                    <a16:creationId xmlns:a16="http://schemas.microsoft.com/office/drawing/2014/main" id="{3928FBCF-A3E8-60E3-BE18-7E3FDF36EE10}"/>
                  </a:ext>
                </a:extLst>
              </p:cNvPr>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431;p45">
                <a:extLst>
                  <a:ext uri="{FF2B5EF4-FFF2-40B4-BE49-F238E27FC236}">
                    <a16:creationId xmlns:a16="http://schemas.microsoft.com/office/drawing/2014/main" id="{34032A1A-0807-9EA1-4BC6-B6ED2C160BED}"/>
                  </a:ext>
                </a:extLst>
              </p:cNvPr>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432;p45">
                <a:extLst>
                  <a:ext uri="{FF2B5EF4-FFF2-40B4-BE49-F238E27FC236}">
                    <a16:creationId xmlns:a16="http://schemas.microsoft.com/office/drawing/2014/main" id="{2FA71CF1-1FC5-49A8-4B05-13675D49E0B3}"/>
                  </a:ext>
                </a:extLst>
              </p:cNvPr>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433;p45">
                <a:extLst>
                  <a:ext uri="{FF2B5EF4-FFF2-40B4-BE49-F238E27FC236}">
                    <a16:creationId xmlns:a16="http://schemas.microsoft.com/office/drawing/2014/main" id="{17558512-1B37-4964-4338-376A8C6C881D}"/>
                  </a:ext>
                </a:extLst>
              </p:cNvPr>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434;p45">
                <a:extLst>
                  <a:ext uri="{FF2B5EF4-FFF2-40B4-BE49-F238E27FC236}">
                    <a16:creationId xmlns:a16="http://schemas.microsoft.com/office/drawing/2014/main" id="{40C934A5-FFCF-3179-64C5-CCEAFEBEA243}"/>
                  </a:ext>
                </a:extLst>
              </p:cNvPr>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435;p45">
                <a:extLst>
                  <a:ext uri="{FF2B5EF4-FFF2-40B4-BE49-F238E27FC236}">
                    <a16:creationId xmlns:a16="http://schemas.microsoft.com/office/drawing/2014/main" id="{EFFC3C95-6895-DCCD-B37D-AAD1C660D727}"/>
                  </a:ext>
                </a:extLst>
              </p:cNvPr>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436;p45">
                <a:extLst>
                  <a:ext uri="{FF2B5EF4-FFF2-40B4-BE49-F238E27FC236}">
                    <a16:creationId xmlns:a16="http://schemas.microsoft.com/office/drawing/2014/main" id="{EA6E56A8-2175-A392-1CDB-0D7F3697ABB7}"/>
                  </a:ext>
                </a:extLst>
              </p:cNvPr>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437;p45">
                <a:extLst>
                  <a:ext uri="{FF2B5EF4-FFF2-40B4-BE49-F238E27FC236}">
                    <a16:creationId xmlns:a16="http://schemas.microsoft.com/office/drawing/2014/main" id="{753E3A09-C4AC-4A3A-98FF-20B386955F6B}"/>
                  </a:ext>
                </a:extLst>
              </p:cNvPr>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438;p45">
                <a:extLst>
                  <a:ext uri="{FF2B5EF4-FFF2-40B4-BE49-F238E27FC236}">
                    <a16:creationId xmlns:a16="http://schemas.microsoft.com/office/drawing/2014/main" id="{43C56E6A-58F4-CBD9-4464-BE7C6916080D}"/>
                  </a:ext>
                </a:extLst>
              </p:cNvPr>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439;p45">
                <a:extLst>
                  <a:ext uri="{FF2B5EF4-FFF2-40B4-BE49-F238E27FC236}">
                    <a16:creationId xmlns:a16="http://schemas.microsoft.com/office/drawing/2014/main" id="{472A22F4-97D6-8D61-E37A-876A2EA6DD97}"/>
                  </a:ext>
                </a:extLst>
              </p:cNvPr>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440;p45">
                <a:extLst>
                  <a:ext uri="{FF2B5EF4-FFF2-40B4-BE49-F238E27FC236}">
                    <a16:creationId xmlns:a16="http://schemas.microsoft.com/office/drawing/2014/main" id="{8239023B-68A9-5AD8-0B87-229B588DF207}"/>
                  </a:ext>
                </a:extLst>
              </p:cNvPr>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441;p45">
                <a:extLst>
                  <a:ext uri="{FF2B5EF4-FFF2-40B4-BE49-F238E27FC236}">
                    <a16:creationId xmlns:a16="http://schemas.microsoft.com/office/drawing/2014/main" id="{A94B502A-4E6F-2050-49CF-139AF73B51FB}"/>
                  </a:ext>
                </a:extLst>
              </p:cNvPr>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442;p45">
                <a:extLst>
                  <a:ext uri="{FF2B5EF4-FFF2-40B4-BE49-F238E27FC236}">
                    <a16:creationId xmlns:a16="http://schemas.microsoft.com/office/drawing/2014/main" id="{5429F700-BBC0-FFDD-870B-32363D9235C1}"/>
                  </a:ext>
                </a:extLst>
              </p:cNvPr>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443;p45">
                <a:extLst>
                  <a:ext uri="{FF2B5EF4-FFF2-40B4-BE49-F238E27FC236}">
                    <a16:creationId xmlns:a16="http://schemas.microsoft.com/office/drawing/2014/main" id="{C0A5AE3C-39CF-0AD8-1BB4-44488B5F8932}"/>
                  </a:ext>
                </a:extLst>
              </p:cNvPr>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444;p45">
                <a:extLst>
                  <a:ext uri="{FF2B5EF4-FFF2-40B4-BE49-F238E27FC236}">
                    <a16:creationId xmlns:a16="http://schemas.microsoft.com/office/drawing/2014/main" id="{B3E036E3-4B26-5A29-603F-E022E7086FE4}"/>
                  </a:ext>
                </a:extLst>
              </p:cNvPr>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445;p45">
                <a:extLst>
                  <a:ext uri="{FF2B5EF4-FFF2-40B4-BE49-F238E27FC236}">
                    <a16:creationId xmlns:a16="http://schemas.microsoft.com/office/drawing/2014/main" id="{9A12EAC8-8590-020F-E849-0D952C0F97A5}"/>
                  </a:ext>
                </a:extLst>
              </p:cNvPr>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446;p45">
                <a:extLst>
                  <a:ext uri="{FF2B5EF4-FFF2-40B4-BE49-F238E27FC236}">
                    <a16:creationId xmlns:a16="http://schemas.microsoft.com/office/drawing/2014/main" id="{8A8E0410-DEE0-80A7-87B8-246810D8F045}"/>
                  </a:ext>
                </a:extLst>
              </p:cNvPr>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447;p45">
                <a:extLst>
                  <a:ext uri="{FF2B5EF4-FFF2-40B4-BE49-F238E27FC236}">
                    <a16:creationId xmlns:a16="http://schemas.microsoft.com/office/drawing/2014/main" id="{7977D3B7-9CBF-C3A3-43A8-7989FF1F9030}"/>
                  </a:ext>
                </a:extLst>
              </p:cNvPr>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448;p45">
                <a:extLst>
                  <a:ext uri="{FF2B5EF4-FFF2-40B4-BE49-F238E27FC236}">
                    <a16:creationId xmlns:a16="http://schemas.microsoft.com/office/drawing/2014/main" id="{071049B8-A8BC-2CEC-2F7D-39A9806B8101}"/>
                  </a:ext>
                </a:extLst>
              </p:cNvPr>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449;p45">
                <a:extLst>
                  <a:ext uri="{FF2B5EF4-FFF2-40B4-BE49-F238E27FC236}">
                    <a16:creationId xmlns:a16="http://schemas.microsoft.com/office/drawing/2014/main" id="{05E4A3C3-9CB7-EFCA-8EB2-CDDA6BE0002E}"/>
                  </a:ext>
                </a:extLst>
              </p:cNvPr>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450;p45">
                <a:extLst>
                  <a:ext uri="{FF2B5EF4-FFF2-40B4-BE49-F238E27FC236}">
                    <a16:creationId xmlns:a16="http://schemas.microsoft.com/office/drawing/2014/main" id="{A58E3412-75E0-D54D-D814-3FD143DF9D50}"/>
                  </a:ext>
                </a:extLst>
              </p:cNvPr>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451;p45">
                <a:extLst>
                  <a:ext uri="{FF2B5EF4-FFF2-40B4-BE49-F238E27FC236}">
                    <a16:creationId xmlns:a16="http://schemas.microsoft.com/office/drawing/2014/main" id="{633BF2C5-0606-2B29-48C7-079E4C448240}"/>
                  </a:ext>
                </a:extLst>
              </p:cNvPr>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pic>
        <p:nvPicPr>
          <p:cNvPr id="116" name="Google Shape;2061;p40" title="Gráfico">
            <a:hlinkClick r:id="rId2"/>
            <a:extLst>
              <a:ext uri="{FF2B5EF4-FFF2-40B4-BE49-F238E27FC236}">
                <a16:creationId xmlns:a16="http://schemas.microsoft.com/office/drawing/2014/main" id="{665B70E6-A660-87E4-337F-25E68AD42639}"/>
              </a:ext>
            </a:extLst>
          </p:cNvPr>
          <p:cNvPicPr preferRelativeResize="0"/>
          <p:nvPr/>
        </p:nvPicPr>
        <p:blipFill>
          <a:blip r:embed="rId3">
            <a:alphaModFix/>
          </a:blip>
          <a:stretch>
            <a:fillRect/>
          </a:stretch>
        </p:blipFill>
        <p:spPr>
          <a:xfrm>
            <a:off x="-1035229" y="3308755"/>
            <a:ext cx="5479301" cy="3387524"/>
          </a:xfrm>
          <a:prstGeom prst="rect">
            <a:avLst/>
          </a:prstGeom>
          <a:noFill/>
          <a:ln>
            <a:noFill/>
          </a:ln>
        </p:spPr>
      </p:pic>
      <p:grpSp>
        <p:nvGrpSpPr>
          <p:cNvPr id="117" name="Google Shape;2063;p40">
            <a:extLst>
              <a:ext uri="{FF2B5EF4-FFF2-40B4-BE49-F238E27FC236}">
                <a16:creationId xmlns:a16="http://schemas.microsoft.com/office/drawing/2014/main" id="{5568BABC-F580-6F73-1991-2B4AD3AA0DBC}"/>
              </a:ext>
            </a:extLst>
          </p:cNvPr>
          <p:cNvGrpSpPr/>
          <p:nvPr/>
        </p:nvGrpSpPr>
        <p:grpSpPr>
          <a:xfrm>
            <a:off x="775621" y="4052273"/>
            <a:ext cx="1857600" cy="2354490"/>
            <a:chOff x="3657525" y="1700085"/>
            <a:chExt cx="1857600" cy="2354490"/>
          </a:xfrm>
        </p:grpSpPr>
        <p:sp>
          <p:nvSpPr>
            <p:cNvPr id="118" name="Google Shape;2064;p40">
              <a:extLst>
                <a:ext uri="{FF2B5EF4-FFF2-40B4-BE49-F238E27FC236}">
                  <a16:creationId xmlns:a16="http://schemas.microsoft.com/office/drawing/2014/main" id="{F754B186-77F4-EBA4-9C94-81EAB40F5AE9}"/>
                </a:ext>
              </a:extLst>
            </p:cNvPr>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19" name="Google Shape;2065;p40">
              <a:extLst>
                <a:ext uri="{FF2B5EF4-FFF2-40B4-BE49-F238E27FC236}">
                  <a16:creationId xmlns:a16="http://schemas.microsoft.com/office/drawing/2014/main" id="{CCB9ABC2-2269-9B3F-2E01-0E463DD72994}"/>
                </a:ext>
              </a:extLst>
            </p:cNvPr>
            <p:cNvGrpSpPr/>
            <p:nvPr/>
          </p:nvGrpSpPr>
          <p:grpSpPr>
            <a:xfrm>
              <a:off x="3914651" y="1700085"/>
              <a:ext cx="1314416" cy="2297554"/>
              <a:chOff x="5672100" y="1487825"/>
              <a:chExt cx="1557363" cy="2722223"/>
            </a:xfrm>
          </p:grpSpPr>
          <p:sp>
            <p:nvSpPr>
              <p:cNvPr id="120" name="Google Shape;2066;p40">
                <a:extLst>
                  <a:ext uri="{FF2B5EF4-FFF2-40B4-BE49-F238E27FC236}">
                    <a16:creationId xmlns:a16="http://schemas.microsoft.com/office/drawing/2014/main" id="{11721150-CC29-3A74-168C-82C12170559E}"/>
                  </a:ext>
                </a:extLst>
              </p:cNvPr>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2067;p40">
                <a:extLst>
                  <a:ext uri="{FF2B5EF4-FFF2-40B4-BE49-F238E27FC236}">
                    <a16:creationId xmlns:a16="http://schemas.microsoft.com/office/drawing/2014/main" id="{7A10B86C-4685-47D9-BD70-F08FDC7FF832}"/>
                  </a:ext>
                </a:extLst>
              </p:cNvPr>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2068;p40">
                <a:extLst>
                  <a:ext uri="{FF2B5EF4-FFF2-40B4-BE49-F238E27FC236}">
                    <a16:creationId xmlns:a16="http://schemas.microsoft.com/office/drawing/2014/main" id="{98255ECB-68D7-1961-2AD5-BB7D81B112DB}"/>
                  </a:ext>
                </a:extLst>
              </p:cNvPr>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2069;p40">
                <a:extLst>
                  <a:ext uri="{FF2B5EF4-FFF2-40B4-BE49-F238E27FC236}">
                    <a16:creationId xmlns:a16="http://schemas.microsoft.com/office/drawing/2014/main" id="{10A94670-34BB-40AA-F631-D96BD7DD0E68}"/>
                  </a:ext>
                </a:extLst>
              </p:cNvPr>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2070;p40">
                <a:extLst>
                  <a:ext uri="{FF2B5EF4-FFF2-40B4-BE49-F238E27FC236}">
                    <a16:creationId xmlns:a16="http://schemas.microsoft.com/office/drawing/2014/main" id="{71EF81D6-CB01-5007-878E-CFDDBEACEBC5}"/>
                  </a:ext>
                </a:extLst>
              </p:cNvPr>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2071;p40">
                <a:extLst>
                  <a:ext uri="{FF2B5EF4-FFF2-40B4-BE49-F238E27FC236}">
                    <a16:creationId xmlns:a16="http://schemas.microsoft.com/office/drawing/2014/main" id="{2598B202-C91D-4753-6CBC-89EBEAD3F42D}"/>
                  </a:ext>
                </a:extLst>
              </p:cNvPr>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2072;p40">
                <a:extLst>
                  <a:ext uri="{FF2B5EF4-FFF2-40B4-BE49-F238E27FC236}">
                    <a16:creationId xmlns:a16="http://schemas.microsoft.com/office/drawing/2014/main" id="{822D9284-C2CF-C668-0550-AF57CDA0213D}"/>
                  </a:ext>
                </a:extLst>
              </p:cNvPr>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2073;p40">
                <a:extLst>
                  <a:ext uri="{FF2B5EF4-FFF2-40B4-BE49-F238E27FC236}">
                    <a16:creationId xmlns:a16="http://schemas.microsoft.com/office/drawing/2014/main" id="{18954479-8FDB-BF19-B659-5D119302A784}"/>
                  </a:ext>
                </a:extLst>
              </p:cNvPr>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2074;p40">
                <a:extLst>
                  <a:ext uri="{FF2B5EF4-FFF2-40B4-BE49-F238E27FC236}">
                    <a16:creationId xmlns:a16="http://schemas.microsoft.com/office/drawing/2014/main" id="{DF5E29C1-B277-D9B8-0EF2-DAB1BE9BEBEF}"/>
                  </a:ext>
                </a:extLst>
              </p:cNvPr>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2075;p40">
                <a:extLst>
                  <a:ext uri="{FF2B5EF4-FFF2-40B4-BE49-F238E27FC236}">
                    <a16:creationId xmlns:a16="http://schemas.microsoft.com/office/drawing/2014/main" id="{A2F1076C-A815-16D9-07E9-C3777D9666F4}"/>
                  </a:ext>
                </a:extLst>
              </p:cNvPr>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2076;p40">
                <a:extLst>
                  <a:ext uri="{FF2B5EF4-FFF2-40B4-BE49-F238E27FC236}">
                    <a16:creationId xmlns:a16="http://schemas.microsoft.com/office/drawing/2014/main" id="{0EA35645-48F9-3398-FEC3-C7C8587C1070}"/>
                  </a:ext>
                </a:extLst>
              </p:cNvPr>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2077;p40">
                <a:extLst>
                  <a:ext uri="{FF2B5EF4-FFF2-40B4-BE49-F238E27FC236}">
                    <a16:creationId xmlns:a16="http://schemas.microsoft.com/office/drawing/2014/main" id="{64260D27-7DAD-18BC-89A4-A82F6399C9EE}"/>
                  </a:ext>
                </a:extLst>
              </p:cNvPr>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2078;p40">
                <a:extLst>
                  <a:ext uri="{FF2B5EF4-FFF2-40B4-BE49-F238E27FC236}">
                    <a16:creationId xmlns:a16="http://schemas.microsoft.com/office/drawing/2014/main" id="{0AEAB829-1DC7-BF71-CC66-8B21F767A812}"/>
                  </a:ext>
                </a:extLst>
              </p:cNvPr>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2079;p40">
                <a:extLst>
                  <a:ext uri="{FF2B5EF4-FFF2-40B4-BE49-F238E27FC236}">
                    <a16:creationId xmlns:a16="http://schemas.microsoft.com/office/drawing/2014/main" id="{95A722AF-9AA5-799B-8D55-A651BB5EE708}"/>
                  </a:ext>
                </a:extLst>
              </p:cNvPr>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2080;p40">
                <a:extLst>
                  <a:ext uri="{FF2B5EF4-FFF2-40B4-BE49-F238E27FC236}">
                    <a16:creationId xmlns:a16="http://schemas.microsoft.com/office/drawing/2014/main" id="{57BB5DDC-1206-E536-A950-2987C1173C97}"/>
                  </a:ext>
                </a:extLst>
              </p:cNvPr>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2081;p40">
                <a:extLst>
                  <a:ext uri="{FF2B5EF4-FFF2-40B4-BE49-F238E27FC236}">
                    <a16:creationId xmlns:a16="http://schemas.microsoft.com/office/drawing/2014/main" id="{3D242F5F-3334-2363-EF33-E4908549BA40}"/>
                  </a:ext>
                </a:extLst>
              </p:cNvPr>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2082;p40">
                <a:extLst>
                  <a:ext uri="{FF2B5EF4-FFF2-40B4-BE49-F238E27FC236}">
                    <a16:creationId xmlns:a16="http://schemas.microsoft.com/office/drawing/2014/main" id="{A8CE4468-DCDF-CE9C-5083-479AE2C50E6C}"/>
                  </a:ext>
                </a:extLst>
              </p:cNvPr>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2083;p40">
                <a:extLst>
                  <a:ext uri="{FF2B5EF4-FFF2-40B4-BE49-F238E27FC236}">
                    <a16:creationId xmlns:a16="http://schemas.microsoft.com/office/drawing/2014/main" id="{BAA9375A-D67E-E1CB-34F1-A078C9F1F267}"/>
                  </a:ext>
                </a:extLst>
              </p:cNvPr>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2084;p40">
                <a:extLst>
                  <a:ext uri="{FF2B5EF4-FFF2-40B4-BE49-F238E27FC236}">
                    <a16:creationId xmlns:a16="http://schemas.microsoft.com/office/drawing/2014/main" id="{2DA9D023-712D-A6C4-9365-FCAB901B3476}"/>
                  </a:ext>
                </a:extLst>
              </p:cNvPr>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2085;p40">
                <a:extLst>
                  <a:ext uri="{FF2B5EF4-FFF2-40B4-BE49-F238E27FC236}">
                    <a16:creationId xmlns:a16="http://schemas.microsoft.com/office/drawing/2014/main" id="{42D1D9FC-DF9B-359A-86C7-32C054278334}"/>
                  </a:ext>
                </a:extLst>
              </p:cNvPr>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2086;p40">
                <a:extLst>
                  <a:ext uri="{FF2B5EF4-FFF2-40B4-BE49-F238E27FC236}">
                    <a16:creationId xmlns:a16="http://schemas.microsoft.com/office/drawing/2014/main" id="{E29D7CB4-3FCF-3DC5-4B2E-649A05F9CD56}"/>
                  </a:ext>
                </a:extLst>
              </p:cNvPr>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2087;p40">
                <a:extLst>
                  <a:ext uri="{FF2B5EF4-FFF2-40B4-BE49-F238E27FC236}">
                    <a16:creationId xmlns:a16="http://schemas.microsoft.com/office/drawing/2014/main" id="{70C98069-B491-2025-BFF6-3BC24D69FAE9}"/>
                  </a:ext>
                </a:extLst>
              </p:cNvPr>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2088;p40">
                <a:extLst>
                  <a:ext uri="{FF2B5EF4-FFF2-40B4-BE49-F238E27FC236}">
                    <a16:creationId xmlns:a16="http://schemas.microsoft.com/office/drawing/2014/main" id="{93E7EEFA-132D-144E-46F4-BA4901C518A9}"/>
                  </a:ext>
                </a:extLst>
              </p:cNvPr>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2089;p40">
                <a:extLst>
                  <a:ext uri="{FF2B5EF4-FFF2-40B4-BE49-F238E27FC236}">
                    <a16:creationId xmlns:a16="http://schemas.microsoft.com/office/drawing/2014/main" id="{A1123304-DE68-804B-67C3-5C80C0E2AE11}"/>
                  </a:ext>
                </a:extLst>
              </p:cNvPr>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2090;p40">
                <a:extLst>
                  <a:ext uri="{FF2B5EF4-FFF2-40B4-BE49-F238E27FC236}">
                    <a16:creationId xmlns:a16="http://schemas.microsoft.com/office/drawing/2014/main" id="{1B14404F-8E1D-68F9-0C3D-BA2EF357D39A}"/>
                  </a:ext>
                </a:extLst>
              </p:cNvPr>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2091;p40">
                <a:extLst>
                  <a:ext uri="{FF2B5EF4-FFF2-40B4-BE49-F238E27FC236}">
                    <a16:creationId xmlns:a16="http://schemas.microsoft.com/office/drawing/2014/main" id="{6FE69177-3A0F-9759-FD88-564420AC26C1}"/>
                  </a:ext>
                </a:extLst>
              </p:cNvPr>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2092;p40">
                <a:extLst>
                  <a:ext uri="{FF2B5EF4-FFF2-40B4-BE49-F238E27FC236}">
                    <a16:creationId xmlns:a16="http://schemas.microsoft.com/office/drawing/2014/main" id="{A1BADAB1-4567-8419-3B72-E6B8B8C115AD}"/>
                  </a:ext>
                </a:extLst>
              </p:cNvPr>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2093;p40">
                <a:extLst>
                  <a:ext uri="{FF2B5EF4-FFF2-40B4-BE49-F238E27FC236}">
                    <a16:creationId xmlns:a16="http://schemas.microsoft.com/office/drawing/2014/main" id="{42E9D3CF-FAC3-5833-9717-A9D1708E1243}"/>
                  </a:ext>
                </a:extLst>
              </p:cNvPr>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2094;p40">
                <a:extLst>
                  <a:ext uri="{FF2B5EF4-FFF2-40B4-BE49-F238E27FC236}">
                    <a16:creationId xmlns:a16="http://schemas.microsoft.com/office/drawing/2014/main" id="{B289CEC8-26DD-C84D-7B99-6A4C3DF51B69}"/>
                  </a:ext>
                </a:extLst>
              </p:cNvPr>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2095;p40">
                <a:extLst>
                  <a:ext uri="{FF2B5EF4-FFF2-40B4-BE49-F238E27FC236}">
                    <a16:creationId xmlns:a16="http://schemas.microsoft.com/office/drawing/2014/main" id="{383C0246-3AE2-EB44-A46D-2A17675A4CB9}"/>
                  </a:ext>
                </a:extLst>
              </p:cNvPr>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2096;p40">
                <a:extLst>
                  <a:ext uri="{FF2B5EF4-FFF2-40B4-BE49-F238E27FC236}">
                    <a16:creationId xmlns:a16="http://schemas.microsoft.com/office/drawing/2014/main" id="{9E283BFC-5702-A48C-0B13-225D477DD3AC}"/>
                  </a:ext>
                </a:extLst>
              </p:cNvPr>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2097;p40">
                <a:extLst>
                  <a:ext uri="{FF2B5EF4-FFF2-40B4-BE49-F238E27FC236}">
                    <a16:creationId xmlns:a16="http://schemas.microsoft.com/office/drawing/2014/main" id="{40188847-F9E2-DE45-3744-8D163D784AD1}"/>
                  </a:ext>
                </a:extLst>
              </p:cNvPr>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2098;p40">
                <a:extLst>
                  <a:ext uri="{FF2B5EF4-FFF2-40B4-BE49-F238E27FC236}">
                    <a16:creationId xmlns:a16="http://schemas.microsoft.com/office/drawing/2014/main" id="{C847470E-53F5-D5BF-4E5B-0D422F614C49}"/>
                  </a:ext>
                </a:extLst>
              </p:cNvPr>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2099;p40">
                <a:extLst>
                  <a:ext uri="{FF2B5EF4-FFF2-40B4-BE49-F238E27FC236}">
                    <a16:creationId xmlns:a16="http://schemas.microsoft.com/office/drawing/2014/main" id="{62DCE522-D275-3354-9DB6-46467BBC9F6A}"/>
                  </a:ext>
                </a:extLst>
              </p:cNvPr>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2100;p40">
                <a:extLst>
                  <a:ext uri="{FF2B5EF4-FFF2-40B4-BE49-F238E27FC236}">
                    <a16:creationId xmlns:a16="http://schemas.microsoft.com/office/drawing/2014/main" id="{D469F64C-12D4-5339-39D0-FE079EF107AD}"/>
                  </a:ext>
                </a:extLst>
              </p:cNvPr>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2101;p40">
                <a:extLst>
                  <a:ext uri="{FF2B5EF4-FFF2-40B4-BE49-F238E27FC236}">
                    <a16:creationId xmlns:a16="http://schemas.microsoft.com/office/drawing/2014/main" id="{1F0360B4-576C-0BFC-1C39-D51AB4E51BAD}"/>
                  </a:ext>
                </a:extLst>
              </p:cNvPr>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2102;p40">
                <a:extLst>
                  <a:ext uri="{FF2B5EF4-FFF2-40B4-BE49-F238E27FC236}">
                    <a16:creationId xmlns:a16="http://schemas.microsoft.com/office/drawing/2014/main" id="{5070DE98-71AA-9955-B7A1-7270D9D4F43D}"/>
                  </a:ext>
                </a:extLst>
              </p:cNvPr>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2103;p40">
                <a:extLst>
                  <a:ext uri="{FF2B5EF4-FFF2-40B4-BE49-F238E27FC236}">
                    <a16:creationId xmlns:a16="http://schemas.microsoft.com/office/drawing/2014/main" id="{C88463A0-B67B-474D-622B-C70726D68CDF}"/>
                  </a:ext>
                </a:extLst>
              </p:cNvPr>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2104;p40">
                <a:extLst>
                  <a:ext uri="{FF2B5EF4-FFF2-40B4-BE49-F238E27FC236}">
                    <a16:creationId xmlns:a16="http://schemas.microsoft.com/office/drawing/2014/main" id="{F968E13C-2316-FBB1-288B-3C0796CB66EB}"/>
                  </a:ext>
                </a:extLst>
              </p:cNvPr>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2105;p40">
                <a:extLst>
                  <a:ext uri="{FF2B5EF4-FFF2-40B4-BE49-F238E27FC236}">
                    <a16:creationId xmlns:a16="http://schemas.microsoft.com/office/drawing/2014/main" id="{74855194-AB67-6FD0-7A72-A77F02890177}"/>
                  </a:ext>
                </a:extLst>
              </p:cNvPr>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2106;p40">
                <a:extLst>
                  <a:ext uri="{FF2B5EF4-FFF2-40B4-BE49-F238E27FC236}">
                    <a16:creationId xmlns:a16="http://schemas.microsoft.com/office/drawing/2014/main" id="{5CC9F019-409B-089E-B4B0-C231CFD91879}"/>
                  </a:ext>
                </a:extLst>
              </p:cNvPr>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2107;p40">
                <a:extLst>
                  <a:ext uri="{FF2B5EF4-FFF2-40B4-BE49-F238E27FC236}">
                    <a16:creationId xmlns:a16="http://schemas.microsoft.com/office/drawing/2014/main" id="{E8732178-E9A4-950A-F5A5-2F98C7CFBDAE}"/>
                  </a:ext>
                </a:extLst>
              </p:cNvPr>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2108;p40">
                <a:extLst>
                  <a:ext uri="{FF2B5EF4-FFF2-40B4-BE49-F238E27FC236}">
                    <a16:creationId xmlns:a16="http://schemas.microsoft.com/office/drawing/2014/main" id="{0081D8A2-06AC-8CBB-55B5-2418C780105D}"/>
                  </a:ext>
                </a:extLst>
              </p:cNvPr>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2109;p40">
                <a:extLst>
                  <a:ext uri="{FF2B5EF4-FFF2-40B4-BE49-F238E27FC236}">
                    <a16:creationId xmlns:a16="http://schemas.microsoft.com/office/drawing/2014/main" id="{EFF7BE02-E1C5-18D4-1BE6-A839320433B4}"/>
                  </a:ext>
                </a:extLst>
              </p:cNvPr>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2110;p40">
                <a:extLst>
                  <a:ext uri="{FF2B5EF4-FFF2-40B4-BE49-F238E27FC236}">
                    <a16:creationId xmlns:a16="http://schemas.microsoft.com/office/drawing/2014/main" id="{B272028C-CBB2-37B7-B11F-C1773FA8AD4E}"/>
                  </a:ext>
                </a:extLst>
              </p:cNvPr>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2111;p40">
                <a:extLst>
                  <a:ext uri="{FF2B5EF4-FFF2-40B4-BE49-F238E27FC236}">
                    <a16:creationId xmlns:a16="http://schemas.microsoft.com/office/drawing/2014/main" id="{3658CDE0-5A2B-805C-0BD8-C11167BE9ABB}"/>
                  </a:ext>
                </a:extLst>
              </p:cNvPr>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166" name="Google Shape;46;p15">
            <a:extLst>
              <a:ext uri="{FF2B5EF4-FFF2-40B4-BE49-F238E27FC236}">
                <a16:creationId xmlns:a16="http://schemas.microsoft.com/office/drawing/2014/main" id="{A6AD879E-D482-4AE4-DD06-591E503C5949}"/>
              </a:ext>
            </a:extLst>
          </p:cNvPr>
          <p:cNvSpPr txBox="1">
            <a:spLocks noGrp="1"/>
          </p:cNvSpPr>
          <p:nvPr/>
        </p:nvSpPr>
        <p:spPr>
          <a:xfrm>
            <a:off x="-1143638" y="152245"/>
            <a:ext cx="10963373"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IN" sz="11500" b="1">
                <a:ln/>
                <a:solidFill>
                  <a:schemeClr val="tx1">
                    <a:lumMod val="95000"/>
                  </a:schemeClr>
                </a:solidFill>
              </a:rPr>
              <a:t>THANK</a:t>
            </a:r>
          </a:p>
          <a:p>
            <a:pPr marL="0" lvl="0" indent="0" algn="ctr" rtl="0">
              <a:spcBef>
                <a:spcPts val="0"/>
              </a:spcBef>
              <a:spcAft>
                <a:spcPts val="0"/>
              </a:spcAft>
              <a:buNone/>
            </a:pPr>
            <a:r>
              <a:rPr lang="en-IN" sz="11500" b="1">
                <a:ln/>
                <a:solidFill>
                  <a:schemeClr val="tx1">
                    <a:lumMod val="95000"/>
                  </a:schemeClr>
                </a:solidFill>
              </a:rPr>
              <a:t>YOU</a:t>
            </a:r>
            <a:endParaRPr lang="en" sz="11500" b="1">
              <a:ln/>
              <a:solidFill>
                <a:schemeClr val="tx1">
                  <a:lumMod val="95000"/>
                </a:schemeClr>
              </a:solidFill>
            </a:endParaRPr>
          </a:p>
        </p:txBody>
      </p:sp>
      <p:grpSp>
        <p:nvGrpSpPr>
          <p:cNvPr id="167" name="Google Shape;2534;p49">
            <a:extLst>
              <a:ext uri="{FF2B5EF4-FFF2-40B4-BE49-F238E27FC236}">
                <a16:creationId xmlns:a16="http://schemas.microsoft.com/office/drawing/2014/main" id="{4DA99946-2F12-DFAD-AD62-62283D619BB7}"/>
              </a:ext>
            </a:extLst>
          </p:cNvPr>
          <p:cNvGrpSpPr/>
          <p:nvPr/>
        </p:nvGrpSpPr>
        <p:grpSpPr>
          <a:xfrm>
            <a:off x="10449116" y="3622931"/>
            <a:ext cx="1446116" cy="2863898"/>
            <a:chOff x="6529419" y="1724307"/>
            <a:chExt cx="1480463" cy="2931917"/>
          </a:xfrm>
        </p:grpSpPr>
        <p:grpSp>
          <p:nvGrpSpPr>
            <p:cNvPr id="168" name="Google Shape;2535;p49">
              <a:extLst>
                <a:ext uri="{FF2B5EF4-FFF2-40B4-BE49-F238E27FC236}">
                  <a16:creationId xmlns:a16="http://schemas.microsoft.com/office/drawing/2014/main" id="{A69B7715-D311-EB0B-671F-6B0740D5AC51}"/>
                </a:ext>
              </a:extLst>
            </p:cNvPr>
            <p:cNvGrpSpPr/>
            <p:nvPr/>
          </p:nvGrpSpPr>
          <p:grpSpPr>
            <a:xfrm>
              <a:off x="6556827" y="1724307"/>
              <a:ext cx="956596" cy="944294"/>
              <a:chOff x="3800349" y="1238762"/>
              <a:chExt cx="1098904" cy="1084772"/>
            </a:xfrm>
          </p:grpSpPr>
          <p:grpSp>
            <p:nvGrpSpPr>
              <p:cNvPr id="204" name="Google Shape;2536;p49">
                <a:extLst>
                  <a:ext uri="{FF2B5EF4-FFF2-40B4-BE49-F238E27FC236}">
                    <a16:creationId xmlns:a16="http://schemas.microsoft.com/office/drawing/2014/main" id="{60641A56-1224-4E20-38ED-DF9CDB13CC5F}"/>
                  </a:ext>
                </a:extLst>
              </p:cNvPr>
              <p:cNvGrpSpPr/>
              <p:nvPr/>
            </p:nvGrpSpPr>
            <p:grpSpPr>
              <a:xfrm>
                <a:off x="3800349" y="1238762"/>
                <a:ext cx="1098904" cy="1084772"/>
                <a:chOff x="3800349" y="1238762"/>
                <a:chExt cx="1098904" cy="1084772"/>
              </a:xfrm>
            </p:grpSpPr>
            <p:sp>
              <p:nvSpPr>
                <p:cNvPr id="206" name="Google Shape;2537;p49">
                  <a:extLst>
                    <a:ext uri="{FF2B5EF4-FFF2-40B4-BE49-F238E27FC236}">
                      <a16:creationId xmlns:a16="http://schemas.microsoft.com/office/drawing/2014/main" id="{9814780F-51A9-E007-CD4F-E6252CE89A08}"/>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2538;p49">
                  <a:extLst>
                    <a:ext uri="{FF2B5EF4-FFF2-40B4-BE49-F238E27FC236}">
                      <a16:creationId xmlns:a16="http://schemas.microsoft.com/office/drawing/2014/main" id="{257DA293-7B09-9F1D-1BCB-322638624508}"/>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05" name="Google Shape;2539;p49">
                <a:extLst>
                  <a:ext uri="{FF2B5EF4-FFF2-40B4-BE49-F238E27FC236}">
                    <a16:creationId xmlns:a16="http://schemas.microsoft.com/office/drawing/2014/main" id="{2A521427-82E7-B526-184A-C64E6D77F020}"/>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69" name="Google Shape;2540;p49">
              <a:extLst>
                <a:ext uri="{FF2B5EF4-FFF2-40B4-BE49-F238E27FC236}">
                  <a16:creationId xmlns:a16="http://schemas.microsoft.com/office/drawing/2014/main" id="{7DE9F488-97C2-0576-48A9-022CDE38FFD7}"/>
                </a:ext>
              </a:extLst>
            </p:cNvPr>
            <p:cNvGrpSpPr/>
            <p:nvPr/>
          </p:nvGrpSpPr>
          <p:grpSpPr>
            <a:xfrm>
              <a:off x="7053286" y="2227254"/>
              <a:ext cx="956596" cy="944252"/>
              <a:chOff x="4370663" y="1816530"/>
              <a:chExt cx="1098904" cy="1084724"/>
            </a:xfrm>
          </p:grpSpPr>
          <p:grpSp>
            <p:nvGrpSpPr>
              <p:cNvPr id="196" name="Google Shape;2541;p49">
                <a:extLst>
                  <a:ext uri="{FF2B5EF4-FFF2-40B4-BE49-F238E27FC236}">
                    <a16:creationId xmlns:a16="http://schemas.microsoft.com/office/drawing/2014/main" id="{4D4D74A7-E797-F588-7AFA-12C7D5776C97}"/>
                  </a:ext>
                </a:extLst>
              </p:cNvPr>
              <p:cNvGrpSpPr/>
              <p:nvPr/>
            </p:nvGrpSpPr>
            <p:grpSpPr>
              <a:xfrm>
                <a:off x="4370663" y="1816530"/>
                <a:ext cx="1098904" cy="1084724"/>
                <a:chOff x="4370663" y="1816530"/>
                <a:chExt cx="1098904" cy="1084724"/>
              </a:xfrm>
            </p:grpSpPr>
            <p:sp>
              <p:nvSpPr>
                <p:cNvPr id="202" name="Google Shape;2542;p49">
                  <a:extLst>
                    <a:ext uri="{FF2B5EF4-FFF2-40B4-BE49-F238E27FC236}">
                      <a16:creationId xmlns:a16="http://schemas.microsoft.com/office/drawing/2014/main" id="{AE894499-342B-CC14-37E9-A4A8F4CBF10B}"/>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2543;p49">
                  <a:extLst>
                    <a:ext uri="{FF2B5EF4-FFF2-40B4-BE49-F238E27FC236}">
                      <a16:creationId xmlns:a16="http://schemas.microsoft.com/office/drawing/2014/main" id="{1D1599AF-3978-B7EF-A8E0-92A87DD90501}"/>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7" name="Google Shape;2544;p49">
                <a:extLst>
                  <a:ext uri="{FF2B5EF4-FFF2-40B4-BE49-F238E27FC236}">
                    <a16:creationId xmlns:a16="http://schemas.microsoft.com/office/drawing/2014/main" id="{CDDF9D75-FC7D-1B16-CE72-49A2D18CC0E7}"/>
                  </a:ext>
                </a:extLst>
              </p:cNvPr>
              <p:cNvGrpSpPr/>
              <p:nvPr/>
            </p:nvGrpSpPr>
            <p:grpSpPr>
              <a:xfrm>
                <a:off x="4732628" y="2171596"/>
                <a:ext cx="374986" cy="374572"/>
                <a:chOff x="3303268" y="3817349"/>
                <a:chExt cx="346056" cy="345674"/>
              </a:xfrm>
            </p:grpSpPr>
            <p:sp>
              <p:nvSpPr>
                <p:cNvPr id="198" name="Google Shape;2545;p49">
                  <a:extLst>
                    <a:ext uri="{FF2B5EF4-FFF2-40B4-BE49-F238E27FC236}">
                      <a16:creationId xmlns:a16="http://schemas.microsoft.com/office/drawing/2014/main" id="{4D053BD4-9AC8-C048-B050-E8602DCD74C9}"/>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9" name="Google Shape;2546;p49">
                  <a:extLst>
                    <a:ext uri="{FF2B5EF4-FFF2-40B4-BE49-F238E27FC236}">
                      <a16:creationId xmlns:a16="http://schemas.microsoft.com/office/drawing/2014/main" id="{87685C63-4846-A751-6334-42AF6FEF747E}"/>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2547;p49">
                  <a:extLst>
                    <a:ext uri="{FF2B5EF4-FFF2-40B4-BE49-F238E27FC236}">
                      <a16:creationId xmlns:a16="http://schemas.microsoft.com/office/drawing/2014/main" id="{A638229F-E5C2-B1E6-9431-A6985CA1ADAE}"/>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2548;p49">
                  <a:extLst>
                    <a:ext uri="{FF2B5EF4-FFF2-40B4-BE49-F238E27FC236}">
                      <a16:creationId xmlns:a16="http://schemas.microsoft.com/office/drawing/2014/main" id="{1A9A7E15-50E2-4690-3DA2-29D6A0DE3DD5}"/>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70" name="Google Shape;2549;p49">
              <a:extLst>
                <a:ext uri="{FF2B5EF4-FFF2-40B4-BE49-F238E27FC236}">
                  <a16:creationId xmlns:a16="http://schemas.microsoft.com/office/drawing/2014/main" id="{FD12C820-DC00-2F1B-14A0-DCC65FDDAECD}"/>
                </a:ext>
              </a:extLst>
            </p:cNvPr>
            <p:cNvGrpSpPr/>
            <p:nvPr/>
          </p:nvGrpSpPr>
          <p:grpSpPr>
            <a:xfrm>
              <a:off x="6547098" y="2715744"/>
              <a:ext cx="956596" cy="944315"/>
              <a:chOff x="3789173" y="2377690"/>
              <a:chExt cx="1098904" cy="1084796"/>
            </a:xfrm>
          </p:grpSpPr>
          <p:grpSp>
            <p:nvGrpSpPr>
              <p:cNvPr id="188" name="Google Shape;2550;p49">
                <a:extLst>
                  <a:ext uri="{FF2B5EF4-FFF2-40B4-BE49-F238E27FC236}">
                    <a16:creationId xmlns:a16="http://schemas.microsoft.com/office/drawing/2014/main" id="{78AEDF27-BB0B-5876-5ACB-F8704EB3BE42}"/>
                  </a:ext>
                </a:extLst>
              </p:cNvPr>
              <p:cNvGrpSpPr/>
              <p:nvPr/>
            </p:nvGrpSpPr>
            <p:grpSpPr>
              <a:xfrm>
                <a:off x="3789173" y="2377690"/>
                <a:ext cx="1098904" cy="1084796"/>
                <a:chOff x="3789173" y="2377690"/>
                <a:chExt cx="1098904" cy="1084796"/>
              </a:xfrm>
            </p:grpSpPr>
            <p:sp>
              <p:nvSpPr>
                <p:cNvPr id="194" name="Google Shape;2551;p49">
                  <a:extLst>
                    <a:ext uri="{FF2B5EF4-FFF2-40B4-BE49-F238E27FC236}">
                      <a16:creationId xmlns:a16="http://schemas.microsoft.com/office/drawing/2014/main" id="{7791E92C-78A7-5B41-F2ED-79C259CCA694}"/>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2552;p49">
                  <a:extLst>
                    <a:ext uri="{FF2B5EF4-FFF2-40B4-BE49-F238E27FC236}">
                      <a16:creationId xmlns:a16="http://schemas.microsoft.com/office/drawing/2014/main" id="{6D457D9E-3624-7BB8-170E-F923F8BD83B7}"/>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9" name="Google Shape;2553;p49">
                <a:extLst>
                  <a:ext uri="{FF2B5EF4-FFF2-40B4-BE49-F238E27FC236}">
                    <a16:creationId xmlns:a16="http://schemas.microsoft.com/office/drawing/2014/main" id="{5C93AF8D-83EF-D66E-59CC-3BD84979354D}"/>
                  </a:ext>
                </a:extLst>
              </p:cNvPr>
              <p:cNvGrpSpPr/>
              <p:nvPr/>
            </p:nvGrpSpPr>
            <p:grpSpPr>
              <a:xfrm>
                <a:off x="4151137" y="2732796"/>
                <a:ext cx="374986" cy="374572"/>
                <a:chOff x="3752358" y="3817349"/>
                <a:chExt cx="346056" cy="345674"/>
              </a:xfrm>
            </p:grpSpPr>
            <p:sp>
              <p:nvSpPr>
                <p:cNvPr id="190" name="Google Shape;2554;p49">
                  <a:extLst>
                    <a:ext uri="{FF2B5EF4-FFF2-40B4-BE49-F238E27FC236}">
                      <a16:creationId xmlns:a16="http://schemas.microsoft.com/office/drawing/2014/main" id="{D9135072-6592-9CF0-00FB-3E5DBE4DD575}"/>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2555;p49">
                  <a:extLst>
                    <a:ext uri="{FF2B5EF4-FFF2-40B4-BE49-F238E27FC236}">
                      <a16:creationId xmlns:a16="http://schemas.microsoft.com/office/drawing/2014/main" id="{D67FCCF7-745C-08B8-62DC-559D8367372B}"/>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2556;p49">
                  <a:extLst>
                    <a:ext uri="{FF2B5EF4-FFF2-40B4-BE49-F238E27FC236}">
                      <a16:creationId xmlns:a16="http://schemas.microsoft.com/office/drawing/2014/main" id="{07F170C6-252D-7FB8-02B3-1C06444DC8B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2557;p49">
                  <a:extLst>
                    <a:ext uri="{FF2B5EF4-FFF2-40B4-BE49-F238E27FC236}">
                      <a16:creationId xmlns:a16="http://schemas.microsoft.com/office/drawing/2014/main" id="{B17073D1-FD80-517F-DA14-0A57D806F6BD}"/>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71" name="Google Shape;2558;p49">
              <a:extLst>
                <a:ext uri="{FF2B5EF4-FFF2-40B4-BE49-F238E27FC236}">
                  <a16:creationId xmlns:a16="http://schemas.microsoft.com/office/drawing/2014/main" id="{FFCB86EF-3A54-5E9F-DDC4-04D4417F5961}"/>
                </a:ext>
              </a:extLst>
            </p:cNvPr>
            <p:cNvGrpSpPr/>
            <p:nvPr/>
          </p:nvGrpSpPr>
          <p:grpSpPr>
            <a:xfrm>
              <a:off x="7034853" y="3222917"/>
              <a:ext cx="956596" cy="944252"/>
              <a:chOff x="4349489" y="2960313"/>
              <a:chExt cx="1098904" cy="1084724"/>
            </a:xfrm>
          </p:grpSpPr>
          <p:grpSp>
            <p:nvGrpSpPr>
              <p:cNvPr id="182" name="Google Shape;2559;p49">
                <a:extLst>
                  <a:ext uri="{FF2B5EF4-FFF2-40B4-BE49-F238E27FC236}">
                    <a16:creationId xmlns:a16="http://schemas.microsoft.com/office/drawing/2014/main" id="{13833071-D859-570F-7706-3070B743E254}"/>
                  </a:ext>
                </a:extLst>
              </p:cNvPr>
              <p:cNvGrpSpPr/>
              <p:nvPr/>
            </p:nvGrpSpPr>
            <p:grpSpPr>
              <a:xfrm>
                <a:off x="4349489" y="2960313"/>
                <a:ext cx="1098904" cy="1084724"/>
                <a:chOff x="4349489" y="2960313"/>
                <a:chExt cx="1098904" cy="1084724"/>
              </a:xfrm>
            </p:grpSpPr>
            <p:sp>
              <p:nvSpPr>
                <p:cNvPr id="186" name="Google Shape;2560;p49">
                  <a:extLst>
                    <a:ext uri="{FF2B5EF4-FFF2-40B4-BE49-F238E27FC236}">
                      <a16:creationId xmlns:a16="http://schemas.microsoft.com/office/drawing/2014/main" id="{50FCB155-278C-1788-0C9A-5863319FD5F4}"/>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2561;p49">
                  <a:extLst>
                    <a:ext uri="{FF2B5EF4-FFF2-40B4-BE49-F238E27FC236}">
                      <a16:creationId xmlns:a16="http://schemas.microsoft.com/office/drawing/2014/main" id="{2157D148-2373-9B3B-C0B9-4DFD31B88861}"/>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3" name="Google Shape;2562;p49">
                <a:extLst>
                  <a:ext uri="{FF2B5EF4-FFF2-40B4-BE49-F238E27FC236}">
                    <a16:creationId xmlns:a16="http://schemas.microsoft.com/office/drawing/2014/main" id="{0023F215-CEDA-AC88-8500-C4E07D35ED51}"/>
                  </a:ext>
                </a:extLst>
              </p:cNvPr>
              <p:cNvGrpSpPr/>
              <p:nvPr/>
            </p:nvGrpSpPr>
            <p:grpSpPr>
              <a:xfrm>
                <a:off x="4732657" y="3315384"/>
                <a:ext cx="374952" cy="374572"/>
                <a:chOff x="4201447" y="3817349"/>
                <a:chExt cx="346024" cy="345674"/>
              </a:xfrm>
            </p:grpSpPr>
            <p:sp>
              <p:nvSpPr>
                <p:cNvPr id="184" name="Google Shape;2563;p49">
                  <a:extLst>
                    <a:ext uri="{FF2B5EF4-FFF2-40B4-BE49-F238E27FC236}">
                      <a16:creationId xmlns:a16="http://schemas.microsoft.com/office/drawing/2014/main" id="{EBA33CEB-04E8-2BF6-C743-EC938A905E35}"/>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2564;p49">
                  <a:extLst>
                    <a:ext uri="{FF2B5EF4-FFF2-40B4-BE49-F238E27FC236}">
                      <a16:creationId xmlns:a16="http://schemas.microsoft.com/office/drawing/2014/main" id="{A8B96F4E-B0EE-B94B-AC3C-6B779655C2C3}"/>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172" name="Google Shape;2565;p49">
              <a:extLst>
                <a:ext uri="{FF2B5EF4-FFF2-40B4-BE49-F238E27FC236}">
                  <a16:creationId xmlns:a16="http://schemas.microsoft.com/office/drawing/2014/main" id="{A15EED4F-1EB8-0C83-4C23-A8DEFECA9B9A}"/>
                </a:ext>
              </a:extLst>
            </p:cNvPr>
            <p:cNvGrpSpPr/>
            <p:nvPr/>
          </p:nvGrpSpPr>
          <p:grpSpPr>
            <a:xfrm>
              <a:off x="6529419" y="3711909"/>
              <a:ext cx="956596" cy="944315"/>
              <a:chOff x="3768864" y="3522050"/>
              <a:chExt cx="1098904" cy="1084796"/>
            </a:xfrm>
          </p:grpSpPr>
          <p:grpSp>
            <p:nvGrpSpPr>
              <p:cNvPr id="173" name="Google Shape;2566;p49">
                <a:extLst>
                  <a:ext uri="{FF2B5EF4-FFF2-40B4-BE49-F238E27FC236}">
                    <a16:creationId xmlns:a16="http://schemas.microsoft.com/office/drawing/2014/main" id="{C34D850A-F484-A90F-6085-9DC92FADA5D4}"/>
                  </a:ext>
                </a:extLst>
              </p:cNvPr>
              <p:cNvGrpSpPr/>
              <p:nvPr/>
            </p:nvGrpSpPr>
            <p:grpSpPr>
              <a:xfrm>
                <a:off x="3768864" y="3522050"/>
                <a:ext cx="1098904" cy="1084796"/>
                <a:chOff x="3768864" y="3522050"/>
                <a:chExt cx="1098904" cy="1084796"/>
              </a:xfrm>
            </p:grpSpPr>
            <p:sp>
              <p:nvSpPr>
                <p:cNvPr id="180" name="Google Shape;2567;p49">
                  <a:extLst>
                    <a:ext uri="{FF2B5EF4-FFF2-40B4-BE49-F238E27FC236}">
                      <a16:creationId xmlns:a16="http://schemas.microsoft.com/office/drawing/2014/main" id="{DE87D878-B0B9-40E6-B209-EC48C7293214}"/>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2568;p49">
                  <a:extLst>
                    <a:ext uri="{FF2B5EF4-FFF2-40B4-BE49-F238E27FC236}">
                      <a16:creationId xmlns:a16="http://schemas.microsoft.com/office/drawing/2014/main" id="{338E3322-6E22-B41C-5DB7-02364A144A23}"/>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4" name="Google Shape;2569;p49">
                <a:extLst>
                  <a:ext uri="{FF2B5EF4-FFF2-40B4-BE49-F238E27FC236}">
                    <a16:creationId xmlns:a16="http://schemas.microsoft.com/office/drawing/2014/main" id="{895D572C-C266-4457-921F-52A2569E2097}"/>
                  </a:ext>
                </a:extLst>
              </p:cNvPr>
              <p:cNvGrpSpPr/>
              <p:nvPr/>
            </p:nvGrpSpPr>
            <p:grpSpPr>
              <a:xfrm>
                <a:off x="4139616" y="3871555"/>
                <a:ext cx="357419" cy="357005"/>
                <a:chOff x="7482229" y="3351230"/>
                <a:chExt cx="357419" cy="357005"/>
              </a:xfrm>
            </p:grpSpPr>
            <p:sp>
              <p:nvSpPr>
                <p:cNvPr id="175" name="Google Shape;2570;p49">
                  <a:extLst>
                    <a:ext uri="{FF2B5EF4-FFF2-40B4-BE49-F238E27FC236}">
                      <a16:creationId xmlns:a16="http://schemas.microsoft.com/office/drawing/2014/main" id="{CA98CC26-8E12-94D6-C1A6-61295C884E40}"/>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2571;p49">
                  <a:extLst>
                    <a:ext uri="{FF2B5EF4-FFF2-40B4-BE49-F238E27FC236}">
                      <a16:creationId xmlns:a16="http://schemas.microsoft.com/office/drawing/2014/main" id="{1C115761-6FE1-1371-4FD8-347F3E055636}"/>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2572;p49">
                  <a:extLst>
                    <a:ext uri="{FF2B5EF4-FFF2-40B4-BE49-F238E27FC236}">
                      <a16:creationId xmlns:a16="http://schemas.microsoft.com/office/drawing/2014/main" id="{8F7FE396-A5E1-4E43-8C44-B35456716872}"/>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2573;p49">
                  <a:extLst>
                    <a:ext uri="{FF2B5EF4-FFF2-40B4-BE49-F238E27FC236}">
                      <a16:creationId xmlns:a16="http://schemas.microsoft.com/office/drawing/2014/main" id="{2183E524-9F19-3A58-87EB-9C84668E1424}"/>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2574;p49">
                  <a:extLst>
                    <a:ext uri="{FF2B5EF4-FFF2-40B4-BE49-F238E27FC236}">
                      <a16:creationId xmlns:a16="http://schemas.microsoft.com/office/drawing/2014/main" id="{3FBA693F-62C5-F28B-1FD7-0F8304AD0666}"/>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
        <p:nvSpPr>
          <p:cNvPr id="208" name="Google Shape;1973;p38">
            <a:extLst>
              <a:ext uri="{FF2B5EF4-FFF2-40B4-BE49-F238E27FC236}">
                <a16:creationId xmlns:a16="http://schemas.microsoft.com/office/drawing/2014/main" id="{253BE4EC-8DAD-9AF4-BE43-A3E94745DB84}"/>
              </a:ext>
            </a:extLst>
          </p:cNvPr>
          <p:cNvSpPr txBox="1"/>
          <p:nvPr/>
        </p:nvSpPr>
        <p:spPr>
          <a:xfrm>
            <a:off x="3413030" y="4313966"/>
            <a:ext cx="7179923"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600">
                <a:solidFill>
                  <a:schemeClr val="tx1"/>
                </a:solidFill>
                <a:latin typeface="Roboto"/>
                <a:ea typeface="Roboto"/>
                <a:cs typeface="Roboto"/>
                <a:sym typeface="Roboto"/>
              </a:rPr>
              <a:t>MADE BY:</a:t>
            </a:r>
          </a:p>
          <a:p>
            <a:pPr marL="0" lvl="0" indent="0" algn="l" rtl="0">
              <a:spcBef>
                <a:spcPts val="0"/>
              </a:spcBef>
              <a:spcAft>
                <a:spcPts val="0"/>
              </a:spcAft>
              <a:buNone/>
            </a:pPr>
            <a:r>
              <a:rPr lang="en-US" sz="2400">
                <a:solidFill>
                  <a:schemeClr val="tx1"/>
                </a:solidFill>
                <a:latin typeface="Roboto"/>
                <a:ea typeface="Roboto"/>
                <a:cs typeface="Roboto"/>
                <a:sym typeface="Roboto"/>
              </a:rPr>
              <a:t>SARTHAK DWIVEDI [RA2111026010122]</a:t>
            </a:r>
          </a:p>
          <a:p>
            <a:pPr marL="0" lvl="0" indent="0" algn="l" rtl="0">
              <a:spcBef>
                <a:spcPts val="0"/>
              </a:spcBef>
              <a:spcAft>
                <a:spcPts val="0"/>
              </a:spcAft>
              <a:buNone/>
            </a:pPr>
            <a:r>
              <a:rPr lang="en-US" sz="2400">
                <a:solidFill>
                  <a:schemeClr val="tx1"/>
                </a:solidFill>
                <a:latin typeface="Roboto"/>
                <a:ea typeface="Roboto"/>
                <a:cs typeface="Roboto"/>
                <a:sym typeface="Roboto"/>
              </a:rPr>
              <a:t>SHASHWAT PRASAD [RA2111026010143]</a:t>
            </a:r>
          </a:p>
          <a:p>
            <a:pPr marL="0" lvl="0" indent="0" algn="l" rtl="0">
              <a:spcBef>
                <a:spcPts val="0"/>
              </a:spcBef>
              <a:spcAft>
                <a:spcPts val="0"/>
              </a:spcAft>
              <a:buNone/>
            </a:pPr>
            <a:r>
              <a:rPr lang="en-US" sz="2400">
                <a:solidFill>
                  <a:schemeClr val="tx1"/>
                </a:solidFill>
                <a:latin typeface="Roboto"/>
                <a:ea typeface="Roboto"/>
                <a:cs typeface="Roboto"/>
                <a:sym typeface="Roboto"/>
              </a:rPr>
              <a:t>YASHOWARDHAN SAMDHANI [RA2111026010151]</a:t>
            </a:r>
            <a:endParaRPr sz="2400">
              <a:solidFill>
                <a:schemeClr val="tx1"/>
              </a:solidFill>
              <a:latin typeface="Roboto"/>
              <a:ea typeface="Roboto"/>
              <a:cs typeface="Roboto"/>
              <a:sym typeface="Roboto"/>
            </a:endParaRPr>
          </a:p>
        </p:txBody>
      </p:sp>
      <p:sp>
        <p:nvSpPr>
          <p:cNvPr id="209" name="Google Shape;2206;p43">
            <a:extLst>
              <a:ext uri="{FF2B5EF4-FFF2-40B4-BE49-F238E27FC236}">
                <a16:creationId xmlns:a16="http://schemas.microsoft.com/office/drawing/2014/main" id="{49BF5A6F-94F5-EFC1-CF09-7DF9596B5DCE}"/>
              </a:ext>
            </a:extLst>
          </p:cNvPr>
          <p:cNvSpPr/>
          <p:nvPr/>
        </p:nvSpPr>
        <p:spPr>
          <a:xfrm>
            <a:off x="490640" y="681095"/>
            <a:ext cx="1347900" cy="1347900"/>
          </a:xfrm>
          <a:prstGeom prst="ellipse">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10" name="Google Shape;2208;p43">
            <a:extLst>
              <a:ext uri="{FF2B5EF4-FFF2-40B4-BE49-F238E27FC236}">
                <a16:creationId xmlns:a16="http://schemas.microsoft.com/office/drawing/2014/main" id="{F2143EC9-579D-0180-2DD2-9CED90B7E3AC}"/>
              </a:ext>
            </a:extLst>
          </p:cNvPr>
          <p:cNvGrpSpPr/>
          <p:nvPr/>
        </p:nvGrpSpPr>
        <p:grpSpPr>
          <a:xfrm>
            <a:off x="686268" y="896618"/>
            <a:ext cx="990757" cy="1007199"/>
            <a:chOff x="5142325" y="1951175"/>
            <a:chExt cx="1293925" cy="1315400"/>
          </a:xfrm>
        </p:grpSpPr>
        <p:sp>
          <p:nvSpPr>
            <p:cNvPr id="211" name="Google Shape;2209;p43">
              <a:extLst>
                <a:ext uri="{FF2B5EF4-FFF2-40B4-BE49-F238E27FC236}">
                  <a16:creationId xmlns:a16="http://schemas.microsoft.com/office/drawing/2014/main" id="{7ED1693C-5D6E-EFC2-81EC-E0AA64ED0283}"/>
                </a:ext>
              </a:extLst>
            </p:cNvPr>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2210;p43">
              <a:extLst>
                <a:ext uri="{FF2B5EF4-FFF2-40B4-BE49-F238E27FC236}">
                  <a16:creationId xmlns:a16="http://schemas.microsoft.com/office/drawing/2014/main" id="{EA961442-E36F-7A99-A131-3AC3BE68CC41}"/>
                </a:ext>
              </a:extLst>
            </p:cNvPr>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2211;p43">
              <a:extLst>
                <a:ext uri="{FF2B5EF4-FFF2-40B4-BE49-F238E27FC236}">
                  <a16:creationId xmlns:a16="http://schemas.microsoft.com/office/drawing/2014/main" id="{DCFCA165-B782-4059-BE2A-500E8964BED7}"/>
                </a:ext>
              </a:extLst>
            </p:cNvPr>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2212;p43">
              <a:extLst>
                <a:ext uri="{FF2B5EF4-FFF2-40B4-BE49-F238E27FC236}">
                  <a16:creationId xmlns:a16="http://schemas.microsoft.com/office/drawing/2014/main" id="{16FE2270-897D-0D93-C94C-6CB9370A6C71}"/>
                </a:ext>
              </a:extLst>
            </p:cNvPr>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2213;p43">
              <a:extLst>
                <a:ext uri="{FF2B5EF4-FFF2-40B4-BE49-F238E27FC236}">
                  <a16:creationId xmlns:a16="http://schemas.microsoft.com/office/drawing/2014/main" id="{A2F3024F-9DEA-E516-5F4C-F5BE25D61C04}"/>
                </a:ext>
              </a:extLst>
            </p:cNvPr>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2214;p43">
              <a:extLst>
                <a:ext uri="{FF2B5EF4-FFF2-40B4-BE49-F238E27FC236}">
                  <a16:creationId xmlns:a16="http://schemas.microsoft.com/office/drawing/2014/main" id="{11DB3D6F-D009-1C5C-2F36-2D743A2251A2}"/>
                </a:ext>
              </a:extLst>
            </p:cNvPr>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2215;p43">
              <a:extLst>
                <a:ext uri="{FF2B5EF4-FFF2-40B4-BE49-F238E27FC236}">
                  <a16:creationId xmlns:a16="http://schemas.microsoft.com/office/drawing/2014/main" id="{E22F7F17-B22B-C0D7-C6F0-51BB86B3331A}"/>
                </a:ext>
              </a:extLst>
            </p:cNvPr>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2216;p43">
              <a:extLst>
                <a:ext uri="{FF2B5EF4-FFF2-40B4-BE49-F238E27FC236}">
                  <a16:creationId xmlns:a16="http://schemas.microsoft.com/office/drawing/2014/main" id="{84B74161-A2C9-E70F-F2E2-C375C675DF07}"/>
                </a:ext>
              </a:extLst>
            </p:cNvPr>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2217;p43">
              <a:extLst>
                <a:ext uri="{FF2B5EF4-FFF2-40B4-BE49-F238E27FC236}">
                  <a16:creationId xmlns:a16="http://schemas.microsoft.com/office/drawing/2014/main" id="{376442C4-4087-A183-58E5-8299ABC73131}"/>
                </a:ext>
              </a:extLst>
            </p:cNvPr>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2218;p43">
              <a:extLst>
                <a:ext uri="{FF2B5EF4-FFF2-40B4-BE49-F238E27FC236}">
                  <a16:creationId xmlns:a16="http://schemas.microsoft.com/office/drawing/2014/main" id="{BE006450-F709-3B68-941C-CA316B8F308A}"/>
                </a:ext>
              </a:extLst>
            </p:cNvPr>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2219;p43">
              <a:extLst>
                <a:ext uri="{FF2B5EF4-FFF2-40B4-BE49-F238E27FC236}">
                  <a16:creationId xmlns:a16="http://schemas.microsoft.com/office/drawing/2014/main" id="{3B80D9F3-6C5B-8A1F-663D-3C68BA7295CD}"/>
                </a:ext>
              </a:extLst>
            </p:cNvPr>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2220;p43">
              <a:extLst>
                <a:ext uri="{FF2B5EF4-FFF2-40B4-BE49-F238E27FC236}">
                  <a16:creationId xmlns:a16="http://schemas.microsoft.com/office/drawing/2014/main" id="{2E56AAFF-DAA7-4B32-F6FF-85810BD7EEEE}"/>
                </a:ext>
              </a:extLst>
            </p:cNvPr>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2221;p43">
              <a:extLst>
                <a:ext uri="{FF2B5EF4-FFF2-40B4-BE49-F238E27FC236}">
                  <a16:creationId xmlns:a16="http://schemas.microsoft.com/office/drawing/2014/main" id="{AC1135BD-276D-DC44-CE90-822C0D6E0704}"/>
                </a:ext>
              </a:extLst>
            </p:cNvPr>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2222;p43">
              <a:extLst>
                <a:ext uri="{FF2B5EF4-FFF2-40B4-BE49-F238E27FC236}">
                  <a16:creationId xmlns:a16="http://schemas.microsoft.com/office/drawing/2014/main" id="{2811843F-2C05-4A79-0924-60BA5F8430D4}"/>
                </a:ext>
              </a:extLst>
            </p:cNvPr>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2223;p43">
              <a:extLst>
                <a:ext uri="{FF2B5EF4-FFF2-40B4-BE49-F238E27FC236}">
                  <a16:creationId xmlns:a16="http://schemas.microsoft.com/office/drawing/2014/main" id="{BA7D22BB-4F27-EAD8-7994-EA11DC5A4A08}"/>
                </a:ext>
              </a:extLst>
            </p:cNvPr>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2224;p43">
              <a:extLst>
                <a:ext uri="{FF2B5EF4-FFF2-40B4-BE49-F238E27FC236}">
                  <a16:creationId xmlns:a16="http://schemas.microsoft.com/office/drawing/2014/main" id="{E31EDF0F-CE15-28EC-0306-E31412EEA2D7}"/>
                </a:ext>
              </a:extLst>
            </p:cNvPr>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2225;p43">
              <a:extLst>
                <a:ext uri="{FF2B5EF4-FFF2-40B4-BE49-F238E27FC236}">
                  <a16:creationId xmlns:a16="http://schemas.microsoft.com/office/drawing/2014/main" id="{629244D2-00B0-7570-50AF-0DD343DF62DD}"/>
                </a:ext>
              </a:extLst>
            </p:cNvPr>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2226;p43">
              <a:extLst>
                <a:ext uri="{FF2B5EF4-FFF2-40B4-BE49-F238E27FC236}">
                  <a16:creationId xmlns:a16="http://schemas.microsoft.com/office/drawing/2014/main" id="{6ACD943A-5DD4-9CF5-432E-FB95BB5C8F95}"/>
                </a:ext>
              </a:extLst>
            </p:cNvPr>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2227;p43">
              <a:extLst>
                <a:ext uri="{FF2B5EF4-FFF2-40B4-BE49-F238E27FC236}">
                  <a16:creationId xmlns:a16="http://schemas.microsoft.com/office/drawing/2014/main" id="{D15C5ACC-F328-F24A-CD2F-4D1CA09D04C4}"/>
                </a:ext>
              </a:extLst>
            </p:cNvPr>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2228;p43">
              <a:extLst>
                <a:ext uri="{FF2B5EF4-FFF2-40B4-BE49-F238E27FC236}">
                  <a16:creationId xmlns:a16="http://schemas.microsoft.com/office/drawing/2014/main" id="{19049C2B-401B-2CEA-162B-A3DA0888C94A}"/>
                </a:ext>
              </a:extLst>
            </p:cNvPr>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2229;p43">
              <a:extLst>
                <a:ext uri="{FF2B5EF4-FFF2-40B4-BE49-F238E27FC236}">
                  <a16:creationId xmlns:a16="http://schemas.microsoft.com/office/drawing/2014/main" id="{2DA3C8F6-A2D9-DF12-20F2-EDD4DF5B593C}"/>
                </a:ext>
              </a:extLst>
            </p:cNvPr>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2230;p43">
              <a:extLst>
                <a:ext uri="{FF2B5EF4-FFF2-40B4-BE49-F238E27FC236}">
                  <a16:creationId xmlns:a16="http://schemas.microsoft.com/office/drawing/2014/main" id="{676AAD8E-02FC-6A44-5DF9-D0FD74175FCD}"/>
                </a:ext>
              </a:extLst>
            </p:cNvPr>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2231;p43">
              <a:extLst>
                <a:ext uri="{FF2B5EF4-FFF2-40B4-BE49-F238E27FC236}">
                  <a16:creationId xmlns:a16="http://schemas.microsoft.com/office/drawing/2014/main" id="{4330E60D-1A8E-52C2-0A92-479F2D5F831C}"/>
                </a:ext>
              </a:extLst>
            </p:cNvPr>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2232;p43">
              <a:extLst>
                <a:ext uri="{FF2B5EF4-FFF2-40B4-BE49-F238E27FC236}">
                  <a16:creationId xmlns:a16="http://schemas.microsoft.com/office/drawing/2014/main" id="{683F0B0B-29B2-EB1E-6814-779E404E9EAE}"/>
                </a:ext>
              </a:extLst>
            </p:cNvPr>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2233;p43">
              <a:extLst>
                <a:ext uri="{FF2B5EF4-FFF2-40B4-BE49-F238E27FC236}">
                  <a16:creationId xmlns:a16="http://schemas.microsoft.com/office/drawing/2014/main" id="{1782D0A5-371B-A62B-84B5-68A432AA5EBF}"/>
                </a:ext>
              </a:extLst>
            </p:cNvPr>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2234;p43">
              <a:extLst>
                <a:ext uri="{FF2B5EF4-FFF2-40B4-BE49-F238E27FC236}">
                  <a16:creationId xmlns:a16="http://schemas.microsoft.com/office/drawing/2014/main" id="{E0B3F855-6776-3720-DBD0-D565FFE3DB8F}"/>
                </a:ext>
              </a:extLst>
            </p:cNvPr>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2235;p43">
              <a:extLst>
                <a:ext uri="{FF2B5EF4-FFF2-40B4-BE49-F238E27FC236}">
                  <a16:creationId xmlns:a16="http://schemas.microsoft.com/office/drawing/2014/main" id="{B9AEE2AD-D506-2021-4DF8-B9094B370EF5}"/>
                </a:ext>
              </a:extLst>
            </p:cNvPr>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2236;p43">
              <a:extLst>
                <a:ext uri="{FF2B5EF4-FFF2-40B4-BE49-F238E27FC236}">
                  <a16:creationId xmlns:a16="http://schemas.microsoft.com/office/drawing/2014/main" id="{9A6E0DD3-964D-88B9-B798-68837BF286F9}"/>
                </a:ext>
              </a:extLst>
            </p:cNvPr>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2237;p43">
              <a:extLst>
                <a:ext uri="{FF2B5EF4-FFF2-40B4-BE49-F238E27FC236}">
                  <a16:creationId xmlns:a16="http://schemas.microsoft.com/office/drawing/2014/main" id="{1638B641-0E32-0103-C6AA-C596610D6CD3}"/>
                </a:ext>
              </a:extLst>
            </p:cNvPr>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2238;p43">
              <a:extLst>
                <a:ext uri="{FF2B5EF4-FFF2-40B4-BE49-F238E27FC236}">
                  <a16:creationId xmlns:a16="http://schemas.microsoft.com/office/drawing/2014/main" id="{FE7AB05A-0883-623C-DCB7-42A78B287163}"/>
                </a:ext>
              </a:extLst>
            </p:cNvPr>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2239;p43">
              <a:extLst>
                <a:ext uri="{FF2B5EF4-FFF2-40B4-BE49-F238E27FC236}">
                  <a16:creationId xmlns:a16="http://schemas.microsoft.com/office/drawing/2014/main" id="{C30D285F-620B-73B5-42CA-453090BBE9D7}"/>
                </a:ext>
              </a:extLst>
            </p:cNvPr>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2240;p43">
              <a:extLst>
                <a:ext uri="{FF2B5EF4-FFF2-40B4-BE49-F238E27FC236}">
                  <a16:creationId xmlns:a16="http://schemas.microsoft.com/office/drawing/2014/main" id="{470BE5DD-1221-0318-96EA-502EF4062EA0}"/>
                </a:ext>
              </a:extLst>
            </p:cNvPr>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2241;p43">
              <a:extLst>
                <a:ext uri="{FF2B5EF4-FFF2-40B4-BE49-F238E27FC236}">
                  <a16:creationId xmlns:a16="http://schemas.microsoft.com/office/drawing/2014/main" id="{E35372CB-9E8F-7FBD-E0F7-B32A6C15FE07}"/>
                </a:ext>
              </a:extLst>
            </p:cNvPr>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4" name="Google Shape;2242;p43">
              <a:extLst>
                <a:ext uri="{FF2B5EF4-FFF2-40B4-BE49-F238E27FC236}">
                  <a16:creationId xmlns:a16="http://schemas.microsoft.com/office/drawing/2014/main" id="{2F61BED8-7919-39E7-6031-2E178D4F08A5}"/>
                </a:ext>
              </a:extLst>
            </p:cNvPr>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2243;p43">
              <a:extLst>
                <a:ext uri="{FF2B5EF4-FFF2-40B4-BE49-F238E27FC236}">
                  <a16:creationId xmlns:a16="http://schemas.microsoft.com/office/drawing/2014/main" id="{F5BFFDEE-F386-2366-3BAF-7584A1EDF7B7}"/>
                </a:ext>
              </a:extLst>
            </p:cNvPr>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2244;p43">
              <a:extLst>
                <a:ext uri="{FF2B5EF4-FFF2-40B4-BE49-F238E27FC236}">
                  <a16:creationId xmlns:a16="http://schemas.microsoft.com/office/drawing/2014/main" id="{FFEAC06F-8385-7CEF-981F-F99A483138B7}"/>
                </a:ext>
              </a:extLst>
            </p:cNvPr>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193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p15">
            <a:extLst>
              <a:ext uri="{FF2B5EF4-FFF2-40B4-BE49-F238E27FC236}">
                <a16:creationId xmlns:a16="http://schemas.microsoft.com/office/drawing/2014/main" id="{E02CFE55-2612-6A10-588D-012CFA60EB7F}"/>
              </a:ext>
            </a:extLst>
          </p:cNvPr>
          <p:cNvSpPr txBox="1">
            <a:spLocks noGrp="1"/>
          </p:cNvSpPr>
          <p:nvPr/>
        </p:nvSpPr>
        <p:spPr>
          <a:xfrm>
            <a:off x="458239" y="211640"/>
            <a:ext cx="11136436" cy="1343783"/>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IN" sz="8800" b="1">
                <a:ln>
                  <a:solidFill>
                    <a:schemeClr val="tx1">
                      <a:lumMod val="65000"/>
                    </a:schemeClr>
                  </a:solidFill>
                </a:ln>
                <a:solidFill>
                  <a:schemeClr val="tx1">
                    <a:lumMod val="85000"/>
                  </a:schemeClr>
                </a:solidFill>
              </a:rPr>
              <a:t>INTRODUCTION</a:t>
            </a:r>
            <a:endParaRPr lang="en" sz="8800" b="1">
              <a:ln>
                <a:solidFill>
                  <a:schemeClr val="tx1">
                    <a:lumMod val="65000"/>
                  </a:schemeClr>
                </a:solidFill>
              </a:ln>
              <a:solidFill>
                <a:schemeClr val="tx1">
                  <a:lumMod val="85000"/>
                </a:schemeClr>
              </a:solidFill>
            </a:endParaRPr>
          </a:p>
        </p:txBody>
      </p:sp>
      <p:grpSp>
        <p:nvGrpSpPr>
          <p:cNvPr id="4" name="Google Shape;493;p19">
            <a:extLst>
              <a:ext uri="{FF2B5EF4-FFF2-40B4-BE49-F238E27FC236}">
                <a16:creationId xmlns:a16="http://schemas.microsoft.com/office/drawing/2014/main" id="{FD0EC829-7515-DB11-F8C3-88B44AECBBE5}"/>
              </a:ext>
            </a:extLst>
          </p:cNvPr>
          <p:cNvGrpSpPr/>
          <p:nvPr/>
        </p:nvGrpSpPr>
        <p:grpSpPr>
          <a:xfrm>
            <a:off x="9715508" y="1734532"/>
            <a:ext cx="1889291" cy="3983950"/>
            <a:chOff x="3886200" y="1114550"/>
            <a:chExt cx="1371604" cy="3617430"/>
          </a:xfrm>
        </p:grpSpPr>
        <p:grpSp>
          <p:nvGrpSpPr>
            <p:cNvPr id="5" name="Google Shape;494;p19">
              <a:extLst>
                <a:ext uri="{FF2B5EF4-FFF2-40B4-BE49-F238E27FC236}">
                  <a16:creationId xmlns:a16="http://schemas.microsoft.com/office/drawing/2014/main" id="{DD2AA1AA-E904-32C6-7B3A-F4D9923268C6}"/>
                </a:ext>
              </a:extLst>
            </p:cNvPr>
            <p:cNvGrpSpPr/>
            <p:nvPr/>
          </p:nvGrpSpPr>
          <p:grpSpPr>
            <a:xfrm>
              <a:off x="3886200" y="1114550"/>
              <a:ext cx="1371604" cy="3617430"/>
              <a:chOff x="1657350" y="1114550"/>
              <a:chExt cx="1371604" cy="3617430"/>
            </a:xfrm>
          </p:grpSpPr>
          <p:sp>
            <p:nvSpPr>
              <p:cNvPr id="8" name="Google Shape;495;p19">
                <a:extLst>
                  <a:ext uri="{FF2B5EF4-FFF2-40B4-BE49-F238E27FC236}">
                    <a16:creationId xmlns:a16="http://schemas.microsoft.com/office/drawing/2014/main" id="{4EC89843-6214-6DC7-A343-8466AE4C0331}"/>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6;p19">
                <a:extLst>
                  <a:ext uri="{FF2B5EF4-FFF2-40B4-BE49-F238E27FC236}">
                    <a16:creationId xmlns:a16="http://schemas.microsoft.com/office/drawing/2014/main" id="{99D54A9D-8CF9-3396-4191-B742A265561F}"/>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7;p19">
                <a:extLst>
                  <a:ext uri="{FF2B5EF4-FFF2-40B4-BE49-F238E27FC236}">
                    <a16:creationId xmlns:a16="http://schemas.microsoft.com/office/drawing/2014/main" id="{5493716E-B1C8-626D-6308-580E640DE7B3}"/>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498;p19">
                <a:extLst>
                  <a:ext uri="{FF2B5EF4-FFF2-40B4-BE49-F238E27FC236}">
                    <a16:creationId xmlns:a16="http://schemas.microsoft.com/office/drawing/2014/main" id="{6383A109-7E5F-4106-EAF0-55D3F7C4BC00}"/>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499;p19">
                <a:extLst>
                  <a:ext uri="{FF2B5EF4-FFF2-40B4-BE49-F238E27FC236}">
                    <a16:creationId xmlns:a16="http://schemas.microsoft.com/office/drawing/2014/main" id="{797ECD0F-8451-B827-678D-AFEC13145949}"/>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00;p19">
                <a:extLst>
                  <a:ext uri="{FF2B5EF4-FFF2-40B4-BE49-F238E27FC236}">
                    <a16:creationId xmlns:a16="http://schemas.microsoft.com/office/drawing/2014/main" id="{99A2F71E-8AA5-7F44-8283-46A84B7B557C}"/>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01;p19">
                <a:extLst>
                  <a:ext uri="{FF2B5EF4-FFF2-40B4-BE49-F238E27FC236}">
                    <a16:creationId xmlns:a16="http://schemas.microsoft.com/office/drawing/2014/main" id="{D7BDC2CF-C6A7-DDE8-CD1F-12E004132157}"/>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02;p19">
                <a:extLst>
                  <a:ext uri="{FF2B5EF4-FFF2-40B4-BE49-F238E27FC236}">
                    <a16:creationId xmlns:a16="http://schemas.microsoft.com/office/drawing/2014/main" id="{4A008146-CBED-894F-B95F-CE5E8FA52F62}"/>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03;p19">
                <a:extLst>
                  <a:ext uri="{FF2B5EF4-FFF2-40B4-BE49-F238E27FC236}">
                    <a16:creationId xmlns:a16="http://schemas.microsoft.com/office/drawing/2014/main" id="{CD7F8B66-4B4F-749E-DD0F-5C9D60131B5F}"/>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04;p19">
                <a:extLst>
                  <a:ext uri="{FF2B5EF4-FFF2-40B4-BE49-F238E27FC236}">
                    <a16:creationId xmlns:a16="http://schemas.microsoft.com/office/drawing/2014/main" id="{A682891D-C0EF-EA29-0DE1-382F7838D1CA}"/>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05;p19">
                <a:extLst>
                  <a:ext uri="{FF2B5EF4-FFF2-40B4-BE49-F238E27FC236}">
                    <a16:creationId xmlns:a16="http://schemas.microsoft.com/office/drawing/2014/main" id="{4490435B-88E5-033B-45D3-DA3F6103945E}"/>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06;p19">
                <a:extLst>
                  <a:ext uri="{FF2B5EF4-FFF2-40B4-BE49-F238E27FC236}">
                    <a16:creationId xmlns:a16="http://schemas.microsoft.com/office/drawing/2014/main" id="{4A466FCE-CE64-7EAA-EF65-83BD0E5A8E41}"/>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07;p19">
                <a:extLst>
                  <a:ext uri="{FF2B5EF4-FFF2-40B4-BE49-F238E27FC236}">
                    <a16:creationId xmlns:a16="http://schemas.microsoft.com/office/drawing/2014/main" id="{77D92CA6-A168-783C-6004-949507BD3C2C}"/>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08;p19">
                <a:extLst>
                  <a:ext uri="{FF2B5EF4-FFF2-40B4-BE49-F238E27FC236}">
                    <a16:creationId xmlns:a16="http://schemas.microsoft.com/office/drawing/2014/main" id="{F3027EF0-F84B-AA46-B6E2-63D09A23B4DE}"/>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09;p19">
                <a:extLst>
                  <a:ext uri="{FF2B5EF4-FFF2-40B4-BE49-F238E27FC236}">
                    <a16:creationId xmlns:a16="http://schemas.microsoft.com/office/drawing/2014/main" id="{239D4179-961F-7AA6-AEBD-B31A902847EC}"/>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10;p19">
                <a:extLst>
                  <a:ext uri="{FF2B5EF4-FFF2-40B4-BE49-F238E27FC236}">
                    <a16:creationId xmlns:a16="http://schemas.microsoft.com/office/drawing/2014/main" id="{8A3D4980-823F-69A4-5601-E790850E85C1}"/>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511;p19">
                <a:extLst>
                  <a:ext uri="{FF2B5EF4-FFF2-40B4-BE49-F238E27FC236}">
                    <a16:creationId xmlns:a16="http://schemas.microsoft.com/office/drawing/2014/main" id="{023DC1E9-29E3-B3E3-AA67-763D7187B285}"/>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512;p19">
                <a:extLst>
                  <a:ext uri="{FF2B5EF4-FFF2-40B4-BE49-F238E27FC236}">
                    <a16:creationId xmlns:a16="http://schemas.microsoft.com/office/drawing/2014/main" id="{AD3EC3DE-7877-6E96-B2D8-3EED36B7AE6B}"/>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 name="Google Shape;513;p19">
              <a:extLst>
                <a:ext uri="{FF2B5EF4-FFF2-40B4-BE49-F238E27FC236}">
                  <a16:creationId xmlns:a16="http://schemas.microsoft.com/office/drawing/2014/main" id="{1325657E-EACD-8761-147F-C8E3E45C91B0}"/>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14;p19">
              <a:extLst>
                <a:ext uri="{FF2B5EF4-FFF2-40B4-BE49-F238E27FC236}">
                  <a16:creationId xmlns:a16="http://schemas.microsoft.com/office/drawing/2014/main" id="{C509DDC1-F584-70CE-B5A8-2F5B1BE1F31F}"/>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6" name="Google Shape;46;p15">
            <a:extLst>
              <a:ext uri="{FF2B5EF4-FFF2-40B4-BE49-F238E27FC236}">
                <a16:creationId xmlns:a16="http://schemas.microsoft.com/office/drawing/2014/main" id="{F3638E58-C905-646B-C780-8F22D24BCB14}"/>
              </a:ext>
            </a:extLst>
          </p:cNvPr>
          <p:cNvSpPr txBox="1">
            <a:spLocks noGrp="1"/>
          </p:cNvSpPr>
          <p:nvPr/>
        </p:nvSpPr>
        <p:spPr>
          <a:xfrm>
            <a:off x="201113" y="1875934"/>
            <a:ext cx="9107346" cy="2488800"/>
          </a:xfrm>
          <a:prstGeom prst="rect">
            <a:avLst/>
          </a:prstGeom>
          <a:solidFill>
            <a:schemeClr val="bg1"/>
          </a:solid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US" sz="2000">
                <a:ln w="0"/>
                <a:solidFill>
                  <a:schemeClr val="tx1"/>
                </a:solidFill>
                <a:effectLst>
                  <a:outerShdw blurRad="38100" dist="19050" dir="2700000" algn="tl" rotWithShape="0">
                    <a:schemeClr val="dk1">
                      <a:alpha val="40000"/>
                    </a:schemeClr>
                  </a:outerShdw>
                </a:effectLst>
              </a:rPr>
              <a:t>In today's rapidly evolving industrial landscape, machine tools serve as the backbone of manufacturing operations across various sectors. These sophisticated devices play a pivotal role in shaping the efficiency and productivity of production lines. However, like any mechanical system, machine tools are susceptible to wear and tear, breakdowns, and inefficiencies that can disrupt operations and incur substantial costs.</a:t>
            </a:r>
          </a:p>
          <a:p>
            <a:pPr marL="0" lvl="0" indent="0" algn="ctr" rtl="0">
              <a:spcBef>
                <a:spcPts val="0"/>
              </a:spcBef>
              <a:spcAft>
                <a:spcPts val="0"/>
              </a:spcAft>
              <a:buNone/>
            </a:pPr>
            <a:r>
              <a:rPr lang="en-US" sz="2000">
                <a:ln w="0"/>
                <a:solidFill>
                  <a:schemeClr val="tx1"/>
                </a:solidFill>
                <a:effectLst>
                  <a:outerShdw blurRad="38100" dist="19050" dir="2700000" algn="tl" rotWithShape="0">
                    <a:schemeClr val="dk1">
                      <a:alpha val="40000"/>
                    </a:schemeClr>
                  </a:outerShdw>
                </a:effectLst>
              </a:rPr>
              <a:t>Traditional maintenance practices often rely on reactive or scheduled approaches, leading to unexpected downtime, costly repairs, and compromised productivity. In contrast, predictive maintenance (PdM) has emerged as a proactive strategy aimed at mitigating these challenges by harnessing the power of artificial intelligence (AI) and advanced analytics. This introduction delves into the realm of predictive maintenance for machine tools, exploring how AI technologies revolutionize maintenance strategies, enhance operational efficiency, and drive significant cost savings for manufacturing enterprises.</a:t>
            </a:r>
          </a:p>
          <a:p>
            <a:pPr marL="0" lvl="0" indent="0" algn="ctr" rtl="0">
              <a:spcBef>
                <a:spcPts val="0"/>
              </a:spcBef>
              <a:spcAft>
                <a:spcPts val="0"/>
              </a:spcAft>
              <a:buNone/>
            </a:pPr>
            <a:endParaRPr lang="en" sz="200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094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0;p18">
            <a:extLst>
              <a:ext uri="{FF2B5EF4-FFF2-40B4-BE49-F238E27FC236}">
                <a16:creationId xmlns:a16="http://schemas.microsoft.com/office/drawing/2014/main" id="{D6E558FD-DCB4-E961-6C41-EB0BFFD24EF2}"/>
              </a:ext>
            </a:extLst>
          </p:cNvPr>
          <p:cNvSpPr/>
          <p:nvPr/>
        </p:nvSpPr>
        <p:spPr>
          <a:xfrm>
            <a:off x="597325" y="2011900"/>
            <a:ext cx="2889300" cy="3407700"/>
          </a:xfrm>
          <a:prstGeom prst="roundRect">
            <a:avLst>
              <a:gd name="adj" fmla="val 14082"/>
            </a:avLst>
          </a:prstGeom>
          <a:solidFill>
            <a:schemeClr val="tx1">
              <a:alpha val="25099"/>
            </a:schemeClr>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 name="Google Shape;362;p18">
            <a:extLst>
              <a:ext uri="{FF2B5EF4-FFF2-40B4-BE49-F238E27FC236}">
                <a16:creationId xmlns:a16="http://schemas.microsoft.com/office/drawing/2014/main" id="{1DF5C894-F0E4-09E8-F46A-26F1830ED5B2}"/>
              </a:ext>
            </a:extLst>
          </p:cNvPr>
          <p:cNvGrpSpPr/>
          <p:nvPr/>
        </p:nvGrpSpPr>
        <p:grpSpPr>
          <a:xfrm>
            <a:off x="881466" y="2797769"/>
            <a:ext cx="2317884" cy="1915633"/>
            <a:chOff x="851113" y="2915825"/>
            <a:chExt cx="2133450" cy="1431550"/>
          </a:xfrm>
        </p:grpSpPr>
        <p:sp>
          <p:nvSpPr>
            <p:cNvPr id="4" name="Google Shape;363;p18">
              <a:extLst>
                <a:ext uri="{FF2B5EF4-FFF2-40B4-BE49-F238E27FC236}">
                  <a16:creationId xmlns:a16="http://schemas.microsoft.com/office/drawing/2014/main" id="{EA84F083-8649-7DB4-7CC8-A2CC6448A79B}"/>
                </a:ext>
              </a:extLst>
            </p:cNvPr>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364;p18">
              <a:extLst>
                <a:ext uri="{FF2B5EF4-FFF2-40B4-BE49-F238E27FC236}">
                  <a16:creationId xmlns:a16="http://schemas.microsoft.com/office/drawing/2014/main" id="{ABCC7725-A1E2-99FF-CD91-A75D6C4FF55F}"/>
                </a:ext>
              </a:extLst>
            </p:cNvPr>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365;p18">
              <a:extLst>
                <a:ext uri="{FF2B5EF4-FFF2-40B4-BE49-F238E27FC236}">
                  <a16:creationId xmlns:a16="http://schemas.microsoft.com/office/drawing/2014/main" id="{A082B552-661A-81CF-619F-05D9C4585965}"/>
                </a:ext>
              </a:extLst>
            </p:cNvPr>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366;p18">
              <a:extLst>
                <a:ext uri="{FF2B5EF4-FFF2-40B4-BE49-F238E27FC236}">
                  <a16:creationId xmlns:a16="http://schemas.microsoft.com/office/drawing/2014/main" id="{8240A453-AE02-0D92-A2E8-47F9E48B7BB9}"/>
                </a:ext>
              </a:extLst>
            </p:cNvPr>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367;p18">
              <a:extLst>
                <a:ext uri="{FF2B5EF4-FFF2-40B4-BE49-F238E27FC236}">
                  <a16:creationId xmlns:a16="http://schemas.microsoft.com/office/drawing/2014/main" id="{17D33888-77E3-0AC5-2E6A-FF8F105C73C3}"/>
                </a:ext>
              </a:extLst>
            </p:cNvPr>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368;p18">
              <a:extLst>
                <a:ext uri="{FF2B5EF4-FFF2-40B4-BE49-F238E27FC236}">
                  <a16:creationId xmlns:a16="http://schemas.microsoft.com/office/drawing/2014/main" id="{6FC379F7-D506-3CD8-047C-A62F6403EC37}"/>
                </a:ext>
              </a:extLst>
            </p:cNvPr>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369;p18">
              <a:extLst>
                <a:ext uri="{FF2B5EF4-FFF2-40B4-BE49-F238E27FC236}">
                  <a16:creationId xmlns:a16="http://schemas.microsoft.com/office/drawing/2014/main" id="{D3287294-2879-6379-27B5-C6FA6B449E31}"/>
                </a:ext>
              </a:extLst>
            </p:cNvPr>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370;p18">
              <a:extLst>
                <a:ext uri="{FF2B5EF4-FFF2-40B4-BE49-F238E27FC236}">
                  <a16:creationId xmlns:a16="http://schemas.microsoft.com/office/drawing/2014/main" id="{5A6083DF-2D82-419F-3A00-5495EC436B42}"/>
                </a:ext>
              </a:extLst>
            </p:cNvPr>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371;p18">
              <a:extLst>
                <a:ext uri="{FF2B5EF4-FFF2-40B4-BE49-F238E27FC236}">
                  <a16:creationId xmlns:a16="http://schemas.microsoft.com/office/drawing/2014/main" id="{9804D7E2-207C-DC91-A616-4C73247447FB}"/>
                </a:ext>
              </a:extLst>
            </p:cNvPr>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372;p18">
              <a:extLst>
                <a:ext uri="{FF2B5EF4-FFF2-40B4-BE49-F238E27FC236}">
                  <a16:creationId xmlns:a16="http://schemas.microsoft.com/office/drawing/2014/main" id="{09261364-A701-890B-2424-C58253953959}"/>
                </a:ext>
              </a:extLst>
            </p:cNvPr>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373;p18">
              <a:extLst>
                <a:ext uri="{FF2B5EF4-FFF2-40B4-BE49-F238E27FC236}">
                  <a16:creationId xmlns:a16="http://schemas.microsoft.com/office/drawing/2014/main" id="{EE775763-6B16-1B6E-89EF-2E7B0128E45D}"/>
                </a:ext>
              </a:extLst>
            </p:cNvPr>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374;p18">
              <a:extLst>
                <a:ext uri="{FF2B5EF4-FFF2-40B4-BE49-F238E27FC236}">
                  <a16:creationId xmlns:a16="http://schemas.microsoft.com/office/drawing/2014/main" id="{9C4DC4F0-357F-8324-5B1D-8CFF1DA2EEE3}"/>
                </a:ext>
              </a:extLst>
            </p:cNvPr>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375;p18">
              <a:extLst>
                <a:ext uri="{FF2B5EF4-FFF2-40B4-BE49-F238E27FC236}">
                  <a16:creationId xmlns:a16="http://schemas.microsoft.com/office/drawing/2014/main" id="{B70346B3-A526-60F5-9B7C-503B256FF120}"/>
                </a:ext>
              </a:extLst>
            </p:cNvPr>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376;p18">
              <a:extLst>
                <a:ext uri="{FF2B5EF4-FFF2-40B4-BE49-F238E27FC236}">
                  <a16:creationId xmlns:a16="http://schemas.microsoft.com/office/drawing/2014/main" id="{DAC8E23F-9B0C-2404-F130-D09F3BE4F4C9}"/>
                </a:ext>
              </a:extLst>
            </p:cNvPr>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377;p18">
              <a:extLst>
                <a:ext uri="{FF2B5EF4-FFF2-40B4-BE49-F238E27FC236}">
                  <a16:creationId xmlns:a16="http://schemas.microsoft.com/office/drawing/2014/main" id="{C4903187-98AE-2BD5-5642-91D6D551FA99}"/>
                </a:ext>
              </a:extLst>
            </p:cNvPr>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378;p18">
              <a:extLst>
                <a:ext uri="{FF2B5EF4-FFF2-40B4-BE49-F238E27FC236}">
                  <a16:creationId xmlns:a16="http://schemas.microsoft.com/office/drawing/2014/main" id="{985CC823-6D49-AE3A-00EB-4221DF02F135}"/>
                </a:ext>
              </a:extLst>
            </p:cNvPr>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379;p18">
              <a:extLst>
                <a:ext uri="{FF2B5EF4-FFF2-40B4-BE49-F238E27FC236}">
                  <a16:creationId xmlns:a16="http://schemas.microsoft.com/office/drawing/2014/main" id="{F2AC7B6F-B93C-E2B3-EF3E-FA59A81D2665}"/>
                </a:ext>
              </a:extLst>
            </p:cNvPr>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380;p18">
              <a:extLst>
                <a:ext uri="{FF2B5EF4-FFF2-40B4-BE49-F238E27FC236}">
                  <a16:creationId xmlns:a16="http://schemas.microsoft.com/office/drawing/2014/main" id="{949A2003-7866-F1A9-1A6F-C9D4DBA317E7}"/>
                </a:ext>
              </a:extLst>
            </p:cNvPr>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381;p18">
              <a:extLst>
                <a:ext uri="{FF2B5EF4-FFF2-40B4-BE49-F238E27FC236}">
                  <a16:creationId xmlns:a16="http://schemas.microsoft.com/office/drawing/2014/main" id="{9E7D22E9-0461-C2F9-67D6-EA9093A88C79}"/>
                </a:ext>
              </a:extLst>
            </p:cNvPr>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382;p18">
              <a:extLst>
                <a:ext uri="{FF2B5EF4-FFF2-40B4-BE49-F238E27FC236}">
                  <a16:creationId xmlns:a16="http://schemas.microsoft.com/office/drawing/2014/main" id="{F569BB7C-79AB-2FB5-944A-29C627CFB9F2}"/>
                </a:ext>
              </a:extLst>
            </p:cNvPr>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83;p18">
              <a:extLst>
                <a:ext uri="{FF2B5EF4-FFF2-40B4-BE49-F238E27FC236}">
                  <a16:creationId xmlns:a16="http://schemas.microsoft.com/office/drawing/2014/main" id="{B8A3610E-1268-1399-0EBF-64FFBC75D2B6}"/>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84;p18">
              <a:extLst>
                <a:ext uri="{FF2B5EF4-FFF2-40B4-BE49-F238E27FC236}">
                  <a16:creationId xmlns:a16="http://schemas.microsoft.com/office/drawing/2014/main" id="{92D5A45F-82B7-74C8-73CF-98B778378420}"/>
                </a:ext>
              </a:extLst>
            </p:cNvPr>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85;p18">
              <a:extLst>
                <a:ext uri="{FF2B5EF4-FFF2-40B4-BE49-F238E27FC236}">
                  <a16:creationId xmlns:a16="http://schemas.microsoft.com/office/drawing/2014/main" id="{571EE094-EE42-6A4A-C396-02F485F5B81D}"/>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86;p18">
              <a:extLst>
                <a:ext uri="{FF2B5EF4-FFF2-40B4-BE49-F238E27FC236}">
                  <a16:creationId xmlns:a16="http://schemas.microsoft.com/office/drawing/2014/main" id="{6CEC8EB7-29D2-2F0E-0F7E-784C20C07A1E}"/>
                </a:ext>
              </a:extLst>
            </p:cNvPr>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87;p18">
              <a:extLst>
                <a:ext uri="{FF2B5EF4-FFF2-40B4-BE49-F238E27FC236}">
                  <a16:creationId xmlns:a16="http://schemas.microsoft.com/office/drawing/2014/main" id="{9D6C4527-FB7E-5B8B-E5D1-BC2EC51456E0}"/>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88;p18">
              <a:extLst>
                <a:ext uri="{FF2B5EF4-FFF2-40B4-BE49-F238E27FC236}">
                  <a16:creationId xmlns:a16="http://schemas.microsoft.com/office/drawing/2014/main" id="{D15F566B-98C4-1F6E-0DD9-96DA8202A6CD}"/>
                </a:ext>
              </a:extLst>
            </p:cNvPr>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89;p18">
              <a:extLst>
                <a:ext uri="{FF2B5EF4-FFF2-40B4-BE49-F238E27FC236}">
                  <a16:creationId xmlns:a16="http://schemas.microsoft.com/office/drawing/2014/main" id="{1CB346FE-E4F0-7547-5FE3-6C85FC3B4317}"/>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90;p18">
              <a:extLst>
                <a:ext uri="{FF2B5EF4-FFF2-40B4-BE49-F238E27FC236}">
                  <a16:creationId xmlns:a16="http://schemas.microsoft.com/office/drawing/2014/main" id="{44086162-0522-0E8C-24BE-ACBC3A462276}"/>
                </a:ext>
              </a:extLst>
            </p:cNvPr>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91;p18">
              <a:extLst>
                <a:ext uri="{FF2B5EF4-FFF2-40B4-BE49-F238E27FC236}">
                  <a16:creationId xmlns:a16="http://schemas.microsoft.com/office/drawing/2014/main" id="{AC8C3139-7E67-9780-085B-98B71F4FC048}"/>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92;p18">
              <a:extLst>
                <a:ext uri="{FF2B5EF4-FFF2-40B4-BE49-F238E27FC236}">
                  <a16:creationId xmlns:a16="http://schemas.microsoft.com/office/drawing/2014/main" id="{AEF04823-9A6E-28E6-ABF9-E7B7F424FFA1}"/>
                </a:ext>
              </a:extLst>
            </p:cNvPr>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393;p18">
              <a:extLst>
                <a:ext uri="{FF2B5EF4-FFF2-40B4-BE49-F238E27FC236}">
                  <a16:creationId xmlns:a16="http://schemas.microsoft.com/office/drawing/2014/main" id="{ECEE9F9A-8EA1-D6FB-78E5-EF7A731C7768}"/>
                </a:ext>
              </a:extLst>
            </p:cNvPr>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94;p18">
              <a:extLst>
                <a:ext uri="{FF2B5EF4-FFF2-40B4-BE49-F238E27FC236}">
                  <a16:creationId xmlns:a16="http://schemas.microsoft.com/office/drawing/2014/main" id="{987EB67D-CD42-EF58-59EE-C587BD22136B}"/>
                </a:ext>
              </a:extLst>
            </p:cNvPr>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395;p18">
              <a:extLst>
                <a:ext uri="{FF2B5EF4-FFF2-40B4-BE49-F238E27FC236}">
                  <a16:creationId xmlns:a16="http://schemas.microsoft.com/office/drawing/2014/main" id="{9048566E-79F8-CD22-689A-0F123BF2AE28}"/>
                </a:ext>
              </a:extLst>
            </p:cNvPr>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396;p18">
              <a:extLst>
                <a:ext uri="{FF2B5EF4-FFF2-40B4-BE49-F238E27FC236}">
                  <a16:creationId xmlns:a16="http://schemas.microsoft.com/office/drawing/2014/main" id="{02F67413-B690-D5D2-8BC2-668A47FC02F6}"/>
                </a:ext>
              </a:extLst>
            </p:cNvPr>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397;p18">
              <a:extLst>
                <a:ext uri="{FF2B5EF4-FFF2-40B4-BE49-F238E27FC236}">
                  <a16:creationId xmlns:a16="http://schemas.microsoft.com/office/drawing/2014/main" id="{822B999C-4FEC-BE01-275D-7E4D31F7C6D8}"/>
                </a:ext>
              </a:extLst>
            </p:cNvPr>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98;p18">
              <a:extLst>
                <a:ext uri="{FF2B5EF4-FFF2-40B4-BE49-F238E27FC236}">
                  <a16:creationId xmlns:a16="http://schemas.microsoft.com/office/drawing/2014/main" id="{A8E4C83D-CFFD-E234-E8AB-AFF5BB25599F}"/>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399;p18">
              <a:extLst>
                <a:ext uri="{FF2B5EF4-FFF2-40B4-BE49-F238E27FC236}">
                  <a16:creationId xmlns:a16="http://schemas.microsoft.com/office/drawing/2014/main" id="{E7A94337-55ED-AC71-955F-1F43FBB36058}"/>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400;p18">
              <a:extLst>
                <a:ext uri="{FF2B5EF4-FFF2-40B4-BE49-F238E27FC236}">
                  <a16:creationId xmlns:a16="http://schemas.microsoft.com/office/drawing/2014/main" id="{A240125B-8260-8B25-CFA1-20DEA166A9E7}"/>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401;p18">
              <a:extLst>
                <a:ext uri="{FF2B5EF4-FFF2-40B4-BE49-F238E27FC236}">
                  <a16:creationId xmlns:a16="http://schemas.microsoft.com/office/drawing/2014/main" id="{67F943F6-B713-497C-B533-47A51B27CA94}"/>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402;p18">
              <a:extLst>
                <a:ext uri="{FF2B5EF4-FFF2-40B4-BE49-F238E27FC236}">
                  <a16:creationId xmlns:a16="http://schemas.microsoft.com/office/drawing/2014/main" id="{D65146E4-F102-BADA-9C45-990A07058D27}"/>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403;p18">
              <a:extLst>
                <a:ext uri="{FF2B5EF4-FFF2-40B4-BE49-F238E27FC236}">
                  <a16:creationId xmlns:a16="http://schemas.microsoft.com/office/drawing/2014/main" id="{15853E47-9FF4-840F-CF0E-462E923761F2}"/>
                </a:ext>
              </a:extLst>
            </p:cNvPr>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404;p18">
              <a:extLst>
                <a:ext uri="{FF2B5EF4-FFF2-40B4-BE49-F238E27FC236}">
                  <a16:creationId xmlns:a16="http://schemas.microsoft.com/office/drawing/2014/main" id="{5DA70DA6-E328-01E8-5EBD-75FCE2C0C9B2}"/>
                </a:ext>
              </a:extLst>
            </p:cNvPr>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405;p18">
              <a:extLst>
                <a:ext uri="{FF2B5EF4-FFF2-40B4-BE49-F238E27FC236}">
                  <a16:creationId xmlns:a16="http://schemas.microsoft.com/office/drawing/2014/main" id="{0D8D3B29-FC32-EAA4-6A49-DD927A476F1C}"/>
                </a:ext>
              </a:extLst>
            </p:cNvPr>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406;p18">
              <a:extLst>
                <a:ext uri="{FF2B5EF4-FFF2-40B4-BE49-F238E27FC236}">
                  <a16:creationId xmlns:a16="http://schemas.microsoft.com/office/drawing/2014/main" id="{CB191846-F4CD-8ECA-6B90-E4034F512F6D}"/>
                </a:ext>
              </a:extLst>
            </p:cNvPr>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407;p18">
              <a:extLst>
                <a:ext uri="{FF2B5EF4-FFF2-40B4-BE49-F238E27FC236}">
                  <a16:creationId xmlns:a16="http://schemas.microsoft.com/office/drawing/2014/main" id="{BA8E97BC-24D6-AFF2-7BA0-B8B4146316A6}"/>
                </a:ext>
              </a:extLst>
            </p:cNvPr>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408;p18">
              <a:extLst>
                <a:ext uri="{FF2B5EF4-FFF2-40B4-BE49-F238E27FC236}">
                  <a16:creationId xmlns:a16="http://schemas.microsoft.com/office/drawing/2014/main" id="{D93A2F12-D3D0-BFCE-1BFA-C93D78F7514D}"/>
                </a:ext>
              </a:extLst>
            </p:cNvPr>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409;p18">
              <a:extLst>
                <a:ext uri="{FF2B5EF4-FFF2-40B4-BE49-F238E27FC236}">
                  <a16:creationId xmlns:a16="http://schemas.microsoft.com/office/drawing/2014/main" id="{DE13EC80-8646-793F-6EDA-E51BE1991CE4}"/>
                </a:ext>
              </a:extLst>
            </p:cNvPr>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410;p18">
              <a:extLst>
                <a:ext uri="{FF2B5EF4-FFF2-40B4-BE49-F238E27FC236}">
                  <a16:creationId xmlns:a16="http://schemas.microsoft.com/office/drawing/2014/main" id="{E5AD18C4-5ECF-0A28-F34C-EC5CA910514B}"/>
                </a:ext>
              </a:extLst>
            </p:cNvPr>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411;p18">
              <a:extLst>
                <a:ext uri="{FF2B5EF4-FFF2-40B4-BE49-F238E27FC236}">
                  <a16:creationId xmlns:a16="http://schemas.microsoft.com/office/drawing/2014/main" id="{99151F67-FD58-4A47-2F4E-4B0843E37D9C}"/>
                </a:ext>
              </a:extLst>
            </p:cNvPr>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3" name="Google Shape;46;p15">
            <a:extLst>
              <a:ext uri="{FF2B5EF4-FFF2-40B4-BE49-F238E27FC236}">
                <a16:creationId xmlns:a16="http://schemas.microsoft.com/office/drawing/2014/main" id="{4A3EA00E-06D2-015C-D95D-8581F5753B5B}"/>
              </a:ext>
            </a:extLst>
          </p:cNvPr>
          <p:cNvSpPr txBox="1">
            <a:spLocks noGrp="1"/>
          </p:cNvSpPr>
          <p:nvPr/>
        </p:nvSpPr>
        <p:spPr>
          <a:xfrm>
            <a:off x="458239" y="211640"/>
            <a:ext cx="11136436"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l" rtl="0">
              <a:spcBef>
                <a:spcPts val="0"/>
              </a:spcBef>
              <a:spcAft>
                <a:spcPts val="0"/>
              </a:spcAft>
              <a:buNone/>
            </a:pPr>
            <a:r>
              <a:rPr lang="en-IN" sz="8800" b="1">
                <a:ln>
                  <a:solidFill>
                    <a:schemeClr val="tx1">
                      <a:lumMod val="65000"/>
                    </a:schemeClr>
                  </a:solidFill>
                </a:ln>
                <a:solidFill>
                  <a:schemeClr val="tx1">
                    <a:lumMod val="85000"/>
                  </a:schemeClr>
                </a:solidFill>
              </a:rPr>
              <a:t>PROBLEM STATEMENT</a:t>
            </a:r>
            <a:endParaRPr lang="en" sz="8800" b="1">
              <a:ln>
                <a:solidFill>
                  <a:schemeClr val="tx1">
                    <a:lumMod val="65000"/>
                  </a:schemeClr>
                </a:solidFill>
              </a:ln>
              <a:solidFill>
                <a:schemeClr val="tx1">
                  <a:lumMod val="85000"/>
                </a:schemeClr>
              </a:solidFill>
            </a:endParaRPr>
          </a:p>
        </p:txBody>
      </p:sp>
      <p:sp>
        <p:nvSpPr>
          <p:cNvPr id="54" name="Google Shape;424;p18">
            <a:extLst>
              <a:ext uri="{FF2B5EF4-FFF2-40B4-BE49-F238E27FC236}">
                <a16:creationId xmlns:a16="http://schemas.microsoft.com/office/drawing/2014/main" id="{51842C6B-B699-EACB-B80A-11F7A26A45BD}"/>
              </a:ext>
            </a:extLst>
          </p:cNvPr>
          <p:cNvSpPr/>
          <p:nvPr/>
        </p:nvSpPr>
        <p:spPr>
          <a:xfrm>
            <a:off x="3435787" y="1807533"/>
            <a:ext cx="2182238" cy="1700790"/>
          </a:xfrm>
          <a:custGeom>
            <a:avLst/>
            <a:gdLst/>
            <a:ahLst/>
            <a:cxnLst/>
            <a:rect l="l" t="t" r="r" b="b"/>
            <a:pathLst>
              <a:path w="89630" h="50673" extrusionOk="0">
                <a:moveTo>
                  <a:pt x="0" y="50673"/>
                </a:moveTo>
                <a:lnTo>
                  <a:pt x="85820" y="0"/>
                </a:lnTo>
                <a:lnTo>
                  <a:pt x="89630" y="17145"/>
                </a:lnTo>
                <a:close/>
              </a:path>
            </a:pathLst>
          </a:custGeom>
          <a:solidFill>
            <a:schemeClr val="tx1">
              <a:alpha val="12549"/>
            </a:schemeClr>
          </a:solidFill>
          <a:ln>
            <a:noFill/>
          </a:ln>
        </p:spPr>
        <p:txBody>
          <a:bodyPr/>
          <a:lstStyle/>
          <a:p>
            <a:endParaRPr lang="en-IN"/>
          </a:p>
        </p:txBody>
      </p:sp>
      <p:sp>
        <p:nvSpPr>
          <p:cNvPr id="57" name="Google Shape;424;p18">
            <a:extLst>
              <a:ext uri="{FF2B5EF4-FFF2-40B4-BE49-F238E27FC236}">
                <a16:creationId xmlns:a16="http://schemas.microsoft.com/office/drawing/2014/main" id="{F95F4564-87DC-F544-E853-669EC0B16A75}"/>
              </a:ext>
            </a:extLst>
          </p:cNvPr>
          <p:cNvSpPr/>
          <p:nvPr/>
        </p:nvSpPr>
        <p:spPr>
          <a:xfrm rot="286809">
            <a:off x="3532090" y="2732063"/>
            <a:ext cx="2240750" cy="1266825"/>
          </a:xfrm>
          <a:custGeom>
            <a:avLst/>
            <a:gdLst/>
            <a:ahLst/>
            <a:cxnLst/>
            <a:rect l="l" t="t" r="r" b="b"/>
            <a:pathLst>
              <a:path w="89630" h="50673" extrusionOk="0">
                <a:moveTo>
                  <a:pt x="0" y="50673"/>
                </a:moveTo>
                <a:lnTo>
                  <a:pt x="85820" y="0"/>
                </a:lnTo>
                <a:lnTo>
                  <a:pt x="89630" y="17145"/>
                </a:lnTo>
                <a:close/>
              </a:path>
            </a:pathLst>
          </a:custGeom>
          <a:solidFill>
            <a:schemeClr val="tx1">
              <a:alpha val="12549"/>
            </a:schemeClr>
          </a:solidFill>
          <a:ln>
            <a:noFill/>
          </a:ln>
        </p:spPr>
        <p:txBody>
          <a:bodyPr/>
          <a:lstStyle/>
          <a:p>
            <a:endParaRPr lang="en-IN"/>
          </a:p>
        </p:txBody>
      </p:sp>
      <p:sp>
        <p:nvSpPr>
          <p:cNvPr id="58" name="Google Shape;425;p18">
            <a:extLst>
              <a:ext uri="{FF2B5EF4-FFF2-40B4-BE49-F238E27FC236}">
                <a16:creationId xmlns:a16="http://schemas.microsoft.com/office/drawing/2014/main" id="{11DF83E2-4224-9C21-F261-239F28863F84}"/>
              </a:ext>
            </a:extLst>
          </p:cNvPr>
          <p:cNvSpPr/>
          <p:nvPr/>
        </p:nvSpPr>
        <p:spPr>
          <a:xfrm>
            <a:off x="3454975" y="4011127"/>
            <a:ext cx="2224100" cy="461975"/>
          </a:xfrm>
          <a:custGeom>
            <a:avLst/>
            <a:gdLst/>
            <a:ahLst/>
            <a:cxnLst/>
            <a:rect l="l" t="t" r="r" b="b"/>
            <a:pathLst>
              <a:path w="88964" h="18479" extrusionOk="0">
                <a:moveTo>
                  <a:pt x="0" y="11430"/>
                </a:moveTo>
                <a:lnTo>
                  <a:pt x="88964" y="0"/>
                </a:lnTo>
                <a:lnTo>
                  <a:pt x="88964" y="18479"/>
                </a:lnTo>
                <a:close/>
              </a:path>
            </a:pathLst>
          </a:custGeom>
          <a:solidFill>
            <a:schemeClr val="tx1">
              <a:alpha val="12549"/>
            </a:schemeClr>
          </a:solidFill>
          <a:ln>
            <a:noFill/>
          </a:ln>
        </p:spPr>
        <p:txBody>
          <a:bodyPr/>
          <a:lstStyle/>
          <a:p>
            <a:endParaRPr lang="en-IN"/>
          </a:p>
        </p:txBody>
      </p:sp>
      <p:sp>
        <p:nvSpPr>
          <p:cNvPr id="59" name="Google Shape;438;p18">
            <a:extLst>
              <a:ext uri="{FF2B5EF4-FFF2-40B4-BE49-F238E27FC236}">
                <a16:creationId xmlns:a16="http://schemas.microsoft.com/office/drawing/2014/main" id="{4C01779F-1E21-359B-38E5-17D100157EFF}"/>
              </a:ext>
            </a:extLst>
          </p:cNvPr>
          <p:cNvSpPr/>
          <p:nvPr/>
        </p:nvSpPr>
        <p:spPr>
          <a:xfrm>
            <a:off x="3442353" y="4819010"/>
            <a:ext cx="2233600" cy="1171575"/>
          </a:xfrm>
          <a:custGeom>
            <a:avLst/>
            <a:gdLst/>
            <a:ahLst/>
            <a:cxnLst/>
            <a:rect l="l" t="t" r="r" b="b"/>
            <a:pathLst>
              <a:path w="89344" h="46863" extrusionOk="0">
                <a:moveTo>
                  <a:pt x="0" y="0"/>
                </a:moveTo>
                <a:lnTo>
                  <a:pt x="89344" y="28956"/>
                </a:lnTo>
                <a:lnTo>
                  <a:pt x="87249" y="46863"/>
                </a:lnTo>
                <a:close/>
              </a:path>
            </a:pathLst>
          </a:custGeom>
          <a:solidFill>
            <a:schemeClr val="tx1">
              <a:alpha val="12549"/>
            </a:schemeClr>
          </a:solidFill>
          <a:ln>
            <a:noFill/>
          </a:ln>
        </p:spPr>
        <p:txBody>
          <a:bodyPr/>
          <a:lstStyle/>
          <a:p>
            <a:endParaRPr lang="en-IN"/>
          </a:p>
        </p:txBody>
      </p:sp>
      <p:sp>
        <p:nvSpPr>
          <p:cNvPr id="91" name="Google Shape;46;p15">
            <a:extLst>
              <a:ext uri="{FF2B5EF4-FFF2-40B4-BE49-F238E27FC236}">
                <a16:creationId xmlns:a16="http://schemas.microsoft.com/office/drawing/2014/main" id="{EBF7C8A8-9128-915C-EC89-9603E7E240EF}"/>
              </a:ext>
            </a:extLst>
          </p:cNvPr>
          <p:cNvSpPr txBox="1">
            <a:spLocks noGrp="1"/>
          </p:cNvSpPr>
          <p:nvPr/>
        </p:nvSpPr>
        <p:spPr>
          <a:xfrm>
            <a:off x="5989492" y="1829262"/>
            <a:ext cx="5252813" cy="2488800"/>
          </a:xfrm>
          <a:prstGeom prst="rect">
            <a:avLst/>
          </a:prstGeom>
          <a:solidFill>
            <a:schemeClr val="bg1"/>
          </a:solid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US" sz="2000">
                <a:ln w="0"/>
                <a:solidFill>
                  <a:schemeClr val="tx1"/>
                </a:solidFill>
                <a:effectLst>
                  <a:outerShdw blurRad="38100" dist="19050" dir="2700000" algn="tl" rotWithShape="0">
                    <a:schemeClr val="dk1">
                      <a:alpha val="40000"/>
                    </a:schemeClr>
                  </a:outerShdw>
                </a:effectLst>
              </a:rPr>
              <a:t>The current approach to maintenance of machine tools in manufacturing industries often relies on reactive or scheduled maintenance practices, leading to inefficiencies, unplanned downtime, and increased maintenance costs. There is a lack of proactive strategies to predict and prevent equipment failures before they occur, resulting in lost production time and reduced overall equipment effectiveness (OEE). Additionally, traditional maintenance approaches may result in unnecessary component replacements, leading to higher operational expenses and resource wastage.</a:t>
            </a:r>
            <a:endParaRPr lang="en" sz="200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073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788;p24">
            <a:extLst>
              <a:ext uri="{FF2B5EF4-FFF2-40B4-BE49-F238E27FC236}">
                <a16:creationId xmlns:a16="http://schemas.microsoft.com/office/drawing/2014/main" id="{C605F98B-4E74-7B81-D0E0-583D826A0C37}"/>
              </a:ext>
            </a:extLst>
          </p:cNvPr>
          <p:cNvGrpSpPr/>
          <p:nvPr/>
        </p:nvGrpSpPr>
        <p:grpSpPr>
          <a:xfrm>
            <a:off x="132762" y="1269613"/>
            <a:ext cx="5833969" cy="5046345"/>
            <a:chOff x="726125" y="238125"/>
            <a:chExt cx="6167750" cy="5238750"/>
          </a:xfrm>
          <a:solidFill>
            <a:srgbClr val="FFFF00"/>
          </a:solidFill>
        </p:grpSpPr>
        <p:sp>
          <p:nvSpPr>
            <p:cNvPr id="3" name="Google Shape;789;p24">
              <a:extLst>
                <a:ext uri="{FF2B5EF4-FFF2-40B4-BE49-F238E27FC236}">
                  <a16:creationId xmlns:a16="http://schemas.microsoft.com/office/drawing/2014/main" id="{39B3A41F-0C1F-1F27-CAD0-8D0787E4D01D}"/>
                </a:ext>
              </a:extLst>
            </p:cNvPr>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90;p24">
              <a:extLst>
                <a:ext uri="{FF2B5EF4-FFF2-40B4-BE49-F238E27FC236}">
                  <a16:creationId xmlns:a16="http://schemas.microsoft.com/office/drawing/2014/main" id="{12D5082E-AC17-6963-48E7-9E29CC9AA05B}"/>
                </a:ext>
              </a:extLst>
            </p:cNvPr>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91;p24">
              <a:extLst>
                <a:ext uri="{FF2B5EF4-FFF2-40B4-BE49-F238E27FC236}">
                  <a16:creationId xmlns:a16="http://schemas.microsoft.com/office/drawing/2014/main" id="{6306C049-B024-6108-AE43-BD4F5C387655}"/>
                </a:ext>
              </a:extLst>
            </p:cNvPr>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92;p24">
              <a:extLst>
                <a:ext uri="{FF2B5EF4-FFF2-40B4-BE49-F238E27FC236}">
                  <a16:creationId xmlns:a16="http://schemas.microsoft.com/office/drawing/2014/main" id="{D98E3258-39F9-039D-1C16-17871D611379}"/>
                </a:ext>
              </a:extLst>
            </p:cNvPr>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93;p24">
              <a:extLst>
                <a:ext uri="{FF2B5EF4-FFF2-40B4-BE49-F238E27FC236}">
                  <a16:creationId xmlns:a16="http://schemas.microsoft.com/office/drawing/2014/main" id="{FD5A0BFA-266E-54CC-E8E7-95F46AECAD7E}"/>
                </a:ext>
              </a:extLst>
            </p:cNvPr>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94;p24">
              <a:extLst>
                <a:ext uri="{FF2B5EF4-FFF2-40B4-BE49-F238E27FC236}">
                  <a16:creationId xmlns:a16="http://schemas.microsoft.com/office/drawing/2014/main" id="{D7029B63-02D9-6F22-516D-1E2C7568078D}"/>
                </a:ext>
              </a:extLst>
            </p:cNvPr>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795;p24">
              <a:extLst>
                <a:ext uri="{FF2B5EF4-FFF2-40B4-BE49-F238E27FC236}">
                  <a16:creationId xmlns:a16="http://schemas.microsoft.com/office/drawing/2014/main" id="{D6F1D260-70FA-C746-68D8-8D9879603137}"/>
                </a:ext>
              </a:extLst>
            </p:cNvPr>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796;p24">
              <a:extLst>
                <a:ext uri="{FF2B5EF4-FFF2-40B4-BE49-F238E27FC236}">
                  <a16:creationId xmlns:a16="http://schemas.microsoft.com/office/drawing/2014/main" id="{D6899630-B523-B6E2-31EF-C99EBC403E29}"/>
                </a:ext>
              </a:extLst>
            </p:cNvPr>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97;p24">
              <a:extLst>
                <a:ext uri="{FF2B5EF4-FFF2-40B4-BE49-F238E27FC236}">
                  <a16:creationId xmlns:a16="http://schemas.microsoft.com/office/drawing/2014/main" id="{49778B27-76FD-6D59-ACA5-C234DAA25D58}"/>
                </a:ext>
              </a:extLst>
            </p:cNvPr>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798;p24">
              <a:extLst>
                <a:ext uri="{FF2B5EF4-FFF2-40B4-BE49-F238E27FC236}">
                  <a16:creationId xmlns:a16="http://schemas.microsoft.com/office/drawing/2014/main" id="{96A58B7A-2B1A-4F71-D98A-95F6B3486ED6}"/>
                </a:ext>
              </a:extLst>
            </p:cNvPr>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799;p24">
              <a:extLst>
                <a:ext uri="{FF2B5EF4-FFF2-40B4-BE49-F238E27FC236}">
                  <a16:creationId xmlns:a16="http://schemas.microsoft.com/office/drawing/2014/main" id="{9E8F9486-9799-1443-4837-BBFFAD090F41}"/>
                </a:ext>
              </a:extLst>
            </p:cNvPr>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800;p24">
              <a:extLst>
                <a:ext uri="{FF2B5EF4-FFF2-40B4-BE49-F238E27FC236}">
                  <a16:creationId xmlns:a16="http://schemas.microsoft.com/office/drawing/2014/main" id="{9CC7B0A6-E696-FC9E-A5AF-66AD543AC981}"/>
                </a:ext>
              </a:extLst>
            </p:cNvPr>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801;p24">
              <a:extLst>
                <a:ext uri="{FF2B5EF4-FFF2-40B4-BE49-F238E27FC236}">
                  <a16:creationId xmlns:a16="http://schemas.microsoft.com/office/drawing/2014/main" id="{CD6343C2-C250-1986-0FE3-7A8256AA528A}"/>
                </a:ext>
              </a:extLst>
            </p:cNvPr>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802;p24">
              <a:extLst>
                <a:ext uri="{FF2B5EF4-FFF2-40B4-BE49-F238E27FC236}">
                  <a16:creationId xmlns:a16="http://schemas.microsoft.com/office/drawing/2014/main" id="{736F38E9-04FD-871D-D957-139C21B09893}"/>
                </a:ext>
              </a:extLst>
            </p:cNvPr>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803;p24">
              <a:extLst>
                <a:ext uri="{FF2B5EF4-FFF2-40B4-BE49-F238E27FC236}">
                  <a16:creationId xmlns:a16="http://schemas.microsoft.com/office/drawing/2014/main" id="{4B981640-5EA2-6300-F611-EA76BE3B9F9C}"/>
                </a:ext>
              </a:extLst>
            </p:cNvPr>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804;p24">
              <a:extLst>
                <a:ext uri="{FF2B5EF4-FFF2-40B4-BE49-F238E27FC236}">
                  <a16:creationId xmlns:a16="http://schemas.microsoft.com/office/drawing/2014/main" id="{A4D62C69-BE94-BD25-39F2-16214CC68AD2}"/>
                </a:ext>
              </a:extLst>
            </p:cNvPr>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805;p24">
              <a:extLst>
                <a:ext uri="{FF2B5EF4-FFF2-40B4-BE49-F238E27FC236}">
                  <a16:creationId xmlns:a16="http://schemas.microsoft.com/office/drawing/2014/main" id="{A180ADB3-48B2-5DE4-1DF4-628D30E9D2FD}"/>
                </a:ext>
              </a:extLst>
            </p:cNvPr>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806;p24">
              <a:extLst>
                <a:ext uri="{FF2B5EF4-FFF2-40B4-BE49-F238E27FC236}">
                  <a16:creationId xmlns:a16="http://schemas.microsoft.com/office/drawing/2014/main" id="{CE6A1C31-F309-159B-4F13-CD23C0D88B10}"/>
                </a:ext>
              </a:extLst>
            </p:cNvPr>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807;p24">
              <a:extLst>
                <a:ext uri="{FF2B5EF4-FFF2-40B4-BE49-F238E27FC236}">
                  <a16:creationId xmlns:a16="http://schemas.microsoft.com/office/drawing/2014/main" id="{EC760C1B-B25F-9276-E43E-A240DAA573EA}"/>
                </a:ext>
              </a:extLst>
            </p:cNvPr>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808;p24">
              <a:extLst>
                <a:ext uri="{FF2B5EF4-FFF2-40B4-BE49-F238E27FC236}">
                  <a16:creationId xmlns:a16="http://schemas.microsoft.com/office/drawing/2014/main" id="{B6FA1379-80B8-73F0-F041-759C30961FCB}"/>
                </a:ext>
              </a:extLst>
            </p:cNvPr>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809;p24">
              <a:extLst>
                <a:ext uri="{FF2B5EF4-FFF2-40B4-BE49-F238E27FC236}">
                  <a16:creationId xmlns:a16="http://schemas.microsoft.com/office/drawing/2014/main" id="{25A4EE11-5D31-42B8-3899-5853340AC2DF}"/>
                </a:ext>
              </a:extLst>
            </p:cNvPr>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810;p24">
              <a:extLst>
                <a:ext uri="{FF2B5EF4-FFF2-40B4-BE49-F238E27FC236}">
                  <a16:creationId xmlns:a16="http://schemas.microsoft.com/office/drawing/2014/main" id="{1AE4AD9E-B03E-71D8-DB9C-37054DFE4D9D}"/>
                </a:ext>
              </a:extLst>
            </p:cNvPr>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811;p24">
              <a:extLst>
                <a:ext uri="{FF2B5EF4-FFF2-40B4-BE49-F238E27FC236}">
                  <a16:creationId xmlns:a16="http://schemas.microsoft.com/office/drawing/2014/main" id="{CE3ABF14-6EB3-F801-AEFB-2F219241AFB7}"/>
                </a:ext>
              </a:extLst>
            </p:cNvPr>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812;p24">
              <a:extLst>
                <a:ext uri="{FF2B5EF4-FFF2-40B4-BE49-F238E27FC236}">
                  <a16:creationId xmlns:a16="http://schemas.microsoft.com/office/drawing/2014/main" id="{79E0B39E-0580-A309-A1D8-6D4326966E45}"/>
                </a:ext>
              </a:extLst>
            </p:cNvPr>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813;p24">
              <a:extLst>
                <a:ext uri="{FF2B5EF4-FFF2-40B4-BE49-F238E27FC236}">
                  <a16:creationId xmlns:a16="http://schemas.microsoft.com/office/drawing/2014/main" id="{35A9A3D6-4579-6B07-726C-0CF0AACEDEEF}"/>
                </a:ext>
              </a:extLst>
            </p:cNvPr>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14;p24">
              <a:extLst>
                <a:ext uri="{FF2B5EF4-FFF2-40B4-BE49-F238E27FC236}">
                  <a16:creationId xmlns:a16="http://schemas.microsoft.com/office/drawing/2014/main" id="{94E0F0D2-E57D-BBF3-23A2-48EEA814EDBD}"/>
                </a:ext>
              </a:extLst>
            </p:cNvPr>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15;p24">
              <a:extLst>
                <a:ext uri="{FF2B5EF4-FFF2-40B4-BE49-F238E27FC236}">
                  <a16:creationId xmlns:a16="http://schemas.microsoft.com/office/drawing/2014/main" id="{202B187F-9574-DF81-0CB7-0DBFE3644E07}"/>
                </a:ext>
              </a:extLst>
            </p:cNvPr>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16;p24">
              <a:extLst>
                <a:ext uri="{FF2B5EF4-FFF2-40B4-BE49-F238E27FC236}">
                  <a16:creationId xmlns:a16="http://schemas.microsoft.com/office/drawing/2014/main" id="{F019E426-7C5F-313F-D879-3DFB852CB308}"/>
                </a:ext>
              </a:extLst>
            </p:cNvPr>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17;p24">
              <a:extLst>
                <a:ext uri="{FF2B5EF4-FFF2-40B4-BE49-F238E27FC236}">
                  <a16:creationId xmlns:a16="http://schemas.microsoft.com/office/drawing/2014/main" id="{579B0710-EC8C-AA08-09F8-72498D82F4AD}"/>
                </a:ext>
              </a:extLst>
            </p:cNvPr>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18;p24">
              <a:extLst>
                <a:ext uri="{FF2B5EF4-FFF2-40B4-BE49-F238E27FC236}">
                  <a16:creationId xmlns:a16="http://schemas.microsoft.com/office/drawing/2014/main" id="{26221271-F186-513F-617F-EB23B1FF272E}"/>
                </a:ext>
              </a:extLst>
            </p:cNvPr>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19;p24">
              <a:extLst>
                <a:ext uri="{FF2B5EF4-FFF2-40B4-BE49-F238E27FC236}">
                  <a16:creationId xmlns:a16="http://schemas.microsoft.com/office/drawing/2014/main" id="{9CFCCD42-4035-855E-B4D1-C9BAAE0F584A}"/>
                </a:ext>
              </a:extLst>
            </p:cNvPr>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20;p24">
              <a:extLst>
                <a:ext uri="{FF2B5EF4-FFF2-40B4-BE49-F238E27FC236}">
                  <a16:creationId xmlns:a16="http://schemas.microsoft.com/office/drawing/2014/main" id="{FBFF0F2C-727C-3A35-2109-631F98C75349}"/>
                </a:ext>
              </a:extLst>
            </p:cNvPr>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21;p24">
              <a:extLst>
                <a:ext uri="{FF2B5EF4-FFF2-40B4-BE49-F238E27FC236}">
                  <a16:creationId xmlns:a16="http://schemas.microsoft.com/office/drawing/2014/main" id="{674D8A71-9261-5854-702A-40974477A126}"/>
                </a:ext>
              </a:extLst>
            </p:cNvPr>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22;p24">
              <a:extLst>
                <a:ext uri="{FF2B5EF4-FFF2-40B4-BE49-F238E27FC236}">
                  <a16:creationId xmlns:a16="http://schemas.microsoft.com/office/drawing/2014/main" id="{252EF645-130D-F56C-FAF7-548B9B9F7AD0}"/>
                </a:ext>
              </a:extLst>
            </p:cNvPr>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23;p24">
              <a:extLst>
                <a:ext uri="{FF2B5EF4-FFF2-40B4-BE49-F238E27FC236}">
                  <a16:creationId xmlns:a16="http://schemas.microsoft.com/office/drawing/2014/main" id="{F1D5F3F1-9E10-3902-22FA-3C3FC80E94E4}"/>
                </a:ext>
              </a:extLst>
            </p:cNvPr>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824;p24">
              <a:extLst>
                <a:ext uri="{FF2B5EF4-FFF2-40B4-BE49-F238E27FC236}">
                  <a16:creationId xmlns:a16="http://schemas.microsoft.com/office/drawing/2014/main" id="{82F24A66-AF6B-2ABE-3EF0-51EC46EC9246}"/>
                </a:ext>
              </a:extLst>
            </p:cNvPr>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825;p24">
              <a:extLst>
                <a:ext uri="{FF2B5EF4-FFF2-40B4-BE49-F238E27FC236}">
                  <a16:creationId xmlns:a16="http://schemas.microsoft.com/office/drawing/2014/main" id="{5D5B1994-BB88-9716-1ECC-1E551C871515}"/>
                </a:ext>
              </a:extLst>
            </p:cNvPr>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826;p24">
              <a:extLst>
                <a:ext uri="{FF2B5EF4-FFF2-40B4-BE49-F238E27FC236}">
                  <a16:creationId xmlns:a16="http://schemas.microsoft.com/office/drawing/2014/main" id="{2284F7AA-8D36-163D-F8CB-CB77B9A6D23E}"/>
                </a:ext>
              </a:extLst>
            </p:cNvPr>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827;p24">
              <a:extLst>
                <a:ext uri="{FF2B5EF4-FFF2-40B4-BE49-F238E27FC236}">
                  <a16:creationId xmlns:a16="http://schemas.microsoft.com/office/drawing/2014/main" id="{CADAE4B7-9EA1-2797-033A-441A0B724EAD}"/>
                </a:ext>
              </a:extLst>
            </p:cNvPr>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828;p24">
              <a:extLst>
                <a:ext uri="{FF2B5EF4-FFF2-40B4-BE49-F238E27FC236}">
                  <a16:creationId xmlns:a16="http://schemas.microsoft.com/office/drawing/2014/main" id="{CD78C568-FB85-2DDB-FBB6-5DA58C5A9537}"/>
                </a:ext>
              </a:extLst>
            </p:cNvPr>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829;p24">
              <a:extLst>
                <a:ext uri="{FF2B5EF4-FFF2-40B4-BE49-F238E27FC236}">
                  <a16:creationId xmlns:a16="http://schemas.microsoft.com/office/drawing/2014/main" id="{A9970059-7E14-C68D-5B6B-0329CD753747}"/>
                </a:ext>
              </a:extLst>
            </p:cNvPr>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830;p24">
              <a:extLst>
                <a:ext uri="{FF2B5EF4-FFF2-40B4-BE49-F238E27FC236}">
                  <a16:creationId xmlns:a16="http://schemas.microsoft.com/office/drawing/2014/main" id="{96169E0F-0A57-C8ED-2DDF-F982338F06BB}"/>
                </a:ext>
              </a:extLst>
            </p:cNvPr>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831;p24">
              <a:extLst>
                <a:ext uri="{FF2B5EF4-FFF2-40B4-BE49-F238E27FC236}">
                  <a16:creationId xmlns:a16="http://schemas.microsoft.com/office/drawing/2014/main" id="{0FBB9C32-E0D5-BE25-3897-4E41E38BCD27}"/>
                </a:ext>
              </a:extLst>
            </p:cNvPr>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832;p24">
              <a:extLst>
                <a:ext uri="{FF2B5EF4-FFF2-40B4-BE49-F238E27FC236}">
                  <a16:creationId xmlns:a16="http://schemas.microsoft.com/office/drawing/2014/main" id="{8B88ED5E-D9BE-8FBA-54F8-C5EE6DB7936B}"/>
                </a:ext>
              </a:extLst>
            </p:cNvPr>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833;p24">
              <a:extLst>
                <a:ext uri="{FF2B5EF4-FFF2-40B4-BE49-F238E27FC236}">
                  <a16:creationId xmlns:a16="http://schemas.microsoft.com/office/drawing/2014/main" id="{1A4B0F5B-B199-C3D9-DE15-4648A555798C}"/>
                </a:ext>
              </a:extLst>
            </p:cNvPr>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834;p24">
              <a:extLst>
                <a:ext uri="{FF2B5EF4-FFF2-40B4-BE49-F238E27FC236}">
                  <a16:creationId xmlns:a16="http://schemas.microsoft.com/office/drawing/2014/main" id="{48061EF6-DB8A-FF3C-8578-D0BE73C872E7}"/>
                </a:ext>
              </a:extLst>
            </p:cNvPr>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835;p24">
              <a:extLst>
                <a:ext uri="{FF2B5EF4-FFF2-40B4-BE49-F238E27FC236}">
                  <a16:creationId xmlns:a16="http://schemas.microsoft.com/office/drawing/2014/main" id="{9F1806B7-DA26-96A4-6CD6-9CCEEF2675BE}"/>
                </a:ext>
              </a:extLst>
            </p:cNvPr>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836;p24">
              <a:extLst>
                <a:ext uri="{FF2B5EF4-FFF2-40B4-BE49-F238E27FC236}">
                  <a16:creationId xmlns:a16="http://schemas.microsoft.com/office/drawing/2014/main" id="{F6B8A161-CB5D-7993-715F-72FD0BE0684F}"/>
                </a:ext>
              </a:extLst>
            </p:cNvPr>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837;p24">
              <a:extLst>
                <a:ext uri="{FF2B5EF4-FFF2-40B4-BE49-F238E27FC236}">
                  <a16:creationId xmlns:a16="http://schemas.microsoft.com/office/drawing/2014/main" id="{182AB3CB-75C5-E386-0E1B-C621A9FA48D3}"/>
                </a:ext>
              </a:extLst>
            </p:cNvPr>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838;p24">
              <a:extLst>
                <a:ext uri="{FF2B5EF4-FFF2-40B4-BE49-F238E27FC236}">
                  <a16:creationId xmlns:a16="http://schemas.microsoft.com/office/drawing/2014/main" id="{FB9535F5-CBE0-EBC0-C762-3D5DB61219A3}"/>
                </a:ext>
              </a:extLst>
            </p:cNvPr>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839;p24">
              <a:extLst>
                <a:ext uri="{FF2B5EF4-FFF2-40B4-BE49-F238E27FC236}">
                  <a16:creationId xmlns:a16="http://schemas.microsoft.com/office/drawing/2014/main" id="{3AABDCB1-FE50-3BCF-BB6F-04F6CF832CE7}"/>
                </a:ext>
              </a:extLst>
            </p:cNvPr>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840;p24">
              <a:extLst>
                <a:ext uri="{FF2B5EF4-FFF2-40B4-BE49-F238E27FC236}">
                  <a16:creationId xmlns:a16="http://schemas.microsoft.com/office/drawing/2014/main" id="{A7EEAC39-D881-4EB5-70AB-EDCAF24DAF26}"/>
                </a:ext>
              </a:extLst>
            </p:cNvPr>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841;p24">
              <a:extLst>
                <a:ext uri="{FF2B5EF4-FFF2-40B4-BE49-F238E27FC236}">
                  <a16:creationId xmlns:a16="http://schemas.microsoft.com/office/drawing/2014/main" id="{0A154030-0913-7D11-7A1D-152D8771D657}"/>
                </a:ext>
              </a:extLst>
            </p:cNvPr>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842;p24">
              <a:extLst>
                <a:ext uri="{FF2B5EF4-FFF2-40B4-BE49-F238E27FC236}">
                  <a16:creationId xmlns:a16="http://schemas.microsoft.com/office/drawing/2014/main" id="{0A5F1130-C5F1-26E5-0846-0CFB3416D754}"/>
                </a:ext>
              </a:extLst>
            </p:cNvPr>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843;p24">
              <a:extLst>
                <a:ext uri="{FF2B5EF4-FFF2-40B4-BE49-F238E27FC236}">
                  <a16:creationId xmlns:a16="http://schemas.microsoft.com/office/drawing/2014/main" id="{9E73C250-1B1A-E8A5-06CD-B6C32E8359D7}"/>
                </a:ext>
              </a:extLst>
            </p:cNvPr>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844;p24">
              <a:extLst>
                <a:ext uri="{FF2B5EF4-FFF2-40B4-BE49-F238E27FC236}">
                  <a16:creationId xmlns:a16="http://schemas.microsoft.com/office/drawing/2014/main" id="{65DE2214-D282-7927-E0C2-D22384BAE4CD}"/>
                </a:ext>
              </a:extLst>
            </p:cNvPr>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845;p24">
              <a:extLst>
                <a:ext uri="{FF2B5EF4-FFF2-40B4-BE49-F238E27FC236}">
                  <a16:creationId xmlns:a16="http://schemas.microsoft.com/office/drawing/2014/main" id="{F2E67301-61F5-7486-CCC4-23F261C7CF0C}"/>
                </a:ext>
              </a:extLst>
            </p:cNvPr>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846;p24">
              <a:extLst>
                <a:ext uri="{FF2B5EF4-FFF2-40B4-BE49-F238E27FC236}">
                  <a16:creationId xmlns:a16="http://schemas.microsoft.com/office/drawing/2014/main" id="{BF9E8CDC-BB12-082F-0A76-82FB393AC9A5}"/>
                </a:ext>
              </a:extLst>
            </p:cNvPr>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847;p24">
              <a:extLst>
                <a:ext uri="{FF2B5EF4-FFF2-40B4-BE49-F238E27FC236}">
                  <a16:creationId xmlns:a16="http://schemas.microsoft.com/office/drawing/2014/main" id="{5031718C-AA66-9360-669B-580BA1954C40}"/>
                </a:ext>
              </a:extLst>
            </p:cNvPr>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848;p24">
              <a:extLst>
                <a:ext uri="{FF2B5EF4-FFF2-40B4-BE49-F238E27FC236}">
                  <a16:creationId xmlns:a16="http://schemas.microsoft.com/office/drawing/2014/main" id="{66594D4A-7335-CD14-2440-B29F2A1B3DBD}"/>
                </a:ext>
              </a:extLst>
            </p:cNvPr>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849;p24">
              <a:extLst>
                <a:ext uri="{FF2B5EF4-FFF2-40B4-BE49-F238E27FC236}">
                  <a16:creationId xmlns:a16="http://schemas.microsoft.com/office/drawing/2014/main" id="{61F95DD0-5CC1-FA66-D866-B20AE2F1915E}"/>
                </a:ext>
              </a:extLst>
            </p:cNvPr>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850;p24">
              <a:extLst>
                <a:ext uri="{FF2B5EF4-FFF2-40B4-BE49-F238E27FC236}">
                  <a16:creationId xmlns:a16="http://schemas.microsoft.com/office/drawing/2014/main" id="{1FCAFF74-9659-0A5E-44B1-F34F9949B91C}"/>
                </a:ext>
              </a:extLst>
            </p:cNvPr>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851;p24">
              <a:extLst>
                <a:ext uri="{FF2B5EF4-FFF2-40B4-BE49-F238E27FC236}">
                  <a16:creationId xmlns:a16="http://schemas.microsoft.com/office/drawing/2014/main" id="{EA41F6A0-709D-0A8C-920C-56ED8EDC52BC}"/>
                </a:ext>
              </a:extLst>
            </p:cNvPr>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grp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6" name="Google Shape;46;p15">
            <a:extLst>
              <a:ext uri="{FF2B5EF4-FFF2-40B4-BE49-F238E27FC236}">
                <a16:creationId xmlns:a16="http://schemas.microsoft.com/office/drawing/2014/main" id="{EBAA1D4C-DA64-99DE-9F5D-120F0923E7E7}"/>
              </a:ext>
            </a:extLst>
          </p:cNvPr>
          <p:cNvSpPr txBox="1">
            <a:spLocks noGrp="1"/>
          </p:cNvSpPr>
          <p:nvPr/>
        </p:nvSpPr>
        <p:spPr>
          <a:xfrm>
            <a:off x="5747354" y="243439"/>
            <a:ext cx="5637761" cy="2488800"/>
          </a:xfrm>
          <a:prstGeom prst="rect">
            <a:avLst/>
          </a:prstGeom>
          <a:noFill/>
          <a:ln>
            <a:solidFill>
              <a:schemeClr val="bg1"/>
            </a:solid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65000"/>
                    </a:schemeClr>
                  </a:solidFill>
                </a:ln>
                <a:solidFill>
                  <a:schemeClr val="tx1">
                    <a:lumMod val="85000"/>
                  </a:schemeClr>
                </a:solidFill>
              </a:rPr>
              <a:t>ABSTRACT</a:t>
            </a:r>
            <a:endParaRPr lang="en" sz="9600" b="1">
              <a:ln>
                <a:solidFill>
                  <a:schemeClr val="tx1">
                    <a:lumMod val="65000"/>
                  </a:schemeClr>
                </a:solidFill>
              </a:ln>
              <a:solidFill>
                <a:schemeClr val="tx1">
                  <a:lumMod val="85000"/>
                </a:schemeClr>
              </a:solidFill>
            </a:endParaRPr>
          </a:p>
        </p:txBody>
      </p:sp>
      <p:sp>
        <p:nvSpPr>
          <p:cNvPr id="67" name="Google Shape;46;p15">
            <a:extLst>
              <a:ext uri="{FF2B5EF4-FFF2-40B4-BE49-F238E27FC236}">
                <a16:creationId xmlns:a16="http://schemas.microsoft.com/office/drawing/2014/main" id="{CFA3F93B-F47E-49AC-56D6-9571D080BDD0}"/>
              </a:ext>
            </a:extLst>
          </p:cNvPr>
          <p:cNvSpPr txBox="1">
            <a:spLocks noGrp="1"/>
          </p:cNvSpPr>
          <p:nvPr/>
        </p:nvSpPr>
        <p:spPr>
          <a:xfrm>
            <a:off x="6186109" y="1691782"/>
            <a:ext cx="5047632" cy="248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l" rtl="0">
              <a:spcBef>
                <a:spcPts val="0"/>
              </a:spcBef>
              <a:spcAft>
                <a:spcPts val="0"/>
              </a:spcAft>
              <a:buNone/>
            </a:pPr>
            <a:r>
              <a:rPr lang="en-US" sz="1600">
                <a:solidFill>
                  <a:schemeClr val="tx1"/>
                </a:solidFill>
              </a:rPr>
              <a:t>In many cases, manufacturing equipment is operated without a proactive maintenance strategy in place. This often results in unforeseen downtime due to unexpected equipment failures. While scheduled maintenance may involve regular component replacements to prevent such breakdowns, it also extends the periods of machine inactivity and incurs additional maintenance expenses. With the advent of Industry 4.0 and intelligent systems, there is growing emphasis on predictive maintenance (PdM) strategies. These strategies aim to mitigate downtime costs and enhance the availability (utilization rate) of manufacturing equipment. Furthermore, PdM holds promise for promoting sustainability in manufacturing by prolonging the lifespan of components. This article introduces AI-based algorithms for predictive maintenance, focusing on their application in monitoring critical elements of machine tool systems. A data-driven modeling approach will be outlined, demonstrating its use in analyzing tool wear and detecting bearing failures.</a:t>
            </a:r>
          </a:p>
        </p:txBody>
      </p:sp>
    </p:spTree>
    <p:extLst>
      <p:ext uri="{BB962C8B-B14F-4D97-AF65-F5344CB8AC3E}">
        <p14:creationId xmlns:p14="http://schemas.microsoft.com/office/powerpoint/2010/main" val="5966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186;p29">
            <a:extLst>
              <a:ext uri="{FF2B5EF4-FFF2-40B4-BE49-F238E27FC236}">
                <a16:creationId xmlns:a16="http://schemas.microsoft.com/office/drawing/2014/main" id="{50FFB97D-2565-E38A-28CB-2259162DF37C}"/>
              </a:ext>
            </a:extLst>
          </p:cNvPr>
          <p:cNvGrpSpPr/>
          <p:nvPr/>
        </p:nvGrpSpPr>
        <p:grpSpPr>
          <a:xfrm>
            <a:off x="4786960" y="1801574"/>
            <a:ext cx="3113635" cy="2986513"/>
            <a:chOff x="457200" y="997005"/>
            <a:chExt cx="4114785" cy="3734966"/>
          </a:xfrm>
        </p:grpSpPr>
        <p:sp>
          <p:nvSpPr>
            <p:cNvPr id="3" name="Google Shape;1187;p29">
              <a:extLst>
                <a:ext uri="{FF2B5EF4-FFF2-40B4-BE49-F238E27FC236}">
                  <a16:creationId xmlns:a16="http://schemas.microsoft.com/office/drawing/2014/main" id="{57412749-BD77-941B-B083-A88062B2D3ED}"/>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188;p29">
              <a:extLst>
                <a:ext uri="{FF2B5EF4-FFF2-40B4-BE49-F238E27FC236}">
                  <a16:creationId xmlns:a16="http://schemas.microsoft.com/office/drawing/2014/main" id="{22E55651-9448-A34C-DA97-D84A29D80862}"/>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189;p29">
              <a:extLst>
                <a:ext uri="{FF2B5EF4-FFF2-40B4-BE49-F238E27FC236}">
                  <a16:creationId xmlns:a16="http://schemas.microsoft.com/office/drawing/2014/main" id="{839094A0-F762-F6EB-7A56-7ACC369F1661}"/>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190;p29">
              <a:extLst>
                <a:ext uri="{FF2B5EF4-FFF2-40B4-BE49-F238E27FC236}">
                  <a16:creationId xmlns:a16="http://schemas.microsoft.com/office/drawing/2014/main" id="{547FE04E-AF0F-4FEC-3E2E-0A7CEF5024F3}"/>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191;p29">
              <a:extLst>
                <a:ext uri="{FF2B5EF4-FFF2-40B4-BE49-F238E27FC236}">
                  <a16:creationId xmlns:a16="http://schemas.microsoft.com/office/drawing/2014/main" id="{3F67FEBD-5DE4-10D5-3F79-099DB260C17D}"/>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192;p29">
              <a:extLst>
                <a:ext uri="{FF2B5EF4-FFF2-40B4-BE49-F238E27FC236}">
                  <a16:creationId xmlns:a16="http://schemas.microsoft.com/office/drawing/2014/main" id="{4782AC73-6884-85E7-240D-B9C5DF3C5336}"/>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193;p29">
              <a:extLst>
                <a:ext uri="{FF2B5EF4-FFF2-40B4-BE49-F238E27FC236}">
                  <a16:creationId xmlns:a16="http://schemas.microsoft.com/office/drawing/2014/main" id="{2DB489DB-BA4D-513D-C517-CF088BBD5E9B}"/>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194;p29">
              <a:extLst>
                <a:ext uri="{FF2B5EF4-FFF2-40B4-BE49-F238E27FC236}">
                  <a16:creationId xmlns:a16="http://schemas.microsoft.com/office/drawing/2014/main" id="{ECE6F389-4245-2F83-D4D4-C7B489172B72}"/>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195;p29">
              <a:extLst>
                <a:ext uri="{FF2B5EF4-FFF2-40B4-BE49-F238E27FC236}">
                  <a16:creationId xmlns:a16="http://schemas.microsoft.com/office/drawing/2014/main" id="{7CB9C2DB-A77B-E921-624D-792655DB517A}"/>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196;p29">
              <a:extLst>
                <a:ext uri="{FF2B5EF4-FFF2-40B4-BE49-F238E27FC236}">
                  <a16:creationId xmlns:a16="http://schemas.microsoft.com/office/drawing/2014/main" id="{7E9685D8-9012-771B-B5C8-24F1348590E4}"/>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197;p29">
              <a:extLst>
                <a:ext uri="{FF2B5EF4-FFF2-40B4-BE49-F238E27FC236}">
                  <a16:creationId xmlns:a16="http://schemas.microsoft.com/office/drawing/2014/main" id="{1BC93CD4-79DA-34A6-1674-8A318E88A16D}"/>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198;p29">
              <a:extLst>
                <a:ext uri="{FF2B5EF4-FFF2-40B4-BE49-F238E27FC236}">
                  <a16:creationId xmlns:a16="http://schemas.microsoft.com/office/drawing/2014/main" id="{38F803F9-170B-EEAA-F124-F0E6F54CF4BE}"/>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199;p29">
              <a:extLst>
                <a:ext uri="{FF2B5EF4-FFF2-40B4-BE49-F238E27FC236}">
                  <a16:creationId xmlns:a16="http://schemas.microsoft.com/office/drawing/2014/main" id="{73F52FED-5E21-8AFC-D894-21C23D29B820}"/>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200;p29">
              <a:extLst>
                <a:ext uri="{FF2B5EF4-FFF2-40B4-BE49-F238E27FC236}">
                  <a16:creationId xmlns:a16="http://schemas.microsoft.com/office/drawing/2014/main" id="{8B417F38-CB2F-2BDB-0D03-D8D978BCB20F}"/>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201;p29">
              <a:extLst>
                <a:ext uri="{FF2B5EF4-FFF2-40B4-BE49-F238E27FC236}">
                  <a16:creationId xmlns:a16="http://schemas.microsoft.com/office/drawing/2014/main" id="{63FFE150-394F-008F-C17F-E926D45D8875}"/>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02;p29">
              <a:extLst>
                <a:ext uri="{FF2B5EF4-FFF2-40B4-BE49-F238E27FC236}">
                  <a16:creationId xmlns:a16="http://schemas.microsoft.com/office/drawing/2014/main" id="{1C9AFC7F-B428-47F0-5608-040E635F16A6}"/>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03;p29">
              <a:extLst>
                <a:ext uri="{FF2B5EF4-FFF2-40B4-BE49-F238E27FC236}">
                  <a16:creationId xmlns:a16="http://schemas.microsoft.com/office/drawing/2014/main" id="{C545DE5A-4BDA-4D1F-0ECC-200AB900AACF}"/>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04;p29">
              <a:extLst>
                <a:ext uri="{FF2B5EF4-FFF2-40B4-BE49-F238E27FC236}">
                  <a16:creationId xmlns:a16="http://schemas.microsoft.com/office/drawing/2014/main" id="{E9A286BF-0DC4-4C37-F7AB-F7DF666CC66E}"/>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05;p29">
              <a:extLst>
                <a:ext uri="{FF2B5EF4-FFF2-40B4-BE49-F238E27FC236}">
                  <a16:creationId xmlns:a16="http://schemas.microsoft.com/office/drawing/2014/main" id="{529502C1-4732-D272-917B-771306377A9D}"/>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206;p29">
              <a:extLst>
                <a:ext uri="{FF2B5EF4-FFF2-40B4-BE49-F238E27FC236}">
                  <a16:creationId xmlns:a16="http://schemas.microsoft.com/office/drawing/2014/main" id="{2EE1D740-CAC2-4C33-422B-52C28B105CB7}"/>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207;p29">
              <a:extLst>
                <a:ext uri="{FF2B5EF4-FFF2-40B4-BE49-F238E27FC236}">
                  <a16:creationId xmlns:a16="http://schemas.microsoft.com/office/drawing/2014/main" id="{F8563E61-1C67-EC9C-65AB-01F9327C6ABD}"/>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208;p29">
              <a:extLst>
                <a:ext uri="{FF2B5EF4-FFF2-40B4-BE49-F238E27FC236}">
                  <a16:creationId xmlns:a16="http://schemas.microsoft.com/office/drawing/2014/main" id="{36724C06-E290-670A-BDF0-A73CC99E8EE6}"/>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09;p29">
              <a:extLst>
                <a:ext uri="{FF2B5EF4-FFF2-40B4-BE49-F238E27FC236}">
                  <a16:creationId xmlns:a16="http://schemas.microsoft.com/office/drawing/2014/main" id="{126D493D-4F52-C03D-C35E-CEEC58DD9AD1}"/>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10;p29">
              <a:extLst>
                <a:ext uri="{FF2B5EF4-FFF2-40B4-BE49-F238E27FC236}">
                  <a16:creationId xmlns:a16="http://schemas.microsoft.com/office/drawing/2014/main" id="{34195ADC-A1DE-70FA-BB26-F2DE85746B4B}"/>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11;p29">
              <a:extLst>
                <a:ext uri="{FF2B5EF4-FFF2-40B4-BE49-F238E27FC236}">
                  <a16:creationId xmlns:a16="http://schemas.microsoft.com/office/drawing/2014/main" id="{DDE019ED-BB30-E926-1B11-D93B78F3F679}"/>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12;p29">
              <a:extLst>
                <a:ext uri="{FF2B5EF4-FFF2-40B4-BE49-F238E27FC236}">
                  <a16:creationId xmlns:a16="http://schemas.microsoft.com/office/drawing/2014/main" id="{AD71F1AA-CFCB-33CF-B231-C57E18E837B2}"/>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13;p29">
              <a:extLst>
                <a:ext uri="{FF2B5EF4-FFF2-40B4-BE49-F238E27FC236}">
                  <a16:creationId xmlns:a16="http://schemas.microsoft.com/office/drawing/2014/main" id="{04A942F5-6FD6-A45D-A924-0351897729EE}"/>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14;p29">
              <a:extLst>
                <a:ext uri="{FF2B5EF4-FFF2-40B4-BE49-F238E27FC236}">
                  <a16:creationId xmlns:a16="http://schemas.microsoft.com/office/drawing/2014/main" id="{FEAE805A-1D77-8B2B-1A82-68D0D598E994}"/>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15;p29">
              <a:extLst>
                <a:ext uri="{FF2B5EF4-FFF2-40B4-BE49-F238E27FC236}">
                  <a16:creationId xmlns:a16="http://schemas.microsoft.com/office/drawing/2014/main" id="{E4FEAFE0-99E9-9D37-5468-CDB59F7F8F88}"/>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216;p29">
              <a:extLst>
                <a:ext uri="{FF2B5EF4-FFF2-40B4-BE49-F238E27FC236}">
                  <a16:creationId xmlns:a16="http://schemas.microsoft.com/office/drawing/2014/main" id="{FB976EB2-67EB-524F-8564-6C08D4BBDD21}"/>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217;p29">
              <a:extLst>
                <a:ext uri="{FF2B5EF4-FFF2-40B4-BE49-F238E27FC236}">
                  <a16:creationId xmlns:a16="http://schemas.microsoft.com/office/drawing/2014/main" id="{5C6C2FC9-AE02-F7C8-4446-830453599892}"/>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218;p29">
              <a:extLst>
                <a:ext uri="{FF2B5EF4-FFF2-40B4-BE49-F238E27FC236}">
                  <a16:creationId xmlns:a16="http://schemas.microsoft.com/office/drawing/2014/main" id="{B7BFE537-A371-E2DB-90FE-761EC1C950D6}"/>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19;p29">
              <a:extLst>
                <a:ext uri="{FF2B5EF4-FFF2-40B4-BE49-F238E27FC236}">
                  <a16:creationId xmlns:a16="http://schemas.microsoft.com/office/drawing/2014/main" id="{F74C0981-1644-945D-3395-156ECE054156}"/>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20;p29">
              <a:extLst>
                <a:ext uri="{FF2B5EF4-FFF2-40B4-BE49-F238E27FC236}">
                  <a16:creationId xmlns:a16="http://schemas.microsoft.com/office/drawing/2014/main" id="{22EC373F-5571-9585-78F7-B3F2E9384D6F}"/>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21;p29">
              <a:extLst>
                <a:ext uri="{FF2B5EF4-FFF2-40B4-BE49-F238E27FC236}">
                  <a16:creationId xmlns:a16="http://schemas.microsoft.com/office/drawing/2014/main" id="{334D267F-CD99-BD30-93DE-D0131C315CCC}"/>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22;p29">
              <a:extLst>
                <a:ext uri="{FF2B5EF4-FFF2-40B4-BE49-F238E27FC236}">
                  <a16:creationId xmlns:a16="http://schemas.microsoft.com/office/drawing/2014/main" id="{3C15EC10-8E00-B420-2F4E-C31590651E80}"/>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23;p29">
              <a:extLst>
                <a:ext uri="{FF2B5EF4-FFF2-40B4-BE49-F238E27FC236}">
                  <a16:creationId xmlns:a16="http://schemas.microsoft.com/office/drawing/2014/main" id="{7D691FD5-F2C5-CFC8-882C-0B2BC7A66CC0}"/>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24;p29">
              <a:extLst>
                <a:ext uri="{FF2B5EF4-FFF2-40B4-BE49-F238E27FC236}">
                  <a16:creationId xmlns:a16="http://schemas.microsoft.com/office/drawing/2014/main" id="{B3C3A44E-B228-7D2D-1C66-EB21B32D9CB6}"/>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25;p29">
              <a:extLst>
                <a:ext uri="{FF2B5EF4-FFF2-40B4-BE49-F238E27FC236}">
                  <a16:creationId xmlns:a16="http://schemas.microsoft.com/office/drawing/2014/main" id="{6D4E2B68-4202-4AA3-A6A4-290C9F0165FB}"/>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226;p29">
              <a:extLst>
                <a:ext uri="{FF2B5EF4-FFF2-40B4-BE49-F238E27FC236}">
                  <a16:creationId xmlns:a16="http://schemas.microsoft.com/office/drawing/2014/main" id="{02D55B25-BF55-38A5-B2A5-3ABA43F26199}"/>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227;p29">
              <a:extLst>
                <a:ext uri="{FF2B5EF4-FFF2-40B4-BE49-F238E27FC236}">
                  <a16:creationId xmlns:a16="http://schemas.microsoft.com/office/drawing/2014/main" id="{62F4A48B-EBFB-1113-BE77-4D5FEDD32658}"/>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228;p29">
              <a:extLst>
                <a:ext uri="{FF2B5EF4-FFF2-40B4-BE49-F238E27FC236}">
                  <a16:creationId xmlns:a16="http://schemas.microsoft.com/office/drawing/2014/main" id="{125729F0-380F-D7B7-F403-FAB734D8D045}"/>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229;p29">
              <a:extLst>
                <a:ext uri="{FF2B5EF4-FFF2-40B4-BE49-F238E27FC236}">
                  <a16:creationId xmlns:a16="http://schemas.microsoft.com/office/drawing/2014/main" id="{4C336170-2647-FCAF-0C83-2FF2F0B71BE9}"/>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230;p29">
              <a:extLst>
                <a:ext uri="{FF2B5EF4-FFF2-40B4-BE49-F238E27FC236}">
                  <a16:creationId xmlns:a16="http://schemas.microsoft.com/office/drawing/2014/main" id="{DFCFB206-106B-E76F-5D56-D430F72F14D3}"/>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231;p29">
              <a:extLst>
                <a:ext uri="{FF2B5EF4-FFF2-40B4-BE49-F238E27FC236}">
                  <a16:creationId xmlns:a16="http://schemas.microsoft.com/office/drawing/2014/main" id="{A27BC2F1-0014-F752-63CF-113880194506}"/>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232;p29">
              <a:extLst>
                <a:ext uri="{FF2B5EF4-FFF2-40B4-BE49-F238E27FC236}">
                  <a16:creationId xmlns:a16="http://schemas.microsoft.com/office/drawing/2014/main" id="{5E9CDC7A-EA80-E517-57E0-0857D4C91755}"/>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233;p29">
              <a:extLst>
                <a:ext uri="{FF2B5EF4-FFF2-40B4-BE49-F238E27FC236}">
                  <a16:creationId xmlns:a16="http://schemas.microsoft.com/office/drawing/2014/main" id="{C889AB66-2768-EE09-F1A3-CD25CD70DE55}"/>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234;p29">
              <a:extLst>
                <a:ext uri="{FF2B5EF4-FFF2-40B4-BE49-F238E27FC236}">
                  <a16:creationId xmlns:a16="http://schemas.microsoft.com/office/drawing/2014/main" id="{041B673E-F988-2824-25E7-92AB333620C3}"/>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235;p29">
              <a:extLst>
                <a:ext uri="{FF2B5EF4-FFF2-40B4-BE49-F238E27FC236}">
                  <a16:creationId xmlns:a16="http://schemas.microsoft.com/office/drawing/2014/main" id="{1CBEABDE-A8F6-855A-8707-85390B92706E}"/>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236;p29">
              <a:extLst>
                <a:ext uri="{FF2B5EF4-FFF2-40B4-BE49-F238E27FC236}">
                  <a16:creationId xmlns:a16="http://schemas.microsoft.com/office/drawing/2014/main" id="{5E3531BF-0FC2-B242-7CF8-150D3B994FEF}"/>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237;p29">
              <a:extLst>
                <a:ext uri="{FF2B5EF4-FFF2-40B4-BE49-F238E27FC236}">
                  <a16:creationId xmlns:a16="http://schemas.microsoft.com/office/drawing/2014/main" id="{B66445DB-C415-4552-8753-F43148E4E2DA}"/>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238;p29">
              <a:extLst>
                <a:ext uri="{FF2B5EF4-FFF2-40B4-BE49-F238E27FC236}">
                  <a16:creationId xmlns:a16="http://schemas.microsoft.com/office/drawing/2014/main" id="{9FD34990-5C0D-8C3C-D4A9-89773587CD5A}"/>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239;p29">
              <a:extLst>
                <a:ext uri="{FF2B5EF4-FFF2-40B4-BE49-F238E27FC236}">
                  <a16:creationId xmlns:a16="http://schemas.microsoft.com/office/drawing/2014/main" id="{BF02D3E6-C44E-86A3-5B2C-ECF144BE0088}"/>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240;p29">
              <a:extLst>
                <a:ext uri="{FF2B5EF4-FFF2-40B4-BE49-F238E27FC236}">
                  <a16:creationId xmlns:a16="http://schemas.microsoft.com/office/drawing/2014/main" id="{223D8777-AAE5-0FA9-FFC6-E55B0C7DF3AC}"/>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241;p29">
              <a:extLst>
                <a:ext uri="{FF2B5EF4-FFF2-40B4-BE49-F238E27FC236}">
                  <a16:creationId xmlns:a16="http://schemas.microsoft.com/office/drawing/2014/main" id="{7CB77656-6FCB-1989-02D9-13DC2029B318}"/>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242;p29">
              <a:extLst>
                <a:ext uri="{FF2B5EF4-FFF2-40B4-BE49-F238E27FC236}">
                  <a16:creationId xmlns:a16="http://schemas.microsoft.com/office/drawing/2014/main" id="{B3C5D392-4F40-9A02-FA84-CB890EDEA242}"/>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243;p29">
              <a:extLst>
                <a:ext uri="{FF2B5EF4-FFF2-40B4-BE49-F238E27FC236}">
                  <a16:creationId xmlns:a16="http://schemas.microsoft.com/office/drawing/2014/main" id="{7C9B7DCB-A87C-EE03-554B-654AE2342642}"/>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244;p29">
              <a:extLst>
                <a:ext uri="{FF2B5EF4-FFF2-40B4-BE49-F238E27FC236}">
                  <a16:creationId xmlns:a16="http://schemas.microsoft.com/office/drawing/2014/main" id="{93E3D017-B690-B4AC-98C2-8B4E93FF08FD}"/>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245;p29">
              <a:extLst>
                <a:ext uri="{FF2B5EF4-FFF2-40B4-BE49-F238E27FC236}">
                  <a16:creationId xmlns:a16="http://schemas.microsoft.com/office/drawing/2014/main" id="{373E7911-D0CC-8574-9986-CC40C75BBE70}"/>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246;p29">
              <a:extLst>
                <a:ext uri="{FF2B5EF4-FFF2-40B4-BE49-F238E27FC236}">
                  <a16:creationId xmlns:a16="http://schemas.microsoft.com/office/drawing/2014/main" id="{B90925C8-1564-F366-EDFF-FD057CCE01F6}"/>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247;p29">
              <a:extLst>
                <a:ext uri="{FF2B5EF4-FFF2-40B4-BE49-F238E27FC236}">
                  <a16:creationId xmlns:a16="http://schemas.microsoft.com/office/drawing/2014/main" id="{BF08DC74-A1BA-14B3-8F82-5B9C23BA7C6C}"/>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248;p29">
              <a:extLst>
                <a:ext uri="{FF2B5EF4-FFF2-40B4-BE49-F238E27FC236}">
                  <a16:creationId xmlns:a16="http://schemas.microsoft.com/office/drawing/2014/main" id="{F2CDB45C-F33A-83C3-F152-0760DBAF5E3C}"/>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249;p29">
              <a:extLst>
                <a:ext uri="{FF2B5EF4-FFF2-40B4-BE49-F238E27FC236}">
                  <a16:creationId xmlns:a16="http://schemas.microsoft.com/office/drawing/2014/main" id="{33C62468-CE8A-0C2A-6372-942271506E53}"/>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250;p29">
              <a:extLst>
                <a:ext uri="{FF2B5EF4-FFF2-40B4-BE49-F238E27FC236}">
                  <a16:creationId xmlns:a16="http://schemas.microsoft.com/office/drawing/2014/main" id="{EF477226-AFDF-02B7-13F2-5ADD660635A5}"/>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251;p29">
              <a:extLst>
                <a:ext uri="{FF2B5EF4-FFF2-40B4-BE49-F238E27FC236}">
                  <a16:creationId xmlns:a16="http://schemas.microsoft.com/office/drawing/2014/main" id="{B944E83E-CBB2-E264-6ED5-5B1C656E6987}"/>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252;p29">
              <a:extLst>
                <a:ext uri="{FF2B5EF4-FFF2-40B4-BE49-F238E27FC236}">
                  <a16:creationId xmlns:a16="http://schemas.microsoft.com/office/drawing/2014/main" id="{95B1B5D6-DA34-45D7-1CAB-89698B713CE9}"/>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253;p29">
              <a:extLst>
                <a:ext uri="{FF2B5EF4-FFF2-40B4-BE49-F238E27FC236}">
                  <a16:creationId xmlns:a16="http://schemas.microsoft.com/office/drawing/2014/main" id="{757A31D1-AEC0-050C-F643-F14A4CBB52DB}"/>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254;p29">
              <a:extLst>
                <a:ext uri="{FF2B5EF4-FFF2-40B4-BE49-F238E27FC236}">
                  <a16:creationId xmlns:a16="http://schemas.microsoft.com/office/drawing/2014/main" id="{AF33DEA5-86E7-62B0-A8F4-4B058DD5A708}"/>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255;p29">
              <a:extLst>
                <a:ext uri="{FF2B5EF4-FFF2-40B4-BE49-F238E27FC236}">
                  <a16:creationId xmlns:a16="http://schemas.microsoft.com/office/drawing/2014/main" id="{A15A559B-EA71-0BC9-E84B-0E45C80B27C1}"/>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256;p29">
              <a:extLst>
                <a:ext uri="{FF2B5EF4-FFF2-40B4-BE49-F238E27FC236}">
                  <a16:creationId xmlns:a16="http://schemas.microsoft.com/office/drawing/2014/main" id="{C66D5FAE-89AD-2BB2-0095-10D3D8D4F34E}"/>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257;p29">
              <a:extLst>
                <a:ext uri="{FF2B5EF4-FFF2-40B4-BE49-F238E27FC236}">
                  <a16:creationId xmlns:a16="http://schemas.microsoft.com/office/drawing/2014/main" id="{801CCEE6-FD5E-4E0D-882C-6B5AEE90E1E7}"/>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4" name="Google Shape;46;p15">
            <a:extLst>
              <a:ext uri="{FF2B5EF4-FFF2-40B4-BE49-F238E27FC236}">
                <a16:creationId xmlns:a16="http://schemas.microsoft.com/office/drawing/2014/main" id="{0EEE7A72-1224-6874-F96D-F88C84C3A6BC}"/>
              </a:ext>
            </a:extLst>
          </p:cNvPr>
          <p:cNvSpPr txBox="1">
            <a:spLocks noGrp="1"/>
          </p:cNvSpPr>
          <p:nvPr/>
        </p:nvSpPr>
        <p:spPr>
          <a:xfrm>
            <a:off x="2534603" y="-132672"/>
            <a:ext cx="6527293"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95000"/>
                  </a:schemeClr>
                </a:solidFill>
              </a:rPr>
              <a:t>OBJECTIVES</a:t>
            </a:r>
            <a:endParaRPr lang="en" sz="9600" b="1">
              <a:ln/>
              <a:solidFill>
                <a:schemeClr val="tx1">
                  <a:lumMod val="95000"/>
                </a:schemeClr>
              </a:solidFill>
            </a:endParaRPr>
          </a:p>
        </p:txBody>
      </p:sp>
      <p:grpSp>
        <p:nvGrpSpPr>
          <p:cNvPr id="75" name="Google Shape;986;p26">
            <a:extLst>
              <a:ext uri="{FF2B5EF4-FFF2-40B4-BE49-F238E27FC236}">
                <a16:creationId xmlns:a16="http://schemas.microsoft.com/office/drawing/2014/main" id="{15C99987-A76D-4790-850D-601C52B57A68}"/>
              </a:ext>
            </a:extLst>
          </p:cNvPr>
          <p:cNvGrpSpPr/>
          <p:nvPr/>
        </p:nvGrpSpPr>
        <p:grpSpPr>
          <a:xfrm>
            <a:off x="291606" y="1707456"/>
            <a:ext cx="4860505" cy="1247107"/>
            <a:chOff x="457198" y="3113186"/>
            <a:chExt cx="2508162" cy="647289"/>
          </a:xfrm>
        </p:grpSpPr>
        <p:sp>
          <p:nvSpPr>
            <p:cNvPr id="77" name="Google Shape;988;p26">
              <a:extLst>
                <a:ext uri="{FF2B5EF4-FFF2-40B4-BE49-F238E27FC236}">
                  <a16:creationId xmlns:a16="http://schemas.microsoft.com/office/drawing/2014/main" id="{16EEB80F-4DE0-5984-472E-11D7FE56975E}"/>
                </a:ext>
              </a:extLst>
            </p:cNvPr>
            <p:cNvSpPr txBox="1"/>
            <p:nvPr/>
          </p:nvSpPr>
          <p:spPr>
            <a:xfrm>
              <a:off x="466660" y="3113186"/>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Enhance equipment reliability</a:t>
              </a:r>
              <a:endParaRPr sz="1800" b="1">
                <a:solidFill>
                  <a:schemeClr val="tx1"/>
                </a:solidFill>
                <a:latin typeface="Fira Sans Extra Condensed"/>
                <a:ea typeface="Fira Sans Extra Condensed"/>
                <a:cs typeface="Fira Sans Extra Condensed"/>
                <a:sym typeface="Fira Sans Extra Condensed"/>
              </a:endParaRPr>
            </a:p>
          </p:txBody>
        </p:sp>
        <p:sp>
          <p:nvSpPr>
            <p:cNvPr id="78" name="Google Shape;989;p26">
              <a:extLst>
                <a:ext uri="{FF2B5EF4-FFF2-40B4-BE49-F238E27FC236}">
                  <a16:creationId xmlns:a16="http://schemas.microsoft.com/office/drawing/2014/main" id="{6271D8DC-6611-C112-B0ED-19B5219E7F3D}"/>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Implement Predictive Maintenance (PdM) to proactively monitor machine tool health and anticipate potential failures, thereby improving overall equipment reliability.</a:t>
              </a:r>
              <a:endParaRPr>
                <a:solidFill>
                  <a:schemeClr val="tx1"/>
                </a:solidFill>
                <a:latin typeface="Roboto"/>
                <a:ea typeface="Roboto"/>
                <a:cs typeface="Roboto"/>
                <a:sym typeface="Roboto"/>
              </a:endParaRPr>
            </a:p>
          </p:txBody>
        </p:sp>
      </p:grpSp>
      <p:grpSp>
        <p:nvGrpSpPr>
          <p:cNvPr id="79" name="Google Shape;986;p26">
            <a:extLst>
              <a:ext uri="{FF2B5EF4-FFF2-40B4-BE49-F238E27FC236}">
                <a16:creationId xmlns:a16="http://schemas.microsoft.com/office/drawing/2014/main" id="{62A27059-0BB6-2C3B-0DBA-F61D2FDF7E67}"/>
              </a:ext>
            </a:extLst>
          </p:cNvPr>
          <p:cNvGrpSpPr/>
          <p:nvPr/>
        </p:nvGrpSpPr>
        <p:grpSpPr>
          <a:xfrm>
            <a:off x="233528" y="3079736"/>
            <a:ext cx="4806605" cy="1608739"/>
            <a:chOff x="457198" y="3089247"/>
            <a:chExt cx="2498702" cy="671228"/>
          </a:xfrm>
        </p:grpSpPr>
        <p:sp>
          <p:nvSpPr>
            <p:cNvPr id="80" name="Google Shape;988;p26">
              <a:extLst>
                <a:ext uri="{FF2B5EF4-FFF2-40B4-BE49-F238E27FC236}">
                  <a16:creationId xmlns:a16="http://schemas.microsoft.com/office/drawing/2014/main" id="{7BE9187C-BD7A-6F7A-CC6B-43A11E6A42BB}"/>
                </a:ext>
              </a:extLst>
            </p:cNvPr>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Minimize unplanned downtime</a:t>
              </a:r>
              <a:endParaRPr sz="1800" b="1">
                <a:solidFill>
                  <a:schemeClr val="tx1"/>
                </a:solidFill>
                <a:latin typeface="Fira Sans Extra Condensed"/>
                <a:ea typeface="Fira Sans Extra Condensed"/>
                <a:cs typeface="Fira Sans Extra Condensed"/>
                <a:sym typeface="Fira Sans Extra Condensed"/>
              </a:endParaRPr>
            </a:p>
          </p:txBody>
        </p:sp>
        <p:sp>
          <p:nvSpPr>
            <p:cNvPr id="81" name="Google Shape;989;p26">
              <a:extLst>
                <a:ext uri="{FF2B5EF4-FFF2-40B4-BE49-F238E27FC236}">
                  <a16:creationId xmlns:a16="http://schemas.microsoft.com/office/drawing/2014/main" id="{7F16F090-259D-58F5-8218-BF32DE824DE1}"/>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Utilize advanced data analytics and machine learning algorithms to detect early signs of equipment degradation and schedule maintenance activities accordingly, reducing the likelihood of unexpected equipment breakdowns.</a:t>
              </a:r>
              <a:endParaRPr>
                <a:solidFill>
                  <a:schemeClr val="tx1"/>
                </a:solidFill>
                <a:latin typeface="Roboto"/>
                <a:ea typeface="Roboto"/>
                <a:cs typeface="Roboto"/>
                <a:sym typeface="Roboto"/>
              </a:endParaRPr>
            </a:p>
          </p:txBody>
        </p:sp>
      </p:grpSp>
      <p:grpSp>
        <p:nvGrpSpPr>
          <p:cNvPr id="82" name="Google Shape;986;p26">
            <a:extLst>
              <a:ext uri="{FF2B5EF4-FFF2-40B4-BE49-F238E27FC236}">
                <a16:creationId xmlns:a16="http://schemas.microsoft.com/office/drawing/2014/main" id="{9F1674E6-86E3-A7D6-129A-3565D5030CBB}"/>
              </a:ext>
            </a:extLst>
          </p:cNvPr>
          <p:cNvGrpSpPr/>
          <p:nvPr/>
        </p:nvGrpSpPr>
        <p:grpSpPr>
          <a:xfrm>
            <a:off x="8267102" y="5163453"/>
            <a:ext cx="4806601" cy="1367746"/>
            <a:chOff x="457198" y="3128841"/>
            <a:chExt cx="2498700" cy="631634"/>
          </a:xfrm>
        </p:grpSpPr>
        <p:sp>
          <p:nvSpPr>
            <p:cNvPr id="83" name="Google Shape;988;p26">
              <a:extLst>
                <a:ext uri="{FF2B5EF4-FFF2-40B4-BE49-F238E27FC236}">
                  <a16:creationId xmlns:a16="http://schemas.microsoft.com/office/drawing/2014/main" id="{C2D481D8-7A4D-D410-BF8E-817D9EA5D529}"/>
                </a:ext>
              </a:extLst>
            </p:cNvPr>
            <p:cNvSpPr txBox="1"/>
            <p:nvPr/>
          </p:nvSpPr>
          <p:spPr>
            <a:xfrm>
              <a:off x="457198" y="3128841"/>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Maximize overall equipment effectiveness</a:t>
              </a:r>
              <a:endParaRPr sz="1800" b="1">
                <a:solidFill>
                  <a:schemeClr val="tx1"/>
                </a:solidFill>
                <a:latin typeface="Fira Sans Extra Condensed"/>
                <a:ea typeface="Fira Sans Extra Condensed"/>
                <a:cs typeface="Fira Sans Extra Condensed"/>
                <a:sym typeface="Fira Sans Extra Condensed"/>
              </a:endParaRPr>
            </a:p>
          </p:txBody>
        </p:sp>
        <p:sp>
          <p:nvSpPr>
            <p:cNvPr id="84" name="Google Shape;989;p26">
              <a:extLst>
                <a:ext uri="{FF2B5EF4-FFF2-40B4-BE49-F238E27FC236}">
                  <a16:creationId xmlns:a16="http://schemas.microsoft.com/office/drawing/2014/main" id="{BC0EA7E8-495E-63BA-931F-0FFB835AFACB}"/>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PdM contributes to improving OEE by ensuring that machines are available, performing at optimal levels, and producing quality output consistently.</a:t>
              </a:r>
              <a:endParaRPr>
                <a:solidFill>
                  <a:schemeClr val="tx1"/>
                </a:solidFill>
                <a:latin typeface="Roboto"/>
                <a:ea typeface="Roboto"/>
                <a:cs typeface="Roboto"/>
                <a:sym typeface="Roboto"/>
              </a:endParaRPr>
            </a:p>
          </p:txBody>
        </p:sp>
      </p:grpSp>
      <p:grpSp>
        <p:nvGrpSpPr>
          <p:cNvPr id="87" name="Google Shape;986;p26">
            <a:extLst>
              <a:ext uri="{FF2B5EF4-FFF2-40B4-BE49-F238E27FC236}">
                <a16:creationId xmlns:a16="http://schemas.microsoft.com/office/drawing/2014/main" id="{188C7D85-1352-C05B-23D8-7051ADA396CB}"/>
              </a:ext>
            </a:extLst>
          </p:cNvPr>
          <p:cNvGrpSpPr/>
          <p:nvPr/>
        </p:nvGrpSpPr>
        <p:grpSpPr>
          <a:xfrm>
            <a:off x="8267102" y="1707456"/>
            <a:ext cx="5268689" cy="1453483"/>
            <a:chOff x="457198" y="3089247"/>
            <a:chExt cx="2738915" cy="671228"/>
          </a:xfrm>
        </p:grpSpPr>
        <p:sp>
          <p:nvSpPr>
            <p:cNvPr id="88" name="Google Shape;988;p26">
              <a:extLst>
                <a:ext uri="{FF2B5EF4-FFF2-40B4-BE49-F238E27FC236}">
                  <a16:creationId xmlns:a16="http://schemas.microsoft.com/office/drawing/2014/main" id="{1C448E39-76C1-9F29-63BC-54B3F0BFA46F}"/>
                </a:ext>
              </a:extLst>
            </p:cNvPr>
            <p:cNvSpPr txBox="1"/>
            <p:nvPr/>
          </p:nvSpPr>
          <p:spPr>
            <a:xfrm>
              <a:off x="697413" y="3089247"/>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Reduce maintenance costs</a:t>
              </a:r>
              <a:endParaRPr sz="1800" b="1">
                <a:solidFill>
                  <a:schemeClr val="tx1"/>
                </a:solidFill>
                <a:latin typeface="Fira Sans Extra Condensed"/>
                <a:ea typeface="Fira Sans Extra Condensed"/>
                <a:cs typeface="Fira Sans Extra Condensed"/>
                <a:sym typeface="Fira Sans Extra Condensed"/>
              </a:endParaRPr>
            </a:p>
          </p:txBody>
        </p:sp>
        <p:sp>
          <p:nvSpPr>
            <p:cNvPr id="89" name="Google Shape;989;p26">
              <a:extLst>
                <a:ext uri="{FF2B5EF4-FFF2-40B4-BE49-F238E27FC236}">
                  <a16:creationId xmlns:a16="http://schemas.microsoft.com/office/drawing/2014/main" id="{DC69D951-8C34-E7FC-90EC-DB461F9E214E}"/>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 PdM enables the optimization of maintenance schedules and the efficient allocation of resources, leading to a reduction in overall maintenance costs compared to reactive maintenance approaches.</a:t>
              </a:r>
              <a:endParaRPr>
                <a:solidFill>
                  <a:schemeClr val="tx1"/>
                </a:solidFill>
                <a:latin typeface="Roboto"/>
                <a:ea typeface="Roboto"/>
                <a:cs typeface="Roboto"/>
                <a:sym typeface="Roboto"/>
              </a:endParaRPr>
            </a:p>
          </p:txBody>
        </p:sp>
      </p:grpSp>
      <p:grpSp>
        <p:nvGrpSpPr>
          <p:cNvPr id="90" name="Google Shape;986;p26">
            <a:extLst>
              <a:ext uri="{FF2B5EF4-FFF2-40B4-BE49-F238E27FC236}">
                <a16:creationId xmlns:a16="http://schemas.microsoft.com/office/drawing/2014/main" id="{50F30E49-7600-DAE6-C52C-412489EDDC81}"/>
              </a:ext>
            </a:extLst>
          </p:cNvPr>
          <p:cNvGrpSpPr/>
          <p:nvPr/>
        </p:nvGrpSpPr>
        <p:grpSpPr>
          <a:xfrm>
            <a:off x="8396258" y="3427196"/>
            <a:ext cx="4806605" cy="1453483"/>
            <a:chOff x="457198" y="3089247"/>
            <a:chExt cx="2498702" cy="671228"/>
          </a:xfrm>
        </p:grpSpPr>
        <p:sp>
          <p:nvSpPr>
            <p:cNvPr id="91" name="Google Shape;988;p26">
              <a:extLst>
                <a:ext uri="{FF2B5EF4-FFF2-40B4-BE49-F238E27FC236}">
                  <a16:creationId xmlns:a16="http://schemas.microsoft.com/office/drawing/2014/main" id="{DEE7AE1E-6F9D-3CC2-BA7C-02A9A62C0E07}"/>
                </a:ext>
              </a:extLst>
            </p:cNvPr>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Extend equipment lifespan</a:t>
              </a:r>
              <a:endParaRPr sz="1800" b="1">
                <a:solidFill>
                  <a:schemeClr val="tx1"/>
                </a:solidFill>
                <a:latin typeface="Fira Sans Extra Condensed"/>
                <a:ea typeface="Fira Sans Extra Condensed"/>
                <a:cs typeface="Fira Sans Extra Condensed"/>
                <a:sym typeface="Fira Sans Extra Condensed"/>
              </a:endParaRPr>
            </a:p>
          </p:txBody>
        </p:sp>
        <p:sp>
          <p:nvSpPr>
            <p:cNvPr id="92" name="Google Shape;989;p26">
              <a:extLst>
                <a:ext uri="{FF2B5EF4-FFF2-40B4-BE49-F238E27FC236}">
                  <a16:creationId xmlns:a16="http://schemas.microsoft.com/office/drawing/2014/main" id="{B38A9F27-7DD2-6CCF-A66F-94A98C8E0A3D}"/>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By identifying and addressing issues before they escalate, PdM helps prevent premature equipment failures, thereby extending the lifespan of machine tools and reducing the need for costly replacements.</a:t>
              </a:r>
              <a:endParaRPr>
                <a:solidFill>
                  <a:schemeClr val="tx1"/>
                </a:solidFill>
                <a:latin typeface="Roboto"/>
                <a:ea typeface="Roboto"/>
                <a:cs typeface="Roboto"/>
                <a:sym typeface="Roboto"/>
              </a:endParaRPr>
            </a:p>
          </p:txBody>
        </p:sp>
      </p:grpSp>
      <p:grpSp>
        <p:nvGrpSpPr>
          <p:cNvPr id="93" name="Google Shape;986;p26">
            <a:extLst>
              <a:ext uri="{FF2B5EF4-FFF2-40B4-BE49-F238E27FC236}">
                <a16:creationId xmlns:a16="http://schemas.microsoft.com/office/drawing/2014/main" id="{48EB1D22-3D6F-9871-7A36-1B012853416F}"/>
              </a:ext>
            </a:extLst>
          </p:cNvPr>
          <p:cNvGrpSpPr/>
          <p:nvPr/>
        </p:nvGrpSpPr>
        <p:grpSpPr>
          <a:xfrm>
            <a:off x="3924897" y="5197241"/>
            <a:ext cx="5086214" cy="1453483"/>
            <a:chOff x="311844" y="3089247"/>
            <a:chExt cx="2644056" cy="671228"/>
          </a:xfrm>
        </p:grpSpPr>
        <p:sp>
          <p:nvSpPr>
            <p:cNvPr id="94" name="Google Shape;988;p26">
              <a:extLst>
                <a:ext uri="{FF2B5EF4-FFF2-40B4-BE49-F238E27FC236}">
                  <a16:creationId xmlns:a16="http://schemas.microsoft.com/office/drawing/2014/main" id="{46CD6A31-E078-A7A1-037B-589E4553B83F}"/>
                </a:ext>
              </a:extLst>
            </p:cNvPr>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Improve manufacturing competitiveness</a:t>
              </a:r>
              <a:endParaRPr sz="1800" b="1">
                <a:solidFill>
                  <a:schemeClr val="tx1"/>
                </a:solidFill>
                <a:latin typeface="Fira Sans Extra Condensed"/>
                <a:ea typeface="Fira Sans Extra Condensed"/>
                <a:cs typeface="Fira Sans Extra Condensed"/>
                <a:sym typeface="Fira Sans Extra Condensed"/>
              </a:endParaRPr>
            </a:p>
          </p:txBody>
        </p:sp>
        <p:sp>
          <p:nvSpPr>
            <p:cNvPr id="95" name="Google Shape;989;p26">
              <a:extLst>
                <a:ext uri="{FF2B5EF4-FFF2-40B4-BE49-F238E27FC236}">
                  <a16:creationId xmlns:a16="http://schemas.microsoft.com/office/drawing/2014/main" id="{B0BC4FE2-4741-2DC2-008D-7C8B390C1D15}"/>
                </a:ext>
              </a:extLst>
            </p:cNvPr>
            <p:cNvSpPr txBox="1"/>
            <p:nvPr/>
          </p:nvSpPr>
          <p:spPr>
            <a:xfrm>
              <a:off x="311844" y="3428675"/>
              <a:ext cx="2257284"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By minimizing downtime, optimizing maintenance processes, and enhancing equipment reliability, PdM helps manufacturing companies remain competitive in the market by ensuring efficient and uninterrupted production operations.</a:t>
              </a:r>
              <a:endParaRPr>
                <a:solidFill>
                  <a:schemeClr val="tx1"/>
                </a:solidFill>
                <a:latin typeface="Roboto"/>
                <a:ea typeface="Roboto"/>
                <a:cs typeface="Roboto"/>
                <a:sym typeface="Roboto"/>
              </a:endParaRPr>
            </a:p>
          </p:txBody>
        </p:sp>
      </p:grpSp>
      <p:grpSp>
        <p:nvGrpSpPr>
          <p:cNvPr id="96" name="Google Shape;986;p26">
            <a:extLst>
              <a:ext uri="{FF2B5EF4-FFF2-40B4-BE49-F238E27FC236}">
                <a16:creationId xmlns:a16="http://schemas.microsoft.com/office/drawing/2014/main" id="{D0BAEAB9-DBBB-7ED8-2DEE-02DF43BDAF5E}"/>
              </a:ext>
            </a:extLst>
          </p:cNvPr>
          <p:cNvGrpSpPr/>
          <p:nvPr/>
        </p:nvGrpSpPr>
        <p:grpSpPr>
          <a:xfrm>
            <a:off x="235449" y="5056426"/>
            <a:ext cx="4806605" cy="1453483"/>
            <a:chOff x="457198" y="3089247"/>
            <a:chExt cx="2498702" cy="671228"/>
          </a:xfrm>
        </p:grpSpPr>
        <p:sp>
          <p:nvSpPr>
            <p:cNvPr id="97" name="Google Shape;988;p26">
              <a:extLst>
                <a:ext uri="{FF2B5EF4-FFF2-40B4-BE49-F238E27FC236}">
                  <a16:creationId xmlns:a16="http://schemas.microsoft.com/office/drawing/2014/main" id="{B56EBA43-DC24-C9BF-B00B-5F699CBD88F0}"/>
                </a:ext>
              </a:extLst>
            </p:cNvPr>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Optimize operational efficiency</a:t>
              </a:r>
              <a:endParaRPr sz="1800" b="1">
                <a:solidFill>
                  <a:schemeClr val="tx1"/>
                </a:solidFill>
                <a:latin typeface="Fira Sans Extra Condensed"/>
                <a:ea typeface="Fira Sans Extra Condensed"/>
                <a:cs typeface="Fira Sans Extra Condensed"/>
                <a:sym typeface="Fira Sans Extra Condensed"/>
              </a:endParaRPr>
            </a:p>
          </p:txBody>
        </p:sp>
        <p:sp>
          <p:nvSpPr>
            <p:cNvPr id="98" name="Google Shape;989;p26">
              <a:extLst>
                <a:ext uri="{FF2B5EF4-FFF2-40B4-BE49-F238E27FC236}">
                  <a16:creationId xmlns:a16="http://schemas.microsoft.com/office/drawing/2014/main" id="{8482A775-A7BC-1A07-5978-718784B98FDC}"/>
                </a:ext>
              </a:extLst>
            </p:cNvPr>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tx1"/>
                  </a:solidFill>
                  <a:latin typeface="Roboto"/>
                  <a:ea typeface="Roboto"/>
                  <a:cs typeface="Roboto"/>
                  <a:sym typeface="Roboto"/>
                </a:rPr>
                <a:t> By predicting and addressing maintenance needs in advance, PdM helps minimize disruptions to production processes, thereby optimizing operational efficiency and throughput.</a:t>
              </a:r>
              <a:endParaRPr>
                <a:solidFill>
                  <a:schemeClr val="tx1"/>
                </a:solidFill>
                <a:latin typeface="Roboto"/>
                <a:ea typeface="Roboto"/>
                <a:cs typeface="Roboto"/>
                <a:sym typeface="Roboto"/>
              </a:endParaRPr>
            </a:p>
          </p:txBody>
        </p:sp>
      </p:grpSp>
      <p:cxnSp>
        <p:nvCxnSpPr>
          <p:cNvPr id="100" name="Straight Connector 99">
            <a:extLst>
              <a:ext uri="{FF2B5EF4-FFF2-40B4-BE49-F238E27FC236}">
                <a16:creationId xmlns:a16="http://schemas.microsoft.com/office/drawing/2014/main" id="{83867A04-7022-30FE-D8D1-62DD6CC1C33B}"/>
              </a:ext>
            </a:extLst>
          </p:cNvPr>
          <p:cNvCxnSpPr>
            <a:cxnSpLocks/>
          </p:cNvCxnSpPr>
          <p:nvPr/>
        </p:nvCxnSpPr>
        <p:spPr>
          <a:xfrm>
            <a:off x="4173825" y="2488503"/>
            <a:ext cx="866308" cy="377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1F1D8C3-591D-CD37-D793-9C11DF05A484}"/>
              </a:ext>
            </a:extLst>
          </p:cNvPr>
          <p:cNvCxnSpPr>
            <a:endCxn id="80" idx="3"/>
          </p:cNvCxnSpPr>
          <p:nvPr/>
        </p:nvCxnSpPr>
        <p:spPr>
          <a:xfrm flipV="1">
            <a:off x="4044645" y="3477350"/>
            <a:ext cx="995488" cy="471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9E3B5A3-4951-A520-9A64-C5A57DF26294}"/>
              </a:ext>
            </a:extLst>
          </p:cNvPr>
          <p:cNvCxnSpPr/>
          <p:nvPr/>
        </p:nvCxnSpPr>
        <p:spPr>
          <a:xfrm flipV="1">
            <a:off x="3388786" y="4082256"/>
            <a:ext cx="1597530" cy="1270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7E977BD-819C-9806-0066-3F4B610C3CE3}"/>
              </a:ext>
            </a:extLst>
          </p:cNvPr>
          <p:cNvCxnSpPr/>
          <p:nvPr/>
        </p:nvCxnSpPr>
        <p:spPr>
          <a:xfrm>
            <a:off x="5963893" y="4788087"/>
            <a:ext cx="0" cy="627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604F122-1D0D-0397-DA14-409C57D7C7D8}"/>
              </a:ext>
            </a:extLst>
          </p:cNvPr>
          <p:cNvCxnSpPr>
            <a:cxnSpLocks/>
          </p:cNvCxnSpPr>
          <p:nvPr/>
        </p:nvCxnSpPr>
        <p:spPr>
          <a:xfrm flipV="1">
            <a:off x="7395108" y="2242099"/>
            <a:ext cx="1001150" cy="729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5A4FB69-C1F8-1314-76BF-0DCCE372BEDE}"/>
              </a:ext>
            </a:extLst>
          </p:cNvPr>
          <p:cNvCxnSpPr>
            <a:endCxn id="91" idx="1"/>
          </p:cNvCxnSpPr>
          <p:nvPr/>
        </p:nvCxnSpPr>
        <p:spPr>
          <a:xfrm>
            <a:off x="7783384" y="3647734"/>
            <a:ext cx="612878" cy="138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C0D2912-5DEA-FDC3-BFE7-C8483D8DFF70}"/>
              </a:ext>
            </a:extLst>
          </p:cNvPr>
          <p:cNvCxnSpPr>
            <a:cxnSpLocks/>
          </p:cNvCxnSpPr>
          <p:nvPr/>
        </p:nvCxnSpPr>
        <p:spPr>
          <a:xfrm>
            <a:off x="7783384" y="4788087"/>
            <a:ext cx="612874" cy="409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66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CECDF3C6-B671-F42E-2173-A12D4132DCE5}"/>
              </a:ext>
            </a:extLst>
          </p:cNvPr>
          <p:cNvSpPr txBox="1">
            <a:spLocks noGrp="1"/>
          </p:cNvSpPr>
          <p:nvPr/>
        </p:nvSpPr>
        <p:spPr>
          <a:xfrm>
            <a:off x="328366" y="-113817"/>
            <a:ext cx="10963373"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IN" sz="9600" b="1">
                <a:ln/>
                <a:solidFill>
                  <a:schemeClr val="tx1">
                    <a:lumMod val="95000"/>
                  </a:schemeClr>
                </a:solidFill>
              </a:rPr>
              <a:t>BASE PAPER</a:t>
            </a:r>
            <a:endParaRPr lang="en" sz="9600" b="1">
              <a:ln/>
              <a:solidFill>
                <a:schemeClr val="tx1">
                  <a:lumMod val="95000"/>
                </a:schemeClr>
              </a:solidFill>
            </a:endParaRPr>
          </a:p>
        </p:txBody>
      </p:sp>
      <p:graphicFrame>
        <p:nvGraphicFramePr>
          <p:cNvPr id="7" name="Table 6">
            <a:extLst>
              <a:ext uri="{FF2B5EF4-FFF2-40B4-BE49-F238E27FC236}">
                <a16:creationId xmlns:a16="http://schemas.microsoft.com/office/drawing/2014/main" id="{8E6C6EEE-00A1-0C9A-9481-641A29139121}"/>
              </a:ext>
            </a:extLst>
          </p:cNvPr>
          <p:cNvGraphicFramePr>
            <a:graphicFrameLocks noGrp="1"/>
          </p:cNvGraphicFramePr>
          <p:nvPr>
            <p:extLst>
              <p:ext uri="{D42A27DB-BD31-4B8C-83A1-F6EECF244321}">
                <p14:modId xmlns:p14="http://schemas.microsoft.com/office/powerpoint/2010/main" val="2770295941"/>
              </p:ext>
            </p:extLst>
          </p:nvPr>
        </p:nvGraphicFramePr>
        <p:xfrm>
          <a:off x="413208" y="1388461"/>
          <a:ext cx="11379726" cy="5191448"/>
        </p:xfrm>
        <a:graphic>
          <a:graphicData uri="http://schemas.openxmlformats.org/drawingml/2006/table">
            <a:tbl>
              <a:tblPr firstRow="1" bandRow="1">
                <a:tableStyleId>{5A111915-BE36-4E01-A7E5-04B1672EAD32}</a:tableStyleId>
              </a:tblPr>
              <a:tblGrid>
                <a:gridCol w="944252">
                  <a:extLst>
                    <a:ext uri="{9D8B030D-6E8A-4147-A177-3AD203B41FA5}">
                      <a16:colId xmlns:a16="http://schemas.microsoft.com/office/drawing/2014/main" val="1357103663"/>
                    </a:ext>
                  </a:extLst>
                </a:gridCol>
                <a:gridCol w="782425">
                  <a:extLst>
                    <a:ext uri="{9D8B030D-6E8A-4147-A177-3AD203B41FA5}">
                      <a16:colId xmlns:a16="http://schemas.microsoft.com/office/drawing/2014/main" val="2291260935"/>
                    </a:ext>
                  </a:extLst>
                </a:gridCol>
                <a:gridCol w="1791092">
                  <a:extLst>
                    <a:ext uri="{9D8B030D-6E8A-4147-A177-3AD203B41FA5}">
                      <a16:colId xmlns:a16="http://schemas.microsoft.com/office/drawing/2014/main" val="3572670142"/>
                    </a:ext>
                  </a:extLst>
                </a:gridCol>
                <a:gridCol w="1904215">
                  <a:extLst>
                    <a:ext uri="{9D8B030D-6E8A-4147-A177-3AD203B41FA5}">
                      <a16:colId xmlns:a16="http://schemas.microsoft.com/office/drawing/2014/main" val="1393414289"/>
                    </a:ext>
                  </a:extLst>
                </a:gridCol>
                <a:gridCol w="2168165">
                  <a:extLst>
                    <a:ext uri="{9D8B030D-6E8A-4147-A177-3AD203B41FA5}">
                      <a16:colId xmlns:a16="http://schemas.microsoft.com/office/drawing/2014/main" val="3386070605"/>
                    </a:ext>
                  </a:extLst>
                </a:gridCol>
                <a:gridCol w="3789577">
                  <a:extLst>
                    <a:ext uri="{9D8B030D-6E8A-4147-A177-3AD203B41FA5}">
                      <a16:colId xmlns:a16="http://schemas.microsoft.com/office/drawing/2014/main" val="1581122807"/>
                    </a:ext>
                  </a:extLst>
                </a:gridCol>
              </a:tblGrid>
              <a:tr h="1389971">
                <a:tc>
                  <a:txBody>
                    <a:bodyPr/>
                    <a:lstStyle/>
                    <a:p>
                      <a:pPr algn="ctr"/>
                      <a:r>
                        <a:rPr lang="en-IN" sz="2000">
                          <a:solidFill>
                            <a:schemeClr val="tx1"/>
                          </a:solidFill>
                        </a:rPr>
                        <a:t>Sr. No.</a:t>
                      </a:r>
                    </a:p>
                  </a:txBody>
                  <a:tcPr/>
                </a:tc>
                <a:tc>
                  <a:txBody>
                    <a:bodyPr/>
                    <a:lstStyle/>
                    <a:p>
                      <a:pPr algn="ctr"/>
                      <a:r>
                        <a:rPr lang="en-IN" sz="2000">
                          <a:solidFill>
                            <a:schemeClr val="tx1"/>
                          </a:solidFill>
                        </a:rPr>
                        <a:t>Year</a:t>
                      </a:r>
                    </a:p>
                  </a:txBody>
                  <a:tcPr/>
                </a:tc>
                <a:tc>
                  <a:txBody>
                    <a:bodyPr/>
                    <a:lstStyle/>
                    <a:p>
                      <a:pPr algn="ctr"/>
                      <a:r>
                        <a:rPr lang="en-IN" sz="2000">
                          <a:solidFill>
                            <a:schemeClr val="tx1"/>
                          </a:solidFill>
                        </a:rPr>
                        <a:t>Paper Title</a:t>
                      </a:r>
                    </a:p>
                  </a:txBody>
                  <a:tcPr/>
                </a:tc>
                <a:tc>
                  <a:txBody>
                    <a:bodyPr/>
                    <a:lstStyle/>
                    <a:p>
                      <a:pPr algn="ctr"/>
                      <a:r>
                        <a:rPr lang="en-IN" sz="2000">
                          <a:solidFill>
                            <a:schemeClr val="tx1"/>
                          </a:solidFill>
                        </a:rPr>
                        <a:t>Journal Name</a:t>
                      </a:r>
                    </a:p>
                  </a:txBody>
                  <a:tcPr/>
                </a:tc>
                <a:tc>
                  <a:txBody>
                    <a:bodyPr/>
                    <a:lstStyle/>
                    <a:p>
                      <a:pPr algn="ctr"/>
                      <a:r>
                        <a:rPr lang="en-IN" sz="2000">
                          <a:solidFill>
                            <a:schemeClr val="tx1"/>
                          </a:solidFill>
                        </a:rPr>
                        <a:t>Algorithm &amp; Technique used</a:t>
                      </a:r>
                    </a:p>
                  </a:txBody>
                  <a:tcPr/>
                </a:tc>
                <a:tc>
                  <a:txBody>
                    <a:bodyPr/>
                    <a:lstStyle/>
                    <a:p>
                      <a:pPr algn="ctr"/>
                      <a:r>
                        <a:rPr lang="en-IN" sz="2000">
                          <a:solidFill>
                            <a:schemeClr val="tx1"/>
                          </a:solidFill>
                        </a:rPr>
                        <a:t>Inference</a:t>
                      </a:r>
                    </a:p>
                  </a:txBody>
                  <a:tcPr/>
                </a:tc>
                <a:extLst>
                  <a:ext uri="{0D108BD9-81ED-4DB2-BD59-A6C34878D82A}">
                    <a16:rowId xmlns:a16="http://schemas.microsoft.com/office/drawing/2014/main" val="2006284799"/>
                  </a:ext>
                </a:extLst>
              </a:tr>
              <a:tr h="3801477">
                <a:tc>
                  <a:txBody>
                    <a:bodyPr/>
                    <a:lstStyle/>
                    <a:p>
                      <a:r>
                        <a:rPr lang="en-IN" sz="1200">
                          <a:solidFill>
                            <a:schemeClr val="tx1"/>
                          </a:solidFill>
                        </a:rPr>
                        <a:t>1.</a:t>
                      </a:r>
                    </a:p>
                  </a:txBody>
                  <a:tcPr/>
                </a:tc>
                <a:tc>
                  <a:txBody>
                    <a:bodyPr/>
                    <a:lstStyle/>
                    <a:p>
                      <a:r>
                        <a:rPr lang="en-IN" sz="1200">
                          <a:solidFill>
                            <a:schemeClr val="tx1"/>
                          </a:solidFill>
                        </a:rPr>
                        <a:t>2019</a:t>
                      </a:r>
                    </a:p>
                  </a:txBody>
                  <a:tcPr/>
                </a:tc>
                <a:tc>
                  <a:txBody>
                    <a:bodyPr/>
                    <a:lstStyle/>
                    <a:p>
                      <a:r>
                        <a:rPr lang="en-US" sz="1200"/>
                        <a:t>Predictive Maintenance of Machine Tool Systems Using Artificial Intelligence Techniques Applied to Machine Condition Data</a:t>
                      </a:r>
                      <a:endParaRPr lang="en-US" sz="1200">
                        <a:solidFill>
                          <a:schemeClr val="tx1"/>
                        </a:solidFill>
                      </a:endParaRPr>
                    </a:p>
                  </a:txBody>
                  <a:tcPr/>
                </a:tc>
                <a:tc>
                  <a:txBody>
                    <a:bodyPr/>
                    <a:lstStyle/>
                    <a:p>
                      <a:r>
                        <a:rPr lang="en-US" sz="1200">
                          <a:solidFill>
                            <a:schemeClr val="tx1"/>
                          </a:solidFill>
                        </a:rPr>
                        <a:t>CIRP Life Cycle Engineering (LCE) Conference</a:t>
                      </a:r>
                    </a:p>
                    <a:p>
                      <a:r>
                        <a:rPr lang="en-US" sz="1200">
                          <a:solidFill>
                            <a:schemeClr val="tx1"/>
                          </a:solidFill>
                        </a:rPr>
                        <a:t>Purdue University, USA</a:t>
                      </a:r>
                    </a:p>
                    <a:p>
                      <a:endParaRPr lang="en-IN" sz="1200">
                        <a:solidFill>
                          <a:schemeClr val="tx1"/>
                        </a:solidFill>
                      </a:endParaRPr>
                    </a:p>
                  </a:txBody>
                  <a:tcPr/>
                </a:tc>
                <a:tc>
                  <a:txBody>
                    <a:bodyPr/>
                    <a:lstStyle/>
                    <a:p>
                      <a:r>
                        <a:rPr lang="en-US" sz="1200">
                          <a:solidFill>
                            <a:schemeClr val="tx1"/>
                          </a:solidFill>
                        </a:rPr>
                        <a:t>Support Vector Machine (SVM)</a:t>
                      </a:r>
                    </a:p>
                    <a:p>
                      <a:r>
                        <a:rPr lang="en-US" sz="1200">
                          <a:solidFill>
                            <a:schemeClr val="tx1"/>
                          </a:solidFill>
                        </a:rPr>
                        <a:t>Artificial Neural Network (ANN)</a:t>
                      </a:r>
                    </a:p>
                    <a:p>
                      <a:pPr marL="171450" indent="-171450">
                        <a:buFont typeface="Arial" panose="020B0604020202020204" pitchFamily="34" charset="0"/>
                        <a:buChar char="•"/>
                      </a:pPr>
                      <a:r>
                        <a:rPr lang="en-US" sz="1200">
                          <a:solidFill>
                            <a:schemeClr val="tx1"/>
                          </a:solidFill>
                        </a:rPr>
                        <a:t>Recurrent Neural Network (RNN)</a:t>
                      </a:r>
                    </a:p>
                    <a:p>
                      <a:pPr marL="171450" indent="-171450">
                        <a:buFont typeface="Arial" panose="020B0604020202020204" pitchFamily="34" charset="0"/>
                        <a:buChar char="•"/>
                      </a:pPr>
                      <a:r>
                        <a:rPr lang="en-US" sz="1200">
                          <a:solidFill>
                            <a:schemeClr val="tx1"/>
                          </a:solidFill>
                        </a:rPr>
                        <a:t>Convolution Neural Network (CNN)</a:t>
                      </a:r>
                      <a:endParaRPr lang="en-IN" sz="1200">
                        <a:solidFill>
                          <a:schemeClr val="tx1"/>
                        </a:solidFill>
                      </a:endParaRPr>
                    </a:p>
                  </a:txBody>
                  <a:tcPr/>
                </a:tc>
                <a:tc>
                  <a:txBody>
                    <a:bodyPr/>
                    <a:lstStyle/>
                    <a:p>
                      <a:pPr marL="171450" indent="-171450">
                        <a:buFont typeface="Arial" panose="020B0604020202020204" pitchFamily="34" charset="0"/>
                        <a:buChar char="•"/>
                      </a:pPr>
                      <a:r>
                        <a:rPr lang="en-US" sz="1050">
                          <a:solidFill>
                            <a:schemeClr val="tx1"/>
                          </a:solidFill>
                        </a:rPr>
                        <a:t>Key elements of machine tool systems are examined for Predictive Maintenance (PdM) using AI algorithms.</a:t>
                      </a:r>
                    </a:p>
                    <a:p>
                      <a:pPr marL="171450" indent="-171450">
                        <a:buFont typeface="Arial" panose="020B0604020202020204" pitchFamily="34" charset="0"/>
                        <a:buChar char="•"/>
                      </a:pPr>
                      <a:r>
                        <a:rPr lang="en-US" sz="1050">
                          <a:solidFill>
                            <a:schemeClr val="tx1"/>
                          </a:solidFill>
                        </a:rPr>
                        <a:t>Flank wear and bearing Remaining Useful Life (RUL) are utilized as metrics to represent the conditions of the cutting tool and spindle respectively, categorized into normal, warning, and failure states.</a:t>
                      </a:r>
                    </a:p>
                    <a:p>
                      <a:pPr marL="171450" indent="-171450">
                        <a:buFont typeface="Arial" panose="020B0604020202020204" pitchFamily="34" charset="0"/>
                        <a:buChar char="•"/>
                      </a:pPr>
                      <a:r>
                        <a:rPr lang="en-US" sz="1050">
                          <a:solidFill>
                            <a:schemeClr val="tx1"/>
                          </a:solidFill>
                        </a:rPr>
                        <a:t>Support Vector Machines (SVM) and Artificial Neural Networks (ANNs), including Recurrent Neural Networks (RNN) and Convolutional Neural Networks (CNN), are employed for condition classification, employing diverse feature extraction techniques.</a:t>
                      </a:r>
                    </a:p>
                    <a:p>
                      <a:pPr marL="171450" indent="-171450">
                        <a:buFont typeface="Arial" panose="020B0604020202020204" pitchFamily="34" charset="0"/>
                        <a:buChar char="•"/>
                      </a:pPr>
                      <a:r>
                        <a:rPr lang="en-US" sz="1050">
                          <a:solidFill>
                            <a:schemeClr val="tx1"/>
                          </a:solidFill>
                        </a:rPr>
                        <a:t>Experimental data analysis demonstrates effective monitoring of tool degradation conditions, with frequency domain features proving more accurate for bearing evaluation compared to time domain features.</a:t>
                      </a:r>
                    </a:p>
                    <a:p>
                      <a:pPr marL="171450" indent="-171450">
                        <a:buFont typeface="Arial" panose="020B0604020202020204" pitchFamily="34" charset="0"/>
                        <a:buChar char="•"/>
                      </a:pPr>
                      <a:r>
                        <a:rPr lang="en-US" sz="1050">
                          <a:solidFill>
                            <a:schemeClr val="tx1"/>
                          </a:solidFill>
                        </a:rPr>
                        <a:t>Proper preprocessing of raw manufacturing datasets is crucial to extract meaningful features, enhancing the recognition capabilities of AI models.</a:t>
                      </a:r>
                    </a:p>
                    <a:p>
                      <a:pPr marL="171450" indent="-171450">
                        <a:buFont typeface="Arial" panose="020B0604020202020204" pitchFamily="34" charset="0"/>
                        <a:buChar char="•"/>
                      </a:pPr>
                      <a:r>
                        <a:rPr lang="en-US" sz="1050">
                          <a:solidFill>
                            <a:schemeClr val="tx1"/>
                          </a:solidFill>
                        </a:rPr>
                        <a:t>PdM implementation in machine tool systems leads to reduced downtime, increased component RUL, and significant cost savings by optimizing maintenance tasks and supply chain management while ensuring machine safety.</a:t>
                      </a:r>
                      <a:endParaRPr lang="en-IN" sz="1050">
                        <a:solidFill>
                          <a:schemeClr val="tx1"/>
                        </a:solidFill>
                      </a:endParaRPr>
                    </a:p>
                  </a:txBody>
                  <a:tcPr/>
                </a:tc>
                <a:extLst>
                  <a:ext uri="{0D108BD9-81ED-4DB2-BD59-A6C34878D82A}">
                    <a16:rowId xmlns:a16="http://schemas.microsoft.com/office/drawing/2014/main" val="3889548160"/>
                  </a:ext>
                </a:extLst>
              </a:tr>
            </a:tbl>
          </a:graphicData>
        </a:graphic>
      </p:graphicFrame>
    </p:spTree>
    <p:extLst>
      <p:ext uri="{BB962C8B-B14F-4D97-AF65-F5344CB8AC3E}">
        <p14:creationId xmlns:p14="http://schemas.microsoft.com/office/powerpoint/2010/main" val="159430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689595EF-88C6-9577-7D53-D2E92D2D38C2}"/>
              </a:ext>
            </a:extLst>
          </p:cNvPr>
          <p:cNvSpPr txBox="1">
            <a:spLocks noGrp="1"/>
          </p:cNvSpPr>
          <p:nvPr/>
        </p:nvSpPr>
        <p:spPr>
          <a:xfrm>
            <a:off x="2534603" y="-132672"/>
            <a:ext cx="6527293"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95000"/>
                  </a:schemeClr>
                </a:solidFill>
              </a:rPr>
              <a:t>APPROACH</a:t>
            </a:r>
            <a:endParaRPr lang="en" sz="9600" b="1">
              <a:ln/>
              <a:solidFill>
                <a:schemeClr val="tx1">
                  <a:lumMod val="95000"/>
                </a:schemeClr>
              </a:solidFill>
            </a:endParaRPr>
          </a:p>
        </p:txBody>
      </p:sp>
      <p:grpSp>
        <p:nvGrpSpPr>
          <p:cNvPr id="3" name="Google Shape;529;p20">
            <a:extLst>
              <a:ext uri="{FF2B5EF4-FFF2-40B4-BE49-F238E27FC236}">
                <a16:creationId xmlns:a16="http://schemas.microsoft.com/office/drawing/2014/main" id="{C826C17C-3C84-D1A3-ABC6-EA607164C050}"/>
              </a:ext>
            </a:extLst>
          </p:cNvPr>
          <p:cNvGrpSpPr/>
          <p:nvPr/>
        </p:nvGrpSpPr>
        <p:grpSpPr>
          <a:xfrm>
            <a:off x="4338125" y="1569295"/>
            <a:ext cx="3515750" cy="3719409"/>
            <a:chOff x="2788540" y="1012550"/>
            <a:chExt cx="3515750" cy="3719409"/>
          </a:xfrm>
        </p:grpSpPr>
        <p:sp>
          <p:nvSpPr>
            <p:cNvPr id="4" name="Google Shape;530;p20">
              <a:extLst>
                <a:ext uri="{FF2B5EF4-FFF2-40B4-BE49-F238E27FC236}">
                  <a16:creationId xmlns:a16="http://schemas.microsoft.com/office/drawing/2014/main" id="{37698DCB-7B79-3C25-F954-0E5F60F96633}"/>
                </a:ext>
              </a:extLst>
            </p:cNvPr>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 name="Google Shape;531;p20">
              <a:extLst>
                <a:ext uri="{FF2B5EF4-FFF2-40B4-BE49-F238E27FC236}">
                  <a16:creationId xmlns:a16="http://schemas.microsoft.com/office/drawing/2014/main" id="{2A043F70-8FF5-26E3-DFEF-C95B1436ADA2}"/>
                </a:ext>
              </a:extLst>
            </p:cNvPr>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6" name="Google Shape;532;p20">
              <a:extLst>
                <a:ext uri="{FF2B5EF4-FFF2-40B4-BE49-F238E27FC236}">
                  <a16:creationId xmlns:a16="http://schemas.microsoft.com/office/drawing/2014/main" id="{58940530-0D5E-0F8E-66E4-95753E02F314}"/>
                </a:ext>
              </a:extLst>
            </p:cNvPr>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33;p20">
              <a:extLst>
                <a:ext uri="{FF2B5EF4-FFF2-40B4-BE49-F238E27FC236}">
                  <a16:creationId xmlns:a16="http://schemas.microsoft.com/office/drawing/2014/main" id="{507E14E5-8061-4131-8CF9-CAE11866393B}"/>
                </a:ext>
              </a:extLst>
            </p:cNvPr>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534;p20">
              <a:extLst>
                <a:ext uri="{FF2B5EF4-FFF2-40B4-BE49-F238E27FC236}">
                  <a16:creationId xmlns:a16="http://schemas.microsoft.com/office/drawing/2014/main" id="{35C28438-F4C5-3D51-BCDE-F407161BC425}"/>
                </a:ext>
              </a:extLst>
            </p:cNvPr>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35;p20">
              <a:extLst>
                <a:ext uri="{FF2B5EF4-FFF2-40B4-BE49-F238E27FC236}">
                  <a16:creationId xmlns:a16="http://schemas.microsoft.com/office/drawing/2014/main" id="{8EE472F2-AA5F-BA01-A40E-8AFE9CD6CFCD}"/>
                </a:ext>
              </a:extLst>
            </p:cNvPr>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536;p20">
              <a:extLst>
                <a:ext uri="{FF2B5EF4-FFF2-40B4-BE49-F238E27FC236}">
                  <a16:creationId xmlns:a16="http://schemas.microsoft.com/office/drawing/2014/main" id="{DDB12B00-C4FA-026E-FA8C-34227797D33D}"/>
                </a:ext>
              </a:extLst>
            </p:cNvPr>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37;p20">
              <a:extLst>
                <a:ext uri="{FF2B5EF4-FFF2-40B4-BE49-F238E27FC236}">
                  <a16:creationId xmlns:a16="http://schemas.microsoft.com/office/drawing/2014/main" id="{908C40C2-DD48-00F2-1349-7F36BF754478}"/>
                </a:ext>
              </a:extLst>
            </p:cNvPr>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38;p20">
              <a:extLst>
                <a:ext uri="{FF2B5EF4-FFF2-40B4-BE49-F238E27FC236}">
                  <a16:creationId xmlns:a16="http://schemas.microsoft.com/office/drawing/2014/main" id="{DDED6965-11E1-4A67-92CE-7104A9FB7BE7}"/>
                </a:ext>
              </a:extLst>
            </p:cNvPr>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539;p20">
              <a:extLst>
                <a:ext uri="{FF2B5EF4-FFF2-40B4-BE49-F238E27FC236}">
                  <a16:creationId xmlns:a16="http://schemas.microsoft.com/office/drawing/2014/main" id="{24DB2984-A0D8-F197-FB20-9B5A3C72D008}"/>
                </a:ext>
              </a:extLst>
            </p:cNvPr>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40;p20">
              <a:extLst>
                <a:ext uri="{FF2B5EF4-FFF2-40B4-BE49-F238E27FC236}">
                  <a16:creationId xmlns:a16="http://schemas.microsoft.com/office/drawing/2014/main" id="{161B85AB-0148-BA73-DB32-041E71D000D4}"/>
                </a:ext>
              </a:extLst>
            </p:cNvPr>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41;p20">
              <a:extLst>
                <a:ext uri="{FF2B5EF4-FFF2-40B4-BE49-F238E27FC236}">
                  <a16:creationId xmlns:a16="http://schemas.microsoft.com/office/drawing/2014/main" id="{208AD613-93FA-9C5C-8011-23F156530FDB}"/>
                </a:ext>
              </a:extLst>
            </p:cNvPr>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42;p20">
              <a:extLst>
                <a:ext uri="{FF2B5EF4-FFF2-40B4-BE49-F238E27FC236}">
                  <a16:creationId xmlns:a16="http://schemas.microsoft.com/office/drawing/2014/main" id="{D20F14C2-7895-75DA-8932-516543D4D7B7}"/>
                </a:ext>
              </a:extLst>
            </p:cNvPr>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43;p20">
              <a:extLst>
                <a:ext uri="{FF2B5EF4-FFF2-40B4-BE49-F238E27FC236}">
                  <a16:creationId xmlns:a16="http://schemas.microsoft.com/office/drawing/2014/main" id="{BEAC0BA4-FAD8-F5D5-CA0B-760E6AA4DC82}"/>
                </a:ext>
              </a:extLst>
            </p:cNvPr>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44;p20">
              <a:extLst>
                <a:ext uri="{FF2B5EF4-FFF2-40B4-BE49-F238E27FC236}">
                  <a16:creationId xmlns:a16="http://schemas.microsoft.com/office/drawing/2014/main" id="{395C4A08-A8D4-D016-B544-86F105DE8F57}"/>
                </a:ext>
              </a:extLst>
            </p:cNvPr>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45;p20">
              <a:extLst>
                <a:ext uri="{FF2B5EF4-FFF2-40B4-BE49-F238E27FC236}">
                  <a16:creationId xmlns:a16="http://schemas.microsoft.com/office/drawing/2014/main" id="{70FF85CE-A8C8-8C58-EF5A-5E4B128FCE29}"/>
                </a:ext>
              </a:extLst>
            </p:cNvPr>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46;p20">
              <a:extLst>
                <a:ext uri="{FF2B5EF4-FFF2-40B4-BE49-F238E27FC236}">
                  <a16:creationId xmlns:a16="http://schemas.microsoft.com/office/drawing/2014/main" id="{477AA9A2-7AF5-1A0C-7FCE-3B45E0E1EC7F}"/>
                </a:ext>
              </a:extLst>
            </p:cNvPr>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47;p20">
              <a:extLst>
                <a:ext uri="{FF2B5EF4-FFF2-40B4-BE49-F238E27FC236}">
                  <a16:creationId xmlns:a16="http://schemas.microsoft.com/office/drawing/2014/main" id="{0C8ED11A-C0F3-8393-8745-4B01E2AD3D1B}"/>
                </a:ext>
              </a:extLst>
            </p:cNvPr>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48;p20">
              <a:extLst>
                <a:ext uri="{FF2B5EF4-FFF2-40B4-BE49-F238E27FC236}">
                  <a16:creationId xmlns:a16="http://schemas.microsoft.com/office/drawing/2014/main" id="{25FA032D-037C-2A3F-DC7B-847B04646A68}"/>
                </a:ext>
              </a:extLst>
            </p:cNvPr>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49;p20">
              <a:extLst>
                <a:ext uri="{FF2B5EF4-FFF2-40B4-BE49-F238E27FC236}">
                  <a16:creationId xmlns:a16="http://schemas.microsoft.com/office/drawing/2014/main" id="{71E89A20-90FF-CAF0-70D6-026CC1576719}"/>
                </a:ext>
              </a:extLst>
            </p:cNvPr>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550;p20">
              <a:extLst>
                <a:ext uri="{FF2B5EF4-FFF2-40B4-BE49-F238E27FC236}">
                  <a16:creationId xmlns:a16="http://schemas.microsoft.com/office/drawing/2014/main" id="{B045E7D3-B3C3-632F-9BFC-DED678F91798}"/>
                </a:ext>
              </a:extLst>
            </p:cNvPr>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551;p20">
              <a:extLst>
                <a:ext uri="{FF2B5EF4-FFF2-40B4-BE49-F238E27FC236}">
                  <a16:creationId xmlns:a16="http://schemas.microsoft.com/office/drawing/2014/main" id="{F0EEE4B7-5BC9-0A3C-8423-D4259212AA00}"/>
                </a:ext>
              </a:extLst>
            </p:cNvPr>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552;p20">
              <a:extLst>
                <a:ext uri="{FF2B5EF4-FFF2-40B4-BE49-F238E27FC236}">
                  <a16:creationId xmlns:a16="http://schemas.microsoft.com/office/drawing/2014/main" id="{B842BEDD-9DBB-1AE4-AE29-056BF1FECBA7}"/>
                </a:ext>
              </a:extLst>
            </p:cNvPr>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553;p20">
              <a:extLst>
                <a:ext uri="{FF2B5EF4-FFF2-40B4-BE49-F238E27FC236}">
                  <a16:creationId xmlns:a16="http://schemas.microsoft.com/office/drawing/2014/main" id="{AD5319CC-7038-5872-B40C-044AB818237D}"/>
                </a:ext>
              </a:extLst>
            </p:cNvPr>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554;p20">
              <a:extLst>
                <a:ext uri="{FF2B5EF4-FFF2-40B4-BE49-F238E27FC236}">
                  <a16:creationId xmlns:a16="http://schemas.microsoft.com/office/drawing/2014/main" id="{E9AC92B3-36B8-3EF4-5261-74174DABF1FA}"/>
                </a:ext>
              </a:extLst>
            </p:cNvPr>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555;p20">
              <a:extLst>
                <a:ext uri="{FF2B5EF4-FFF2-40B4-BE49-F238E27FC236}">
                  <a16:creationId xmlns:a16="http://schemas.microsoft.com/office/drawing/2014/main" id="{06893DB2-0F1C-E180-ABB9-8F0B23F781F0}"/>
                </a:ext>
              </a:extLst>
            </p:cNvPr>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556;p20">
              <a:extLst>
                <a:ext uri="{FF2B5EF4-FFF2-40B4-BE49-F238E27FC236}">
                  <a16:creationId xmlns:a16="http://schemas.microsoft.com/office/drawing/2014/main" id="{55943870-D813-C405-B3A8-081D3F09A1BB}"/>
                </a:ext>
              </a:extLst>
            </p:cNvPr>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557;p20">
              <a:extLst>
                <a:ext uri="{FF2B5EF4-FFF2-40B4-BE49-F238E27FC236}">
                  <a16:creationId xmlns:a16="http://schemas.microsoft.com/office/drawing/2014/main" id="{22FAF0B1-1953-EA60-F5BC-74326BA72E06}"/>
                </a:ext>
              </a:extLst>
            </p:cNvPr>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558;p20">
              <a:extLst>
                <a:ext uri="{FF2B5EF4-FFF2-40B4-BE49-F238E27FC236}">
                  <a16:creationId xmlns:a16="http://schemas.microsoft.com/office/drawing/2014/main" id="{5C89D9FA-6DDE-1131-6529-D0D566A8D639}"/>
                </a:ext>
              </a:extLst>
            </p:cNvPr>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559;p20">
              <a:extLst>
                <a:ext uri="{FF2B5EF4-FFF2-40B4-BE49-F238E27FC236}">
                  <a16:creationId xmlns:a16="http://schemas.microsoft.com/office/drawing/2014/main" id="{19699ECB-8556-A57A-B057-ADBA45C7A77A}"/>
                </a:ext>
              </a:extLst>
            </p:cNvPr>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560;p20">
              <a:extLst>
                <a:ext uri="{FF2B5EF4-FFF2-40B4-BE49-F238E27FC236}">
                  <a16:creationId xmlns:a16="http://schemas.microsoft.com/office/drawing/2014/main" id="{1B092776-36E7-91EF-3AE4-E15405CC81D5}"/>
                </a:ext>
              </a:extLst>
            </p:cNvPr>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35" name="Google Shape;561;p20">
              <a:extLst>
                <a:ext uri="{FF2B5EF4-FFF2-40B4-BE49-F238E27FC236}">
                  <a16:creationId xmlns:a16="http://schemas.microsoft.com/office/drawing/2014/main" id="{7DE01487-5D2E-8DA9-3DCC-C18E7E774400}"/>
                </a:ext>
              </a:extLst>
            </p:cNvPr>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6" name="Google Shape;562;p20">
              <a:extLst>
                <a:ext uri="{FF2B5EF4-FFF2-40B4-BE49-F238E27FC236}">
                  <a16:creationId xmlns:a16="http://schemas.microsoft.com/office/drawing/2014/main" id="{B70775E8-6C00-7C4D-9849-9D593F66E42E}"/>
                </a:ext>
              </a:extLst>
            </p:cNvPr>
            <p:cNvGrpSpPr/>
            <p:nvPr/>
          </p:nvGrpSpPr>
          <p:grpSpPr>
            <a:xfrm>
              <a:off x="4333697" y="3608632"/>
              <a:ext cx="472142" cy="472112"/>
              <a:chOff x="-44512325" y="3176075"/>
              <a:chExt cx="300900" cy="300900"/>
            </a:xfrm>
          </p:grpSpPr>
          <p:sp>
            <p:nvSpPr>
              <p:cNvPr id="37" name="Google Shape;563;p20">
                <a:extLst>
                  <a:ext uri="{FF2B5EF4-FFF2-40B4-BE49-F238E27FC236}">
                    <a16:creationId xmlns:a16="http://schemas.microsoft.com/office/drawing/2014/main" id="{01F0029C-8137-F8D3-B24E-ADE33EF6881D}"/>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564;p20">
                <a:extLst>
                  <a:ext uri="{FF2B5EF4-FFF2-40B4-BE49-F238E27FC236}">
                    <a16:creationId xmlns:a16="http://schemas.microsoft.com/office/drawing/2014/main" id="{3EFC81AB-1E96-8BA6-31E6-02931B0A6258}"/>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565;p20">
                <a:extLst>
                  <a:ext uri="{FF2B5EF4-FFF2-40B4-BE49-F238E27FC236}">
                    <a16:creationId xmlns:a16="http://schemas.microsoft.com/office/drawing/2014/main" id="{84542E8A-EFF0-6FA1-F190-EFA7A12740F9}"/>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40" name="Google Shape;1973;p38">
            <a:extLst>
              <a:ext uri="{FF2B5EF4-FFF2-40B4-BE49-F238E27FC236}">
                <a16:creationId xmlns:a16="http://schemas.microsoft.com/office/drawing/2014/main" id="{3DCC1D13-C017-F9FD-BBB6-A5B4B8A88078}"/>
              </a:ext>
            </a:extLst>
          </p:cNvPr>
          <p:cNvSpPr txBox="1"/>
          <p:nvPr/>
        </p:nvSpPr>
        <p:spPr>
          <a:xfrm>
            <a:off x="366356" y="1860767"/>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I. Key elements of machine tool systems are examined for Predictive Maintenance (PdM) using AI algorithms.</a:t>
            </a:r>
          </a:p>
        </p:txBody>
      </p:sp>
      <p:sp>
        <p:nvSpPr>
          <p:cNvPr id="43" name="Google Shape;1973;p38">
            <a:extLst>
              <a:ext uri="{FF2B5EF4-FFF2-40B4-BE49-F238E27FC236}">
                <a16:creationId xmlns:a16="http://schemas.microsoft.com/office/drawing/2014/main" id="{197B433C-ED32-ADA1-9D8C-92C7D38FD8FC}"/>
              </a:ext>
            </a:extLst>
          </p:cNvPr>
          <p:cNvSpPr txBox="1"/>
          <p:nvPr/>
        </p:nvSpPr>
        <p:spPr>
          <a:xfrm>
            <a:off x="328036" y="3357042"/>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II. Flank wear and bearing Remaining Useful Life (RUL) are utilized as metrics to represent the conditions of the cutting tool and spindle respectively, categorized into normal, warning, and failure states.</a:t>
            </a:r>
          </a:p>
          <a:p>
            <a:pPr marL="171450" indent="-171450">
              <a:buFont typeface="Arial" panose="020B0604020202020204" pitchFamily="34" charset="0"/>
              <a:buChar char="•"/>
            </a:pPr>
            <a:endParaRPr lang="en-US" sz="1400">
              <a:solidFill>
                <a:schemeClr val="tx1"/>
              </a:solidFill>
            </a:endParaRPr>
          </a:p>
        </p:txBody>
      </p:sp>
      <p:sp>
        <p:nvSpPr>
          <p:cNvPr id="44" name="Google Shape;1973;p38">
            <a:extLst>
              <a:ext uri="{FF2B5EF4-FFF2-40B4-BE49-F238E27FC236}">
                <a16:creationId xmlns:a16="http://schemas.microsoft.com/office/drawing/2014/main" id="{A6485708-C31F-0DB1-4BA9-4C8750941F87}"/>
              </a:ext>
            </a:extLst>
          </p:cNvPr>
          <p:cNvSpPr txBox="1"/>
          <p:nvPr/>
        </p:nvSpPr>
        <p:spPr>
          <a:xfrm>
            <a:off x="357842" y="5232366"/>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III. Support Vector Machines (SVM) and Artificial Neural Networks (ANNs), including Recurrent Neural Networks (RNN) and Convolutional Neural Networks (CNN), are employed for condition classification, employing diverse feature extraction techniques.</a:t>
            </a:r>
          </a:p>
          <a:p>
            <a:pPr marL="171450" indent="-171450">
              <a:buFont typeface="Arial" panose="020B0604020202020204" pitchFamily="34" charset="0"/>
              <a:buChar char="•"/>
            </a:pPr>
            <a:endParaRPr lang="en-US" sz="1400">
              <a:solidFill>
                <a:schemeClr val="tx1"/>
              </a:solidFill>
            </a:endParaRPr>
          </a:p>
        </p:txBody>
      </p:sp>
      <p:sp>
        <p:nvSpPr>
          <p:cNvPr id="45" name="Google Shape;1973;p38">
            <a:extLst>
              <a:ext uri="{FF2B5EF4-FFF2-40B4-BE49-F238E27FC236}">
                <a16:creationId xmlns:a16="http://schemas.microsoft.com/office/drawing/2014/main" id="{E157BFA1-711E-17B7-884E-B5B78407AE52}"/>
              </a:ext>
            </a:extLst>
          </p:cNvPr>
          <p:cNvSpPr txBox="1"/>
          <p:nvPr/>
        </p:nvSpPr>
        <p:spPr>
          <a:xfrm>
            <a:off x="7933077" y="2128918"/>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IV. Experimental data analysis demonstrates effective monitoring of tool degradation conditions, with frequency domain features proving more accurate for bearing evaluation compared to time domain features.</a:t>
            </a:r>
          </a:p>
          <a:p>
            <a:pPr marL="171450" indent="-171450">
              <a:buFont typeface="Arial" panose="020B0604020202020204" pitchFamily="34" charset="0"/>
              <a:buChar char="•"/>
            </a:pPr>
            <a:endParaRPr lang="en-US" sz="1400">
              <a:solidFill>
                <a:schemeClr val="tx1"/>
              </a:solidFill>
            </a:endParaRPr>
          </a:p>
        </p:txBody>
      </p:sp>
      <p:sp>
        <p:nvSpPr>
          <p:cNvPr id="46" name="Google Shape;1973;p38">
            <a:extLst>
              <a:ext uri="{FF2B5EF4-FFF2-40B4-BE49-F238E27FC236}">
                <a16:creationId xmlns:a16="http://schemas.microsoft.com/office/drawing/2014/main" id="{FD0EB319-C705-AAE0-01E8-DF2FC2301251}"/>
              </a:ext>
            </a:extLst>
          </p:cNvPr>
          <p:cNvSpPr txBox="1"/>
          <p:nvPr/>
        </p:nvSpPr>
        <p:spPr>
          <a:xfrm>
            <a:off x="7933077" y="3524470"/>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V. Proper preprocessing of raw manufacturing datasets is crucial to extract meaningful features, enhancing the recognition capabilities of AI models.</a:t>
            </a:r>
          </a:p>
          <a:p>
            <a:pPr marL="171450" indent="-171450">
              <a:buFont typeface="Arial" panose="020B0604020202020204" pitchFamily="34" charset="0"/>
              <a:buChar char="•"/>
            </a:pPr>
            <a:endParaRPr lang="en-US" sz="1400">
              <a:solidFill>
                <a:schemeClr val="tx1"/>
              </a:solidFill>
            </a:endParaRPr>
          </a:p>
        </p:txBody>
      </p:sp>
      <p:sp>
        <p:nvSpPr>
          <p:cNvPr id="47" name="Google Shape;1973;p38">
            <a:extLst>
              <a:ext uri="{FF2B5EF4-FFF2-40B4-BE49-F238E27FC236}">
                <a16:creationId xmlns:a16="http://schemas.microsoft.com/office/drawing/2014/main" id="{5DAEB4F6-19F4-DCBD-59C7-A6C7C1CE9D4E}"/>
              </a:ext>
            </a:extLst>
          </p:cNvPr>
          <p:cNvSpPr txBox="1"/>
          <p:nvPr/>
        </p:nvSpPr>
        <p:spPr>
          <a:xfrm>
            <a:off x="7943855" y="5208307"/>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VI. PdM implementation in machine tool systems leads to reduced downtime, increased component RUL, and significant cost savings by optimizing maintenance tasks and supply chain management while ensuring machine safety.</a:t>
            </a:r>
            <a:endParaRPr lang="en-IN" sz="1400">
              <a:solidFill>
                <a:schemeClr val="tx1"/>
              </a:solidFill>
            </a:endParaRPr>
          </a:p>
          <a:p>
            <a:pPr marL="171450" indent="-171450">
              <a:buFont typeface="Arial" panose="020B0604020202020204" pitchFamily="34" charset="0"/>
              <a:buChar char="•"/>
            </a:pPr>
            <a:endParaRPr lang="en-US" sz="1400">
              <a:solidFill>
                <a:schemeClr val="tx1"/>
              </a:solidFill>
            </a:endParaRPr>
          </a:p>
        </p:txBody>
      </p:sp>
      <p:sp>
        <p:nvSpPr>
          <p:cNvPr id="50" name="Google Shape;579;p20">
            <a:extLst>
              <a:ext uri="{FF2B5EF4-FFF2-40B4-BE49-F238E27FC236}">
                <a16:creationId xmlns:a16="http://schemas.microsoft.com/office/drawing/2014/main" id="{79F051AF-1585-B9E1-2C82-6E9C68A70323}"/>
              </a:ext>
            </a:extLst>
          </p:cNvPr>
          <p:cNvSpPr/>
          <p:nvPr/>
        </p:nvSpPr>
        <p:spPr>
          <a:xfrm>
            <a:off x="5702706" y="2838429"/>
            <a:ext cx="837138" cy="751463"/>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PDM</a:t>
            </a:r>
            <a:endParaRPr sz="1800" b="1">
              <a:solidFill>
                <a:schemeClr val="lt1"/>
              </a:solidFill>
              <a:latin typeface="Fira Sans Extra Condensed"/>
              <a:ea typeface="Fira Sans Extra Condensed"/>
              <a:cs typeface="Fira Sans Extra Condensed"/>
              <a:sym typeface="Fira Sans Extra Condensed"/>
            </a:endParaRPr>
          </a:p>
        </p:txBody>
      </p:sp>
      <p:sp>
        <p:nvSpPr>
          <p:cNvPr id="51" name="Google Shape;1973;p38">
            <a:extLst>
              <a:ext uri="{FF2B5EF4-FFF2-40B4-BE49-F238E27FC236}">
                <a16:creationId xmlns:a16="http://schemas.microsoft.com/office/drawing/2014/main" id="{1744C242-8A94-2A4B-3B8F-B3022D3CC5AE}"/>
              </a:ext>
            </a:extLst>
          </p:cNvPr>
          <p:cNvSpPr txBox="1"/>
          <p:nvPr/>
        </p:nvSpPr>
        <p:spPr>
          <a:xfrm>
            <a:off x="4462025" y="5702402"/>
            <a:ext cx="3917618" cy="930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endParaRPr lang="en-US" sz="1400">
              <a:solidFill>
                <a:schemeClr val="tx1"/>
              </a:solidFill>
            </a:endParaRPr>
          </a:p>
        </p:txBody>
      </p:sp>
    </p:spTree>
    <p:extLst>
      <p:ext uri="{BB962C8B-B14F-4D97-AF65-F5344CB8AC3E}">
        <p14:creationId xmlns:p14="http://schemas.microsoft.com/office/powerpoint/2010/main" val="154724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1;p38">
            <a:extLst>
              <a:ext uri="{FF2B5EF4-FFF2-40B4-BE49-F238E27FC236}">
                <a16:creationId xmlns:a16="http://schemas.microsoft.com/office/drawing/2014/main" id="{65AE89D8-C43A-ABCE-F1AB-E395E175D800}"/>
              </a:ext>
            </a:extLst>
          </p:cNvPr>
          <p:cNvSpPr txBox="1">
            <a:spLocks noGrp="1"/>
          </p:cNvSpPr>
          <p:nvPr/>
        </p:nvSpPr>
        <p:spPr>
          <a:xfrm>
            <a:off x="2063858" y="463595"/>
            <a:ext cx="8229600" cy="371400"/>
          </a:xfrm>
          <a:prstGeom prst="rect">
            <a:avLst/>
          </a:prstGeom>
          <a:noFill/>
          <a:ln>
            <a:noFill/>
          </a:ln>
        </p:spPr>
        <p:txBody>
          <a:bodyPr spcFirstLastPara="1" wrap="square" lIns="91425" tIns="91425" rIns="91425" bIns="91425" anchor="ctr"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ctr" rtl="0">
              <a:spcBef>
                <a:spcPts val="0"/>
              </a:spcBef>
              <a:spcAft>
                <a:spcPts val="0"/>
              </a:spcAft>
              <a:buNone/>
            </a:pPr>
            <a:r>
              <a:rPr lang="en" sz="8800">
                <a:ln>
                  <a:solidFill>
                    <a:schemeClr val="tx1">
                      <a:lumMod val="65000"/>
                    </a:schemeClr>
                  </a:solidFill>
                </a:ln>
                <a:solidFill>
                  <a:schemeClr val="tx1">
                    <a:lumMod val="85000"/>
                  </a:schemeClr>
                </a:solidFill>
              </a:rPr>
              <a:t>LIMITATIONS</a:t>
            </a:r>
            <a:endParaRPr sz="8800">
              <a:ln>
                <a:solidFill>
                  <a:schemeClr val="tx1">
                    <a:lumMod val="65000"/>
                  </a:schemeClr>
                </a:solidFill>
              </a:ln>
              <a:solidFill>
                <a:schemeClr val="tx1">
                  <a:lumMod val="85000"/>
                </a:schemeClr>
              </a:solidFill>
            </a:endParaRPr>
          </a:p>
        </p:txBody>
      </p:sp>
      <p:grpSp>
        <p:nvGrpSpPr>
          <p:cNvPr id="3" name="Google Shape;1922;p38">
            <a:extLst>
              <a:ext uri="{FF2B5EF4-FFF2-40B4-BE49-F238E27FC236}">
                <a16:creationId xmlns:a16="http://schemas.microsoft.com/office/drawing/2014/main" id="{74DD3F77-9E93-6868-E092-1792FB8DBFD9}"/>
              </a:ext>
            </a:extLst>
          </p:cNvPr>
          <p:cNvGrpSpPr/>
          <p:nvPr/>
        </p:nvGrpSpPr>
        <p:grpSpPr>
          <a:xfrm>
            <a:off x="4972051" y="2038920"/>
            <a:ext cx="2247902" cy="4267612"/>
            <a:chOff x="1085850" y="1181650"/>
            <a:chExt cx="2247902" cy="3550335"/>
          </a:xfrm>
        </p:grpSpPr>
        <p:sp>
          <p:nvSpPr>
            <p:cNvPr id="35" name="Google Shape;1923;p38">
              <a:extLst>
                <a:ext uri="{FF2B5EF4-FFF2-40B4-BE49-F238E27FC236}">
                  <a16:creationId xmlns:a16="http://schemas.microsoft.com/office/drawing/2014/main" id="{32E8F0B0-7DD2-258B-A076-FFBC6D69F0DE}"/>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36" name="Google Shape;1924;p38">
              <a:extLst>
                <a:ext uri="{FF2B5EF4-FFF2-40B4-BE49-F238E27FC236}">
                  <a16:creationId xmlns:a16="http://schemas.microsoft.com/office/drawing/2014/main" id="{BA855958-E633-CB32-549A-387345DF1927}"/>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37" name="Google Shape;1925;p38">
              <a:extLst>
                <a:ext uri="{FF2B5EF4-FFF2-40B4-BE49-F238E27FC236}">
                  <a16:creationId xmlns:a16="http://schemas.microsoft.com/office/drawing/2014/main" id="{EB3632E5-A94A-7D05-3649-3D80550B1FFD}"/>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38" name="Google Shape;1926;p38">
              <a:extLst>
                <a:ext uri="{FF2B5EF4-FFF2-40B4-BE49-F238E27FC236}">
                  <a16:creationId xmlns:a16="http://schemas.microsoft.com/office/drawing/2014/main" id="{A4DC814F-F264-4D0E-8B8E-504925235E8D}"/>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39" name="Google Shape;1927;p38">
              <a:extLst>
                <a:ext uri="{FF2B5EF4-FFF2-40B4-BE49-F238E27FC236}">
                  <a16:creationId xmlns:a16="http://schemas.microsoft.com/office/drawing/2014/main" id="{44BA0404-E4CB-9A96-CCDC-ABE539A5426A}"/>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0" name="Google Shape;1928;p38">
              <a:extLst>
                <a:ext uri="{FF2B5EF4-FFF2-40B4-BE49-F238E27FC236}">
                  <a16:creationId xmlns:a16="http://schemas.microsoft.com/office/drawing/2014/main" id="{DE374C52-AD98-B33E-D2A6-190A005CE70A}"/>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1" name="Google Shape;1929;p38">
              <a:extLst>
                <a:ext uri="{FF2B5EF4-FFF2-40B4-BE49-F238E27FC236}">
                  <a16:creationId xmlns:a16="http://schemas.microsoft.com/office/drawing/2014/main" id="{0A0453A1-080D-80B5-6C10-512617048422}"/>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2" name="Google Shape;1930;p38">
              <a:extLst>
                <a:ext uri="{FF2B5EF4-FFF2-40B4-BE49-F238E27FC236}">
                  <a16:creationId xmlns:a16="http://schemas.microsoft.com/office/drawing/2014/main" id="{1BB48520-D5E5-D488-D5AE-51F05D321C97}"/>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3" name="Google Shape;1931;p38">
              <a:extLst>
                <a:ext uri="{FF2B5EF4-FFF2-40B4-BE49-F238E27FC236}">
                  <a16:creationId xmlns:a16="http://schemas.microsoft.com/office/drawing/2014/main" id="{4C4A8AD7-C3E6-EEB2-D4D3-9D43459B518D}"/>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4" name="Google Shape;1932;p38">
              <a:extLst>
                <a:ext uri="{FF2B5EF4-FFF2-40B4-BE49-F238E27FC236}">
                  <a16:creationId xmlns:a16="http://schemas.microsoft.com/office/drawing/2014/main" id="{BD949891-96BB-51C3-D2C7-1A09B06E6813}"/>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5" name="Google Shape;1933;p38">
              <a:extLst>
                <a:ext uri="{FF2B5EF4-FFF2-40B4-BE49-F238E27FC236}">
                  <a16:creationId xmlns:a16="http://schemas.microsoft.com/office/drawing/2014/main" id="{A6D68248-A3D8-3064-2D4F-9D6778D81D83}"/>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6" name="Google Shape;1934;p38">
              <a:extLst>
                <a:ext uri="{FF2B5EF4-FFF2-40B4-BE49-F238E27FC236}">
                  <a16:creationId xmlns:a16="http://schemas.microsoft.com/office/drawing/2014/main" id="{BBC70A28-73F4-B8D7-5428-3DA94523706D}"/>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7" name="Google Shape;1935;p38">
              <a:extLst>
                <a:ext uri="{FF2B5EF4-FFF2-40B4-BE49-F238E27FC236}">
                  <a16:creationId xmlns:a16="http://schemas.microsoft.com/office/drawing/2014/main" id="{26F3AF5C-EC5D-FAD9-DA37-5F7800A73319}"/>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8" name="Google Shape;1936;p38">
              <a:extLst>
                <a:ext uri="{FF2B5EF4-FFF2-40B4-BE49-F238E27FC236}">
                  <a16:creationId xmlns:a16="http://schemas.microsoft.com/office/drawing/2014/main" id="{5B555537-5D4B-E60A-6BFC-3DDF3E77D6FD}"/>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49" name="Google Shape;1937;p38">
              <a:extLst>
                <a:ext uri="{FF2B5EF4-FFF2-40B4-BE49-F238E27FC236}">
                  <a16:creationId xmlns:a16="http://schemas.microsoft.com/office/drawing/2014/main" id="{6588279C-C14A-01AB-9664-3B3C4C2FEA77}"/>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0" name="Google Shape;1938;p38">
              <a:extLst>
                <a:ext uri="{FF2B5EF4-FFF2-40B4-BE49-F238E27FC236}">
                  <a16:creationId xmlns:a16="http://schemas.microsoft.com/office/drawing/2014/main" id="{7AF1D1CA-98EB-AEC2-CF95-EB9FEFAB9D3D}"/>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1" name="Google Shape;1939;p38">
              <a:extLst>
                <a:ext uri="{FF2B5EF4-FFF2-40B4-BE49-F238E27FC236}">
                  <a16:creationId xmlns:a16="http://schemas.microsoft.com/office/drawing/2014/main" id="{46BB2ACD-D90B-DAF4-2DCD-2F6D1B7E60BA}"/>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2" name="Google Shape;1940;p38">
              <a:extLst>
                <a:ext uri="{FF2B5EF4-FFF2-40B4-BE49-F238E27FC236}">
                  <a16:creationId xmlns:a16="http://schemas.microsoft.com/office/drawing/2014/main" id="{7BE8F2BA-8AEA-BF76-82B4-3B8A91EBD28D}"/>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3" name="Google Shape;1941;p38">
              <a:extLst>
                <a:ext uri="{FF2B5EF4-FFF2-40B4-BE49-F238E27FC236}">
                  <a16:creationId xmlns:a16="http://schemas.microsoft.com/office/drawing/2014/main" id="{44A7D93A-A167-7B60-AA1D-35F1D322DF01}"/>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4" name="Google Shape;1942;p38">
              <a:extLst>
                <a:ext uri="{FF2B5EF4-FFF2-40B4-BE49-F238E27FC236}">
                  <a16:creationId xmlns:a16="http://schemas.microsoft.com/office/drawing/2014/main" id="{04D15F8A-CF76-F4FA-5606-F49A2A0F9129}"/>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5" name="Google Shape;1943;p38">
              <a:extLst>
                <a:ext uri="{FF2B5EF4-FFF2-40B4-BE49-F238E27FC236}">
                  <a16:creationId xmlns:a16="http://schemas.microsoft.com/office/drawing/2014/main" id="{D8BA1221-5B36-1936-E86D-04E2B1B2F688}"/>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6" name="Google Shape;1944;p38">
              <a:extLst>
                <a:ext uri="{FF2B5EF4-FFF2-40B4-BE49-F238E27FC236}">
                  <a16:creationId xmlns:a16="http://schemas.microsoft.com/office/drawing/2014/main" id="{D1D9B69E-9F29-4D21-5B54-6D4DD29170BE}"/>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7" name="Google Shape;1945;p38">
              <a:extLst>
                <a:ext uri="{FF2B5EF4-FFF2-40B4-BE49-F238E27FC236}">
                  <a16:creationId xmlns:a16="http://schemas.microsoft.com/office/drawing/2014/main" id="{50F87D68-2165-BCDA-6D3D-7733CB50213C}"/>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8" name="Google Shape;1946;p38">
              <a:extLst>
                <a:ext uri="{FF2B5EF4-FFF2-40B4-BE49-F238E27FC236}">
                  <a16:creationId xmlns:a16="http://schemas.microsoft.com/office/drawing/2014/main" id="{EAA44970-FCE6-6F36-1D23-02EF446D49A1}"/>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59" name="Google Shape;1947;p38">
              <a:extLst>
                <a:ext uri="{FF2B5EF4-FFF2-40B4-BE49-F238E27FC236}">
                  <a16:creationId xmlns:a16="http://schemas.microsoft.com/office/drawing/2014/main" id="{226B2B20-60F0-F03A-D631-850AC17C0329}"/>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0" name="Google Shape;1948;p38">
              <a:extLst>
                <a:ext uri="{FF2B5EF4-FFF2-40B4-BE49-F238E27FC236}">
                  <a16:creationId xmlns:a16="http://schemas.microsoft.com/office/drawing/2014/main" id="{3F8C025D-3159-BE45-771B-08B2356D0CB4}"/>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1" name="Google Shape;1949;p38">
              <a:extLst>
                <a:ext uri="{FF2B5EF4-FFF2-40B4-BE49-F238E27FC236}">
                  <a16:creationId xmlns:a16="http://schemas.microsoft.com/office/drawing/2014/main" id="{7E5E04DD-47A8-4781-0923-BC9F59DC673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2" name="Google Shape;1950;p38">
              <a:extLst>
                <a:ext uri="{FF2B5EF4-FFF2-40B4-BE49-F238E27FC236}">
                  <a16:creationId xmlns:a16="http://schemas.microsoft.com/office/drawing/2014/main" id="{AFC07990-1831-7B90-7908-47309337394B}"/>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3" name="Google Shape;1951;p38">
              <a:extLst>
                <a:ext uri="{FF2B5EF4-FFF2-40B4-BE49-F238E27FC236}">
                  <a16:creationId xmlns:a16="http://schemas.microsoft.com/office/drawing/2014/main" id="{AA95D4D9-099A-35BA-7E4B-36179BFC45A9}"/>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4" name="Google Shape;1952;p38">
              <a:extLst>
                <a:ext uri="{FF2B5EF4-FFF2-40B4-BE49-F238E27FC236}">
                  <a16:creationId xmlns:a16="http://schemas.microsoft.com/office/drawing/2014/main" id="{16F4F6C4-4B0A-C14C-F3EE-C701A7B7D5BB}"/>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5" name="Google Shape;1953;p38">
              <a:extLst>
                <a:ext uri="{FF2B5EF4-FFF2-40B4-BE49-F238E27FC236}">
                  <a16:creationId xmlns:a16="http://schemas.microsoft.com/office/drawing/2014/main" id="{63D7C52A-EA0A-7709-9538-F1EFDE80CCB3}"/>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6" name="Google Shape;1954;p38">
              <a:extLst>
                <a:ext uri="{FF2B5EF4-FFF2-40B4-BE49-F238E27FC236}">
                  <a16:creationId xmlns:a16="http://schemas.microsoft.com/office/drawing/2014/main" id="{AB8B38B4-D4D4-0773-C952-5D3FF01DD8CC}"/>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7" name="Google Shape;1955;p38">
              <a:extLst>
                <a:ext uri="{FF2B5EF4-FFF2-40B4-BE49-F238E27FC236}">
                  <a16:creationId xmlns:a16="http://schemas.microsoft.com/office/drawing/2014/main" id="{42339207-CB9D-4C99-8117-179B2BE27F2B}"/>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8" name="Google Shape;1956;p38">
              <a:extLst>
                <a:ext uri="{FF2B5EF4-FFF2-40B4-BE49-F238E27FC236}">
                  <a16:creationId xmlns:a16="http://schemas.microsoft.com/office/drawing/2014/main" id="{603B9B7A-84B8-D13F-31A3-02CEA9FD807F}"/>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69" name="Google Shape;1957;p38">
              <a:extLst>
                <a:ext uri="{FF2B5EF4-FFF2-40B4-BE49-F238E27FC236}">
                  <a16:creationId xmlns:a16="http://schemas.microsoft.com/office/drawing/2014/main" id="{EA760D90-4565-7581-4224-50E84751518F}"/>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0" name="Google Shape;1958;p38">
              <a:extLst>
                <a:ext uri="{FF2B5EF4-FFF2-40B4-BE49-F238E27FC236}">
                  <a16:creationId xmlns:a16="http://schemas.microsoft.com/office/drawing/2014/main" id="{1D33BC7B-041D-7606-8A26-FA5EF9E95544}"/>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1" name="Google Shape;1959;p38">
              <a:extLst>
                <a:ext uri="{FF2B5EF4-FFF2-40B4-BE49-F238E27FC236}">
                  <a16:creationId xmlns:a16="http://schemas.microsoft.com/office/drawing/2014/main" id="{F067942A-1A5C-431A-A20B-06D1B8B0AAE4}"/>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2" name="Google Shape;1960;p38">
              <a:extLst>
                <a:ext uri="{FF2B5EF4-FFF2-40B4-BE49-F238E27FC236}">
                  <a16:creationId xmlns:a16="http://schemas.microsoft.com/office/drawing/2014/main" id="{FCB41FEE-2685-6E52-BD81-6E7AE2D0B2AA}"/>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3" name="Google Shape;1961;p38">
              <a:extLst>
                <a:ext uri="{FF2B5EF4-FFF2-40B4-BE49-F238E27FC236}">
                  <a16:creationId xmlns:a16="http://schemas.microsoft.com/office/drawing/2014/main" id="{08BBCD4A-5DB6-96BB-280C-21F81C9D3B5B}"/>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4" name="Google Shape;1962;p38">
              <a:extLst>
                <a:ext uri="{FF2B5EF4-FFF2-40B4-BE49-F238E27FC236}">
                  <a16:creationId xmlns:a16="http://schemas.microsoft.com/office/drawing/2014/main" id="{9A284E88-8554-657D-0A8F-5152EAB67FFD}"/>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5" name="Google Shape;1963;p38">
              <a:extLst>
                <a:ext uri="{FF2B5EF4-FFF2-40B4-BE49-F238E27FC236}">
                  <a16:creationId xmlns:a16="http://schemas.microsoft.com/office/drawing/2014/main" id="{436D109D-51F1-3072-E495-DB0F79BAD2C6}"/>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6" name="Google Shape;1964;p38">
              <a:extLst>
                <a:ext uri="{FF2B5EF4-FFF2-40B4-BE49-F238E27FC236}">
                  <a16:creationId xmlns:a16="http://schemas.microsoft.com/office/drawing/2014/main" id="{2F12EC88-549E-DE7C-EBA4-BAD99282635E}"/>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7" name="Google Shape;1965;p38">
              <a:extLst>
                <a:ext uri="{FF2B5EF4-FFF2-40B4-BE49-F238E27FC236}">
                  <a16:creationId xmlns:a16="http://schemas.microsoft.com/office/drawing/2014/main" id="{06B1CBF2-6CD5-B646-150E-49454009742F}"/>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8" name="Google Shape;1966;p38">
              <a:extLst>
                <a:ext uri="{FF2B5EF4-FFF2-40B4-BE49-F238E27FC236}">
                  <a16:creationId xmlns:a16="http://schemas.microsoft.com/office/drawing/2014/main" id="{82CCAE7C-F5AC-09BE-C265-420D9025E897}"/>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79" name="Google Shape;1967;p38">
              <a:extLst>
                <a:ext uri="{FF2B5EF4-FFF2-40B4-BE49-F238E27FC236}">
                  <a16:creationId xmlns:a16="http://schemas.microsoft.com/office/drawing/2014/main" id="{C2889FDD-6248-8382-A2CA-B93AFEBBC69D}"/>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sp>
          <p:nvSpPr>
            <p:cNvPr id="80" name="Google Shape;1968;p38">
              <a:extLst>
                <a:ext uri="{FF2B5EF4-FFF2-40B4-BE49-F238E27FC236}">
                  <a16:creationId xmlns:a16="http://schemas.microsoft.com/office/drawing/2014/main" id="{55BF5FC7-E7C6-D18E-C236-953451C7A824}"/>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tx1"/>
                </a:solidFill>
              </a:endParaRPr>
            </a:p>
          </p:txBody>
        </p:sp>
      </p:grpSp>
      <p:grpSp>
        <p:nvGrpSpPr>
          <p:cNvPr id="4" name="Google Shape;1969;p38">
            <a:extLst>
              <a:ext uri="{FF2B5EF4-FFF2-40B4-BE49-F238E27FC236}">
                <a16:creationId xmlns:a16="http://schemas.microsoft.com/office/drawing/2014/main" id="{D2E1CB63-5BEA-A7AA-71E2-5564E142AE98}"/>
              </a:ext>
            </a:extLst>
          </p:cNvPr>
          <p:cNvGrpSpPr/>
          <p:nvPr/>
        </p:nvGrpSpPr>
        <p:grpSpPr>
          <a:xfrm>
            <a:off x="232957" y="1316943"/>
            <a:ext cx="4593176" cy="1511786"/>
            <a:chOff x="457188" y="1105450"/>
            <a:chExt cx="2684122" cy="888693"/>
          </a:xfrm>
        </p:grpSpPr>
        <p:sp>
          <p:nvSpPr>
            <p:cNvPr id="31" name="Google Shape;1970;p38">
              <a:extLst>
                <a:ext uri="{FF2B5EF4-FFF2-40B4-BE49-F238E27FC236}">
                  <a16:creationId xmlns:a16="http://schemas.microsoft.com/office/drawing/2014/main" id="{DC9A440F-60F5-662C-DF24-4A429242C579}"/>
                </a:ext>
              </a:extLst>
            </p:cNvPr>
            <p:cNvSpPr/>
            <p:nvPr/>
          </p:nvSpPr>
          <p:spPr>
            <a:xfrm>
              <a:off x="2545210" y="1274658"/>
              <a:ext cx="596100" cy="59610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01</a:t>
              </a:r>
              <a:endParaRPr sz="1800">
                <a:solidFill>
                  <a:schemeClr val="tx1"/>
                </a:solidFill>
              </a:endParaRPr>
            </a:p>
          </p:txBody>
        </p:sp>
        <p:grpSp>
          <p:nvGrpSpPr>
            <p:cNvPr id="32" name="Google Shape;1971;p38">
              <a:extLst>
                <a:ext uri="{FF2B5EF4-FFF2-40B4-BE49-F238E27FC236}">
                  <a16:creationId xmlns:a16="http://schemas.microsoft.com/office/drawing/2014/main" id="{69FB91F4-D2E2-DE72-D4E4-8FAA4E71F0F5}"/>
                </a:ext>
              </a:extLst>
            </p:cNvPr>
            <p:cNvGrpSpPr/>
            <p:nvPr/>
          </p:nvGrpSpPr>
          <p:grpSpPr>
            <a:xfrm>
              <a:off x="457188" y="1105450"/>
              <a:ext cx="2289345" cy="888693"/>
              <a:chOff x="3969538" y="1108688"/>
              <a:chExt cx="2289345" cy="888693"/>
            </a:xfrm>
          </p:grpSpPr>
          <p:sp>
            <p:nvSpPr>
              <p:cNvPr id="33" name="Google Shape;1972;p38">
                <a:extLst>
                  <a:ext uri="{FF2B5EF4-FFF2-40B4-BE49-F238E27FC236}">
                    <a16:creationId xmlns:a16="http://schemas.microsoft.com/office/drawing/2014/main" id="{A16E2FCC-706F-F84C-0588-BA418389D476}"/>
                  </a:ext>
                </a:extLst>
              </p:cNvPr>
              <p:cNvSpPr txBox="1"/>
              <p:nvPr/>
            </p:nvSpPr>
            <p:spPr>
              <a:xfrm>
                <a:off x="3969551" y="1108688"/>
                <a:ext cx="2164015"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Data Quality and Availability</a:t>
                </a:r>
                <a:endParaRPr sz="1800" b="1">
                  <a:solidFill>
                    <a:schemeClr val="tx1"/>
                  </a:solidFill>
                  <a:latin typeface="Fira Sans Extra Condensed"/>
                  <a:ea typeface="Fira Sans Extra Condensed"/>
                  <a:cs typeface="Fira Sans Extra Condensed"/>
                  <a:sym typeface="Fira Sans Extra Condensed"/>
                </a:endParaRPr>
              </a:p>
            </p:txBody>
          </p:sp>
          <p:sp>
            <p:nvSpPr>
              <p:cNvPr id="34" name="Google Shape;1973;p38">
                <a:extLst>
                  <a:ext uri="{FF2B5EF4-FFF2-40B4-BE49-F238E27FC236}">
                    <a16:creationId xmlns:a16="http://schemas.microsoft.com/office/drawing/2014/main" id="{8A085ED4-AF59-B754-2858-F39476ABF5F9}"/>
                  </a:ext>
                </a:extLst>
              </p:cNvPr>
              <p:cNvSpPr txBox="1"/>
              <p:nvPr/>
            </p:nvSpPr>
            <p:spPr>
              <a:xfrm>
                <a:off x="3969538" y="1450275"/>
                <a:ext cx="2289345" cy="547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PdM relies heavily on the availability and quality of data from sensors and machine monitoring systems. Inadequate or inconsistent data collection may limit the accuracy and reliability of predictive models.</a:t>
                </a:r>
                <a:endParaRPr>
                  <a:solidFill>
                    <a:schemeClr val="tx1"/>
                  </a:solidFill>
                  <a:latin typeface="Roboto"/>
                  <a:ea typeface="Roboto"/>
                  <a:cs typeface="Roboto"/>
                  <a:sym typeface="Roboto"/>
                </a:endParaRPr>
              </a:p>
            </p:txBody>
          </p:sp>
        </p:grpSp>
      </p:grpSp>
      <p:grpSp>
        <p:nvGrpSpPr>
          <p:cNvPr id="6" name="Google Shape;1979;p38">
            <a:extLst>
              <a:ext uri="{FF2B5EF4-FFF2-40B4-BE49-F238E27FC236}">
                <a16:creationId xmlns:a16="http://schemas.microsoft.com/office/drawing/2014/main" id="{2646F034-4D92-A9F9-958B-51333E92FAB5}"/>
              </a:ext>
            </a:extLst>
          </p:cNvPr>
          <p:cNvGrpSpPr/>
          <p:nvPr/>
        </p:nvGrpSpPr>
        <p:grpSpPr>
          <a:xfrm>
            <a:off x="200069" y="4718295"/>
            <a:ext cx="4633728" cy="1477049"/>
            <a:chOff x="411484" y="2471221"/>
            <a:chExt cx="2687625" cy="857795"/>
          </a:xfrm>
        </p:grpSpPr>
        <p:grpSp>
          <p:nvGrpSpPr>
            <p:cNvPr id="23" name="Google Shape;1980;p38">
              <a:extLst>
                <a:ext uri="{FF2B5EF4-FFF2-40B4-BE49-F238E27FC236}">
                  <a16:creationId xmlns:a16="http://schemas.microsoft.com/office/drawing/2014/main" id="{E742FDCF-AF9E-951F-7CEB-7E4A68863F29}"/>
                </a:ext>
              </a:extLst>
            </p:cNvPr>
            <p:cNvGrpSpPr/>
            <p:nvPr/>
          </p:nvGrpSpPr>
          <p:grpSpPr>
            <a:xfrm>
              <a:off x="411484" y="2471221"/>
              <a:ext cx="2078054" cy="857795"/>
              <a:chOff x="3535646" y="1122273"/>
              <a:chExt cx="2078054" cy="857795"/>
            </a:xfrm>
          </p:grpSpPr>
          <p:sp>
            <p:nvSpPr>
              <p:cNvPr id="25" name="Google Shape;1981;p38">
                <a:extLst>
                  <a:ext uri="{FF2B5EF4-FFF2-40B4-BE49-F238E27FC236}">
                    <a16:creationId xmlns:a16="http://schemas.microsoft.com/office/drawing/2014/main" id="{2777218D-8D47-A7F7-3C20-D013840855EC}"/>
                  </a:ext>
                </a:extLst>
              </p:cNvPr>
              <p:cNvSpPr txBox="1"/>
              <p:nvPr/>
            </p:nvSpPr>
            <p:spPr>
              <a:xfrm>
                <a:off x="3535646" y="1122273"/>
                <a:ext cx="20574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Variability in Operating Conditions</a:t>
                </a:r>
                <a:endParaRPr sz="1800" b="1">
                  <a:solidFill>
                    <a:schemeClr val="tx1"/>
                  </a:solidFill>
                  <a:latin typeface="Fira Sans Extra Condensed"/>
                  <a:ea typeface="Fira Sans Extra Condensed"/>
                  <a:cs typeface="Fira Sans Extra Condensed"/>
                  <a:sym typeface="Fira Sans Extra Condensed"/>
                </a:endParaRPr>
              </a:p>
            </p:txBody>
          </p:sp>
          <p:sp>
            <p:nvSpPr>
              <p:cNvPr id="26" name="Google Shape;1982;p38">
                <a:extLst>
                  <a:ext uri="{FF2B5EF4-FFF2-40B4-BE49-F238E27FC236}">
                    <a16:creationId xmlns:a16="http://schemas.microsoft.com/office/drawing/2014/main" id="{56F13848-7F32-8E6A-84C2-4F7C1CE0CD7C}"/>
                  </a:ext>
                </a:extLst>
              </p:cNvPr>
              <p:cNvSpPr txBox="1"/>
              <p:nvPr/>
            </p:nvSpPr>
            <p:spPr>
              <a:xfrm>
                <a:off x="3535646" y="1648268"/>
                <a:ext cx="2078054"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Machine tool performance can vary significantly based on factors such as workload, material properties, and environmental conditions. Predictive models may struggle to account for all these variables, leading to inaccuracies in failure predictions.</a:t>
                </a:r>
                <a:endParaRPr>
                  <a:solidFill>
                    <a:schemeClr val="tx1"/>
                  </a:solidFill>
                  <a:latin typeface="Roboto"/>
                  <a:ea typeface="Roboto"/>
                  <a:cs typeface="Roboto"/>
                  <a:sym typeface="Roboto"/>
                </a:endParaRPr>
              </a:p>
            </p:txBody>
          </p:sp>
        </p:grpSp>
        <p:sp>
          <p:nvSpPr>
            <p:cNvPr id="24" name="Google Shape;1983;p38">
              <a:extLst>
                <a:ext uri="{FF2B5EF4-FFF2-40B4-BE49-F238E27FC236}">
                  <a16:creationId xmlns:a16="http://schemas.microsoft.com/office/drawing/2014/main" id="{124513DF-1CD7-C135-194F-3E964D96B6E6}"/>
                </a:ext>
              </a:extLst>
            </p:cNvPr>
            <p:cNvSpPr/>
            <p:nvPr/>
          </p:nvSpPr>
          <p:spPr>
            <a:xfrm>
              <a:off x="2503009" y="2654458"/>
              <a:ext cx="596100" cy="596100"/>
            </a:xfrm>
            <a:prstGeom prst="ellipse">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05</a:t>
              </a:r>
              <a:endParaRPr sz="1800">
                <a:solidFill>
                  <a:schemeClr val="tx1"/>
                </a:solidFill>
              </a:endParaRPr>
            </a:p>
          </p:txBody>
        </p:sp>
      </p:grpSp>
      <p:sp>
        <p:nvSpPr>
          <p:cNvPr id="10" name="Google Shape;1999;p38">
            <a:extLst>
              <a:ext uri="{FF2B5EF4-FFF2-40B4-BE49-F238E27FC236}">
                <a16:creationId xmlns:a16="http://schemas.microsoft.com/office/drawing/2014/main" id="{CA3F871F-59F3-D57A-ADDE-F4B5C7648B24}"/>
              </a:ext>
            </a:extLst>
          </p:cNvPr>
          <p:cNvSpPr txBox="1"/>
          <p:nvPr/>
        </p:nvSpPr>
        <p:spPr>
          <a:xfrm>
            <a:off x="5190865" y="5728446"/>
            <a:ext cx="18096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3600" b="1">
                <a:solidFill>
                  <a:schemeClr val="tx1"/>
                </a:solidFill>
                <a:latin typeface="Fira Sans Extra Condensed"/>
                <a:ea typeface="Fira Sans Extra Condensed"/>
                <a:cs typeface="Fira Sans Extra Condensed"/>
                <a:sym typeface="Fira Sans Extra Condensed"/>
              </a:rPr>
              <a:t>Limit !!!!</a:t>
            </a:r>
            <a:endParaRPr sz="3600" b="1">
              <a:solidFill>
                <a:schemeClr val="tx1"/>
              </a:solidFill>
              <a:latin typeface="Fira Sans Extra Condensed"/>
              <a:ea typeface="Fira Sans Extra Condensed"/>
              <a:cs typeface="Fira Sans Extra Condensed"/>
              <a:sym typeface="Fira Sans Extra Condensed"/>
            </a:endParaRPr>
          </a:p>
        </p:txBody>
      </p:sp>
      <p:grpSp>
        <p:nvGrpSpPr>
          <p:cNvPr id="81" name="Google Shape;1979;p38">
            <a:extLst>
              <a:ext uri="{FF2B5EF4-FFF2-40B4-BE49-F238E27FC236}">
                <a16:creationId xmlns:a16="http://schemas.microsoft.com/office/drawing/2014/main" id="{B9C46376-4480-A4EA-17DE-51ACE6F23DC7}"/>
              </a:ext>
            </a:extLst>
          </p:cNvPr>
          <p:cNvGrpSpPr/>
          <p:nvPr/>
        </p:nvGrpSpPr>
        <p:grpSpPr>
          <a:xfrm>
            <a:off x="162503" y="2932001"/>
            <a:ext cx="4691275" cy="1397304"/>
            <a:chOff x="416742" y="2502863"/>
            <a:chExt cx="2693956" cy="811483"/>
          </a:xfrm>
        </p:grpSpPr>
        <p:grpSp>
          <p:nvGrpSpPr>
            <p:cNvPr id="82" name="Google Shape;1980;p38">
              <a:extLst>
                <a:ext uri="{FF2B5EF4-FFF2-40B4-BE49-F238E27FC236}">
                  <a16:creationId xmlns:a16="http://schemas.microsoft.com/office/drawing/2014/main" id="{1E584261-CB66-1C33-51D4-C8C44EF02B42}"/>
                </a:ext>
              </a:extLst>
            </p:cNvPr>
            <p:cNvGrpSpPr/>
            <p:nvPr/>
          </p:nvGrpSpPr>
          <p:grpSpPr>
            <a:xfrm>
              <a:off x="416742" y="2502863"/>
              <a:ext cx="2126526" cy="811483"/>
              <a:chOff x="3540904" y="1153915"/>
              <a:chExt cx="2126526" cy="811483"/>
            </a:xfrm>
          </p:grpSpPr>
          <p:sp>
            <p:nvSpPr>
              <p:cNvPr id="84" name="Google Shape;1981;p38">
                <a:extLst>
                  <a:ext uri="{FF2B5EF4-FFF2-40B4-BE49-F238E27FC236}">
                    <a16:creationId xmlns:a16="http://schemas.microsoft.com/office/drawing/2014/main" id="{CCACB61B-F20F-034B-8FC1-0F599AAE1615}"/>
                  </a:ext>
                </a:extLst>
              </p:cNvPr>
              <p:cNvSpPr txBox="1"/>
              <p:nvPr/>
            </p:nvSpPr>
            <p:spPr>
              <a:xfrm>
                <a:off x="3581362" y="1153915"/>
                <a:ext cx="2057400"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Complexity of Machine Systems</a:t>
                </a:r>
                <a:endParaRPr sz="1800" b="1">
                  <a:solidFill>
                    <a:schemeClr val="tx1"/>
                  </a:solidFill>
                  <a:latin typeface="Fira Sans Extra Condensed"/>
                  <a:ea typeface="Fira Sans Extra Condensed"/>
                  <a:cs typeface="Fira Sans Extra Condensed"/>
                  <a:sym typeface="Fira Sans Extra Condensed"/>
                </a:endParaRPr>
              </a:p>
            </p:txBody>
          </p:sp>
          <p:sp>
            <p:nvSpPr>
              <p:cNvPr id="85" name="Google Shape;1982;p38">
                <a:extLst>
                  <a:ext uri="{FF2B5EF4-FFF2-40B4-BE49-F238E27FC236}">
                    <a16:creationId xmlns:a16="http://schemas.microsoft.com/office/drawing/2014/main" id="{D3A399CA-449C-485D-2825-2C63223BA604}"/>
                  </a:ext>
                </a:extLst>
              </p:cNvPr>
              <p:cNvSpPr txBox="1"/>
              <p:nvPr/>
            </p:nvSpPr>
            <p:spPr>
              <a:xfrm>
                <a:off x="3540904" y="1633598"/>
                <a:ext cx="2126526"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Machine tools often consist of numerous interconnected components, making it challenging to monitor and predict failures accurately. Complex interactions between different parts of the system can introduce uncertainties into predictive models.</a:t>
                </a:r>
                <a:endParaRPr>
                  <a:solidFill>
                    <a:schemeClr val="tx1"/>
                  </a:solidFill>
                  <a:latin typeface="Roboto"/>
                  <a:ea typeface="Roboto"/>
                  <a:cs typeface="Roboto"/>
                  <a:sym typeface="Roboto"/>
                </a:endParaRPr>
              </a:p>
            </p:txBody>
          </p:sp>
        </p:grpSp>
        <p:sp>
          <p:nvSpPr>
            <p:cNvPr id="83" name="Google Shape;1983;p38">
              <a:extLst>
                <a:ext uri="{FF2B5EF4-FFF2-40B4-BE49-F238E27FC236}">
                  <a16:creationId xmlns:a16="http://schemas.microsoft.com/office/drawing/2014/main" id="{2B194B8D-9EFF-4F87-8335-DDDAD03F59D9}"/>
                </a:ext>
              </a:extLst>
            </p:cNvPr>
            <p:cNvSpPr/>
            <p:nvPr/>
          </p:nvSpPr>
          <p:spPr>
            <a:xfrm>
              <a:off x="2514598" y="2718246"/>
              <a:ext cx="596100" cy="5961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03</a:t>
              </a:r>
              <a:endParaRPr sz="1800">
                <a:solidFill>
                  <a:schemeClr val="tx1"/>
                </a:solidFill>
              </a:endParaRPr>
            </a:p>
          </p:txBody>
        </p:sp>
      </p:grpSp>
      <p:grpSp>
        <p:nvGrpSpPr>
          <p:cNvPr id="86" name="Google Shape;1969;p38">
            <a:extLst>
              <a:ext uri="{FF2B5EF4-FFF2-40B4-BE49-F238E27FC236}">
                <a16:creationId xmlns:a16="http://schemas.microsoft.com/office/drawing/2014/main" id="{3CA1CE17-AF43-9E09-332F-E0A6C6F03285}"/>
              </a:ext>
            </a:extLst>
          </p:cNvPr>
          <p:cNvGrpSpPr/>
          <p:nvPr/>
        </p:nvGrpSpPr>
        <p:grpSpPr>
          <a:xfrm>
            <a:off x="7433434" y="2987031"/>
            <a:ext cx="4791274" cy="1784202"/>
            <a:chOff x="-244916" y="1079159"/>
            <a:chExt cx="2799885" cy="1001155"/>
          </a:xfrm>
        </p:grpSpPr>
        <p:sp>
          <p:nvSpPr>
            <p:cNvPr id="87" name="Google Shape;1970;p38">
              <a:extLst>
                <a:ext uri="{FF2B5EF4-FFF2-40B4-BE49-F238E27FC236}">
                  <a16:creationId xmlns:a16="http://schemas.microsoft.com/office/drawing/2014/main" id="{FEA8C78E-B396-526B-73B5-E52459C06A7D}"/>
                </a:ext>
              </a:extLst>
            </p:cNvPr>
            <p:cNvSpPr/>
            <p:nvPr/>
          </p:nvSpPr>
          <p:spPr>
            <a:xfrm>
              <a:off x="-244916" y="1289025"/>
              <a:ext cx="596100" cy="596100"/>
            </a:xfrm>
            <a:prstGeom prst="ellipse">
              <a:avLst/>
            </a:prstGeom>
            <a:solidFill>
              <a:srgbClr val="703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04</a:t>
              </a:r>
              <a:endParaRPr sz="1800">
                <a:solidFill>
                  <a:schemeClr val="tx1"/>
                </a:solidFill>
              </a:endParaRPr>
            </a:p>
          </p:txBody>
        </p:sp>
        <p:grpSp>
          <p:nvGrpSpPr>
            <p:cNvPr id="88" name="Google Shape;1971;p38">
              <a:extLst>
                <a:ext uri="{FF2B5EF4-FFF2-40B4-BE49-F238E27FC236}">
                  <a16:creationId xmlns:a16="http://schemas.microsoft.com/office/drawing/2014/main" id="{3DC674CB-EAEF-42CF-2BC4-7AA71D93D21C}"/>
                </a:ext>
              </a:extLst>
            </p:cNvPr>
            <p:cNvGrpSpPr/>
            <p:nvPr/>
          </p:nvGrpSpPr>
          <p:grpSpPr>
            <a:xfrm>
              <a:off x="371069" y="1079159"/>
              <a:ext cx="2183900" cy="1001155"/>
              <a:chOff x="3883419" y="1082397"/>
              <a:chExt cx="2183900" cy="1001155"/>
            </a:xfrm>
          </p:grpSpPr>
          <p:sp>
            <p:nvSpPr>
              <p:cNvPr id="89" name="Google Shape;1972;p38">
                <a:extLst>
                  <a:ext uri="{FF2B5EF4-FFF2-40B4-BE49-F238E27FC236}">
                    <a16:creationId xmlns:a16="http://schemas.microsoft.com/office/drawing/2014/main" id="{6260A2E7-C06C-9B63-7836-B0325F499630}"/>
                  </a:ext>
                </a:extLst>
              </p:cNvPr>
              <p:cNvSpPr txBox="1"/>
              <p:nvPr/>
            </p:nvSpPr>
            <p:spPr>
              <a:xfrm>
                <a:off x="3883419" y="1082397"/>
                <a:ext cx="2164015"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Cost of Implementation</a:t>
                </a:r>
                <a:endParaRPr sz="1800" b="1">
                  <a:solidFill>
                    <a:schemeClr val="tx1"/>
                  </a:solidFill>
                  <a:latin typeface="Fira Sans Extra Condensed"/>
                  <a:ea typeface="Fira Sans Extra Condensed"/>
                  <a:cs typeface="Fira Sans Extra Condensed"/>
                  <a:sym typeface="Fira Sans Extra Condensed"/>
                </a:endParaRPr>
              </a:p>
            </p:txBody>
          </p:sp>
          <p:sp>
            <p:nvSpPr>
              <p:cNvPr id="90" name="Google Shape;1973;p38">
                <a:extLst>
                  <a:ext uri="{FF2B5EF4-FFF2-40B4-BE49-F238E27FC236}">
                    <a16:creationId xmlns:a16="http://schemas.microsoft.com/office/drawing/2014/main" id="{63DCAC09-8ED6-385B-71A1-1544009FA216}"/>
                  </a:ext>
                </a:extLst>
              </p:cNvPr>
              <p:cNvSpPr txBox="1"/>
              <p:nvPr/>
            </p:nvSpPr>
            <p:spPr>
              <a:xfrm>
                <a:off x="3893185" y="1402422"/>
                <a:ext cx="2174134" cy="681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Implementing a comprehensive PdM system often requires significant upfront investment in sensors, data infrastructure, and predictive analytics tools. The initial cost of deployment may be prohibitive for some organizations, particularly smaller businesses with limited resources.</a:t>
                </a:r>
                <a:endParaRPr>
                  <a:solidFill>
                    <a:schemeClr val="tx1"/>
                  </a:solidFill>
                  <a:latin typeface="Roboto"/>
                  <a:ea typeface="Roboto"/>
                  <a:cs typeface="Roboto"/>
                  <a:sym typeface="Roboto"/>
                </a:endParaRPr>
              </a:p>
            </p:txBody>
          </p:sp>
        </p:grpSp>
      </p:grpSp>
      <p:grpSp>
        <p:nvGrpSpPr>
          <p:cNvPr id="91" name="Google Shape;1969;p38">
            <a:extLst>
              <a:ext uri="{FF2B5EF4-FFF2-40B4-BE49-F238E27FC236}">
                <a16:creationId xmlns:a16="http://schemas.microsoft.com/office/drawing/2014/main" id="{D904F2AC-07EF-F481-075F-534D74EB9FAC}"/>
              </a:ext>
            </a:extLst>
          </p:cNvPr>
          <p:cNvGrpSpPr/>
          <p:nvPr/>
        </p:nvGrpSpPr>
        <p:grpSpPr>
          <a:xfrm>
            <a:off x="7346868" y="1314869"/>
            <a:ext cx="4988428" cy="1738685"/>
            <a:chOff x="-244916" y="1104700"/>
            <a:chExt cx="2915096" cy="975614"/>
          </a:xfrm>
        </p:grpSpPr>
        <p:sp>
          <p:nvSpPr>
            <p:cNvPr id="92" name="Google Shape;1970;p38">
              <a:extLst>
                <a:ext uri="{FF2B5EF4-FFF2-40B4-BE49-F238E27FC236}">
                  <a16:creationId xmlns:a16="http://schemas.microsoft.com/office/drawing/2014/main" id="{1426BD9C-085F-E0D5-6B1A-C8586E676E55}"/>
                </a:ext>
              </a:extLst>
            </p:cNvPr>
            <p:cNvSpPr/>
            <p:nvPr/>
          </p:nvSpPr>
          <p:spPr>
            <a:xfrm>
              <a:off x="-244916" y="1289025"/>
              <a:ext cx="596100" cy="596100"/>
            </a:xfrm>
            <a:prstGeom prst="ellipse">
              <a:avLst/>
            </a:prstGeom>
            <a:solidFill>
              <a:srgbClr val="FFC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02</a:t>
              </a:r>
              <a:endParaRPr sz="1800">
                <a:solidFill>
                  <a:schemeClr val="tx1"/>
                </a:solidFill>
              </a:endParaRPr>
            </a:p>
          </p:txBody>
        </p:sp>
        <p:grpSp>
          <p:nvGrpSpPr>
            <p:cNvPr id="93" name="Google Shape;1971;p38">
              <a:extLst>
                <a:ext uri="{FF2B5EF4-FFF2-40B4-BE49-F238E27FC236}">
                  <a16:creationId xmlns:a16="http://schemas.microsoft.com/office/drawing/2014/main" id="{14338A64-B9D2-E1D6-BD26-8BCAE058C0AB}"/>
                </a:ext>
              </a:extLst>
            </p:cNvPr>
            <p:cNvGrpSpPr/>
            <p:nvPr/>
          </p:nvGrpSpPr>
          <p:grpSpPr>
            <a:xfrm>
              <a:off x="380835" y="1104700"/>
              <a:ext cx="2289345" cy="975614"/>
              <a:chOff x="3893185" y="1107938"/>
              <a:chExt cx="2289345" cy="975614"/>
            </a:xfrm>
          </p:grpSpPr>
          <p:sp>
            <p:nvSpPr>
              <p:cNvPr id="94" name="Google Shape;1972;p38">
                <a:extLst>
                  <a:ext uri="{FF2B5EF4-FFF2-40B4-BE49-F238E27FC236}">
                    <a16:creationId xmlns:a16="http://schemas.microsoft.com/office/drawing/2014/main" id="{3192E9C0-F5C4-C8AF-4AEF-0A82BD29565E}"/>
                  </a:ext>
                </a:extLst>
              </p:cNvPr>
              <p:cNvSpPr txBox="1"/>
              <p:nvPr/>
            </p:nvSpPr>
            <p:spPr>
              <a:xfrm>
                <a:off x="3912396" y="1107938"/>
                <a:ext cx="2164015"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b="1">
                    <a:solidFill>
                      <a:schemeClr val="tx1"/>
                    </a:solidFill>
                    <a:latin typeface="Fira Sans Extra Condensed"/>
                    <a:ea typeface="Fira Sans Extra Condensed"/>
                    <a:cs typeface="Fira Sans Extra Condensed"/>
                    <a:sym typeface="Fira Sans Extra Condensed"/>
                  </a:rPr>
                  <a:t>Limited Failure Data</a:t>
                </a:r>
                <a:endParaRPr sz="1800" b="1">
                  <a:solidFill>
                    <a:schemeClr val="tx1"/>
                  </a:solidFill>
                  <a:latin typeface="Fira Sans Extra Condensed"/>
                  <a:ea typeface="Fira Sans Extra Condensed"/>
                  <a:cs typeface="Fira Sans Extra Condensed"/>
                  <a:sym typeface="Fira Sans Extra Condensed"/>
                </a:endParaRPr>
              </a:p>
            </p:txBody>
          </p:sp>
          <p:sp>
            <p:nvSpPr>
              <p:cNvPr id="95" name="Google Shape;1973;p38">
                <a:extLst>
                  <a:ext uri="{FF2B5EF4-FFF2-40B4-BE49-F238E27FC236}">
                    <a16:creationId xmlns:a16="http://schemas.microsoft.com/office/drawing/2014/main" id="{1A440D5F-684A-F1DF-9246-A8F396A5B3D8}"/>
                  </a:ext>
                </a:extLst>
              </p:cNvPr>
              <p:cNvSpPr txBox="1"/>
              <p:nvPr/>
            </p:nvSpPr>
            <p:spPr>
              <a:xfrm>
                <a:off x="3893185" y="1402422"/>
                <a:ext cx="2289345" cy="681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Obtaining sufficient historical failure data for training predictive models can be challenging, especially for rare or sporadic failure events. This limitation may affect the reliability of predictive maintenance strategies, particularly for less common failure modes.</a:t>
                </a:r>
                <a:endParaRPr>
                  <a:solidFill>
                    <a:schemeClr val="tx1"/>
                  </a:solidFill>
                  <a:latin typeface="Roboto"/>
                  <a:ea typeface="Roboto"/>
                  <a:cs typeface="Roboto"/>
                  <a:sym typeface="Roboto"/>
                </a:endParaRPr>
              </a:p>
            </p:txBody>
          </p:sp>
        </p:grpSp>
      </p:grpSp>
      <p:grpSp>
        <p:nvGrpSpPr>
          <p:cNvPr id="96" name="Google Shape;1969;p38">
            <a:extLst>
              <a:ext uri="{FF2B5EF4-FFF2-40B4-BE49-F238E27FC236}">
                <a16:creationId xmlns:a16="http://schemas.microsoft.com/office/drawing/2014/main" id="{24C7FE95-0F91-A9D9-07D1-572ED000546F}"/>
              </a:ext>
            </a:extLst>
          </p:cNvPr>
          <p:cNvGrpSpPr/>
          <p:nvPr/>
        </p:nvGrpSpPr>
        <p:grpSpPr>
          <a:xfrm>
            <a:off x="7428049" y="4771233"/>
            <a:ext cx="4791274" cy="1784202"/>
            <a:chOff x="-244916" y="1079159"/>
            <a:chExt cx="2799885" cy="1001155"/>
          </a:xfrm>
        </p:grpSpPr>
        <p:sp>
          <p:nvSpPr>
            <p:cNvPr id="97" name="Google Shape;1970;p38">
              <a:extLst>
                <a:ext uri="{FF2B5EF4-FFF2-40B4-BE49-F238E27FC236}">
                  <a16:creationId xmlns:a16="http://schemas.microsoft.com/office/drawing/2014/main" id="{2BD34DF1-8E17-3BBB-F672-92C895D446CD}"/>
                </a:ext>
              </a:extLst>
            </p:cNvPr>
            <p:cNvSpPr/>
            <p:nvPr/>
          </p:nvSpPr>
          <p:spPr>
            <a:xfrm>
              <a:off x="-244916" y="1289025"/>
              <a:ext cx="596100" cy="596100"/>
            </a:xfrm>
            <a:prstGeom prst="ellipse">
              <a:avLst/>
            </a:pr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06</a:t>
              </a:r>
              <a:endParaRPr sz="1800">
                <a:solidFill>
                  <a:schemeClr val="tx1"/>
                </a:solidFill>
              </a:endParaRPr>
            </a:p>
          </p:txBody>
        </p:sp>
        <p:grpSp>
          <p:nvGrpSpPr>
            <p:cNvPr id="98" name="Google Shape;1971;p38">
              <a:extLst>
                <a:ext uri="{FF2B5EF4-FFF2-40B4-BE49-F238E27FC236}">
                  <a16:creationId xmlns:a16="http://schemas.microsoft.com/office/drawing/2014/main" id="{D63A87C3-DDF7-C525-662B-A37D7584E75D}"/>
                </a:ext>
              </a:extLst>
            </p:cNvPr>
            <p:cNvGrpSpPr/>
            <p:nvPr/>
          </p:nvGrpSpPr>
          <p:grpSpPr>
            <a:xfrm>
              <a:off x="371069" y="1079159"/>
              <a:ext cx="2183900" cy="1001155"/>
              <a:chOff x="3883419" y="1082397"/>
              <a:chExt cx="2183900" cy="1001155"/>
            </a:xfrm>
          </p:grpSpPr>
          <p:sp>
            <p:nvSpPr>
              <p:cNvPr id="99" name="Google Shape;1972;p38">
                <a:extLst>
                  <a:ext uri="{FF2B5EF4-FFF2-40B4-BE49-F238E27FC236}">
                    <a16:creationId xmlns:a16="http://schemas.microsoft.com/office/drawing/2014/main" id="{A578F365-06B4-60EF-3DA6-6A33552CF904}"/>
                  </a:ext>
                </a:extLst>
              </p:cNvPr>
              <p:cNvSpPr txBox="1"/>
              <p:nvPr/>
            </p:nvSpPr>
            <p:spPr>
              <a:xfrm>
                <a:off x="3883419" y="1082397"/>
                <a:ext cx="2164015" cy="33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b="1">
                    <a:solidFill>
                      <a:schemeClr val="tx1"/>
                    </a:solidFill>
                    <a:latin typeface="Fira Sans Extra Condensed"/>
                    <a:ea typeface="Fira Sans Extra Condensed"/>
                    <a:cs typeface="Fira Sans Extra Condensed"/>
                    <a:sym typeface="Fira Sans Extra Condensed"/>
                  </a:rPr>
                  <a:t>False Alarms and Uncertain Predictions</a:t>
                </a:r>
                <a:endParaRPr sz="1800" b="1">
                  <a:solidFill>
                    <a:schemeClr val="tx1"/>
                  </a:solidFill>
                  <a:latin typeface="Fira Sans Extra Condensed"/>
                  <a:ea typeface="Fira Sans Extra Condensed"/>
                  <a:cs typeface="Fira Sans Extra Condensed"/>
                  <a:sym typeface="Fira Sans Extra Condensed"/>
                </a:endParaRPr>
              </a:p>
            </p:txBody>
          </p:sp>
          <p:sp>
            <p:nvSpPr>
              <p:cNvPr id="100" name="Google Shape;1973;p38">
                <a:extLst>
                  <a:ext uri="{FF2B5EF4-FFF2-40B4-BE49-F238E27FC236}">
                    <a16:creationId xmlns:a16="http://schemas.microsoft.com/office/drawing/2014/main" id="{E603CDE6-4F62-2F20-A75F-153C6D166CC2}"/>
                  </a:ext>
                </a:extLst>
              </p:cNvPr>
              <p:cNvSpPr txBox="1"/>
              <p:nvPr/>
            </p:nvSpPr>
            <p:spPr>
              <a:xfrm>
                <a:off x="3893185" y="1402422"/>
                <a:ext cx="2174134" cy="681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solidFill>
                      <a:schemeClr val="tx1"/>
                    </a:solidFill>
                    <a:latin typeface="Roboto"/>
                    <a:ea typeface="Roboto"/>
                    <a:cs typeface="Roboto"/>
                    <a:sym typeface="Roboto"/>
                  </a:rPr>
                  <a:t>Predictive models may occasionally generate false alarms or predictions that are difficult to interpret. This can lead to unnecessary maintenance interventions or missed opportunities to address genuine issues, reducing the effectiveness of the PdM system.</a:t>
                </a:r>
                <a:endParaRPr>
                  <a:solidFill>
                    <a:schemeClr val="tx1"/>
                  </a:solidFill>
                  <a:latin typeface="Roboto"/>
                  <a:ea typeface="Roboto"/>
                  <a:cs typeface="Roboto"/>
                  <a:sym typeface="Roboto"/>
                </a:endParaRPr>
              </a:p>
            </p:txBody>
          </p:sp>
        </p:grpSp>
      </p:grpSp>
    </p:spTree>
    <p:extLst>
      <p:ext uri="{BB962C8B-B14F-4D97-AF65-F5344CB8AC3E}">
        <p14:creationId xmlns:p14="http://schemas.microsoft.com/office/powerpoint/2010/main" val="104649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F251BA99-C091-8703-CA76-4E373EF0E88F}"/>
              </a:ext>
            </a:extLst>
          </p:cNvPr>
          <p:cNvSpPr txBox="1">
            <a:spLocks noGrp="1"/>
          </p:cNvSpPr>
          <p:nvPr/>
        </p:nvSpPr>
        <p:spPr>
          <a:xfrm>
            <a:off x="1216059" y="-132672"/>
            <a:ext cx="7845838" cy="2488800"/>
          </a:xfrm>
          <a:prstGeom prst="rect">
            <a:avLst/>
          </a:prstGeom>
          <a:noFill/>
          <a:ln>
            <a:noFill/>
          </a:ln>
        </p:spPr>
        <p:txBody>
          <a:bodyPr spcFirstLastPara="1" wrap="square" lIns="91425" tIns="91425" rIns="91425" bIns="91425" anchor="t" anchorCtr="0">
            <a:noAutofit/>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marL="0" lvl="0" indent="0" algn="r" rtl="0">
              <a:spcBef>
                <a:spcPts val="0"/>
              </a:spcBef>
              <a:spcAft>
                <a:spcPts val="0"/>
              </a:spcAft>
              <a:buNone/>
            </a:pPr>
            <a:r>
              <a:rPr lang="en-IN" sz="9600" b="1">
                <a:ln/>
                <a:solidFill>
                  <a:schemeClr val="tx1">
                    <a:lumMod val="95000"/>
                  </a:schemeClr>
                </a:solidFill>
              </a:rPr>
              <a:t>DATASET USED</a:t>
            </a:r>
            <a:endParaRPr lang="en" sz="9600" b="1">
              <a:ln/>
              <a:solidFill>
                <a:schemeClr val="tx1">
                  <a:lumMod val="95000"/>
                </a:schemeClr>
              </a:solidFill>
            </a:endParaRPr>
          </a:p>
        </p:txBody>
      </p:sp>
      <p:sp>
        <p:nvSpPr>
          <p:cNvPr id="16" name="Google Shape;1973;p38">
            <a:extLst>
              <a:ext uri="{FF2B5EF4-FFF2-40B4-BE49-F238E27FC236}">
                <a16:creationId xmlns:a16="http://schemas.microsoft.com/office/drawing/2014/main" id="{4FBE47F0-80BC-90C8-D689-EF78138BAB22}"/>
              </a:ext>
            </a:extLst>
          </p:cNvPr>
          <p:cNvSpPr txBox="1"/>
          <p:nvPr/>
        </p:nvSpPr>
        <p:spPr>
          <a:xfrm>
            <a:off x="395528" y="1906347"/>
            <a:ext cx="7845838" cy="44755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400">
                <a:solidFill>
                  <a:schemeClr val="tx1"/>
                </a:solidFill>
              </a:rPr>
              <a:t>I. PdM_errors.csv - This data represents error logs. These are non-breaking errors thrown while the machine is still operational and do not constitute as failures. The error date and times are rounded to the closest hour since the telemetry data is collected at an hourly rate. </a:t>
            </a:r>
          </a:p>
          <a:p>
            <a:pPr marL="171450" indent="-171450">
              <a:buFont typeface="Arial" panose="020B0604020202020204" pitchFamily="34" charset="0"/>
              <a:buChar char="•"/>
            </a:pPr>
            <a:endParaRPr lang="en-US">
              <a:solidFill>
                <a:schemeClr val="tx1"/>
              </a:solidFill>
            </a:endParaRPr>
          </a:p>
          <a:p>
            <a:pPr marL="171450" indent="-171450">
              <a:buFont typeface="Arial" panose="020B0604020202020204" pitchFamily="34" charset="0"/>
              <a:buChar char="•"/>
            </a:pPr>
            <a:r>
              <a:rPr lang="en-US">
                <a:solidFill>
                  <a:schemeClr val="tx1"/>
                </a:solidFill>
              </a:rPr>
              <a:t>II. PdM_failures.csv - These are the records of component replacements due to failures. Each record has a date and time, machine ID, and failed component type.</a:t>
            </a:r>
          </a:p>
          <a:p>
            <a:pPr marL="171450" indent="-171450">
              <a:buFont typeface="Arial" panose="020B0604020202020204" pitchFamily="34" charset="0"/>
              <a:buChar char="•"/>
            </a:pPr>
            <a:endParaRPr lang="en-US" sz="1400">
              <a:solidFill>
                <a:schemeClr val="tx1"/>
              </a:solidFill>
            </a:endParaRPr>
          </a:p>
          <a:p>
            <a:pPr marL="171450" indent="-171450">
              <a:buFont typeface="Arial" panose="020B0604020202020204" pitchFamily="34" charset="0"/>
              <a:buChar char="•"/>
            </a:pPr>
            <a:r>
              <a:rPr lang="en-US">
                <a:solidFill>
                  <a:schemeClr val="tx1"/>
                </a:solidFill>
              </a:rPr>
              <a:t>III. PdM_machines.csv - This data set includes meta-data about the machines: model type and age (years in service).</a:t>
            </a:r>
          </a:p>
          <a:p>
            <a:pPr marL="171450" indent="-171450">
              <a:buFont typeface="Arial" panose="020B0604020202020204" pitchFamily="34" charset="0"/>
              <a:buChar char="•"/>
            </a:pPr>
            <a:endParaRPr lang="en-US" sz="1400">
              <a:solidFill>
                <a:schemeClr val="tx1"/>
              </a:solidFill>
            </a:endParaRPr>
          </a:p>
          <a:p>
            <a:pPr marL="171450" indent="-171450">
              <a:buFont typeface="Arial" panose="020B0604020202020204" pitchFamily="34" charset="0"/>
              <a:buChar char="•"/>
            </a:pPr>
            <a:r>
              <a:rPr lang="en-US">
                <a:solidFill>
                  <a:schemeClr val="tx1"/>
                </a:solidFill>
              </a:rPr>
              <a:t>IV. PdM_maint.csv - These are the scheduled and unscheduled maintenance records which correspond to both regular inspection of components as well as failures. A record is generated if a component is replaced during the scheduled inspection or replaced due to a breakdown. The records that are created due to breakdowns will be called failures which is explained in the later sections. Maintenance data has both 2014 and 2015 records.</a:t>
            </a:r>
          </a:p>
          <a:p>
            <a:pPr marL="171450" indent="-171450">
              <a:buFont typeface="Arial" panose="020B0604020202020204" pitchFamily="34" charset="0"/>
              <a:buChar char="•"/>
            </a:pPr>
            <a:endParaRPr lang="en-US" sz="1400">
              <a:solidFill>
                <a:schemeClr val="tx1"/>
              </a:solidFill>
            </a:endParaRPr>
          </a:p>
          <a:p>
            <a:pPr marL="171450" indent="-171450">
              <a:buFont typeface="Arial" panose="020B0604020202020204" pitchFamily="34" charset="0"/>
              <a:buChar char="•"/>
            </a:pPr>
            <a:r>
              <a:rPr lang="en-US">
                <a:solidFill>
                  <a:schemeClr val="tx1"/>
                </a:solidFill>
              </a:rPr>
              <a:t>V. PdM_telemetry.csv - This is a telemetry time-series data. It consists of voltage, rotation, pressure, and vibration measurements collected from 100 machines in real time averaged over every hour collected during the year 2015.</a:t>
            </a:r>
            <a:endParaRPr lang="en-US" sz="1400">
              <a:solidFill>
                <a:schemeClr val="tx1"/>
              </a:solidFill>
            </a:endParaRPr>
          </a:p>
        </p:txBody>
      </p:sp>
      <p:grpSp>
        <p:nvGrpSpPr>
          <p:cNvPr id="17" name="Google Shape;1102;p28">
            <a:extLst>
              <a:ext uri="{FF2B5EF4-FFF2-40B4-BE49-F238E27FC236}">
                <a16:creationId xmlns:a16="http://schemas.microsoft.com/office/drawing/2014/main" id="{12BBFC48-0A75-14E1-2AAE-D0312BBDFBA6}"/>
              </a:ext>
            </a:extLst>
          </p:cNvPr>
          <p:cNvGrpSpPr/>
          <p:nvPr/>
        </p:nvGrpSpPr>
        <p:grpSpPr>
          <a:xfrm>
            <a:off x="8319085" y="1523808"/>
            <a:ext cx="3257030" cy="4475599"/>
            <a:chOff x="3542850" y="1110125"/>
            <a:chExt cx="2058325" cy="3621846"/>
          </a:xfrm>
        </p:grpSpPr>
        <p:grpSp>
          <p:nvGrpSpPr>
            <p:cNvPr id="18" name="Google Shape;1103;p28">
              <a:extLst>
                <a:ext uri="{FF2B5EF4-FFF2-40B4-BE49-F238E27FC236}">
                  <a16:creationId xmlns:a16="http://schemas.microsoft.com/office/drawing/2014/main" id="{0A4F3DEF-D74A-76ED-99EB-86C8C884FF62}"/>
                </a:ext>
              </a:extLst>
            </p:cNvPr>
            <p:cNvGrpSpPr/>
            <p:nvPr/>
          </p:nvGrpSpPr>
          <p:grpSpPr>
            <a:xfrm>
              <a:off x="3668838" y="1110125"/>
              <a:ext cx="1806331" cy="3621846"/>
              <a:chOff x="457200" y="1110125"/>
              <a:chExt cx="1806331" cy="3621846"/>
            </a:xfrm>
          </p:grpSpPr>
          <p:sp>
            <p:nvSpPr>
              <p:cNvPr id="22" name="Google Shape;1104;p28">
                <a:extLst>
                  <a:ext uri="{FF2B5EF4-FFF2-40B4-BE49-F238E27FC236}">
                    <a16:creationId xmlns:a16="http://schemas.microsoft.com/office/drawing/2014/main" id="{7EC411F0-AE9B-2471-C11B-41AF6A78F1DC}"/>
                  </a:ext>
                </a:extLst>
              </p:cNvPr>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105;p28">
                <a:extLst>
                  <a:ext uri="{FF2B5EF4-FFF2-40B4-BE49-F238E27FC236}">
                    <a16:creationId xmlns:a16="http://schemas.microsoft.com/office/drawing/2014/main" id="{B50E574F-D410-E364-E473-E2172F8A036C}"/>
                  </a:ext>
                </a:extLst>
              </p:cNvPr>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106;p28">
                <a:extLst>
                  <a:ext uri="{FF2B5EF4-FFF2-40B4-BE49-F238E27FC236}">
                    <a16:creationId xmlns:a16="http://schemas.microsoft.com/office/drawing/2014/main" id="{DAE5E1D7-9E6A-5E3C-D185-DF3912C86354}"/>
                  </a:ext>
                </a:extLst>
              </p:cNvPr>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107;p28">
                <a:extLst>
                  <a:ext uri="{FF2B5EF4-FFF2-40B4-BE49-F238E27FC236}">
                    <a16:creationId xmlns:a16="http://schemas.microsoft.com/office/drawing/2014/main" id="{E5891682-F5DD-6460-644F-C2927EEB0852}"/>
                  </a:ext>
                </a:extLst>
              </p:cNvPr>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108;p28">
                <a:extLst>
                  <a:ext uri="{FF2B5EF4-FFF2-40B4-BE49-F238E27FC236}">
                    <a16:creationId xmlns:a16="http://schemas.microsoft.com/office/drawing/2014/main" id="{79B0B30E-27F6-332F-B163-933D98F8C86D}"/>
                  </a:ext>
                </a:extLst>
              </p:cNvPr>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09;p28">
                <a:extLst>
                  <a:ext uri="{FF2B5EF4-FFF2-40B4-BE49-F238E27FC236}">
                    <a16:creationId xmlns:a16="http://schemas.microsoft.com/office/drawing/2014/main" id="{F98AA673-F6E8-745A-1A7B-DB5A301CB56F}"/>
                  </a:ext>
                </a:extLst>
              </p:cNvPr>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110;p28">
                <a:extLst>
                  <a:ext uri="{FF2B5EF4-FFF2-40B4-BE49-F238E27FC236}">
                    <a16:creationId xmlns:a16="http://schemas.microsoft.com/office/drawing/2014/main" id="{56E3954C-4E86-6E95-E219-49C0C86D0ADC}"/>
                  </a:ext>
                </a:extLst>
              </p:cNvPr>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111;p28">
                <a:extLst>
                  <a:ext uri="{FF2B5EF4-FFF2-40B4-BE49-F238E27FC236}">
                    <a16:creationId xmlns:a16="http://schemas.microsoft.com/office/drawing/2014/main" id="{31ABC5AE-E3AE-389A-F6DD-F0CD7359914C}"/>
                  </a:ext>
                </a:extLst>
              </p:cNvPr>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112;p28">
                <a:extLst>
                  <a:ext uri="{FF2B5EF4-FFF2-40B4-BE49-F238E27FC236}">
                    <a16:creationId xmlns:a16="http://schemas.microsoft.com/office/drawing/2014/main" id="{CACB5670-81CB-6798-D3FC-5513353445D3}"/>
                  </a:ext>
                </a:extLst>
              </p:cNvPr>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113;p28">
                <a:extLst>
                  <a:ext uri="{FF2B5EF4-FFF2-40B4-BE49-F238E27FC236}">
                    <a16:creationId xmlns:a16="http://schemas.microsoft.com/office/drawing/2014/main" id="{3355E462-0E3E-FB46-51F6-289D911D4CF9}"/>
                  </a:ext>
                </a:extLst>
              </p:cNvPr>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114;p28">
                <a:extLst>
                  <a:ext uri="{FF2B5EF4-FFF2-40B4-BE49-F238E27FC236}">
                    <a16:creationId xmlns:a16="http://schemas.microsoft.com/office/drawing/2014/main" id="{28F104FC-4AC1-5C64-EA99-CD808FED1462}"/>
                  </a:ext>
                </a:extLst>
              </p:cNvPr>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115;p28">
                <a:extLst>
                  <a:ext uri="{FF2B5EF4-FFF2-40B4-BE49-F238E27FC236}">
                    <a16:creationId xmlns:a16="http://schemas.microsoft.com/office/drawing/2014/main" id="{A2D488F1-6095-EC4F-36AF-C9715248F578}"/>
                  </a:ext>
                </a:extLst>
              </p:cNvPr>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116;p28">
                <a:extLst>
                  <a:ext uri="{FF2B5EF4-FFF2-40B4-BE49-F238E27FC236}">
                    <a16:creationId xmlns:a16="http://schemas.microsoft.com/office/drawing/2014/main" id="{B4EC79A0-90DA-C721-55EC-39A9789AD613}"/>
                  </a:ext>
                </a:extLst>
              </p:cNvPr>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117;p28">
                <a:extLst>
                  <a:ext uri="{FF2B5EF4-FFF2-40B4-BE49-F238E27FC236}">
                    <a16:creationId xmlns:a16="http://schemas.microsoft.com/office/drawing/2014/main" id="{4603243F-6A1A-23DF-76A1-63C96F259CB2}"/>
                  </a:ext>
                </a:extLst>
              </p:cNvPr>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118;p28">
                <a:extLst>
                  <a:ext uri="{FF2B5EF4-FFF2-40B4-BE49-F238E27FC236}">
                    <a16:creationId xmlns:a16="http://schemas.microsoft.com/office/drawing/2014/main" id="{677170B2-C7F1-E021-FC7D-5F1250E3DE01}"/>
                  </a:ext>
                </a:extLst>
              </p:cNvPr>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119;p28">
                <a:extLst>
                  <a:ext uri="{FF2B5EF4-FFF2-40B4-BE49-F238E27FC236}">
                    <a16:creationId xmlns:a16="http://schemas.microsoft.com/office/drawing/2014/main" id="{E81D59D3-3614-1CD9-4F63-DBF5D784145C}"/>
                  </a:ext>
                </a:extLst>
              </p:cNvPr>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120;p28">
                <a:extLst>
                  <a:ext uri="{FF2B5EF4-FFF2-40B4-BE49-F238E27FC236}">
                    <a16:creationId xmlns:a16="http://schemas.microsoft.com/office/drawing/2014/main" id="{12E34404-FC6E-C52E-2234-8A879ADE92ED}"/>
                  </a:ext>
                </a:extLst>
              </p:cNvPr>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121;p28">
                <a:extLst>
                  <a:ext uri="{FF2B5EF4-FFF2-40B4-BE49-F238E27FC236}">
                    <a16:creationId xmlns:a16="http://schemas.microsoft.com/office/drawing/2014/main" id="{A65E9127-771C-BEB3-D4E4-D111E4E4BC54}"/>
                  </a:ext>
                </a:extLst>
              </p:cNvPr>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122;p28">
                <a:extLst>
                  <a:ext uri="{FF2B5EF4-FFF2-40B4-BE49-F238E27FC236}">
                    <a16:creationId xmlns:a16="http://schemas.microsoft.com/office/drawing/2014/main" id="{D0F9374A-1CC9-E774-14C2-5A23BA117930}"/>
                  </a:ext>
                </a:extLst>
              </p:cNvPr>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123;p28">
                <a:extLst>
                  <a:ext uri="{FF2B5EF4-FFF2-40B4-BE49-F238E27FC236}">
                    <a16:creationId xmlns:a16="http://schemas.microsoft.com/office/drawing/2014/main" id="{ECFCA0BD-7EDF-7C34-E620-21C4CAC300CA}"/>
                  </a:ext>
                </a:extLst>
              </p:cNvPr>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124;p28">
                <a:extLst>
                  <a:ext uri="{FF2B5EF4-FFF2-40B4-BE49-F238E27FC236}">
                    <a16:creationId xmlns:a16="http://schemas.microsoft.com/office/drawing/2014/main" id="{DC39E0E4-D3A0-B6B5-1F52-6676B6C4F1A2}"/>
                  </a:ext>
                </a:extLst>
              </p:cNvPr>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125;p28">
                <a:extLst>
                  <a:ext uri="{FF2B5EF4-FFF2-40B4-BE49-F238E27FC236}">
                    <a16:creationId xmlns:a16="http://schemas.microsoft.com/office/drawing/2014/main" id="{6CCCF718-54E5-EE53-32C7-5FC8BC66937B}"/>
                  </a:ext>
                </a:extLst>
              </p:cNvPr>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126;p28">
                <a:extLst>
                  <a:ext uri="{FF2B5EF4-FFF2-40B4-BE49-F238E27FC236}">
                    <a16:creationId xmlns:a16="http://schemas.microsoft.com/office/drawing/2014/main" id="{2C36C1F9-12A0-8486-5174-B1FB2BD19C74}"/>
                  </a:ext>
                </a:extLst>
              </p:cNvPr>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127;p28">
                <a:extLst>
                  <a:ext uri="{FF2B5EF4-FFF2-40B4-BE49-F238E27FC236}">
                    <a16:creationId xmlns:a16="http://schemas.microsoft.com/office/drawing/2014/main" id="{E5242253-B1F5-A8F7-379A-CEE4C33C2604}"/>
                  </a:ext>
                </a:extLst>
              </p:cNvPr>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128;p28">
                <a:extLst>
                  <a:ext uri="{FF2B5EF4-FFF2-40B4-BE49-F238E27FC236}">
                    <a16:creationId xmlns:a16="http://schemas.microsoft.com/office/drawing/2014/main" id="{FE03482E-4EF3-92F5-E134-08327524FD82}"/>
                  </a:ext>
                </a:extLst>
              </p:cNvPr>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129;p28">
                <a:extLst>
                  <a:ext uri="{FF2B5EF4-FFF2-40B4-BE49-F238E27FC236}">
                    <a16:creationId xmlns:a16="http://schemas.microsoft.com/office/drawing/2014/main" id="{80718DD9-7F7F-3965-A5D9-E1E15C67CCDA}"/>
                  </a:ext>
                </a:extLst>
              </p:cNvPr>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130;p28">
                <a:extLst>
                  <a:ext uri="{FF2B5EF4-FFF2-40B4-BE49-F238E27FC236}">
                    <a16:creationId xmlns:a16="http://schemas.microsoft.com/office/drawing/2014/main" id="{8A2DE99F-2CBA-1E88-F118-521D3658D494}"/>
                  </a:ext>
                </a:extLst>
              </p:cNvPr>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131;p28">
                <a:extLst>
                  <a:ext uri="{FF2B5EF4-FFF2-40B4-BE49-F238E27FC236}">
                    <a16:creationId xmlns:a16="http://schemas.microsoft.com/office/drawing/2014/main" id="{E89C577C-28DB-7885-C5AC-C5110C48D199}"/>
                  </a:ext>
                </a:extLst>
              </p:cNvPr>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132;p28">
                <a:extLst>
                  <a:ext uri="{FF2B5EF4-FFF2-40B4-BE49-F238E27FC236}">
                    <a16:creationId xmlns:a16="http://schemas.microsoft.com/office/drawing/2014/main" id="{51747D4D-2BA7-875C-5AF9-6A17E213746C}"/>
                  </a:ext>
                </a:extLst>
              </p:cNvPr>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133;p28">
                <a:extLst>
                  <a:ext uri="{FF2B5EF4-FFF2-40B4-BE49-F238E27FC236}">
                    <a16:creationId xmlns:a16="http://schemas.microsoft.com/office/drawing/2014/main" id="{D0418A56-F9D2-F0AE-9E34-B588102089DA}"/>
                  </a:ext>
                </a:extLst>
              </p:cNvPr>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134;p28">
                <a:extLst>
                  <a:ext uri="{FF2B5EF4-FFF2-40B4-BE49-F238E27FC236}">
                    <a16:creationId xmlns:a16="http://schemas.microsoft.com/office/drawing/2014/main" id="{12CD42CC-2787-E543-567D-E15F265A92A9}"/>
                  </a:ext>
                </a:extLst>
              </p:cNvPr>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135;p28">
                <a:extLst>
                  <a:ext uri="{FF2B5EF4-FFF2-40B4-BE49-F238E27FC236}">
                    <a16:creationId xmlns:a16="http://schemas.microsoft.com/office/drawing/2014/main" id="{2F98693B-C4B4-59DA-7AFE-B071A6345A79}"/>
                  </a:ext>
                </a:extLst>
              </p:cNvPr>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136;p28">
                <a:extLst>
                  <a:ext uri="{FF2B5EF4-FFF2-40B4-BE49-F238E27FC236}">
                    <a16:creationId xmlns:a16="http://schemas.microsoft.com/office/drawing/2014/main" id="{8233B795-3964-8926-5D7D-E712A7BF654A}"/>
                  </a:ext>
                </a:extLst>
              </p:cNvPr>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137;p28">
                <a:extLst>
                  <a:ext uri="{FF2B5EF4-FFF2-40B4-BE49-F238E27FC236}">
                    <a16:creationId xmlns:a16="http://schemas.microsoft.com/office/drawing/2014/main" id="{8F531951-7FF9-9FB3-9D68-9D31C49F9500}"/>
                  </a:ext>
                </a:extLst>
              </p:cNvPr>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138;p28">
                <a:extLst>
                  <a:ext uri="{FF2B5EF4-FFF2-40B4-BE49-F238E27FC236}">
                    <a16:creationId xmlns:a16="http://schemas.microsoft.com/office/drawing/2014/main" id="{405955A8-E3A7-7C9A-32AE-AE809215E8D1}"/>
                  </a:ext>
                </a:extLst>
              </p:cNvPr>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139;p28">
                <a:extLst>
                  <a:ext uri="{FF2B5EF4-FFF2-40B4-BE49-F238E27FC236}">
                    <a16:creationId xmlns:a16="http://schemas.microsoft.com/office/drawing/2014/main" id="{0D802880-0917-B15A-7F77-FF1FE0CBFC0A}"/>
                  </a:ext>
                </a:extLst>
              </p:cNvPr>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140;p28">
                <a:extLst>
                  <a:ext uri="{FF2B5EF4-FFF2-40B4-BE49-F238E27FC236}">
                    <a16:creationId xmlns:a16="http://schemas.microsoft.com/office/drawing/2014/main" id="{4666ECE4-895D-C652-7BFA-29F60A721B3C}"/>
                  </a:ext>
                </a:extLst>
              </p:cNvPr>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141;p28">
                <a:extLst>
                  <a:ext uri="{FF2B5EF4-FFF2-40B4-BE49-F238E27FC236}">
                    <a16:creationId xmlns:a16="http://schemas.microsoft.com/office/drawing/2014/main" id="{67560D17-6969-9C05-F97F-8A08F61B0F49}"/>
                  </a:ext>
                </a:extLst>
              </p:cNvPr>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142;p28">
                <a:extLst>
                  <a:ext uri="{FF2B5EF4-FFF2-40B4-BE49-F238E27FC236}">
                    <a16:creationId xmlns:a16="http://schemas.microsoft.com/office/drawing/2014/main" id="{230497A4-9AAB-5772-2F39-D6C9E77FC57E}"/>
                  </a:ext>
                </a:extLst>
              </p:cNvPr>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143;p28">
                <a:extLst>
                  <a:ext uri="{FF2B5EF4-FFF2-40B4-BE49-F238E27FC236}">
                    <a16:creationId xmlns:a16="http://schemas.microsoft.com/office/drawing/2014/main" id="{15E2603F-6012-3568-B64A-FB6E541EDBD1}"/>
                  </a:ext>
                </a:extLst>
              </p:cNvPr>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144;p28">
                <a:extLst>
                  <a:ext uri="{FF2B5EF4-FFF2-40B4-BE49-F238E27FC236}">
                    <a16:creationId xmlns:a16="http://schemas.microsoft.com/office/drawing/2014/main" id="{8E8665A6-602D-8686-104C-BDD26817CE37}"/>
                  </a:ext>
                </a:extLst>
              </p:cNvPr>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145;p28">
                <a:extLst>
                  <a:ext uri="{FF2B5EF4-FFF2-40B4-BE49-F238E27FC236}">
                    <a16:creationId xmlns:a16="http://schemas.microsoft.com/office/drawing/2014/main" id="{A0C1F41D-D75B-E3C2-1FC6-B43FD45553A8}"/>
                  </a:ext>
                </a:extLst>
              </p:cNvPr>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46;p28">
                <a:extLst>
                  <a:ext uri="{FF2B5EF4-FFF2-40B4-BE49-F238E27FC236}">
                    <a16:creationId xmlns:a16="http://schemas.microsoft.com/office/drawing/2014/main" id="{27B10627-06FD-9ED9-9FEE-F0DB444D080D}"/>
                  </a:ext>
                </a:extLst>
              </p:cNvPr>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147;p28">
                <a:extLst>
                  <a:ext uri="{FF2B5EF4-FFF2-40B4-BE49-F238E27FC236}">
                    <a16:creationId xmlns:a16="http://schemas.microsoft.com/office/drawing/2014/main" id="{8E82EF7E-3A1D-4605-DEDD-5EBFC28F2329}"/>
                  </a:ext>
                </a:extLst>
              </p:cNvPr>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148;p28">
                <a:extLst>
                  <a:ext uri="{FF2B5EF4-FFF2-40B4-BE49-F238E27FC236}">
                    <a16:creationId xmlns:a16="http://schemas.microsoft.com/office/drawing/2014/main" id="{F41EBAAC-905A-DD04-7BF7-F84EEA910BBA}"/>
                  </a:ext>
                </a:extLst>
              </p:cNvPr>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149;p28">
                <a:extLst>
                  <a:ext uri="{FF2B5EF4-FFF2-40B4-BE49-F238E27FC236}">
                    <a16:creationId xmlns:a16="http://schemas.microsoft.com/office/drawing/2014/main" id="{E2198243-319F-8570-9FFC-147B47DF1D85}"/>
                  </a:ext>
                </a:extLst>
              </p:cNvPr>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150;p28">
                <a:extLst>
                  <a:ext uri="{FF2B5EF4-FFF2-40B4-BE49-F238E27FC236}">
                    <a16:creationId xmlns:a16="http://schemas.microsoft.com/office/drawing/2014/main" id="{1CEE0463-E92A-26F8-6C08-F2EF1D13B776}"/>
                  </a:ext>
                </a:extLst>
              </p:cNvPr>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151;p28">
                <a:extLst>
                  <a:ext uri="{FF2B5EF4-FFF2-40B4-BE49-F238E27FC236}">
                    <a16:creationId xmlns:a16="http://schemas.microsoft.com/office/drawing/2014/main" id="{8A53DB8C-9C45-3CF0-A49D-F9BFA3ECC7DD}"/>
                  </a:ext>
                </a:extLst>
              </p:cNvPr>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152;p28">
                <a:extLst>
                  <a:ext uri="{FF2B5EF4-FFF2-40B4-BE49-F238E27FC236}">
                    <a16:creationId xmlns:a16="http://schemas.microsoft.com/office/drawing/2014/main" id="{E3912474-9F5D-9D58-2779-AAA92C78B6DA}"/>
                  </a:ext>
                </a:extLst>
              </p:cNvPr>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153;p28">
                <a:extLst>
                  <a:ext uri="{FF2B5EF4-FFF2-40B4-BE49-F238E27FC236}">
                    <a16:creationId xmlns:a16="http://schemas.microsoft.com/office/drawing/2014/main" id="{A3EF1AE3-1968-1977-C232-6BD4BB41F4E6}"/>
                  </a:ext>
                </a:extLst>
              </p:cNvPr>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154;p28">
                <a:extLst>
                  <a:ext uri="{FF2B5EF4-FFF2-40B4-BE49-F238E27FC236}">
                    <a16:creationId xmlns:a16="http://schemas.microsoft.com/office/drawing/2014/main" id="{D74789C3-B7E0-855F-35F7-417D796BAF7F}"/>
                  </a:ext>
                </a:extLst>
              </p:cNvPr>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155;p28">
                <a:extLst>
                  <a:ext uri="{FF2B5EF4-FFF2-40B4-BE49-F238E27FC236}">
                    <a16:creationId xmlns:a16="http://schemas.microsoft.com/office/drawing/2014/main" id="{DF173071-95F8-537F-C6AC-65E8C70D8498}"/>
                  </a:ext>
                </a:extLst>
              </p:cNvPr>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156;p28">
                <a:extLst>
                  <a:ext uri="{FF2B5EF4-FFF2-40B4-BE49-F238E27FC236}">
                    <a16:creationId xmlns:a16="http://schemas.microsoft.com/office/drawing/2014/main" id="{9D40AAE7-3981-9864-8A27-BF6A5B267A9C}"/>
                  </a:ext>
                </a:extLst>
              </p:cNvPr>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157;p28">
                <a:extLst>
                  <a:ext uri="{FF2B5EF4-FFF2-40B4-BE49-F238E27FC236}">
                    <a16:creationId xmlns:a16="http://schemas.microsoft.com/office/drawing/2014/main" id="{87CB35E8-474F-E98B-95D7-1890EA1620BE}"/>
                  </a:ext>
                </a:extLst>
              </p:cNvPr>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158;p28">
                <a:extLst>
                  <a:ext uri="{FF2B5EF4-FFF2-40B4-BE49-F238E27FC236}">
                    <a16:creationId xmlns:a16="http://schemas.microsoft.com/office/drawing/2014/main" id="{090396ED-70FB-5978-EB71-EC61F0B2528E}"/>
                  </a:ext>
                </a:extLst>
              </p:cNvPr>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159;p28">
                <a:extLst>
                  <a:ext uri="{FF2B5EF4-FFF2-40B4-BE49-F238E27FC236}">
                    <a16:creationId xmlns:a16="http://schemas.microsoft.com/office/drawing/2014/main" id="{81AEB5A5-BB97-4BB2-0BDF-0F7B5CFFA926}"/>
                  </a:ext>
                </a:extLst>
              </p:cNvPr>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160;p28">
                <a:extLst>
                  <a:ext uri="{FF2B5EF4-FFF2-40B4-BE49-F238E27FC236}">
                    <a16:creationId xmlns:a16="http://schemas.microsoft.com/office/drawing/2014/main" id="{032A61D9-9374-87DD-C8E3-4D2A4DFF21A1}"/>
                  </a:ext>
                </a:extLst>
              </p:cNvPr>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161;p28">
                <a:extLst>
                  <a:ext uri="{FF2B5EF4-FFF2-40B4-BE49-F238E27FC236}">
                    <a16:creationId xmlns:a16="http://schemas.microsoft.com/office/drawing/2014/main" id="{8F146740-CBFD-9664-F424-F4B85DF5A9E7}"/>
                  </a:ext>
                </a:extLst>
              </p:cNvPr>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162;p28">
                <a:extLst>
                  <a:ext uri="{FF2B5EF4-FFF2-40B4-BE49-F238E27FC236}">
                    <a16:creationId xmlns:a16="http://schemas.microsoft.com/office/drawing/2014/main" id="{1305F17F-D908-53FD-B990-E997595CB4DD}"/>
                  </a:ext>
                </a:extLst>
              </p:cNvPr>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163;p28">
                <a:extLst>
                  <a:ext uri="{FF2B5EF4-FFF2-40B4-BE49-F238E27FC236}">
                    <a16:creationId xmlns:a16="http://schemas.microsoft.com/office/drawing/2014/main" id="{7E2D971B-F5AF-93A0-B60F-B8FFE47C6E9E}"/>
                  </a:ext>
                </a:extLst>
              </p:cNvPr>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164;p28">
                <a:extLst>
                  <a:ext uri="{FF2B5EF4-FFF2-40B4-BE49-F238E27FC236}">
                    <a16:creationId xmlns:a16="http://schemas.microsoft.com/office/drawing/2014/main" id="{844C9750-3EEB-3DFF-233D-38E5A94B4606}"/>
                  </a:ext>
                </a:extLst>
              </p:cNvPr>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165;p28">
                <a:extLst>
                  <a:ext uri="{FF2B5EF4-FFF2-40B4-BE49-F238E27FC236}">
                    <a16:creationId xmlns:a16="http://schemas.microsoft.com/office/drawing/2014/main" id="{9AAF81B9-51E6-7755-4C3E-821AC076CD67}"/>
                  </a:ext>
                </a:extLst>
              </p:cNvPr>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166;p28">
                <a:extLst>
                  <a:ext uri="{FF2B5EF4-FFF2-40B4-BE49-F238E27FC236}">
                    <a16:creationId xmlns:a16="http://schemas.microsoft.com/office/drawing/2014/main" id="{E1D1FC76-7BA9-B88E-A0B9-EA6A7C3DBF66}"/>
                  </a:ext>
                </a:extLst>
              </p:cNvPr>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167;p28">
                <a:extLst>
                  <a:ext uri="{FF2B5EF4-FFF2-40B4-BE49-F238E27FC236}">
                    <a16:creationId xmlns:a16="http://schemas.microsoft.com/office/drawing/2014/main" id="{CF7147C9-6EDA-9588-06F9-09F5966788DC}"/>
                  </a:ext>
                </a:extLst>
              </p:cNvPr>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168;p28">
                <a:extLst>
                  <a:ext uri="{FF2B5EF4-FFF2-40B4-BE49-F238E27FC236}">
                    <a16:creationId xmlns:a16="http://schemas.microsoft.com/office/drawing/2014/main" id="{8D037685-C09E-D693-4A37-BA1B515F268D}"/>
                  </a:ext>
                </a:extLst>
              </p:cNvPr>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169;p28">
                <a:extLst>
                  <a:ext uri="{FF2B5EF4-FFF2-40B4-BE49-F238E27FC236}">
                    <a16:creationId xmlns:a16="http://schemas.microsoft.com/office/drawing/2014/main" id="{39F90CC0-B433-7E54-BA97-11BC785EECAB}"/>
                  </a:ext>
                </a:extLst>
              </p:cNvPr>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170;p28">
                <a:extLst>
                  <a:ext uri="{FF2B5EF4-FFF2-40B4-BE49-F238E27FC236}">
                    <a16:creationId xmlns:a16="http://schemas.microsoft.com/office/drawing/2014/main" id="{4F01DF35-8825-F32C-F1BB-951FCAE76F28}"/>
                  </a:ext>
                </a:extLst>
              </p:cNvPr>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171;p28">
                <a:extLst>
                  <a:ext uri="{FF2B5EF4-FFF2-40B4-BE49-F238E27FC236}">
                    <a16:creationId xmlns:a16="http://schemas.microsoft.com/office/drawing/2014/main" id="{C20ABCB1-4E9D-EEE2-B4E7-4890DA9BE0AF}"/>
                  </a:ext>
                </a:extLst>
              </p:cNvPr>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172;p28">
                <a:extLst>
                  <a:ext uri="{FF2B5EF4-FFF2-40B4-BE49-F238E27FC236}">
                    <a16:creationId xmlns:a16="http://schemas.microsoft.com/office/drawing/2014/main" id="{79B96E79-2C18-BB43-39BD-6F75CFA69A00}"/>
                  </a:ext>
                </a:extLst>
              </p:cNvPr>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173;p28">
                <a:extLst>
                  <a:ext uri="{FF2B5EF4-FFF2-40B4-BE49-F238E27FC236}">
                    <a16:creationId xmlns:a16="http://schemas.microsoft.com/office/drawing/2014/main" id="{3CDD408D-F01F-66B9-7813-9BBFDDE69C86}"/>
                  </a:ext>
                </a:extLst>
              </p:cNvPr>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174;p28">
                <a:extLst>
                  <a:ext uri="{FF2B5EF4-FFF2-40B4-BE49-F238E27FC236}">
                    <a16:creationId xmlns:a16="http://schemas.microsoft.com/office/drawing/2014/main" id="{5862D225-EBF4-5275-5891-69EB9066DCB6}"/>
                  </a:ext>
                </a:extLst>
              </p:cNvPr>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175;p28">
                <a:extLst>
                  <a:ext uri="{FF2B5EF4-FFF2-40B4-BE49-F238E27FC236}">
                    <a16:creationId xmlns:a16="http://schemas.microsoft.com/office/drawing/2014/main" id="{2789BCE5-5A17-72C0-2B0A-453FE7CD9647}"/>
                  </a:ext>
                </a:extLst>
              </p:cNvPr>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176;p28">
                <a:extLst>
                  <a:ext uri="{FF2B5EF4-FFF2-40B4-BE49-F238E27FC236}">
                    <a16:creationId xmlns:a16="http://schemas.microsoft.com/office/drawing/2014/main" id="{25FDBC18-3C13-9EC3-5303-0FDFBB436A73}"/>
                  </a:ext>
                </a:extLst>
              </p:cNvPr>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177;p28">
                <a:extLst>
                  <a:ext uri="{FF2B5EF4-FFF2-40B4-BE49-F238E27FC236}">
                    <a16:creationId xmlns:a16="http://schemas.microsoft.com/office/drawing/2014/main" id="{D712CE55-1581-210A-27DD-4977A2C9D0F0}"/>
                  </a:ext>
                </a:extLst>
              </p:cNvPr>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9" name="Google Shape;1099;p28">
              <a:extLst>
                <a:ext uri="{FF2B5EF4-FFF2-40B4-BE49-F238E27FC236}">
                  <a16:creationId xmlns:a16="http://schemas.microsoft.com/office/drawing/2014/main" id="{99312167-A487-2214-9667-EC67BAE4BE3A}"/>
                </a:ext>
              </a:extLst>
            </p:cNvPr>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101;p28">
              <a:extLst>
                <a:ext uri="{FF2B5EF4-FFF2-40B4-BE49-F238E27FC236}">
                  <a16:creationId xmlns:a16="http://schemas.microsoft.com/office/drawing/2014/main" id="{23A409CA-8C18-A200-351B-A6A0778F0041}"/>
                </a:ext>
              </a:extLst>
            </p:cNvPr>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178;p28">
              <a:extLst>
                <a:ext uri="{FF2B5EF4-FFF2-40B4-BE49-F238E27FC236}">
                  <a16:creationId xmlns:a16="http://schemas.microsoft.com/office/drawing/2014/main" id="{179EEC24-4943-0EBD-7D84-C8E48B7B06CD}"/>
                </a:ext>
              </a:extLst>
            </p:cNvPr>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843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1440</TotalTime>
  <Words>1878</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Fira Sans Extra Condensed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Shashwat Prasad</dc:creator>
  <cp:lastModifiedBy>Shashwat Prasad</cp:lastModifiedBy>
  <cp:revision>5</cp:revision>
  <dcterms:created xsi:type="dcterms:W3CDTF">2024-02-24T17:34:42Z</dcterms:created>
  <dcterms:modified xsi:type="dcterms:W3CDTF">2024-06-01T05:26:13Z</dcterms:modified>
</cp:coreProperties>
</file>