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55b752e4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55b752e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4691" y="4181875"/>
            <a:ext cx="2307659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17321" l="0" r="25093" t="0"/>
          <a:stretch/>
        </p:blipFill>
        <p:spPr>
          <a:xfrm>
            <a:off x="0" y="1250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6581" y="4490200"/>
            <a:ext cx="166741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