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715C-38D8-486A-9B48-0DA68B39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09A4A-9519-46D7-AE1F-AE4474907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CABA-A13E-4F02-9EE5-B47821F4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4E70-8A6D-4D0A-B9BA-052A35D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27CA-2CA6-4D04-A4E7-D76EF2CF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44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9259-9B32-4507-9DD9-A85CB39F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590E1-5779-4AD5-A57F-D6CE6569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0A27-9C39-4DED-A9FF-F56B4F2F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2821-A8A1-4D6A-A819-DB8DC1EE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A709-D046-4AA7-9058-7B066B4C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97817-490A-476C-90DC-0F24E492B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1C810-D782-4E9F-9A2B-68292D169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D9A3-E831-4D82-A9C2-A56D43DD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DB89-B864-42E7-B5BB-915324E4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50DD-93C6-483E-B238-62645E64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FC7B-792D-4A74-B6AC-78DE1064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C14B-BC9F-4464-B014-C61D9F10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9702-9A9B-4014-8BF9-8C749188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FB6A-910D-4A54-A4F3-EC5C38D3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FDC7-3BD1-4773-817D-126C4958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8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9121-A07A-4179-927D-B305BB1A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E535-1754-40AD-AE4E-BB628346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548B-4EB5-4085-8E41-32463F6C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E449-1AE5-4590-90C0-C23E3A91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F5D1-FE67-466C-9269-391E61C8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DD4C-F06A-442E-B9A0-17F11055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9A49-E5D4-4454-910A-7079C0C54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059DF-CEAB-42BE-A583-052B52C7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E617C-3E6A-491B-ACB6-049840C8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832E-E3E8-45F2-B0AF-4C0FB798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842D0-177F-4937-B191-F6E514A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B32C-FFE3-4DF5-AC9F-5F7D564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DFB7-5873-44E6-B931-C170C673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034D-C74D-44E1-9C57-FB680B9F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91EE2-92D2-4914-99A5-80636B7F6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9CCBE-A71E-4E88-8A58-60ADA63B6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5AB32-1C99-4B04-9251-09EF42CE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0CBF5-46A8-44FC-9F35-2B6E74F0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B0F43-5C0F-4261-8E29-0820771F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4938-0562-4BA1-845E-44C72A7C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BD21F-F00E-4B93-8EAE-C6859163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947D3-18C7-412B-940E-2C8544FB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4C631-31BC-4A97-8E59-7218731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EDC84-141D-4B41-8B3A-ED4F599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56EA9-78D2-4951-9B9C-47333BBD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8B10-9206-4D51-8C8D-4D652E94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9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5336-54B3-4CF0-9C90-3F0B087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0330-F039-412E-8BA1-9914E2E6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5C6F9-DA9B-4555-8548-75825E3F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F64A-0CC6-4E33-92C1-360AB84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7C1D5-5580-4A88-A05F-39C27D27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4D65-2021-45BA-80B3-480479A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0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538F-186D-4264-94BF-43A94E97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2E499-55F0-425D-B776-487ED1D70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9AD66-6455-4A31-98A7-660548EF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76BA5-4BEA-48A8-9E0A-A8ED5B4A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03A19-5DD0-4034-AD07-4418D431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293CD-197D-41BF-BB55-6E36137A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3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5F543-57A7-496B-B081-028AA13C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49A2B-F652-4853-9D17-44A982F6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9332-749F-4777-93D1-BA3941C4F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D834-1F29-46EA-A519-87CC310D37A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22E6-6102-4941-B82B-89C19385B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80B5-F7FB-4E4E-A315-55C9C258A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6DBD-82E1-454A-A1B5-F43AA39F9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0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assive Electronic Components and Their Purpose in a Circuit - The PCB  Design, Assembly, and Trends Blog">
            <a:extLst>
              <a:ext uri="{FF2B5EF4-FFF2-40B4-BE49-F238E27FC236}">
                <a16:creationId xmlns:a16="http://schemas.microsoft.com/office/drawing/2014/main" id="{B39E6255-42EC-4CE2-821B-1321B351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06384"/>
            <a:ext cx="12192001" cy="726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639A6-85FF-4B1D-91A8-38F39990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5573" y="518377"/>
            <a:ext cx="15243143" cy="2306637"/>
          </a:xfrm>
          <a:ln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List of Components </a:t>
            </a:r>
            <a:br>
              <a:rPr lang="en-US" sz="72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</a:br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Used</a:t>
            </a:r>
            <a:endParaRPr lang="en-IN" sz="72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4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uxcell 1/4W 250V 10K Ohm Axial Lead Carbon Film Resistors 100pcs: Single  Resistors: Amazon.com: Industrial &amp;amp; Scientific">
            <a:extLst>
              <a:ext uri="{FF2B5EF4-FFF2-40B4-BE49-F238E27FC236}">
                <a16:creationId xmlns:a16="http://schemas.microsoft.com/office/drawing/2014/main" id="{34D2CC51-20F6-4E1D-9678-C0AB4B0F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" y="131975"/>
            <a:ext cx="6348167" cy="63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AE661-CED0-4AE4-9571-54FE7E93F941}"/>
              </a:ext>
            </a:extLst>
          </p:cNvPr>
          <p:cNvSpPr/>
          <p:nvPr/>
        </p:nvSpPr>
        <p:spPr>
          <a:xfrm>
            <a:off x="8249004" y="2675104"/>
            <a:ext cx="27452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 k</a:t>
            </a:r>
            <a:r>
              <a:rPr lang="el-G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Ω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Resistors</a:t>
            </a:r>
          </a:p>
        </p:txBody>
      </p:sp>
    </p:spTree>
    <p:extLst>
      <p:ext uri="{BB962C8B-B14F-4D97-AF65-F5344CB8AC3E}">
        <p14:creationId xmlns:p14="http://schemas.microsoft.com/office/powerpoint/2010/main" val="172467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Basic Bread Board With Slot - 8.3*5.5 cm">
            <a:extLst>
              <a:ext uri="{FF2B5EF4-FFF2-40B4-BE49-F238E27FC236}">
                <a16:creationId xmlns:a16="http://schemas.microsoft.com/office/drawing/2014/main" id="{EEBF04CB-1C06-4E97-8F13-6192C571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7" y="1414908"/>
            <a:ext cx="6373115" cy="42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440782-5500-4719-8F3A-0DED9A6F65AD}"/>
              </a:ext>
            </a:extLst>
          </p:cNvPr>
          <p:cNvSpPr/>
          <p:nvPr/>
        </p:nvSpPr>
        <p:spPr>
          <a:xfrm>
            <a:off x="7139837" y="2703384"/>
            <a:ext cx="3568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Breadboard</a:t>
            </a:r>
          </a:p>
        </p:txBody>
      </p:sp>
    </p:spTree>
    <p:extLst>
      <p:ext uri="{BB962C8B-B14F-4D97-AF65-F5344CB8AC3E}">
        <p14:creationId xmlns:p14="http://schemas.microsoft.com/office/powerpoint/2010/main" val="17413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uy Male to Male Jumper Cable - 40 Pin - 40cm Online | Robu.in">
            <a:extLst>
              <a:ext uri="{FF2B5EF4-FFF2-40B4-BE49-F238E27FC236}">
                <a16:creationId xmlns:a16="http://schemas.microsoft.com/office/drawing/2014/main" id="{B082C9E9-1E38-4DB3-839C-1D9C84BF2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7" y="284768"/>
            <a:ext cx="6439292" cy="643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679EBB-19A7-436E-89AA-D8F7D7E15C88}"/>
              </a:ext>
            </a:extLst>
          </p:cNvPr>
          <p:cNvSpPr/>
          <p:nvPr/>
        </p:nvSpPr>
        <p:spPr>
          <a:xfrm>
            <a:off x="7177995" y="2684531"/>
            <a:ext cx="4133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val="19198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Delivery NodeMCU Lua Lolin V3 WiFi Parent: Amazon.de: Business, Industry  &amp;amp; Science">
            <a:extLst>
              <a:ext uri="{FF2B5EF4-FFF2-40B4-BE49-F238E27FC236}">
                <a16:creationId xmlns:a16="http://schemas.microsoft.com/office/drawing/2014/main" id="{DCF43E21-0D1B-4814-B824-7073C73F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42" y="889948"/>
            <a:ext cx="4792058" cy="479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B6A3C8-8546-499E-BDFF-94FFE874DB43}"/>
              </a:ext>
            </a:extLst>
          </p:cNvPr>
          <p:cNvSpPr/>
          <p:nvPr/>
        </p:nvSpPr>
        <p:spPr>
          <a:xfrm>
            <a:off x="7117222" y="2398246"/>
            <a:ext cx="331533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NodeMCU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ESP8266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Board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76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P WROOM WiFi-BT,ESP WROOM 32/ ESP32 WiFi-BT-BLE MCU">
            <a:extLst>
              <a:ext uri="{FF2B5EF4-FFF2-40B4-BE49-F238E27FC236}">
                <a16:creationId xmlns:a16="http://schemas.microsoft.com/office/drawing/2014/main" id="{FD1E8303-2389-4063-AE75-F6DA7BD8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3" y="147294"/>
            <a:ext cx="6112890" cy="61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7435B5-926B-48E4-9F80-AA8944D097BC}"/>
              </a:ext>
            </a:extLst>
          </p:cNvPr>
          <p:cNvSpPr/>
          <p:nvPr/>
        </p:nvSpPr>
        <p:spPr>
          <a:xfrm>
            <a:off x="6598763" y="2326576"/>
            <a:ext cx="48904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ESP-WROOM-32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Board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60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uy Arduino Nano V3 ATmega328P Development Board - Olelectronics.com">
            <a:extLst>
              <a:ext uri="{FF2B5EF4-FFF2-40B4-BE49-F238E27FC236}">
                <a16:creationId xmlns:a16="http://schemas.microsoft.com/office/drawing/2014/main" id="{1CA83959-2BF7-4D5F-9C77-B521C89D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01" y="301658"/>
            <a:ext cx="5949099" cy="59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0318F6-69E9-42E5-A83C-6AC9E9EF5787}"/>
              </a:ext>
            </a:extLst>
          </p:cNvPr>
          <p:cNvSpPr/>
          <p:nvPr/>
        </p:nvSpPr>
        <p:spPr>
          <a:xfrm>
            <a:off x="6909017" y="2505670"/>
            <a:ext cx="4199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Arduino Nano</a:t>
            </a:r>
          </a:p>
        </p:txBody>
      </p:sp>
    </p:spTree>
    <p:extLst>
      <p:ext uri="{BB962C8B-B14F-4D97-AF65-F5344CB8AC3E}">
        <p14:creationId xmlns:p14="http://schemas.microsoft.com/office/powerpoint/2010/main" val="105426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y HC SR04 Ultrasonic Sensor Mounting Bracket w/ Sensor | Robu.in">
            <a:extLst>
              <a:ext uri="{FF2B5EF4-FFF2-40B4-BE49-F238E27FC236}">
                <a16:creationId xmlns:a16="http://schemas.microsoft.com/office/drawing/2014/main" id="{6F2BAA29-A933-4DBB-9CA5-8F3C40786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04" y="669303"/>
            <a:ext cx="5560096" cy="523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B6862-AE5E-4D26-A6F5-098DD2DCC4F9}"/>
              </a:ext>
            </a:extLst>
          </p:cNvPr>
          <p:cNvSpPr/>
          <p:nvPr/>
        </p:nvSpPr>
        <p:spPr>
          <a:xfrm>
            <a:off x="6193026" y="2901347"/>
            <a:ext cx="51980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Ultrasonic Sensor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(HC-SR04)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87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C-SR501 PIR Motion Sensor Module Green at Rs 76/piece | PIR Sensor Module  | ID: 22560989748">
            <a:extLst>
              <a:ext uri="{FF2B5EF4-FFF2-40B4-BE49-F238E27FC236}">
                <a16:creationId xmlns:a16="http://schemas.microsoft.com/office/drawing/2014/main" id="{0600E91D-EBD2-4B14-892D-7BD3D09E0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9" y="1065867"/>
            <a:ext cx="5820525" cy="472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B247B-3E72-4B94-88B6-15B3E136E064}"/>
              </a:ext>
            </a:extLst>
          </p:cNvPr>
          <p:cNvSpPr/>
          <p:nvPr/>
        </p:nvSpPr>
        <p:spPr>
          <a:xfrm>
            <a:off x="6320734" y="2505670"/>
            <a:ext cx="5514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PIR Motion Sensor</a:t>
            </a:r>
          </a:p>
        </p:txBody>
      </p:sp>
    </p:spTree>
    <p:extLst>
      <p:ext uri="{BB962C8B-B14F-4D97-AF65-F5344CB8AC3E}">
        <p14:creationId xmlns:p14="http://schemas.microsoft.com/office/powerpoint/2010/main" val="221212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uy Optocoupler 1 Channel 5V Relay Module for Arduino DSP AVR PIC ARM -  Olelectronics.com">
            <a:extLst>
              <a:ext uri="{FF2B5EF4-FFF2-40B4-BE49-F238E27FC236}">
                <a16:creationId xmlns:a16="http://schemas.microsoft.com/office/drawing/2014/main" id="{1BC686AC-63CE-4464-BEC7-9B01619F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8" y="591139"/>
            <a:ext cx="5675722" cy="567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57011B-A602-4009-95C9-6254887F0F21}"/>
              </a:ext>
            </a:extLst>
          </p:cNvPr>
          <p:cNvSpPr/>
          <p:nvPr/>
        </p:nvSpPr>
        <p:spPr>
          <a:xfrm>
            <a:off x="6922094" y="2891920"/>
            <a:ext cx="4135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Relay Module</a:t>
            </a:r>
          </a:p>
        </p:txBody>
      </p:sp>
    </p:spTree>
    <p:extLst>
      <p:ext uri="{BB962C8B-B14F-4D97-AF65-F5344CB8AC3E}">
        <p14:creationId xmlns:p14="http://schemas.microsoft.com/office/powerpoint/2010/main" val="68319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peaker - 0.5W (8 Ohm) - COM-09151 - SparkFun Electronics">
            <a:extLst>
              <a:ext uri="{FF2B5EF4-FFF2-40B4-BE49-F238E27FC236}">
                <a16:creationId xmlns:a16="http://schemas.microsoft.com/office/drawing/2014/main" id="{21CCFF86-246E-4FDD-8C4E-F16B24CD9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5" y="279268"/>
            <a:ext cx="6056329" cy="60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30B6E8-4BA4-4A86-BDB7-F761F97688C3}"/>
              </a:ext>
            </a:extLst>
          </p:cNvPr>
          <p:cNvSpPr/>
          <p:nvPr/>
        </p:nvSpPr>
        <p:spPr>
          <a:xfrm>
            <a:off x="7419847" y="2845767"/>
            <a:ext cx="2657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5208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58B77936-FA8A-46C7-BED6-701DD0A0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2" y="661250"/>
            <a:ext cx="5165299" cy="51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6E9049-F595-4F71-A3DF-EDDD99AB4421}"/>
              </a:ext>
            </a:extLst>
          </p:cNvPr>
          <p:cNvSpPr/>
          <p:nvPr/>
        </p:nvSpPr>
        <p:spPr>
          <a:xfrm>
            <a:off x="6788352" y="2551837"/>
            <a:ext cx="41205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BC-547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BJT Transistor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7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Artifakt Element Heavy</vt:lpstr>
      <vt:lpstr>Calibri</vt:lpstr>
      <vt:lpstr>Calibri Light</vt:lpstr>
      <vt:lpstr>Office Theme</vt:lpstr>
      <vt:lpstr>List of Components 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Components</dc:title>
  <dc:creator>Akshat Srivastava</dc:creator>
  <cp:lastModifiedBy>Akshat Srivastava</cp:lastModifiedBy>
  <cp:revision>6</cp:revision>
  <dcterms:created xsi:type="dcterms:W3CDTF">2021-07-04T22:53:57Z</dcterms:created>
  <dcterms:modified xsi:type="dcterms:W3CDTF">2021-07-04T23:41:19Z</dcterms:modified>
</cp:coreProperties>
</file>