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0E27-15E6-4E18-9AC9-40E8FB548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FB350-0582-4328-9D83-016C8593B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7C99E-FE65-4B79-837B-2543DE85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49F-BAC9-487D-9E57-445858809FC6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E3982-1B0C-4363-934F-318CDDF4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A7C0-C29B-444E-85B3-D7DFC2EC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AAEE-D88F-4B13-BF8F-DBA7DB922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41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3E5A-B416-424F-BEC2-4011BCC1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81BAF-A3F4-4F85-B180-CDF58D2C2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1E03-9AA6-46CC-90F6-9C6E9994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49F-BAC9-487D-9E57-445858809FC6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19861-DFD2-4AA4-A586-F0668F91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5F49-57FF-4AB3-8564-95B967AC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AAEE-D88F-4B13-BF8F-DBA7DB922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17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41ECA-62A1-4411-B434-E9AD902F3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1AF27-4FF3-40D8-853B-008C45CA3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3C9D0-5145-4E64-BA97-05F66164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49F-BAC9-487D-9E57-445858809FC6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2A66E-98D8-4D3C-B5A8-D037825E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B4321-ACF8-465F-90D1-1C0AC08C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AAEE-D88F-4B13-BF8F-DBA7DB922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12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724E-03C9-4472-A6EF-3994AE56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5B6D4-01BF-4F63-B68D-C04549B0F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DC708-DBC8-43AB-934F-7DEDD10C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49F-BAC9-487D-9E57-445858809FC6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E87AC-3381-430C-A201-1592D098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4DCB4-20D3-412F-BCF2-F0BD4838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AAEE-D88F-4B13-BF8F-DBA7DB922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45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8F4F-FF00-46AB-A0B6-DF13391D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A6222-BAF9-452D-A892-12BF515D8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C799C-B391-4867-8741-9AF635EE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49F-BAC9-487D-9E57-445858809FC6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11B4-529B-4ED7-A839-DF18B9FB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EB4A5-93BC-463D-92B3-B630D843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AAEE-D88F-4B13-BF8F-DBA7DB922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43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5D53-9933-4603-AD51-88DA259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A29C6-49AA-4533-A013-15C6FCA08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2E89B-31CE-4AB4-A5A3-E53CFD524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4DF56-F82A-4E61-BB4F-ACC20836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49F-BAC9-487D-9E57-445858809FC6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47D6A-510B-4C05-9246-F8859ED8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42884-8B7E-4177-9E07-238FC6AE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AAEE-D88F-4B13-BF8F-DBA7DB922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38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4912-A037-4DB4-99C1-EFA226F8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119DE-2C10-471B-B687-4AADFD2C8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4453B-FE04-4965-B0F3-481B21AD9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5AE4E-7970-4728-8961-EB4897E01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E12A7-F8BF-4E17-89B3-A1C82D3A6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EAD50-E007-4CFC-8A7C-104457C1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49F-BAC9-487D-9E57-445858809FC6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59742-00A2-4ED1-B1C5-FD21E8B8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B7491-1CD3-4EE5-9326-3E3B2FA1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AAEE-D88F-4B13-BF8F-DBA7DB922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6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C299-211F-4D52-A936-BA58BB31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90257-469A-42A3-A8D3-00A63633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49F-BAC9-487D-9E57-445858809FC6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88C1-1A7B-47A6-AE9B-3763BFE7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9CA19-564A-42B2-A63B-4319AA0F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AAEE-D88F-4B13-BF8F-DBA7DB922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99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6123A-52B4-427C-B4DD-3FE321F1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49F-BAC9-487D-9E57-445858809FC6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B983D-2A01-40FB-B7C2-0C79061F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5CEB9-8AFB-4D2B-BF37-EE9653F4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AAEE-D88F-4B13-BF8F-DBA7DB922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61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C9C6-ABA2-4A17-8071-2E5AD058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57CDE-61D5-45ED-9207-CD243642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23249-2F5B-4C69-B373-33B263F79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6959C-90D1-4761-B26F-84869895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49F-BAC9-487D-9E57-445858809FC6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79264-8E47-47C6-9B76-30B5058E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1CB2F-646C-40CD-BBEB-63D2977E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AAEE-D88F-4B13-BF8F-DBA7DB922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77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2E7F-207F-4521-B601-121036E4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D0E9F-2DE8-4AA0-9B45-45A70E037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8A1C7-9D67-4AE5-BF80-7870C55C0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4CC33-4C70-4204-BF98-7DFDF49C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49F-BAC9-487D-9E57-445858809FC6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6CE0C-19A9-4EB1-885F-86AB1E71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D912E-80F8-478F-815E-923F2D86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AAEE-D88F-4B13-BF8F-DBA7DB922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34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FCB4C-1190-48F2-B230-50EFAF8C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B8F9E-A7C8-4C0C-89E8-603673035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63934-B0C0-47A9-ABB3-B5C547A3E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2B49F-BAC9-487D-9E57-445858809FC6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083E9-F081-441C-B295-EE38E3D86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88A5-2C13-4F4E-89F6-8BAE4FA82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1AAEE-D88F-4B13-BF8F-DBA7DB922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47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7D8CB770-D0D7-443C-9688-CBD6CCE8CB09}"/>
              </a:ext>
            </a:extLst>
          </p:cNvPr>
          <p:cNvGrpSpPr/>
          <p:nvPr/>
        </p:nvGrpSpPr>
        <p:grpSpPr>
          <a:xfrm>
            <a:off x="273009" y="243560"/>
            <a:ext cx="11412060" cy="5868482"/>
            <a:chOff x="1379914" y="387939"/>
            <a:chExt cx="8139357" cy="4319223"/>
          </a:xfrm>
        </p:grpSpPr>
        <p:pic>
          <p:nvPicPr>
            <p:cNvPr id="1026" name="Picture 2" descr="ESP32 DAC Example | Circuits4you.com">
              <a:extLst>
                <a:ext uri="{FF2B5EF4-FFF2-40B4-BE49-F238E27FC236}">
                  <a16:creationId xmlns:a16="http://schemas.microsoft.com/office/drawing/2014/main" id="{A2A2370C-4CE5-4899-A3B6-A42DB3FCA0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42" t="-489" r="39772" b="28165"/>
            <a:stretch/>
          </p:blipFill>
          <p:spPr bwMode="auto">
            <a:xfrm>
              <a:off x="1715678" y="1376314"/>
              <a:ext cx="1753386" cy="3223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C-SR04-Ultrasonic Sensor – Sensekart">
              <a:extLst>
                <a:ext uri="{FF2B5EF4-FFF2-40B4-BE49-F238E27FC236}">
                  <a16:creationId xmlns:a16="http://schemas.microsoft.com/office/drawing/2014/main" id="{F5B97831-7DB9-4470-B7DF-98EEC94AEC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0" r="3296" b="20440"/>
            <a:stretch/>
          </p:blipFill>
          <p:spPr bwMode="auto">
            <a:xfrm>
              <a:off x="3921027" y="387939"/>
              <a:ext cx="2617509" cy="150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ir - Motion Sensor Relay On/Off Circuit - Soldering Mind">
              <a:extLst>
                <a:ext uri="{FF2B5EF4-FFF2-40B4-BE49-F238E27FC236}">
                  <a16:creationId xmlns:a16="http://schemas.microsoft.com/office/drawing/2014/main" id="{56D4B2FB-2959-4619-875C-306B9AF9E2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96" r="1220"/>
            <a:stretch/>
          </p:blipFill>
          <p:spPr bwMode="auto">
            <a:xfrm>
              <a:off x="7317621" y="1632080"/>
              <a:ext cx="2201650" cy="2158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36D61DA-B1B6-4C76-8744-AA34EE827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1850" y="3419926"/>
              <a:ext cx="1917700" cy="907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275320-1B93-4D96-88E2-84EBB15F86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9550" y="1765301"/>
              <a:ext cx="0" cy="165462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9F09E89-5B83-4438-80BB-8D4ECE81ECEE}"/>
                </a:ext>
              </a:extLst>
            </p:cNvPr>
            <p:cNvCxnSpPr>
              <a:cxnSpLocks/>
            </p:cNvCxnSpPr>
            <p:nvPr/>
          </p:nvCxnSpPr>
          <p:spPr>
            <a:xfrm>
              <a:off x="3371850" y="3759200"/>
              <a:ext cx="208915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1EF23C-2DF6-45B0-A55A-2E775330E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1000" y="1720850"/>
              <a:ext cx="0" cy="20383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DA59DE-A494-4D3D-9749-8616D9456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9914" y="3581400"/>
              <a:ext cx="461586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C024B9-5A45-46B7-A23C-2C3E327090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9914" y="1016000"/>
              <a:ext cx="0" cy="25654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0BA84E-3ACF-48C7-9F82-1FFEA7E996A2}"/>
                </a:ext>
              </a:extLst>
            </p:cNvPr>
            <p:cNvCxnSpPr/>
            <p:nvPr/>
          </p:nvCxnSpPr>
          <p:spPr>
            <a:xfrm>
              <a:off x="1379914" y="1016000"/>
              <a:ext cx="2245936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81FB7B9-1959-483A-A3E6-9336362F7A27}"/>
                </a:ext>
              </a:extLst>
            </p:cNvPr>
            <p:cNvCxnSpPr/>
            <p:nvPr/>
          </p:nvCxnSpPr>
          <p:spPr>
            <a:xfrm>
              <a:off x="3625850" y="1016000"/>
              <a:ext cx="0" cy="12827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ED7D478-73C6-442A-AB5B-F0F9D86E37E4}"/>
                </a:ext>
              </a:extLst>
            </p:cNvPr>
            <p:cNvCxnSpPr/>
            <p:nvPr/>
          </p:nvCxnSpPr>
          <p:spPr>
            <a:xfrm>
              <a:off x="3625850" y="2298700"/>
              <a:ext cx="15367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144829B-63BE-4A0F-BE20-DEC2CABCE211}"/>
                </a:ext>
              </a:extLst>
            </p:cNvPr>
            <p:cNvCxnSpPr/>
            <p:nvPr/>
          </p:nvCxnSpPr>
          <p:spPr>
            <a:xfrm flipV="1">
              <a:off x="5168900" y="1765301"/>
              <a:ext cx="0" cy="533399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EE65026-CEF3-46E6-91A9-77C2736EF41B}"/>
                </a:ext>
              </a:extLst>
            </p:cNvPr>
            <p:cNvCxnSpPr/>
            <p:nvPr/>
          </p:nvCxnSpPr>
          <p:spPr>
            <a:xfrm flipH="1">
              <a:off x="1498600" y="2057400"/>
              <a:ext cx="3429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58B31B0-B855-4A93-BEAE-7CD2A4AF13CB}"/>
                </a:ext>
              </a:extLst>
            </p:cNvPr>
            <p:cNvCxnSpPr/>
            <p:nvPr/>
          </p:nvCxnSpPr>
          <p:spPr>
            <a:xfrm flipV="1">
              <a:off x="1492250" y="1193800"/>
              <a:ext cx="0" cy="88265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F3A6734-9C47-4B6F-BD94-1CFF6543AC4B}"/>
                </a:ext>
              </a:extLst>
            </p:cNvPr>
            <p:cNvCxnSpPr/>
            <p:nvPr/>
          </p:nvCxnSpPr>
          <p:spPr>
            <a:xfrm>
              <a:off x="1498600" y="1206500"/>
              <a:ext cx="229235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5EDAAD2-7E22-48F7-BECA-3ADB3D82880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600" y="1193800"/>
              <a:ext cx="0" cy="94615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EB440F3-02CC-4D7C-84D4-C754557B3D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8250" y="2139950"/>
              <a:ext cx="1250950" cy="569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8557B09-70E0-4E65-9488-234C3EF4BCF7}"/>
                </a:ext>
              </a:extLst>
            </p:cNvPr>
            <p:cNvCxnSpPr/>
            <p:nvPr/>
          </p:nvCxnSpPr>
          <p:spPr>
            <a:xfrm flipV="1">
              <a:off x="5029200" y="1765301"/>
              <a:ext cx="0" cy="38034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8FB402AF-1FF4-45CA-BFD9-2C69A5FFF4FB}"/>
                </a:ext>
              </a:extLst>
            </p:cNvPr>
            <p:cNvCxnSpPr/>
            <p:nvPr/>
          </p:nvCxnSpPr>
          <p:spPr>
            <a:xfrm flipH="1">
              <a:off x="5461000" y="3581400"/>
              <a:ext cx="185662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B163AB31-AF54-4FCE-83D5-6F537851DA2D}"/>
                </a:ext>
              </a:extLst>
            </p:cNvPr>
            <p:cNvCxnSpPr/>
            <p:nvPr/>
          </p:nvCxnSpPr>
          <p:spPr>
            <a:xfrm flipH="1">
              <a:off x="4330700" y="3359150"/>
              <a:ext cx="30353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90A02741-9AA8-4365-A818-4E56B0B655DF}"/>
                </a:ext>
              </a:extLst>
            </p:cNvPr>
            <p:cNvCxnSpPr/>
            <p:nvPr/>
          </p:nvCxnSpPr>
          <p:spPr>
            <a:xfrm flipV="1">
              <a:off x="4330700" y="2139950"/>
              <a:ext cx="0" cy="122555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EAE35504-FF77-4676-B464-ABB973020D59}"/>
                </a:ext>
              </a:extLst>
            </p:cNvPr>
            <p:cNvCxnSpPr/>
            <p:nvPr/>
          </p:nvCxnSpPr>
          <p:spPr>
            <a:xfrm flipH="1">
              <a:off x="1498600" y="2819400"/>
              <a:ext cx="3429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249B337C-63EC-492B-867B-60F62D60B095}"/>
                </a:ext>
              </a:extLst>
            </p:cNvPr>
            <p:cNvCxnSpPr/>
            <p:nvPr/>
          </p:nvCxnSpPr>
          <p:spPr>
            <a:xfrm flipH="1">
              <a:off x="1492250" y="2806700"/>
              <a:ext cx="6350" cy="189865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8D077B74-0AB3-425A-A6F4-4AD3CCAF520D}"/>
                </a:ext>
              </a:extLst>
            </p:cNvPr>
            <p:cNvCxnSpPr>
              <a:cxnSpLocks/>
            </p:cNvCxnSpPr>
            <p:nvPr/>
          </p:nvCxnSpPr>
          <p:spPr>
            <a:xfrm>
              <a:off x="1462464" y="4686300"/>
              <a:ext cx="8056807" cy="2086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82358765-E5EC-4B60-AA5D-5F36D6656B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9271" y="3048000"/>
              <a:ext cx="0" cy="165735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9475826A-497A-42F0-839D-C9EC7B13D96F}"/>
              </a:ext>
            </a:extLst>
          </p:cNvPr>
          <p:cNvSpPr/>
          <p:nvPr/>
        </p:nvSpPr>
        <p:spPr>
          <a:xfrm>
            <a:off x="7505829" y="558075"/>
            <a:ext cx="477811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Master Segment</a:t>
            </a:r>
          </a:p>
        </p:txBody>
      </p:sp>
    </p:spTree>
    <p:extLst>
      <p:ext uri="{BB962C8B-B14F-4D97-AF65-F5344CB8AC3E}">
        <p14:creationId xmlns:p14="http://schemas.microsoft.com/office/powerpoint/2010/main" val="111369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1" name="Group 2100">
            <a:extLst>
              <a:ext uri="{FF2B5EF4-FFF2-40B4-BE49-F238E27FC236}">
                <a16:creationId xmlns:a16="http://schemas.microsoft.com/office/drawing/2014/main" id="{3949BDD2-921F-43EB-810B-B951D1DEC4DA}"/>
              </a:ext>
            </a:extLst>
          </p:cNvPr>
          <p:cNvGrpSpPr/>
          <p:nvPr/>
        </p:nvGrpSpPr>
        <p:grpSpPr>
          <a:xfrm>
            <a:off x="482599" y="351949"/>
            <a:ext cx="11243733" cy="6167384"/>
            <a:chOff x="482600" y="351949"/>
            <a:chExt cx="10581548" cy="5827736"/>
          </a:xfrm>
        </p:grpSpPr>
        <p:pic>
          <p:nvPicPr>
            <p:cNvPr id="2050" name="Picture 2" descr="ESP8266 NodeMCU pinout for Arduino IDE - Mechatronics Blog">
              <a:extLst>
                <a:ext uri="{FF2B5EF4-FFF2-40B4-BE49-F238E27FC236}">
                  <a16:creationId xmlns:a16="http://schemas.microsoft.com/office/drawing/2014/main" id="{2204F70A-7138-4005-9661-F40FD2DD68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3" t="-1230" r="18012" b="2540"/>
            <a:stretch/>
          </p:blipFill>
          <p:spPr bwMode="auto">
            <a:xfrm>
              <a:off x="698004" y="1694312"/>
              <a:ext cx="2338939" cy="4485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n-Depth: Interface One Channel Relay Module with Arduino">
              <a:extLst>
                <a:ext uri="{FF2B5EF4-FFF2-40B4-BE49-F238E27FC236}">
                  <a16:creationId xmlns:a16="http://schemas.microsoft.com/office/drawing/2014/main" id="{66CF8E8B-DDB7-4DF2-B0EA-6D1AE1B76B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33" t="-987" r="21392" b="40976"/>
            <a:stretch/>
          </p:blipFill>
          <p:spPr bwMode="auto">
            <a:xfrm rot="5400000">
              <a:off x="3112789" y="1758528"/>
              <a:ext cx="2362200" cy="940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Arduino Nano Tutorial [Pinout]">
              <a:extLst>
                <a:ext uri="{FF2B5EF4-FFF2-40B4-BE49-F238E27FC236}">
                  <a16:creationId xmlns:a16="http://schemas.microsoft.com/office/drawing/2014/main" id="{EDE113F2-EECC-4B80-B5CF-CC242F3BD0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06" r="35785" b="4395"/>
            <a:stretch/>
          </p:blipFill>
          <p:spPr bwMode="auto">
            <a:xfrm rot="10800000">
              <a:off x="5681134" y="2293287"/>
              <a:ext cx="1388533" cy="3478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DLX Luxe Circuit Board Speaker (LUX122)">
              <a:extLst>
                <a:ext uri="{FF2B5EF4-FFF2-40B4-BE49-F238E27FC236}">
                  <a16:creationId xmlns:a16="http://schemas.microsoft.com/office/drawing/2014/main" id="{BA7A9456-0D8D-4497-9FB5-87AED6241E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200" b="21377"/>
            <a:stretch/>
          </p:blipFill>
          <p:spPr bwMode="auto">
            <a:xfrm rot="10800000">
              <a:off x="8326614" y="4392779"/>
              <a:ext cx="2737534" cy="1571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Bc547 transistor Bjt npn TO-92 buy at affordable price - Direnc.net®">
              <a:extLst>
                <a:ext uri="{FF2B5EF4-FFF2-40B4-BE49-F238E27FC236}">
                  <a16:creationId xmlns:a16="http://schemas.microsoft.com/office/drawing/2014/main" id="{55EC578C-2D12-403B-9182-3B18DD8113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6" t="26542" r="56528" b="36872"/>
            <a:stretch/>
          </p:blipFill>
          <p:spPr bwMode="auto">
            <a:xfrm>
              <a:off x="8326614" y="1031794"/>
              <a:ext cx="727471" cy="1325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C77379-3154-4413-939D-B6B1BE14E8D6}"/>
                </a:ext>
              </a:extLst>
            </p:cNvPr>
            <p:cNvCxnSpPr/>
            <p:nvPr/>
          </p:nvCxnSpPr>
          <p:spPr>
            <a:xfrm>
              <a:off x="4148667" y="3090333"/>
              <a:ext cx="0" cy="6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1E7530A-9227-4302-9EE2-63C2CA821A19}"/>
                </a:ext>
              </a:extLst>
            </p:cNvPr>
            <p:cNvCxnSpPr/>
            <p:nvPr/>
          </p:nvCxnSpPr>
          <p:spPr>
            <a:xfrm flipH="1">
              <a:off x="3429000" y="3691467"/>
              <a:ext cx="70273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71C927-F78B-49E9-A74F-5766C814D7B2}"/>
                </a:ext>
              </a:extLst>
            </p:cNvPr>
            <p:cNvCxnSpPr/>
            <p:nvPr/>
          </p:nvCxnSpPr>
          <p:spPr>
            <a:xfrm flipV="1">
              <a:off x="3437467" y="1435096"/>
              <a:ext cx="0" cy="226483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63A7B47-4D33-4BDB-B332-199CCD23B33C}"/>
                </a:ext>
              </a:extLst>
            </p:cNvPr>
            <p:cNvCxnSpPr/>
            <p:nvPr/>
          </p:nvCxnSpPr>
          <p:spPr>
            <a:xfrm flipH="1">
              <a:off x="491067" y="1435096"/>
              <a:ext cx="293793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63530A-C71F-499E-90D7-5A1422D1448A}"/>
                </a:ext>
              </a:extLst>
            </p:cNvPr>
            <p:cNvCxnSpPr/>
            <p:nvPr/>
          </p:nvCxnSpPr>
          <p:spPr>
            <a:xfrm>
              <a:off x="482600" y="1435096"/>
              <a:ext cx="0" cy="108797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DDB2131-2BC1-4385-8E3A-DC92A89413FF}"/>
                </a:ext>
              </a:extLst>
            </p:cNvPr>
            <p:cNvCxnSpPr/>
            <p:nvPr/>
          </p:nvCxnSpPr>
          <p:spPr>
            <a:xfrm>
              <a:off x="491067" y="2531533"/>
              <a:ext cx="364066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0F5268-9F89-455C-8FD0-876C4843CC9B}"/>
                </a:ext>
              </a:extLst>
            </p:cNvPr>
            <p:cNvCxnSpPr/>
            <p:nvPr/>
          </p:nvCxnSpPr>
          <p:spPr>
            <a:xfrm>
              <a:off x="4309533" y="3090333"/>
              <a:ext cx="0" cy="21336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57EBE5-E3D8-4361-9047-0904786B3906}"/>
                </a:ext>
              </a:extLst>
            </p:cNvPr>
            <p:cNvCxnSpPr/>
            <p:nvPr/>
          </p:nvCxnSpPr>
          <p:spPr>
            <a:xfrm flipH="1">
              <a:off x="2853267" y="5215467"/>
              <a:ext cx="1481666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0A6F7E-74BB-4045-8EBC-FBE8E734EBC3}"/>
                </a:ext>
              </a:extLst>
            </p:cNvPr>
            <p:cNvCxnSpPr>
              <a:cxnSpLocks/>
            </p:cNvCxnSpPr>
            <p:nvPr/>
          </p:nvCxnSpPr>
          <p:spPr>
            <a:xfrm>
              <a:off x="4453467" y="3090333"/>
              <a:ext cx="3363" cy="10668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E6EDB0-7B13-4D45-ADEA-D55B0782C31B}"/>
                </a:ext>
              </a:extLst>
            </p:cNvPr>
            <p:cNvCxnSpPr/>
            <p:nvPr/>
          </p:nvCxnSpPr>
          <p:spPr>
            <a:xfrm flipH="1">
              <a:off x="3227057" y="4157133"/>
              <a:ext cx="124334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4EB6F61-AD64-4EC3-8FE5-72C4C8B411EA}"/>
                </a:ext>
              </a:extLst>
            </p:cNvPr>
            <p:cNvCxnSpPr/>
            <p:nvPr/>
          </p:nvCxnSpPr>
          <p:spPr>
            <a:xfrm flipV="1">
              <a:off x="3225800" y="2523067"/>
              <a:ext cx="0" cy="1634066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4E62A18-3CE8-4F7F-9D1F-92BA01D873F2}"/>
                </a:ext>
              </a:extLst>
            </p:cNvPr>
            <p:cNvCxnSpPr/>
            <p:nvPr/>
          </p:nvCxnSpPr>
          <p:spPr>
            <a:xfrm flipH="1">
              <a:off x="2853267" y="2531533"/>
              <a:ext cx="37379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22EB2C-EC16-462F-A402-1CFCF2620E47}"/>
                </a:ext>
              </a:extLst>
            </p:cNvPr>
            <p:cNvCxnSpPr/>
            <p:nvPr/>
          </p:nvCxnSpPr>
          <p:spPr>
            <a:xfrm>
              <a:off x="4453467" y="4157133"/>
              <a:ext cx="821266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F6C99B-B5DC-4639-A05A-B33433F6B3A4}"/>
                </a:ext>
              </a:extLst>
            </p:cNvPr>
            <p:cNvCxnSpPr/>
            <p:nvPr/>
          </p:nvCxnSpPr>
          <p:spPr>
            <a:xfrm flipV="1">
              <a:off x="5283200" y="2097613"/>
              <a:ext cx="0" cy="205952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F4B452D-FFFC-4C89-A06F-F5AC022C7F14}"/>
                </a:ext>
              </a:extLst>
            </p:cNvPr>
            <p:cNvCxnSpPr/>
            <p:nvPr/>
          </p:nvCxnSpPr>
          <p:spPr>
            <a:xfrm>
              <a:off x="5274733" y="2097613"/>
              <a:ext cx="1972734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A1A4F25-C1A3-4D03-B23D-DAF64F68198B}"/>
                </a:ext>
              </a:extLst>
            </p:cNvPr>
            <p:cNvCxnSpPr/>
            <p:nvPr/>
          </p:nvCxnSpPr>
          <p:spPr>
            <a:xfrm>
              <a:off x="7239000" y="2097613"/>
              <a:ext cx="0" cy="205952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53EFA53-C82E-456E-960B-62DE4ADEBC47}"/>
                </a:ext>
              </a:extLst>
            </p:cNvPr>
            <p:cNvCxnSpPr/>
            <p:nvPr/>
          </p:nvCxnSpPr>
          <p:spPr>
            <a:xfrm flipH="1">
              <a:off x="6951133" y="4157133"/>
              <a:ext cx="296334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C640B32-B867-4BBB-B8B0-37B23ADBF06D}"/>
                </a:ext>
              </a:extLst>
            </p:cNvPr>
            <p:cNvCxnSpPr/>
            <p:nvPr/>
          </p:nvCxnSpPr>
          <p:spPr>
            <a:xfrm>
              <a:off x="4309533" y="5223933"/>
              <a:ext cx="11938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F801AD-8C84-432C-8D3F-E35838B51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3333" y="3195106"/>
              <a:ext cx="0" cy="202882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7394A43-EBE7-4E49-A3B6-13BD67A0EAA1}"/>
                </a:ext>
              </a:extLst>
            </p:cNvPr>
            <p:cNvCxnSpPr/>
            <p:nvPr/>
          </p:nvCxnSpPr>
          <p:spPr>
            <a:xfrm>
              <a:off x="5503333" y="3195106"/>
              <a:ext cx="27093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7B77281-7005-4312-BA8E-886044ED7BD0}"/>
                </a:ext>
              </a:extLst>
            </p:cNvPr>
            <p:cNvCxnSpPr/>
            <p:nvPr/>
          </p:nvCxnSpPr>
          <p:spPr>
            <a:xfrm>
              <a:off x="8991600" y="2293287"/>
              <a:ext cx="0" cy="44144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4D1D430-6C3D-4BD2-BD4D-E0A0FFEAE4DD}"/>
                </a:ext>
              </a:extLst>
            </p:cNvPr>
            <p:cNvCxnSpPr/>
            <p:nvPr/>
          </p:nvCxnSpPr>
          <p:spPr>
            <a:xfrm flipH="1">
              <a:off x="6951133" y="2743200"/>
              <a:ext cx="2040467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C315088-5F9B-4D1E-9D4B-86F8FD554EB4}"/>
                </a:ext>
              </a:extLst>
            </p:cNvPr>
            <p:cNvCxnSpPr/>
            <p:nvPr/>
          </p:nvCxnSpPr>
          <p:spPr>
            <a:xfrm flipH="1">
              <a:off x="5571067" y="5096933"/>
              <a:ext cx="2032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691A9E7-16BF-4263-8F10-702D4134ED81}"/>
                </a:ext>
              </a:extLst>
            </p:cNvPr>
            <p:cNvCxnSpPr/>
            <p:nvPr/>
          </p:nvCxnSpPr>
          <p:spPr>
            <a:xfrm>
              <a:off x="5579533" y="5105400"/>
              <a:ext cx="0" cy="859333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49" name="Straight Connector 2048">
              <a:extLst>
                <a:ext uri="{FF2B5EF4-FFF2-40B4-BE49-F238E27FC236}">
                  <a16:creationId xmlns:a16="http://schemas.microsoft.com/office/drawing/2014/main" id="{5CB1FDD0-F623-472B-BAEA-C535F956CEF0}"/>
                </a:ext>
              </a:extLst>
            </p:cNvPr>
            <p:cNvCxnSpPr/>
            <p:nvPr/>
          </p:nvCxnSpPr>
          <p:spPr>
            <a:xfrm>
              <a:off x="5571067" y="5964733"/>
              <a:ext cx="19812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53" name="Straight Connector 2052">
              <a:extLst>
                <a:ext uri="{FF2B5EF4-FFF2-40B4-BE49-F238E27FC236}">
                  <a16:creationId xmlns:a16="http://schemas.microsoft.com/office/drawing/2014/main" id="{8A67F7FA-71F0-403F-913C-36A909089468}"/>
                </a:ext>
              </a:extLst>
            </p:cNvPr>
            <p:cNvCxnSpPr/>
            <p:nvPr/>
          </p:nvCxnSpPr>
          <p:spPr>
            <a:xfrm flipV="1">
              <a:off x="7560733" y="2567514"/>
              <a:ext cx="0" cy="3397219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57" name="Straight Connector 2056">
              <a:extLst>
                <a:ext uri="{FF2B5EF4-FFF2-40B4-BE49-F238E27FC236}">
                  <a16:creationId xmlns:a16="http://schemas.microsoft.com/office/drawing/2014/main" id="{CE2D438F-6C77-4FE1-BA24-CCCC99BB0715}"/>
                </a:ext>
              </a:extLst>
            </p:cNvPr>
            <p:cNvCxnSpPr/>
            <p:nvPr/>
          </p:nvCxnSpPr>
          <p:spPr>
            <a:xfrm>
              <a:off x="7552267" y="2567514"/>
              <a:ext cx="1138082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60" name="Straight Connector 2059">
              <a:extLst>
                <a:ext uri="{FF2B5EF4-FFF2-40B4-BE49-F238E27FC236}">
                  <a16:creationId xmlns:a16="http://schemas.microsoft.com/office/drawing/2014/main" id="{7F457DC9-D6CB-47E7-A0FB-2BB0AB6AED9A}"/>
                </a:ext>
              </a:extLst>
            </p:cNvPr>
            <p:cNvCxnSpPr/>
            <p:nvPr/>
          </p:nvCxnSpPr>
          <p:spPr>
            <a:xfrm flipV="1">
              <a:off x="8690349" y="2228846"/>
              <a:ext cx="0" cy="33866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62" name="Straight Connector 2061">
              <a:extLst>
                <a:ext uri="{FF2B5EF4-FFF2-40B4-BE49-F238E27FC236}">
                  <a16:creationId xmlns:a16="http://schemas.microsoft.com/office/drawing/2014/main" id="{E580FC8D-7E11-4451-B558-CD1BE3407435}"/>
                </a:ext>
              </a:extLst>
            </p:cNvPr>
            <p:cNvCxnSpPr/>
            <p:nvPr/>
          </p:nvCxnSpPr>
          <p:spPr>
            <a:xfrm>
              <a:off x="6951133" y="3195106"/>
              <a:ext cx="117017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64" name="Straight Connector 2063">
              <a:extLst>
                <a:ext uri="{FF2B5EF4-FFF2-40B4-BE49-F238E27FC236}">
                  <a16:creationId xmlns:a16="http://schemas.microsoft.com/office/drawing/2014/main" id="{778841D6-5832-4FB1-BAB0-FD72D764AF1F}"/>
                </a:ext>
              </a:extLst>
            </p:cNvPr>
            <p:cNvCxnSpPr>
              <a:cxnSpLocks/>
            </p:cNvCxnSpPr>
            <p:nvPr/>
          </p:nvCxnSpPr>
          <p:spPr>
            <a:xfrm>
              <a:off x="8121308" y="3195106"/>
              <a:ext cx="0" cy="198365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68" name="Straight Connector 2067">
              <a:extLst>
                <a:ext uri="{FF2B5EF4-FFF2-40B4-BE49-F238E27FC236}">
                  <a16:creationId xmlns:a16="http://schemas.microsoft.com/office/drawing/2014/main" id="{3CAB4C2F-D59C-4718-8BB7-85639C456AD2}"/>
                </a:ext>
              </a:extLst>
            </p:cNvPr>
            <p:cNvCxnSpPr/>
            <p:nvPr/>
          </p:nvCxnSpPr>
          <p:spPr>
            <a:xfrm>
              <a:off x="8121308" y="5170290"/>
              <a:ext cx="32842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70" name="Straight Connector 2069">
              <a:extLst>
                <a:ext uri="{FF2B5EF4-FFF2-40B4-BE49-F238E27FC236}">
                  <a16:creationId xmlns:a16="http://schemas.microsoft.com/office/drawing/2014/main" id="{305E9292-DC60-40B1-B007-984B09269D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8600" y="5291666"/>
              <a:ext cx="60113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73" name="Straight Connector 2072">
              <a:extLst>
                <a:ext uri="{FF2B5EF4-FFF2-40B4-BE49-F238E27FC236}">
                  <a16:creationId xmlns:a16="http://schemas.microsoft.com/office/drawing/2014/main" id="{BBED7BA4-F720-43BD-A97B-DF04F1A4EEB5}"/>
                </a:ext>
              </a:extLst>
            </p:cNvPr>
            <p:cNvCxnSpPr/>
            <p:nvPr/>
          </p:nvCxnSpPr>
          <p:spPr>
            <a:xfrm flipV="1">
              <a:off x="7865533" y="2398180"/>
              <a:ext cx="0" cy="29188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75" name="Straight Connector 2074">
              <a:extLst>
                <a:ext uri="{FF2B5EF4-FFF2-40B4-BE49-F238E27FC236}">
                  <a16:creationId xmlns:a16="http://schemas.microsoft.com/office/drawing/2014/main" id="{1846C71A-D524-4264-8979-5B09387BCC99}"/>
                </a:ext>
              </a:extLst>
            </p:cNvPr>
            <p:cNvCxnSpPr>
              <a:cxnSpLocks/>
            </p:cNvCxnSpPr>
            <p:nvPr/>
          </p:nvCxnSpPr>
          <p:spPr>
            <a:xfrm>
              <a:off x="7848600" y="2398180"/>
              <a:ext cx="57573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77" name="Straight Connector 2076">
              <a:extLst>
                <a:ext uri="{FF2B5EF4-FFF2-40B4-BE49-F238E27FC236}">
                  <a16:creationId xmlns:a16="http://schemas.microsoft.com/office/drawing/2014/main" id="{C2D204FF-F410-4F29-80D6-0AA9A8C31043}"/>
                </a:ext>
              </a:extLst>
            </p:cNvPr>
            <p:cNvCxnSpPr/>
            <p:nvPr/>
          </p:nvCxnSpPr>
          <p:spPr>
            <a:xfrm flipV="1">
              <a:off x="8424333" y="2159000"/>
              <a:ext cx="0" cy="2391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079" name="Picture 12" descr="tip-idea-lightbulb | Let&amp;#39;s go MumLet&amp;#39;s go Mum">
              <a:extLst>
                <a:ext uri="{FF2B5EF4-FFF2-40B4-BE49-F238E27FC236}">
                  <a16:creationId xmlns:a16="http://schemas.microsoft.com/office/drawing/2014/main" id="{21F9B175-869A-4FD2-9492-F345CFDA6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830909" y="351949"/>
              <a:ext cx="1416558" cy="1416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81" name="Straight Connector 2080">
              <a:extLst>
                <a:ext uri="{FF2B5EF4-FFF2-40B4-BE49-F238E27FC236}">
                  <a16:creationId xmlns:a16="http://schemas.microsoft.com/office/drawing/2014/main" id="{EAF08D16-D23C-444E-B92C-B185CEECED06}"/>
                </a:ext>
              </a:extLst>
            </p:cNvPr>
            <p:cNvCxnSpPr/>
            <p:nvPr/>
          </p:nvCxnSpPr>
          <p:spPr>
            <a:xfrm flipV="1">
              <a:off x="4293889" y="584200"/>
              <a:ext cx="0" cy="787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3" name="Straight Connector 2082">
              <a:extLst>
                <a:ext uri="{FF2B5EF4-FFF2-40B4-BE49-F238E27FC236}">
                  <a16:creationId xmlns:a16="http://schemas.microsoft.com/office/drawing/2014/main" id="{016CF637-0AD8-4570-9537-01553BF38C2D}"/>
                </a:ext>
              </a:extLst>
            </p:cNvPr>
            <p:cNvCxnSpPr/>
            <p:nvPr/>
          </p:nvCxnSpPr>
          <p:spPr>
            <a:xfrm>
              <a:off x="4293889" y="584200"/>
              <a:ext cx="13872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5" name="Straight Connector 2084">
              <a:extLst>
                <a:ext uri="{FF2B5EF4-FFF2-40B4-BE49-F238E27FC236}">
                  <a16:creationId xmlns:a16="http://schemas.microsoft.com/office/drawing/2014/main" id="{5A199DBC-62A0-4593-9E41-F85379187A3A}"/>
                </a:ext>
              </a:extLst>
            </p:cNvPr>
            <p:cNvCxnSpPr>
              <a:cxnSpLocks/>
            </p:cNvCxnSpPr>
            <p:nvPr/>
          </p:nvCxnSpPr>
          <p:spPr>
            <a:xfrm>
              <a:off x="5681133" y="584200"/>
              <a:ext cx="0" cy="393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90" name="Straight Connector 2089">
              <a:extLst>
                <a:ext uri="{FF2B5EF4-FFF2-40B4-BE49-F238E27FC236}">
                  <a16:creationId xmlns:a16="http://schemas.microsoft.com/office/drawing/2014/main" id="{AC3C1DAC-C953-49EA-A148-FE388079B33C}"/>
                </a:ext>
              </a:extLst>
            </p:cNvPr>
            <p:cNvCxnSpPr/>
            <p:nvPr/>
          </p:nvCxnSpPr>
          <p:spPr>
            <a:xfrm>
              <a:off x="5681133" y="977900"/>
              <a:ext cx="26246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92" name="Straight Connector 2091">
              <a:extLst>
                <a:ext uri="{FF2B5EF4-FFF2-40B4-BE49-F238E27FC236}">
                  <a16:creationId xmlns:a16="http://schemas.microsoft.com/office/drawing/2014/main" id="{920FD335-18D9-405A-A269-70BFE7DA7039}"/>
                </a:ext>
              </a:extLst>
            </p:cNvPr>
            <p:cNvCxnSpPr/>
            <p:nvPr/>
          </p:nvCxnSpPr>
          <p:spPr>
            <a:xfrm flipV="1">
              <a:off x="4563533" y="863600"/>
              <a:ext cx="0" cy="508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94" name="Straight Connector 2093">
              <a:extLst>
                <a:ext uri="{FF2B5EF4-FFF2-40B4-BE49-F238E27FC236}">
                  <a16:creationId xmlns:a16="http://schemas.microsoft.com/office/drawing/2014/main" id="{5AB4914C-EE48-436F-BC64-155D483B47A5}"/>
                </a:ext>
              </a:extLst>
            </p:cNvPr>
            <p:cNvCxnSpPr>
              <a:cxnSpLocks/>
            </p:cNvCxnSpPr>
            <p:nvPr/>
          </p:nvCxnSpPr>
          <p:spPr>
            <a:xfrm>
              <a:off x="4563533" y="863600"/>
              <a:ext cx="82973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96" name="Straight Connector 2095">
              <a:extLst>
                <a:ext uri="{FF2B5EF4-FFF2-40B4-BE49-F238E27FC236}">
                  <a16:creationId xmlns:a16="http://schemas.microsoft.com/office/drawing/2014/main" id="{DE0FB158-CA8A-41D3-AEA0-116F2F8D3650}"/>
                </a:ext>
              </a:extLst>
            </p:cNvPr>
            <p:cNvCxnSpPr/>
            <p:nvPr/>
          </p:nvCxnSpPr>
          <p:spPr>
            <a:xfrm>
              <a:off x="5393267" y="863600"/>
              <a:ext cx="0" cy="254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98" name="Straight Connector 2097">
              <a:extLst>
                <a:ext uri="{FF2B5EF4-FFF2-40B4-BE49-F238E27FC236}">
                  <a16:creationId xmlns:a16="http://schemas.microsoft.com/office/drawing/2014/main" id="{97EAF13C-6217-4185-8342-E7687D77815F}"/>
                </a:ext>
              </a:extLst>
            </p:cNvPr>
            <p:cNvCxnSpPr/>
            <p:nvPr/>
          </p:nvCxnSpPr>
          <p:spPr>
            <a:xfrm>
              <a:off x="5376333" y="1117600"/>
              <a:ext cx="56726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02" name="Rectangle 2101">
            <a:extLst>
              <a:ext uri="{FF2B5EF4-FFF2-40B4-BE49-F238E27FC236}">
                <a16:creationId xmlns:a16="http://schemas.microsoft.com/office/drawing/2014/main" id="{6482C402-DCBD-49B3-BD01-9E6104DB29F4}"/>
              </a:ext>
            </a:extLst>
          </p:cNvPr>
          <p:cNvSpPr/>
          <p:nvPr/>
        </p:nvSpPr>
        <p:spPr>
          <a:xfrm>
            <a:off x="41751" y="113230"/>
            <a:ext cx="43586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Slave Segment</a:t>
            </a:r>
          </a:p>
        </p:txBody>
      </p:sp>
    </p:spTree>
    <p:extLst>
      <p:ext uri="{BB962C8B-B14F-4D97-AF65-F5344CB8AC3E}">
        <p14:creationId xmlns:p14="http://schemas.microsoft.com/office/powerpoint/2010/main" val="220939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Srivastava</dc:creator>
  <cp:lastModifiedBy>Akshat Srivastava</cp:lastModifiedBy>
  <cp:revision>7</cp:revision>
  <dcterms:created xsi:type="dcterms:W3CDTF">2021-07-05T09:44:23Z</dcterms:created>
  <dcterms:modified xsi:type="dcterms:W3CDTF">2021-07-05T10:39:32Z</dcterms:modified>
</cp:coreProperties>
</file>