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Urbanist" panose="020B0604020202020204" charset="0"/>
      <p:regular r:id="rId15"/>
      <p:bold r:id="rId16"/>
      <p:italic r:id="rId17"/>
      <p:boldItalic r:id="rId18"/>
    </p:embeddedFont>
    <p:embeddedFont>
      <p:font typeface="Urbanist Medium" panose="020B0604020202020204" charset="0"/>
      <p:regular r:id="rId19"/>
      <p:bold r:id="rId20"/>
      <p:italic r:id="rId21"/>
      <p:boldItalic r:id="rId22"/>
    </p:embeddedFont>
    <p:embeddedFont>
      <p:font typeface="Urbanist SemiBold"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52f4d003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52f4d003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52f4d00311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52f4d00311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2f4d00311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2f4d00311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52f4d00311_0_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52f4d00311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52f4d00311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52f4d00311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2f4d00311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2f4d00311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2f4d00311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2f4d00311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2f4d00311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2f4d00311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52f4d00311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52f4d00311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52f4d00311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352f4d00311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52f4d00311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52f4d00311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52f4d00311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52f4d00311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ALT 1">
  <p:cSld name="BLANK_4">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50000"/>
          </a:blip>
          <a:srcRect l="3133" t="16785" r="7834" b="8145"/>
          <a:stretch/>
        </p:blipFill>
        <p:spPr>
          <a:xfrm rot="10800000" flipH="1">
            <a:off x="0" y="-3474"/>
            <a:ext cx="9161550" cy="5154499"/>
          </a:xfrm>
          <a:prstGeom prst="rect">
            <a:avLst/>
          </a:prstGeom>
          <a:noFill/>
          <a:ln>
            <a:noFill/>
          </a:ln>
        </p:spPr>
      </p:pic>
      <p:sp>
        <p:nvSpPr>
          <p:cNvPr id="11" name="Google Shape;11;p2"/>
          <p:cNvSpPr/>
          <p:nvPr/>
        </p:nvSpPr>
        <p:spPr>
          <a:xfrm rot="10800000" flipH="1">
            <a:off x="0" y="4676700"/>
            <a:ext cx="9149700" cy="466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2" name="Google Shape;12;p2"/>
          <p:cNvSpPr txBox="1">
            <a:spLocks noGrp="1"/>
          </p:cNvSpPr>
          <p:nvPr>
            <p:ph type="subTitle" idx="1"/>
          </p:nvPr>
        </p:nvSpPr>
        <p:spPr>
          <a:xfrm>
            <a:off x="228600" y="1738950"/>
            <a:ext cx="4402800" cy="2520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600"/>
              <a:buFont typeface="Urbanist"/>
              <a:buNone/>
              <a:defRPr>
                <a:solidFill>
                  <a:schemeClr val="dk2"/>
                </a:solidFill>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a:endParaRPr/>
          </a:p>
        </p:txBody>
      </p:sp>
      <p:sp>
        <p:nvSpPr>
          <p:cNvPr id="13" name="Google Shape;13;p2"/>
          <p:cNvSpPr txBox="1">
            <a:spLocks noGrp="1"/>
          </p:cNvSpPr>
          <p:nvPr>
            <p:ph type="subTitle" idx="2"/>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4" name="Google Shape;14;p2"/>
          <p:cNvSpPr txBox="1">
            <a:spLocks noGrp="1"/>
          </p:cNvSpPr>
          <p:nvPr>
            <p:ph type="subTitle" idx="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5" name="Google Shape;15;p2"/>
          <p:cNvSpPr txBox="1">
            <a:spLocks noGrp="1"/>
          </p:cNvSpPr>
          <p:nvPr>
            <p:ph type="subTitle" idx="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6" name="Google Shape;16;p2"/>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7" name="Google Shape;17;p2"/>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8" name="Google Shape;18;p2"/>
          <p:cNvSpPr txBox="1">
            <a:spLocks noGrp="1"/>
          </p:cNvSpPr>
          <p:nvPr>
            <p:ph type="title"/>
          </p:nvPr>
        </p:nvSpPr>
        <p:spPr>
          <a:xfrm>
            <a:off x="228600" y="228600"/>
            <a:ext cx="6658800" cy="1419000"/>
          </a:xfrm>
          <a:prstGeom prst="rect">
            <a:avLst/>
          </a:prstGeom>
        </p:spPr>
        <p:txBody>
          <a:bodyPr spcFirstLastPara="1" wrap="square" lIns="0" tIns="0" rIns="0" bIns="0" anchor="t" anchorCtr="0">
            <a:no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a:endParaRPr/>
          </a:p>
        </p:txBody>
      </p:sp>
      <p:cxnSp>
        <p:nvCxnSpPr>
          <p:cNvPr id="19" name="Google Shape;19;p2"/>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txBox="1">
            <a:spLocks noGrp="1"/>
          </p:cNvSpPr>
          <p:nvPr>
            <p:ph type="subTitle" idx="5"/>
          </p:nvPr>
        </p:nvSpPr>
        <p:spPr>
          <a:xfrm>
            <a:off x="297075" y="4175900"/>
            <a:ext cx="1264800" cy="2286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21" name="Google Shape;21;p2"/>
          <p:cNvSpPr txBox="1">
            <a:spLocks noGrp="1"/>
          </p:cNvSpPr>
          <p:nvPr>
            <p:ph type="subTitle" idx="6"/>
          </p:nvPr>
        </p:nvSpPr>
        <p:spPr>
          <a:xfrm>
            <a:off x="1786375" y="4175900"/>
            <a:ext cx="1264800" cy="2286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22" name="Google Shape;22;p2"/>
          <p:cNvSpPr txBox="1">
            <a:spLocks noGrp="1"/>
          </p:cNvSpPr>
          <p:nvPr>
            <p:ph type="subTitle" idx="7"/>
          </p:nvPr>
        </p:nvSpPr>
        <p:spPr>
          <a:xfrm>
            <a:off x="228591" y="3454475"/>
            <a:ext cx="4659600" cy="252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a:buNone/>
              <a:defRPr sz="1200" b="1"/>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a:endParaRPr/>
          </a:p>
        </p:txBody>
      </p:sp>
      <p:sp>
        <p:nvSpPr>
          <p:cNvPr id="23" name="Google Shape;23;p2"/>
          <p:cNvSpPr txBox="1">
            <a:spLocks noGrp="1"/>
          </p:cNvSpPr>
          <p:nvPr>
            <p:ph type="subTitle" idx="8"/>
          </p:nvPr>
        </p:nvSpPr>
        <p:spPr>
          <a:xfrm>
            <a:off x="228591" y="3743050"/>
            <a:ext cx="4659600" cy="252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a:buNone/>
              <a:defRPr sz="1200" b="1"/>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hort big title and body">
  <p:cSld name="BLANK_1_1_1_1_1_1_1_1_1_1_2">
    <p:spTree>
      <p:nvGrpSpPr>
        <p:cNvPr id="1" name="Shape 160"/>
        <p:cNvGrpSpPr/>
        <p:nvPr/>
      </p:nvGrpSpPr>
      <p:grpSpPr>
        <a:xfrm>
          <a:off x="0" y="0"/>
          <a:ext cx="0" cy="0"/>
          <a:chOff x="0" y="0"/>
          <a:chExt cx="0" cy="0"/>
        </a:xfrm>
      </p:grpSpPr>
      <p:pic>
        <p:nvPicPr>
          <p:cNvPr id="161" name="Google Shape;161;p11" descr="Oval black shapes against a shadowy background. "/>
          <p:cNvPicPr preferRelativeResize="0"/>
          <p:nvPr/>
        </p:nvPicPr>
        <p:blipFill rotWithShape="1">
          <a:blip r:embed="rId2">
            <a:alphaModFix/>
          </a:blip>
          <a:srcRect l="17240" t="34" r="25038" b="42245"/>
          <a:stretch/>
        </p:blipFill>
        <p:spPr>
          <a:xfrm>
            <a:off x="0" y="-289"/>
            <a:ext cx="9144000" cy="5144100"/>
          </a:xfrm>
          <a:prstGeom prst="roundRect">
            <a:avLst>
              <a:gd name="adj" fmla="val 0"/>
            </a:avLst>
          </a:prstGeom>
          <a:noFill/>
          <a:ln w="9525" cap="flat" cmpd="sng">
            <a:solidFill>
              <a:schemeClr val="accent1"/>
            </a:solidFill>
            <a:prstDash val="solid"/>
            <a:round/>
            <a:headEnd type="none" w="sm" len="sm"/>
            <a:tailEnd type="none" w="sm" len="sm"/>
          </a:ln>
        </p:spPr>
      </p:pic>
      <p:sp>
        <p:nvSpPr>
          <p:cNvPr id="162" name="Google Shape;162;p11"/>
          <p:cNvSpPr txBox="1">
            <a:spLocks noGrp="1"/>
          </p:cNvSpPr>
          <p:nvPr>
            <p:ph type="subTitle" idx="1"/>
          </p:nvPr>
        </p:nvSpPr>
        <p:spPr>
          <a:xfrm>
            <a:off x="4314775" y="3818375"/>
            <a:ext cx="4230600" cy="4527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163" name="Google Shape;163;p11"/>
          <p:cNvSpPr txBox="1">
            <a:spLocks noGrp="1"/>
          </p:cNvSpPr>
          <p:nvPr>
            <p:ph type="subTitle" idx="2"/>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64" name="Google Shape;164;p11"/>
          <p:cNvSpPr txBox="1">
            <a:spLocks noGrp="1"/>
          </p:cNvSpPr>
          <p:nvPr>
            <p:ph type="subTitle" idx="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65" name="Google Shape;165;p11"/>
          <p:cNvSpPr txBox="1">
            <a:spLocks noGrp="1"/>
          </p:cNvSpPr>
          <p:nvPr>
            <p:ph type="subTitle" idx="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66" name="Google Shape;166;p11"/>
          <p:cNvSpPr txBox="1">
            <a:spLocks noGrp="1"/>
          </p:cNvSpPr>
          <p:nvPr>
            <p:ph type="title"/>
          </p:nvPr>
        </p:nvSpPr>
        <p:spPr>
          <a:xfrm>
            <a:off x="228600" y="290448"/>
            <a:ext cx="3655800" cy="2407500"/>
          </a:xfrm>
          <a:prstGeom prst="rect">
            <a:avLst/>
          </a:prstGeom>
        </p:spPr>
        <p:txBody>
          <a:bodyPr spcFirstLastPara="1" wrap="square" lIns="0" tIns="91425" rIns="91425" bIns="91425" anchor="t" anchorCtr="0">
            <a:sp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a:endParaRPr/>
          </a:p>
        </p:txBody>
      </p:sp>
      <p:cxnSp>
        <p:nvCxnSpPr>
          <p:cNvPr id="167" name="Google Shape;167;p11"/>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11"/>
          <p:cNvCxnSpPr/>
          <p:nvPr/>
        </p:nvCxnSpPr>
        <p:spPr>
          <a:xfrm>
            <a:off x="4159025" y="226100"/>
            <a:ext cx="0" cy="44577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11"/>
          <p:cNvCxnSpPr/>
          <p:nvPr/>
        </p:nvCxnSpPr>
        <p:spPr>
          <a:xfrm>
            <a:off x="228600" y="226100"/>
            <a:ext cx="8687100" cy="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11"/>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71" name="Google Shape;171;p11"/>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body and image ALT 2">
  <p:cSld name="BLANK_1_1_1_1_1_1_1_1_1_1_1_1_2">
    <p:spTree>
      <p:nvGrpSpPr>
        <p:cNvPr id="1" name="Shape 172"/>
        <p:cNvGrpSpPr/>
        <p:nvPr/>
      </p:nvGrpSpPr>
      <p:grpSpPr>
        <a:xfrm>
          <a:off x="0" y="0"/>
          <a:ext cx="0" cy="0"/>
          <a:chOff x="0" y="0"/>
          <a:chExt cx="0" cy="0"/>
        </a:xfrm>
      </p:grpSpPr>
      <p:sp>
        <p:nvSpPr>
          <p:cNvPr id="173" name="Google Shape;173;p12"/>
          <p:cNvSpPr txBox="1">
            <a:spLocks noGrp="1"/>
          </p:cNvSpPr>
          <p:nvPr>
            <p:ph type="body" idx="1"/>
          </p:nvPr>
        </p:nvSpPr>
        <p:spPr>
          <a:xfrm>
            <a:off x="228600" y="1743625"/>
            <a:ext cx="4296600" cy="2709000"/>
          </a:xfrm>
          <a:prstGeom prst="rect">
            <a:avLst/>
          </a:prstGeom>
        </p:spPr>
        <p:txBody>
          <a:bodyPr spcFirstLastPara="1" wrap="square" lIns="0" tIns="91425" rIns="91425" bIns="91425" anchor="b" anchorCtr="0">
            <a:noAutofit/>
          </a:bodyPr>
          <a:lstStyle>
            <a:lvl1pPr marL="457200" lvl="0" indent="-317500">
              <a:spcBef>
                <a:spcPts val="0"/>
              </a:spcBef>
              <a:spcAft>
                <a:spcPts val="0"/>
              </a:spcAft>
              <a:buSzPts val="1400"/>
              <a:buChar char="●"/>
              <a:defRPr sz="1400"/>
            </a:lvl1pPr>
            <a:lvl2pPr marL="914400" lvl="1" indent="-317500">
              <a:spcBef>
                <a:spcPts val="800"/>
              </a:spcBef>
              <a:spcAft>
                <a:spcPts val="0"/>
              </a:spcAft>
              <a:buSzPts val="1400"/>
              <a:buChar char="○"/>
              <a:defRPr sz="1400"/>
            </a:lvl2pPr>
            <a:lvl3pPr marL="1371600" lvl="2" indent="-317500">
              <a:spcBef>
                <a:spcPts val="800"/>
              </a:spcBef>
              <a:spcAft>
                <a:spcPts val="0"/>
              </a:spcAft>
              <a:buSzPts val="1400"/>
              <a:buChar char="■"/>
              <a:defRPr sz="1400"/>
            </a:lvl3pPr>
            <a:lvl4pPr marL="1828800" lvl="3" indent="-317500">
              <a:spcBef>
                <a:spcPts val="800"/>
              </a:spcBef>
              <a:spcAft>
                <a:spcPts val="0"/>
              </a:spcAft>
              <a:buSzPts val="1400"/>
              <a:buChar char="●"/>
              <a:defRPr sz="1400"/>
            </a:lvl4pPr>
            <a:lvl5pPr marL="2286000" lvl="4" indent="-317500">
              <a:spcBef>
                <a:spcPts val="800"/>
              </a:spcBef>
              <a:spcAft>
                <a:spcPts val="0"/>
              </a:spcAft>
              <a:buSzPts val="1400"/>
              <a:buChar char="○"/>
              <a:defRPr sz="1400"/>
            </a:lvl5pPr>
            <a:lvl6pPr marL="2743200" lvl="5" indent="-317500">
              <a:spcBef>
                <a:spcPts val="800"/>
              </a:spcBef>
              <a:spcAft>
                <a:spcPts val="0"/>
              </a:spcAft>
              <a:buSzPts val="1400"/>
              <a:buChar char="■"/>
              <a:defRPr sz="1400"/>
            </a:lvl6pPr>
            <a:lvl7pPr marL="3200400" lvl="6" indent="-317500">
              <a:spcBef>
                <a:spcPts val="800"/>
              </a:spcBef>
              <a:spcAft>
                <a:spcPts val="0"/>
              </a:spcAft>
              <a:buSzPts val="1400"/>
              <a:buChar char="●"/>
              <a:defRPr sz="1400"/>
            </a:lvl7pPr>
            <a:lvl8pPr marL="3657600" lvl="7" indent="-317500">
              <a:spcBef>
                <a:spcPts val="800"/>
              </a:spcBef>
              <a:spcAft>
                <a:spcPts val="0"/>
              </a:spcAft>
              <a:buSzPts val="1400"/>
              <a:buChar char="○"/>
              <a:defRPr sz="1400"/>
            </a:lvl8pPr>
            <a:lvl9pPr marL="4114800" lvl="8" indent="-317500">
              <a:spcBef>
                <a:spcPts val="800"/>
              </a:spcBef>
              <a:spcAft>
                <a:spcPts val="800"/>
              </a:spcAft>
              <a:buSzPts val="1400"/>
              <a:buChar char="■"/>
              <a:defRPr sz="1400"/>
            </a:lvl9pPr>
          </a:lstStyle>
          <a:p>
            <a:endParaRPr/>
          </a:p>
        </p:txBody>
      </p:sp>
      <p:sp>
        <p:nvSpPr>
          <p:cNvPr id="174" name="Google Shape;174;p12"/>
          <p:cNvSpPr>
            <a:spLocks noGrp="1"/>
          </p:cNvSpPr>
          <p:nvPr>
            <p:ph type="pic" idx="2"/>
          </p:nvPr>
        </p:nvSpPr>
        <p:spPr>
          <a:xfrm>
            <a:off x="5342000" y="457200"/>
            <a:ext cx="3573300" cy="3995400"/>
          </a:xfrm>
          <a:prstGeom prst="roundRect">
            <a:avLst>
              <a:gd name="adj" fmla="val 6865"/>
            </a:avLst>
          </a:prstGeom>
          <a:noFill/>
          <a:ln>
            <a:noFill/>
          </a:ln>
        </p:spPr>
      </p:sp>
      <p:sp>
        <p:nvSpPr>
          <p:cNvPr id="175" name="Google Shape;175;p12"/>
          <p:cNvSpPr txBox="1">
            <a:spLocks noGrp="1"/>
          </p:cNvSpPr>
          <p:nvPr>
            <p:ph type="subTitle" idx="3"/>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76" name="Google Shape;176;p12"/>
          <p:cNvSpPr txBox="1">
            <a:spLocks noGrp="1"/>
          </p:cNvSpPr>
          <p:nvPr>
            <p:ph type="subTitle" idx="4"/>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77" name="Google Shape;177;p12"/>
          <p:cNvSpPr txBox="1">
            <a:spLocks noGrp="1"/>
          </p:cNvSpPr>
          <p:nvPr>
            <p:ph type="subTitle" idx="5"/>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78" name="Google Shape;178;p12"/>
          <p:cNvSpPr txBox="1">
            <a:spLocks noGrp="1"/>
          </p:cNvSpPr>
          <p:nvPr>
            <p:ph type="subTitle" idx="6"/>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a:endParaRPr/>
          </a:p>
        </p:txBody>
      </p:sp>
      <p:sp>
        <p:nvSpPr>
          <p:cNvPr id="179" name="Google Shape;179;p12"/>
          <p:cNvSpPr txBox="1">
            <a:spLocks noGrp="1"/>
          </p:cNvSpPr>
          <p:nvPr>
            <p:ph type="title"/>
          </p:nvPr>
        </p:nvSpPr>
        <p:spPr>
          <a:xfrm>
            <a:off x="228600" y="613525"/>
            <a:ext cx="4296600" cy="11628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a:endParaRPr/>
          </a:p>
        </p:txBody>
      </p:sp>
      <p:cxnSp>
        <p:nvCxnSpPr>
          <p:cNvPr id="180" name="Google Shape;180;p12"/>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181" name="Google Shape;181;p12"/>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82" name="Google Shape;182;p12"/>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big cards">
  <p:cSld name="CUSTOM_1">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Medium"/>
              <a:buNone/>
              <a:defRPr sz="1800">
                <a:solidFill>
                  <a:schemeClr val="accent3"/>
                </a:solidFill>
              </a:defRPr>
            </a:lvl2pPr>
            <a:lvl3pPr lvl="2">
              <a:spcBef>
                <a:spcPts val="0"/>
              </a:spcBef>
              <a:spcAft>
                <a:spcPts val="0"/>
              </a:spcAft>
              <a:buClr>
                <a:schemeClr val="accent3"/>
              </a:buClr>
              <a:buSzPts val="1800"/>
              <a:buFont typeface="Urbanist Medium"/>
              <a:buNone/>
              <a:defRPr sz="1800">
                <a:solidFill>
                  <a:schemeClr val="accent3"/>
                </a:solidFill>
              </a:defRPr>
            </a:lvl3pPr>
            <a:lvl4pPr lvl="3">
              <a:spcBef>
                <a:spcPts val="0"/>
              </a:spcBef>
              <a:spcAft>
                <a:spcPts val="0"/>
              </a:spcAft>
              <a:buClr>
                <a:schemeClr val="accent3"/>
              </a:buClr>
              <a:buSzPts val="1800"/>
              <a:buFont typeface="Urbanist Medium"/>
              <a:buNone/>
              <a:defRPr sz="1800">
                <a:solidFill>
                  <a:schemeClr val="accent3"/>
                </a:solidFill>
              </a:defRPr>
            </a:lvl4pPr>
            <a:lvl5pPr lvl="4">
              <a:spcBef>
                <a:spcPts val="0"/>
              </a:spcBef>
              <a:spcAft>
                <a:spcPts val="0"/>
              </a:spcAft>
              <a:buClr>
                <a:schemeClr val="accent3"/>
              </a:buClr>
              <a:buSzPts val="1800"/>
              <a:buFont typeface="Urbanist Medium"/>
              <a:buNone/>
              <a:defRPr sz="1800">
                <a:solidFill>
                  <a:schemeClr val="accent3"/>
                </a:solidFill>
              </a:defRPr>
            </a:lvl5pPr>
            <a:lvl6pPr lvl="5">
              <a:spcBef>
                <a:spcPts val="0"/>
              </a:spcBef>
              <a:spcAft>
                <a:spcPts val="0"/>
              </a:spcAft>
              <a:buClr>
                <a:schemeClr val="accent3"/>
              </a:buClr>
              <a:buSzPts val="1800"/>
              <a:buFont typeface="Urbanist Medium"/>
              <a:buNone/>
              <a:defRPr sz="1800">
                <a:solidFill>
                  <a:schemeClr val="accent3"/>
                </a:solidFill>
              </a:defRPr>
            </a:lvl6pPr>
            <a:lvl7pPr lvl="6">
              <a:spcBef>
                <a:spcPts val="0"/>
              </a:spcBef>
              <a:spcAft>
                <a:spcPts val="0"/>
              </a:spcAft>
              <a:buClr>
                <a:schemeClr val="accent3"/>
              </a:buClr>
              <a:buSzPts val="1800"/>
              <a:buFont typeface="Urbanist Medium"/>
              <a:buNone/>
              <a:defRPr sz="1800">
                <a:solidFill>
                  <a:schemeClr val="accent3"/>
                </a:solidFill>
              </a:defRPr>
            </a:lvl7pPr>
            <a:lvl8pPr lvl="7">
              <a:spcBef>
                <a:spcPts val="0"/>
              </a:spcBef>
              <a:spcAft>
                <a:spcPts val="0"/>
              </a:spcAft>
              <a:buClr>
                <a:schemeClr val="accent3"/>
              </a:buClr>
              <a:buSzPts val="1800"/>
              <a:buFont typeface="Urbanist Medium"/>
              <a:buNone/>
              <a:defRPr sz="1800">
                <a:solidFill>
                  <a:schemeClr val="accent3"/>
                </a:solidFill>
              </a:defRPr>
            </a:lvl8pPr>
            <a:lvl9pPr lvl="8">
              <a:spcBef>
                <a:spcPts val="0"/>
              </a:spcBef>
              <a:spcAft>
                <a:spcPts val="0"/>
              </a:spcAft>
              <a:buClr>
                <a:schemeClr val="accent3"/>
              </a:buClr>
              <a:buSzPts val="1800"/>
              <a:buFont typeface="Urbanist Medium"/>
              <a:buNone/>
              <a:defRPr sz="1800">
                <a:solidFill>
                  <a:schemeClr val="accent3"/>
                </a:solidFill>
              </a:defRPr>
            </a:lvl9pPr>
          </a:lstStyle>
          <a:p>
            <a:endParaRPr/>
          </a:p>
        </p:txBody>
      </p:sp>
      <p:sp>
        <p:nvSpPr>
          <p:cNvPr id="185" name="Google Shape;185;p13"/>
          <p:cNvSpPr txBox="1">
            <a:spLocks noGrp="1"/>
          </p:cNvSpPr>
          <p:nvPr>
            <p:ph type="subTitle" idx="1"/>
          </p:nvPr>
        </p:nvSpPr>
        <p:spPr>
          <a:xfrm>
            <a:off x="3386700" y="690369"/>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186" name="Google Shape;186;p13"/>
          <p:cNvSpPr txBox="1">
            <a:spLocks noGrp="1"/>
          </p:cNvSpPr>
          <p:nvPr>
            <p:ph type="subTitle" idx="2"/>
          </p:nvPr>
        </p:nvSpPr>
        <p:spPr>
          <a:xfrm>
            <a:off x="3386700" y="1070875"/>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187" name="Google Shape;187;p13"/>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a:endParaRPr/>
          </a:p>
        </p:txBody>
      </p:sp>
      <p:sp>
        <p:nvSpPr>
          <p:cNvPr id="188" name="Google Shape;188;p13"/>
          <p:cNvSpPr txBox="1">
            <a:spLocks noGrp="1"/>
          </p:cNvSpPr>
          <p:nvPr>
            <p:ph type="subTitle" idx="4"/>
          </p:nvPr>
        </p:nvSpPr>
        <p:spPr>
          <a:xfrm>
            <a:off x="6307650" y="690369"/>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189" name="Google Shape;189;p13"/>
          <p:cNvSpPr txBox="1">
            <a:spLocks noGrp="1"/>
          </p:cNvSpPr>
          <p:nvPr>
            <p:ph type="subTitle" idx="5"/>
          </p:nvPr>
        </p:nvSpPr>
        <p:spPr>
          <a:xfrm>
            <a:off x="6307650" y="1070875"/>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190" name="Google Shape;190;p13"/>
          <p:cNvSpPr txBox="1">
            <a:spLocks noGrp="1"/>
          </p:cNvSpPr>
          <p:nvPr>
            <p:ph type="title" idx="6"/>
          </p:nvPr>
        </p:nvSpPr>
        <p:spPr>
          <a:xfrm>
            <a:off x="233850" y="228600"/>
            <a:ext cx="21900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1pPr>
            <a:lvl2pPr lvl="1">
              <a:spcBef>
                <a:spcPts val="0"/>
              </a:spcBef>
              <a:spcAft>
                <a:spcPts val="0"/>
              </a:spcAft>
              <a:buClr>
                <a:schemeClr val="dk2"/>
              </a:buClr>
              <a:buSzPts val="3000"/>
              <a:buFont typeface="Urbanist"/>
              <a:buNone/>
              <a:defRPr>
                <a:solidFill>
                  <a:schemeClr val="dk2"/>
                </a:solidFill>
              </a:defRPr>
            </a:lvl2pPr>
            <a:lvl3pPr lvl="2">
              <a:spcBef>
                <a:spcPts val="0"/>
              </a:spcBef>
              <a:spcAft>
                <a:spcPts val="0"/>
              </a:spcAft>
              <a:buClr>
                <a:schemeClr val="dk2"/>
              </a:buClr>
              <a:buSzPts val="3000"/>
              <a:buFont typeface="Urbanist"/>
              <a:buNone/>
              <a:defRPr>
                <a:solidFill>
                  <a:schemeClr val="dk2"/>
                </a:solidFill>
              </a:defRPr>
            </a:lvl3pPr>
            <a:lvl4pPr lvl="3">
              <a:spcBef>
                <a:spcPts val="0"/>
              </a:spcBef>
              <a:spcAft>
                <a:spcPts val="0"/>
              </a:spcAft>
              <a:buClr>
                <a:schemeClr val="dk2"/>
              </a:buClr>
              <a:buSzPts val="3000"/>
              <a:buFont typeface="Urbanist"/>
              <a:buNone/>
              <a:defRPr>
                <a:solidFill>
                  <a:schemeClr val="dk2"/>
                </a:solidFill>
              </a:defRPr>
            </a:lvl4pPr>
            <a:lvl5pPr lvl="4">
              <a:spcBef>
                <a:spcPts val="0"/>
              </a:spcBef>
              <a:spcAft>
                <a:spcPts val="0"/>
              </a:spcAft>
              <a:buClr>
                <a:schemeClr val="dk2"/>
              </a:buClr>
              <a:buSzPts val="3000"/>
              <a:buFont typeface="Urbanist"/>
              <a:buNone/>
              <a:defRPr>
                <a:solidFill>
                  <a:schemeClr val="dk2"/>
                </a:solidFill>
              </a:defRPr>
            </a:lvl5pPr>
            <a:lvl6pPr lvl="5">
              <a:spcBef>
                <a:spcPts val="0"/>
              </a:spcBef>
              <a:spcAft>
                <a:spcPts val="0"/>
              </a:spcAft>
              <a:buClr>
                <a:schemeClr val="dk2"/>
              </a:buClr>
              <a:buSzPts val="3000"/>
              <a:buFont typeface="Urbanist"/>
              <a:buNone/>
              <a:defRPr>
                <a:solidFill>
                  <a:schemeClr val="dk2"/>
                </a:solidFill>
              </a:defRPr>
            </a:lvl6pPr>
            <a:lvl7pPr lvl="6">
              <a:spcBef>
                <a:spcPts val="0"/>
              </a:spcBef>
              <a:spcAft>
                <a:spcPts val="0"/>
              </a:spcAft>
              <a:buClr>
                <a:schemeClr val="dk2"/>
              </a:buClr>
              <a:buSzPts val="3000"/>
              <a:buFont typeface="Urbanist"/>
              <a:buNone/>
              <a:defRPr>
                <a:solidFill>
                  <a:schemeClr val="dk2"/>
                </a:solidFill>
              </a:defRPr>
            </a:lvl7pPr>
            <a:lvl8pPr lvl="7">
              <a:spcBef>
                <a:spcPts val="0"/>
              </a:spcBef>
              <a:spcAft>
                <a:spcPts val="0"/>
              </a:spcAft>
              <a:buClr>
                <a:schemeClr val="dk2"/>
              </a:buClr>
              <a:buSzPts val="3000"/>
              <a:buFont typeface="Urbanist"/>
              <a:buNone/>
              <a:defRPr>
                <a:solidFill>
                  <a:schemeClr val="dk2"/>
                </a:solidFill>
              </a:defRPr>
            </a:lvl8pPr>
            <a:lvl9pPr lvl="8">
              <a:spcBef>
                <a:spcPts val="0"/>
              </a:spcBef>
              <a:spcAft>
                <a:spcPts val="0"/>
              </a:spcAft>
              <a:buClr>
                <a:schemeClr val="dk2"/>
              </a:buClr>
              <a:buSzPts val="3000"/>
              <a:buFont typeface="Urbanist"/>
              <a:buNone/>
              <a:defRPr>
                <a:solidFill>
                  <a:schemeClr val="dk2"/>
                </a:solidFill>
              </a:defRPr>
            </a:lvl9pPr>
          </a:lstStyle>
          <a:p>
            <a:endParaRPr/>
          </a:p>
        </p:txBody>
      </p:sp>
      <p:sp>
        <p:nvSpPr>
          <p:cNvPr id="191" name="Google Shape;191;p13"/>
          <p:cNvSpPr txBox="1">
            <a:spLocks noGrp="1"/>
          </p:cNvSpPr>
          <p:nvPr>
            <p:ph type="subTitle" idx="7"/>
          </p:nvPr>
        </p:nvSpPr>
        <p:spPr>
          <a:xfrm>
            <a:off x="3482800" y="4057204"/>
            <a:ext cx="1076100" cy="168300"/>
          </a:xfrm>
          <a:prstGeom prst="rect">
            <a:avLst/>
          </a:prstGeom>
        </p:spPr>
        <p:txBody>
          <a:bodyPr spcFirstLastPara="1" wrap="square" lIns="0" tIns="0" rIns="91425" bIns="91425" anchor="t" anchorCtr="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a:endParaRPr/>
          </a:p>
        </p:txBody>
      </p:sp>
      <p:sp>
        <p:nvSpPr>
          <p:cNvPr id="192" name="Google Shape;192;p13"/>
          <p:cNvSpPr txBox="1">
            <a:spLocks noGrp="1"/>
          </p:cNvSpPr>
          <p:nvPr>
            <p:ph type="subTitle" idx="8"/>
          </p:nvPr>
        </p:nvSpPr>
        <p:spPr>
          <a:xfrm>
            <a:off x="6405300" y="4057079"/>
            <a:ext cx="1076100" cy="168300"/>
          </a:xfrm>
          <a:prstGeom prst="rect">
            <a:avLst/>
          </a:prstGeom>
        </p:spPr>
        <p:txBody>
          <a:bodyPr spcFirstLastPara="1" wrap="square" lIns="0" tIns="0" rIns="91425" bIns="91425" anchor="t" anchorCtr="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a:endParaRPr/>
          </a:p>
        </p:txBody>
      </p:sp>
      <p:sp>
        <p:nvSpPr>
          <p:cNvPr id="193" name="Google Shape;193;p13"/>
          <p:cNvSpPr txBox="1">
            <a:spLocks noGrp="1"/>
          </p:cNvSpPr>
          <p:nvPr>
            <p:ph type="subTitle" idx="9"/>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94" name="Google Shape;194;p13"/>
          <p:cNvSpPr txBox="1">
            <a:spLocks noGrp="1"/>
          </p:cNvSpPr>
          <p:nvPr>
            <p:ph type="subTitle" idx="1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95" name="Google Shape;195;p13"/>
          <p:cNvSpPr txBox="1">
            <a:spLocks noGrp="1"/>
          </p:cNvSpPr>
          <p:nvPr>
            <p:ph type="subTitle" idx="1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196" name="Google Shape;196;p13"/>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grpSp>
        <p:nvGrpSpPr>
          <p:cNvPr id="197" name="Google Shape;197;p13"/>
          <p:cNvGrpSpPr/>
          <p:nvPr/>
        </p:nvGrpSpPr>
        <p:grpSpPr>
          <a:xfrm rot="-5400000">
            <a:off x="4794488" y="4206993"/>
            <a:ext cx="141588" cy="73485"/>
            <a:chOff x="498725" y="2069800"/>
            <a:chExt cx="205200" cy="106500"/>
          </a:xfrm>
        </p:grpSpPr>
        <p:cxnSp>
          <p:nvCxnSpPr>
            <p:cNvPr id="198" name="Google Shape;198;p13"/>
            <p:cNvCxnSpPr/>
            <p:nvPr/>
          </p:nvCxnSpPr>
          <p:spPr>
            <a:xfrm rot="-5400000" flipH="1">
              <a:off x="498725" y="2069800"/>
              <a:ext cx="103500" cy="10350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13"/>
            <p:cNvCxnSpPr/>
            <p:nvPr/>
          </p:nvCxnSpPr>
          <p:spPr>
            <a:xfrm rot="5400000">
              <a:off x="596825" y="2069200"/>
              <a:ext cx="106500" cy="107700"/>
            </a:xfrm>
            <a:prstGeom prst="straightConnector1">
              <a:avLst/>
            </a:prstGeom>
            <a:noFill/>
            <a:ln w="9525" cap="flat" cmpd="sng">
              <a:solidFill>
                <a:schemeClr val="lt2"/>
              </a:solidFill>
              <a:prstDash val="solid"/>
              <a:round/>
              <a:headEnd type="none" w="med" len="med"/>
              <a:tailEnd type="none" w="med" len="med"/>
            </a:ln>
          </p:spPr>
        </p:cxnSp>
      </p:grpSp>
      <p:sp>
        <p:nvSpPr>
          <p:cNvPr id="200" name="Google Shape;200;p13"/>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01" name="Google Shape;201;p13"/>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big cards">
  <p:cSld name="CUSTOM_1_1">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233850" y="228600"/>
            <a:ext cx="21900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Urbanist"/>
              <a:buNone/>
              <a:defRPr sz="1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a:endParaRPr/>
          </a:p>
        </p:txBody>
      </p:sp>
      <p:sp>
        <p:nvSpPr>
          <p:cNvPr id="204" name="Google Shape;204;p14"/>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05" name="Google Shape;205;p14"/>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06" name="Google Shape;206;p14"/>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207" name="Google Shape;207;p14"/>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08" name="Google Shape;208;p14"/>
          <p:cNvSpPr txBox="1">
            <a:spLocks noGrp="1"/>
          </p:cNvSpPr>
          <p:nvPr>
            <p:ph type="title" idx="4"/>
          </p:nvPr>
        </p:nvSpPr>
        <p:spPr>
          <a:xfrm>
            <a:off x="3379125" y="491100"/>
            <a:ext cx="14613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a:endParaRPr/>
          </a:p>
        </p:txBody>
      </p:sp>
      <p:sp>
        <p:nvSpPr>
          <p:cNvPr id="209" name="Google Shape;209;p14"/>
          <p:cNvSpPr txBox="1">
            <a:spLocks noGrp="1"/>
          </p:cNvSpPr>
          <p:nvPr>
            <p:ph type="subTitle" idx="5"/>
          </p:nvPr>
        </p:nvSpPr>
        <p:spPr>
          <a:xfrm>
            <a:off x="3379125" y="691577"/>
            <a:ext cx="15495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210" name="Google Shape;210;p14"/>
          <p:cNvSpPr txBox="1">
            <a:spLocks noGrp="1"/>
          </p:cNvSpPr>
          <p:nvPr>
            <p:ph type="subTitle" idx="6"/>
          </p:nvPr>
        </p:nvSpPr>
        <p:spPr>
          <a:xfrm>
            <a:off x="3379123" y="1072077"/>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211" name="Google Shape;211;p14"/>
          <p:cNvSpPr txBox="1">
            <a:spLocks noGrp="1"/>
          </p:cNvSpPr>
          <p:nvPr>
            <p:ph type="title" idx="7"/>
          </p:nvPr>
        </p:nvSpPr>
        <p:spPr>
          <a:xfrm>
            <a:off x="6318039" y="491100"/>
            <a:ext cx="14613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a:endParaRPr/>
          </a:p>
        </p:txBody>
      </p:sp>
      <p:sp>
        <p:nvSpPr>
          <p:cNvPr id="212" name="Google Shape;212;p14"/>
          <p:cNvSpPr txBox="1">
            <a:spLocks noGrp="1"/>
          </p:cNvSpPr>
          <p:nvPr>
            <p:ph type="subTitle" idx="8"/>
          </p:nvPr>
        </p:nvSpPr>
        <p:spPr>
          <a:xfrm>
            <a:off x="6318039" y="691577"/>
            <a:ext cx="15495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213" name="Google Shape;213;p14"/>
          <p:cNvSpPr txBox="1">
            <a:spLocks noGrp="1"/>
          </p:cNvSpPr>
          <p:nvPr>
            <p:ph type="subTitle" idx="9"/>
          </p:nvPr>
        </p:nvSpPr>
        <p:spPr>
          <a:xfrm>
            <a:off x="6318036" y="1072077"/>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214" name="Google Shape;214;p14"/>
          <p:cNvSpPr txBox="1">
            <a:spLocks noGrp="1"/>
          </p:cNvSpPr>
          <p:nvPr>
            <p:ph type="title" idx="13"/>
          </p:nvPr>
        </p:nvSpPr>
        <p:spPr>
          <a:xfrm>
            <a:off x="6318039" y="2655740"/>
            <a:ext cx="14613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a:endParaRPr/>
          </a:p>
        </p:txBody>
      </p:sp>
      <p:sp>
        <p:nvSpPr>
          <p:cNvPr id="215" name="Google Shape;215;p14"/>
          <p:cNvSpPr txBox="1">
            <a:spLocks noGrp="1"/>
          </p:cNvSpPr>
          <p:nvPr>
            <p:ph type="subTitle" idx="14"/>
          </p:nvPr>
        </p:nvSpPr>
        <p:spPr>
          <a:xfrm>
            <a:off x="6318039" y="2856216"/>
            <a:ext cx="15495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216" name="Google Shape;216;p14"/>
          <p:cNvSpPr txBox="1">
            <a:spLocks noGrp="1"/>
          </p:cNvSpPr>
          <p:nvPr>
            <p:ph type="subTitle" idx="15"/>
          </p:nvPr>
        </p:nvSpPr>
        <p:spPr>
          <a:xfrm>
            <a:off x="6318036" y="3236717"/>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217" name="Google Shape;217;p14"/>
          <p:cNvSpPr txBox="1">
            <a:spLocks noGrp="1"/>
          </p:cNvSpPr>
          <p:nvPr>
            <p:ph type="title" idx="16"/>
          </p:nvPr>
        </p:nvSpPr>
        <p:spPr>
          <a:xfrm>
            <a:off x="3379125" y="2655740"/>
            <a:ext cx="14613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a:endParaRPr/>
          </a:p>
        </p:txBody>
      </p:sp>
      <p:sp>
        <p:nvSpPr>
          <p:cNvPr id="218" name="Google Shape;218;p14"/>
          <p:cNvSpPr txBox="1">
            <a:spLocks noGrp="1"/>
          </p:cNvSpPr>
          <p:nvPr>
            <p:ph type="subTitle" idx="17"/>
          </p:nvPr>
        </p:nvSpPr>
        <p:spPr>
          <a:xfrm>
            <a:off x="3379125" y="2856216"/>
            <a:ext cx="15495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a:endParaRPr/>
          </a:p>
        </p:txBody>
      </p:sp>
      <p:sp>
        <p:nvSpPr>
          <p:cNvPr id="219" name="Google Shape;219;p14"/>
          <p:cNvSpPr txBox="1">
            <a:spLocks noGrp="1"/>
          </p:cNvSpPr>
          <p:nvPr>
            <p:ph type="subTitle" idx="18"/>
          </p:nvPr>
        </p:nvSpPr>
        <p:spPr>
          <a:xfrm>
            <a:off x="3379123" y="3236717"/>
            <a:ext cx="2444700" cy="8181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a:endParaRPr/>
          </a:p>
        </p:txBody>
      </p:sp>
      <p:sp>
        <p:nvSpPr>
          <p:cNvPr id="220" name="Google Shape;220;p14"/>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21" name="Google Shape;221;p14"/>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p:cSld name="CUSTOM_7_1_1_1_1_1_1_1_1_1_1_1_1_1_1_1_1_1">
    <p:spTree>
      <p:nvGrpSpPr>
        <p:cNvPr id="1" name="Shape 222"/>
        <p:cNvGrpSpPr/>
        <p:nvPr/>
      </p:nvGrpSpPr>
      <p:grpSpPr>
        <a:xfrm>
          <a:off x="0" y="0"/>
          <a:ext cx="0" cy="0"/>
          <a:chOff x="0" y="0"/>
          <a:chExt cx="0" cy="0"/>
        </a:xfrm>
      </p:grpSpPr>
      <p:pic>
        <p:nvPicPr>
          <p:cNvPr id="223" name="Google Shape;223;p15"/>
          <p:cNvPicPr preferRelativeResize="0"/>
          <p:nvPr/>
        </p:nvPicPr>
        <p:blipFill rotWithShape="1">
          <a:blip r:embed="rId2">
            <a:alphaModFix/>
          </a:blip>
          <a:srcRect r="15469" b="14588"/>
          <a:stretch/>
        </p:blipFill>
        <p:spPr>
          <a:xfrm flipH="1">
            <a:off x="4571999" y="2061075"/>
            <a:ext cx="4572001" cy="3082424"/>
          </a:xfrm>
          <a:prstGeom prst="rect">
            <a:avLst/>
          </a:prstGeom>
          <a:noFill/>
          <a:ln>
            <a:noFill/>
          </a:ln>
        </p:spPr>
      </p:pic>
      <p:cxnSp>
        <p:nvCxnSpPr>
          <p:cNvPr id="224" name="Google Shape;224;p15"/>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25" name="Google Shape;225;p15"/>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26" name="Google Shape;226;p15"/>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27" name="Google Shape;227;p15"/>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28" name="Google Shape;228;p15"/>
          <p:cNvSpPr txBox="1">
            <a:spLocks noGrp="1"/>
          </p:cNvSpPr>
          <p:nvPr>
            <p:ph type="subTitle" idx="4"/>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a:endParaRPr/>
          </a:p>
        </p:txBody>
      </p:sp>
      <p:sp>
        <p:nvSpPr>
          <p:cNvPr id="229" name="Google Shape;229;p15"/>
          <p:cNvSpPr txBox="1">
            <a:spLocks noGrp="1"/>
          </p:cNvSpPr>
          <p:nvPr>
            <p:ph type="title"/>
          </p:nvPr>
        </p:nvSpPr>
        <p:spPr>
          <a:xfrm>
            <a:off x="355225" y="1775475"/>
            <a:ext cx="1862100" cy="293100"/>
          </a:xfrm>
          <a:prstGeom prst="rect">
            <a:avLst/>
          </a:prstGeom>
        </p:spPr>
        <p:txBody>
          <a:bodyPr spcFirstLastPara="1" wrap="square" lIns="0" tIns="0" rIns="91425" bIns="91425" anchor="b" anchorCtr="0">
            <a:noAutofit/>
          </a:bodyPr>
          <a:lstStyle>
            <a:lvl1pPr lvl="0">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a:endParaRPr/>
          </a:p>
        </p:txBody>
      </p:sp>
      <p:sp>
        <p:nvSpPr>
          <p:cNvPr id="230" name="Google Shape;230;p15"/>
          <p:cNvSpPr txBox="1">
            <a:spLocks noGrp="1"/>
          </p:cNvSpPr>
          <p:nvPr>
            <p:ph type="subTitle" idx="5"/>
          </p:nvPr>
        </p:nvSpPr>
        <p:spPr>
          <a:xfrm>
            <a:off x="355225" y="2161825"/>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a:endParaRPr/>
          </a:p>
        </p:txBody>
      </p:sp>
      <p:sp>
        <p:nvSpPr>
          <p:cNvPr id="231" name="Google Shape;231;p15"/>
          <p:cNvSpPr txBox="1">
            <a:spLocks noGrp="1"/>
          </p:cNvSpPr>
          <p:nvPr>
            <p:ph type="body" idx="6"/>
          </p:nvPr>
        </p:nvSpPr>
        <p:spPr>
          <a:xfrm>
            <a:off x="355225" y="2465025"/>
            <a:ext cx="1826700" cy="477900"/>
          </a:xfrm>
          <a:prstGeom prst="rect">
            <a:avLst/>
          </a:prstGeom>
        </p:spPr>
        <p:txBody>
          <a:bodyPr spcFirstLastPara="1" wrap="square" lIns="0" tIns="0" rIns="91425" bIns="91425" anchor="t" anchorCtr="0">
            <a:noAutofit/>
          </a:bodyPr>
          <a:lstStyle>
            <a:lvl1pPr marL="457200" lvl="0" indent="-279400">
              <a:spcBef>
                <a:spcPts val="0"/>
              </a:spcBef>
              <a:spcAft>
                <a:spcPts val="0"/>
              </a:spcAft>
              <a:buClr>
                <a:schemeClr val="dk2"/>
              </a:buClr>
              <a:buSzPts val="800"/>
              <a:buFont typeface="Urbanist"/>
              <a:buChar char="●"/>
              <a:defRPr sz="800">
                <a:solidFill>
                  <a:schemeClr val="dk2"/>
                </a:solidFill>
              </a:defRPr>
            </a:lvl1pPr>
            <a:lvl2pPr marL="914400" lvl="1" indent="-279400">
              <a:spcBef>
                <a:spcPts val="0"/>
              </a:spcBef>
              <a:spcAft>
                <a:spcPts val="0"/>
              </a:spcAft>
              <a:buClr>
                <a:schemeClr val="dk2"/>
              </a:buClr>
              <a:buSzPts val="800"/>
              <a:buFont typeface="Urbanist"/>
              <a:buChar char="○"/>
              <a:defRPr sz="800">
                <a:solidFill>
                  <a:schemeClr val="dk2"/>
                </a:solidFill>
              </a:defRPr>
            </a:lvl2pPr>
            <a:lvl3pPr marL="1371600" lvl="2" indent="-279400">
              <a:spcBef>
                <a:spcPts val="0"/>
              </a:spcBef>
              <a:spcAft>
                <a:spcPts val="0"/>
              </a:spcAft>
              <a:buClr>
                <a:schemeClr val="dk2"/>
              </a:buClr>
              <a:buSzPts val="800"/>
              <a:buFont typeface="Urbanist"/>
              <a:buChar char="■"/>
              <a:defRPr sz="800">
                <a:solidFill>
                  <a:schemeClr val="dk2"/>
                </a:solidFill>
              </a:defRPr>
            </a:lvl3pPr>
            <a:lvl4pPr marL="1828800" lvl="3" indent="-279400">
              <a:spcBef>
                <a:spcPts val="0"/>
              </a:spcBef>
              <a:spcAft>
                <a:spcPts val="0"/>
              </a:spcAft>
              <a:buClr>
                <a:schemeClr val="dk2"/>
              </a:buClr>
              <a:buSzPts val="800"/>
              <a:buFont typeface="Urbanist"/>
              <a:buChar char="●"/>
              <a:defRPr sz="800">
                <a:solidFill>
                  <a:schemeClr val="dk2"/>
                </a:solidFill>
              </a:defRPr>
            </a:lvl4pPr>
            <a:lvl5pPr marL="2286000" lvl="4" indent="-279400">
              <a:spcBef>
                <a:spcPts val="0"/>
              </a:spcBef>
              <a:spcAft>
                <a:spcPts val="0"/>
              </a:spcAft>
              <a:buClr>
                <a:schemeClr val="dk2"/>
              </a:buClr>
              <a:buSzPts val="800"/>
              <a:buFont typeface="Urbanist"/>
              <a:buChar char="○"/>
              <a:defRPr sz="800">
                <a:solidFill>
                  <a:schemeClr val="dk2"/>
                </a:solidFill>
              </a:defRPr>
            </a:lvl5pPr>
            <a:lvl6pPr marL="2743200" lvl="5" indent="-279400">
              <a:spcBef>
                <a:spcPts val="0"/>
              </a:spcBef>
              <a:spcAft>
                <a:spcPts val="0"/>
              </a:spcAft>
              <a:buClr>
                <a:schemeClr val="dk2"/>
              </a:buClr>
              <a:buSzPts val="800"/>
              <a:buFont typeface="Urbanist"/>
              <a:buChar char="■"/>
              <a:defRPr sz="800">
                <a:solidFill>
                  <a:schemeClr val="dk2"/>
                </a:solidFill>
              </a:defRPr>
            </a:lvl6pPr>
            <a:lvl7pPr marL="3200400" lvl="6" indent="-279400">
              <a:spcBef>
                <a:spcPts val="0"/>
              </a:spcBef>
              <a:spcAft>
                <a:spcPts val="0"/>
              </a:spcAft>
              <a:buClr>
                <a:schemeClr val="dk2"/>
              </a:buClr>
              <a:buSzPts val="800"/>
              <a:buFont typeface="Urbanist"/>
              <a:buChar char="●"/>
              <a:defRPr sz="800">
                <a:solidFill>
                  <a:schemeClr val="dk2"/>
                </a:solidFill>
              </a:defRPr>
            </a:lvl7pPr>
            <a:lvl8pPr marL="3657600" lvl="7" indent="-279400">
              <a:spcBef>
                <a:spcPts val="0"/>
              </a:spcBef>
              <a:spcAft>
                <a:spcPts val="0"/>
              </a:spcAft>
              <a:buClr>
                <a:schemeClr val="dk2"/>
              </a:buClr>
              <a:buSzPts val="800"/>
              <a:buFont typeface="Urbanist"/>
              <a:buChar char="○"/>
              <a:defRPr sz="800">
                <a:solidFill>
                  <a:schemeClr val="dk2"/>
                </a:solidFill>
              </a:defRPr>
            </a:lvl8pPr>
            <a:lvl9pPr marL="4114800" lvl="8" indent="-279400">
              <a:spcBef>
                <a:spcPts val="0"/>
              </a:spcBef>
              <a:spcAft>
                <a:spcPts val="0"/>
              </a:spcAft>
              <a:buClr>
                <a:schemeClr val="dk2"/>
              </a:buClr>
              <a:buSzPts val="800"/>
              <a:buFont typeface="Urbanist"/>
              <a:buChar char="■"/>
              <a:defRPr sz="800">
                <a:solidFill>
                  <a:schemeClr val="dk2"/>
                </a:solidFill>
              </a:defRPr>
            </a:lvl9pPr>
          </a:lstStyle>
          <a:p>
            <a:endParaRPr/>
          </a:p>
        </p:txBody>
      </p:sp>
      <p:sp>
        <p:nvSpPr>
          <p:cNvPr id="232" name="Google Shape;232;p15"/>
          <p:cNvSpPr txBox="1">
            <a:spLocks noGrp="1"/>
          </p:cNvSpPr>
          <p:nvPr>
            <p:ph type="title" idx="7"/>
          </p:nvPr>
        </p:nvSpPr>
        <p:spPr>
          <a:xfrm>
            <a:off x="2543875" y="1775475"/>
            <a:ext cx="1862100" cy="293100"/>
          </a:xfrm>
          <a:prstGeom prst="rect">
            <a:avLst/>
          </a:prstGeom>
        </p:spPr>
        <p:txBody>
          <a:bodyPr spcFirstLastPara="1" wrap="square" lIns="0" tIns="0" rIns="91425" bIns="91425" anchor="b" anchorCtr="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a:endParaRPr/>
          </a:p>
        </p:txBody>
      </p:sp>
      <p:sp>
        <p:nvSpPr>
          <p:cNvPr id="233" name="Google Shape;233;p15"/>
          <p:cNvSpPr txBox="1">
            <a:spLocks noGrp="1"/>
          </p:cNvSpPr>
          <p:nvPr>
            <p:ph type="subTitle" idx="8"/>
          </p:nvPr>
        </p:nvSpPr>
        <p:spPr>
          <a:xfrm>
            <a:off x="2543875" y="2161825"/>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a:endParaRPr/>
          </a:p>
        </p:txBody>
      </p:sp>
      <p:sp>
        <p:nvSpPr>
          <p:cNvPr id="234" name="Google Shape;234;p15"/>
          <p:cNvSpPr txBox="1">
            <a:spLocks noGrp="1"/>
          </p:cNvSpPr>
          <p:nvPr>
            <p:ph type="body" idx="9"/>
          </p:nvPr>
        </p:nvSpPr>
        <p:spPr>
          <a:xfrm>
            <a:off x="2543875" y="2465025"/>
            <a:ext cx="1826700" cy="477900"/>
          </a:xfrm>
          <a:prstGeom prst="rect">
            <a:avLst/>
          </a:prstGeom>
        </p:spPr>
        <p:txBody>
          <a:bodyPr spcFirstLastPara="1" wrap="square" lIns="0" tIns="0" rIns="91425" bIns="91425" anchor="t" anchorCtr="0">
            <a:noAutofit/>
          </a:bodyPr>
          <a:lstStyle>
            <a:lvl1pPr marL="457200" lvl="0" indent="-279400">
              <a:spcBef>
                <a:spcPts val="0"/>
              </a:spcBef>
              <a:spcAft>
                <a:spcPts val="0"/>
              </a:spcAft>
              <a:buClr>
                <a:schemeClr val="dk2"/>
              </a:buClr>
              <a:buSzPts val="800"/>
              <a:buFont typeface="Urbanist"/>
              <a:buChar char="●"/>
              <a:defRPr sz="800">
                <a:solidFill>
                  <a:schemeClr val="dk2"/>
                </a:solidFill>
              </a:defRPr>
            </a:lvl1pPr>
            <a:lvl2pPr marL="914400" lvl="1" indent="-279400">
              <a:spcBef>
                <a:spcPts val="0"/>
              </a:spcBef>
              <a:spcAft>
                <a:spcPts val="0"/>
              </a:spcAft>
              <a:buClr>
                <a:schemeClr val="dk2"/>
              </a:buClr>
              <a:buSzPts val="800"/>
              <a:buFont typeface="Urbanist"/>
              <a:buChar char="○"/>
              <a:defRPr sz="800">
                <a:solidFill>
                  <a:schemeClr val="dk2"/>
                </a:solidFill>
              </a:defRPr>
            </a:lvl2pPr>
            <a:lvl3pPr marL="1371600" lvl="2" indent="-279400">
              <a:spcBef>
                <a:spcPts val="0"/>
              </a:spcBef>
              <a:spcAft>
                <a:spcPts val="0"/>
              </a:spcAft>
              <a:buClr>
                <a:schemeClr val="dk2"/>
              </a:buClr>
              <a:buSzPts val="800"/>
              <a:buFont typeface="Urbanist"/>
              <a:buChar char="■"/>
              <a:defRPr sz="800">
                <a:solidFill>
                  <a:schemeClr val="dk2"/>
                </a:solidFill>
              </a:defRPr>
            </a:lvl3pPr>
            <a:lvl4pPr marL="1828800" lvl="3" indent="-279400">
              <a:spcBef>
                <a:spcPts val="0"/>
              </a:spcBef>
              <a:spcAft>
                <a:spcPts val="0"/>
              </a:spcAft>
              <a:buClr>
                <a:schemeClr val="dk2"/>
              </a:buClr>
              <a:buSzPts val="800"/>
              <a:buFont typeface="Urbanist"/>
              <a:buChar char="●"/>
              <a:defRPr sz="800">
                <a:solidFill>
                  <a:schemeClr val="dk2"/>
                </a:solidFill>
              </a:defRPr>
            </a:lvl4pPr>
            <a:lvl5pPr marL="2286000" lvl="4" indent="-279400">
              <a:spcBef>
                <a:spcPts val="0"/>
              </a:spcBef>
              <a:spcAft>
                <a:spcPts val="0"/>
              </a:spcAft>
              <a:buClr>
                <a:schemeClr val="dk2"/>
              </a:buClr>
              <a:buSzPts val="800"/>
              <a:buFont typeface="Urbanist"/>
              <a:buChar char="○"/>
              <a:defRPr sz="800">
                <a:solidFill>
                  <a:schemeClr val="dk2"/>
                </a:solidFill>
              </a:defRPr>
            </a:lvl5pPr>
            <a:lvl6pPr marL="2743200" lvl="5" indent="-279400">
              <a:spcBef>
                <a:spcPts val="0"/>
              </a:spcBef>
              <a:spcAft>
                <a:spcPts val="0"/>
              </a:spcAft>
              <a:buClr>
                <a:schemeClr val="dk2"/>
              </a:buClr>
              <a:buSzPts val="800"/>
              <a:buFont typeface="Urbanist"/>
              <a:buChar char="■"/>
              <a:defRPr sz="800">
                <a:solidFill>
                  <a:schemeClr val="dk2"/>
                </a:solidFill>
              </a:defRPr>
            </a:lvl6pPr>
            <a:lvl7pPr marL="3200400" lvl="6" indent="-279400">
              <a:spcBef>
                <a:spcPts val="0"/>
              </a:spcBef>
              <a:spcAft>
                <a:spcPts val="0"/>
              </a:spcAft>
              <a:buClr>
                <a:schemeClr val="dk2"/>
              </a:buClr>
              <a:buSzPts val="800"/>
              <a:buFont typeface="Urbanist"/>
              <a:buChar char="●"/>
              <a:defRPr sz="800">
                <a:solidFill>
                  <a:schemeClr val="dk2"/>
                </a:solidFill>
              </a:defRPr>
            </a:lvl7pPr>
            <a:lvl8pPr marL="3657600" lvl="7" indent="-279400">
              <a:spcBef>
                <a:spcPts val="0"/>
              </a:spcBef>
              <a:spcAft>
                <a:spcPts val="0"/>
              </a:spcAft>
              <a:buClr>
                <a:schemeClr val="dk2"/>
              </a:buClr>
              <a:buSzPts val="800"/>
              <a:buFont typeface="Urbanist"/>
              <a:buChar char="○"/>
              <a:defRPr sz="800">
                <a:solidFill>
                  <a:schemeClr val="dk2"/>
                </a:solidFill>
              </a:defRPr>
            </a:lvl8pPr>
            <a:lvl9pPr marL="4114800" lvl="8" indent="-279400">
              <a:spcBef>
                <a:spcPts val="0"/>
              </a:spcBef>
              <a:spcAft>
                <a:spcPts val="0"/>
              </a:spcAft>
              <a:buClr>
                <a:schemeClr val="dk2"/>
              </a:buClr>
              <a:buSzPts val="800"/>
              <a:buFont typeface="Urbanist"/>
              <a:buChar char="■"/>
              <a:defRPr sz="800">
                <a:solidFill>
                  <a:schemeClr val="dk2"/>
                </a:solidFill>
              </a:defRPr>
            </a:lvl9pPr>
          </a:lstStyle>
          <a:p>
            <a:endParaRPr/>
          </a:p>
        </p:txBody>
      </p:sp>
      <p:sp>
        <p:nvSpPr>
          <p:cNvPr id="235" name="Google Shape;235;p15"/>
          <p:cNvSpPr txBox="1">
            <a:spLocks noGrp="1"/>
          </p:cNvSpPr>
          <p:nvPr>
            <p:ph type="title" idx="13"/>
          </p:nvPr>
        </p:nvSpPr>
        <p:spPr>
          <a:xfrm>
            <a:off x="4745500" y="1775475"/>
            <a:ext cx="1862100" cy="293100"/>
          </a:xfrm>
          <a:prstGeom prst="rect">
            <a:avLst/>
          </a:prstGeom>
        </p:spPr>
        <p:txBody>
          <a:bodyPr spcFirstLastPara="1" wrap="square" lIns="0" tIns="0" rIns="91425" bIns="91425" anchor="b" anchorCtr="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a:endParaRPr/>
          </a:p>
        </p:txBody>
      </p:sp>
      <p:sp>
        <p:nvSpPr>
          <p:cNvPr id="236" name="Google Shape;236;p15"/>
          <p:cNvSpPr txBox="1">
            <a:spLocks noGrp="1"/>
          </p:cNvSpPr>
          <p:nvPr>
            <p:ph type="subTitle" idx="14"/>
          </p:nvPr>
        </p:nvSpPr>
        <p:spPr>
          <a:xfrm>
            <a:off x="4745500" y="2161825"/>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a:endParaRPr/>
          </a:p>
        </p:txBody>
      </p:sp>
      <p:sp>
        <p:nvSpPr>
          <p:cNvPr id="237" name="Google Shape;237;p15"/>
          <p:cNvSpPr txBox="1">
            <a:spLocks noGrp="1"/>
          </p:cNvSpPr>
          <p:nvPr>
            <p:ph type="body" idx="15"/>
          </p:nvPr>
        </p:nvSpPr>
        <p:spPr>
          <a:xfrm>
            <a:off x="4745400" y="2465025"/>
            <a:ext cx="1826700" cy="477900"/>
          </a:xfrm>
          <a:prstGeom prst="rect">
            <a:avLst/>
          </a:prstGeom>
        </p:spPr>
        <p:txBody>
          <a:bodyPr spcFirstLastPara="1" wrap="square" lIns="0" tIns="0" rIns="91425" bIns="91425" anchor="t" anchorCtr="0">
            <a:noAutofit/>
          </a:bodyPr>
          <a:lstStyle>
            <a:lvl1pPr marL="457200" lvl="0" indent="-279400">
              <a:spcBef>
                <a:spcPts val="0"/>
              </a:spcBef>
              <a:spcAft>
                <a:spcPts val="0"/>
              </a:spcAft>
              <a:buClr>
                <a:schemeClr val="dk2"/>
              </a:buClr>
              <a:buSzPts val="800"/>
              <a:buFont typeface="Urbanist"/>
              <a:buChar char="●"/>
              <a:defRPr sz="800">
                <a:solidFill>
                  <a:schemeClr val="dk2"/>
                </a:solidFill>
              </a:defRPr>
            </a:lvl1pPr>
            <a:lvl2pPr marL="914400" lvl="1" indent="-279400">
              <a:spcBef>
                <a:spcPts val="0"/>
              </a:spcBef>
              <a:spcAft>
                <a:spcPts val="0"/>
              </a:spcAft>
              <a:buClr>
                <a:schemeClr val="dk2"/>
              </a:buClr>
              <a:buSzPts val="800"/>
              <a:buFont typeface="Urbanist"/>
              <a:buChar char="○"/>
              <a:defRPr sz="800">
                <a:solidFill>
                  <a:schemeClr val="dk2"/>
                </a:solidFill>
              </a:defRPr>
            </a:lvl2pPr>
            <a:lvl3pPr marL="1371600" lvl="2" indent="-279400">
              <a:spcBef>
                <a:spcPts val="0"/>
              </a:spcBef>
              <a:spcAft>
                <a:spcPts val="0"/>
              </a:spcAft>
              <a:buClr>
                <a:schemeClr val="dk2"/>
              </a:buClr>
              <a:buSzPts val="800"/>
              <a:buFont typeface="Urbanist"/>
              <a:buChar char="■"/>
              <a:defRPr sz="800">
                <a:solidFill>
                  <a:schemeClr val="dk2"/>
                </a:solidFill>
              </a:defRPr>
            </a:lvl3pPr>
            <a:lvl4pPr marL="1828800" lvl="3" indent="-279400">
              <a:spcBef>
                <a:spcPts val="0"/>
              </a:spcBef>
              <a:spcAft>
                <a:spcPts val="0"/>
              </a:spcAft>
              <a:buClr>
                <a:schemeClr val="dk2"/>
              </a:buClr>
              <a:buSzPts val="800"/>
              <a:buFont typeface="Urbanist"/>
              <a:buChar char="●"/>
              <a:defRPr sz="800">
                <a:solidFill>
                  <a:schemeClr val="dk2"/>
                </a:solidFill>
              </a:defRPr>
            </a:lvl4pPr>
            <a:lvl5pPr marL="2286000" lvl="4" indent="-279400">
              <a:spcBef>
                <a:spcPts val="0"/>
              </a:spcBef>
              <a:spcAft>
                <a:spcPts val="0"/>
              </a:spcAft>
              <a:buClr>
                <a:schemeClr val="dk2"/>
              </a:buClr>
              <a:buSzPts val="800"/>
              <a:buFont typeface="Urbanist"/>
              <a:buChar char="○"/>
              <a:defRPr sz="800">
                <a:solidFill>
                  <a:schemeClr val="dk2"/>
                </a:solidFill>
              </a:defRPr>
            </a:lvl5pPr>
            <a:lvl6pPr marL="2743200" lvl="5" indent="-279400">
              <a:spcBef>
                <a:spcPts val="0"/>
              </a:spcBef>
              <a:spcAft>
                <a:spcPts val="0"/>
              </a:spcAft>
              <a:buClr>
                <a:schemeClr val="dk2"/>
              </a:buClr>
              <a:buSzPts val="800"/>
              <a:buFont typeface="Urbanist"/>
              <a:buChar char="■"/>
              <a:defRPr sz="800">
                <a:solidFill>
                  <a:schemeClr val="dk2"/>
                </a:solidFill>
              </a:defRPr>
            </a:lvl6pPr>
            <a:lvl7pPr marL="3200400" lvl="6" indent="-279400">
              <a:spcBef>
                <a:spcPts val="0"/>
              </a:spcBef>
              <a:spcAft>
                <a:spcPts val="0"/>
              </a:spcAft>
              <a:buClr>
                <a:schemeClr val="dk2"/>
              </a:buClr>
              <a:buSzPts val="800"/>
              <a:buFont typeface="Urbanist"/>
              <a:buChar char="●"/>
              <a:defRPr sz="800">
                <a:solidFill>
                  <a:schemeClr val="dk2"/>
                </a:solidFill>
              </a:defRPr>
            </a:lvl7pPr>
            <a:lvl8pPr marL="3657600" lvl="7" indent="-279400">
              <a:spcBef>
                <a:spcPts val="0"/>
              </a:spcBef>
              <a:spcAft>
                <a:spcPts val="0"/>
              </a:spcAft>
              <a:buClr>
                <a:schemeClr val="dk2"/>
              </a:buClr>
              <a:buSzPts val="800"/>
              <a:buFont typeface="Urbanist"/>
              <a:buChar char="○"/>
              <a:defRPr sz="800">
                <a:solidFill>
                  <a:schemeClr val="dk2"/>
                </a:solidFill>
              </a:defRPr>
            </a:lvl8pPr>
            <a:lvl9pPr marL="4114800" lvl="8" indent="-279400">
              <a:spcBef>
                <a:spcPts val="0"/>
              </a:spcBef>
              <a:spcAft>
                <a:spcPts val="0"/>
              </a:spcAft>
              <a:buClr>
                <a:schemeClr val="dk2"/>
              </a:buClr>
              <a:buSzPts val="800"/>
              <a:buFont typeface="Urbanist"/>
              <a:buChar char="■"/>
              <a:defRPr sz="800">
                <a:solidFill>
                  <a:schemeClr val="dk2"/>
                </a:solidFill>
              </a:defRPr>
            </a:lvl9pPr>
          </a:lstStyle>
          <a:p>
            <a:endParaRPr/>
          </a:p>
        </p:txBody>
      </p:sp>
      <p:sp>
        <p:nvSpPr>
          <p:cNvPr id="238" name="Google Shape;238;p15"/>
          <p:cNvSpPr txBox="1">
            <a:spLocks noGrp="1"/>
          </p:cNvSpPr>
          <p:nvPr>
            <p:ph type="title" idx="16"/>
          </p:nvPr>
        </p:nvSpPr>
        <p:spPr>
          <a:xfrm>
            <a:off x="6942300" y="1775475"/>
            <a:ext cx="1862100" cy="293100"/>
          </a:xfrm>
          <a:prstGeom prst="rect">
            <a:avLst/>
          </a:prstGeom>
        </p:spPr>
        <p:txBody>
          <a:bodyPr spcFirstLastPara="1" wrap="square" lIns="0" tIns="0" rIns="91425" bIns="91425" anchor="b" anchorCtr="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a:endParaRPr/>
          </a:p>
        </p:txBody>
      </p:sp>
      <p:sp>
        <p:nvSpPr>
          <p:cNvPr id="239" name="Google Shape;239;p15"/>
          <p:cNvSpPr txBox="1">
            <a:spLocks noGrp="1"/>
          </p:cNvSpPr>
          <p:nvPr>
            <p:ph type="subTitle" idx="17"/>
          </p:nvPr>
        </p:nvSpPr>
        <p:spPr>
          <a:xfrm>
            <a:off x="6942300" y="2161825"/>
            <a:ext cx="1974600" cy="204600"/>
          </a:xfrm>
          <a:prstGeom prst="rect">
            <a:avLst/>
          </a:prstGeom>
        </p:spPr>
        <p:txBody>
          <a:bodyPr spcFirstLastPara="1" wrap="square" lIns="0" tIns="0" rIns="91425" bIns="91425" anchor="t" anchorCtr="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a:endParaRPr/>
          </a:p>
        </p:txBody>
      </p:sp>
      <p:sp>
        <p:nvSpPr>
          <p:cNvPr id="240" name="Google Shape;240;p15"/>
          <p:cNvSpPr txBox="1">
            <a:spLocks noGrp="1"/>
          </p:cNvSpPr>
          <p:nvPr>
            <p:ph type="body" idx="18"/>
          </p:nvPr>
        </p:nvSpPr>
        <p:spPr>
          <a:xfrm>
            <a:off x="6942300" y="2465025"/>
            <a:ext cx="1791600" cy="477900"/>
          </a:xfrm>
          <a:prstGeom prst="rect">
            <a:avLst/>
          </a:prstGeom>
        </p:spPr>
        <p:txBody>
          <a:bodyPr spcFirstLastPara="1" wrap="square" lIns="0" tIns="0" rIns="91425" bIns="91425" anchor="t" anchorCtr="0">
            <a:noAutofit/>
          </a:bodyPr>
          <a:lstStyle>
            <a:lvl1pPr marL="457200" lvl="0" indent="-279400">
              <a:spcBef>
                <a:spcPts val="0"/>
              </a:spcBef>
              <a:spcAft>
                <a:spcPts val="0"/>
              </a:spcAft>
              <a:buClr>
                <a:schemeClr val="dk2"/>
              </a:buClr>
              <a:buSzPts val="800"/>
              <a:buFont typeface="Urbanist"/>
              <a:buChar char="●"/>
              <a:defRPr sz="800">
                <a:solidFill>
                  <a:schemeClr val="dk2"/>
                </a:solidFill>
              </a:defRPr>
            </a:lvl1pPr>
            <a:lvl2pPr marL="914400" lvl="1" indent="-279400">
              <a:spcBef>
                <a:spcPts val="0"/>
              </a:spcBef>
              <a:spcAft>
                <a:spcPts val="0"/>
              </a:spcAft>
              <a:buClr>
                <a:schemeClr val="dk2"/>
              </a:buClr>
              <a:buSzPts val="800"/>
              <a:buFont typeface="Urbanist"/>
              <a:buChar char="○"/>
              <a:defRPr sz="800">
                <a:solidFill>
                  <a:schemeClr val="dk2"/>
                </a:solidFill>
              </a:defRPr>
            </a:lvl2pPr>
            <a:lvl3pPr marL="1371600" lvl="2" indent="-279400">
              <a:spcBef>
                <a:spcPts val="0"/>
              </a:spcBef>
              <a:spcAft>
                <a:spcPts val="0"/>
              </a:spcAft>
              <a:buClr>
                <a:schemeClr val="dk2"/>
              </a:buClr>
              <a:buSzPts val="800"/>
              <a:buFont typeface="Urbanist"/>
              <a:buChar char="■"/>
              <a:defRPr sz="800">
                <a:solidFill>
                  <a:schemeClr val="dk2"/>
                </a:solidFill>
              </a:defRPr>
            </a:lvl3pPr>
            <a:lvl4pPr marL="1828800" lvl="3" indent="-279400">
              <a:spcBef>
                <a:spcPts val="0"/>
              </a:spcBef>
              <a:spcAft>
                <a:spcPts val="0"/>
              </a:spcAft>
              <a:buClr>
                <a:schemeClr val="dk2"/>
              </a:buClr>
              <a:buSzPts val="800"/>
              <a:buFont typeface="Urbanist"/>
              <a:buChar char="●"/>
              <a:defRPr sz="800">
                <a:solidFill>
                  <a:schemeClr val="dk2"/>
                </a:solidFill>
              </a:defRPr>
            </a:lvl4pPr>
            <a:lvl5pPr marL="2286000" lvl="4" indent="-279400">
              <a:spcBef>
                <a:spcPts val="0"/>
              </a:spcBef>
              <a:spcAft>
                <a:spcPts val="0"/>
              </a:spcAft>
              <a:buClr>
                <a:schemeClr val="dk2"/>
              </a:buClr>
              <a:buSzPts val="800"/>
              <a:buFont typeface="Urbanist"/>
              <a:buChar char="○"/>
              <a:defRPr sz="800">
                <a:solidFill>
                  <a:schemeClr val="dk2"/>
                </a:solidFill>
              </a:defRPr>
            </a:lvl5pPr>
            <a:lvl6pPr marL="2743200" lvl="5" indent="-279400">
              <a:spcBef>
                <a:spcPts val="0"/>
              </a:spcBef>
              <a:spcAft>
                <a:spcPts val="0"/>
              </a:spcAft>
              <a:buClr>
                <a:schemeClr val="dk2"/>
              </a:buClr>
              <a:buSzPts val="800"/>
              <a:buFont typeface="Urbanist"/>
              <a:buChar char="■"/>
              <a:defRPr sz="800">
                <a:solidFill>
                  <a:schemeClr val="dk2"/>
                </a:solidFill>
              </a:defRPr>
            </a:lvl6pPr>
            <a:lvl7pPr marL="3200400" lvl="6" indent="-279400">
              <a:spcBef>
                <a:spcPts val="0"/>
              </a:spcBef>
              <a:spcAft>
                <a:spcPts val="0"/>
              </a:spcAft>
              <a:buClr>
                <a:schemeClr val="dk2"/>
              </a:buClr>
              <a:buSzPts val="800"/>
              <a:buFont typeface="Urbanist"/>
              <a:buChar char="●"/>
              <a:defRPr sz="800">
                <a:solidFill>
                  <a:schemeClr val="dk2"/>
                </a:solidFill>
              </a:defRPr>
            </a:lvl7pPr>
            <a:lvl8pPr marL="3657600" lvl="7" indent="-279400">
              <a:spcBef>
                <a:spcPts val="0"/>
              </a:spcBef>
              <a:spcAft>
                <a:spcPts val="0"/>
              </a:spcAft>
              <a:buClr>
                <a:schemeClr val="dk2"/>
              </a:buClr>
              <a:buSzPts val="800"/>
              <a:buFont typeface="Urbanist"/>
              <a:buChar char="○"/>
              <a:defRPr sz="800">
                <a:solidFill>
                  <a:schemeClr val="dk2"/>
                </a:solidFill>
              </a:defRPr>
            </a:lvl8pPr>
            <a:lvl9pPr marL="4114800" lvl="8" indent="-279400">
              <a:spcBef>
                <a:spcPts val="0"/>
              </a:spcBef>
              <a:spcAft>
                <a:spcPts val="0"/>
              </a:spcAft>
              <a:buClr>
                <a:schemeClr val="dk2"/>
              </a:buClr>
              <a:buSzPts val="800"/>
              <a:buFont typeface="Urbanist"/>
              <a:buChar char="■"/>
              <a:defRPr sz="800">
                <a:solidFill>
                  <a:schemeClr val="dk2"/>
                </a:solidFill>
              </a:defRPr>
            </a:lvl9pPr>
          </a:lstStyle>
          <a:p>
            <a:endParaRPr/>
          </a:p>
        </p:txBody>
      </p:sp>
      <p:sp>
        <p:nvSpPr>
          <p:cNvPr id="241" name="Google Shape;241;p15"/>
          <p:cNvSpPr txBox="1">
            <a:spLocks noGrp="1"/>
          </p:cNvSpPr>
          <p:nvPr>
            <p:ph type="title" idx="19"/>
          </p:nvPr>
        </p:nvSpPr>
        <p:spPr>
          <a:xfrm>
            <a:off x="228600" y="613525"/>
            <a:ext cx="3904500" cy="8649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a:endParaRPr/>
          </a:p>
        </p:txBody>
      </p:sp>
      <p:sp>
        <p:nvSpPr>
          <p:cNvPr id="242" name="Google Shape;242;p15"/>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43" name="Google Shape;243;p15"/>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ers">
  <p:cSld name="CUSTOM">
    <p:spTree>
      <p:nvGrpSpPr>
        <p:cNvPr id="1" name="Shape 244"/>
        <p:cNvGrpSpPr/>
        <p:nvPr/>
      </p:nvGrpSpPr>
      <p:grpSpPr>
        <a:xfrm>
          <a:off x="0" y="0"/>
          <a:ext cx="0" cy="0"/>
          <a:chOff x="0" y="0"/>
          <a:chExt cx="0" cy="0"/>
        </a:xfrm>
      </p:grpSpPr>
      <p:sp>
        <p:nvSpPr>
          <p:cNvPr id="245" name="Google Shape;245;p16"/>
          <p:cNvSpPr txBox="1">
            <a:spLocks noGrp="1"/>
          </p:cNvSpPr>
          <p:nvPr>
            <p:ph type="subTitle" idx="1"/>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a:endParaRPr/>
          </a:p>
        </p:txBody>
      </p:sp>
      <p:cxnSp>
        <p:nvCxnSpPr>
          <p:cNvPr id="246" name="Google Shape;246;p16"/>
          <p:cNvCxnSpPr/>
          <p:nvPr/>
        </p:nvCxnSpPr>
        <p:spPr>
          <a:xfrm>
            <a:off x="228450" y="2061025"/>
            <a:ext cx="8687100" cy="0"/>
          </a:xfrm>
          <a:prstGeom prst="straightConnector1">
            <a:avLst/>
          </a:prstGeom>
          <a:noFill/>
          <a:ln w="9525" cap="flat" cmpd="sng">
            <a:solidFill>
              <a:schemeClr val="lt2"/>
            </a:solidFill>
            <a:prstDash val="solid"/>
            <a:round/>
            <a:headEnd type="none" w="med" len="med"/>
            <a:tailEnd type="none" w="med" len="med"/>
          </a:ln>
        </p:spPr>
      </p:cxnSp>
      <p:sp>
        <p:nvSpPr>
          <p:cNvPr id="247" name="Google Shape;247;p16"/>
          <p:cNvSpPr txBox="1">
            <a:spLocks noGrp="1"/>
          </p:cNvSpPr>
          <p:nvPr>
            <p:ph type="subTitle" idx="2"/>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48" name="Google Shape;248;p16"/>
          <p:cNvSpPr txBox="1">
            <a:spLocks noGrp="1"/>
          </p:cNvSpPr>
          <p:nvPr>
            <p:ph type="subTitle" idx="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49" name="Google Shape;249;p16"/>
          <p:cNvSpPr txBox="1">
            <a:spLocks noGrp="1"/>
          </p:cNvSpPr>
          <p:nvPr>
            <p:ph type="subTitle" idx="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250" name="Google Shape;250;p16"/>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51" name="Google Shape;251;p16"/>
          <p:cNvSpPr txBox="1">
            <a:spLocks noGrp="1"/>
          </p:cNvSpPr>
          <p:nvPr>
            <p:ph type="title"/>
          </p:nvPr>
        </p:nvSpPr>
        <p:spPr>
          <a:xfrm>
            <a:off x="228600" y="369300"/>
            <a:ext cx="6480300" cy="587700"/>
          </a:xfrm>
          <a:prstGeom prst="rect">
            <a:avLst/>
          </a:prstGeom>
        </p:spPr>
        <p:txBody>
          <a:bodyPr spcFirstLastPara="1" wrap="square" lIns="0" tIns="91425" rIns="91425" bIns="91425" anchor="t" anchorCtr="0">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a:endParaRPr/>
          </a:p>
        </p:txBody>
      </p:sp>
      <p:sp>
        <p:nvSpPr>
          <p:cNvPr id="252" name="Google Shape;252;p16"/>
          <p:cNvSpPr>
            <a:spLocks noGrp="1"/>
          </p:cNvSpPr>
          <p:nvPr>
            <p:ph type="pic" idx="5"/>
          </p:nvPr>
        </p:nvSpPr>
        <p:spPr>
          <a:xfrm>
            <a:off x="3795900" y="2682425"/>
            <a:ext cx="1458300" cy="1458300"/>
          </a:xfrm>
          <a:prstGeom prst="ellipse">
            <a:avLst/>
          </a:prstGeom>
          <a:noFill/>
          <a:ln w="9525" cap="flat" cmpd="sng">
            <a:solidFill>
              <a:schemeClr val="accent3"/>
            </a:solidFill>
            <a:prstDash val="solid"/>
            <a:round/>
            <a:headEnd type="none" w="sm" len="sm"/>
            <a:tailEnd type="none" w="sm" len="sm"/>
          </a:ln>
        </p:spPr>
      </p:sp>
      <p:sp>
        <p:nvSpPr>
          <p:cNvPr id="253" name="Google Shape;253;p16"/>
          <p:cNvSpPr txBox="1">
            <a:spLocks noGrp="1"/>
          </p:cNvSpPr>
          <p:nvPr>
            <p:ph type="body" idx="6"/>
          </p:nvPr>
        </p:nvSpPr>
        <p:spPr>
          <a:xfrm>
            <a:off x="5871500" y="2468775"/>
            <a:ext cx="2864700" cy="676500"/>
          </a:xfrm>
          <a:prstGeom prst="rect">
            <a:avLst/>
          </a:prstGeom>
        </p:spPr>
        <p:txBody>
          <a:bodyPr spcFirstLastPara="1" wrap="square" lIns="0" tIns="0" rIns="91425" bIns="91425" anchor="t" anchorCtr="0">
            <a:noAutofit/>
          </a:bodyPr>
          <a:lstStyle>
            <a:lvl1pPr marL="457200" lvl="0" indent="-292100">
              <a:spcBef>
                <a:spcPts val="0"/>
              </a:spcBef>
              <a:spcAft>
                <a:spcPts val="0"/>
              </a:spcAft>
              <a:buClr>
                <a:schemeClr val="dk2"/>
              </a:buClr>
              <a:buSzPts val="1000"/>
              <a:buFont typeface="Urbanist"/>
              <a:buChar char="●"/>
              <a:defRPr sz="1000">
                <a:solidFill>
                  <a:schemeClr val="dk2"/>
                </a:solidFill>
              </a:defRPr>
            </a:lvl1pPr>
            <a:lvl2pPr marL="914400" lvl="1" indent="-292100">
              <a:spcBef>
                <a:spcPts val="0"/>
              </a:spcBef>
              <a:spcAft>
                <a:spcPts val="0"/>
              </a:spcAft>
              <a:buClr>
                <a:schemeClr val="dk2"/>
              </a:buClr>
              <a:buSzPts val="1000"/>
              <a:buFont typeface="Urbanist"/>
              <a:buChar char="○"/>
              <a:defRPr sz="1000">
                <a:solidFill>
                  <a:schemeClr val="dk2"/>
                </a:solidFill>
              </a:defRPr>
            </a:lvl2pPr>
            <a:lvl3pPr marL="1371600" lvl="2" indent="-292100">
              <a:spcBef>
                <a:spcPts val="0"/>
              </a:spcBef>
              <a:spcAft>
                <a:spcPts val="0"/>
              </a:spcAft>
              <a:buClr>
                <a:schemeClr val="dk2"/>
              </a:buClr>
              <a:buSzPts val="1000"/>
              <a:buFont typeface="Urbanist"/>
              <a:buChar char="■"/>
              <a:defRPr sz="1000">
                <a:solidFill>
                  <a:schemeClr val="dk2"/>
                </a:solidFill>
              </a:defRPr>
            </a:lvl3pPr>
            <a:lvl4pPr marL="1828800" lvl="3" indent="-292100">
              <a:spcBef>
                <a:spcPts val="0"/>
              </a:spcBef>
              <a:spcAft>
                <a:spcPts val="0"/>
              </a:spcAft>
              <a:buClr>
                <a:schemeClr val="dk2"/>
              </a:buClr>
              <a:buSzPts val="1000"/>
              <a:buFont typeface="Urbanist"/>
              <a:buChar char="●"/>
              <a:defRPr sz="1000">
                <a:solidFill>
                  <a:schemeClr val="dk2"/>
                </a:solidFill>
              </a:defRPr>
            </a:lvl4pPr>
            <a:lvl5pPr marL="2286000" lvl="4" indent="-292100">
              <a:spcBef>
                <a:spcPts val="0"/>
              </a:spcBef>
              <a:spcAft>
                <a:spcPts val="0"/>
              </a:spcAft>
              <a:buClr>
                <a:schemeClr val="dk2"/>
              </a:buClr>
              <a:buSzPts val="1000"/>
              <a:buFont typeface="Urbanist"/>
              <a:buChar char="○"/>
              <a:defRPr sz="1000">
                <a:solidFill>
                  <a:schemeClr val="dk2"/>
                </a:solidFill>
              </a:defRPr>
            </a:lvl5pPr>
            <a:lvl6pPr marL="2743200" lvl="5" indent="-292100">
              <a:spcBef>
                <a:spcPts val="0"/>
              </a:spcBef>
              <a:spcAft>
                <a:spcPts val="0"/>
              </a:spcAft>
              <a:buClr>
                <a:schemeClr val="dk2"/>
              </a:buClr>
              <a:buSzPts val="1000"/>
              <a:buFont typeface="Urbanist"/>
              <a:buChar char="■"/>
              <a:defRPr sz="1000">
                <a:solidFill>
                  <a:schemeClr val="dk2"/>
                </a:solidFill>
              </a:defRPr>
            </a:lvl6pPr>
            <a:lvl7pPr marL="3200400" lvl="6" indent="-292100">
              <a:spcBef>
                <a:spcPts val="0"/>
              </a:spcBef>
              <a:spcAft>
                <a:spcPts val="0"/>
              </a:spcAft>
              <a:buClr>
                <a:schemeClr val="dk2"/>
              </a:buClr>
              <a:buSzPts val="1000"/>
              <a:buFont typeface="Urbanist"/>
              <a:buChar char="●"/>
              <a:defRPr sz="1000">
                <a:solidFill>
                  <a:schemeClr val="dk2"/>
                </a:solidFill>
              </a:defRPr>
            </a:lvl7pPr>
            <a:lvl8pPr marL="3657600" lvl="7" indent="-292100">
              <a:spcBef>
                <a:spcPts val="0"/>
              </a:spcBef>
              <a:spcAft>
                <a:spcPts val="0"/>
              </a:spcAft>
              <a:buClr>
                <a:schemeClr val="dk2"/>
              </a:buClr>
              <a:buSzPts val="1000"/>
              <a:buFont typeface="Urbanist"/>
              <a:buChar char="○"/>
              <a:defRPr sz="1000">
                <a:solidFill>
                  <a:schemeClr val="dk2"/>
                </a:solidFill>
              </a:defRPr>
            </a:lvl8pPr>
            <a:lvl9pPr marL="4114800" lvl="8" indent="-292100">
              <a:spcBef>
                <a:spcPts val="0"/>
              </a:spcBef>
              <a:spcAft>
                <a:spcPts val="0"/>
              </a:spcAft>
              <a:buClr>
                <a:schemeClr val="dk2"/>
              </a:buClr>
              <a:buSzPts val="1000"/>
              <a:buFont typeface="Urbanist"/>
              <a:buChar char="■"/>
              <a:defRPr sz="1000">
                <a:solidFill>
                  <a:schemeClr val="dk2"/>
                </a:solidFill>
              </a:defRPr>
            </a:lvl9pPr>
          </a:lstStyle>
          <a:p>
            <a:endParaRPr/>
          </a:p>
        </p:txBody>
      </p:sp>
      <p:sp>
        <p:nvSpPr>
          <p:cNvPr id="254" name="Google Shape;254;p16"/>
          <p:cNvSpPr txBox="1">
            <a:spLocks noGrp="1"/>
          </p:cNvSpPr>
          <p:nvPr>
            <p:ph type="body" idx="7"/>
          </p:nvPr>
        </p:nvSpPr>
        <p:spPr>
          <a:xfrm>
            <a:off x="5871500" y="3553025"/>
            <a:ext cx="2864700" cy="696000"/>
          </a:xfrm>
          <a:prstGeom prst="rect">
            <a:avLst/>
          </a:prstGeom>
        </p:spPr>
        <p:txBody>
          <a:bodyPr spcFirstLastPara="1" wrap="square" lIns="0" tIns="0" rIns="91425" bIns="91425" anchor="t" anchorCtr="0">
            <a:spAutoFit/>
          </a:bodyPr>
          <a:lstStyle>
            <a:lvl1pPr marL="457200" lvl="0" indent="-304800">
              <a:lnSpc>
                <a:spcPct val="100000"/>
              </a:lnSpc>
              <a:spcBef>
                <a:spcPts val="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1pPr>
            <a:lvl2pPr marL="914400" lvl="1"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2pPr>
            <a:lvl3pPr marL="1371600" lvl="2"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3pPr>
            <a:lvl4pPr marL="1828800" lvl="3"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4pPr>
            <a:lvl5pPr marL="2286000" lvl="4"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5pPr>
            <a:lvl6pPr marL="2743200" lvl="5"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6pPr>
            <a:lvl7pPr marL="3200400" lvl="6"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7pPr>
            <a:lvl8pPr marL="3657600" lvl="7" indent="-304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8pPr>
            <a:lvl9pPr marL="4114800" lvl="8" indent="-304800">
              <a:lnSpc>
                <a:spcPct val="100000"/>
              </a:lnSpc>
              <a:spcBef>
                <a:spcPts val="800"/>
              </a:spcBef>
              <a:spcAft>
                <a:spcPts val="80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9pPr>
          </a:lstStyle>
          <a:p>
            <a:endParaRPr/>
          </a:p>
        </p:txBody>
      </p:sp>
      <p:sp>
        <p:nvSpPr>
          <p:cNvPr id="255" name="Google Shape;255;p16"/>
          <p:cNvSpPr txBox="1">
            <a:spLocks noGrp="1"/>
          </p:cNvSpPr>
          <p:nvPr>
            <p:ph type="subTitle" idx="8"/>
          </p:nvPr>
        </p:nvSpPr>
        <p:spPr>
          <a:xfrm>
            <a:off x="238800" y="2720113"/>
            <a:ext cx="2824500" cy="14583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2pPr>
            <a:lvl3pPr lvl="2">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3pPr>
            <a:lvl4pPr lvl="3">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4pPr>
            <a:lvl5pPr lvl="4">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5pPr>
            <a:lvl6pPr lvl="5">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6pPr>
            <a:lvl7pPr lvl="6">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7pPr>
            <a:lvl8pPr lvl="7">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8pPr>
            <a:lvl9pPr lvl="8">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9pPr>
          </a:lstStyle>
          <a:p>
            <a:endParaRPr/>
          </a:p>
        </p:txBody>
      </p:sp>
      <p:sp>
        <p:nvSpPr>
          <p:cNvPr id="256" name="Google Shape;256;p16"/>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57" name="Google Shape;257;p16"/>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ics">
  <p:cSld name="CUSTOM_2">
    <p:spTree>
      <p:nvGrpSpPr>
        <p:cNvPr id="1" name="Shape 258"/>
        <p:cNvGrpSpPr/>
        <p:nvPr/>
      </p:nvGrpSpPr>
      <p:grpSpPr>
        <a:xfrm>
          <a:off x="0" y="0"/>
          <a:ext cx="0" cy="0"/>
          <a:chOff x="0" y="0"/>
          <a:chExt cx="0" cy="0"/>
        </a:xfrm>
      </p:grpSpPr>
      <p:sp>
        <p:nvSpPr>
          <p:cNvPr id="259" name="Google Shape;259;p17"/>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60" name="Google Shape;260;p17"/>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61" name="Google Shape;261;p17"/>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262" name="Google Shape;262;p17"/>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63" name="Google Shape;263;p17"/>
          <p:cNvSpPr/>
          <p:nvPr/>
        </p:nvSpPr>
        <p:spPr>
          <a:xfrm>
            <a:off x="228600" y="1395962"/>
            <a:ext cx="2101200" cy="3054000"/>
          </a:xfrm>
          <a:prstGeom prst="roundRect">
            <a:avLst>
              <a:gd name="adj" fmla="val 963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64" name="Google Shape;264;p17"/>
          <p:cNvSpPr/>
          <p:nvPr/>
        </p:nvSpPr>
        <p:spPr>
          <a:xfrm>
            <a:off x="2423700" y="1395962"/>
            <a:ext cx="3198600" cy="3054000"/>
          </a:xfrm>
          <a:prstGeom prst="roundRect">
            <a:avLst>
              <a:gd name="adj" fmla="val 674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65" name="Google Shape;265;p17"/>
          <p:cNvSpPr/>
          <p:nvPr/>
        </p:nvSpPr>
        <p:spPr>
          <a:xfrm>
            <a:off x="5716850" y="1395962"/>
            <a:ext cx="3198600" cy="1758300"/>
          </a:xfrm>
          <a:prstGeom prst="roundRect">
            <a:avLst>
              <a:gd name="adj" fmla="val 9631"/>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66" name="Google Shape;266;p17"/>
          <p:cNvSpPr/>
          <p:nvPr/>
        </p:nvSpPr>
        <p:spPr>
          <a:xfrm>
            <a:off x="5716200" y="3231390"/>
            <a:ext cx="3198600" cy="1217400"/>
          </a:xfrm>
          <a:prstGeom prst="roundRect">
            <a:avLst>
              <a:gd name="adj" fmla="val 1360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67" name="Google Shape;267;p17"/>
          <p:cNvSpPr>
            <a:spLocks noGrp="1"/>
          </p:cNvSpPr>
          <p:nvPr>
            <p:ph type="pic" idx="4"/>
          </p:nvPr>
        </p:nvSpPr>
        <p:spPr>
          <a:xfrm>
            <a:off x="381950" y="993050"/>
            <a:ext cx="850500" cy="850500"/>
          </a:xfrm>
          <a:prstGeom prst="ellipse">
            <a:avLst/>
          </a:prstGeom>
          <a:noFill/>
          <a:ln w="9525" cap="flat" cmpd="sng">
            <a:solidFill>
              <a:schemeClr val="accent3"/>
            </a:solidFill>
            <a:prstDash val="solid"/>
            <a:round/>
            <a:headEnd type="none" w="sm" len="sm"/>
            <a:tailEnd type="none" w="sm" len="sm"/>
          </a:ln>
        </p:spPr>
      </p:sp>
      <p:sp>
        <p:nvSpPr>
          <p:cNvPr id="268" name="Google Shape;268;p17"/>
          <p:cNvSpPr txBox="1">
            <a:spLocks noGrp="1"/>
          </p:cNvSpPr>
          <p:nvPr>
            <p:ph type="subTitle" idx="5"/>
          </p:nvPr>
        </p:nvSpPr>
        <p:spPr>
          <a:xfrm>
            <a:off x="381950" y="2062875"/>
            <a:ext cx="1786500" cy="236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Urbanist"/>
              <a:buNone/>
              <a:defRPr sz="1200" b="1">
                <a:solidFill>
                  <a:schemeClr val="dk1"/>
                </a:solidFill>
              </a:defRPr>
            </a:lvl1pPr>
            <a:lvl2pPr lvl="1">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2pPr>
            <a:lvl3pPr lvl="2">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3pPr>
            <a:lvl4pPr lvl="3">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4pPr>
            <a:lvl5pPr lvl="4">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5pPr>
            <a:lvl6pPr lvl="5">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6pPr>
            <a:lvl7pPr lvl="6">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7pPr>
            <a:lvl8pPr lvl="7">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8pPr>
            <a:lvl9pPr lvl="8">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9pPr>
          </a:lstStyle>
          <a:p>
            <a:endParaRPr/>
          </a:p>
        </p:txBody>
      </p:sp>
      <p:sp>
        <p:nvSpPr>
          <p:cNvPr id="269" name="Google Shape;269;p17"/>
          <p:cNvSpPr txBox="1">
            <a:spLocks noGrp="1"/>
          </p:cNvSpPr>
          <p:nvPr>
            <p:ph type="body" idx="6"/>
          </p:nvPr>
        </p:nvSpPr>
        <p:spPr>
          <a:xfrm>
            <a:off x="381950" y="2453500"/>
            <a:ext cx="1786500" cy="15363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Urbanist"/>
              <a:buChar char="●"/>
              <a:defRPr sz="1000">
                <a:solidFill>
                  <a:schemeClr val="dk1"/>
                </a:solidFill>
              </a:defRPr>
            </a:lvl1pPr>
            <a:lvl2pPr marL="914400" lvl="1" indent="-292100">
              <a:spcBef>
                <a:spcPts val="0"/>
              </a:spcBef>
              <a:spcAft>
                <a:spcPts val="0"/>
              </a:spcAft>
              <a:buClr>
                <a:schemeClr val="dk1"/>
              </a:buClr>
              <a:buSzPts val="1000"/>
              <a:buFont typeface="Urbanist"/>
              <a:buChar char="○"/>
              <a:defRPr sz="1000">
                <a:solidFill>
                  <a:schemeClr val="dk1"/>
                </a:solidFill>
              </a:defRPr>
            </a:lvl2pPr>
            <a:lvl3pPr marL="1371600" lvl="2" indent="-292100">
              <a:spcBef>
                <a:spcPts val="0"/>
              </a:spcBef>
              <a:spcAft>
                <a:spcPts val="0"/>
              </a:spcAft>
              <a:buClr>
                <a:schemeClr val="dk1"/>
              </a:buClr>
              <a:buSzPts val="1000"/>
              <a:buFont typeface="Urbanist"/>
              <a:buChar char="■"/>
              <a:defRPr sz="1000">
                <a:solidFill>
                  <a:schemeClr val="dk1"/>
                </a:solidFill>
              </a:defRPr>
            </a:lvl3pPr>
            <a:lvl4pPr marL="1828800" lvl="3" indent="-292100">
              <a:spcBef>
                <a:spcPts val="0"/>
              </a:spcBef>
              <a:spcAft>
                <a:spcPts val="0"/>
              </a:spcAft>
              <a:buClr>
                <a:schemeClr val="dk1"/>
              </a:buClr>
              <a:buSzPts val="1000"/>
              <a:buFont typeface="Urbanist"/>
              <a:buChar char="●"/>
              <a:defRPr sz="1000">
                <a:solidFill>
                  <a:schemeClr val="dk1"/>
                </a:solidFill>
              </a:defRPr>
            </a:lvl4pPr>
            <a:lvl5pPr marL="2286000" lvl="4" indent="-292100">
              <a:spcBef>
                <a:spcPts val="0"/>
              </a:spcBef>
              <a:spcAft>
                <a:spcPts val="0"/>
              </a:spcAft>
              <a:buClr>
                <a:schemeClr val="dk1"/>
              </a:buClr>
              <a:buSzPts val="1000"/>
              <a:buFont typeface="Urbanist"/>
              <a:buChar char="○"/>
              <a:defRPr sz="1000">
                <a:solidFill>
                  <a:schemeClr val="dk1"/>
                </a:solidFill>
              </a:defRPr>
            </a:lvl5pPr>
            <a:lvl6pPr marL="2743200" lvl="5" indent="-292100">
              <a:spcBef>
                <a:spcPts val="0"/>
              </a:spcBef>
              <a:spcAft>
                <a:spcPts val="0"/>
              </a:spcAft>
              <a:buClr>
                <a:schemeClr val="dk1"/>
              </a:buClr>
              <a:buSzPts val="1000"/>
              <a:buFont typeface="Urbanist"/>
              <a:buChar char="■"/>
              <a:defRPr sz="1000">
                <a:solidFill>
                  <a:schemeClr val="dk1"/>
                </a:solidFill>
              </a:defRPr>
            </a:lvl6pPr>
            <a:lvl7pPr marL="3200400" lvl="6" indent="-292100">
              <a:spcBef>
                <a:spcPts val="0"/>
              </a:spcBef>
              <a:spcAft>
                <a:spcPts val="0"/>
              </a:spcAft>
              <a:buClr>
                <a:schemeClr val="dk1"/>
              </a:buClr>
              <a:buSzPts val="1000"/>
              <a:buFont typeface="Urbanist"/>
              <a:buChar char="●"/>
              <a:defRPr sz="1000">
                <a:solidFill>
                  <a:schemeClr val="dk1"/>
                </a:solidFill>
              </a:defRPr>
            </a:lvl7pPr>
            <a:lvl8pPr marL="3657600" lvl="7" indent="-292100">
              <a:spcBef>
                <a:spcPts val="0"/>
              </a:spcBef>
              <a:spcAft>
                <a:spcPts val="0"/>
              </a:spcAft>
              <a:buClr>
                <a:schemeClr val="dk1"/>
              </a:buClr>
              <a:buSzPts val="1000"/>
              <a:buFont typeface="Urbanist"/>
              <a:buChar char="○"/>
              <a:defRPr sz="1000">
                <a:solidFill>
                  <a:schemeClr val="dk1"/>
                </a:solidFill>
              </a:defRPr>
            </a:lvl8pPr>
            <a:lvl9pPr marL="4114800" lvl="8" indent="-292100">
              <a:spcBef>
                <a:spcPts val="0"/>
              </a:spcBef>
              <a:spcAft>
                <a:spcPts val="0"/>
              </a:spcAft>
              <a:buClr>
                <a:schemeClr val="dk1"/>
              </a:buClr>
              <a:buSzPts val="1000"/>
              <a:buFont typeface="Urbanist"/>
              <a:buChar char="■"/>
              <a:defRPr sz="1000">
                <a:solidFill>
                  <a:schemeClr val="dk1"/>
                </a:solidFill>
              </a:defRPr>
            </a:lvl9pPr>
          </a:lstStyle>
          <a:p>
            <a:endParaRPr/>
          </a:p>
        </p:txBody>
      </p:sp>
      <p:sp>
        <p:nvSpPr>
          <p:cNvPr id="270" name="Google Shape;270;p17"/>
          <p:cNvSpPr txBox="1">
            <a:spLocks noGrp="1"/>
          </p:cNvSpPr>
          <p:nvPr>
            <p:ph type="subTitle" idx="7"/>
          </p:nvPr>
        </p:nvSpPr>
        <p:spPr>
          <a:xfrm>
            <a:off x="2580250" y="1528150"/>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Urbanist"/>
              <a:buNone/>
              <a:defRPr sz="1000" b="1"/>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271" name="Google Shape;271;p17"/>
          <p:cNvSpPr txBox="1">
            <a:spLocks noGrp="1"/>
          </p:cNvSpPr>
          <p:nvPr>
            <p:ph type="body" idx="8"/>
          </p:nvPr>
        </p:nvSpPr>
        <p:spPr>
          <a:xfrm>
            <a:off x="2580250" y="1791652"/>
            <a:ext cx="2911500" cy="610500"/>
          </a:xfrm>
          <a:prstGeom prst="rect">
            <a:avLst/>
          </a:prstGeom>
        </p:spPr>
        <p:txBody>
          <a:bodyPr spcFirstLastPara="1" wrap="square" lIns="0" tIns="0" rIns="0" bIns="0"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800"/>
              </a:spcBef>
              <a:spcAft>
                <a:spcPts val="0"/>
              </a:spcAft>
              <a:buSzPts val="1000"/>
              <a:buChar char="○"/>
              <a:defRPr sz="1000"/>
            </a:lvl2pPr>
            <a:lvl3pPr marL="1371600" lvl="2" indent="-292100">
              <a:lnSpc>
                <a:spcPct val="100000"/>
              </a:lnSpc>
              <a:spcBef>
                <a:spcPts val="800"/>
              </a:spcBef>
              <a:spcAft>
                <a:spcPts val="0"/>
              </a:spcAft>
              <a:buSzPts val="1000"/>
              <a:buChar char="■"/>
              <a:defRPr sz="1000"/>
            </a:lvl3pPr>
            <a:lvl4pPr marL="1828800" lvl="3" indent="-292100">
              <a:lnSpc>
                <a:spcPct val="100000"/>
              </a:lnSpc>
              <a:spcBef>
                <a:spcPts val="800"/>
              </a:spcBef>
              <a:spcAft>
                <a:spcPts val="0"/>
              </a:spcAft>
              <a:buSzPts val="1000"/>
              <a:buChar char="●"/>
              <a:defRPr sz="1000"/>
            </a:lvl4pPr>
            <a:lvl5pPr marL="2286000" lvl="4" indent="-292100">
              <a:lnSpc>
                <a:spcPct val="100000"/>
              </a:lnSpc>
              <a:spcBef>
                <a:spcPts val="800"/>
              </a:spcBef>
              <a:spcAft>
                <a:spcPts val="0"/>
              </a:spcAft>
              <a:buSzPts val="1000"/>
              <a:buChar char="○"/>
              <a:defRPr sz="1000"/>
            </a:lvl5pPr>
            <a:lvl6pPr marL="2743200" lvl="5" indent="-292100">
              <a:lnSpc>
                <a:spcPct val="100000"/>
              </a:lnSpc>
              <a:spcBef>
                <a:spcPts val="800"/>
              </a:spcBef>
              <a:spcAft>
                <a:spcPts val="0"/>
              </a:spcAft>
              <a:buSzPts val="1000"/>
              <a:buChar char="■"/>
              <a:defRPr sz="1000"/>
            </a:lvl6pPr>
            <a:lvl7pPr marL="3200400" lvl="6" indent="-292100">
              <a:lnSpc>
                <a:spcPct val="100000"/>
              </a:lnSpc>
              <a:spcBef>
                <a:spcPts val="800"/>
              </a:spcBef>
              <a:spcAft>
                <a:spcPts val="0"/>
              </a:spcAft>
              <a:buSzPts val="1000"/>
              <a:buChar char="●"/>
              <a:defRPr sz="1000"/>
            </a:lvl7pPr>
            <a:lvl8pPr marL="3657600" lvl="7" indent="-292100">
              <a:lnSpc>
                <a:spcPct val="100000"/>
              </a:lnSpc>
              <a:spcBef>
                <a:spcPts val="800"/>
              </a:spcBef>
              <a:spcAft>
                <a:spcPts val="0"/>
              </a:spcAft>
              <a:buSzPts val="1000"/>
              <a:buChar char="○"/>
              <a:defRPr sz="1000"/>
            </a:lvl8pPr>
            <a:lvl9pPr marL="4114800" lvl="8" indent="-292100">
              <a:lnSpc>
                <a:spcPct val="100000"/>
              </a:lnSpc>
              <a:spcBef>
                <a:spcPts val="800"/>
              </a:spcBef>
              <a:spcAft>
                <a:spcPts val="800"/>
              </a:spcAft>
              <a:buSzPts val="1000"/>
              <a:buChar char="■"/>
              <a:defRPr sz="1000"/>
            </a:lvl9pPr>
          </a:lstStyle>
          <a:p>
            <a:endParaRPr/>
          </a:p>
        </p:txBody>
      </p:sp>
      <p:cxnSp>
        <p:nvCxnSpPr>
          <p:cNvPr id="272" name="Google Shape;272;p17"/>
          <p:cNvCxnSpPr/>
          <p:nvPr/>
        </p:nvCxnSpPr>
        <p:spPr>
          <a:xfrm>
            <a:off x="2423700" y="2531312"/>
            <a:ext cx="31944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17"/>
          <p:cNvCxnSpPr/>
          <p:nvPr/>
        </p:nvCxnSpPr>
        <p:spPr>
          <a:xfrm>
            <a:off x="2423700" y="3583537"/>
            <a:ext cx="3194400" cy="0"/>
          </a:xfrm>
          <a:prstGeom prst="straightConnector1">
            <a:avLst/>
          </a:prstGeom>
          <a:noFill/>
          <a:ln w="9525" cap="flat" cmpd="sng">
            <a:solidFill>
              <a:schemeClr val="dk1"/>
            </a:solidFill>
            <a:prstDash val="solid"/>
            <a:round/>
            <a:headEnd type="none" w="med" len="med"/>
            <a:tailEnd type="none" w="med" len="med"/>
          </a:ln>
        </p:spPr>
      </p:cxnSp>
      <p:sp>
        <p:nvSpPr>
          <p:cNvPr id="274" name="Google Shape;274;p17"/>
          <p:cNvSpPr txBox="1">
            <a:spLocks noGrp="1"/>
          </p:cNvSpPr>
          <p:nvPr>
            <p:ph type="subTitle" idx="9"/>
          </p:nvPr>
        </p:nvSpPr>
        <p:spPr>
          <a:xfrm>
            <a:off x="2580250" y="2660457"/>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Urbanist"/>
              <a:buNone/>
              <a:defRPr sz="1000" b="1"/>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275" name="Google Shape;275;p17"/>
          <p:cNvSpPr txBox="1">
            <a:spLocks noGrp="1"/>
          </p:cNvSpPr>
          <p:nvPr>
            <p:ph type="body" idx="13"/>
          </p:nvPr>
        </p:nvSpPr>
        <p:spPr>
          <a:xfrm>
            <a:off x="2580250" y="2931046"/>
            <a:ext cx="2911500" cy="610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276" name="Google Shape;276;p17"/>
          <p:cNvSpPr/>
          <p:nvPr/>
        </p:nvSpPr>
        <p:spPr>
          <a:xfrm flipH="1">
            <a:off x="2600988" y="3992942"/>
            <a:ext cx="681000" cy="273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None/>
            </a:pPr>
            <a:endParaRPr sz="800" b="1">
              <a:solidFill>
                <a:schemeClr val="dk1"/>
              </a:solidFill>
              <a:latin typeface="Urbanist"/>
              <a:ea typeface="Urbanist"/>
              <a:cs typeface="Urbanist"/>
              <a:sym typeface="Urbanist"/>
            </a:endParaRPr>
          </a:p>
        </p:txBody>
      </p:sp>
      <p:sp>
        <p:nvSpPr>
          <p:cNvPr id="277" name="Google Shape;277;p17"/>
          <p:cNvSpPr/>
          <p:nvPr/>
        </p:nvSpPr>
        <p:spPr>
          <a:xfrm flipH="1">
            <a:off x="3654625" y="3992942"/>
            <a:ext cx="681000" cy="273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None/>
            </a:pPr>
            <a:endParaRPr sz="800" b="1">
              <a:solidFill>
                <a:schemeClr val="dk1"/>
              </a:solidFill>
              <a:latin typeface="Urbanist"/>
              <a:ea typeface="Urbanist"/>
              <a:cs typeface="Urbanist"/>
              <a:sym typeface="Urbanist"/>
            </a:endParaRPr>
          </a:p>
        </p:txBody>
      </p:sp>
      <p:sp>
        <p:nvSpPr>
          <p:cNvPr id="278" name="Google Shape;278;p17"/>
          <p:cNvSpPr/>
          <p:nvPr/>
        </p:nvSpPr>
        <p:spPr>
          <a:xfrm flipH="1">
            <a:off x="4602650" y="3992942"/>
            <a:ext cx="681000" cy="273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None/>
            </a:pPr>
            <a:endParaRPr sz="800" b="1">
              <a:solidFill>
                <a:schemeClr val="dk1"/>
              </a:solidFill>
              <a:latin typeface="Urbanist"/>
              <a:ea typeface="Urbanist"/>
              <a:cs typeface="Urbanist"/>
              <a:sym typeface="Urbanist"/>
            </a:endParaRPr>
          </a:p>
        </p:txBody>
      </p:sp>
      <p:sp>
        <p:nvSpPr>
          <p:cNvPr id="279" name="Google Shape;279;p17"/>
          <p:cNvSpPr txBox="1">
            <a:spLocks noGrp="1"/>
          </p:cNvSpPr>
          <p:nvPr>
            <p:ph type="subTitle" idx="14"/>
          </p:nvPr>
        </p:nvSpPr>
        <p:spPr>
          <a:xfrm>
            <a:off x="2567250" y="3671882"/>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Urbanist"/>
              <a:buNone/>
              <a:defRPr sz="1000" b="1"/>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280" name="Google Shape;280;p17"/>
          <p:cNvSpPr txBox="1">
            <a:spLocks noGrp="1"/>
          </p:cNvSpPr>
          <p:nvPr>
            <p:ph type="subTitle" idx="15"/>
          </p:nvPr>
        </p:nvSpPr>
        <p:spPr>
          <a:xfrm>
            <a:off x="5877425" y="1528157"/>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Urbanist"/>
              <a:buNone/>
              <a:defRPr sz="1000" b="1"/>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a:endParaRPr/>
          </a:p>
        </p:txBody>
      </p:sp>
      <p:sp>
        <p:nvSpPr>
          <p:cNvPr id="281" name="Google Shape;281;p17"/>
          <p:cNvSpPr txBox="1">
            <a:spLocks noGrp="1"/>
          </p:cNvSpPr>
          <p:nvPr>
            <p:ph type="subTitle" idx="16"/>
          </p:nvPr>
        </p:nvSpPr>
        <p:spPr>
          <a:xfrm>
            <a:off x="5877425" y="1781107"/>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800"/>
              <a:buFont typeface="Urbanist"/>
              <a:buNone/>
              <a:defRPr sz="800" b="1">
                <a:solidFill>
                  <a:schemeClr val="accent3"/>
                </a:solidFill>
              </a:defRPr>
            </a:lvl1pPr>
            <a:lvl2pPr lvl="1">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9pPr>
          </a:lstStyle>
          <a:p>
            <a:endParaRPr/>
          </a:p>
        </p:txBody>
      </p:sp>
      <p:sp>
        <p:nvSpPr>
          <p:cNvPr id="282" name="Google Shape;282;p17"/>
          <p:cNvSpPr txBox="1">
            <a:spLocks noGrp="1"/>
          </p:cNvSpPr>
          <p:nvPr>
            <p:ph type="subTitle" idx="17"/>
          </p:nvPr>
        </p:nvSpPr>
        <p:spPr>
          <a:xfrm>
            <a:off x="5877425" y="2219182"/>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800"/>
              <a:buFont typeface="Urbanist"/>
              <a:buNone/>
              <a:defRPr sz="800" b="1">
                <a:solidFill>
                  <a:schemeClr val="accent3"/>
                </a:solidFill>
              </a:defRPr>
            </a:lvl1pPr>
            <a:lvl2pPr lvl="1">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9pPr>
          </a:lstStyle>
          <a:p>
            <a:endParaRPr/>
          </a:p>
        </p:txBody>
      </p:sp>
      <p:sp>
        <p:nvSpPr>
          <p:cNvPr id="283" name="Google Shape;283;p17"/>
          <p:cNvSpPr txBox="1">
            <a:spLocks noGrp="1"/>
          </p:cNvSpPr>
          <p:nvPr>
            <p:ph type="subTitle" idx="18"/>
          </p:nvPr>
        </p:nvSpPr>
        <p:spPr>
          <a:xfrm>
            <a:off x="5877425" y="2657257"/>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800"/>
              <a:buFont typeface="Urbanist"/>
              <a:buNone/>
              <a:defRPr sz="800" b="1">
                <a:solidFill>
                  <a:schemeClr val="accent3"/>
                </a:solidFill>
              </a:defRPr>
            </a:lvl1pPr>
            <a:lvl2pPr lvl="1">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sz="1200" b="1">
                <a:solidFill>
                  <a:schemeClr val="accent3"/>
                </a:solidFill>
                <a:latin typeface="Urbanist"/>
                <a:ea typeface="Urbanist"/>
                <a:cs typeface="Urbanist"/>
                <a:sym typeface="Urbanist"/>
              </a:defRPr>
            </a:lvl9pPr>
          </a:lstStyle>
          <a:p>
            <a:endParaRPr/>
          </a:p>
        </p:txBody>
      </p:sp>
      <p:sp>
        <p:nvSpPr>
          <p:cNvPr id="284" name="Google Shape;284;p17"/>
          <p:cNvSpPr txBox="1">
            <a:spLocks noGrp="1"/>
          </p:cNvSpPr>
          <p:nvPr>
            <p:ph type="subTitle" idx="19"/>
          </p:nvPr>
        </p:nvSpPr>
        <p:spPr>
          <a:xfrm>
            <a:off x="5877425" y="3354932"/>
            <a:ext cx="2911500" cy="22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Urbanist"/>
              <a:buNone/>
              <a:defRPr sz="1000" b="1"/>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a:endParaRPr/>
          </a:p>
        </p:txBody>
      </p:sp>
      <p:sp>
        <p:nvSpPr>
          <p:cNvPr id="285" name="Google Shape;285;p17"/>
          <p:cNvSpPr txBox="1">
            <a:spLocks noGrp="1"/>
          </p:cNvSpPr>
          <p:nvPr>
            <p:ph type="subTitle" idx="20"/>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a:endParaRPr/>
          </a:p>
        </p:txBody>
      </p:sp>
      <p:sp>
        <p:nvSpPr>
          <p:cNvPr id="286" name="Google Shape;286;p17"/>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287" name="Google Shape;287;p17"/>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ilestones">
  <p:cSld name="CUSTOM_4">
    <p:spTree>
      <p:nvGrpSpPr>
        <p:cNvPr id="1" name="Shape 288"/>
        <p:cNvGrpSpPr/>
        <p:nvPr/>
      </p:nvGrpSpPr>
      <p:grpSpPr>
        <a:xfrm>
          <a:off x="0" y="0"/>
          <a:ext cx="0" cy="0"/>
          <a:chOff x="0" y="0"/>
          <a:chExt cx="0" cy="0"/>
        </a:xfrm>
      </p:grpSpPr>
      <p:sp>
        <p:nvSpPr>
          <p:cNvPr id="289" name="Google Shape;289;p18"/>
          <p:cNvSpPr txBox="1">
            <a:spLocks noGrp="1"/>
          </p:cNvSpPr>
          <p:nvPr>
            <p:ph type="body" idx="1"/>
          </p:nvPr>
        </p:nvSpPr>
        <p:spPr>
          <a:xfrm>
            <a:off x="2054000" y="2952175"/>
            <a:ext cx="1377600" cy="937800"/>
          </a:xfrm>
          <a:prstGeom prst="rect">
            <a:avLst/>
          </a:prstGeom>
        </p:spPr>
        <p:txBody>
          <a:bodyPr spcFirstLastPara="1" wrap="square" lIns="0" tIns="0" rIns="0" bIns="0" anchor="t" anchorCtr="0">
            <a:sp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800"/>
              </a:spcBef>
              <a:spcAft>
                <a:spcPts val="0"/>
              </a:spcAft>
              <a:buSzPts val="1000"/>
              <a:buChar char="○"/>
              <a:defRPr sz="1000"/>
            </a:lvl2pPr>
            <a:lvl3pPr marL="1371600" lvl="2" indent="-292100">
              <a:lnSpc>
                <a:spcPct val="100000"/>
              </a:lnSpc>
              <a:spcBef>
                <a:spcPts val="800"/>
              </a:spcBef>
              <a:spcAft>
                <a:spcPts val="0"/>
              </a:spcAft>
              <a:buSzPts val="1000"/>
              <a:buChar char="■"/>
              <a:defRPr sz="1000"/>
            </a:lvl3pPr>
            <a:lvl4pPr marL="1828800" lvl="3" indent="-292100">
              <a:lnSpc>
                <a:spcPct val="100000"/>
              </a:lnSpc>
              <a:spcBef>
                <a:spcPts val="800"/>
              </a:spcBef>
              <a:spcAft>
                <a:spcPts val="0"/>
              </a:spcAft>
              <a:buSzPts val="1000"/>
              <a:buChar char="●"/>
              <a:defRPr sz="1000"/>
            </a:lvl4pPr>
            <a:lvl5pPr marL="2286000" lvl="4" indent="-292100">
              <a:lnSpc>
                <a:spcPct val="100000"/>
              </a:lnSpc>
              <a:spcBef>
                <a:spcPts val="800"/>
              </a:spcBef>
              <a:spcAft>
                <a:spcPts val="0"/>
              </a:spcAft>
              <a:buSzPts val="1000"/>
              <a:buChar char="○"/>
              <a:defRPr sz="1000"/>
            </a:lvl5pPr>
            <a:lvl6pPr marL="2743200" lvl="5" indent="-292100">
              <a:lnSpc>
                <a:spcPct val="100000"/>
              </a:lnSpc>
              <a:spcBef>
                <a:spcPts val="800"/>
              </a:spcBef>
              <a:spcAft>
                <a:spcPts val="0"/>
              </a:spcAft>
              <a:buSzPts val="1000"/>
              <a:buChar char="■"/>
              <a:defRPr sz="1000"/>
            </a:lvl6pPr>
            <a:lvl7pPr marL="3200400" lvl="6" indent="-292100">
              <a:lnSpc>
                <a:spcPct val="100000"/>
              </a:lnSpc>
              <a:spcBef>
                <a:spcPts val="800"/>
              </a:spcBef>
              <a:spcAft>
                <a:spcPts val="0"/>
              </a:spcAft>
              <a:buSzPts val="1000"/>
              <a:buChar char="●"/>
              <a:defRPr sz="1000"/>
            </a:lvl7pPr>
            <a:lvl8pPr marL="3657600" lvl="7" indent="-292100">
              <a:lnSpc>
                <a:spcPct val="100000"/>
              </a:lnSpc>
              <a:spcBef>
                <a:spcPts val="800"/>
              </a:spcBef>
              <a:spcAft>
                <a:spcPts val="0"/>
              </a:spcAft>
              <a:buSzPts val="1000"/>
              <a:buChar char="○"/>
              <a:defRPr sz="1000"/>
            </a:lvl8pPr>
            <a:lvl9pPr marL="4114800" lvl="8" indent="-292100">
              <a:lnSpc>
                <a:spcPct val="100000"/>
              </a:lnSpc>
              <a:spcBef>
                <a:spcPts val="800"/>
              </a:spcBef>
              <a:spcAft>
                <a:spcPts val="800"/>
              </a:spcAft>
              <a:buSzPts val="1000"/>
              <a:buChar char="■"/>
              <a:defRPr sz="1000"/>
            </a:lvl9pPr>
          </a:lstStyle>
          <a:p>
            <a:endParaRPr/>
          </a:p>
        </p:txBody>
      </p:sp>
      <p:sp>
        <p:nvSpPr>
          <p:cNvPr id="290" name="Google Shape;290;p18"/>
          <p:cNvSpPr txBox="1">
            <a:spLocks noGrp="1"/>
          </p:cNvSpPr>
          <p:nvPr>
            <p:ph type="body" idx="2"/>
          </p:nvPr>
        </p:nvSpPr>
        <p:spPr>
          <a:xfrm>
            <a:off x="246150" y="2952175"/>
            <a:ext cx="1458000" cy="8121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291" name="Google Shape;291;p18"/>
          <p:cNvSpPr txBox="1">
            <a:spLocks noGrp="1"/>
          </p:cNvSpPr>
          <p:nvPr>
            <p:ph type="subTitle" idx="3"/>
          </p:nvPr>
        </p:nvSpPr>
        <p:spPr>
          <a:xfrm>
            <a:off x="3829950" y="2667925"/>
            <a:ext cx="1339800" cy="144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a:endParaRPr/>
          </a:p>
        </p:txBody>
      </p:sp>
      <p:sp>
        <p:nvSpPr>
          <p:cNvPr id="292" name="Google Shape;292;p18"/>
          <p:cNvSpPr txBox="1">
            <a:spLocks noGrp="1"/>
          </p:cNvSpPr>
          <p:nvPr>
            <p:ph type="body" idx="4"/>
          </p:nvPr>
        </p:nvSpPr>
        <p:spPr>
          <a:xfrm>
            <a:off x="3848250" y="2952163"/>
            <a:ext cx="1458000" cy="8121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293" name="Google Shape;293;p18"/>
          <p:cNvSpPr txBox="1">
            <a:spLocks noGrp="1"/>
          </p:cNvSpPr>
          <p:nvPr>
            <p:ph type="subTitle" idx="5"/>
          </p:nvPr>
        </p:nvSpPr>
        <p:spPr>
          <a:xfrm>
            <a:off x="2077400" y="4218350"/>
            <a:ext cx="1377600" cy="144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a:endParaRPr/>
          </a:p>
        </p:txBody>
      </p:sp>
      <p:sp>
        <p:nvSpPr>
          <p:cNvPr id="294" name="Google Shape;294;p18"/>
          <p:cNvSpPr txBox="1">
            <a:spLocks noGrp="1"/>
          </p:cNvSpPr>
          <p:nvPr>
            <p:ph type="body" idx="6"/>
          </p:nvPr>
        </p:nvSpPr>
        <p:spPr>
          <a:xfrm>
            <a:off x="5634175" y="2952175"/>
            <a:ext cx="1458000" cy="8121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295" name="Google Shape;295;p18"/>
          <p:cNvSpPr txBox="1">
            <a:spLocks noGrp="1"/>
          </p:cNvSpPr>
          <p:nvPr>
            <p:ph type="subTitle" idx="7"/>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96" name="Google Shape;296;p18"/>
          <p:cNvSpPr txBox="1">
            <a:spLocks noGrp="1"/>
          </p:cNvSpPr>
          <p:nvPr>
            <p:ph type="subTitle" idx="8"/>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97" name="Google Shape;297;p18"/>
          <p:cNvSpPr txBox="1">
            <a:spLocks noGrp="1"/>
          </p:cNvSpPr>
          <p:nvPr>
            <p:ph type="subTitle" idx="9"/>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298" name="Google Shape;298;p18"/>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18"/>
          <p:cNvSpPr txBox="1">
            <a:spLocks noGrp="1"/>
          </p:cNvSpPr>
          <p:nvPr>
            <p:ph type="title"/>
          </p:nvPr>
        </p:nvSpPr>
        <p:spPr>
          <a:xfrm>
            <a:off x="228600" y="613525"/>
            <a:ext cx="6841500" cy="7530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a:endParaRPr/>
          </a:p>
        </p:txBody>
      </p:sp>
      <p:sp>
        <p:nvSpPr>
          <p:cNvPr id="300" name="Google Shape;300;p18"/>
          <p:cNvSpPr txBox="1">
            <a:spLocks noGrp="1"/>
          </p:cNvSpPr>
          <p:nvPr>
            <p:ph type="subTitle" idx="13"/>
          </p:nvPr>
        </p:nvSpPr>
        <p:spPr>
          <a:xfrm>
            <a:off x="277500" y="4218350"/>
            <a:ext cx="1377600" cy="144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000"/>
              <a:buFont typeface="Urbanist"/>
              <a:buNone/>
              <a:defRPr sz="1000">
                <a:solidFill>
                  <a:schemeClr val="dk1"/>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a:endParaRPr/>
          </a:p>
        </p:txBody>
      </p:sp>
      <p:sp>
        <p:nvSpPr>
          <p:cNvPr id="301" name="Google Shape;301;p18"/>
          <p:cNvSpPr txBox="1">
            <a:spLocks noGrp="1"/>
          </p:cNvSpPr>
          <p:nvPr>
            <p:ph type="subTitle" idx="14"/>
          </p:nvPr>
        </p:nvSpPr>
        <p:spPr>
          <a:xfrm>
            <a:off x="3877300" y="4218350"/>
            <a:ext cx="1377600" cy="144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a:endParaRPr/>
          </a:p>
        </p:txBody>
      </p:sp>
      <p:sp>
        <p:nvSpPr>
          <p:cNvPr id="302" name="Google Shape;302;p18"/>
          <p:cNvSpPr txBox="1">
            <a:spLocks noGrp="1"/>
          </p:cNvSpPr>
          <p:nvPr>
            <p:ph type="subTitle" idx="15"/>
          </p:nvPr>
        </p:nvSpPr>
        <p:spPr>
          <a:xfrm>
            <a:off x="5677200" y="4218350"/>
            <a:ext cx="1377600" cy="144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a:endParaRPr/>
          </a:p>
        </p:txBody>
      </p:sp>
      <p:sp>
        <p:nvSpPr>
          <p:cNvPr id="303" name="Google Shape;303;p18"/>
          <p:cNvSpPr txBox="1">
            <a:spLocks noGrp="1"/>
          </p:cNvSpPr>
          <p:nvPr>
            <p:ph type="subTitle" idx="16"/>
          </p:nvPr>
        </p:nvSpPr>
        <p:spPr>
          <a:xfrm>
            <a:off x="7477100" y="4218350"/>
            <a:ext cx="1377600" cy="144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a:endParaRPr/>
          </a:p>
        </p:txBody>
      </p:sp>
      <p:sp>
        <p:nvSpPr>
          <p:cNvPr id="304" name="Google Shape;304;p18"/>
          <p:cNvSpPr txBox="1">
            <a:spLocks noGrp="1"/>
          </p:cNvSpPr>
          <p:nvPr>
            <p:ph type="subTitle" idx="17"/>
          </p:nvPr>
        </p:nvSpPr>
        <p:spPr>
          <a:xfrm>
            <a:off x="238800" y="2667925"/>
            <a:ext cx="1339800" cy="1443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1200"/>
              <a:buFont typeface="Urbanist"/>
              <a:buNone/>
              <a:defRPr sz="1200" b="1">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18"/>
          <p:cNvSpPr txBox="1">
            <a:spLocks noGrp="1"/>
          </p:cNvSpPr>
          <p:nvPr>
            <p:ph type="subTitle" idx="18"/>
          </p:nvPr>
        </p:nvSpPr>
        <p:spPr>
          <a:xfrm>
            <a:off x="2034375" y="2667925"/>
            <a:ext cx="1339800" cy="144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a:endParaRPr/>
          </a:p>
        </p:txBody>
      </p:sp>
      <p:sp>
        <p:nvSpPr>
          <p:cNvPr id="306" name="Google Shape;306;p18"/>
          <p:cNvSpPr txBox="1">
            <a:spLocks noGrp="1"/>
          </p:cNvSpPr>
          <p:nvPr>
            <p:ph type="subTitle" idx="19"/>
          </p:nvPr>
        </p:nvSpPr>
        <p:spPr>
          <a:xfrm>
            <a:off x="5645375" y="2667925"/>
            <a:ext cx="1339800" cy="144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a:endParaRPr/>
          </a:p>
        </p:txBody>
      </p:sp>
      <p:sp>
        <p:nvSpPr>
          <p:cNvPr id="307" name="Google Shape;307;p18"/>
          <p:cNvSpPr txBox="1">
            <a:spLocks noGrp="1"/>
          </p:cNvSpPr>
          <p:nvPr>
            <p:ph type="subTitle" idx="20"/>
          </p:nvPr>
        </p:nvSpPr>
        <p:spPr>
          <a:xfrm>
            <a:off x="7460789" y="2667925"/>
            <a:ext cx="1339800" cy="144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a:endParaRPr/>
          </a:p>
        </p:txBody>
      </p:sp>
      <p:sp>
        <p:nvSpPr>
          <p:cNvPr id="308" name="Google Shape;308;p18"/>
          <p:cNvSpPr txBox="1">
            <a:spLocks noGrp="1"/>
          </p:cNvSpPr>
          <p:nvPr>
            <p:ph type="subTitle" idx="21"/>
          </p:nvPr>
        </p:nvSpPr>
        <p:spPr>
          <a:xfrm>
            <a:off x="372900" y="2029450"/>
            <a:ext cx="314100" cy="338700"/>
          </a:xfrm>
          <a:prstGeom prst="rect">
            <a:avLst/>
          </a:prstGeom>
        </p:spPr>
        <p:txBody>
          <a:bodyPr spcFirstLastPara="1" wrap="square" lIns="0" tIns="0" rIns="0" bIns="0" anchor="t" anchorCtr="0">
            <a:noAutofit/>
          </a:bodyPr>
          <a:lstStyle>
            <a:lvl1pPr lvl="0" algn="ctr">
              <a:spcBef>
                <a:spcPts val="0"/>
              </a:spcBef>
              <a:spcAft>
                <a:spcPts val="0"/>
              </a:spcAft>
              <a:buClr>
                <a:schemeClr val="dk1"/>
              </a:buClr>
              <a:buSzPts val="1600"/>
              <a:buFont typeface="Urbanist"/>
              <a:buNone/>
              <a:defRPr b="1">
                <a:solidFill>
                  <a:schemeClr val="dk1"/>
                </a:solidFill>
              </a:defRPr>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sp>
        <p:nvSpPr>
          <p:cNvPr id="309" name="Google Shape;309;p18"/>
          <p:cNvSpPr txBox="1">
            <a:spLocks noGrp="1"/>
          </p:cNvSpPr>
          <p:nvPr>
            <p:ph type="subTitle" idx="22"/>
          </p:nvPr>
        </p:nvSpPr>
        <p:spPr>
          <a:xfrm>
            <a:off x="2178663" y="2027390"/>
            <a:ext cx="314100" cy="3387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sz="1600" b="1">
                <a:solidFill>
                  <a:schemeClr val="accent3"/>
                </a:solidFill>
              </a:defRPr>
            </a:lvl2pPr>
            <a:lvl3pPr lvl="2" algn="ctr">
              <a:spcBef>
                <a:spcPts val="0"/>
              </a:spcBef>
              <a:spcAft>
                <a:spcPts val="0"/>
              </a:spcAft>
              <a:buClr>
                <a:schemeClr val="accent3"/>
              </a:buClr>
              <a:buSzPts val="1600"/>
              <a:buNone/>
              <a:defRPr sz="1600" b="1">
                <a:solidFill>
                  <a:schemeClr val="accent3"/>
                </a:solidFill>
              </a:defRPr>
            </a:lvl3pPr>
            <a:lvl4pPr lvl="3" algn="ctr">
              <a:spcBef>
                <a:spcPts val="0"/>
              </a:spcBef>
              <a:spcAft>
                <a:spcPts val="0"/>
              </a:spcAft>
              <a:buClr>
                <a:schemeClr val="accent3"/>
              </a:buClr>
              <a:buSzPts val="1600"/>
              <a:buNone/>
              <a:defRPr sz="1600" b="1">
                <a:solidFill>
                  <a:schemeClr val="accent3"/>
                </a:solidFill>
              </a:defRPr>
            </a:lvl4pPr>
            <a:lvl5pPr lvl="4" algn="ctr">
              <a:spcBef>
                <a:spcPts val="0"/>
              </a:spcBef>
              <a:spcAft>
                <a:spcPts val="0"/>
              </a:spcAft>
              <a:buClr>
                <a:schemeClr val="accent3"/>
              </a:buClr>
              <a:buSzPts val="1600"/>
              <a:buNone/>
              <a:defRPr sz="1600" b="1">
                <a:solidFill>
                  <a:schemeClr val="accent3"/>
                </a:solidFill>
              </a:defRPr>
            </a:lvl5pPr>
            <a:lvl6pPr lvl="5" algn="ctr">
              <a:spcBef>
                <a:spcPts val="0"/>
              </a:spcBef>
              <a:spcAft>
                <a:spcPts val="0"/>
              </a:spcAft>
              <a:buClr>
                <a:schemeClr val="accent3"/>
              </a:buClr>
              <a:buSzPts val="1600"/>
              <a:buNone/>
              <a:defRPr sz="1600" b="1">
                <a:solidFill>
                  <a:schemeClr val="accent3"/>
                </a:solidFill>
              </a:defRPr>
            </a:lvl6pPr>
            <a:lvl7pPr lvl="6" algn="ctr">
              <a:spcBef>
                <a:spcPts val="0"/>
              </a:spcBef>
              <a:spcAft>
                <a:spcPts val="0"/>
              </a:spcAft>
              <a:buClr>
                <a:schemeClr val="accent3"/>
              </a:buClr>
              <a:buSzPts val="1600"/>
              <a:buNone/>
              <a:defRPr sz="1600" b="1">
                <a:solidFill>
                  <a:schemeClr val="accent3"/>
                </a:solidFill>
              </a:defRPr>
            </a:lvl7pPr>
            <a:lvl8pPr lvl="7" algn="ctr">
              <a:spcBef>
                <a:spcPts val="0"/>
              </a:spcBef>
              <a:spcAft>
                <a:spcPts val="0"/>
              </a:spcAft>
              <a:buClr>
                <a:schemeClr val="accent3"/>
              </a:buClr>
              <a:buSzPts val="1600"/>
              <a:buNone/>
              <a:defRPr sz="1600" b="1">
                <a:solidFill>
                  <a:schemeClr val="accent3"/>
                </a:solidFill>
              </a:defRPr>
            </a:lvl8pPr>
            <a:lvl9pPr lvl="8" algn="ctr">
              <a:spcBef>
                <a:spcPts val="0"/>
              </a:spcBef>
              <a:spcAft>
                <a:spcPts val="0"/>
              </a:spcAft>
              <a:buClr>
                <a:schemeClr val="accent3"/>
              </a:buClr>
              <a:buSzPts val="1600"/>
              <a:buNone/>
              <a:defRPr sz="1600" b="1">
                <a:solidFill>
                  <a:schemeClr val="accent3"/>
                </a:solidFill>
              </a:defRPr>
            </a:lvl9pPr>
          </a:lstStyle>
          <a:p>
            <a:endParaRPr/>
          </a:p>
        </p:txBody>
      </p:sp>
      <p:sp>
        <p:nvSpPr>
          <p:cNvPr id="310" name="Google Shape;310;p18"/>
          <p:cNvSpPr txBox="1">
            <a:spLocks noGrp="1"/>
          </p:cNvSpPr>
          <p:nvPr>
            <p:ph type="subTitle" idx="23"/>
          </p:nvPr>
        </p:nvSpPr>
        <p:spPr>
          <a:xfrm>
            <a:off x="3974250" y="2027390"/>
            <a:ext cx="314100" cy="3387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sz="1600" b="1">
                <a:solidFill>
                  <a:schemeClr val="accent3"/>
                </a:solidFill>
              </a:defRPr>
            </a:lvl2pPr>
            <a:lvl3pPr lvl="2" algn="ctr">
              <a:spcBef>
                <a:spcPts val="0"/>
              </a:spcBef>
              <a:spcAft>
                <a:spcPts val="0"/>
              </a:spcAft>
              <a:buClr>
                <a:schemeClr val="accent3"/>
              </a:buClr>
              <a:buSzPts val="1600"/>
              <a:buNone/>
              <a:defRPr sz="1600" b="1">
                <a:solidFill>
                  <a:schemeClr val="accent3"/>
                </a:solidFill>
              </a:defRPr>
            </a:lvl3pPr>
            <a:lvl4pPr lvl="3" algn="ctr">
              <a:spcBef>
                <a:spcPts val="0"/>
              </a:spcBef>
              <a:spcAft>
                <a:spcPts val="0"/>
              </a:spcAft>
              <a:buClr>
                <a:schemeClr val="accent3"/>
              </a:buClr>
              <a:buSzPts val="1600"/>
              <a:buNone/>
              <a:defRPr sz="1600" b="1">
                <a:solidFill>
                  <a:schemeClr val="accent3"/>
                </a:solidFill>
              </a:defRPr>
            </a:lvl4pPr>
            <a:lvl5pPr lvl="4" algn="ctr">
              <a:spcBef>
                <a:spcPts val="0"/>
              </a:spcBef>
              <a:spcAft>
                <a:spcPts val="0"/>
              </a:spcAft>
              <a:buClr>
                <a:schemeClr val="accent3"/>
              </a:buClr>
              <a:buSzPts val="1600"/>
              <a:buNone/>
              <a:defRPr sz="1600" b="1">
                <a:solidFill>
                  <a:schemeClr val="accent3"/>
                </a:solidFill>
              </a:defRPr>
            </a:lvl5pPr>
            <a:lvl6pPr lvl="5" algn="ctr">
              <a:spcBef>
                <a:spcPts val="0"/>
              </a:spcBef>
              <a:spcAft>
                <a:spcPts val="0"/>
              </a:spcAft>
              <a:buClr>
                <a:schemeClr val="accent3"/>
              </a:buClr>
              <a:buSzPts val="1600"/>
              <a:buNone/>
              <a:defRPr sz="1600" b="1">
                <a:solidFill>
                  <a:schemeClr val="accent3"/>
                </a:solidFill>
              </a:defRPr>
            </a:lvl6pPr>
            <a:lvl7pPr lvl="6" algn="ctr">
              <a:spcBef>
                <a:spcPts val="0"/>
              </a:spcBef>
              <a:spcAft>
                <a:spcPts val="0"/>
              </a:spcAft>
              <a:buClr>
                <a:schemeClr val="accent3"/>
              </a:buClr>
              <a:buSzPts val="1600"/>
              <a:buNone/>
              <a:defRPr sz="1600" b="1">
                <a:solidFill>
                  <a:schemeClr val="accent3"/>
                </a:solidFill>
              </a:defRPr>
            </a:lvl7pPr>
            <a:lvl8pPr lvl="7" algn="ctr">
              <a:spcBef>
                <a:spcPts val="0"/>
              </a:spcBef>
              <a:spcAft>
                <a:spcPts val="0"/>
              </a:spcAft>
              <a:buClr>
                <a:schemeClr val="accent3"/>
              </a:buClr>
              <a:buSzPts val="1600"/>
              <a:buNone/>
              <a:defRPr sz="1600" b="1">
                <a:solidFill>
                  <a:schemeClr val="accent3"/>
                </a:solidFill>
              </a:defRPr>
            </a:lvl8pPr>
            <a:lvl9pPr lvl="8" algn="ctr">
              <a:spcBef>
                <a:spcPts val="0"/>
              </a:spcBef>
              <a:spcAft>
                <a:spcPts val="0"/>
              </a:spcAft>
              <a:buClr>
                <a:schemeClr val="accent3"/>
              </a:buClr>
              <a:buSzPts val="1600"/>
              <a:buNone/>
              <a:defRPr sz="1600" b="1">
                <a:solidFill>
                  <a:schemeClr val="accent3"/>
                </a:solidFill>
              </a:defRPr>
            </a:lvl9pPr>
          </a:lstStyle>
          <a:p>
            <a:endParaRPr/>
          </a:p>
        </p:txBody>
      </p:sp>
      <p:sp>
        <p:nvSpPr>
          <p:cNvPr id="311" name="Google Shape;311;p18"/>
          <p:cNvSpPr txBox="1">
            <a:spLocks noGrp="1"/>
          </p:cNvSpPr>
          <p:nvPr>
            <p:ph type="subTitle" idx="24"/>
          </p:nvPr>
        </p:nvSpPr>
        <p:spPr>
          <a:xfrm>
            <a:off x="5789675" y="2027390"/>
            <a:ext cx="314100" cy="3387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sz="1600" b="1">
                <a:solidFill>
                  <a:schemeClr val="accent3"/>
                </a:solidFill>
              </a:defRPr>
            </a:lvl2pPr>
            <a:lvl3pPr lvl="2" algn="ctr">
              <a:spcBef>
                <a:spcPts val="0"/>
              </a:spcBef>
              <a:spcAft>
                <a:spcPts val="0"/>
              </a:spcAft>
              <a:buClr>
                <a:schemeClr val="accent3"/>
              </a:buClr>
              <a:buSzPts val="1600"/>
              <a:buNone/>
              <a:defRPr sz="1600" b="1">
                <a:solidFill>
                  <a:schemeClr val="accent3"/>
                </a:solidFill>
              </a:defRPr>
            </a:lvl3pPr>
            <a:lvl4pPr lvl="3" algn="ctr">
              <a:spcBef>
                <a:spcPts val="0"/>
              </a:spcBef>
              <a:spcAft>
                <a:spcPts val="0"/>
              </a:spcAft>
              <a:buClr>
                <a:schemeClr val="accent3"/>
              </a:buClr>
              <a:buSzPts val="1600"/>
              <a:buNone/>
              <a:defRPr sz="1600" b="1">
                <a:solidFill>
                  <a:schemeClr val="accent3"/>
                </a:solidFill>
              </a:defRPr>
            </a:lvl4pPr>
            <a:lvl5pPr lvl="4" algn="ctr">
              <a:spcBef>
                <a:spcPts val="0"/>
              </a:spcBef>
              <a:spcAft>
                <a:spcPts val="0"/>
              </a:spcAft>
              <a:buClr>
                <a:schemeClr val="accent3"/>
              </a:buClr>
              <a:buSzPts val="1600"/>
              <a:buNone/>
              <a:defRPr sz="1600" b="1">
                <a:solidFill>
                  <a:schemeClr val="accent3"/>
                </a:solidFill>
              </a:defRPr>
            </a:lvl5pPr>
            <a:lvl6pPr lvl="5" algn="ctr">
              <a:spcBef>
                <a:spcPts val="0"/>
              </a:spcBef>
              <a:spcAft>
                <a:spcPts val="0"/>
              </a:spcAft>
              <a:buClr>
                <a:schemeClr val="accent3"/>
              </a:buClr>
              <a:buSzPts val="1600"/>
              <a:buNone/>
              <a:defRPr sz="1600" b="1">
                <a:solidFill>
                  <a:schemeClr val="accent3"/>
                </a:solidFill>
              </a:defRPr>
            </a:lvl6pPr>
            <a:lvl7pPr lvl="6" algn="ctr">
              <a:spcBef>
                <a:spcPts val="0"/>
              </a:spcBef>
              <a:spcAft>
                <a:spcPts val="0"/>
              </a:spcAft>
              <a:buClr>
                <a:schemeClr val="accent3"/>
              </a:buClr>
              <a:buSzPts val="1600"/>
              <a:buNone/>
              <a:defRPr sz="1600" b="1">
                <a:solidFill>
                  <a:schemeClr val="accent3"/>
                </a:solidFill>
              </a:defRPr>
            </a:lvl7pPr>
            <a:lvl8pPr lvl="7" algn="ctr">
              <a:spcBef>
                <a:spcPts val="0"/>
              </a:spcBef>
              <a:spcAft>
                <a:spcPts val="0"/>
              </a:spcAft>
              <a:buClr>
                <a:schemeClr val="accent3"/>
              </a:buClr>
              <a:buSzPts val="1600"/>
              <a:buNone/>
              <a:defRPr sz="1600" b="1">
                <a:solidFill>
                  <a:schemeClr val="accent3"/>
                </a:solidFill>
              </a:defRPr>
            </a:lvl8pPr>
            <a:lvl9pPr lvl="8" algn="ctr">
              <a:spcBef>
                <a:spcPts val="0"/>
              </a:spcBef>
              <a:spcAft>
                <a:spcPts val="0"/>
              </a:spcAft>
              <a:buClr>
                <a:schemeClr val="accent3"/>
              </a:buClr>
              <a:buSzPts val="1600"/>
              <a:buNone/>
              <a:defRPr sz="1600" b="1">
                <a:solidFill>
                  <a:schemeClr val="accent3"/>
                </a:solidFill>
              </a:defRPr>
            </a:lvl9pPr>
          </a:lstStyle>
          <a:p>
            <a:endParaRPr/>
          </a:p>
        </p:txBody>
      </p:sp>
      <p:sp>
        <p:nvSpPr>
          <p:cNvPr id="312" name="Google Shape;312;p18"/>
          <p:cNvSpPr txBox="1">
            <a:spLocks noGrp="1"/>
          </p:cNvSpPr>
          <p:nvPr>
            <p:ph type="subTitle" idx="25"/>
          </p:nvPr>
        </p:nvSpPr>
        <p:spPr>
          <a:xfrm>
            <a:off x="7605089" y="2027390"/>
            <a:ext cx="314100" cy="3387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sz="1600" b="1">
                <a:solidFill>
                  <a:schemeClr val="accent3"/>
                </a:solidFill>
              </a:defRPr>
            </a:lvl2pPr>
            <a:lvl3pPr lvl="2" algn="ctr">
              <a:spcBef>
                <a:spcPts val="0"/>
              </a:spcBef>
              <a:spcAft>
                <a:spcPts val="0"/>
              </a:spcAft>
              <a:buClr>
                <a:schemeClr val="accent3"/>
              </a:buClr>
              <a:buSzPts val="1600"/>
              <a:buNone/>
              <a:defRPr sz="1600" b="1">
                <a:solidFill>
                  <a:schemeClr val="accent3"/>
                </a:solidFill>
              </a:defRPr>
            </a:lvl3pPr>
            <a:lvl4pPr lvl="3" algn="ctr">
              <a:spcBef>
                <a:spcPts val="0"/>
              </a:spcBef>
              <a:spcAft>
                <a:spcPts val="0"/>
              </a:spcAft>
              <a:buClr>
                <a:schemeClr val="accent3"/>
              </a:buClr>
              <a:buSzPts val="1600"/>
              <a:buNone/>
              <a:defRPr sz="1600" b="1">
                <a:solidFill>
                  <a:schemeClr val="accent3"/>
                </a:solidFill>
              </a:defRPr>
            </a:lvl4pPr>
            <a:lvl5pPr lvl="4" algn="ctr">
              <a:spcBef>
                <a:spcPts val="0"/>
              </a:spcBef>
              <a:spcAft>
                <a:spcPts val="0"/>
              </a:spcAft>
              <a:buClr>
                <a:schemeClr val="accent3"/>
              </a:buClr>
              <a:buSzPts val="1600"/>
              <a:buNone/>
              <a:defRPr sz="1600" b="1">
                <a:solidFill>
                  <a:schemeClr val="accent3"/>
                </a:solidFill>
              </a:defRPr>
            </a:lvl5pPr>
            <a:lvl6pPr lvl="5" algn="ctr">
              <a:spcBef>
                <a:spcPts val="0"/>
              </a:spcBef>
              <a:spcAft>
                <a:spcPts val="0"/>
              </a:spcAft>
              <a:buClr>
                <a:schemeClr val="accent3"/>
              </a:buClr>
              <a:buSzPts val="1600"/>
              <a:buNone/>
              <a:defRPr sz="1600" b="1">
                <a:solidFill>
                  <a:schemeClr val="accent3"/>
                </a:solidFill>
              </a:defRPr>
            </a:lvl6pPr>
            <a:lvl7pPr lvl="6" algn="ctr">
              <a:spcBef>
                <a:spcPts val="0"/>
              </a:spcBef>
              <a:spcAft>
                <a:spcPts val="0"/>
              </a:spcAft>
              <a:buClr>
                <a:schemeClr val="accent3"/>
              </a:buClr>
              <a:buSzPts val="1600"/>
              <a:buNone/>
              <a:defRPr sz="1600" b="1">
                <a:solidFill>
                  <a:schemeClr val="accent3"/>
                </a:solidFill>
              </a:defRPr>
            </a:lvl7pPr>
            <a:lvl8pPr lvl="7" algn="ctr">
              <a:spcBef>
                <a:spcPts val="0"/>
              </a:spcBef>
              <a:spcAft>
                <a:spcPts val="0"/>
              </a:spcAft>
              <a:buClr>
                <a:schemeClr val="accent3"/>
              </a:buClr>
              <a:buSzPts val="1600"/>
              <a:buNone/>
              <a:defRPr sz="1600" b="1">
                <a:solidFill>
                  <a:schemeClr val="accent3"/>
                </a:solidFill>
              </a:defRPr>
            </a:lvl8pPr>
            <a:lvl9pPr lvl="8" algn="ctr">
              <a:spcBef>
                <a:spcPts val="0"/>
              </a:spcBef>
              <a:spcAft>
                <a:spcPts val="0"/>
              </a:spcAft>
              <a:buClr>
                <a:schemeClr val="accent3"/>
              </a:buClr>
              <a:buSzPts val="1600"/>
              <a:buNone/>
              <a:defRPr sz="1600" b="1">
                <a:solidFill>
                  <a:schemeClr val="accent3"/>
                </a:solidFill>
              </a:defRPr>
            </a:lvl9pPr>
          </a:lstStyle>
          <a:p>
            <a:endParaRPr/>
          </a:p>
        </p:txBody>
      </p:sp>
      <p:sp>
        <p:nvSpPr>
          <p:cNvPr id="313" name="Google Shape;313;p18"/>
          <p:cNvSpPr txBox="1">
            <a:spLocks noGrp="1"/>
          </p:cNvSpPr>
          <p:nvPr>
            <p:ph type="body" idx="26"/>
          </p:nvPr>
        </p:nvSpPr>
        <p:spPr>
          <a:xfrm>
            <a:off x="7450350" y="2952175"/>
            <a:ext cx="1458000" cy="8121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314" name="Google Shape;314;p18"/>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315" name="Google Shape;315;p18"/>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trics ">
  <p:cSld name="CUSTOM_5">
    <p:spTree>
      <p:nvGrpSpPr>
        <p:cNvPr id="1" name="Shape 316"/>
        <p:cNvGrpSpPr/>
        <p:nvPr/>
      </p:nvGrpSpPr>
      <p:grpSpPr>
        <a:xfrm>
          <a:off x="0" y="0"/>
          <a:ext cx="0" cy="0"/>
          <a:chOff x="0" y="0"/>
          <a:chExt cx="0" cy="0"/>
        </a:xfrm>
      </p:grpSpPr>
      <p:sp>
        <p:nvSpPr>
          <p:cNvPr id="317" name="Google Shape;317;p19"/>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18" name="Google Shape;318;p19"/>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19" name="Google Shape;319;p19"/>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320" name="Google Shape;320;p19"/>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321" name="Google Shape;321;p19"/>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322" name="Google Shape;322;p19"/>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323" name="Google Shape;323;p19"/>
          <p:cNvSpPr txBox="1">
            <a:spLocks noGrp="1"/>
          </p:cNvSpPr>
          <p:nvPr>
            <p:ph type="subTitle" idx="4"/>
          </p:nvPr>
        </p:nvSpPr>
        <p:spPr>
          <a:xfrm>
            <a:off x="6314800" y="458325"/>
            <a:ext cx="2294700" cy="330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19"/>
          <p:cNvSpPr txBox="1">
            <a:spLocks noGrp="1"/>
          </p:cNvSpPr>
          <p:nvPr>
            <p:ph type="title"/>
          </p:nvPr>
        </p:nvSpPr>
        <p:spPr>
          <a:xfrm>
            <a:off x="237650" y="746900"/>
            <a:ext cx="2834700" cy="25908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a:endParaRPr/>
          </a:p>
        </p:txBody>
      </p:sp>
      <p:sp>
        <p:nvSpPr>
          <p:cNvPr id="325" name="Google Shape;325;p19"/>
          <p:cNvSpPr txBox="1">
            <a:spLocks noGrp="1"/>
          </p:cNvSpPr>
          <p:nvPr>
            <p:ph type="subTitle" idx="5"/>
          </p:nvPr>
        </p:nvSpPr>
        <p:spPr>
          <a:xfrm>
            <a:off x="229175" y="229175"/>
            <a:ext cx="2834700" cy="330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26" name="Google Shape;326;p19"/>
          <p:cNvSpPr txBox="1">
            <a:spLocks noGrp="1"/>
          </p:cNvSpPr>
          <p:nvPr>
            <p:ph type="subTitle" idx="6"/>
          </p:nvPr>
        </p:nvSpPr>
        <p:spPr>
          <a:xfrm>
            <a:off x="3437500" y="882725"/>
            <a:ext cx="2294700" cy="5007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327" name="Google Shape;327;p19"/>
          <p:cNvSpPr txBox="1">
            <a:spLocks noGrp="1"/>
          </p:cNvSpPr>
          <p:nvPr>
            <p:ph type="title" idx="7"/>
          </p:nvPr>
        </p:nvSpPr>
        <p:spPr>
          <a:xfrm>
            <a:off x="3611850" y="1848195"/>
            <a:ext cx="1924200" cy="594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6200"/>
              <a:buNone/>
              <a:defRPr sz="6200"/>
            </a:lvl1pPr>
            <a:lvl2pPr lvl="1">
              <a:spcBef>
                <a:spcPts val="0"/>
              </a:spcBef>
              <a:spcAft>
                <a:spcPts val="0"/>
              </a:spcAft>
              <a:buClr>
                <a:schemeClr val="lt1"/>
              </a:buClr>
              <a:buSzPts val="6200"/>
              <a:buNone/>
              <a:defRPr sz="6200"/>
            </a:lvl2pPr>
            <a:lvl3pPr lvl="2">
              <a:spcBef>
                <a:spcPts val="0"/>
              </a:spcBef>
              <a:spcAft>
                <a:spcPts val="0"/>
              </a:spcAft>
              <a:buClr>
                <a:schemeClr val="lt1"/>
              </a:buClr>
              <a:buSzPts val="6200"/>
              <a:buNone/>
              <a:defRPr sz="6200"/>
            </a:lvl3pPr>
            <a:lvl4pPr lvl="3">
              <a:spcBef>
                <a:spcPts val="0"/>
              </a:spcBef>
              <a:spcAft>
                <a:spcPts val="0"/>
              </a:spcAft>
              <a:buClr>
                <a:schemeClr val="lt1"/>
              </a:buClr>
              <a:buSzPts val="6200"/>
              <a:buNone/>
              <a:defRPr sz="6200"/>
            </a:lvl4pPr>
            <a:lvl5pPr lvl="4">
              <a:spcBef>
                <a:spcPts val="0"/>
              </a:spcBef>
              <a:spcAft>
                <a:spcPts val="0"/>
              </a:spcAft>
              <a:buClr>
                <a:schemeClr val="lt1"/>
              </a:buClr>
              <a:buSzPts val="6200"/>
              <a:buNone/>
              <a:defRPr sz="6200"/>
            </a:lvl5pPr>
            <a:lvl6pPr lvl="5">
              <a:spcBef>
                <a:spcPts val="0"/>
              </a:spcBef>
              <a:spcAft>
                <a:spcPts val="0"/>
              </a:spcAft>
              <a:buClr>
                <a:schemeClr val="lt1"/>
              </a:buClr>
              <a:buSzPts val="6200"/>
              <a:buNone/>
              <a:defRPr sz="6200"/>
            </a:lvl6pPr>
            <a:lvl7pPr lvl="6">
              <a:spcBef>
                <a:spcPts val="0"/>
              </a:spcBef>
              <a:spcAft>
                <a:spcPts val="0"/>
              </a:spcAft>
              <a:buClr>
                <a:schemeClr val="lt1"/>
              </a:buClr>
              <a:buSzPts val="6200"/>
              <a:buNone/>
              <a:defRPr sz="6200"/>
            </a:lvl7pPr>
            <a:lvl8pPr lvl="7">
              <a:spcBef>
                <a:spcPts val="0"/>
              </a:spcBef>
              <a:spcAft>
                <a:spcPts val="0"/>
              </a:spcAft>
              <a:buClr>
                <a:schemeClr val="lt1"/>
              </a:buClr>
              <a:buSzPts val="6200"/>
              <a:buNone/>
              <a:defRPr sz="6200"/>
            </a:lvl8pPr>
            <a:lvl9pPr lvl="8">
              <a:spcBef>
                <a:spcPts val="0"/>
              </a:spcBef>
              <a:spcAft>
                <a:spcPts val="0"/>
              </a:spcAft>
              <a:buClr>
                <a:schemeClr val="lt1"/>
              </a:buClr>
              <a:buSzPts val="6200"/>
              <a:buNone/>
              <a:defRPr sz="6200"/>
            </a:lvl9pPr>
          </a:lstStyle>
          <a:p>
            <a:endParaRPr/>
          </a:p>
        </p:txBody>
      </p:sp>
      <p:sp>
        <p:nvSpPr>
          <p:cNvPr id="328" name="Google Shape;328;p19"/>
          <p:cNvSpPr txBox="1">
            <a:spLocks noGrp="1"/>
          </p:cNvSpPr>
          <p:nvPr>
            <p:ph type="title" idx="8"/>
          </p:nvPr>
        </p:nvSpPr>
        <p:spPr>
          <a:xfrm>
            <a:off x="3611850" y="3250202"/>
            <a:ext cx="1920300" cy="594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6200"/>
              <a:buFont typeface="Urbanist"/>
              <a:buNone/>
              <a:defRPr sz="6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a:endParaRPr/>
          </a:p>
        </p:txBody>
      </p:sp>
      <p:sp>
        <p:nvSpPr>
          <p:cNvPr id="329" name="Google Shape;329;p19"/>
          <p:cNvSpPr txBox="1">
            <a:spLocks noGrp="1"/>
          </p:cNvSpPr>
          <p:nvPr>
            <p:ph type="subTitle" idx="9"/>
          </p:nvPr>
        </p:nvSpPr>
        <p:spPr>
          <a:xfrm>
            <a:off x="3611850" y="2707575"/>
            <a:ext cx="2120400" cy="168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330" name="Google Shape;330;p19"/>
          <p:cNvSpPr txBox="1">
            <a:spLocks noGrp="1"/>
          </p:cNvSpPr>
          <p:nvPr>
            <p:ph type="subTitle" idx="13"/>
          </p:nvPr>
        </p:nvSpPr>
        <p:spPr>
          <a:xfrm>
            <a:off x="3611850" y="4076800"/>
            <a:ext cx="2120400" cy="1683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331" name="Google Shape;331;p19"/>
          <p:cNvSpPr txBox="1">
            <a:spLocks noGrp="1"/>
          </p:cNvSpPr>
          <p:nvPr>
            <p:ph type="subTitle" idx="14"/>
          </p:nvPr>
        </p:nvSpPr>
        <p:spPr>
          <a:xfrm>
            <a:off x="6258900" y="3267725"/>
            <a:ext cx="2478300" cy="5007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a:endParaRPr/>
          </a:p>
        </p:txBody>
      </p:sp>
      <p:sp>
        <p:nvSpPr>
          <p:cNvPr id="332" name="Google Shape;332;p19"/>
          <p:cNvSpPr txBox="1">
            <a:spLocks noGrp="1"/>
          </p:cNvSpPr>
          <p:nvPr>
            <p:ph type="subTitle" idx="15"/>
          </p:nvPr>
        </p:nvSpPr>
        <p:spPr>
          <a:xfrm>
            <a:off x="6258900" y="3955225"/>
            <a:ext cx="2478300" cy="3300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1600"/>
              <a:buFont typeface="Urbanist"/>
              <a:buNone/>
              <a:defRPr b="1" u="sng">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3"/>
        <p:cNvGrpSpPr/>
        <p:nvPr/>
      </p:nvGrpSpPr>
      <p:grpSpPr>
        <a:xfrm>
          <a:off x="0" y="0"/>
          <a:ext cx="0" cy="0"/>
          <a:chOff x="0" y="0"/>
          <a:chExt cx="0" cy="0"/>
        </a:xfrm>
      </p:grpSpPr>
      <p:sp>
        <p:nvSpPr>
          <p:cNvPr id="334" name="Google Shape;334;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5" name="Google Shape;33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ALT 1">
  <p:cSld name="BLANK_1_1_2">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28600" y="395043"/>
            <a:ext cx="6480300" cy="587700"/>
          </a:xfrm>
          <a:prstGeom prst="rect">
            <a:avLst/>
          </a:prstGeom>
        </p:spPr>
        <p:txBody>
          <a:bodyPr spcFirstLastPara="1" wrap="square" lIns="0" tIns="0" rIns="91425" bIns="91425" anchor="t" anchorCtr="0">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a:endParaRPr/>
          </a:p>
        </p:txBody>
      </p:sp>
      <p:sp>
        <p:nvSpPr>
          <p:cNvPr id="26" name="Google Shape;26;p3"/>
          <p:cNvSpPr txBox="1">
            <a:spLocks noGrp="1"/>
          </p:cNvSpPr>
          <p:nvPr>
            <p:ph type="body" idx="1"/>
          </p:nvPr>
        </p:nvSpPr>
        <p:spPr>
          <a:xfrm>
            <a:off x="228600" y="1743625"/>
            <a:ext cx="4296600" cy="2709000"/>
          </a:xfrm>
          <a:prstGeom prst="rect">
            <a:avLst/>
          </a:prstGeom>
        </p:spPr>
        <p:txBody>
          <a:bodyPr spcFirstLastPara="1" wrap="square" lIns="0" tIns="91425" rIns="91425" bIns="91425" anchor="b" anchorCtr="0">
            <a:no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27" name="Google Shape;27;p3"/>
          <p:cNvSpPr txBox="1">
            <a:spLocks noGrp="1"/>
          </p:cNvSpPr>
          <p:nvPr>
            <p:ph type="subTitle" idx="2"/>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8" name="Google Shape;28;p3"/>
          <p:cNvSpPr txBox="1">
            <a:spLocks noGrp="1"/>
          </p:cNvSpPr>
          <p:nvPr>
            <p:ph type="subTitle" idx="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29" name="Google Shape;29;p3"/>
          <p:cNvSpPr txBox="1">
            <a:spLocks noGrp="1"/>
          </p:cNvSpPr>
          <p:nvPr>
            <p:ph type="subTitle" idx="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0" name="Google Shape;30;p3"/>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Urbanist"/>
              <a:ea typeface="Urbanist"/>
              <a:cs typeface="Urbanist"/>
              <a:sym typeface="Urbanist"/>
            </a:endParaRPr>
          </a:p>
        </p:txBody>
      </p:sp>
      <p:sp>
        <p:nvSpPr>
          <p:cNvPr id="31" name="Google Shape;31;p3"/>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Urbanist"/>
              <a:ea typeface="Urbanist"/>
              <a:cs typeface="Urbanist"/>
              <a:sym typeface="Urbanist"/>
            </a:endParaRPr>
          </a:p>
        </p:txBody>
      </p:sp>
      <p:cxnSp>
        <p:nvCxnSpPr>
          <p:cNvPr id="32" name="Google Shape;32;p3"/>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0" name="Google Shape;34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3" name="Google Shape;343;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44" name="Google Shape;344;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9" name="Google Shape;349;p2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0"/>
        <p:cNvGrpSpPr/>
        <p:nvPr/>
      </p:nvGrpSpPr>
      <p:grpSpPr>
        <a:xfrm>
          <a:off x="0" y="0"/>
          <a:ext cx="0" cy="0"/>
          <a:chOff x="0" y="0"/>
          <a:chExt cx="0" cy="0"/>
        </a:xfrm>
      </p:grpSpPr>
      <p:sp>
        <p:nvSpPr>
          <p:cNvPr id="351" name="Google Shape;351;p2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4" name="Google Shape;354;p2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55" name="Google Shape;355;p2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6"/>
        <p:cNvGrpSpPr/>
        <p:nvPr/>
      </p:nvGrpSpPr>
      <p:grpSpPr>
        <a:xfrm>
          <a:off x="0" y="0"/>
          <a:ext cx="0" cy="0"/>
          <a:chOff x="0" y="0"/>
          <a:chExt cx="0" cy="0"/>
        </a:xfrm>
      </p:grpSpPr>
      <p:sp>
        <p:nvSpPr>
          <p:cNvPr id="357" name="Google Shape;357;p2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200"/>
              <a:buNone/>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8"/>
        <p:cNvGrpSpPr/>
        <p:nvPr/>
      </p:nvGrpSpPr>
      <p:grpSpPr>
        <a:xfrm>
          <a:off x="0" y="0"/>
          <a:ext cx="0" cy="0"/>
          <a:chOff x="0" y="0"/>
          <a:chExt cx="0" cy="0"/>
        </a:xfrm>
      </p:grpSpPr>
      <p:sp>
        <p:nvSpPr>
          <p:cNvPr id="359" name="Google Shape;359;p2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2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ur values">
  <p:cSld name="BLANK_1_1_1_1">
    <p:spTree>
      <p:nvGrpSpPr>
        <p:cNvPr id="1" name="Shape 33"/>
        <p:cNvGrpSpPr/>
        <p:nvPr/>
      </p:nvGrpSpPr>
      <p:grpSpPr>
        <a:xfrm>
          <a:off x="0" y="0"/>
          <a:ext cx="0" cy="0"/>
          <a:chOff x="0" y="0"/>
          <a:chExt cx="0" cy="0"/>
        </a:xfrm>
      </p:grpSpPr>
      <p:sp>
        <p:nvSpPr>
          <p:cNvPr id="34" name="Google Shape;34;p4"/>
          <p:cNvSpPr txBox="1">
            <a:spLocks noGrp="1"/>
          </p:cNvSpPr>
          <p:nvPr>
            <p:ph type="subTitle" idx="1"/>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a:endParaRPr/>
          </a:p>
        </p:txBody>
      </p:sp>
      <p:sp>
        <p:nvSpPr>
          <p:cNvPr id="35" name="Google Shape;35;p4"/>
          <p:cNvSpPr txBox="1">
            <a:spLocks noGrp="1"/>
          </p:cNvSpPr>
          <p:nvPr>
            <p:ph type="title"/>
          </p:nvPr>
        </p:nvSpPr>
        <p:spPr>
          <a:xfrm>
            <a:off x="228600" y="613525"/>
            <a:ext cx="7223400" cy="4221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2400">
                <a:solidFill>
                  <a:schemeClr val="dk2"/>
                </a:solidFill>
              </a:defRPr>
            </a:lvl1pPr>
            <a:lvl2pPr lvl="1">
              <a:lnSpc>
                <a:spcPct val="85000"/>
              </a:lnSpc>
              <a:spcBef>
                <a:spcPts val="0"/>
              </a:spcBef>
              <a:spcAft>
                <a:spcPts val="0"/>
              </a:spcAft>
              <a:buNone/>
              <a:defRPr sz="2400">
                <a:solidFill>
                  <a:schemeClr val="dk2"/>
                </a:solidFill>
              </a:defRPr>
            </a:lvl2pPr>
            <a:lvl3pPr lvl="2">
              <a:lnSpc>
                <a:spcPct val="85000"/>
              </a:lnSpc>
              <a:spcBef>
                <a:spcPts val="0"/>
              </a:spcBef>
              <a:spcAft>
                <a:spcPts val="0"/>
              </a:spcAft>
              <a:buNone/>
              <a:defRPr sz="2400">
                <a:solidFill>
                  <a:schemeClr val="dk2"/>
                </a:solidFill>
              </a:defRPr>
            </a:lvl3pPr>
            <a:lvl4pPr lvl="3">
              <a:lnSpc>
                <a:spcPct val="85000"/>
              </a:lnSpc>
              <a:spcBef>
                <a:spcPts val="0"/>
              </a:spcBef>
              <a:spcAft>
                <a:spcPts val="0"/>
              </a:spcAft>
              <a:buNone/>
              <a:defRPr sz="2400">
                <a:solidFill>
                  <a:schemeClr val="dk2"/>
                </a:solidFill>
              </a:defRPr>
            </a:lvl4pPr>
            <a:lvl5pPr lvl="4">
              <a:lnSpc>
                <a:spcPct val="85000"/>
              </a:lnSpc>
              <a:spcBef>
                <a:spcPts val="0"/>
              </a:spcBef>
              <a:spcAft>
                <a:spcPts val="0"/>
              </a:spcAft>
              <a:buNone/>
              <a:defRPr sz="2400">
                <a:solidFill>
                  <a:schemeClr val="dk2"/>
                </a:solidFill>
              </a:defRPr>
            </a:lvl5pPr>
            <a:lvl6pPr lvl="5">
              <a:lnSpc>
                <a:spcPct val="85000"/>
              </a:lnSpc>
              <a:spcBef>
                <a:spcPts val="0"/>
              </a:spcBef>
              <a:spcAft>
                <a:spcPts val="0"/>
              </a:spcAft>
              <a:buNone/>
              <a:defRPr sz="2400">
                <a:solidFill>
                  <a:schemeClr val="dk2"/>
                </a:solidFill>
              </a:defRPr>
            </a:lvl6pPr>
            <a:lvl7pPr lvl="6">
              <a:lnSpc>
                <a:spcPct val="85000"/>
              </a:lnSpc>
              <a:spcBef>
                <a:spcPts val="0"/>
              </a:spcBef>
              <a:spcAft>
                <a:spcPts val="0"/>
              </a:spcAft>
              <a:buNone/>
              <a:defRPr sz="2400">
                <a:solidFill>
                  <a:schemeClr val="dk2"/>
                </a:solidFill>
              </a:defRPr>
            </a:lvl7pPr>
            <a:lvl8pPr lvl="7">
              <a:lnSpc>
                <a:spcPct val="85000"/>
              </a:lnSpc>
              <a:spcBef>
                <a:spcPts val="0"/>
              </a:spcBef>
              <a:spcAft>
                <a:spcPts val="0"/>
              </a:spcAft>
              <a:buNone/>
              <a:defRPr sz="2400">
                <a:solidFill>
                  <a:schemeClr val="dk2"/>
                </a:solidFill>
              </a:defRPr>
            </a:lvl8pPr>
            <a:lvl9pPr lvl="8">
              <a:lnSpc>
                <a:spcPct val="85000"/>
              </a:lnSpc>
              <a:spcBef>
                <a:spcPts val="0"/>
              </a:spcBef>
              <a:spcAft>
                <a:spcPts val="0"/>
              </a:spcAft>
              <a:buNone/>
              <a:defRPr sz="2400">
                <a:solidFill>
                  <a:schemeClr val="dk2"/>
                </a:solidFill>
              </a:defRPr>
            </a:lvl9pPr>
          </a:lstStyle>
          <a:p>
            <a:endParaRPr/>
          </a:p>
        </p:txBody>
      </p:sp>
      <p:sp>
        <p:nvSpPr>
          <p:cNvPr id="36" name="Google Shape;36;p4"/>
          <p:cNvSpPr txBox="1">
            <a:spLocks noGrp="1"/>
          </p:cNvSpPr>
          <p:nvPr>
            <p:ph type="subTitle" idx="2"/>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7" name="Google Shape;37;p4"/>
          <p:cNvSpPr txBox="1">
            <a:spLocks noGrp="1"/>
          </p:cNvSpPr>
          <p:nvPr>
            <p:ph type="subTitle" idx="3"/>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8" name="Google Shape;38;p4"/>
          <p:cNvSpPr txBox="1">
            <a:spLocks noGrp="1"/>
          </p:cNvSpPr>
          <p:nvPr>
            <p:ph type="subTitle" idx="4"/>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39" name="Google Shape;39;p4"/>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0" name="Google Shape;40;p4"/>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cxnSp>
        <p:nvCxnSpPr>
          <p:cNvPr id="41" name="Google Shape;41;p4"/>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4"/>
          <p:cNvSpPr txBox="1">
            <a:spLocks noGrp="1"/>
          </p:cNvSpPr>
          <p:nvPr>
            <p:ph type="subTitle" idx="5"/>
          </p:nvPr>
        </p:nvSpPr>
        <p:spPr>
          <a:xfrm>
            <a:off x="254625" y="1638300"/>
            <a:ext cx="1128900" cy="11883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a:endParaRPr/>
          </a:p>
        </p:txBody>
      </p:sp>
      <p:sp>
        <p:nvSpPr>
          <p:cNvPr id="43" name="Google Shape;43;p4"/>
          <p:cNvSpPr txBox="1">
            <a:spLocks noGrp="1"/>
          </p:cNvSpPr>
          <p:nvPr>
            <p:ph type="subTitle" idx="6"/>
          </p:nvPr>
        </p:nvSpPr>
        <p:spPr>
          <a:xfrm>
            <a:off x="3275850" y="1638300"/>
            <a:ext cx="1128900" cy="11883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a:endParaRPr/>
          </a:p>
        </p:txBody>
      </p:sp>
      <p:sp>
        <p:nvSpPr>
          <p:cNvPr id="44" name="Google Shape;44;p4"/>
          <p:cNvSpPr txBox="1">
            <a:spLocks noGrp="1"/>
          </p:cNvSpPr>
          <p:nvPr>
            <p:ph type="subTitle" idx="7"/>
          </p:nvPr>
        </p:nvSpPr>
        <p:spPr>
          <a:xfrm>
            <a:off x="6215463" y="1638300"/>
            <a:ext cx="1128900" cy="1188300"/>
          </a:xfrm>
          <a:prstGeom prst="rect">
            <a:avLst/>
          </a:prstGeom>
        </p:spPr>
        <p:txBody>
          <a:bodyPr spcFirstLastPara="1" wrap="square" lIns="0" tIns="0" rIns="91425" bIns="91425" anchor="t" anchorCtr="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a:endParaRPr/>
          </a:p>
        </p:txBody>
      </p:sp>
      <p:sp>
        <p:nvSpPr>
          <p:cNvPr id="45" name="Google Shape;45;p4"/>
          <p:cNvSpPr txBox="1">
            <a:spLocks noGrp="1"/>
          </p:cNvSpPr>
          <p:nvPr>
            <p:ph type="body" idx="8"/>
          </p:nvPr>
        </p:nvSpPr>
        <p:spPr>
          <a:xfrm>
            <a:off x="288575" y="3386400"/>
            <a:ext cx="2665200" cy="1188300"/>
          </a:xfrm>
          <a:prstGeom prst="rect">
            <a:avLst/>
          </a:prstGeom>
        </p:spPr>
        <p:txBody>
          <a:bodyPr spcFirstLastPara="1" wrap="square" lIns="0" tIns="0" rIns="91425" bIns="91425" anchor="b" anchorCtr="0">
            <a:noAutofit/>
          </a:bodyPr>
          <a:lstStyle>
            <a:lvl1pPr marL="457200" lvl="0" indent="-304800">
              <a:spcBef>
                <a:spcPts val="0"/>
              </a:spcBef>
              <a:spcAft>
                <a:spcPts val="0"/>
              </a:spcAft>
              <a:buClr>
                <a:schemeClr val="lt1"/>
              </a:buClr>
              <a:buSzPts val="1200"/>
              <a:buFont typeface="Urbanist"/>
              <a:buChar char="●"/>
              <a:defRPr/>
            </a:lvl1pPr>
            <a:lvl2pPr marL="914400" lvl="1" indent="-304800">
              <a:spcBef>
                <a:spcPts val="0"/>
              </a:spcBef>
              <a:spcAft>
                <a:spcPts val="0"/>
              </a:spcAft>
              <a:buClr>
                <a:schemeClr val="lt1"/>
              </a:buClr>
              <a:buSzPts val="1200"/>
              <a:buFont typeface="Urbanist"/>
              <a:buChar char="○"/>
              <a:defRPr/>
            </a:lvl2pPr>
            <a:lvl3pPr marL="1371600" lvl="2" indent="-304800">
              <a:spcBef>
                <a:spcPts val="0"/>
              </a:spcBef>
              <a:spcAft>
                <a:spcPts val="0"/>
              </a:spcAft>
              <a:buClr>
                <a:schemeClr val="lt1"/>
              </a:buClr>
              <a:buSzPts val="1200"/>
              <a:buFont typeface="Urbanist"/>
              <a:buChar char="■"/>
              <a:defRPr/>
            </a:lvl3pPr>
            <a:lvl4pPr marL="1828800" lvl="3" indent="-304800">
              <a:spcBef>
                <a:spcPts val="0"/>
              </a:spcBef>
              <a:spcAft>
                <a:spcPts val="0"/>
              </a:spcAft>
              <a:buClr>
                <a:schemeClr val="lt1"/>
              </a:buClr>
              <a:buSzPts val="1200"/>
              <a:buFont typeface="Urbanist"/>
              <a:buChar char="●"/>
              <a:defRPr/>
            </a:lvl4pPr>
            <a:lvl5pPr marL="2286000" lvl="4" indent="-304800">
              <a:spcBef>
                <a:spcPts val="0"/>
              </a:spcBef>
              <a:spcAft>
                <a:spcPts val="0"/>
              </a:spcAft>
              <a:buClr>
                <a:schemeClr val="lt1"/>
              </a:buClr>
              <a:buSzPts val="1200"/>
              <a:buFont typeface="Urbanist"/>
              <a:buChar char="○"/>
              <a:defRPr/>
            </a:lvl5pPr>
            <a:lvl6pPr marL="2743200" lvl="5" indent="-304800">
              <a:spcBef>
                <a:spcPts val="0"/>
              </a:spcBef>
              <a:spcAft>
                <a:spcPts val="0"/>
              </a:spcAft>
              <a:buClr>
                <a:schemeClr val="lt1"/>
              </a:buClr>
              <a:buSzPts val="1200"/>
              <a:buFont typeface="Urbanist"/>
              <a:buChar char="■"/>
              <a:defRPr/>
            </a:lvl6pPr>
            <a:lvl7pPr marL="3200400" lvl="6" indent="-304800">
              <a:spcBef>
                <a:spcPts val="0"/>
              </a:spcBef>
              <a:spcAft>
                <a:spcPts val="0"/>
              </a:spcAft>
              <a:buClr>
                <a:schemeClr val="lt1"/>
              </a:buClr>
              <a:buSzPts val="1200"/>
              <a:buFont typeface="Urbanist"/>
              <a:buChar char="●"/>
              <a:defRPr/>
            </a:lvl7pPr>
            <a:lvl8pPr marL="3657600" lvl="7" indent="-304800">
              <a:spcBef>
                <a:spcPts val="0"/>
              </a:spcBef>
              <a:spcAft>
                <a:spcPts val="0"/>
              </a:spcAft>
              <a:buClr>
                <a:schemeClr val="lt1"/>
              </a:buClr>
              <a:buSzPts val="1200"/>
              <a:buFont typeface="Urbanist"/>
              <a:buChar char="○"/>
              <a:defRPr/>
            </a:lvl8pPr>
            <a:lvl9pPr marL="4114800" lvl="8" indent="-304800">
              <a:spcBef>
                <a:spcPts val="0"/>
              </a:spcBef>
              <a:spcAft>
                <a:spcPts val="0"/>
              </a:spcAft>
              <a:buClr>
                <a:schemeClr val="lt1"/>
              </a:buClr>
              <a:buSzPts val="1200"/>
              <a:buFont typeface="Urbanist"/>
              <a:buChar char="■"/>
              <a:defRPr/>
            </a:lvl9pPr>
          </a:lstStyle>
          <a:p>
            <a:endParaRPr/>
          </a:p>
        </p:txBody>
      </p:sp>
      <p:sp>
        <p:nvSpPr>
          <p:cNvPr id="46" name="Google Shape;46;p4"/>
          <p:cNvSpPr txBox="1">
            <a:spLocks noGrp="1"/>
          </p:cNvSpPr>
          <p:nvPr>
            <p:ph type="body" idx="9"/>
          </p:nvPr>
        </p:nvSpPr>
        <p:spPr>
          <a:xfrm>
            <a:off x="6121413" y="3386400"/>
            <a:ext cx="2665200" cy="1188300"/>
          </a:xfrm>
          <a:prstGeom prst="rect">
            <a:avLst/>
          </a:prstGeom>
        </p:spPr>
        <p:txBody>
          <a:bodyPr spcFirstLastPara="1" wrap="square" lIns="0" tIns="0" rIns="91425" bIns="91425" anchor="b" anchorCtr="0">
            <a:noAutofit/>
          </a:bodyPr>
          <a:lstStyle>
            <a:lvl1pPr marL="457200" lvl="0" indent="-304800">
              <a:spcBef>
                <a:spcPts val="0"/>
              </a:spcBef>
              <a:spcAft>
                <a:spcPts val="0"/>
              </a:spcAft>
              <a:buClr>
                <a:schemeClr val="lt1"/>
              </a:buClr>
              <a:buSzPts val="1200"/>
              <a:buFont typeface="Urbanist"/>
              <a:buChar char="●"/>
              <a:defRPr/>
            </a:lvl1pPr>
            <a:lvl2pPr marL="914400" lvl="1" indent="-304800">
              <a:spcBef>
                <a:spcPts val="0"/>
              </a:spcBef>
              <a:spcAft>
                <a:spcPts val="0"/>
              </a:spcAft>
              <a:buClr>
                <a:schemeClr val="lt1"/>
              </a:buClr>
              <a:buSzPts val="1200"/>
              <a:buFont typeface="Urbanist"/>
              <a:buChar char="○"/>
              <a:defRPr/>
            </a:lvl2pPr>
            <a:lvl3pPr marL="1371600" lvl="2" indent="-304800">
              <a:spcBef>
                <a:spcPts val="0"/>
              </a:spcBef>
              <a:spcAft>
                <a:spcPts val="0"/>
              </a:spcAft>
              <a:buClr>
                <a:schemeClr val="lt1"/>
              </a:buClr>
              <a:buSzPts val="1200"/>
              <a:buFont typeface="Urbanist"/>
              <a:buChar char="■"/>
              <a:defRPr/>
            </a:lvl3pPr>
            <a:lvl4pPr marL="1828800" lvl="3" indent="-304800">
              <a:spcBef>
                <a:spcPts val="0"/>
              </a:spcBef>
              <a:spcAft>
                <a:spcPts val="0"/>
              </a:spcAft>
              <a:buClr>
                <a:schemeClr val="lt1"/>
              </a:buClr>
              <a:buSzPts val="1200"/>
              <a:buFont typeface="Urbanist"/>
              <a:buChar char="●"/>
              <a:defRPr/>
            </a:lvl4pPr>
            <a:lvl5pPr marL="2286000" lvl="4" indent="-304800">
              <a:spcBef>
                <a:spcPts val="0"/>
              </a:spcBef>
              <a:spcAft>
                <a:spcPts val="0"/>
              </a:spcAft>
              <a:buClr>
                <a:schemeClr val="lt1"/>
              </a:buClr>
              <a:buSzPts val="1200"/>
              <a:buFont typeface="Urbanist"/>
              <a:buChar char="○"/>
              <a:defRPr/>
            </a:lvl5pPr>
            <a:lvl6pPr marL="2743200" lvl="5" indent="-304800">
              <a:spcBef>
                <a:spcPts val="0"/>
              </a:spcBef>
              <a:spcAft>
                <a:spcPts val="0"/>
              </a:spcAft>
              <a:buClr>
                <a:schemeClr val="lt1"/>
              </a:buClr>
              <a:buSzPts val="1200"/>
              <a:buFont typeface="Urbanist"/>
              <a:buChar char="■"/>
              <a:defRPr/>
            </a:lvl6pPr>
            <a:lvl7pPr marL="3200400" lvl="6" indent="-304800">
              <a:spcBef>
                <a:spcPts val="0"/>
              </a:spcBef>
              <a:spcAft>
                <a:spcPts val="0"/>
              </a:spcAft>
              <a:buClr>
                <a:schemeClr val="lt1"/>
              </a:buClr>
              <a:buSzPts val="1200"/>
              <a:buFont typeface="Urbanist"/>
              <a:buChar char="●"/>
              <a:defRPr/>
            </a:lvl7pPr>
            <a:lvl8pPr marL="3657600" lvl="7" indent="-304800">
              <a:spcBef>
                <a:spcPts val="0"/>
              </a:spcBef>
              <a:spcAft>
                <a:spcPts val="0"/>
              </a:spcAft>
              <a:buClr>
                <a:schemeClr val="lt1"/>
              </a:buClr>
              <a:buSzPts val="1200"/>
              <a:buFont typeface="Urbanist"/>
              <a:buChar char="○"/>
              <a:defRPr/>
            </a:lvl8pPr>
            <a:lvl9pPr marL="4114800" lvl="8" indent="-304800">
              <a:spcBef>
                <a:spcPts val="0"/>
              </a:spcBef>
              <a:spcAft>
                <a:spcPts val="0"/>
              </a:spcAft>
              <a:buClr>
                <a:schemeClr val="lt1"/>
              </a:buClr>
              <a:buSzPts val="1200"/>
              <a:buFont typeface="Urbanist"/>
              <a:buChar char="■"/>
              <a:defRPr/>
            </a:lvl9pPr>
          </a:lstStyle>
          <a:p>
            <a:endParaRPr/>
          </a:p>
        </p:txBody>
      </p:sp>
      <p:sp>
        <p:nvSpPr>
          <p:cNvPr id="47" name="Google Shape;47;p4"/>
          <p:cNvSpPr txBox="1">
            <a:spLocks noGrp="1"/>
          </p:cNvSpPr>
          <p:nvPr>
            <p:ph type="body" idx="13"/>
          </p:nvPr>
        </p:nvSpPr>
        <p:spPr>
          <a:xfrm>
            <a:off x="3192450" y="3386400"/>
            <a:ext cx="2665200" cy="1188300"/>
          </a:xfrm>
          <a:prstGeom prst="rect">
            <a:avLst/>
          </a:prstGeom>
        </p:spPr>
        <p:txBody>
          <a:bodyPr spcFirstLastPara="1" wrap="square" lIns="0" tIns="0" rIns="91425" bIns="91425" anchor="b" anchorCtr="0">
            <a:noAutofit/>
          </a:bodyPr>
          <a:lstStyle>
            <a:lvl1pPr marL="457200" lvl="0" indent="-304800">
              <a:spcBef>
                <a:spcPts val="0"/>
              </a:spcBef>
              <a:spcAft>
                <a:spcPts val="0"/>
              </a:spcAft>
              <a:buClr>
                <a:schemeClr val="lt1"/>
              </a:buClr>
              <a:buSzPts val="1200"/>
              <a:buFont typeface="Urbanist"/>
              <a:buChar char="●"/>
              <a:defRPr/>
            </a:lvl1pPr>
            <a:lvl2pPr marL="914400" lvl="1" indent="-304800">
              <a:spcBef>
                <a:spcPts val="0"/>
              </a:spcBef>
              <a:spcAft>
                <a:spcPts val="0"/>
              </a:spcAft>
              <a:buClr>
                <a:schemeClr val="lt1"/>
              </a:buClr>
              <a:buSzPts val="1200"/>
              <a:buFont typeface="Urbanist"/>
              <a:buChar char="○"/>
              <a:defRPr/>
            </a:lvl2pPr>
            <a:lvl3pPr marL="1371600" lvl="2" indent="-304800">
              <a:spcBef>
                <a:spcPts val="0"/>
              </a:spcBef>
              <a:spcAft>
                <a:spcPts val="0"/>
              </a:spcAft>
              <a:buClr>
                <a:schemeClr val="lt1"/>
              </a:buClr>
              <a:buSzPts val="1200"/>
              <a:buFont typeface="Urbanist"/>
              <a:buChar char="■"/>
              <a:defRPr/>
            </a:lvl3pPr>
            <a:lvl4pPr marL="1828800" lvl="3" indent="-304800">
              <a:spcBef>
                <a:spcPts val="0"/>
              </a:spcBef>
              <a:spcAft>
                <a:spcPts val="0"/>
              </a:spcAft>
              <a:buClr>
                <a:schemeClr val="lt1"/>
              </a:buClr>
              <a:buSzPts val="1200"/>
              <a:buFont typeface="Urbanist"/>
              <a:buChar char="●"/>
              <a:defRPr/>
            </a:lvl4pPr>
            <a:lvl5pPr marL="2286000" lvl="4" indent="-304800">
              <a:spcBef>
                <a:spcPts val="0"/>
              </a:spcBef>
              <a:spcAft>
                <a:spcPts val="0"/>
              </a:spcAft>
              <a:buClr>
                <a:schemeClr val="lt1"/>
              </a:buClr>
              <a:buSzPts val="1200"/>
              <a:buFont typeface="Urbanist"/>
              <a:buChar char="○"/>
              <a:defRPr/>
            </a:lvl5pPr>
            <a:lvl6pPr marL="2743200" lvl="5" indent="-304800">
              <a:spcBef>
                <a:spcPts val="0"/>
              </a:spcBef>
              <a:spcAft>
                <a:spcPts val="0"/>
              </a:spcAft>
              <a:buClr>
                <a:schemeClr val="lt1"/>
              </a:buClr>
              <a:buSzPts val="1200"/>
              <a:buFont typeface="Urbanist"/>
              <a:buChar char="■"/>
              <a:defRPr/>
            </a:lvl6pPr>
            <a:lvl7pPr marL="3200400" lvl="6" indent="-304800">
              <a:spcBef>
                <a:spcPts val="0"/>
              </a:spcBef>
              <a:spcAft>
                <a:spcPts val="0"/>
              </a:spcAft>
              <a:buClr>
                <a:schemeClr val="lt1"/>
              </a:buClr>
              <a:buSzPts val="1200"/>
              <a:buFont typeface="Urbanist"/>
              <a:buChar char="●"/>
              <a:defRPr/>
            </a:lvl7pPr>
            <a:lvl8pPr marL="3657600" lvl="7" indent="-304800">
              <a:spcBef>
                <a:spcPts val="0"/>
              </a:spcBef>
              <a:spcAft>
                <a:spcPts val="0"/>
              </a:spcAft>
              <a:buClr>
                <a:schemeClr val="lt1"/>
              </a:buClr>
              <a:buSzPts val="1200"/>
              <a:buFont typeface="Urbanist"/>
              <a:buChar char="○"/>
              <a:defRPr/>
            </a:lvl8pPr>
            <a:lvl9pPr marL="4114800" lvl="8" indent="-304800">
              <a:spcBef>
                <a:spcPts val="0"/>
              </a:spcBef>
              <a:spcAft>
                <a:spcPts val="0"/>
              </a:spcAft>
              <a:buClr>
                <a:schemeClr val="lt1"/>
              </a:buClr>
              <a:buSzPts val="1200"/>
              <a:buFont typeface="Urbanist"/>
              <a:buChar char="■"/>
              <a:defRPr/>
            </a:lvl9pPr>
          </a:lstStyle>
          <a:p>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62"/>
        <p:cNvGrpSpPr/>
        <p:nvPr/>
      </p:nvGrpSpPr>
      <p:grpSpPr>
        <a:xfrm>
          <a:off x="0" y="0"/>
          <a:ext cx="0" cy="0"/>
          <a:chOff x="0" y="0"/>
          <a:chExt cx="0" cy="0"/>
        </a:xfrm>
      </p:grpSpPr>
      <p:sp>
        <p:nvSpPr>
          <p:cNvPr id="363" name="Google Shape;363;p31"/>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4" name="Google Shape;364;p31"/>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5" name="Google Shape;365;p31"/>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6" name="Google Shape;366;p31"/>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7" name="Google Shape;367;p31"/>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8" name="Google Shape;368;p31"/>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9" name="Google Shape;369;p31"/>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370"/>
        <p:cNvGrpSpPr/>
        <p:nvPr/>
      </p:nvGrpSpPr>
      <p:grpSpPr>
        <a:xfrm>
          <a:off x="0" y="0"/>
          <a:ext cx="0" cy="0"/>
          <a:chOff x="0" y="0"/>
          <a:chExt cx="0" cy="0"/>
        </a:xfrm>
      </p:grpSpPr>
      <p:sp>
        <p:nvSpPr>
          <p:cNvPr id="371" name="Google Shape;3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2" name="Google Shape;372;p32"/>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373" name="Google Shape;373;p32"/>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374"/>
        <p:cNvGrpSpPr/>
        <p:nvPr/>
      </p:nvGrpSpPr>
      <p:grpSpPr>
        <a:xfrm>
          <a:off x="0" y="0"/>
          <a:ext cx="0" cy="0"/>
          <a:chOff x="0" y="0"/>
          <a:chExt cx="0" cy="0"/>
        </a:xfrm>
      </p:grpSpPr>
      <p:sp>
        <p:nvSpPr>
          <p:cNvPr id="375" name="Google Shape;375;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6" name="Google Shape;376;p33"/>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377" name="Google Shape;377;p33"/>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8" name="Google Shape;378;p33"/>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79" name="Google Shape;379;p33"/>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380"/>
        <p:cNvGrpSpPr/>
        <p:nvPr/>
      </p:nvGrpSpPr>
      <p:grpSpPr>
        <a:xfrm>
          <a:off x="0" y="0"/>
          <a:ext cx="0" cy="0"/>
          <a:chOff x="0" y="0"/>
          <a:chExt cx="0" cy="0"/>
        </a:xfrm>
      </p:grpSpPr>
      <p:sp>
        <p:nvSpPr>
          <p:cNvPr id="381" name="Google Shape;381;p34"/>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382" name="Google Shape;382;p34"/>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3" name="Google Shape;383;p34"/>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4" name="Google Shape;384;p34"/>
          <p:cNvSpPr txBox="1">
            <a:spLocks noGrp="1"/>
          </p:cNvSpPr>
          <p:nvPr>
            <p:ph type="subTitle" idx="3"/>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5" name="Google Shape;385;p34"/>
          <p:cNvSpPr txBox="1">
            <a:spLocks noGrp="1"/>
          </p:cNvSpPr>
          <p:nvPr>
            <p:ph type="subTitle" idx="4"/>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6" name="Google Shape;386;p34"/>
          <p:cNvSpPr txBox="1">
            <a:spLocks noGrp="1"/>
          </p:cNvSpPr>
          <p:nvPr>
            <p:ph type="subTitle" idx="5"/>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7" name="Google Shape;387;p34"/>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388"/>
        <p:cNvGrpSpPr/>
        <p:nvPr/>
      </p:nvGrpSpPr>
      <p:grpSpPr>
        <a:xfrm>
          <a:off x="0" y="0"/>
          <a:ext cx="0" cy="0"/>
          <a:chOff x="0" y="0"/>
          <a:chExt cx="0" cy="0"/>
        </a:xfrm>
      </p:grpSpPr>
      <p:sp>
        <p:nvSpPr>
          <p:cNvPr id="389" name="Google Shape;389;p35"/>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390" name="Google Shape;390;p35"/>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1" name="Google Shape;391;p35"/>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2" name="Google Shape;392;p35"/>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3" name="Google Shape;393;p35"/>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4" name="Google Shape;394;p35"/>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5" name="Google Shape;395;p35"/>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6" name="Google Shape;396;p35"/>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7" name="Google Shape;397;p35"/>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0" name="Google Shape;400;p36"/>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01"/>
        <p:cNvGrpSpPr/>
        <p:nvPr/>
      </p:nvGrpSpPr>
      <p:grpSpPr>
        <a:xfrm>
          <a:off x="0" y="0"/>
          <a:ext cx="0" cy="0"/>
          <a:chOff x="0" y="0"/>
          <a:chExt cx="0" cy="0"/>
        </a:xfrm>
      </p:grpSpPr>
      <p:sp>
        <p:nvSpPr>
          <p:cNvPr id="402" name="Google Shape;402;p37"/>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403" name="Google Shape;403;p37"/>
          <p:cNvSpPr>
            <a:spLocks noGrp="1"/>
          </p:cNvSpPr>
          <p:nvPr>
            <p:ph type="pic" idx="2"/>
          </p:nvPr>
        </p:nvSpPr>
        <p:spPr>
          <a:xfrm>
            <a:off x="4804825" y="1133300"/>
            <a:ext cx="4027500" cy="2392800"/>
          </a:xfrm>
          <a:prstGeom prst="rect">
            <a:avLst/>
          </a:prstGeom>
          <a:noFill/>
          <a:ln>
            <a:noFill/>
          </a:ln>
        </p:spPr>
      </p:sp>
      <p:sp>
        <p:nvSpPr>
          <p:cNvPr id="404" name="Google Shape;404;p37"/>
          <p:cNvSpPr>
            <a:spLocks noGrp="1"/>
          </p:cNvSpPr>
          <p:nvPr>
            <p:ph type="pic" idx="3"/>
          </p:nvPr>
        </p:nvSpPr>
        <p:spPr>
          <a:xfrm>
            <a:off x="311725" y="1133300"/>
            <a:ext cx="4027500" cy="2392800"/>
          </a:xfrm>
          <a:prstGeom prst="rect">
            <a:avLst/>
          </a:prstGeom>
          <a:noFill/>
          <a:ln>
            <a:noFill/>
          </a:ln>
        </p:spPr>
      </p:sp>
      <p:sp>
        <p:nvSpPr>
          <p:cNvPr id="405" name="Google Shape;405;p37"/>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6" name="Google Shape;4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7" name="Google Shape;407;p37"/>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08" name="Google Shape;408;p37"/>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09"/>
        <p:cNvGrpSpPr/>
        <p:nvPr/>
      </p:nvGrpSpPr>
      <p:grpSpPr>
        <a:xfrm>
          <a:off x="0" y="0"/>
          <a:ext cx="0" cy="0"/>
          <a:chOff x="0" y="0"/>
          <a:chExt cx="0" cy="0"/>
        </a:xfrm>
      </p:grpSpPr>
      <p:sp>
        <p:nvSpPr>
          <p:cNvPr id="410" name="Google Shape;410;p38"/>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a:lvl1pPr>
            <a:lvl2pPr marL="914400" lvl="1" indent="-304800">
              <a:spcBef>
                <a:spcPts val="800"/>
              </a:spcBef>
              <a:spcAft>
                <a:spcPts val="0"/>
              </a:spcAft>
              <a:buSzPts val="1200"/>
              <a:buChar char="○"/>
              <a:defRPr/>
            </a:lvl2pPr>
            <a:lvl3pPr marL="1371600" lvl="2" indent="-304800">
              <a:spcBef>
                <a:spcPts val="800"/>
              </a:spcBef>
              <a:spcAft>
                <a:spcPts val="0"/>
              </a:spcAft>
              <a:buSzPts val="1200"/>
              <a:buChar char="■"/>
              <a:defRPr/>
            </a:lvl3pPr>
            <a:lvl4pPr marL="1828800" lvl="3" indent="-304800">
              <a:spcBef>
                <a:spcPts val="800"/>
              </a:spcBef>
              <a:spcAft>
                <a:spcPts val="0"/>
              </a:spcAft>
              <a:buSzPts val="1200"/>
              <a:buChar char="●"/>
              <a:defRPr/>
            </a:lvl4pPr>
            <a:lvl5pPr marL="2286000" lvl="4" indent="-304800">
              <a:spcBef>
                <a:spcPts val="800"/>
              </a:spcBef>
              <a:spcAft>
                <a:spcPts val="0"/>
              </a:spcAft>
              <a:buSzPts val="1200"/>
              <a:buChar char="○"/>
              <a:defRPr/>
            </a:lvl5pPr>
            <a:lvl6pPr marL="2743200" lvl="5" indent="-304800">
              <a:spcBef>
                <a:spcPts val="800"/>
              </a:spcBef>
              <a:spcAft>
                <a:spcPts val="0"/>
              </a:spcAft>
              <a:buSzPts val="1200"/>
              <a:buChar char="■"/>
              <a:defRPr/>
            </a:lvl6pPr>
            <a:lvl7pPr marL="3200400" lvl="6" indent="-304800">
              <a:spcBef>
                <a:spcPts val="800"/>
              </a:spcBef>
              <a:spcAft>
                <a:spcPts val="0"/>
              </a:spcAft>
              <a:buSzPts val="1200"/>
              <a:buChar char="●"/>
              <a:defRPr/>
            </a:lvl7pPr>
            <a:lvl8pPr marL="3657600" lvl="7" indent="-304800">
              <a:spcBef>
                <a:spcPts val="800"/>
              </a:spcBef>
              <a:spcAft>
                <a:spcPts val="0"/>
              </a:spcAft>
              <a:buSzPts val="1200"/>
              <a:buChar char="○"/>
              <a:defRPr/>
            </a:lvl8pPr>
            <a:lvl9pPr marL="4114800" lvl="8" indent="-304800">
              <a:spcBef>
                <a:spcPts val="800"/>
              </a:spcBef>
              <a:spcAft>
                <a:spcPts val="800"/>
              </a:spcAft>
              <a:buSzPts val="1200"/>
              <a:buChar char="■"/>
              <a:defRPr/>
            </a:lvl9pPr>
          </a:lstStyle>
          <a:p>
            <a:endParaRPr/>
          </a:p>
        </p:txBody>
      </p:sp>
      <p:sp>
        <p:nvSpPr>
          <p:cNvPr id="411" name="Google Shape;411;p38"/>
          <p:cNvSpPr>
            <a:spLocks noGrp="1"/>
          </p:cNvSpPr>
          <p:nvPr>
            <p:ph type="pic" idx="2"/>
          </p:nvPr>
        </p:nvSpPr>
        <p:spPr>
          <a:xfrm>
            <a:off x="6205225" y="1128325"/>
            <a:ext cx="2627100" cy="2273100"/>
          </a:xfrm>
          <a:prstGeom prst="rect">
            <a:avLst/>
          </a:prstGeom>
          <a:noFill/>
          <a:ln>
            <a:noFill/>
          </a:ln>
        </p:spPr>
      </p:sp>
      <p:sp>
        <p:nvSpPr>
          <p:cNvPr id="412" name="Google Shape;412;p38"/>
          <p:cNvSpPr>
            <a:spLocks noGrp="1"/>
          </p:cNvSpPr>
          <p:nvPr>
            <p:ph type="pic" idx="3"/>
          </p:nvPr>
        </p:nvSpPr>
        <p:spPr>
          <a:xfrm>
            <a:off x="311725" y="1128325"/>
            <a:ext cx="2627100" cy="2273100"/>
          </a:xfrm>
          <a:prstGeom prst="rect">
            <a:avLst/>
          </a:prstGeom>
          <a:noFill/>
          <a:ln>
            <a:noFill/>
          </a:ln>
        </p:spPr>
      </p:sp>
      <p:sp>
        <p:nvSpPr>
          <p:cNvPr id="413" name="Google Shape;413;p38"/>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4" name="Google Shape;414;p38"/>
          <p:cNvSpPr>
            <a:spLocks noGrp="1"/>
          </p:cNvSpPr>
          <p:nvPr>
            <p:ph type="pic" idx="5"/>
          </p:nvPr>
        </p:nvSpPr>
        <p:spPr>
          <a:xfrm>
            <a:off x="3255250" y="1128325"/>
            <a:ext cx="2627100" cy="2273100"/>
          </a:xfrm>
          <a:prstGeom prst="rect">
            <a:avLst/>
          </a:prstGeom>
          <a:noFill/>
          <a:ln>
            <a:noFill/>
          </a:ln>
        </p:spPr>
      </p:sp>
      <p:sp>
        <p:nvSpPr>
          <p:cNvPr id="415" name="Google Shape;415;p38"/>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6" name="Google Shape;41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7" name="Google Shape;417;p38"/>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18" name="Google Shape;418;p38"/>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19" name="Google Shape;419;p38"/>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20"/>
        <p:cNvGrpSpPr/>
        <p:nvPr/>
      </p:nvGrpSpPr>
      <p:grpSpPr>
        <a:xfrm>
          <a:off x="0" y="0"/>
          <a:ext cx="0" cy="0"/>
          <a:chOff x="0" y="0"/>
          <a:chExt cx="0" cy="0"/>
        </a:xfrm>
      </p:grpSpPr>
      <p:sp>
        <p:nvSpPr>
          <p:cNvPr id="421" name="Google Shape;421;p39"/>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22"/>
        <p:cNvGrpSpPr/>
        <p:nvPr/>
      </p:nvGrpSpPr>
      <p:grpSpPr>
        <a:xfrm>
          <a:off x="0" y="0"/>
          <a:ext cx="0" cy="0"/>
          <a:chOff x="0" y="0"/>
          <a:chExt cx="0" cy="0"/>
        </a:xfrm>
      </p:grpSpPr>
      <p:sp>
        <p:nvSpPr>
          <p:cNvPr id="423" name="Google Shape;423;p40"/>
          <p:cNvSpPr>
            <a:spLocks noGrp="1"/>
          </p:cNvSpPr>
          <p:nvPr>
            <p:ph type="pic" idx="2"/>
          </p:nvPr>
        </p:nvSpPr>
        <p:spPr>
          <a:xfrm>
            <a:off x="3389600" y="118913"/>
            <a:ext cx="1643700" cy="1535100"/>
          </a:xfrm>
          <a:prstGeom prst="rect">
            <a:avLst/>
          </a:prstGeom>
          <a:noFill/>
          <a:ln>
            <a:noFill/>
          </a:ln>
        </p:spPr>
      </p:sp>
      <p:sp>
        <p:nvSpPr>
          <p:cNvPr id="424" name="Google Shape;424;p40"/>
          <p:cNvSpPr>
            <a:spLocks noGrp="1"/>
          </p:cNvSpPr>
          <p:nvPr>
            <p:ph type="pic" idx="3"/>
          </p:nvPr>
        </p:nvSpPr>
        <p:spPr>
          <a:xfrm>
            <a:off x="5195935" y="118913"/>
            <a:ext cx="1643700" cy="1535100"/>
          </a:xfrm>
          <a:prstGeom prst="rect">
            <a:avLst/>
          </a:prstGeom>
          <a:noFill/>
          <a:ln>
            <a:noFill/>
          </a:ln>
        </p:spPr>
      </p:sp>
      <p:sp>
        <p:nvSpPr>
          <p:cNvPr id="425" name="Google Shape;425;p40"/>
          <p:cNvSpPr>
            <a:spLocks noGrp="1"/>
          </p:cNvSpPr>
          <p:nvPr>
            <p:ph type="pic" idx="4"/>
          </p:nvPr>
        </p:nvSpPr>
        <p:spPr>
          <a:xfrm>
            <a:off x="7002270" y="118913"/>
            <a:ext cx="1643700" cy="1535100"/>
          </a:xfrm>
          <a:prstGeom prst="rect">
            <a:avLst/>
          </a:prstGeom>
          <a:noFill/>
          <a:ln>
            <a:noFill/>
          </a:ln>
        </p:spPr>
      </p:sp>
      <p:sp>
        <p:nvSpPr>
          <p:cNvPr id="426" name="Google Shape;426;p40"/>
          <p:cNvSpPr>
            <a:spLocks noGrp="1"/>
          </p:cNvSpPr>
          <p:nvPr>
            <p:ph type="pic" idx="5"/>
          </p:nvPr>
        </p:nvSpPr>
        <p:spPr>
          <a:xfrm>
            <a:off x="3389588" y="1804212"/>
            <a:ext cx="1643700" cy="1535100"/>
          </a:xfrm>
          <a:prstGeom prst="rect">
            <a:avLst/>
          </a:prstGeom>
          <a:noFill/>
          <a:ln>
            <a:noFill/>
          </a:ln>
        </p:spPr>
      </p:sp>
      <p:sp>
        <p:nvSpPr>
          <p:cNvPr id="427" name="Google Shape;427;p40"/>
          <p:cNvSpPr>
            <a:spLocks noGrp="1"/>
          </p:cNvSpPr>
          <p:nvPr>
            <p:ph type="pic" idx="6"/>
          </p:nvPr>
        </p:nvSpPr>
        <p:spPr>
          <a:xfrm>
            <a:off x="5195922" y="1804212"/>
            <a:ext cx="1643700" cy="1535100"/>
          </a:xfrm>
          <a:prstGeom prst="rect">
            <a:avLst/>
          </a:prstGeom>
          <a:noFill/>
          <a:ln>
            <a:noFill/>
          </a:ln>
        </p:spPr>
      </p:sp>
      <p:sp>
        <p:nvSpPr>
          <p:cNvPr id="428" name="Google Shape;428;p40"/>
          <p:cNvSpPr>
            <a:spLocks noGrp="1"/>
          </p:cNvSpPr>
          <p:nvPr>
            <p:ph type="pic" idx="7"/>
          </p:nvPr>
        </p:nvSpPr>
        <p:spPr>
          <a:xfrm>
            <a:off x="7002257" y="1804212"/>
            <a:ext cx="1643700" cy="1535100"/>
          </a:xfrm>
          <a:prstGeom prst="rect">
            <a:avLst/>
          </a:prstGeom>
          <a:noFill/>
          <a:ln>
            <a:noFill/>
          </a:ln>
        </p:spPr>
      </p:sp>
      <p:sp>
        <p:nvSpPr>
          <p:cNvPr id="429" name="Google Shape;429;p40"/>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0" name="Google Shape;430;p40"/>
          <p:cNvSpPr>
            <a:spLocks noGrp="1"/>
          </p:cNvSpPr>
          <p:nvPr>
            <p:ph type="pic" idx="8"/>
          </p:nvPr>
        </p:nvSpPr>
        <p:spPr>
          <a:xfrm>
            <a:off x="3389588" y="3489487"/>
            <a:ext cx="1643700" cy="1535100"/>
          </a:xfrm>
          <a:prstGeom prst="rect">
            <a:avLst/>
          </a:prstGeom>
          <a:noFill/>
          <a:ln>
            <a:noFill/>
          </a:ln>
        </p:spPr>
      </p:sp>
      <p:sp>
        <p:nvSpPr>
          <p:cNvPr id="431" name="Google Shape;431;p40"/>
          <p:cNvSpPr>
            <a:spLocks noGrp="1"/>
          </p:cNvSpPr>
          <p:nvPr>
            <p:ph type="pic" idx="9"/>
          </p:nvPr>
        </p:nvSpPr>
        <p:spPr>
          <a:xfrm>
            <a:off x="5195922" y="3489487"/>
            <a:ext cx="1643700" cy="1535100"/>
          </a:xfrm>
          <a:prstGeom prst="rect">
            <a:avLst/>
          </a:prstGeom>
          <a:noFill/>
          <a:ln>
            <a:noFill/>
          </a:ln>
        </p:spPr>
      </p:sp>
      <p:sp>
        <p:nvSpPr>
          <p:cNvPr id="432" name="Google Shape;432;p40"/>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and image ALT 2">
  <p:cSld name="CUSTOM_3">
    <p:spTree>
      <p:nvGrpSpPr>
        <p:cNvPr id="1" name="Shape 48"/>
        <p:cNvGrpSpPr/>
        <p:nvPr/>
      </p:nvGrpSpPr>
      <p:grpSpPr>
        <a:xfrm>
          <a:off x="0" y="0"/>
          <a:ext cx="0" cy="0"/>
          <a:chOff x="0" y="0"/>
          <a:chExt cx="0" cy="0"/>
        </a:xfrm>
      </p:grpSpPr>
      <p:sp>
        <p:nvSpPr>
          <p:cNvPr id="49" name="Google Shape;49;p5"/>
          <p:cNvSpPr>
            <a:spLocks noGrp="1"/>
          </p:cNvSpPr>
          <p:nvPr>
            <p:ph type="pic" idx="2"/>
          </p:nvPr>
        </p:nvSpPr>
        <p:spPr>
          <a:xfrm>
            <a:off x="246150" y="237650"/>
            <a:ext cx="4196400" cy="4438200"/>
          </a:xfrm>
          <a:prstGeom prst="rect">
            <a:avLst/>
          </a:prstGeom>
          <a:noFill/>
          <a:ln>
            <a:noFill/>
          </a:ln>
        </p:spPr>
      </p:sp>
      <p:sp>
        <p:nvSpPr>
          <p:cNvPr id="50" name="Google Shape;50;p5"/>
          <p:cNvSpPr txBox="1">
            <a:spLocks noGrp="1"/>
          </p:cNvSpPr>
          <p:nvPr>
            <p:ph type="title"/>
          </p:nvPr>
        </p:nvSpPr>
        <p:spPr>
          <a:xfrm>
            <a:off x="4591800" y="304700"/>
            <a:ext cx="3861900" cy="1920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a:endParaRPr/>
          </a:p>
        </p:txBody>
      </p:sp>
      <p:sp>
        <p:nvSpPr>
          <p:cNvPr id="51" name="Google Shape;51;p5"/>
          <p:cNvSpPr txBox="1">
            <a:spLocks noGrp="1"/>
          </p:cNvSpPr>
          <p:nvPr>
            <p:ph type="title" idx="3"/>
          </p:nvPr>
        </p:nvSpPr>
        <p:spPr>
          <a:xfrm>
            <a:off x="4591800" y="738425"/>
            <a:ext cx="4290000" cy="2051400"/>
          </a:xfrm>
          <a:prstGeom prst="rect">
            <a:avLst/>
          </a:prstGeom>
        </p:spPr>
        <p:txBody>
          <a:bodyPr spcFirstLastPara="1" wrap="square" lIns="0" tIns="0" rIns="91425" bIns="91425" anchor="t" anchorCtr="0">
            <a:noAutofit/>
          </a:bodyPr>
          <a:lstStyle>
            <a:lvl1pPr lvl="0">
              <a:spcBef>
                <a:spcPts val="0"/>
              </a:spcBef>
              <a:spcAft>
                <a:spcPts val="0"/>
              </a:spcAft>
              <a:buClr>
                <a:schemeClr val="lt1"/>
              </a:buClr>
              <a:buSzPts val="1800"/>
              <a:buNone/>
              <a:defRPr sz="3400"/>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a:endParaRPr/>
          </a:p>
        </p:txBody>
      </p:sp>
      <p:sp>
        <p:nvSpPr>
          <p:cNvPr id="52" name="Google Shape;52;p5"/>
          <p:cNvSpPr txBox="1">
            <a:spLocks noGrp="1"/>
          </p:cNvSpPr>
          <p:nvPr>
            <p:ph type="body" idx="1"/>
          </p:nvPr>
        </p:nvSpPr>
        <p:spPr>
          <a:xfrm>
            <a:off x="4618950" y="2205375"/>
            <a:ext cx="4290000" cy="1629600"/>
          </a:xfrm>
          <a:prstGeom prst="rect">
            <a:avLst/>
          </a:prstGeom>
        </p:spPr>
        <p:txBody>
          <a:bodyPr spcFirstLastPara="1" wrap="square" lIns="0" tIns="0" rIns="91425" bIns="91425" anchor="b" anchorCtr="0">
            <a:noAutofit/>
          </a:bodyPr>
          <a:lstStyle>
            <a:lvl1pPr marL="457200" lvl="0" indent="-304800">
              <a:spcBef>
                <a:spcPts val="0"/>
              </a:spcBef>
              <a:spcAft>
                <a:spcPts val="0"/>
              </a:spcAft>
              <a:buClr>
                <a:schemeClr val="lt1"/>
              </a:buClr>
              <a:buSzPts val="1200"/>
              <a:buFont typeface="Urbanist"/>
              <a:buChar char="●"/>
              <a:defRPr/>
            </a:lvl1pPr>
            <a:lvl2pPr marL="914400" lvl="1" indent="-304800">
              <a:spcBef>
                <a:spcPts val="0"/>
              </a:spcBef>
              <a:spcAft>
                <a:spcPts val="0"/>
              </a:spcAft>
              <a:buClr>
                <a:schemeClr val="lt1"/>
              </a:buClr>
              <a:buSzPts val="1200"/>
              <a:buFont typeface="Urbanist"/>
              <a:buChar char="○"/>
              <a:defRPr/>
            </a:lvl2pPr>
            <a:lvl3pPr marL="1371600" lvl="2" indent="-304800">
              <a:spcBef>
                <a:spcPts val="0"/>
              </a:spcBef>
              <a:spcAft>
                <a:spcPts val="0"/>
              </a:spcAft>
              <a:buClr>
                <a:schemeClr val="lt1"/>
              </a:buClr>
              <a:buSzPts val="1200"/>
              <a:buFont typeface="Urbanist"/>
              <a:buChar char="■"/>
              <a:defRPr/>
            </a:lvl3pPr>
            <a:lvl4pPr marL="1828800" lvl="3" indent="-304800">
              <a:spcBef>
                <a:spcPts val="0"/>
              </a:spcBef>
              <a:spcAft>
                <a:spcPts val="0"/>
              </a:spcAft>
              <a:buClr>
                <a:schemeClr val="lt1"/>
              </a:buClr>
              <a:buSzPts val="1200"/>
              <a:buFont typeface="Urbanist"/>
              <a:buChar char="●"/>
              <a:defRPr/>
            </a:lvl4pPr>
            <a:lvl5pPr marL="2286000" lvl="4" indent="-304800">
              <a:spcBef>
                <a:spcPts val="0"/>
              </a:spcBef>
              <a:spcAft>
                <a:spcPts val="0"/>
              </a:spcAft>
              <a:buClr>
                <a:schemeClr val="lt1"/>
              </a:buClr>
              <a:buSzPts val="1200"/>
              <a:buFont typeface="Urbanist"/>
              <a:buChar char="○"/>
              <a:defRPr/>
            </a:lvl5pPr>
            <a:lvl6pPr marL="2743200" lvl="5" indent="-304800">
              <a:spcBef>
                <a:spcPts val="0"/>
              </a:spcBef>
              <a:spcAft>
                <a:spcPts val="0"/>
              </a:spcAft>
              <a:buClr>
                <a:schemeClr val="lt1"/>
              </a:buClr>
              <a:buSzPts val="1200"/>
              <a:buFont typeface="Urbanist"/>
              <a:buChar char="■"/>
              <a:defRPr/>
            </a:lvl6pPr>
            <a:lvl7pPr marL="3200400" lvl="6" indent="-304800">
              <a:spcBef>
                <a:spcPts val="0"/>
              </a:spcBef>
              <a:spcAft>
                <a:spcPts val="0"/>
              </a:spcAft>
              <a:buClr>
                <a:schemeClr val="lt1"/>
              </a:buClr>
              <a:buSzPts val="1200"/>
              <a:buFont typeface="Urbanist"/>
              <a:buChar char="●"/>
              <a:defRPr/>
            </a:lvl7pPr>
            <a:lvl8pPr marL="3657600" lvl="7" indent="-304800">
              <a:spcBef>
                <a:spcPts val="0"/>
              </a:spcBef>
              <a:spcAft>
                <a:spcPts val="0"/>
              </a:spcAft>
              <a:buClr>
                <a:schemeClr val="lt1"/>
              </a:buClr>
              <a:buSzPts val="1200"/>
              <a:buFont typeface="Urbanist"/>
              <a:buChar char="○"/>
              <a:defRPr/>
            </a:lvl8pPr>
            <a:lvl9pPr marL="4114800" lvl="8" indent="-304800">
              <a:spcBef>
                <a:spcPts val="0"/>
              </a:spcBef>
              <a:spcAft>
                <a:spcPts val="0"/>
              </a:spcAft>
              <a:buClr>
                <a:schemeClr val="lt1"/>
              </a:buClr>
              <a:buSzPts val="1200"/>
              <a:buFont typeface="Urbanist"/>
              <a:buChar char="■"/>
              <a:defRPr/>
            </a:lvl9pPr>
          </a:lstStyle>
          <a:p>
            <a:endParaRPr/>
          </a:p>
        </p:txBody>
      </p:sp>
      <p:sp>
        <p:nvSpPr>
          <p:cNvPr id="53" name="Google Shape;53;p5"/>
          <p:cNvSpPr txBox="1">
            <a:spLocks noGrp="1"/>
          </p:cNvSpPr>
          <p:nvPr>
            <p:ph type="subTitle" idx="4"/>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54" name="Google Shape;54;p5"/>
          <p:cNvSpPr txBox="1">
            <a:spLocks noGrp="1"/>
          </p:cNvSpPr>
          <p:nvPr>
            <p:ph type="subTitle" idx="5"/>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55" name="Google Shape;55;p5"/>
          <p:cNvSpPr txBox="1">
            <a:spLocks noGrp="1"/>
          </p:cNvSpPr>
          <p:nvPr>
            <p:ph type="subTitle" idx="6"/>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56" name="Google Shape;56;p5"/>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7" name="Google Shape;57;p5"/>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cxnSp>
        <p:nvCxnSpPr>
          <p:cNvPr id="58" name="Google Shape;58;p5"/>
          <p:cNvCxnSpPr/>
          <p:nvPr/>
        </p:nvCxnSpPr>
        <p:spPr>
          <a:xfrm>
            <a:off x="228600" y="226100"/>
            <a:ext cx="8687100" cy="0"/>
          </a:xfrm>
          <a:prstGeom prst="straightConnector1">
            <a:avLst/>
          </a:prstGeom>
          <a:noFill/>
          <a:ln w="9525" cap="flat" cmpd="sng">
            <a:solidFill>
              <a:schemeClr val="lt2"/>
            </a:solidFill>
            <a:prstDash val="solid"/>
            <a:round/>
            <a:headEnd type="none" w="med" len="med"/>
            <a:tailEnd type="none" w="med" len="med"/>
          </a:ln>
        </p:spPr>
      </p:cxnSp>
      <p:cxnSp>
        <p:nvCxnSpPr>
          <p:cNvPr id="59" name="Google Shape;59;p5"/>
          <p:cNvCxnSpPr/>
          <p:nvPr/>
        </p:nvCxnSpPr>
        <p:spPr>
          <a:xfrm>
            <a:off x="4444600" y="570000"/>
            <a:ext cx="4470900" cy="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60;p5"/>
          <p:cNvCxnSpPr/>
          <p:nvPr/>
        </p:nvCxnSpPr>
        <p:spPr>
          <a:xfrm>
            <a:off x="4442500" y="226100"/>
            <a:ext cx="0" cy="445770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5"/>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body and image ALT 1">
  <p:cSld name="BLANK_1_1_1_1_3">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228600" y="613525"/>
            <a:ext cx="3904500" cy="11628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a:endParaRPr/>
          </a:p>
        </p:txBody>
      </p:sp>
      <p:sp>
        <p:nvSpPr>
          <p:cNvPr id="64" name="Google Shape;64;p6"/>
          <p:cNvSpPr>
            <a:spLocks noGrp="1"/>
          </p:cNvSpPr>
          <p:nvPr>
            <p:ph type="pic" idx="2"/>
          </p:nvPr>
        </p:nvSpPr>
        <p:spPr>
          <a:xfrm>
            <a:off x="4523050" y="737975"/>
            <a:ext cx="2164800" cy="1350300"/>
          </a:xfrm>
          <a:prstGeom prst="roundRect">
            <a:avLst>
              <a:gd name="adj" fmla="val 7802"/>
            </a:avLst>
          </a:prstGeom>
          <a:noFill/>
          <a:ln w="9525" cap="flat" cmpd="sng">
            <a:solidFill>
              <a:schemeClr val="accent1"/>
            </a:solidFill>
            <a:prstDash val="solid"/>
            <a:round/>
            <a:headEnd type="none" w="sm" len="sm"/>
            <a:tailEnd type="none" w="sm" len="sm"/>
          </a:ln>
        </p:spPr>
      </p:sp>
      <p:sp>
        <p:nvSpPr>
          <p:cNvPr id="65" name="Google Shape;65;p6"/>
          <p:cNvSpPr>
            <a:spLocks noGrp="1"/>
          </p:cNvSpPr>
          <p:nvPr>
            <p:ph type="pic" idx="3"/>
          </p:nvPr>
        </p:nvSpPr>
        <p:spPr>
          <a:xfrm>
            <a:off x="6752100" y="737775"/>
            <a:ext cx="2164800" cy="1350300"/>
          </a:xfrm>
          <a:prstGeom prst="roundRect">
            <a:avLst>
              <a:gd name="adj" fmla="val 7802"/>
            </a:avLst>
          </a:prstGeom>
          <a:noFill/>
          <a:ln w="9525" cap="flat" cmpd="sng">
            <a:solidFill>
              <a:schemeClr val="accent1"/>
            </a:solidFill>
            <a:prstDash val="solid"/>
            <a:round/>
            <a:headEnd type="none" w="sm" len="sm"/>
            <a:tailEnd type="none" w="sm" len="sm"/>
          </a:ln>
        </p:spPr>
      </p:sp>
      <p:sp>
        <p:nvSpPr>
          <p:cNvPr id="66" name="Google Shape;66;p6"/>
          <p:cNvSpPr>
            <a:spLocks noGrp="1"/>
          </p:cNvSpPr>
          <p:nvPr>
            <p:ph type="pic" idx="4"/>
          </p:nvPr>
        </p:nvSpPr>
        <p:spPr>
          <a:xfrm>
            <a:off x="4523050" y="2158000"/>
            <a:ext cx="4394100" cy="2282700"/>
          </a:xfrm>
          <a:prstGeom prst="roundRect">
            <a:avLst>
              <a:gd name="adj" fmla="val 6108"/>
            </a:avLst>
          </a:prstGeom>
          <a:noFill/>
          <a:ln w="9525" cap="flat" cmpd="sng">
            <a:solidFill>
              <a:schemeClr val="accent1"/>
            </a:solidFill>
            <a:prstDash val="solid"/>
            <a:round/>
            <a:headEnd type="none" w="sm" len="sm"/>
            <a:tailEnd type="none" w="sm" len="sm"/>
          </a:ln>
        </p:spPr>
      </p:sp>
      <p:sp>
        <p:nvSpPr>
          <p:cNvPr id="67" name="Google Shape;67;p6"/>
          <p:cNvSpPr txBox="1">
            <a:spLocks noGrp="1"/>
          </p:cNvSpPr>
          <p:nvPr>
            <p:ph type="body" idx="1"/>
          </p:nvPr>
        </p:nvSpPr>
        <p:spPr>
          <a:xfrm>
            <a:off x="233850" y="3127075"/>
            <a:ext cx="2920800" cy="1313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68" name="Google Shape;68;p6"/>
          <p:cNvSpPr txBox="1">
            <a:spLocks noGrp="1"/>
          </p:cNvSpPr>
          <p:nvPr>
            <p:ph type="subTitle" idx="5"/>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69" name="Google Shape;69;p6"/>
          <p:cNvSpPr txBox="1">
            <a:spLocks noGrp="1"/>
          </p:cNvSpPr>
          <p:nvPr>
            <p:ph type="subTitle" idx="6"/>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70" name="Google Shape;70;p6"/>
          <p:cNvSpPr txBox="1">
            <a:spLocks noGrp="1"/>
          </p:cNvSpPr>
          <p:nvPr>
            <p:ph type="subTitle" idx="7"/>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71" name="Google Shape;71;p6"/>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72" name="Google Shape;72;p6"/>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73" name="Google Shape;73;p6"/>
          <p:cNvSpPr txBox="1">
            <a:spLocks noGrp="1"/>
          </p:cNvSpPr>
          <p:nvPr>
            <p:ph type="subTitle" idx="8"/>
          </p:nvPr>
        </p:nvSpPr>
        <p:spPr>
          <a:xfrm>
            <a:off x="228600" y="228600"/>
            <a:ext cx="29208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a:endParaRPr/>
          </a:p>
        </p:txBody>
      </p:sp>
      <p:cxnSp>
        <p:nvCxnSpPr>
          <p:cNvPr id="74" name="Google Shape;74;p6"/>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ALT 1">
  <p:cSld name="BLANK_1_1_1_1_2">
    <p:spTree>
      <p:nvGrpSpPr>
        <p:cNvPr id="1" name="Shape 75"/>
        <p:cNvGrpSpPr/>
        <p:nvPr/>
      </p:nvGrpSpPr>
      <p:grpSpPr>
        <a:xfrm>
          <a:off x="0" y="0"/>
          <a:ext cx="0" cy="0"/>
          <a:chOff x="0" y="0"/>
          <a:chExt cx="0" cy="0"/>
        </a:xfrm>
      </p:grpSpPr>
      <p:pic>
        <p:nvPicPr>
          <p:cNvPr id="76" name="Google Shape;76;p7"/>
          <p:cNvPicPr preferRelativeResize="0"/>
          <p:nvPr/>
        </p:nvPicPr>
        <p:blipFill rotWithShape="1">
          <a:blip r:embed="rId2">
            <a:alphaModFix amt="60000"/>
          </a:blip>
          <a:srcRect r="15469" b="14588"/>
          <a:stretch/>
        </p:blipFill>
        <p:spPr>
          <a:xfrm>
            <a:off x="25" y="1172500"/>
            <a:ext cx="5181349" cy="3493250"/>
          </a:xfrm>
          <a:prstGeom prst="rect">
            <a:avLst/>
          </a:prstGeom>
          <a:noFill/>
          <a:ln>
            <a:noFill/>
          </a:ln>
        </p:spPr>
      </p:pic>
      <p:sp>
        <p:nvSpPr>
          <p:cNvPr id="77" name="Google Shape;77;p7"/>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78" name="Google Shape;78;p7"/>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79" name="Google Shape;79;p7"/>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80" name="Google Shape;80;p7"/>
          <p:cNvSpPr txBox="1">
            <a:spLocks noGrp="1"/>
          </p:cNvSpPr>
          <p:nvPr>
            <p:ph type="title"/>
          </p:nvPr>
        </p:nvSpPr>
        <p:spPr>
          <a:xfrm>
            <a:off x="277500" y="228600"/>
            <a:ext cx="3904500" cy="11628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a:endParaRPr/>
          </a:p>
        </p:txBody>
      </p:sp>
      <p:cxnSp>
        <p:nvCxnSpPr>
          <p:cNvPr id="81" name="Google Shape;81;p7"/>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82" name="Google Shape;82;p7"/>
          <p:cNvSpPr txBox="1">
            <a:spLocks noGrp="1"/>
          </p:cNvSpPr>
          <p:nvPr>
            <p:ph type="subTitle" idx="4"/>
          </p:nvPr>
        </p:nvSpPr>
        <p:spPr>
          <a:xfrm>
            <a:off x="4744575" y="387150"/>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3" name="Google Shape;83;p7"/>
          <p:cNvSpPr txBox="1">
            <a:spLocks noGrp="1"/>
          </p:cNvSpPr>
          <p:nvPr>
            <p:ph type="subTitle" idx="5"/>
          </p:nvPr>
        </p:nvSpPr>
        <p:spPr>
          <a:xfrm>
            <a:off x="4744575" y="1066588"/>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4" name="Google Shape;84;p7"/>
          <p:cNvSpPr txBox="1">
            <a:spLocks noGrp="1"/>
          </p:cNvSpPr>
          <p:nvPr>
            <p:ph type="subTitle" idx="6"/>
          </p:nvPr>
        </p:nvSpPr>
        <p:spPr>
          <a:xfrm>
            <a:off x="4744575" y="1742700"/>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5" name="Google Shape;85;p7"/>
          <p:cNvSpPr txBox="1">
            <a:spLocks noGrp="1"/>
          </p:cNvSpPr>
          <p:nvPr>
            <p:ph type="subTitle" idx="7"/>
          </p:nvPr>
        </p:nvSpPr>
        <p:spPr>
          <a:xfrm>
            <a:off x="4744575" y="2420513"/>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6" name="Google Shape;86;p7"/>
          <p:cNvSpPr txBox="1">
            <a:spLocks noGrp="1"/>
          </p:cNvSpPr>
          <p:nvPr>
            <p:ph type="subTitle" idx="8"/>
          </p:nvPr>
        </p:nvSpPr>
        <p:spPr>
          <a:xfrm>
            <a:off x="4744575" y="3098275"/>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7" name="Google Shape;87;p7"/>
          <p:cNvSpPr txBox="1">
            <a:spLocks noGrp="1"/>
          </p:cNvSpPr>
          <p:nvPr>
            <p:ph type="subTitle" idx="9"/>
          </p:nvPr>
        </p:nvSpPr>
        <p:spPr>
          <a:xfrm>
            <a:off x="4744575" y="3776075"/>
            <a:ext cx="322500" cy="288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88" name="Google Shape;88;p7"/>
          <p:cNvSpPr txBox="1">
            <a:spLocks noGrp="1"/>
          </p:cNvSpPr>
          <p:nvPr>
            <p:ph type="subTitle" idx="13"/>
          </p:nvPr>
        </p:nvSpPr>
        <p:spPr>
          <a:xfrm>
            <a:off x="5067075" y="387150"/>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89" name="Google Shape;89;p7"/>
          <p:cNvSpPr txBox="1">
            <a:spLocks noGrp="1"/>
          </p:cNvSpPr>
          <p:nvPr>
            <p:ph type="subTitle" idx="14"/>
          </p:nvPr>
        </p:nvSpPr>
        <p:spPr>
          <a:xfrm>
            <a:off x="5067075" y="1061588"/>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90" name="Google Shape;90;p7"/>
          <p:cNvSpPr txBox="1">
            <a:spLocks noGrp="1"/>
          </p:cNvSpPr>
          <p:nvPr>
            <p:ph type="subTitle" idx="15"/>
          </p:nvPr>
        </p:nvSpPr>
        <p:spPr>
          <a:xfrm>
            <a:off x="5067075" y="1739350"/>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91" name="Google Shape;91;p7"/>
          <p:cNvSpPr txBox="1">
            <a:spLocks noGrp="1"/>
          </p:cNvSpPr>
          <p:nvPr>
            <p:ph type="subTitle" idx="16"/>
          </p:nvPr>
        </p:nvSpPr>
        <p:spPr>
          <a:xfrm>
            <a:off x="5067075" y="2424100"/>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92" name="Google Shape;92;p7"/>
          <p:cNvSpPr txBox="1">
            <a:spLocks noGrp="1"/>
          </p:cNvSpPr>
          <p:nvPr>
            <p:ph type="subTitle" idx="17"/>
          </p:nvPr>
        </p:nvSpPr>
        <p:spPr>
          <a:xfrm>
            <a:off x="5067075" y="3094938"/>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93" name="Google Shape;93;p7"/>
          <p:cNvSpPr txBox="1">
            <a:spLocks noGrp="1"/>
          </p:cNvSpPr>
          <p:nvPr>
            <p:ph type="subTitle" idx="18"/>
          </p:nvPr>
        </p:nvSpPr>
        <p:spPr>
          <a:xfrm>
            <a:off x="5067075" y="3765788"/>
            <a:ext cx="3267600" cy="288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94" name="Google Shape;94;p7"/>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95" name="Google Shape;95;p7"/>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images">
  <p:cSld name="BLANK_1_1_1_1_2_1">
    <p:spTree>
      <p:nvGrpSpPr>
        <p:cNvPr id="1" name="Shape 96"/>
        <p:cNvGrpSpPr/>
        <p:nvPr/>
      </p:nvGrpSpPr>
      <p:grpSpPr>
        <a:xfrm>
          <a:off x="0" y="0"/>
          <a:ext cx="0" cy="0"/>
          <a:chOff x="0" y="0"/>
          <a:chExt cx="0" cy="0"/>
        </a:xfrm>
      </p:grpSpPr>
      <p:sp>
        <p:nvSpPr>
          <p:cNvPr id="97" name="Google Shape;97;p8"/>
          <p:cNvSpPr>
            <a:spLocks noGrp="1"/>
          </p:cNvSpPr>
          <p:nvPr>
            <p:ph type="pic" idx="2"/>
          </p:nvPr>
        </p:nvSpPr>
        <p:spPr>
          <a:xfrm>
            <a:off x="4618950" y="228600"/>
            <a:ext cx="1370400" cy="1357500"/>
          </a:xfrm>
          <a:prstGeom prst="roundRect">
            <a:avLst>
              <a:gd name="adj" fmla="val 16935"/>
            </a:avLst>
          </a:prstGeom>
          <a:noFill/>
          <a:ln>
            <a:noFill/>
          </a:ln>
        </p:spPr>
      </p:sp>
      <p:sp>
        <p:nvSpPr>
          <p:cNvPr id="98" name="Google Shape;98;p8"/>
          <p:cNvSpPr txBox="1">
            <a:spLocks noGrp="1"/>
          </p:cNvSpPr>
          <p:nvPr>
            <p:ph type="subTitle" idx="1"/>
          </p:nvPr>
        </p:nvSpPr>
        <p:spPr>
          <a:xfrm>
            <a:off x="4619000" y="1702322"/>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99" name="Google Shape;99;p8"/>
          <p:cNvSpPr txBox="1">
            <a:spLocks noGrp="1"/>
          </p:cNvSpPr>
          <p:nvPr>
            <p:ph type="subTitle" idx="3"/>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00" name="Google Shape;100;p8"/>
          <p:cNvSpPr txBox="1">
            <a:spLocks noGrp="1"/>
          </p:cNvSpPr>
          <p:nvPr>
            <p:ph type="subTitle" idx="4"/>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01" name="Google Shape;101;p8"/>
          <p:cNvSpPr txBox="1">
            <a:spLocks noGrp="1"/>
          </p:cNvSpPr>
          <p:nvPr>
            <p:ph type="subTitle" idx="5"/>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02" name="Google Shape;102;p8"/>
          <p:cNvSpPr txBox="1">
            <a:spLocks noGrp="1"/>
          </p:cNvSpPr>
          <p:nvPr>
            <p:ph type="title"/>
          </p:nvPr>
        </p:nvSpPr>
        <p:spPr>
          <a:xfrm>
            <a:off x="228600" y="234750"/>
            <a:ext cx="3904500" cy="1162800"/>
          </a:xfrm>
          <a:prstGeom prst="rect">
            <a:avLst/>
          </a:prstGeom>
        </p:spPr>
        <p:txBody>
          <a:bodyPr spcFirstLastPara="1" wrap="square" lIns="0" tIns="0" rIns="91425" bIns="91425" anchor="t" anchorCtr="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a:endParaRPr/>
          </a:p>
        </p:txBody>
      </p:sp>
      <p:sp>
        <p:nvSpPr>
          <p:cNvPr id="103" name="Google Shape;103;p8"/>
          <p:cNvSpPr txBox="1">
            <a:spLocks noGrp="1"/>
          </p:cNvSpPr>
          <p:nvPr>
            <p:ph type="subTitle" idx="6"/>
          </p:nvPr>
        </p:nvSpPr>
        <p:spPr>
          <a:xfrm>
            <a:off x="4619000" y="1880160"/>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sp>
        <p:nvSpPr>
          <p:cNvPr id="104" name="Google Shape;104;p8"/>
          <p:cNvSpPr>
            <a:spLocks noGrp="1"/>
          </p:cNvSpPr>
          <p:nvPr>
            <p:ph type="pic" idx="7"/>
          </p:nvPr>
        </p:nvSpPr>
        <p:spPr>
          <a:xfrm>
            <a:off x="6080700" y="228600"/>
            <a:ext cx="1370400" cy="1357500"/>
          </a:xfrm>
          <a:prstGeom prst="roundRect">
            <a:avLst>
              <a:gd name="adj" fmla="val 16935"/>
            </a:avLst>
          </a:prstGeom>
          <a:noFill/>
          <a:ln>
            <a:noFill/>
          </a:ln>
        </p:spPr>
      </p:sp>
      <p:sp>
        <p:nvSpPr>
          <p:cNvPr id="105" name="Google Shape;105;p8"/>
          <p:cNvSpPr txBox="1">
            <a:spLocks noGrp="1"/>
          </p:cNvSpPr>
          <p:nvPr>
            <p:ph type="subTitle" idx="8"/>
          </p:nvPr>
        </p:nvSpPr>
        <p:spPr>
          <a:xfrm>
            <a:off x="6080750" y="1702321"/>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106" name="Google Shape;106;p8"/>
          <p:cNvSpPr txBox="1">
            <a:spLocks noGrp="1"/>
          </p:cNvSpPr>
          <p:nvPr>
            <p:ph type="subTitle" idx="9"/>
          </p:nvPr>
        </p:nvSpPr>
        <p:spPr>
          <a:xfrm>
            <a:off x="6080750" y="1880160"/>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sp>
        <p:nvSpPr>
          <p:cNvPr id="107" name="Google Shape;107;p8"/>
          <p:cNvSpPr>
            <a:spLocks noGrp="1"/>
          </p:cNvSpPr>
          <p:nvPr>
            <p:ph type="pic" idx="13"/>
          </p:nvPr>
        </p:nvSpPr>
        <p:spPr>
          <a:xfrm>
            <a:off x="7542450" y="228600"/>
            <a:ext cx="1370400" cy="1357500"/>
          </a:xfrm>
          <a:prstGeom prst="roundRect">
            <a:avLst>
              <a:gd name="adj" fmla="val 16935"/>
            </a:avLst>
          </a:prstGeom>
          <a:noFill/>
          <a:ln>
            <a:noFill/>
          </a:ln>
        </p:spPr>
      </p:sp>
      <p:sp>
        <p:nvSpPr>
          <p:cNvPr id="108" name="Google Shape;108;p8"/>
          <p:cNvSpPr txBox="1">
            <a:spLocks noGrp="1"/>
          </p:cNvSpPr>
          <p:nvPr>
            <p:ph type="subTitle" idx="14"/>
          </p:nvPr>
        </p:nvSpPr>
        <p:spPr>
          <a:xfrm>
            <a:off x="7542500" y="1702321"/>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109" name="Google Shape;109;p8"/>
          <p:cNvSpPr txBox="1">
            <a:spLocks noGrp="1"/>
          </p:cNvSpPr>
          <p:nvPr>
            <p:ph type="subTitle" idx="15"/>
          </p:nvPr>
        </p:nvSpPr>
        <p:spPr>
          <a:xfrm>
            <a:off x="7542500" y="1880160"/>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sp>
        <p:nvSpPr>
          <p:cNvPr id="110" name="Google Shape;110;p8"/>
          <p:cNvSpPr>
            <a:spLocks noGrp="1"/>
          </p:cNvSpPr>
          <p:nvPr>
            <p:ph type="pic" idx="16"/>
          </p:nvPr>
        </p:nvSpPr>
        <p:spPr>
          <a:xfrm>
            <a:off x="4618950" y="2295725"/>
            <a:ext cx="1370400" cy="1357500"/>
          </a:xfrm>
          <a:prstGeom prst="roundRect">
            <a:avLst>
              <a:gd name="adj" fmla="val 16935"/>
            </a:avLst>
          </a:prstGeom>
          <a:noFill/>
          <a:ln>
            <a:noFill/>
          </a:ln>
        </p:spPr>
      </p:sp>
      <p:sp>
        <p:nvSpPr>
          <p:cNvPr id="111" name="Google Shape;111;p8"/>
          <p:cNvSpPr txBox="1">
            <a:spLocks noGrp="1"/>
          </p:cNvSpPr>
          <p:nvPr>
            <p:ph type="subTitle" idx="17"/>
          </p:nvPr>
        </p:nvSpPr>
        <p:spPr>
          <a:xfrm>
            <a:off x="4619000" y="3769446"/>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112" name="Google Shape;112;p8"/>
          <p:cNvSpPr txBox="1">
            <a:spLocks noGrp="1"/>
          </p:cNvSpPr>
          <p:nvPr>
            <p:ph type="subTitle" idx="18"/>
          </p:nvPr>
        </p:nvSpPr>
        <p:spPr>
          <a:xfrm>
            <a:off x="4619000" y="3947285"/>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sp>
        <p:nvSpPr>
          <p:cNvPr id="113" name="Google Shape;113;p8"/>
          <p:cNvSpPr>
            <a:spLocks noGrp="1"/>
          </p:cNvSpPr>
          <p:nvPr>
            <p:ph type="pic" idx="19"/>
          </p:nvPr>
        </p:nvSpPr>
        <p:spPr>
          <a:xfrm>
            <a:off x="6080700" y="2295725"/>
            <a:ext cx="1370400" cy="1357500"/>
          </a:xfrm>
          <a:prstGeom prst="roundRect">
            <a:avLst>
              <a:gd name="adj" fmla="val 16935"/>
            </a:avLst>
          </a:prstGeom>
          <a:noFill/>
          <a:ln>
            <a:noFill/>
          </a:ln>
        </p:spPr>
      </p:sp>
      <p:sp>
        <p:nvSpPr>
          <p:cNvPr id="114" name="Google Shape;114;p8"/>
          <p:cNvSpPr txBox="1">
            <a:spLocks noGrp="1"/>
          </p:cNvSpPr>
          <p:nvPr>
            <p:ph type="subTitle" idx="20"/>
          </p:nvPr>
        </p:nvSpPr>
        <p:spPr>
          <a:xfrm>
            <a:off x="6080750" y="3769447"/>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115" name="Google Shape;115;p8"/>
          <p:cNvSpPr txBox="1">
            <a:spLocks noGrp="1"/>
          </p:cNvSpPr>
          <p:nvPr>
            <p:ph type="subTitle" idx="21"/>
          </p:nvPr>
        </p:nvSpPr>
        <p:spPr>
          <a:xfrm>
            <a:off x="6080750" y="3947285"/>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sp>
        <p:nvSpPr>
          <p:cNvPr id="116" name="Google Shape;116;p8"/>
          <p:cNvSpPr>
            <a:spLocks noGrp="1"/>
          </p:cNvSpPr>
          <p:nvPr>
            <p:ph type="pic" idx="22"/>
          </p:nvPr>
        </p:nvSpPr>
        <p:spPr>
          <a:xfrm>
            <a:off x="7542450" y="2295725"/>
            <a:ext cx="1370400" cy="1357500"/>
          </a:xfrm>
          <a:prstGeom prst="roundRect">
            <a:avLst>
              <a:gd name="adj" fmla="val 16935"/>
            </a:avLst>
          </a:prstGeom>
          <a:noFill/>
          <a:ln>
            <a:noFill/>
          </a:ln>
        </p:spPr>
      </p:sp>
      <p:sp>
        <p:nvSpPr>
          <p:cNvPr id="117" name="Google Shape;117;p8"/>
          <p:cNvSpPr txBox="1">
            <a:spLocks noGrp="1"/>
          </p:cNvSpPr>
          <p:nvPr>
            <p:ph type="subTitle" idx="23"/>
          </p:nvPr>
        </p:nvSpPr>
        <p:spPr>
          <a:xfrm>
            <a:off x="7542500" y="3769446"/>
            <a:ext cx="1370400" cy="171900"/>
          </a:xfrm>
          <a:prstGeom prst="rect">
            <a:avLst/>
          </a:prstGeom>
        </p:spPr>
        <p:txBody>
          <a:bodyPr spcFirstLastPara="1" wrap="square" lIns="0" tIns="0" rIns="91425" bIns="0" anchor="b" anchorCtr="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a:endParaRPr/>
          </a:p>
        </p:txBody>
      </p:sp>
      <p:sp>
        <p:nvSpPr>
          <p:cNvPr id="118" name="Google Shape;118;p8"/>
          <p:cNvSpPr txBox="1">
            <a:spLocks noGrp="1"/>
          </p:cNvSpPr>
          <p:nvPr>
            <p:ph type="subTitle" idx="24"/>
          </p:nvPr>
        </p:nvSpPr>
        <p:spPr>
          <a:xfrm>
            <a:off x="7542500" y="3947285"/>
            <a:ext cx="1370400" cy="1719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a:endParaRPr/>
          </a:p>
        </p:txBody>
      </p:sp>
      <p:cxnSp>
        <p:nvCxnSpPr>
          <p:cNvPr id="119" name="Google Shape;119;p8"/>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120" name="Google Shape;120;p8"/>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21" name="Google Shape;121;p8"/>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ALT 2">
  <p:cSld name="BLANK_1_1_1_1_1_1">
    <p:spTree>
      <p:nvGrpSpPr>
        <p:cNvPr id="1" name="Shape 122"/>
        <p:cNvGrpSpPr/>
        <p:nvPr/>
      </p:nvGrpSpPr>
      <p:grpSpPr>
        <a:xfrm>
          <a:off x="0" y="0"/>
          <a:ext cx="0" cy="0"/>
          <a:chOff x="0" y="0"/>
          <a:chExt cx="0" cy="0"/>
        </a:xfrm>
      </p:grpSpPr>
      <p:sp>
        <p:nvSpPr>
          <p:cNvPr id="123" name="Google Shape;123;p9"/>
          <p:cNvSpPr>
            <a:spLocks noGrp="1"/>
          </p:cNvSpPr>
          <p:nvPr>
            <p:ph type="pic" idx="2"/>
          </p:nvPr>
        </p:nvSpPr>
        <p:spPr>
          <a:xfrm>
            <a:off x="9425" y="-3075"/>
            <a:ext cx="9144000" cy="4641000"/>
          </a:xfrm>
          <a:prstGeom prst="rect">
            <a:avLst/>
          </a:prstGeom>
          <a:noFill/>
          <a:ln>
            <a:noFill/>
          </a:ln>
        </p:spPr>
      </p:sp>
      <p:sp>
        <p:nvSpPr>
          <p:cNvPr id="124" name="Google Shape;124;p9"/>
          <p:cNvSpPr txBox="1">
            <a:spLocks noGrp="1"/>
          </p:cNvSpPr>
          <p:nvPr>
            <p:ph type="title"/>
          </p:nvPr>
        </p:nvSpPr>
        <p:spPr>
          <a:xfrm>
            <a:off x="234125" y="3337800"/>
            <a:ext cx="8574600" cy="1114800"/>
          </a:xfrm>
          <a:prstGeom prst="rect">
            <a:avLst/>
          </a:prstGeom>
        </p:spPr>
        <p:txBody>
          <a:bodyPr spcFirstLastPara="1" wrap="square" lIns="0" tIns="0" rIns="0" bIns="0" anchor="b" anchorCtr="0">
            <a:noAutofit/>
          </a:bodyPr>
          <a:lstStyle>
            <a:lvl1pPr lvl="0">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a:endParaRPr/>
          </a:p>
        </p:txBody>
      </p:sp>
      <p:sp>
        <p:nvSpPr>
          <p:cNvPr id="125" name="Google Shape;125;p9"/>
          <p:cNvSpPr txBox="1">
            <a:spLocks noGrp="1"/>
          </p:cNvSpPr>
          <p:nvPr>
            <p:ph type="subTitle" idx="1"/>
          </p:nvPr>
        </p:nvSpPr>
        <p:spPr>
          <a:xfrm>
            <a:off x="228600" y="228600"/>
            <a:ext cx="2870100" cy="2286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a:endParaRPr/>
          </a:p>
        </p:txBody>
      </p:sp>
      <p:sp>
        <p:nvSpPr>
          <p:cNvPr id="126" name="Google Shape;126;p9"/>
          <p:cNvSpPr txBox="1">
            <a:spLocks noGrp="1"/>
          </p:cNvSpPr>
          <p:nvPr>
            <p:ph type="subTitle" idx="3"/>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27" name="Google Shape;127;p9"/>
          <p:cNvSpPr txBox="1">
            <a:spLocks noGrp="1"/>
          </p:cNvSpPr>
          <p:nvPr>
            <p:ph type="subTitle" idx="4"/>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28" name="Google Shape;128;p9"/>
          <p:cNvSpPr txBox="1">
            <a:spLocks noGrp="1"/>
          </p:cNvSpPr>
          <p:nvPr>
            <p:ph type="subTitle" idx="5"/>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cxnSp>
        <p:nvCxnSpPr>
          <p:cNvPr id="129" name="Google Shape;129;p9"/>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130" name="Google Shape;130;p9"/>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31" name="Google Shape;131;p9"/>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rds w/ images">
  <p:cSld name="BLANK_1_1_1_1_1_1_1_1_1_1_3">
    <p:spTree>
      <p:nvGrpSpPr>
        <p:cNvPr id="1" name="Shape 132"/>
        <p:cNvGrpSpPr/>
        <p:nvPr/>
      </p:nvGrpSpPr>
      <p:grpSpPr>
        <a:xfrm>
          <a:off x="0" y="0"/>
          <a:ext cx="0" cy="0"/>
          <a:chOff x="0" y="0"/>
          <a:chExt cx="0" cy="0"/>
        </a:xfrm>
      </p:grpSpPr>
      <p:sp>
        <p:nvSpPr>
          <p:cNvPr id="133" name="Google Shape;133;p10"/>
          <p:cNvSpPr txBox="1">
            <a:spLocks noGrp="1"/>
          </p:cNvSpPr>
          <p:nvPr>
            <p:ph type="subTitle" idx="1"/>
          </p:nvPr>
        </p:nvSpPr>
        <p:spPr>
          <a:xfrm>
            <a:off x="320625" y="4675975"/>
            <a:ext cx="27000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34" name="Google Shape;134;p10"/>
          <p:cNvSpPr txBox="1">
            <a:spLocks noGrp="1"/>
          </p:cNvSpPr>
          <p:nvPr>
            <p:ph type="subTitle" idx="2"/>
          </p:nvPr>
        </p:nvSpPr>
        <p:spPr>
          <a:xfrm>
            <a:off x="4716740" y="4675975"/>
            <a:ext cx="2294700" cy="2364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sp>
        <p:nvSpPr>
          <p:cNvPr id="135" name="Google Shape;135;p10"/>
          <p:cNvSpPr txBox="1">
            <a:spLocks noGrp="1"/>
          </p:cNvSpPr>
          <p:nvPr>
            <p:ph type="subTitle" idx="3"/>
          </p:nvPr>
        </p:nvSpPr>
        <p:spPr>
          <a:xfrm>
            <a:off x="6859200" y="4683725"/>
            <a:ext cx="2056500" cy="228600"/>
          </a:xfrm>
          <a:prstGeom prst="rect">
            <a:avLst/>
          </a:prstGeom>
        </p:spPr>
        <p:txBody>
          <a:bodyPr spcFirstLastPara="1" wrap="square" lIns="0" tIns="0" rIns="0" bIns="0" anchor="b" anchorCtr="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a:endParaRPr/>
          </a:p>
        </p:txBody>
      </p:sp>
      <p:grpSp>
        <p:nvGrpSpPr>
          <p:cNvPr id="136" name="Google Shape;136;p10"/>
          <p:cNvGrpSpPr/>
          <p:nvPr/>
        </p:nvGrpSpPr>
        <p:grpSpPr>
          <a:xfrm rot="5400000">
            <a:off x="8691475" y="228504"/>
            <a:ext cx="228589" cy="228623"/>
            <a:chOff x="1688332" y="4135245"/>
            <a:chExt cx="338700" cy="338700"/>
          </a:xfrm>
        </p:grpSpPr>
        <p:sp>
          <p:nvSpPr>
            <p:cNvPr id="137" name="Google Shape;137;p10"/>
            <p:cNvSpPr/>
            <p:nvPr/>
          </p:nvSpPr>
          <p:spPr>
            <a:xfrm rot="-5400000">
              <a:off x="1688332" y="4135245"/>
              <a:ext cx="338700" cy="33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grpSp>
          <p:nvGrpSpPr>
            <p:cNvPr id="138" name="Google Shape;138;p10"/>
            <p:cNvGrpSpPr/>
            <p:nvPr/>
          </p:nvGrpSpPr>
          <p:grpSpPr>
            <a:xfrm rot="-5400000">
              <a:off x="1787014" y="4262191"/>
              <a:ext cx="169598" cy="84809"/>
              <a:chOff x="498725" y="2069800"/>
              <a:chExt cx="205200" cy="102600"/>
            </a:xfrm>
          </p:grpSpPr>
          <p:cxnSp>
            <p:nvCxnSpPr>
              <p:cNvPr id="139" name="Google Shape;139;p10"/>
              <p:cNvCxnSpPr/>
              <p:nvPr/>
            </p:nvCxnSpPr>
            <p:spPr>
              <a:xfrm>
                <a:off x="498725" y="2069800"/>
                <a:ext cx="102600" cy="1026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10"/>
              <p:cNvCxnSpPr/>
              <p:nvPr/>
            </p:nvCxnSpPr>
            <p:spPr>
              <a:xfrm flipH="1">
                <a:off x="601325" y="2069800"/>
                <a:ext cx="102600" cy="102600"/>
              </a:xfrm>
              <a:prstGeom prst="straightConnector1">
                <a:avLst/>
              </a:prstGeom>
              <a:noFill/>
              <a:ln w="9525" cap="flat" cmpd="sng">
                <a:solidFill>
                  <a:schemeClr val="dk1"/>
                </a:solidFill>
                <a:prstDash val="solid"/>
                <a:round/>
                <a:headEnd type="none" w="med" len="med"/>
                <a:tailEnd type="none" w="med" len="med"/>
              </a:ln>
            </p:spPr>
          </p:cxnSp>
        </p:grpSp>
      </p:grpSp>
      <p:sp>
        <p:nvSpPr>
          <p:cNvPr id="141" name="Google Shape;141;p10"/>
          <p:cNvSpPr>
            <a:spLocks noGrp="1"/>
          </p:cNvSpPr>
          <p:nvPr>
            <p:ph type="pic" idx="4"/>
          </p:nvPr>
        </p:nvSpPr>
        <p:spPr>
          <a:xfrm>
            <a:off x="426700" y="1896600"/>
            <a:ext cx="665400" cy="685500"/>
          </a:xfrm>
          <a:prstGeom prst="roundRect">
            <a:avLst>
              <a:gd name="adj" fmla="val 17601"/>
            </a:avLst>
          </a:prstGeom>
          <a:noFill/>
          <a:ln>
            <a:noFill/>
          </a:ln>
        </p:spPr>
      </p:sp>
      <p:sp>
        <p:nvSpPr>
          <p:cNvPr id="142" name="Google Shape;142;p10"/>
          <p:cNvSpPr txBox="1">
            <a:spLocks noGrp="1"/>
          </p:cNvSpPr>
          <p:nvPr>
            <p:ph type="subTitle" idx="5"/>
          </p:nvPr>
        </p:nvSpPr>
        <p:spPr>
          <a:xfrm>
            <a:off x="426700" y="2708802"/>
            <a:ext cx="1761900" cy="228600"/>
          </a:xfrm>
          <a:prstGeom prst="rect">
            <a:avLst/>
          </a:prstGeom>
        </p:spPr>
        <p:txBody>
          <a:bodyPr spcFirstLastPara="1" wrap="square" lIns="0" tIns="0" rIns="91425" bIns="0" anchor="b" anchorCtr="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143" name="Google Shape;143;p10"/>
          <p:cNvSpPr txBox="1">
            <a:spLocks noGrp="1"/>
          </p:cNvSpPr>
          <p:nvPr>
            <p:ph type="subTitle" idx="6"/>
          </p:nvPr>
        </p:nvSpPr>
        <p:spPr>
          <a:xfrm>
            <a:off x="426700" y="2936076"/>
            <a:ext cx="1761900" cy="163800"/>
          </a:xfrm>
          <a:prstGeom prst="rect">
            <a:avLst/>
          </a:prstGeom>
        </p:spPr>
        <p:txBody>
          <a:bodyPr spcFirstLastPara="1" wrap="square" lIns="0" tIns="0" rIns="91425" bIns="0" anchor="t" anchorCtr="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144" name="Google Shape;144;p10"/>
          <p:cNvSpPr txBox="1">
            <a:spLocks noGrp="1"/>
          </p:cNvSpPr>
          <p:nvPr>
            <p:ph type="body" idx="7"/>
          </p:nvPr>
        </p:nvSpPr>
        <p:spPr>
          <a:xfrm>
            <a:off x="426700" y="3251425"/>
            <a:ext cx="1761900" cy="965100"/>
          </a:xfrm>
          <a:prstGeom prst="rect">
            <a:avLst/>
          </a:prstGeom>
        </p:spPr>
        <p:txBody>
          <a:bodyPr spcFirstLastPara="1" wrap="square" lIns="0" tIns="0" rIns="91425"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145" name="Google Shape;145;p10"/>
          <p:cNvSpPr>
            <a:spLocks noGrp="1"/>
          </p:cNvSpPr>
          <p:nvPr>
            <p:ph type="pic" idx="8"/>
          </p:nvPr>
        </p:nvSpPr>
        <p:spPr>
          <a:xfrm>
            <a:off x="2621800" y="1896600"/>
            <a:ext cx="665400" cy="685500"/>
          </a:xfrm>
          <a:prstGeom prst="roundRect">
            <a:avLst>
              <a:gd name="adj" fmla="val 17601"/>
            </a:avLst>
          </a:prstGeom>
          <a:noFill/>
          <a:ln>
            <a:noFill/>
          </a:ln>
        </p:spPr>
      </p:sp>
      <p:sp>
        <p:nvSpPr>
          <p:cNvPr id="146" name="Google Shape;146;p10"/>
          <p:cNvSpPr txBox="1">
            <a:spLocks noGrp="1"/>
          </p:cNvSpPr>
          <p:nvPr>
            <p:ph type="subTitle" idx="9"/>
          </p:nvPr>
        </p:nvSpPr>
        <p:spPr>
          <a:xfrm>
            <a:off x="2621800" y="2708807"/>
            <a:ext cx="1761900" cy="228600"/>
          </a:xfrm>
          <a:prstGeom prst="rect">
            <a:avLst/>
          </a:prstGeom>
        </p:spPr>
        <p:txBody>
          <a:bodyPr spcFirstLastPara="1" wrap="square" lIns="0" tIns="0" rIns="91425" bIns="0" anchor="b" anchorCtr="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147" name="Google Shape;147;p10"/>
          <p:cNvSpPr txBox="1">
            <a:spLocks noGrp="1"/>
          </p:cNvSpPr>
          <p:nvPr>
            <p:ph type="subTitle" idx="13"/>
          </p:nvPr>
        </p:nvSpPr>
        <p:spPr>
          <a:xfrm>
            <a:off x="2621800" y="2936075"/>
            <a:ext cx="1761900" cy="163800"/>
          </a:xfrm>
          <a:prstGeom prst="rect">
            <a:avLst/>
          </a:prstGeom>
        </p:spPr>
        <p:txBody>
          <a:bodyPr spcFirstLastPara="1" wrap="square" lIns="0" tIns="0" rIns="91425" bIns="0" anchor="t" anchorCtr="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148" name="Google Shape;148;p10"/>
          <p:cNvSpPr txBox="1">
            <a:spLocks noGrp="1"/>
          </p:cNvSpPr>
          <p:nvPr>
            <p:ph type="body" idx="14"/>
          </p:nvPr>
        </p:nvSpPr>
        <p:spPr>
          <a:xfrm>
            <a:off x="2621800" y="3251425"/>
            <a:ext cx="1705800" cy="965100"/>
          </a:xfrm>
          <a:prstGeom prst="rect">
            <a:avLst/>
          </a:prstGeom>
        </p:spPr>
        <p:txBody>
          <a:bodyPr spcFirstLastPara="1" wrap="square" lIns="0" tIns="0" rIns="91425"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149" name="Google Shape;149;p10"/>
          <p:cNvSpPr>
            <a:spLocks noGrp="1"/>
          </p:cNvSpPr>
          <p:nvPr>
            <p:ph type="pic" idx="15"/>
          </p:nvPr>
        </p:nvSpPr>
        <p:spPr>
          <a:xfrm>
            <a:off x="4816900" y="1896600"/>
            <a:ext cx="665400" cy="685500"/>
          </a:xfrm>
          <a:prstGeom prst="roundRect">
            <a:avLst>
              <a:gd name="adj" fmla="val 17601"/>
            </a:avLst>
          </a:prstGeom>
          <a:noFill/>
          <a:ln>
            <a:noFill/>
          </a:ln>
        </p:spPr>
      </p:sp>
      <p:sp>
        <p:nvSpPr>
          <p:cNvPr id="150" name="Google Shape;150;p10"/>
          <p:cNvSpPr txBox="1">
            <a:spLocks noGrp="1"/>
          </p:cNvSpPr>
          <p:nvPr>
            <p:ph type="subTitle" idx="16"/>
          </p:nvPr>
        </p:nvSpPr>
        <p:spPr>
          <a:xfrm>
            <a:off x="4816900" y="2708808"/>
            <a:ext cx="1761900" cy="228600"/>
          </a:xfrm>
          <a:prstGeom prst="rect">
            <a:avLst/>
          </a:prstGeom>
        </p:spPr>
        <p:txBody>
          <a:bodyPr spcFirstLastPara="1" wrap="square" lIns="0" tIns="0" rIns="91425" bIns="0" anchor="b" anchorCtr="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151" name="Google Shape;151;p10"/>
          <p:cNvSpPr txBox="1">
            <a:spLocks noGrp="1"/>
          </p:cNvSpPr>
          <p:nvPr>
            <p:ph type="subTitle" idx="17"/>
          </p:nvPr>
        </p:nvSpPr>
        <p:spPr>
          <a:xfrm>
            <a:off x="4816900" y="2936076"/>
            <a:ext cx="1761900" cy="163800"/>
          </a:xfrm>
          <a:prstGeom prst="rect">
            <a:avLst/>
          </a:prstGeom>
        </p:spPr>
        <p:txBody>
          <a:bodyPr spcFirstLastPara="1" wrap="square" lIns="0" tIns="0" rIns="91425" bIns="0" anchor="t" anchorCtr="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152" name="Google Shape;152;p10"/>
          <p:cNvSpPr txBox="1">
            <a:spLocks noGrp="1"/>
          </p:cNvSpPr>
          <p:nvPr>
            <p:ph type="body" idx="18"/>
          </p:nvPr>
        </p:nvSpPr>
        <p:spPr>
          <a:xfrm>
            <a:off x="4817025" y="3251425"/>
            <a:ext cx="1761900" cy="965100"/>
          </a:xfrm>
          <a:prstGeom prst="rect">
            <a:avLst/>
          </a:prstGeom>
        </p:spPr>
        <p:txBody>
          <a:bodyPr spcFirstLastPara="1" wrap="square" lIns="0" tIns="0" rIns="91425"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sp>
        <p:nvSpPr>
          <p:cNvPr id="153" name="Google Shape;153;p10"/>
          <p:cNvSpPr>
            <a:spLocks noGrp="1"/>
          </p:cNvSpPr>
          <p:nvPr>
            <p:ph type="pic" idx="19"/>
          </p:nvPr>
        </p:nvSpPr>
        <p:spPr>
          <a:xfrm>
            <a:off x="7012000" y="1896600"/>
            <a:ext cx="665400" cy="685500"/>
          </a:xfrm>
          <a:prstGeom prst="roundRect">
            <a:avLst>
              <a:gd name="adj" fmla="val 17601"/>
            </a:avLst>
          </a:prstGeom>
          <a:noFill/>
          <a:ln>
            <a:noFill/>
          </a:ln>
        </p:spPr>
      </p:sp>
      <p:sp>
        <p:nvSpPr>
          <p:cNvPr id="154" name="Google Shape;154;p10"/>
          <p:cNvSpPr txBox="1">
            <a:spLocks noGrp="1"/>
          </p:cNvSpPr>
          <p:nvPr>
            <p:ph type="subTitle" idx="20"/>
          </p:nvPr>
        </p:nvSpPr>
        <p:spPr>
          <a:xfrm>
            <a:off x="7012000" y="2708807"/>
            <a:ext cx="1761900" cy="228600"/>
          </a:xfrm>
          <a:prstGeom prst="rect">
            <a:avLst/>
          </a:prstGeom>
        </p:spPr>
        <p:txBody>
          <a:bodyPr spcFirstLastPara="1" wrap="square" lIns="0" tIns="0" rIns="91425" bIns="0" anchor="b" anchorCtr="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a:endParaRPr/>
          </a:p>
        </p:txBody>
      </p:sp>
      <p:sp>
        <p:nvSpPr>
          <p:cNvPr id="155" name="Google Shape;155;p10"/>
          <p:cNvSpPr txBox="1">
            <a:spLocks noGrp="1"/>
          </p:cNvSpPr>
          <p:nvPr>
            <p:ph type="subTitle" idx="21"/>
          </p:nvPr>
        </p:nvSpPr>
        <p:spPr>
          <a:xfrm>
            <a:off x="7012000" y="2936076"/>
            <a:ext cx="1761900" cy="163800"/>
          </a:xfrm>
          <a:prstGeom prst="rect">
            <a:avLst/>
          </a:prstGeom>
        </p:spPr>
        <p:txBody>
          <a:bodyPr spcFirstLastPara="1" wrap="square" lIns="0" tIns="0" rIns="91425" bIns="0" anchor="t" anchorCtr="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a:endParaRPr/>
          </a:p>
        </p:txBody>
      </p:sp>
      <p:sp>
        <p:nvSpPr>
          <p:cNvPr id="156" name="Google Shape;156;p10"/>
          <p:cNvSpPr txBox="1">
            <a:spLocks noGrp="1"/>
          </p:cNvSpPr>
          <p:nvPr>
            <p:ph type="body" idx="22"/>
          </p:nvPr>
        </p:nvSpPr>
        <p:spPr>
          <a:xfrm>
            <a:off x="7012000" y="3251425"/>
            <a:ext cx="1761900" cy="965100"/>
          </a:xfrm>
          <a:prstGeom prst="rect">
            <a:avLst/>
          </a:prstGeom>
        </p:spPr>
        <p:txBody>
          <a:bodyPr spcFirstLastPara="1" wrap="square" lIns="0" tIns="0" rIns="91425" bIns="0" anchor="t" anchorCtr="0">
            <a:noAutofit/>
          </a:bodyPr>
          <a:lstStyle>
            <a:lvl1pPr marL="457200" lvl="0" indent="-292100">
              <a:spcBef>
                <a:spcPts val="0"/>
              </a:spcBef>
              <a:spcAft>
                <a:spcPts val="0"/>
              </a:spcAft>
              <a:buClr>
                <a:schemeClr val="lt1"/>
              </a:buClr>
              <a:buSzPts val="1000"/>
              <a:buFont typeface="Urbanist"/>
              <a:buChar char="●"/>
              <a:defRPr sz="1000"/>
            </a:lvl1pPr>
            <a:lvl2pPr marL="914400" lvl="1" indent="-292100">
              <a:spcBef>
                <a:spcPts val="0"/>
              </a:spcBef>
              <a:spcAft>
                <a:spcPts val="0"/>
              </a:spcAft>
              <a:buClr>
                <a:schemeClr val="lt1"/>
              </a:buClr>
              <a:buSzPts val="1000"/>
              <a:buFont typeface="Urbanist"/>
              <a:buChar char="○"/>
              <a:defRPr sz="1000"/>
            </a:lvl2pPr>
            <a:lvl3pPr marL="1371600" lvl="2" indent="-292100">
              <a:spcBef>
                <a:spcPts val="0"/>
              </a:spcBef>
              <a:spcAft>
                <a:spcPts val="0"/>
              </a:spcAft>
              <a:buClr>
                <a:schemeClr val="lt1"/>
              </a:buClr>
              <a:buSzPts val="1000"/>
              <a:buFont typeface="Urbanist"/>
              <a:buChar char="■"/>
              <a:defRPr sz="1000"/>
            </a:lvl3pPr>
            <a:lvl4pPr marL="1828800" lvl="3" indent="-292100">
              <a:spcBef>
                <a:spcPts val="0"/>
              </a:spcBef>
              <a:spcAft>
                <a:spcPts val="0"/>
              </a:spcAft>
              <a:buClr>
                <a:schemeClr val="lt1"/>
              </a:buClr>
              <a:buSzPts val="1000"/>
              <a:buFont typeface="Urbanist"/>
              <a:buChar char="●"/>
              <a:defRPr sz="1000"/>
            </a:lvl4pPr>
            <a:lvl5pPr marL="2286000" lvl="4" indent="-292100">
              <a:spcBef>
                <a:spcPts val="0"/>
              </a:spcBef>
              <a:spcAft>
                <a:spcPts val="0"/>
              </a:spcAft>
              <a:buClr>
                <a:schemeClr val="lt1"/>
              </a:buClr>
              <a:buSzPts val="1000"/>
              <a:buFont typeface="Urbanist"/>
              <a:buChar char="○"/>
              <a:defRPr sz="1000"/>
            </a:lvl5pPr>
            <a:lvl6pPr marL="2743200" lvl="5" indent="-292100">
              <a:spcBef>
                <a:spcPts val="0"/>
              </a:spcBef>
              <a:spcAft>
                <a:spcPts val="0"/>
              </a:spcAft>
              <a:buClr>
                <a:schemeClr val="lt1"/>
              </a:buClr>
              <a:buSzPts val="1000"/>
              <a:buFont typeface="Urbanist"/>
              <a:buChar char="■"/>
              <a:defRPr sz="1000"/>
            </a:lvl6pPr>
            <a:lvl7pPr marL="3200400" lvl="6" indent="-292100">
              <a:spcBef>
                <a:spcPts val="0"/>
              </a:spcBef>
              <a:spcAft>
                <a:spcPts val="0"/>
              </a:spcAft>
              <a:buClr>
                <a:schemeClr val="lt1"/>
              </a:buClr>
              <a:buSzPts val="1000"/>
              <a:buFont typeface="Urbanist"/>
              <a:buChar char="●"/>
              <a:defRPr sz="1000"/>
            </a:lvl7pPr>
            <a:lvl8pPr marL="3657600" lvl="7" indent="-292100">
              <a:spcBef>
                <a:spcPts val="0"/>
              </a:spcBef>
              <a:spcAft>
                <a:spcPts val="0"/>
              </a:spcAft>
              <a:buClr>
                <a:schemeClr val="lt1"/>
              </a:buClr>
              <a:buSzPts val="1000"/>
              <a:buFont typeface="Urbanist"/>
              <a:buChar char="○"/>
              <a:defRPr sz="1000"/>
            </a:lvl8pPr>
            <a:lvl9pPr marL="4114800" lvl="8" indent="-292100">
              <a:spcBef>
                <a:spcPts val="0"/>
              </a:spcBef>
              <a:spcAft>
                <a:spcPts val="0"/>
              </a:spcAft>
              <a:buClr>
                <a:schemeClr val="lt1"/>
              </a:buClr>
              <a:buSzPts val="1000"/>
              <a:buFont typeface="Urbanist"/>
              <a:buChar char="■"/>
              <a:defRPr sz="1000"/>
            </a:lvl9pPr>
          </a:lstStyle>
          <a:p>
            <a:endParaRPr/>
          </a:p>
        </p:txBody>
      </p:sp>
      <p:cxnSp>
        <p:nvCxnSpPr>
          <p:cNvPr id="157" name="Google Shape;157;p10"/>
          <p:cNvCxnSpPr/>
          <p:nvPr/>
        </p:nvCxnSpPr>
        <p:spPr>
          <a:xfrm>
            <a:off x="238800" y="4683300"/>
            <a:ext cx="8676900" cy="0"/>
          </a:xfrm>
          <a:prstGeom prst="straightConnector1">
            <a:avLst/>
          </a:prstGeom>
          <a:noFill/>
          <a:ln w="9525" cap="flat" cmpd="sng">
            <a:solidFill>
              <a:schemeClr val="accent1"/>
            </a:solidFill>
            <a:prstDash val="solid"/>
            <a:round/>
            <a:headEnd type="none" w="med" len="med"/>
            <a:tailEnd type="none" w="med" len="med"/>
          </a:ln>
        </p:spPr>
      </p:cxnSp>
      <p:sp>
        <p:nvSpPr>
          <p:cNvPr id="158" name="Google Shape;158;p10"/>
          <p:cNvSpPr/>
          <p:nvPr/>
        </p:nvSpPr>
        <p:spPr>
          <a:xfrm>
            <a:off x="228600" y="48375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159" name="Google Shape;159;p10"/>
          <p:cNvSpPr/>
          <p:nvPr/>
        </p:nvSpPr>
        <p:spPr>
          <a:xfrm>
            <a:off x="4618950" y="4839000"/>
            <a:ext cx="45900" cy="45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xmlns:p15="http://schemas.microsoft.com/office/powerpoint/2012/main">
        <p15:guide id="1" orient="horz" pos="2805">
          <p15:clr>
            <a:srgbClr val="E4696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28600" y="1452125"/>
            <a:ext cx="5760600" cy="3460200"/>
          </a:xfrm>
          <a:prstGeom prst="rect">
            <a:avLst/>
          </a:prstGeom>
          <a:noFill/>
          <a:ln>
            <a:noFill/>
          </a:ln>
        </p:spPr>
        <p:txBody>
          <a:bodyPr spcFirstLastPara="1" wrap="square" lIns="91425" tIns="91425" rIns="91425" bIns="91425" anchor="t" anchorCtr="0">
            <a:spAutoFit/>
          </a:bodyPr>
          <a:lstStyle>
            <a:lvl1pPr marL="457200" lvl="0" indent="-304800">
              <a:lnSpc>
                <a:spcPct val="115000"/>
              </a:lnSpc>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marL="914400" lvl="1"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marL="1371600" lvl="2"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marL="1828800" lvl="3"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marL="2286000" lvl="4"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marL="2743200" lvl="5"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marL="3200400" lvl="6"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marL="3657600" lvl="7" indent="-304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marL="4114800" lvl="8" indent="-304800">
              <a:lnSpc>
                <a:spcPct val="115000"/>
              </a:lnSpc>
              <a:spcBef>
                <a:spcPts val="800"/>
              </a:spcBef>
              <a:spcAft>
                <a:spcPts val="800"/>
              </a:spcAft>
              <a:buClr>
                <a:schemeClr val="lt1"/>
              </a:buClr>
              <a:buSzPts val="1200"/>
              <a:buFont typeface="Urbanist"/>
              <a:buChar char="■"/>
              <a:defRPr sz="1200">
                <a:solidFill>
                  <a:schemeClr val="lt1"/>
                </a:solidFill>
                <a:latin typeface="Urbanist"/>
                <a:ea typeface="Urbanist"/>
                <a:cs typeface="Urbanist"/>
                <a:sym typeface="Urbanist"/>
              </a:defRPr>
            </a:lvl9pPr>
          </a:lstStyle>
          <a:p>
            <a:endParaRPr/>
          </a:p>
        </p:txBody>
      </p:sp>
      <p:sp>
        <p:nvSpPr>
          <p:cNvPr id="7" name="Google Shape;7;p1"/>
          <p:cNvSpPr txBox="1">
            <a:spLocks noGrp="1"/>
          </p:cNvSpPr>
          <p:nvPr>
            <p:ph type="title"/>
          </p:nvPr>
        </p:nvSpPr>
        <p:spPr>
          <a:xfrm>
            <a:off x="228600" y="85200"/>
            <a:ext cx="5236500" cy="1099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Urbanist Medium"/>
              <a:buNone/>
              <a:defRPr sz="3000">
                <a:solidFill>
                  <a:schemeClr val="lt1"/>
                </a:solidFill>
                <a:latin typeface="Urbanist Medium"/>
                <a:ea typeface="Urbanist Medium"/>
                <a:cs typeface="Urbanist Medium"/>
                <a:sym typeface="Urbanist Medium"/>
              </a:defRPr>
            </a:lvl1pPr>
            <a:lvl2pPr lvl="1">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2pPr>
            <a:lvl3pPr lvl="2">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3pPr>
            <a:lvl4pPr lvl="3">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4pPr>
            <a:lvl5pPr lvl="4">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5pPr>
            <a:lvl6pPr lvl="5">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6pPr>
            <a:lvl7pPr lvl="6">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7pPr>
            <a:lvl8pPr lvl="7">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8pPr>
            <a:lvl9pPr lvl="8">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9pPr>
          </a:lstStyle>
          <a:p>
            <a:endParaRPr/>
          </a:p>
        </p:txBody>
      </p:sp>
      <p:sp>
        <p:nvSpPr>
          <p:cNvPr id="8" name="Google Shape;8;p1"/>
          <p:cNvSpPr txBox="1">
            <a:spLocks noGrp="1"/>
          </p:cNvSpPr>
          <p:nvPr>
            <p:ph type="body" idx="2"/>
          </p:nvPr>
        </p:nvSpPr>
        <p:spPr>
          <a:xfrm>
            <a:off x="4562525" y="1518250"/>
            <a:ext cx="3880800" cy="27654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marL="914400" lvl="1"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marL="1371600" lvl="2"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marL="1828800" lvl="3"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marL="2286000" lvl="4"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marL="2743200" lvl="5"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marL="3200400" lvl="6"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marL="3657600" lvl="7"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marL="4114800" lvl="8" indent="-30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33">
          <p15:clr>
            <a:srgbClr val="E46962"/>
          </p15:clr>
        </p15:guide>
        <p15:guide id="10" pos="4292">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1"/>
          <p:cNvSpPr/>
          <p:nvPr/>
        </p:nvSpPr>
        <p:spPr>
          <a:xfrm>
            <a:off x="228600" y="4113375"/>
            <a:ext cx="1399200" cy="3387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1"/>
              </a:solidFill>
              <a:latin typeface="Urbanist"/>
              <a:ea typeface="Urbanist"/>
              <a:cs typeface="Urbanist"/>
              <a:sym typeface="Urbanist"/>
            </a:endParaRPr>
          </a:p>
        </p:txBody>
      </p:sp>
      <p:sp>
        <p:nvSpPr>
          <p:cNvPr id="438" name="Google Shape;438;p41"/>
          <p:cNvSpPr txBox="1">
            <a:spLocks noGrp="1"/>
          </p:cNvSpPr>
          <p:nvPr>
            <p:ph type="title"/>
          </p:nvPr>
        </p:nvSpPr>
        <p:spPr>
          <a:xfrm>
            <a:off x="228600" y="228600"/>
            <a:ext cx="6658800" cy="1419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None/>
            </a:pPr>
            <a:r>
              <a:rPr lang="en">
                <a:solidFill>
                  <a:schemeClr val="lt1"/>
                </a:solidFill>
              </a:rPr>
              <a:t>Project Report</a:t>
            </a:r>
            <a:endParaRPr>
              <a:solidFill>
                <a:schemeClr val="lt1"/>
              </a:solidFill>
            </a:endParaRPr>
          </a:p>
        </p:txBody>
      </p:sp>
      <p:sp>
        <p:nvSpPr>
          <p:cNvPr id="439" name="Google Shape;439;p41"/>
          <p:cNvSpPr txBox="1">
            <a:spLocks noGrp="1"/>
          </p:cNvSpPr>
          <p:nvPr>
            <p:ph type="subTitle" idx="1"/>
          </p:nvPr>
        </p:nvSpPr>
        <p:spPr>
          <a:xfrm>
            <a:off x="228591" y="1738950"/>
            <a:ext cx="4659600" cy="602400"/>
          </a:xfrm>
          <a:prstGeom prst="rect">
            <a:avLst/>
          </a:prstGeom>
          <a:effectLst>
            <a:outerShdw blurRad="57150" dist="19050" dir="5400000" algn="bl" rotWithShape="0">
              <a:srgbClr val="000000">
                <a:alpha val="50000"/>
              </a:srgbClr>
            </a:outerShdw>
          </a:effectLst>
        </p:spPr>
        <p:txBody>
          <a:bodyPr spcFirstLastPara="1" wrap="square" lIns="0" tIns="0" rIns="0" bIns="0" anchor="t" anchorCtr="0">
            <a:noAutofit/>
          </a:bodyPr>
          <a:lstStyle/>
          <a:p>
            <a:pPr marL="0" lvl="0" indent="0" algn="l" rtl="0">
              <a:lnSpc>
                <a:spcPct val="85000"/>
              </a:lnSpc>
              <a:spcBef>
                <a:spcPts val="0"/>
              </a:spcBef>
              <a:spcAft>
                <a:spcPts val="0"/>
              </a:spcAft>
              <a:buNone/>
            </a:pPr>
            <a:r>
              <a:rPr lang="en" dirty="0">
                <a:solidFill>
                  <a:schemeClr val="lt1"/>
                </a:solidFill>
                <a:latin typeface="Urbanist Medium"/>
                <a:ea typeface="Urbanist Medium"/>
                <a:cs typeface="Urbanist Medium"/>
                <a:sym typeface="Urbanist Medium"/>
              </a:rPr>
              <a:t>Title: Sales Performance Analysis of Walmart Stores Using Advanced MySQL Techniques</a:t>
            </a:r>
            <a:br>
              <a:rPr lang="en" dirty="0">
                <a:solidFill>
                  <a:schemeClr val="lt1"/>
                </a:solidFill>
                <a:latin typeface="Urbanist Medium"/>
                <a:ea typeface="Urbanist Medium"/>
                <a:cs typeface="Urbanist Medium"/>
                <a:sym typeface="Urbanist Medium"/>
              </a:rPr>
            </a:br>
            <a:br>
              <a:rPr lang="en" dirty="0">
                <a:solidFill>
                  <a:schemeClr val="lt1"/>
                </a:solidFill>
                <a:latin typeface="Urbanist Medium"/>
                <a:ea typeface="Urbanist Medium"/>
                <a:cs typeface="Urbanist Medium"/>
                <a:sym typeface="Urbanist Medium"/>
              </a:rPr>
            </a:br>
            <a:br>
              <a:rPr lang="en" dirty="0">
                <a:solidFill>
                  <a:schemeClr val="lt1"/>
                </a:solidFill>
                <a:latin typeface="Urbanist Medium"/>
                <a:ea typeface="Urbanist Medium"/>
                <a:cs typeface="Urbanist Medium"/>
                <a:sym typeface="Urbanist Medium"/>
              </a:rPr>
            </a:br>
            <a:endParaRPr dirty="0">
              <a:solidFill>
                <a:schemeClr val="lt1"/>
              </a:solidFill>
              <a:latin typeface="Urbanist Medium"/>
              <a:ea typeface="Urbanist Medium"/>
              <a:cs typeface="Urbanist Medium"/>
              <a:sym typeface="Urbanist Medium"/>
            </a:endParaRPr>
          </a:p>
        </p:txBody>
      </p:sp>
      <p:sp>
        <p:nvSpPr>
          <p:cNvPr id="440" name="Google Shape;440;p41"/>
          <p:cNvSpPr txBox="1">
            <a:spLocks noGrp="1"/>
          </p:cNvSpPr>
          <p:nvPr>
            <p:ph type="subTitle" idx="5"/>
          </p:nvPr>
        </p:nvSpPr>
        <p:spPr>
          <a:xfrm>
            <a:off x="297075" y="4175900"/>
            <a:ext cx="1264800" cy="22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Shashwat Gupta</a:t>
            </a:r>
            <a:endParaRPr/>
          </a:p>
        </p:txBody>
      </p:sp>
      <p:sp>
        <p:nvSpPr>
          <p:cNvPr id="441" name="Google Shape;441;p41"/>
          <p:cNvSpPr txBox="1">
            <a:spLocks noGrp="1"/>
          </p:cNvSpPr>
          <p:nvPr>
            <p:ph type="subTitle" idx="7"/>
          </p:nvPr>
        </p:nvSpPr>
        <p:spPr>
          <a:xfrm>
            <a:off x="228591" y="3454475"/>
            <a:ext cx="4659600" cy="2520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42" name="Google Shape;442;p41"/>
          <p:cNvSpPr txBox="1">
            <a:spLocks noGrp="1"/>
          </p:cNvSpPr>
          <p:nvPr>
            <p:ph type="subTitle" idx="8"/>
          </p:nvPr>
        </p:nvSpPr>
        <p:spPr>
          <a:xfrm>
            <a:off x="228591" y="3743050"/>
            <a:ext cx="4659600" cy="2520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Presented by</a:t>
            </a:r>
            <a:endParaRPr/>
          </a:p>
        </p:txBody>
      </p:sp>
      <p:sp>
        <p:nvSpPr>
          <p:cNvPr id="2" name="TextBox 1">
            <a:extLst>
              <a:ext uri="{FF2B5EF4-FFF2-40B4-BE49-F238E27FC236}">
                <a16:creationId xmlns:a16="http://schemas.microsoft.com/office/drawing/2014/main" id="{DA350EC3-90B9-510A-F43B-066448B12684}"/>
              </a:ext>
            </a:extLst>
          </p:cNvPr>
          <p:cNvSpPr txBox="1"/>
          <p:nvPr/>
        </p:nvSpPr>
        <p:spPr>
          <a:xfrm>
            <a:off x="156780" y="2181705"/>
            <a:ext cx="4731412" cy="738664"/>
          </a:xfrm>
          <a:prstGeom prst="rect">
            <a:avLst/>
          </a:prstGeom>
          <a:noFill/>
        </p:spPr>
        <p:txBody>
          <a:bodyPr wrap="square" rtlCol="0">
            <a:spAutoFit/>
          </a:bodyPr>
          <a:lstStyle/>
          <a:p>
            <a:br>
              <a:rPr lang="en" dirty="0">
                <a:solidFill>
                  <a:schemeClr val="lt1"/>
                </a:solidFill>
                <a:latin typeface="Urbanist Medium"/>
                <a:ea typeface="Urbanist Medium"/>
                <a:cs typeface="Urbanist Medium"/>
                <a:sym typeface="Urbanist Medium"/>
              </a:rPr>
            </a:br>
            <a:r>
              <a:rPr lang="en" dirty="0">
                <a:solidFill>
                  <a:schemeClr val="lt1"/>
                </a:solidFill>
                <a:latin typeface="Urbanist Medium"/>
                <a:ea typeface="Urbanist Medium"/>
                <a:cs typeface="Urbanist Medium"/>
                <a:sym typeface="Urbanist Medium"/>
              </a:rPr>
              <a:t>Video Link </a:t>
            </a:r>
            <a:r>
              <a:rPr lang="en" dirty="0">
                <a:solidFill>
                  <a:schemeClr val="accent6"/>
                </a:solidFill>
                <a:latin typeface="Urbanist Medium"/>
                <a:ea typeface="Urbanist Medium"/>
                <a:cs typeface="Urbanist Medium"/>
                <a:sym typeface="Urbanist Medium"/>
              </a:rPr>
              <a:t>:  </a:t>
            </a:r>
            <a:r>
              <a:rPr lang="en-US" dirty="0">
                <a:solidFill>
                  <a:schemeClr val="accent6"/>
                </a:solidFill>
                <a:latin typeface="Urbanist Medium"/>
                <a:ea typeface="Urbanist Medium"/>
                <a:cs typeface="Urbanist Medium"/>
                <a:sym typeface="Urbanist Medium"/>
              </a:rPr>
              <a:t>https://drive.google.com/file/d/1EVL5y2svSt-4xTiZUHcZMW6n7epwYhmB/view?usp=drive_link</a:t>
            </a:r>
            <a:endParaRPr lang="en-US"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7"/>
        <p:cNvGrpSpPr/>
        <p:nvPr/>
      </p:nvGrpSpPr>
      <p:grpSpPr>
        <a:xfrm>
          <a:off x="0" y="0"/>
          <a:ext cx="0" cy="0"/>
          <a:chOff x="0" y="0"/>
          <a:chExt cx="0" cy="0"/>
        </a:xfrm>
      </p:grpSpPr>
      <p:sp>
        <p:nvSpPr>
          <p:cNvPr id="548" name="Google Shape;548;p50"/>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49" name="Google Shape;549;p50"/>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50" name="Google Shape;550;p50"/>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51" name="Google Shape;551;p50"/>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52" name="Google Shape;552;p50"/>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8:</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Identifying Repeat Customers</a:t>
            </a:r>
            <a:endParaRPr>
              <a:latin typeface="Urbanist Medium"/>
              <a:ea typeface="Urbanist Medium"/>
              <a:cs typeface="Urbanist Medium"/>
              <a:sym typeface="Urbanist Medium"/>
            </a:endParaRPr>
          </a:p>
        </p:txBody>
      </p:sp>
      <p:sp>
        <p:nvSpPr>
          <p:cNvPr id="553" name="Google Shape;553;p50"/>
          <p:cNvSpPr txBox="1"/>
          <p:nvPr/>
        </p:nvSpPr>
        <p:spPr>
          <a:xfrm>
            <a:off x="63300" y="17463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54" name="Google Shape;554;p50"/>
          <p:cNvPicPr preferRelativeResize="0"/>
          <p:nvPr/>
        </p:nvPicPr>
        <p:blipFill>
          <a:blip r:embed="rId4">
            <a:alphaModFix/>
          </a:blip>
          <a:stretch>
            <a:fillRect/>
          </a:stretch>
        </p:blipFill>
        <p:spPr>
          <a:xfrm>
            <a:off x="6316138" y="1082513"/>
            <a:ext cx="1845126" cy="2630675"/>
          </a:xfrm>
          <a:prstGeom prst="rect">
            <a:avLst/>
          </a:prstGeom>
          <a:noFill/>
          <a:ln>
            <a:noFill/>
          </a:ln>
        </p:spPr>
      </p:pic>
      <p:pic>
        <p:nvPicPr>
          <p:cNvPr id="555" name="Google Shape;555;p50"/>
          <p:cNvPicPr preferRelativeResize="0"/>
          <p:nvPr/>
        </p:nvPicPr>
        <p:blipFill>
          <a:blip r:embed="rId5">
            <a:alphaModFix/>
          </a:blip>
          <a:stretch>
            <a:fillRect/>
          </a:stretch>
        </p:blipFill>
        <p:spPr>
          <a:xfrm>
            <a:off x="3431924" y="1082524"/>
            <a:ext cx="2282325" cy="2386705"/>
          </a:xfrm>
          <a:prstGeom prst="rect">
            <a:avLst/>
          </a:prstGeom>
          <a:noFill/>
          <a:ln>
            <a:noFill/>
          </a:ln>
        </p:spPr>
      </p:pic>
      <p:sp>
        <p:nvSpPr>
          <p:cNvPr id="556" name="Google Shape;556;p50"/>
          <p:cNvSpPr txBox="1"/>
          <p:nvPr/>
        </p:nvSpPr>
        <p:spPr>
          <a:xfrm>
            <a:off x="139800" y="2239000"/>
            <a:ext cx="2776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Repeat purchases within 30 days were identified. These customers are highly valuable and responsive. Targeted emails or loyalty benefits can help retain and upsell them.</a:t>
            </a:r>
            <a:endParaRPr sz="1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0"/>
        <p:cNvGrpSpPr/>
        <p:nvPr/>
      </p:nvGrpSpPr>
      <p:grpSpPr>
        <a:xfrm>
          <a:off x="0" y="0"/>
          <a:ext cx="0" cy="0"/>
          <a:chOff x="0" y="0"/>
          <a:chExt cx="0" cy="0"/>
        </a:xfrm>
      </p:grpSpPr>
      <p:sp>
        <p:nvSpPr>
          <p:cNvPr id="561" name="Google Shape;561;p51"/>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62" name="Google Shape;562;p51"/>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63" name="Google Shape;563;p51"/>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64" name="Google Shape;564;p51"/>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65" name="Google Shape;565;p51"/>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9:</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Finding Top 5 Customers by Sales Volume </a:t>
            </a:r>
            <a:endParaRPr>
              <a:latin typeface="Urbanist Medium"/>
              <a:ea typeface="Urbanist Medium"/>
              <a:cs typeface="Urbanist Medium"/>
              <a:sym typeface="Urbanist Medium"/>
            </a:endParaRPr>
          </a:p>
        </p:txBody>
      </p:sp>
      <p:sp>
        <p:nvSpPr>
          <p:cNvPr id="566" name="Google Shape;566;p51"/>
          <p:cNvSpPr txBox="1"/>
          <p:nvPr/>
        </p:nvSpPr>
        <p:spPr>
          <a:xfrm>
            <a:off x="97125" y="14085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67" name="Google Shape;567;p51"/>
          <p:cNvPicPr preferRelativeResize="0"/>
          <p:nvPr/>
        </p:nvPicPr>
        <p:blipFill>
          <a:blip r:embed="rId4">
            <a:alphaModFix/>
          </a:blip>
          <a:stretch>
            <a:fillRect/>
          </a:stretch>
        </p:blipFill>
        <p:spPr>
          <a:xfrm>
            <a:off x="3419438" y="1104825"/>
            <a:ext cx="1571625" cy="1581150"/>
          </a:xfrm>
          <a:prstGeom prst="rect">
            <a:avLst/>
          </a:prstGeom>
          <a:noFill/>
          <a:ln>
            <a:noFill/>
          </a:ln>
        </p:spPr>
      </p:pic>
      <p:sp>
        <p:nvSpPr>
          <p:cNvPr id="568" name="Google Shape;568;p51"/>
          <p:cNvSpPr txBox="1"/>
          <p:nvPr/>
        </p:nvSpPr>
        <p:spPr>
          <a:xfrm>
            <a:off x="179775" y="1895400"/>
            <a:ext cx="2834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The top 5 customers contribute significantly to total revenue. </a:t>
            </a:r>
            <a:endParaRPr sz="1000">
              <a:solidFill>
                <a:schemeClr val="lt1"/>
              </a:solidFill>
            </a:endParaRPr>
          </a:p>
          <a:p>
            <a:pPr marL="0" lvl="0" indent="0" algn="l" rtl="0">
              <a:spcBef>
                <a:spcPts val="0"/>
              </a:spcBef>
              <a:spcAft>
                <a:spcPts val="0"/>
              </a:spcAft>
              <a:buNone/>
            </a:pPr>
            <a:r>
              <a:rPr lang="en" sz="1000">
                <a:solidFill>
                  <a:schemeClr val="lt1"/>
                </a:solidFill>
              </a:rPr>
              <a:t>Walmart should reward these customers to retain them.</a:t>
            </a:r>
            <a:endParaRPr sz="1000">
              <a:solidFill>
                <a:schemeClr val="lt1"/>
              </a:solidFill>
            </a:endParaRPr>
          </a:p>
        </p:txBody>
      </p:sp>
      <p:pic>
        <p:nvPicPr>
          <p:cNvPr id="569" name="Google Shape;569;p51"/>
          <p:cNvPicPr preferRelativeResize="0"/>
          <p:nvPr/>
        </p:nvPicPr>
        <p:blipFill>
          <a:blip r:embed="rId5">
            <a:alphaModFix/>
          </a:blip>
          <a:stretch>
            <a:fillRect/>
          </a:stretch>
        </p:blipFill>
        <p:spPr>
          <a:xfrm>
            <a:off x="6307650" y="1071550"/>
            <a:ext cx="2114550" cy="1181100"/>
          </a:xfrm>
          <a:prstGeom prst="rect">
            <a:avLst/>
          </a:prstGeom>
          <a:noFill/>
          <a:ln>
            <a:noFill/>
          </a:ln>
        </p:spPr>
      </p:pic>
      <p:pic>
        <p:nvPicPr>
          <p:cNvPr id="570" name="Google Shape;570;p51"/>
          <p:cNvPicPr preferRelativeResize="0"/>
          <p:nvPr/>
        </p:nvPicPr>
        <p:blipFill>
          <a:blip r:embed="rId6">
            <a:alphaModFix/>
          </a:blip>
          <a:stretch>
            <a:fillRect/>
          </a:stretch>
        </p:blipFill>
        <p:spPr>
          <a:xfrm>
            <a:off x="179775" y="2721000"/>
            <a:ext cx="2630577"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52"/>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76" name="Google Shape;576;p52"/>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77" name="Google Shape;577;p52"/>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78" name="Google Shape;578;p52"/>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79" name="Google Shape;579;p52"/>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10:</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Analyzing Sales Trends by Day of the Week </a:t>
            </a:r>
            <a:endParaRPr>
              <a:latin typeface="Urbanist Medium"/>
              <a:ea typeface="Urbanist Medium"/>
              <a:cs typeface="Urbanist Medium"/>
              <a:sym typeface="Urbanist Medium"/>
            </a:endParaRPr>
          </a:p>
        </p:txBody>
      </p:sp>
      <p:sp>
        <p:nvSpPr>
          <p:cNvPr id="580" name="Google Shape;580;p52"/>
          <p:cNvSpPr txBox="1"/>
          <p:nvPr/>
        </p:nvSpPr>
        <p:spPr>
          <a:xfrm>
            <a:off x="63300" y="14085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81" name="Google Shape;581;p52"/>
          <p:cNvPicPr preferRelativeResize="0"/>
          <p:nvPr/>
        </p:nvPicPr>
        <p:blipFill>
          <a:blip r:embed="rId4">
            <a:alphaModFix/>
          </a:blip>
          <a:stretch>
            <a:fillRect/>
          </a:stretch>
        </p:blipFill>
        <p:spPr>
          <a:xfrm>
            <a:off x="3386700" y="1138125"/>
            <a:ext cx="2357712" cy="1253004"/>
          </a:xfrm>
          <a:prstGeom prst="rect">
            <a:avLst/>
          </a:prstGeom>
          <a:noFill/>
          <a:ln>
            <a:noFill/>
          </a:ln>
        </p:spPr>
      </p:pic>
      <p:sp>
        <p:nvSpPr>
          <p:cNvPr id="582" name="Google Shape;582;p52"/>
          <p:cNvSpPr txBox="1"/>
          <p:nvPr/>
        </p:nvSpPr>
        <p:spPr>
          <a:xfrm>
            <a:off x="139800" y="1940400"/>
            <a:ext cx="2834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Sales peak on </a:t>
            </a:r>
            <a:r>
              <a:rPr lang="en" sz="1000" b="1">
                <a:solidFill>
                  <a:schemeClr val="lt1"/>
                </a:solidFill>
              </a:rPr>
              <a:t>Saturdays</a:t>
            </a:r>
            <a:r>
              <a:rPr lang="en" sz="1000">
                <a:solidFill>
                  <a:schemeClr val="lt1"/>
                </a:solidFill>
              </a:rPr>
              <a:t> and are lowest on </a:t>
            </a:r>
            <a:r>
              <a:rPr lang="en" sz="1000" b="1">
                <a:solidFill>
                  <a:schemeClr val="lt1"/>
                </a:solidFill>
              </a:rPr>
              <a:t>Mondays</a:t>
            </a:r>
            <a:r>
              <a:rPr lang="en" sz="1000">
                <a:solidFill>
                  <a:schemeClr val="lt1"/>
                </a:solidFill>
              </a:rPr>
              <a:t>. Weekends are critical, suggesting the need for more inventory, staff, and promotions during this time.</a:t>
            </a:r>
            <a:endParaRPr sz="1000">
              <a:solidFill>
                <a:schemeClr val="lt1"/>
              </a:solidFill>
            </a:endParaRPr>
          </a:p>
        </p:txBody>
      </p:sp>
      <p:pic>
        <p:nvPicPr>
          <p:cNvPr id="583" name="Google Shape;583;p52"/>
          <p:cNvPicPr preferRelativeResize="0"/>
          <p:nvPr/>
        </p:nvPicPr>
        <p:blipFill>
          <a:blip r:embed="rId5">
            <a:alphaModFix/>
          </a:blip>
          <a:stretch>
            <a:fillRect/>
          </a:stretch>
        </p:blipFill>
        <p:spPr>
          <a:xfrm>
            <a:off x="6307644" y="1138125"/>
            <a:ext cx="2271713" cy="714375"/>
          </a:xfrm>
          <a:prstGeom prst="rect">
            <a:avLst/>
          </a:prstGeom>
          <a:noFill/>
          <a:ln>
            <a:noFill/>
          </a:ln>
        </p:spPr>
      </p:pic>
      <p:pic>
        <p:nvPicPr>
          <p:cNvPr id="584" name="Google Shape;584;p52"/>
          <p:cNvPicPr preferRelativeResize="0"/>
          <p:nvPr/>
        </p:nvPicPr>
        <p:blipFill>
          <a:blip r:embed="rId6">
            <a:alphaModFix/>
          </a:blip>
          <a:stretch>
            <a:fillRect/>
          </a:stretch>
        </p:blipFill>
        <p:spPr>
          <a:xfrm>
            <a:off x="184250" y="2811000"/>
            <a:ext cx="2834700" cy="17038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2"/>
          <p:cNvSpPr txBox="1">
            <a:spLocks noGrp="1"/>
          </p:cNvSpPr>
          <p:nvPr>
            <p:ph type="title"/>
          </p:nvPr>
        </p:nvSpPr>
        <p:spPr>
          <a:xfrm>
            <a:off x="228600" y="290448"/>
            <a:ext cx="3655800" cy="1205100"/>
          </a:xfrm>
          <a:prstGeom prst="rect">
            <a:avLst/>
          </a:prstGeom>
        </p:spPr>
        <p:txBody>
          <a:bodyPr spcFirstLastPara="1" wrap="square" lIns="0" tIns="91425" rIns="91425" bIns="91425" anchor="t" anchorCtr="0">
            <a:spAutoFit/>
          </a:bodyPr>
          <a:lstStyle/>
          <a:p>
            <a:pPr marL="0" lvl="0" indent="0" algn="l" rtl="0">
              <a:spcBef>
                <a:spcPts val="0"/>
              </a:spcBef>
              <a:spcAft>
                <a:spcPts val="0"/>
              </a:spcAft>
              <a:buNone/>
            </a:pPr>
            <a:r>
              <a:rPr lang="en"/>
              <a:t>Dataset:</a:t>
            </a:r>
            <a:endParaRPr/>
          </a:p>
          <a:p>
            <a:pPr marL="0" lvl="0" indent="0" algn="l" rtl="0">
              <a:spcBef>
                <a:spcPts val="0"/>
              </a:spcBef>
              <a:spcAft>
                <a:spcPts val="0"/>
              </a:spcAft>
              <a:buNone/>
            </a:pPr>
            <a:r>
              <a:rPr lang="en" sz="3000"/>
              <a:t>Walmart Sales Data</a:t>
            </a:r>
            <a:endParaRPr sz="3000"/>
          </a:p>
        </p:txBody>
      </p:sp>
      <p:pic>
        <p:nvPicPr>
          <p:cNvPr id="448" name="Google Shape;448;p42"/>
          <p:cNvPicPr preferRelativeResize="0"/>
          <p:nvPr/>
        </p:nvPicPr>
        <p:blipFill>
          <a:blip r:embed="rId3">
            <a:alphaModFix/>
          </a:blip>
          <a:stretch>
            <a:fillRect/>
          </a:stretch>
        </p:blipFill>
        <p:spPr>
          <a:xfrm>
            <a:off x="692201" y="1686050"/>
            <a:ext cx="7853502" cy="296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2"/>
        <p:cNvGrpSpPr/>
        <p:nvPr/>
      </p:nvGrpSpPr>
      <p:grpSpPr>
        <a:xfrm>
          <a:off x="0" y="0"/>
          <a:ext cx="0" cy="0"/>
          <a:chOff x="0" y="0"/>
          <a:chExt cx="0" cy="0"/>
        </a:xfrm>
      </p:grpSpPr>
      <p:sp>
        <p:nvSpPr>
          <p:cNvPr id="453" name="Google Shape;453;p43"/>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54" name="Google Shape;454;p43"/>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55" name="Google Shape;455;p43"/>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456" name="Google Shape;456;p43"/>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457" name="Google Shape;457;p43"/>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1:</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Identifying the Top Branch by Sales Growth Rate</a:t>
            </a:r>
            <a:endParaRPr>
              <a:latin typeface="Urbanist Medium"/>
              <a:ea typeface="Urbanist Medium"/>
              <a:cs typeface="Urbanist Medium"/>
              <a:sym typeface="Urbanist Medium"/>
            </a:endParaRPr>
          </a:p>
        </p:txBody>
      </p:sp>
      <p:sp>
        <p:nvSpPr>
          <p:cNvPr id="458" name="Google Shape;458;p43"/>
          <p:cNvSpPr txBox="1"/>
          <p:nvPr/>
        </p:nvSpPr>
        <p:spPr>
          <a:xfrm>
            <a:off x="63300" y="1258113"/>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459" name="Google Shape;459;p43"/>
          <p:cNvPicPr preferRelativeResize="0"/>
          <p:nvPr/>
        </p:nvPicPr>
        <p:blipFill>
          <a:blip r:embed="rId4">
            <a:alphaModFix/>
          </a:blip>
          <a:stretch>
            <a:fillRect/>
          </a:stretch>
        </p:blipFill>
        <p:spPr>
          <a:xfrm>
            <a:off x="3301275" y="1082525"/>
            <a:ext cx="2447526" cy="812875"/>
          </a:xfrm>
          <a:prstGeom prst="rect">
            <a:avLst/>
          </a:prstGeom>
          <a:noFill/>
          <a:ln>
            <a:noFill/>
          </a:ln>
        </p:spPr>
      </p:pic>
      <p:pic>
        <p:nvPicPr>
          <p:cNvPr id="460" name="Google Shape;460;p43"/>
          <p:cNvPicPr preferRelativeResize="0"/>
          <p:nvPr/>
        </p:nvPicPr>
        <p:blipFill>
          <a:blip r:embed="rId5">
            <a:alphaModFix/>
          </a:blip>
          <a:stretch>
            <a:fillRect/>
          </a:stretch>
        </p:blipFill>
        <p:spPr>
          <a:xfrm>
            <a:off x="6307650" y="1082525"/>
            <a:ext cx="2447525" cy="1670523"/>
          </a:xfrm>
          <a:prstGeom prst="rect">
            <a:avLst/>
          </a:prstGeom>
          <a:noFill/>
          <a:ln>
            <a:noFill/>
          </a:ln>
        </p:spPr>
      </p:pic>
      <p:sp>
        <p:nvSpPr>
          <p:cNvPr id="461" name="Google Shape;461;p43"/>
          <p:cNvSpPr txBox="1"/>
          <p:nvPr/>
        </p:nvSpPr>
        <p:spPr>
          <a:xfrm>
            <a:off x="139800" y="1719825"/>
            <a:ext cx="29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Branch A has shown the highest sales growth rate over the observed period. This indicates strong market traction or effective promotions. Branch C showed moderate growth, while B was relatively stable.</a:t>
            </a:r>
            <a:endParaRPr sz="1000">
              <a:solidFill>
                <a:schemeClr val="lt1"/>
              </a:solidFill>
              <a:latin typeface="Urbanist"/>
              <a:ea typeface="Urbanist"/>
              <a:cs typeface="Urbanist"/>
              <a:sym typeface="Urbanist"/>
            </a:endParaRPr>
          </a:p>
        </p:txBody>
      </p:sp>
      <p:pic>
        <p:nvPicPr>
          <p:cNvPr id="462" name="Google Shape;462;p43"/>
          <p:cNvPicPr preferRelativeResize="0"/>
          <p:nvPr/>
        </p:nvPicPr>
        <p:blipFill>
          <a:blip r:embed="rId6">
            <a:alphaModFix/>
          </a:blip>
          <a:stretch>
            <a:fillRect/>
          </a:stretch>
        </p:blipFill>
        <p:spPr>
          <a:xfrm>
            <a:off x="228588" y="2753050"/>
            <a:ext cx="2511919" cy="15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6"/>
        <p:cNvGrpSpPr/>
        <p:nvPr/>
      </p:nvGrpSpPr>
      <p:grpSpPr>
        <a:xfrm>
          <a:off x="0" y="0"/>
          <a:ext cx="0" cy="0"/>
          <a:chOff x="0" y="0"/>
          <a:chExt cx="0" cy="0"/>
        </a:xfrm>
      </p:grpSpPr>
      <p:sp>
        <p:nvSpPr>
          <p:cNvPr id="467" name="Google Shape;467;p44"/>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68" name="Google Shape;468;p44"/>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69" name="Google Shape;469;p44"/>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470" name="Google Shape;470;p44"/>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471" name="Google Shape;471;p44"/>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2:</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Finding the Most Profitable Product Line for Each Branch</a:t>
            </a:r>
            <a:endParaRPr>
              <a:latin typeface="Urbanist Medium"/>
              <a:ea typeface="Urbanist Medium"/>
              <a:cs typeface="Urbanist Medium"/>
              <a:sym typeface="Urbanist Medium"/>
            </a:endParaRPr>
          </a:p>
        </p:txBody>
      </p:sp>
      <p:sp>
        <p:nvSpPr>
          <p:cNvPr id="472" name="Google Shape;472;p44"/>
          <p:cNvSpPr txBox="1"/>
          <p:nvPr/>
        </p:nvSpPr>
        <p:spPr>
          <a:xfrm>
            <a:off x="139800" y="13398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473" name="Google Shape;473;p44"/>
          <p:cNvPicPr preferRelativeResize="0"/>
          <p:nvPr/>
        </p:nvPicPr>
        <p:blipFill>
          <a:blip r:embed="rId4">
            <a:alphaModFix/>
          </a:blip>
          <a:stretch>
            <a:fillRect/>
          </a:stretch>
        </p:blipFill>
        <p:spPr>
          <a:xfrm>
            <a:off x="3386700" y="1082537"/>
            <a:ext cx="2190000" cy="1126113"/>
          </a:xfrm>
          <a:prstGeom prst="rect">
            <a:avLst/>
          </a:prstGeom>
          <a:noFill/>
          <a:ln>
            <a:noFill/>
          </a:ln>
        </p:spPr>
      </p:pic>
      <p:pic>
        <p:nvPicPr>
          <p:cNvPr id="474" name="Google Shape;474;p44"/>
          <p:cNvPicPr preferRelativeResize="0"/>
          <p:nvPr/>
        </p:nvPicPr>
        <p:blipFill>
          <a:blip r:embed="rId5">
            <a:alphaModFix/>
          </a:blip>
          <a:stretch>
            <a:fillRect/>
          </a:stretch>
        </p:blipFill>
        <p:spPr>
          <a:xfrm>
            <a:off x="6307650" y="1030226"/>
            <a:ext cx="2355225" cy="2436675"/>
          </a:xfrm>
          <a:prstGeom prst="rect">
            <a:avLst/>
          </a:prstGeom>
          <a:noFill/>
          <a:ln>
            <a:noFill/>
          </a:ln>
        </p:spPr>
      </p:pic>
      <p:sp>
        <p:nvSpPr>
          <p:cNvPr id="475" name="Google Shape;475;p44"/>
          <p:cNvSpPr txBox="1"/>
          <p:nvPr/>
        </p:nvSpPr>
        <p:spPr>
          <a:xfrm>
            <a:off x="228600" y="1863750"/>
            <a:ext cx="2834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rPr>
              <a:t>Branch A:</a:t>
            </a:r>
            <a:r>
              <a:rPr lang="en" sz="1000">
                <a:solidFill>
                  <a:schemeClr val="lt1"/>
                </a:solidFill>
              </a:rPr>
              <a:t> Home and Lifestyle is the most profitable.</a:t>
            </a:r>
            <a:endParaRPr sz="1000">
              <a:solidFill>
                <a:schemeClr val="lt1"/>
              </a:solidFill>
            </a:endParaRPr>
          </a:p>
          <a:p>
            <a:pPr marL="0" lvl="0" indent="0" algn="l" rtl="0">
              <a:spcBef>
                <a:spcPts val="0"/>
              </a:spcBef>
              <a:spcAft>
                <a:spcPts val="0"/>
              </a:spcAft>
              <a:buNone/>
            </a:pPr>
            <a:r>
              <a:rPr lang="en" sz="1000" b="1">
                <a:solidFill>
                  <a:schemeClr val="lt1"/>
                </a:solidFill>
              </a:rPr>
              <a:t>Branch B:</a:t>
            </a:r>
            <a:r>
              <a:rPr lang="en" sz="1000">
                <a:solidFill>
                  <a:schemeClr val="lt1"/>
                </a:solidFill>
              </a:rPr>
              <a:t> Health and Beauty leads.</a:t>
            </a:r>
            <a:endParaRPr sz="1000">
              <a:solidFill>
                <a:schemeClr val="lt1"/>
              </a:solidFill>
            </a:endParaRPr>
          </a:p>
          <a:p>
            <a:pPr marL="0" lvl="0" indent="0" algn="l" rtl="0">
              <a:spcBef>
                <a:spcPts val="0"/>
              </a:spcBef>
              <a:spcAft>
                <a:spcPts val="0"/>
              </a:spcAft>
              <a:buNone/>
            </a:pPr>
            <a:r>
              <a:rPr lang="en" sz="1000" b="1">
                <a:solidFill>
                  <a:schemeClr val="lt1"/>
                </a:solidFill>
              </a:rPr>
              <a:t>Branch C:</a:t>
            </a:r>
            <a:r>
              <a:rPr lang="en" sz="1000">
                <a:solidFill>
                  <a:schemeClr val="lt1"/>
                </a:solidFill>
              </a:rPr>
              <a:t> Food and Beverages dominates.</a:t>
            </a:r>
            <a:endParaRPr sz="1000">
              <a:solidFill>
                <a:schemeClr val="lt1"/>
              </a:solidFill>
            </a:endParaRPr>
          </a:p>
          <a:p>
            <a:pPr marL="0" lvl="0" indent="0" algn="l" rtl="0">
              <a:spcBef>
                <a:spcPts val="0"/>
              </a:spcBef>
              <a:spcAft>
                <a:spcPts val="0"/>
              </a:spcAft>
              <a:buNone/>
            </a:pPr>
            <a:br>
              <a:rPr lang="en" sz="1000">
                <a:solidFill>
                  <a:schemeClr val="lt1"/>
                </a:solidFill>
              </a:rPr>
            </a:br>
            <a:r>
              <a:rPr lang="en" sz="1000">
                <a:solidFill>
                  <a:schemeClr val="lt1"/>
                </a:solidFill>
              </a:rPr>
              <a:t>This suggests customer preferences vary by location. Walmart can tailor stock and promotions accordingly.</a:t>
            </a:r>
            <a:endParaRPr sz="1000">
              <a:solidFill>
                <a:schemeClr val="lt1"/>
              </a:solidFill>
            </a:endParaRPr>
          </a:p>
        </p:txBody>
      </p:sp>
      <p:pic>
        <p:nvPicPr>
          <p:cNvPr id="476" name="Google Shape;476;p44"/>
          <p:cNvPicPr preferRelativeResize="0"/>
          <p:nvPr/>
        </p:nvPicPr>
        <p:blipFill>
          <a:blip r:embed="rId6">
            <a:alphaModFix/>
          </a:blip>
          <a:stretch>
            <a:fillRect/>
          </a:stretch>
        </p:blipFill>
        <p:spPr>
          <a:xfrm>
            <a:off x="228600" y="3243901"/>
            <a:ext cx="2775781" cy="166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0"/>
        <p:cNvGrpSpPr/>
        <p:nvPr/>
      </p:nvGrpSpPr>
      <p:grpSpPr>
        <a:xfrm>
          <a:off x="0" y="0"/>
          <a:ext cx="0" cy="0"/>
          <a:chOff x="0" y="0"/>
          <a:chExt cx="0" cy="0"/>
        </a:xfrm>
      </p:grpSpPr>
      <p:sp>
        <p:nvSpPr>
          <p:cNvPr id="481" name="Google Shape;481;p45"/>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82" name="Google Shape;482;p45"/>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83" name="Google Shape;483;p45"/>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484" name="Google Shape;484;p45"/>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485" name="Google Shape;485;p45"/>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3:</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Analyzing Customer Segmentation Based on Spending </a:t>
            </a:r>
            <a:endParaRPr>
              <a:latin typeface="Urbanist Medium"/>
              <a:ea typeface="Urbanist Medium"/>
              <a:cs typeface="Urbanist Medium"/>
              <a:sym typeface="Urbanist Medium"/>
            </a:endParaRPr>
          </a:p>
        </p:txBody>
      </p:sp>
      <p:sp>
        <p:nvSpPr>
          <p:cNvPr id="486" name="Google Shape;486;p45"/>
          <p:cNvSpPr txBox="1"/>
          <p:nvPr/>
        </p:nvSpPr>
        <p:spPr>
          <a:xfrm>
            <a:off x="102775" y="14983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487" name="Google Shape;487;p45"/>
          <p:cNvPicPr preferRelativeResize="0"/>
          <p:nvPr/>
        </p:nvPicPr>
        <p:blipFill>
          <a:blip r:embed="rId4">
            <a:alphaModFix/>
          </a:blip>
          <a:stretch>
            <a:fillRect/>
          </a:stretch>
        </p:blipFill>
        <p:spPr>
          <a:xfrm>
            <a:off x="3386695" y="1082525"/>
            <a:ext cx="2190000" cy="1293350"/>
          </a:xfrm>
          <a:prstGeom prst="rect">
            <a:avLst/>
          </a:prstGeom>
          <a:noFill/>
          <a:ln>
            <a:noFill/>
          </a:ln>
        </p:spPr>
      </p:pic>
      <p:pic>
        <p:nvPicPr>
          <p:cNvPr id="488" name="Google Shape;488;p45"/>
          <p:cNvPicPr preferRelativeResize="0"/>
          <p:nvPr/>
        </p:nvPicPr>
        <p:blipFill>
          <a:blip r:embed="rId5">
            <a:alphaModFix/>
          </a:blip>
          <a:stretch>
            <a:fillRect/>
          </a:stretch>
        </p:blipFill>
        <p:spPr>
          <a:xfrm>
            <a:off x="6307650" y="1082525"/>
            <a:ext cx="2309349" cy="2255275"/>
          </a:xfrm>
          <a:prstGeom prst="rect">
            <a:avLst/>
          </a:prstGeom>
          <a:noFill/>
          <a:ln>
            <a:noFill/>
          </a:ln>
        </p:spPr>
      </p:pic>
      <p:sp>
        <p:nvSpPr>
          <p:cNvPr id="489" name="Google Shape;489;p45"/>
          <p:cNvSpPr txBox="1"/>
          <p:nvPr/>
        </p:nvSpPr>
        <p:spPr>
          <a:xfrm>
            <a:off x="139800" y="1923175"/>
            <a:ext cx="3000000" cy="146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800">
                <a:solidFill>
                  <a:schemeClr val="lt1"/>
                </a:solidFill>
              </a:rPr>
              <a:t>Customers are segmented into:</a:t>
            </a:r>
            <a:endParaRPr sz="800">
              <a:solidFill>
                <a:schemeClr val="lt1"/>
              </a:solidFill>
            </a:endParaRPr>
          </a:p>
          <a:p>
            <a:pPr marL="457200" lvl="0" indent="-279400" algn="l" rtl="0">
              <a:lnSpc>
                <a:spcPct val="115000"/>
              </a:lnSpc>
              <a:spcBef>
                <a:spcPts val="1200"/>
              </a:spcBef>
              <a:spcAft>
                <a:spcPts val="0"/>
              </a:spcAft>
              <a:buClr>
                <a:schemeClr val="lt1"/>
              </a:buClr>
              <a:buSzPts val="800"/>
              <a:buChar char="●"/>
            </a:pPr>
            <a:r>
              <a:rPr lang="en" sz="800" b="1">
                <a:solidFill>
                  <a:schemeClr val="lt1"/>
                </a:solidFill>
              </a:rPr>
              <a:t>High spenders (top 30%)</a:t>
            </a:r>
            <a:endParaRPr sz="800" b="1">
              <a:solidFill>
                <a:schemeClr val="lt1"/>
              </a:solidFill>
            </a:endParaRPr>
          </a:p>
          <a:p>
            <a:pPr marL="457200" lvl="0" indent="-279400" algn="l" rtl="0">
              <a:lnSpc>
                <a:spcPct val="115000"/>
              </a:lnSpc>
              <a:spcBef>
                <a:spcPts val="0"/>
              </a:spcBef>
              <a:spcAft>
                <a:spcPts val="0"/>
              </a:spcAft>
              <a:buClr>
                <a:schemeClr val="lt1"/>
              </a:buClr>
              <a:buSzPts val="800"/>
              <a:buChar char="●"/>
            </a:pPr>
            <a:r>
              <a:rPr lang="en" sz="800" b="1">
                <a:solidFill>
                  <a:schemeClr val="lt1"/>
                </a:solidFill>
              </a:rPr>
              <a:t>Medium (middle 50%)</a:t>
            </a:r>
            <a:endParaRPr sz="800" b="1">
              <a:solidFill>
                <a:schemeClr val="lt1"/>
              </a:solidFill>
            </a:endParaRPr>
          </a:p>
          <a:p>
            <a:pPr marL="457200" lvl="0" indent="-279400" algn="l" rtl="0">
              <a:lnSpc>
                <a:spcPct val="115000"/>
              </a:lnSpc>
              <a:spcBef>
                <a:spcPts val="0"/>
              </a:spcBef>
              <a:spcAft>
                <a:spcPts val="0"/>
              </a:spcAft>
              <a:buClr>
                <a:schemeClr val="lt1"/>
              </a:buClr>
              <a:buSzPts val="800"/>
              <a:buChar char="●"/>
            </a:pPr>
            <a:r>
              <a:rPr lang="en" sz="800" b="1">
                <a:solidFill>
                  <a:schemeClr val="lt1"/>
                </a:solidFill>
              </a:rPr>
              <a:t>Low (bottom 20%)</a:t>
            </a:r>
            <a:endParaRPr sz="800" b="1">
              <a:solidFill>
                <a:schemeClr val="lt1"/>
              </a:solidFill>
            </a:endParaRPr>
          </a:p>
          <a:p>
            <a:pPr marL="0" lvl="0" indent="0" algn="l" rtl="0">
              <a:lnSpc>
                <a:spcPct val="115000"/>
              </a:lnSpc>
              <a:spcBef>
                <a:spcPts val="1200"/>
              </a:spcBef>
              <a:spcAft>
                <a:spcPts val="1200"/>
              </a:spcAft>
              <a:buNone/>
            </a:pPr>
            <a:r>
              <a:rPr lang="en" sz="800">
                <a:solidFill>
                  <a:schemeClr val="lt1"/>
                </a:solidFill>
              </a:rPr>
              <a:t>Majority fall into the </a:t>
            </a:r>
            <a:r>
              <a:rPr lang="en" sz="800" b="1">
                <a:solidFill>
                  <a:schemeClr val="lt1"/>
                </a:solidFill>
              </a:rPr>
              <a:t>medium</a:t>
            </a:r>
            <a:r>
              <a:rPr lang="en" sz="800">
                <a:solidFill>
                  <a:schemeClr val="lt1"/>
                </a:solidFill>
              </a:rPr>
              <a:t> tier, but high spenders contribute a disproportionate share of revenue. Focused loyalty programs for high-tier customers may yield high ROI.</a:t>
            </a:r>
            <a:endParaRPr sz="800">
              <a:solidFill>
                <a:schemeClr val="lt1"/>
              </a:solidFill>
            </a:endParaRPr>
          </a:p>
        </p:txBody>
      </p:sp>
      <p:pic>
        <p:nvPicPr>
          <p:cNvPr id="490" name="Google Shape;490;p45"/>
          <p:cNvPicPr preferRelativeResize="0"/>
          <p:nvPr/>
        </p:nvPicPr>
        <p:blipFill>
          <a:blip r:embed="rId6">
            <a:alphaModFix/>
          </a:blip>
          <a:stretch>
            <a:fillRect/>
          </a:stretch>
        </p:blipFill>
        <p:spPr>
          <a:xfrm>
            <a:off x="420963" y="3388375"/>
            <a:ext cx="2437676" cy="146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4"/>
        <p:cNvGrpSpPr/>
        <p:nvPr/>
      </p:nvGrpSpPr>
      <p:grpSpPr>
        <a:xfrm>
          <a:off x="0" y="0"/>
          <a:ext cx="0" cy="0"/>
          <a:chOff x="0" y="0"/>
          <a:chExt cx="0" cy="0"/>
        </a:xfrm>
      </p:grpSpPr>
      <p:sp>
        <p:nvSpPr>
          <p:cNvPr id="495" name="Google Shape;495;p46"/>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96" name="Google Shape;496;p46"/>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497" name="Google Shape;497;p46"/>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498" name="Google Shape;498;p46"/>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499" name="Google Shape;499;p46"/>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4:</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Detecting Anomalies in Sales Transactions</a:t>
            </a:r>
            <a:endParaRPr>
              <a:latin typeface="Urbanist Medium"/>
              <a:ea typeface="Urbanist Medium"/>
              <a:cs typeface="Urbanist Medium"/>
              <a:sym typeface="Urbanist Medium"/>
            </a:endParaRPr>
          </a:p>
        </p:txBody>
      </p:sp>
      <p:sp>
        <p:nvSpPr>
          <p:cNvPr id="500" name="Google Shape;500;p46"/>
          <p:cNvSpPr txBox="1"/>
          <p:nvPr/>
        </p:nvSpPr>
        <p:spPr>
          <a:xfrm>
            <a:off x="63300" y="17463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01" name="Google Shape;501;p46"/>
          <p:cNvPicPr preferRelativeResize="0"/>
          <p:nvPr/>
        </p:nvPicPr>
        <p:blipFill>
          <a:blip r:embed="rId4">
            <a:alphaModFix/>
          </a:blip>
          <a:stretch>
            <a:fillRect/>
          </a:stretch>
        </p:blipFill>
        <p:spPr>
          <a:xfrm>
            <a:off x="3386700" y="1025273"/>
            <a:ext cx="2375162" cy="2231648"/>
          </a:xfrm>
          <a:prstGeom prst="rect">
            <a:avLst/>
          </a:prstGeom>
          <a:noFill/>
          <a:ln>
            <a:noFill/>
          </a:ln>
        </p:spPr>
      </p:pic>
      <p:pic>
        <p:nvPicPr>
          <p:cNvPr id="502" name="Google Shape;502;p46"/>
          <p:cNvPicPr preferRelativeResize="0"/>
          <p:nvPr/>
        </p:nvPicPr>
        <p:blipFill>
          <a:blip r:embed="rId5">
            <a:alphaModFix/>
          </a:blip>
          <a:stretch>
            <a:fillRect/>
          </a:stretch>
        </p:blipFill>
        <p:spPr>
          <a:xfrm>
            <a:off x="6201150" y="1033750"/>
            <a:ext cx="2543416" cy="1538000"/>
          </a:xfrm>
          <a:prstGeom prst="rect">
            <a:avLst/>
          </a:prstGeom>
          <a:noFill/>
          <a:ln>
            <a:noFill/>
          </a:ln>
        </p:spPr>
      </p:pic>
      <p:sp>
        <p:nvSpPr>
          <p:cNvPr id="503" name="Google Shape;503;p46"/>
          <p:cNvSpPr txBox="1"/>
          <p:nvPr/>
        </p:nvSpPr>
        <p:spPr>
          <a:xfrm>
            <a:off x="139800" y="2208025"/>
            <a:ext cx="2923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Anomalies were identified as transactions with sales far above or below the average for their product line. These may represent bulk purchases or errors. Branch managers should review outliers for potential fraud or reporting issues.</a:t>
            </a:r>
            <a:endParaRPr sz="1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7"/>
        <p:cNvGrpSpPr/>
        <p:nvPr/>
      </p:nvGrpSpPr>
      <p:grpSpPr>
        <a:xfrm>
          <a:off x="0" y="0"/>
          <a:ext cx="0" cy="0"/>
          <a:chOff x="0" y="0"/>
          <a:chExt cx="0" cy="0"/>
        </a:xfrm>
      </p:grpSpPr>
      <p:sp>
        <p:nvSpPr>
          <p:cNvPr id="508" name="Google Shape;508;p47"/>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09" name="Google Shape;509;p47"/>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10" name="Google Shape;510;p47"/>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11" name="Google Shape;511;p47"/>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12" name="Google Shape;512;p47"/>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5:</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Most Popular Payment Method by City</a:t>
            </a:r>
            <a:endParaRPr>
              <a:latin typeface="Urbanist Medium"/>
              <a:ea typeface="Urbanist Medium"/>
              <a:cs typeface="Urbanist Medium"/>
              <a:sym typeface="Urbanist Medium"/>
            </a:endParaRPr>
          </a:p>
        </p:txBody>
      </p:sp>
      <p:sp>
        <p:nvSpPr>
          <p:cNvPr id="513" name="Google Shape;513;p47"/>
          <p:cNvSpPr txBox="1"/>
          <p:nvPr/>
        </p:nvSpPr>
        <p:spPr>
          <a:xfrm>
            <a:off x="63300" y="17463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14" name="Google Shape;514;p47"/>
          <p:cNvPicPr preferRelativeResize="0"/>
          <p:nvPr/>
        </p:nvPicPr>
        <p:blipFill>
          <a:blip r:embed="rId4">
            <a:alphaModFix/>
          </a:blip>
          <a:stretch>
            <a:fillRect/>
          </a:stretch>
        </p:blipFill>
        <p:spPr>
          <a:xfrm>
            <a:off x="3386700" y="1082525"/>
            <a:ext cx="2447525" cy="1748226"/>
          </a:xfrm>
          <a:prstGeom prst="rect">
            <a:avLst/>
          </a:prstGeom>
          <a:noFill/>
          <a:ln>
            <a:noFill/>
          </a:ln>
        </p:spPr>
      </p:pic>
      <p:pic>
        <p:nvPicPr>
          <p:cNvPr id="515" name="Google Shape;515;p47"/>
          <p:cNvPicPr preferRelativeResize="0"/>
          <p:nvPr/>
        </p:nvPicPr>
        <p:blipFill>
          <a:blip r:embed="rId5">
            <a:alphaModFix/>
          </a:blip>
          <a:stretch>
            <a:fillRect/>
          </a:stretch>
        </p:blipFill>
        <p:spPr>
          <a:xfrm>
            <a:off x="6307650" y="1082525"/>
            <a:ext cx="2300250" cy="536250"/>
          </a:xfrm>
          <a:prstGeom prst="rect">
            <a:avLst/>
          </a:prstGeom>
          <a:noFill/>
          <a:ln>
            <a:noFill/>
          </a:ln>
        </p:spPr>
      </p:pic>
      <p:sp>
        <p:nvSpPr>
          <p:cNvPr id="516" name="Google Shape;516;p47"/>
          <p:cNvSpPr txBox="1"/>
          <p:nvPr/>
        </p:nvSpPr>
        <p:spPr>
          <a:xfrm>
            <a:off x="180475" y="2160050"/>
            <a:ext cx="2747100" cy="11082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lt1"/>
              </a:buClr>
              <a:buSzPts val="1000"/>
              <a:buAutoNum type="arabicPeriod"/>
            </a:pPr>
            <a:r>
              <a:rPr lang="en" sz="1000" b="1">
                <a:solidFill>
                  <a:schemeClr val="lt1"/>
                </a:solidFill>
              </a:rPr>
              <a:t>Yangon:</a:t>
            </a:r>
            <a:r>
              <a:rPr lang="en" sz="1000">
                <a:solidFill>
                  <a:schemeClr val="lt1"/>
                </a:solidFill>
              </a:rPr>
              <a:t> Most use Ewallet.</a:t>
            </a:r>
            <a:endParaRPr sz="1000">
              <a:solidFill>
                <a:schemeClr val="lt1"/>
              </a:solidFill>
            </a:endParaRPr>
          </a:p>
          <a:p>
            <a:pPr marL="457200" lvl="0" indent="-292100" algn="l" rtl="0">
              <a:spcBef>
                <a:spcPts val="0"/>
              </a:spcBef>
              <a:spcAft>
                <a:spcPts val="0"/>
              </a:spcAft>
              <a:buClr>
                <a:schemeClr val="lt1"/>
              </a:buClr>
              <a:buSzPts val="1000"/>
              <a:buAutoNum type="arabicPeriod"/>
            </a:pPr>
            <a:r>
              <a:rPr lang="en" sz="1000" b="1">
                <a:solidFill>
                  <a:schemeClr val="lt1"/>
                </a:solidFill>
              </a:rPr>
              <a:t>Naypyitaw:</a:t>
            </a:r>
            <a:r>
              <a:rPr lang="en" sz="1000">
                <a:solidFill>
                  <a:schemeClr val="lt1"/>
                </a:solidFill>
              </a:rPr>
              <a:t> Credit Card dominates.</a:t>
            </a:r>
            <a:endParaRPr sz="1000">
              <a:solidFill>
                <a:schemeClr val="lt1"/>
              </a:solidFill>
            </a:endParaRPr>
          </a:p>
          <a:p>
            <a:pPr marL="457200" lvl="0" indent="-292100" algn="l" rtl="0">
              <a:spcBef>
                <a:spcPts val="0"/>
              </a:spcBef>
              <a:spcAft>
                <a:spcPts val="0"/>
              </a:spcAft>
              <a:buClr>
                <a:schemeClr val="lt1"/>
              </a:buClr>
              <a:buSzPts val="1000"/>
              <a:buAutoNum type="arabicPeriod"/>
            </a:pPr>
            <a:r>
              <a:rPr lang="en" sz="1000" b="1">
                <a:solidFill>
                  <a:schemeClr val="lt1"/>
                </a:solidFill>
              </a:rPr>
              <a:t>Mandalay:</a:t>
            </a:r>
            <a:r>
              <a:rPr lang="en" sz="1000">
                <a:solidFill>
                  <a:schemeClr val="lt1"/>
                </a:solidFill>
              </a:rPr>
              <a:t> Customers prefer Cash.</a:t>
            </a:r>
            <a:br>
              <a:rPr lang="en" sz="1000">
                <a:solidFill>
                  <a:schemeClr val="lt1"/>
                </a:solidFill>
              </a:rPr>
            </a:br>
            <a:r>
              <a:rPr lang="en" sz="1000">
                <a:solidFill>
                  <a:schemeClr val="lt1"/>
                </a:solidFill>
              </a:rPr>
              <a:t> </a:t>
            </a:r>
            <a:endParaRPr sz="1000">
              <a:solidFill>
                <a:schemeClr val="lt1"/>
              </a:solidFill>
            </a:endParaRPr>
          </a:p>
          <a:p>
            <a:pPr marL="0" lvl="0" indent="0" algn="l" rtl="0">
              <a:spcBef>
                <a:spcPts val="0"/>
              </a:spcBef>
              <a:spcAft>
                <a:spcPts val="0"/>
              </a:spcAft>
              <a:buNone/>
            </a:pPr>
            <a:r>
              <a:rPr lang="en" sz="1000">
                <a:solidFill>
                  <a:schemeClr val="lt1"/>
                </a:solidFill>
              </a:rPr>
              <a:t>Walmart can tailor promotions (e.g., cashback) by city to boost engagement.</a:t>
            </a:r>
            <a:endParaRPr sz="1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0"/>
        <p:cNvGrpSpPr/>
        <p:nvPr/>
      </p:nvGrpSpPr>
      <p:grpSpPr>
        <a:xfrm>
          <a:off x="0" y="0"/>
          <a:ext cx="0" cy="0"/>
          <a:chOff x="0" y="0"/>
          <a:chExt cx="0" cy="0"/>
        </a:xfrm>
      </p:grpSpPr>
      <p:sp>
        <p:nvSpPr>
          <p:cNvPr id="521" name="Google Shape;521;p48"/>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22" name="Google Shape;522;p48"/>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23" name="Google Shape;523;p48"/>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24" name="Google Shape;524;p48"/>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25" name="Google Shape;525;p48"/>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6:</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Monthly Sales Distribution by Gender </a:t>
            </a:r>
            <a:endParaRPr>
              <a:latin typeface="Urbanist Medium"/>
              <a:ea typeface="Urbanist Medium"/>
              <a:cs typeface="Urbanist Medium"/>
              <a:sym typeface="Urbanist Medium"/>
            </a:endParaRPr>
          </a:p>
        </p:txBody>
      </p:sp>
      <p:sp>
        <p:nvSpPr>
          <p:cNvPr id="526" name="Google Shape;526;p48"/>
          <p:cNvSpPr txBox="1"/>
          <p:nvPr/>
        </p:nvSpPr>
        <p:spPr>
          <a:xfrm>
            <a:off x="63300" y="14085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27" name="Google Shape;527;p48"/>
          <p:cNvPicPr preferRelativeResize="0"/>
          <p:nvPr/>
        </p:nvPicPr>
        <p:blipFill>
          <a:blip r:embed="rId4">
            <a:alphaModFix/>
          </a:blip>
          <a:stretch>
            <a:fillRect/>
          </a:stretch>
        </p:blipFill>
        <p:spPr>
          <a:xfrm>
            <a:off x="3386700" y="1082525"/>
            <a:ext cx="2447525" cy="1449118"/>
          </a:xfrm>
          <a:prstGeom prst="rect">
            <a:avLst/>
          </a:prstGeom>
          <a:noFill/>
          <a:ln>
            <a:noFill/>
          </a:ln>
        </p:spPr>
      </p:pic>
      <p:pic>
        <p:nvPicPr>
          <p:cNvPr id="528" name="Google Shape;528;p48"/>
          <p:cNvPicPr preferRelativeResize="0"/>
          <p:nvPr/>
        </p:nvPicPr>
        <p:blipFill>
          <a:blip r:embed="rId5">
            <a:alphaModFix/>
          </a:blip>
          <a:stretch>
            <a:fillRect/>
          </a:stretch>
        </p:blipFill>
        <p:spPr>
          <a:xfrm>
            <a:off x="6264563" y="1082525"/>
            <a:ext cx="2466975" cy="1238250"/>
          </a:xfrm>
          <a:prstGeom prst="rect">
            <a:avLst/>
          </a:prstGeom>
          <a:noFill/>
          <a:ln>
            <a:noFill/>
          </a:ln>
        </p:spPr>
      </p:pic>
      <p:sp>
        <p:nvSpPr>
          <p:cNvPr id="529" name="Google Shape;529;p48"/>
          <p:cNvSpPr txBox="1"/>
          <p:nvPr/>
        </p:nvSpPr>
        <p:spPr>
          <a:xfrm>
            <a:off x="145950" y="1870200"/>
            <a:ext cx="2834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Sales are nearly equally split between male and female customers across months, though some months show slight male dominance. Gender-balanced marketing works, but short-term gender-targeted promotions can help optimize peak months.</a:t>
            </a:r>
            <a:endParaRPr sz="1000">
              <a:solidFill>
                <a:schemeClr val="lt1"/>
              </a:solidFill>
            </a:endParaRPr>
          </a:p>
        </p:txBody>
      </p:sp>
      <p:pic>
        <p:nvPicPr>
          <p:cNvPr id="530" name="Google Shape;530;p48"/>
          <p:cNvPicPr preferRelativeResize="0"/>
          <p:nvPr/>
        </p:nvPicPr>
        <p:blipFill>
          <a:blip r:embed="rId6">
            <a:alphaModFix/>
          </a:blip>
          <a:stretch>
            <a:fillRect/>
          </a:stretch>
        </p:blipFill>
        <p:spPr>
          <a:xfrm>
            <a:off x="208475" y="2978400"/>
            <a:ext cx="2709650" cy="16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4"/>
        <p:cNvGrpSpPr/>
        <p:nvPr/>
      </p:nvGrpSpPr>
      <p:grpSpPr>
        <a:xfrm>
          <a:off x="0" y="0"/>
          <a:ext cx="0" cy="0"/>
          <a:chOff x="0" y="0"/>
          <a:chExt cx="0" cy="0"/>
        </a:xfrm>
      </p:grpSpPr>
      <p:sp>
        <p:nvSpPr>
          <p:cNvPr id="535" name="Google Shape;535;p49"/>
          <p:cNvSpPr/>
          <p:nvPr/>
        </p:nvSpPr>
        <p:spPr>
          <a:xfrm>
            <a:off x="315465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36" name="Google Shape;536;p49"/>
          <p:cNvSpPr/>
          <p:nvPr/>
        </p:nvSpPr>
        <p:spPr>
          <a:xfrm>
            <a:off x="6080700" y="228600"/>
            <a:ext cx="2834700" cy="4224000"/>
          </a:xfrm>
          <a:prstGeom prst="roundRect">
            <a:avLst>
              <a:gd name="adj" fmla="val 876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Urbanist"/>
              <a:ea typeface="Urbanist"/>
              <a:cs typeface="Urbanist"/>
              <a:sym typeface="Urbanist"/>
            </a:endParaRPr>
          </a:p>
        </p:txBody>
      </p:sp>
      <p:sp>
        <p:nvSpPr>
          <p:cNvPr id="537" name="Google Shape;537;p49"/>
          <p:cNvSpPr txBox="1">
            <a:spLocks noGrp="1"/>
          </p:cNvSpPr>
          <p:nvPr>
            <p:ph type="title"/>
          </p:nvPr>
        </p:nvSpPr>
        <p:spPr>
          <a:xfrm>
            <a:off x="3386700" y="489887"/>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SQL Query</a:t>
            </a:r>
            <a:endParaRPr>
              <a:latin typeface="Urbanist Medium"/>
              <a:ea typeface="Urbanist Medium"/>
              <a:cs typeface="Urbanist Medium"/>
              <a:sym typeface="Urbanist Medium"/>
            </a:endParaRPr>
          </a:p>
        </p:txBody>
      </p:sp>
      <p:sp>
        <p:nvSpPr>
          <p:cNvPr id="538" name="Google Shape;538;p49"/>
          <p:cNvSpPr txBox="1">
            <a:spLocks noGrp="1"/>
          </p:cNvSpPr>
          <p:nvPr>
            <p:ph type="title" idx="3"/>
          </p:nvPr>
        </p:nvSpPr>
        <p:spPr>
          <a:xfrm>
            <a:off x="6307650" y="482616"/>
            <a:ext cx="1862100" cy="293100"/>
          </a:xfrm>
          <a:prstGeom prst="rect">
            <a:avLst/>
          </a:prstGeom>
        </p:spPr>
        <p:txBody>
          <a:bodyPr spcFirstLastPara="1" wrap="square" lIns="0" tIns="0" rIns="91425" bIns="91425" anchor="b" anchorCtr="0">
            <a:noAutofit/>
          </a:bodyPr>
          <a:lstStyle/>
          <a:p>
            <a:pPr marL="0" lvl="0" indent="0" algn="l" rtl="0">
              <a:lnSpc>
                <a:spcPct val="85000"/>
              </a:lnSpc>
              <a:spcBef>
                <a:spcPts val="0"/>
              </a:spcBef>
              <a:spcAft>
                <a:spcPts val="0"/>
              </a:spcAft>
              <a:buNone/>
            </a:pPr>
            <a:r>
              <a:rPr lang="en">
                <a:latin typeface="Urbanist Medium"/>
                <a:ea typeface="Urbanist Medium"/>
                <a:cs typeface="Urbanist Medium"/>
                <a:sym typeface="Urbanist Medium"/>
              </a:rPr>
              <a:t>Result Table</a:t>
            </a:r>
            <a:endParaRPr>
              <a:latin typeface="Urbanist Medium"/>
              <a:ea typeface="Urbanist Medium"/>
              <a:cs typeface="Urbanist Medium"/>
              <a:sym typeface="Urbanist Medium"/>
            </a:endParaRPr>
          </a:p>
        </p:txBody>
      </p:sp>
      <p:sp>
        <p:nvSpPr>
          <p:cNvPr id="539" name="Google Shape;539;p49"/>
          <p:cNvSpPr txBox="1">
            <a:spLocks noGrp="1"/>
          </p:cNvSpPr>
          <p:nvPr>
            <p:ph type="title" idx="6"/>
          </p:nvPr>
        </p:nvSpPr>
        <p:spPr>
          <a:xfrm>
            <a:off x="139800" y="228600"/>
            <a:ext cx="2190000" cy="117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Urbanist Medium"/>
                <a:ea typeface="Urbanist Medium"/>
                <a:cs typeface="Urbanist Medium"/>
                <a:sym typeface="Urbanist Medium"/>
              </a:rPr>
              <a:t>Task 7:</a:t>
            </a:r>
            <a:endParaRPr sz="2400">
              <a:latin typeface="Urbanist Medium"/>
              <a:ea typeface="Urbanist Medium"/>
              <a:cs typeface="Urbanist Medium"/>
              <a:sym typeface="Urbanist Medium"/>
            </a:endParaRPr>
          </a:p>
          <a:p>
            <a:pPr marL="0" lvl="0" indent="0" algn="l" rtl="0">
              <a:spcBef>
                <a:spcPts val="0"/>
              </a:spcBef>
              <a:spcAft>
                <a:spcPts val="0"/>
              </a:spcAft>
              <a:buNone/>
            </a:pPr>
            <a:endParaRPr>
              <a:latin typeface="Urbanist Medium"/>
              <a:ea typeface="Urbanist Medium"/>
              <a:cs typeface="Urbanist Medium"/>
              <a:sym typeface="Urbanist Medium"/>
            </a:endParaRPr>
          </a:p>
          <a:p>
            <a:pPr marL="0" lvl="0" indent="0" algn="l" rtl="0">
              <a:spcBef>
                <a:spcPts val="0"/>
              </a:spcBef>
              <a:spcAft>
                <a:spcPts val="0"/>
              </a:spcAft>
              <a:buNone/>
            </a:pPr>
            <a:r>
              <a:rPr lang="en">
                <a:latin typeface="Urbanist Medium"/>
                <a:ea typeface="Urbanist Medium"/>
                <a:cs typeface="Urbanist Medium"/>
                <a:sym typeface="Urbanist Medium"/>
              </a:rPr>
              <a:t>Best Product Line by Customer Type</a:t>
            </a:r>
            <a:endParaRPr>
              <a:latin typeface="Urbanist Medium"/>
              <a:ea typeface="Urbanist Medium"/>
              <a:cs typeface="Urbanist Medium"/>
              <a:sym typeface="Urbanist Medium"/>
            </a:endParaRPr>
          </a:p>
        </p:txBody>
      </p:sp>
      <p:sp>
        <p:nvSpPr>
          <p:cNvPr id="540" name="Google Shape;540;p49"/>
          <p:cNvSpPr txBox="1"/>
          <p:nvPr/>
        </p:nvSpPr>
        <p:spPr>
          <a:xfrm>
            <a:off x="63300" y="17463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Urbanist Medium"/>
                <a:ea typeface="Urbanist Medium"/>
                <a:cs typeface="Urbanist Medium"/>
                <a:sym typeface="Urbanist Medium"/>
              </a:rPr>
              <a:t>Result Analysis:</a:t>
            </a:r>
            <a:endParaRPr sz="800">
              <a:solidFill>
                <a:schemeClr val="accent3"/>
              </a:solidFill>
            </a:endParaRPr>
          </a:p>
        </p:txBody>
      </p:sp>
      <p:pic>
        <p:nvPicPr>
          <p:cNvPr id="541" name="Google Shape;541;p49"/>
          <p:cNvPicPr preferRelativeResize="0"/>
          <p:nvPr/>
        </p:nvPicPr>
        <p:blipFill>
          <a:blip r:embed="rId4">
            <a:alphaModFix/>
          </a:blip>
          <a:stretch>
            <a:fillRect/>
          </a:stretch>
        </p:blipFill>
        <p:spPr>
          <a:xfrm>
            <a:off x="3382438" y="1082525"/>
            <a:ext cx="2285233" cy="2630675"/>
          </a:xfrm>
          <a:prstGeom prst="rect">
            <a:avLst/>
          </a:prstGeom>
          <a:noFill/>
          <a:ln>
            <a:noFill/>
          </a:ln>
        </p:spPr>
      </p:pic>
      <p:pic>
        <p:nvPicPr>
          <p:cNvPr id="542" name="Google Shape;542;p49"/>
          <p:cNvPicPr preferRelativeResize="0"/>
          <p:nvPr/>
        </p:nvPicPr>
        <p:blipFill>
          <a:blip r:embed="rId5">
            <a:alphaModFix/>
          </a:blip>
          <a:stretch>
            <a:fillRect/>
          </a:stretch>
        </p:blipFill>
        <p:spPr>
          <a:xfrm>
            <a:off x="6307650" y="1015550"/>
            <a:ext cx="2334872" cy="461700"/>
          </a:xfrm>
          <a:prstGeom prst="rect">
            <a:avLst/>
          </a:prstGeom>
          <a:noFill/>
          <a:ln>
            <a:noFill/>
          </a:ln>
        </p:spPr>
      </p:pic>
      <p:sp>
        <p:nvSpPr>
          <p:cNvPr id="543" name="Google Shape;543;p49"/>
          <p:cNvSpPr txBox="1"/>
          <p:nvPr/>
        </p:nvSpPr>
        <p:spPr>
          <a:xfrm>
            <a:off x="139800" y="2278475"/>
            <a:ext cx="2834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rPr>
              <a:t>Members:</a:t>
            </a:r>
            <a:r>
              <a:rPr lang="en" sz="1000">
                <a:solidFill>
                  <a:schemeClr val="lt1"/>
                </a:solidFill>
              </a:rPr>
              <a:t> Prefer Food and Beverages.</a:t>
            </a:r>
            <a:endParaRPr sz="1000">
              <a:solidFill>
                <a:schemeClr val="lt1"/>
              </a:solidFill>
            </a:endParaRPr>
          </a:p>
          <a:p>
            <a:pPr marL="0" lvl="0" indent="0" algn="l" rtl="0">
              <a:spcBef>
                <a:spcPts val="0"/>
              </a:spcBef>
              <a:spcAft>
                <a:spcPts val="0"/>
              </a:spcAft>
              <a:buNone/>
            </a:pPr>
            <a:r>
              <a:rPr lang="en" sz="1000" b="1">
                <a:solidFill>
                  <a:schemeClr val="lt1"/>
                </a:solidFill>
              </a:rPr>
              <a:t>Normal Customers:</a:t>
            </a:r>
            <a:r>
              <a:rPr lang="en" sz="1000">
                <a:solidFill>
                  <a:schemeClr val="lt1"/>
                </a:solidFill>
              </a:rPr>
              <a:t> Prefer Electronic Accessories.</a:t>
            </a:r>
            <a:endParaRPr sz="1000">
              <a:solidFill>
                <a:schemeClr val="lt1"/>
              </a:solidFill>
            </a:endParaRPr>
          </a:p>
          <a:p>
            <a:pPr marL="0" lvl="0" indent="0" algn="l" rtl="0">
              <a:spcBef>
                <a:spcPts val="0"/>
              </a:spcBef>
              <a:spcAft>
                <a:spcPts val="0"/>
              </a:spcAft>
              <a:buNone/>
            </a:pPr>
            <a:br>
              <a:rPr lang="en" sz="1000">
                <a:solidFill>
                  <a:schemeClr val="lt1"/>
                </a:solidFill>
              </a:rPr>
            </a:br>
            <a:r>
              <a:rPr lang="en" sz="1000">
                <a:solidFill>
                  <a:schemeClr val="lt1"/>
                </a:solidFill>
              </a:rPr>
              <a:t>Membership programs could promote high-margin products to loyal buyers.</a:t>
            </a:r>
            <a:endParaRPr sz="1000">
              <a:solidFill>
                <a:schemeClr val="lt1"/>
              </a:solidFill>
            </a:endParaRPr>
          </a:p>
        </p:txBody>
      </p:sp>
    </p:spTree>
  </p:cSld>
  <p:clrMapOvr>
    <a:masterClrMapping/>
  </p:clrMapOvr>
</p:sld>
</file>

<file path=ppt/theme/theme1.xml><?xml version="1.0" encoding="utf-8"?>
<a:theme xmlns:a="http://schemas.openxmlformats.org/drawingml/2006/main" name="Dark Particles">
  <a:themeElements>
    <a:clrScheme name="Simple Light">
      <a:dk1>
        <a:srgbClr val="000000"/>
      </a:dk1>
      <a:lt1>
        <a:srgbClr val="FFFFFF"/>
      </a:lt1>
      <a:dk2>
        <a:srgbClr val="F5F5F5"/>
      </a:dk2>
      <a:lt2>
        <a:srgbClr val="323232"/>
      </a:lt2>
      <a:accent1>
        <a:srgbClr val="434343"/>
      </a:accent1>
      <a:accent2>
        <a:srgbClr val="252525"/>
      </a:accent2>
      <a:accent3>
        <a:srgbClr val="DEFF9A"/>
      </a:accent3>
      <a:accent4>
        <a:srgbClr val="DAFFDE"/>
      </a:accent4>
      <a:accent5>
        <a:srgbClr val="4CDC8B"/>
      </a:accent5>
      <a:accent6>
        <a:srgbClr val="4C7FDC"/>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Urbanist Medium</vt:lpstr>
      <vt:lpstr>Urbanist SemiBold</vt:lpstr>
      <vt:lpstr>Urbanist</vt:lpstr>
      <vt:lpstr>Dark Particles</vt:lpstr>
      <vt:lpstr>Project Report</vt:lpstr>
      <vt:lpstr>Dataset: Walmart Sales Data</vt:lpstr>
      <vt:lpstr>SQL Query</vt:lpstr>
      <vt:lpstr>SQL Query</vt:lpstr>
      <vt:lpstr>SQL Query</vt:lpstr>
      <vt:lpstr>SQL Query</vt:lpstr>
      <vt:lpstr>SQL Query</vt:lpstr>
      <vt:lpstr>SQL Query</vt:lpstr>
      <vt:lpstr>SQL Query</vt:lpstr>
      <vt:lpstr>SQL Query</vt:lpstr>
      <vt:lpstr>SQL Query</vt:lpstr>
      <vt:lpstr>SQL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Hardik Gupta</cp:lastModifiedBy>
  <cp:revision>1</cp:revision>
  <dcterms:modified xsi:type="dcterms:W3CDTF">2025-05-08T13:04:12Z</dcterms:modified>
</cp:coreProperties>
</file>