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7" r:id="rId10"/>
    <p:sldId id="263" r:id="rId11"/>
    <p:sldId id="264" r:id="rId12"/>
    <p:sldId id="260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e5448c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5e5448c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5e5448cb0_1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5e5448cb0_1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6cb9ecda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6cb9ecda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6cb9ecda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6cb9ecda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4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6cb9ecda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6cb9ecda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4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6cb9ecda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6cb9ecda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50375" y="472223"/>
            <a:ext cx="6514500" cy="28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265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:D10A</a:t>
            </a: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lang="en" sz="265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" sz="2650" dirty="0">
                <a:solidFill>
                  <a:srgbClr val="F1C232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650" dirty="0">
                <a:latin typeface="+mj-lt"/>
                <a:ea typeface="Times New Roman"/>
                <a:cs typeface="Times New Roman"/>
                <a:sym typeface="Times New Roman"/>
              </a:rPr>
              <a:t>3</a:t>
            </a:r>
            <a:endParaRPr sz="265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TOPIC:</a:t>
            </a:r>
            <a:r>
              <a:rPr lang="en" sz="2400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CLASSROOM MANAGEMENT 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         IN PYTHON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 dirty="0">
                <a:solidFill>
                  <a:srgbClr val="FFE599"/>
                </a:solidFill>
                <a:latin typeface="+mj-lt"/>
                <a:ea typeface="Times New Roman"/>
                <a:cs typeface="Times New Roman"/>
                <a:sym typeface="Times New Roman"/>
              </a:rPr>
              <a:t>SUBTOPIC</a:t>
            </a:r>
            <a:r>
              <a:rPr lang="en" sz="2400" dirty="0">
                <a:solidFill>
                  <a:srgbClr val="FFE599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CLASSROOM ATTENDANCE      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                 SYSTEM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        </a:t>
            </a:r>
            <a:endParaRPr sz="24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50375" y="2137400"/>
            <a:ext cx="4255500" cy="28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E599"/>
                </a:solidFill>
                <a:latin typeface="+mj-lt"/>
                <a:ea typeface="Times New Roman"/>
                <a:cs typeface="Times New Roman"/>
                <a:sym typeface="Times New Roman"/>
              </a:rPr>
              <a:t>GROUP MEMBERS: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E599"/>
                </a:solidFill>
                <a:latin typeface="+mj-lt"/>
                <a:ea typeface="Times New Roman"/>
                <a:cs typeface="Times New Roman"/>
                <a:sym typeface="Times New Roman"/>
              </a:rPr>
              <a:t>(BATCH C)</a:t>
            </a:r>
            <a:endParaRPr sz="1800" b="1" dirty="0">
              <a:solidFill>
                <a:srgbClr val="FFE599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Member 1: Aaditi Surve (53)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Member 2:Piyush Tilokani(57)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Member 3:Shashwat Tripathi(58)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Member 4:Sneha Utekar(60) 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BB55-7619-559F-59D2-DB6E54D7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380" y="167395"/>
            <a:ext cx="7030500" cy="999300"/>
          </a:xfrm>
        </p:spPr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77D39-ADE7-F4D2-5E70-75777F26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01" y="732137"/>
            <a:ext cx="6474798" cy="43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1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7748-3E61-0719-B2D3-08ADF854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1" y="365785"/>
            <a:ext cx="8080917" cy="44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113800"/>
            <a:ext cx="7030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lang="en" sz="2400" u="sng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u="sng" dirty="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518275" y="955300"/>
            <a:ext cx="7858200" cy="3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online attendance system project aims to automate attendance tracking, improve accuracy, provide real-time monitoring, and enable data analysis.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streamlines attendance-taking processes, eliminates errors, and offers more flexibility and accessibility.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successful implementation of the online attendance system project requires careful planning, a user-friendly interface, and effective training for users.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its many benefits, the system can significantly improve classroom operations, reduce administrative workload, and support better decision-making.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Overall, the online attendance system project provides a more efficient, accurate, and accessible way of tracking attendance, benefiting both teachers and students alike.</a:t>
            </a:r>
            <a:endParaRPr sz="10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60C3D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3189950" y="57075"/>
            <a:ext cx="33027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r>
              <a:rPr lang="en" sz="240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CONTENTS</a:t>
            </a:r>
            <a:endParaRPr sz="2400" u="sng" dirty="0">
              <a:solidFill>
                <a:srgbClr val="FFD966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2485200" y="1194150"/>
            <a:ext cx="61848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APPROACH</a:t>
            </a:r>
            <a:endParaRPr sz="20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CODE </a:t>
            </a:r>
            <a:endParaRPr sz="20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OUTPUT</a:t>
            </a:r>
            <a:endParaRPr sz="20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CONCLUSION</a:t>
            </a:r>
            <a:endParaRPr sz="20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2135275" y="71075"/>
            <a:ext cx="61161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PROBLEM STATEMENT</a:t>
            </a:r>
            <a:endParaRPr sz="2400" u="sng" dirty="0">
              <a:solidFill>
                <a:srgbClr val="FFD966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334400" y="688475"/>
            <a:ext cx="8118000" cy="3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DRAWBACKS OF  OFFLINE ATTENDANCE  SYSTEM: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Time Consuming.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Inaccuracy.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Difficulty in tracking absenteeism.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Limited Data Analysis.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Lack of real-time monitoring.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OUR ONLINE CLASSROOM ATTENDANCE SYSTEM WILL HELP IN THE  FOLLOWING: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Time-saving.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Improved accuracy.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Easy to track absenteeism.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Easy data analysis.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Real-time monitoring.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-138425"/>
            <a:ext cx="7030500" cy="4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" sz="2400" u="sng" dirty="0">
                <a:solidFill>
                  <a:srgbClr val="FFD966"/>
                </a:solidFill>
                <a:latin typeface="+mj-lt"/>
                <a:ea typeface="Times New Roman"/>
                <a:cs typeface="Times New Roman"/>
                <a:sym typeface="Times New Roman"/>
              </a:rPr>
              <a:t>APPROACH</a:t>
            </a:r>
            <a:endParaRPr sz="2400" u="sng" dirty="0">
              <a:solidFill>
                <a:srgbClr val="FFD966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240700" y="415000"/>
            <a:ext cx="7030500" cy="3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The main aim of an our online attendance system is to automate the process of tracking attendance, making it more efficient, accurate,paperless and digitally accessible. </a:t>
            </a:r>
            <a:endParaRPr sz="1600" dirty="0">
              <a:solidFill>
                <a:schemeClr val="tx2">
                  <a:lumMod val="60000"/>
                  <a:lumOff val="40000"/>
                </a:schemeClr>
              </a:solidFill>
              <a:highlight>
                <a:srgbClr val="444654"/>
              </a:highlight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SOFTWARE REQUIREMENT :</a:t>
            </a: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GUI toolkit :Tkinter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IDE:Pycharm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FUNCTIONALITIES:</a:t>
            </a:r>
            <a:endParaRPr sz="1600" u="sng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Add name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Add Date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Add Subject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Add Time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Submit button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lt1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Display Attendance mark message</a:t>
            </a:r>
            <a:endParaRPr sz="1600" dirty="0">
              <a:solidFill>
                <a:schemeClr val="lt1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187563" y="0"/>
            <a:ext cx="4384078" cy="623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" sz="2400" u="sng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endParaRPr sz="2400" u="sng" dirty="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225561" y="484742"/>
            <a:ext cx="4075219" cy="4327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600" dirty="0" err="1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Tkinter</a:t>
            </a:r>
            <a:r>
              <a:rPr lang="en-I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 is a standard Python library for creating graphical user interfaces (GUIs) using the Tk GUI toolkit. It provides a set of pre-built widgets such as buttons, labels, text boxes, and more, that can be used to create a variety of GUIs.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 is included with Python by default, so no additional installation is required.</a:t>
            </a:r>
            <a:endParaRPr lang="en-IN" sz="1100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298;p16">
            <a:extLst>
              <a:ext uri="{FF2B5EF4-FFF2-40B4-BE49-F238E27FC236}">
                <a16:creationId xmlns:a16="http://schemas.microsoft.com/office/drawing/2014/main" id="{EC807D63-37F8-EC1D-3074-70E69D4BAB47}"/>
              </a:ext>
            </a:extLst>
          </p:cNvPr>
          <p:cNvSpPr txBox="1">
            <a:spLocks/>
          </p:cNvSpPr>
          <p:nvPr/>
        </p:nvSpPr>
        <p:spPr>
          <a:xfrm>
            <a:off x="4572000" y="408009"/>
            <a:ext cx="4075219" cy="432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Nunito"/>
              <a:buNone/>
            </a:pPr>
            <a:r>
              <a:rPr lang="en-IN" sz="1600" dirty="0" err="1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CustomTkinter</a:t>
            </a:r>
            <a:r>
              <a:rPr lang="en-IN" sz="16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Nunito"/>
              <a:buNone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+mj-lt"/>
              </a:rPr>
              <a:t>CustomTkinter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on the other hand, is not a standard library and refers to a customized version of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that has been modified to suit a specific project or user's needs.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Nunito"/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It may include additional widgets, themes, or functionality that is not present in the standard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library.</a:t>
            </a:r>
            <a:endParaRPr lang="en-IN" sz="1200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27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C3D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53495-A0D5-C66E-D144-2DA39932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386" y="1573078"/>
            <a:ext cx="8266403" cy="29601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The main difference between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+mj-lt"/>
              </a:rPr>
              <a:t>CustomTkinter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 is that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 is a standard Python library for creating GUIs using the Tk toolkit, while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+mj-lt"/>
              </a:rPr>
              <a:t>CustomTkinter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 refers to a customized version of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+mj-lt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 that has been modified to suit specific needs.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6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E39-8C53-AEEA-A803-07EBABEE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530BC-6B94-BB12-F3F4-CF112811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23532"/>
            <a:ext cx="6027054" cy="36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54214-6350-A1B3-2C95-C4ABC8CE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8" y="453483"/>
            <a:ext cx="8466503" cy="43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3C694-BB70-FABA-69B8-04ABE55B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19" y="1263622"/>
            <a:ext cx="6602561" cy="26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230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466</Words>
  <Application>Microsoft Office PowerPoint</Application>
  <PresentationFormat>On-screen Show (16:9)</PresentationFormat>
  <Paragraphs>67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Nunito</vt:lpstr>
      <vt:lpstr>Maven Pro</vt:lpstr>
      <vt:lpstr>Arial</vt:lpstr>
      <vt:lpstr>Roboto</vt:lpstr>
      <vt:lpstr>Times New Roman</vt:lpstr>
      <vt:lpstr>Momentum</vt:lpstr>
      <vt:lpstr>CLASS:D10A                            GROUP NO : 3  TOPIC: CLASSROOM MANAGEMENT                   IN PYTHON  SUBTOPIC: CLASSROOM ATTENDANCE                                SYSTEM                   </vt:lpstr>
      <vt:lpstr>                                                         CONTENTS</vt:lpstr>
      <vt:lpstr>    PROBLEM STATEMENT</vt:lpstr>
      <vt:lpstr>                           APPROACH</vt:lpstr>
      <vt:lpstr>                           DIFFERENCE</vt:lpstr>
      <vt:lpstr>PowerPoint Presentation</vt:lpstr>
      <vt:lpstr>GUI Screenshots</vt:lpstr>
      <vt:lpstr>PowerPoint Presentation</vt:lpstr>
      <vt:lpstr>PowerPoint Presentation</vt:lpstr>
      <vt:lpstr>Code</vt:lpstr>
      <vt:lpstr>PowerPoint Presentation</vt:lpstr>
      <vt:lpstr>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CLASS:D10A                                    GROUP NO : 3  TOPIC: CLASSROOM MANAGEMENT                   IN PYTHON  SUBTOPIC: CLASSROOM ATTENDANCE                                SYSTEM                   </dc:title>
  <dc:creator>Piyush</dc:creator>
  <cp:lastModifiedBy>Shweta Tripathi</cp:lastModifiedBy>
  <cp:revision>2</cp:revision>
  <dcterms:modified xsi:type="dcterms:W3CDTF">2023-03-06T08:37:28Z</dcterms:modified>
</cp:coreProperties>
</file>