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QdUKAil5s+O4jw2Aq5hVVKzel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3" y="1943100"/>
            <a:ext cx="47529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63" y="534290"/>
            <a:ext cx="7824486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010" y="1304202"/>
            <a:ext cx="7697393" cy="24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623400" y="264177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Convert the following CFG to CNF</a:t>
            </a:r>
            <a:endParaRPr/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621" y="1266826"/>
            <a:ext cx="4664076" cy="151613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623400" y="3105807"/>
            <a:ext cx="81658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converting given grammar to CNF, first eliminate empty and unit productions from the grammar. Then convert the new grammar to CNF.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544573" y="-30765"/>
            <a:ext cx="85206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Convert the following CFG to CNF</a:t>
            </a:r>
            <a:endParaRPr/>
          </a:p>
        </p:txBody>
      </p:sp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676" y="454460"/>
            <a:ext cx="2460657" cy="100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94817"/>
            <a:ext cx="1736203" cy="73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3301" y="1434985"/>
            <a:ext cx="3203415" cy="161564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/>
          <p:nvPr/>
        </p:nvSpPr>
        <p:spPr>
          <a:xfrm>
            <a:off x="1864729" y="1949297"/>
            <a:ext cx="1018572" cy="5440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65945" y="1480446"/>
            <a:ext cx="26737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two productions:</a:t>
            </a:r>
            <a:endParaRPr/>
          </a:p>
        </p:txBody>
      </p:sp>
      <p:sp>
        <p:nvSpPr>
          <p:cNvPr id="78" name="Google Shape;78;p5"/>
          <p:cNvSpPr txBox="1"/>
          <p:nvPr/>
        </p:nvSpPr>
        <p:spPr>
          <a:xfrm>
            <a:off x="65945" y="3507806"/>
            <a:ext cx="341154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two productions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R3 -&gt; 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R4 -&gt; BB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864729" y="3668880"/>
            <a:ext cx="1018572" cy="5440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02044" y="3215713"/>
            <a:ext cx="3411544" cy="13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2044" y="4199479"/>
            <a:ext cx="2127156" cy="80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00099"/>
                </a:solidFill>
              </a:rPr>
              <a:t>CNF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070" y="1056323"/>
            <a:ext cx="68961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623400" y="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00099"/>
                </a:solidFill>
              </a:rPr>
              <a:t>CNF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5380"/>
            <a:ext cx="8625840" cy="128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487" y="2552700"/>
            <a:ext cx="7059758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6189" y="188595"/>
            <a:ext cx="1064884" cy="756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623400" y="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00099"/>
                </a:solidFill>
              </a:rPr>
              <a:t>CNF</a:t>
            </a:r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189" y="188595"/>
            <a:ext cx="1064884" cy="75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1" y="1021080"/>
            <a:ext cx="7394028" cy="77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199" y="2112580"/>
            <a:ext cx="3673367" cy="143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127031"/>
            <a:ext cx="4350134" cy="145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8371" y="3468908"/>
            <a:ext cx="6558455" cy="45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558" y="3907484"/>
            <a:ext cx="1668616" cy="78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623400" y="27475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00099"/>
                </a:solidFill>
              </a:rPr>
              <a:t>CNF</a:t>
            </a:r>
            <a:endParaRPr/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965" y="1240220"/>
            <a:ext cx="5075172" cy="25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/>
          <p:nvPr/>
        </p:nvSpPr>
        <p:spPr>
          <a:xfrm>
            <a:off x="3389585" y="1906228"/>
            <a:ext cx="425669" cy="2995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19031"/>
            <a:ext cx="2979683" cy="156078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9"/>
          <p:cNvSpPr txBox="1"/>
          <p:nvPr/>
        </p:nvSpPr>
        <p:spPr>
          <a:xfrm>
            <a:off x="331075" y="4225158"/>
            <a:ext cx="8520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We have added S -&gt; ε to grammar in CNF form because the language L(G) generates ε string. 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</dc:creator>
</cp:coreProperties>
</file>