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xWJuTQoXG592yK6FIR9M0qx4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b62c37ae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fb62c37a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lideplayer.com/slide/1310151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lideplayer.com/slide/14536678/" TargetMode="External"/><Relationship Id="rId4" Type="http://schemas.openxmlformats.org/officeDocument/2006/relationships/hyperlink" Target="https://slideplayer.com/slide/1390690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lideplayer.com/slide/17857625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ideplayer.com/slide/8008915/" TargetMode="External"/><Relationship Id="rId4" Type="http://schemas.openxmlformats.org/officeDocument/2006/relationships/hyperlink" Target="https://www.gatevidyalay.com/tag/karnaugh-map-questions-and-answers-pdf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encoders-and-decoders-in-digital-logi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FUNDAMENTALS OF LOGIC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NUMBER SYSTEM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https://slideplayer.com/slide/13101516/</a:t>
            </a:r>
            <a:r>
              <a:rPr b="0" i="0" lang="en-US" sz="1800" u="none" cap="none" strike="noStrike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1’s and 2’s Compliment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3401129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https://slideplayer.com/slide/14536678/</a:t>
            </a:r>
            <a:br>
              <a:rPr b="0" i="0" lang="en-US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br>
              <a:rPr b="0" i="0" lang="en-US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https://slideplayer.com/slide/13906900/</a:t>
            </a:r>
            <a:r>
              <a:rPr lang="en-US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Combinational Circuits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https://slideplayer.com/slide/17857625/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Combinational Circuits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https://slideplayer.com/slide/8008915/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 map problems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https://www.gatevidyalay.com/tag/karnaugh-map-questions-and-answers-pdf/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b62c37ae1_0_2"/>
          <p:cNvSpPr txBox="1"/>
          <p:nvPr>
            <p:ph type="title"/>
          </p:nvPr>
        </p:nvSpPr>
        <p:spPr>
          <a:xfrm>
            <a:off x="15720050" y="3605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5" name="Google Shape;115;g1fb62c37ae1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6" name="Google Shape;116;g1fb62c37ae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350" y="1027381"/>
            <a:ext cx="9031675" cy="5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encoder and decoder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https://www.geeksforgeeks.org/encoders-and-decoders-in-digital-logic/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2023-01-09T07:40:19Z</dcterms:created>
  <dc:creator>admin</dc:creator>
</cp:coreProperties>
</file>