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7.png" ContentType="image/png"/>
  <Override PartName="/ppt/media/image1.png" ContentType="image/png"/>
  <Override PartName="/ppt/media/image29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2.png" ContentType="image/png"/>
  <Override PartName="/ppt/media/image4.png" ContentType="image/png"/>
  <Override PartName="/ppt/media/image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Fumdamental Of Operating System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0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866880"/>
            <a:ext cx="8857440" cy="5123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0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609480"/>
            <a:ext cx="8228880" cy="5637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1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2040" y="426960"/>
            <a:ext cx="8359200" cy="6001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0280" y="485640"/>
            <a:ext cx="8082720" cy="5885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49280" y="577800"/>
            <a:ext cx="8243280" cy="5701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7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72960" y="468360"/>
            <a:ext cx="8395560" cy="5919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17680"/>
            <a:ext cx="8228880" cy="58222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655560"/>
            <a:ext cx="8228880" cy="5546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15880"/>
            <a:ext cx="8227440" cy="5825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58720"/>
            <a:ext cx="8228880" cy="5739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4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5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5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1080" y="847800"/>
            <a:ext cx="8781480" cy="5161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5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7160" y="152280"/>
            <a:ext cx="8687520" cy="6552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7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2760" y="390600"/>
            <a:ext cx="8178120" cy="60760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6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7160" y="152280"/>
            <a:ext cx="8687520" cy="6552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6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7160" y="152280"/>
            <a:ext cx="8687520" cy="6552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6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7160" y="152280"/>
            <a:ext cx="8687520" cy="6552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Types Of OS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Multiuser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Multiprocessing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Multitasking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Multithreading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Real Time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Different views of OS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Application view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Users view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System view(resource manager)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Implementation view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Operating system as Resource Manager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Resources available in the system : CPU, memory(RAM), file storage space, I/O devices(disk), files, printers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OS decides  which program, for how much time to and after use it reclaims the resource.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Each program gets time and space with the resource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-91440"/>
            <a:ext cx="8229240" cy="1875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Multiple users/applications share the resources</a:t>
            </a:r>
            <a:r>
              <a:rPr lang="en-US"/>
              <a:t>
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Multiple users/applications share the resources bcoz devices are expensive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How to allocate them to specific programs (process, jobs)?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How to protect applications from one another?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How to provide fair and efficient access to resources?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How to operate and control the various I/O devices?</a:t>
            </a:r>
            <a:r>
              <a:rPr lang="en-US"/>
              <a:t>
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8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  <p:pic>
        <p:nvPicPr>
          <p:cNvPr descr=""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501480"/>
            <a:ext cx="8228880" cy="58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80" y="471600"/>
            <a:ext cx="8431920" cy="59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3560" y="495360"/>
            <a:ext cx="8154360" cy="5866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3560" y="495360"/>
            <a:ext cx="8154360" cy="5866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3680" y="571680"/>
            <a:ext cx="8216280" cy="57142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r>
              <a:rPr lang="en-US" sz="4000"/>
              <a:t>Objectives of Operating System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/>
              <a:t>Convenience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/>
              <a:t>Efficiency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/>
              <a:t>Ability to evolve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