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37314db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937314db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937314d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937314d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37314d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37314d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937314db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937314db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937314d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937314d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937314d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937314d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937314db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937314d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37314d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37314d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937314db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937314d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brainkart.com/article/Various-Types-of-Artificial-Intelligence-Problems-and-their-Solutions_8873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2325" y="1437625"/>
            <a:ext cx="12382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44575"/>
            <a:ext cx="6589925" cy="45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https://www.tutorialandexample.com/cryptarithmetic-problem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4814"/>
            <a:ext cx="9144001" cy="445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875" y="659300"/>
            <a:ext cx="1238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74282"/>
            <a:ext cx="9143999" cy="3594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7700" y="1106825"/>
            <a:ext cx="1238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8" y="0"/>
            <a:ext cx="703544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3375" y="938200"/>
            <a:ext cx="1238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60" y="0"/>
            <a:ext cx="882308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175" y="613900"/>
            <a:ext cx="1238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722"/>
            <a:ext cx="9143999" cy="4878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1725" y="322025"/>
            <a:ext cx="12382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25" y="1192742"/>
            <a:ext cx="3325450" cy="405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675" y="1327075"/>
            <a:ext cx="2917750" cy="38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https://www.brainkart.com/article/Various-Types-of-Artificial-Intelligence-Problems-and-their-Solutions_8873/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850" y="1017725"/>
            <a:ext cx="6038300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