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Lst>
  <p:sldSz cy="6858000" cx="9144000"/>
  <p:notesSz cx="6954825" cy="9309100"/>
  <p:embeddedFontLst>
    <p:embeddedFont>
      <p:font typeface="Tahoma"/>
      <p:regular r:id="rId94"/>
      <p:bold r:id="rId95"/>
    </p:embeddedFont>
    <p:embeddedFont>
      <p:font typeface="Noto Sans Symbols"/>
      <p:regular r:id="rId96"/>
      <p:bold r:id="rId9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932">
          <p15:clr>
            <a:srgbClr val="000000"/>
          </p15:clr>
        </p15:guide>
        <p15:guide id="2" pos="2191">
          <p15:clr>
            <a:srgbClr val="000000"/>
          </p15:clr>
        </p15:guide>
      </p15:notesGuideLst>
    </p:ext>
    <p:ext uri="GoogleSlidesCustomDataVersion2">
      <go:slidesCustomData xmlns:go="http://customooxmlschemas.google.com/" r:id="rId98" roundtripDataSignature="AMtx7mgk0w25Uv444JNwX3i4jZxpkV1L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FCFAAE-E623-46F3-AE61-45AABEF36BE8}">
  <a:tblStyle styleId="{76FCFAAE-E623-46F3-AE61-45AABEF36BE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932" orient="horz"/>
        <p:guide pos="2191"/>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Tahoma-bold.fntdata"/><Relationship Id="rId94" Type="http://schemas.openxmlformats.org/officeDocument/2006/relationships/font" Target="fonts/Tahoma-regular.fntdata"/><Relationship Id="rId97" Type="http://schemas.openxmlformats.org/officeDocument/2006/relationships/font" Target="fonts/NotoSansSymbols-bold.fntdata"/><Relationship Id="rId96" Type="http://schemas.openxmlformats.org/officeDocument/2006/relationships/font" Target="fonts/NotoSansSymbols-regular.fntdata"/><Relationship Id="rId11" Type="http://schemas.openxmlformats.org/officeDocument/2006/relationships/slide" Target="slides/slide5.xml"/><Relationship Id="rId10" Type="http://schemas.openxmlformats.org/officeDocument/2006/relationships/slide" Target="slides/slide4.xml"/><Relationship Id="rId98"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954837" cy="9309100"/>
          </a:xfrm>
          <a:prstGeom prst="roundRect">
            <a:avLst>
              <a:gd fmla="val 5" name="adj"/>
            </a:avLst>
          </a:prstGeom>
          <a:solidFill>
            <a:srgbClr val="FFFFFF"/>
          </a:solid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 name="Google Shape;4;n"/>
          <p:cNvSpPr/>
          <p:nvPr/>
        </p:nvSpPr>
        <p:spPr>
          <a:xfrm>
            <a:off x="0" y="0"/>
            <a:ext cx="6954837" cy="9309100"/>
          </a:xfrm>
          <a:prstGeom prst="roundRect">
            <a:avLst>
              <a:gd fmla="val 5" name="adj"/>
            </a:avLst>
          </a:prstGeom>
          <a:solidFill>
            <a:srgbClr val="FFFFFF"/>
          </a:solid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 name="Google Shape;5;n"/>
          <p:cNvSpPr txBox="1"/>
          <p:nvPr/>
        </p:nvSpPr>
        <p:spPr>
          <a:xfrm>
            <a:off x="0" y="0"/>
            <a:ext cx="3013075" cy="465137"/>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 name="Google Shape;6;n"/>
          <p:cNvSpPr txBox="1"/>
          <p:nvPr>
            <p:ph idx="10" type="dt"/>
          </p:nvPr>
        </p:nvSpPr>
        <p:spPr>
          <a:xfrm>
            <a:off x="3940175" y="0"/>
            <a:ext cx="3009900" cy="461962"/>
          </a:xfrm>
          <a:prstGeom prst="rect">
            <a:avLst/>
          </a:prstGeom>
          <a:noFill/>
          <a:ln>
            <a:noFill/>
          </a:ln>
        </p:spPr>
        <p:txBody>
          <a:bodyPr anchorCtr="0" anchor="t" bIns="47550" lIns="91450" spcFirstLastPara="1" rIns="91450" wrap="square" tIns="4755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7" name="Google Shape;7;n"/>
          <p:cNvSpPr/>
          <p:nvPr>
            <p:ph idx="2" type="sldImg"/>
          </p:nvPr>
        </p:nvSpPr>
        <p:spPr>
          <a:xfrm>
            <a:off x="1150937" y="698500"/>
            <a:ext cx="4649787" cy="3487737"/>
          </a:xfrm>
          <a:custGeom>
            <a:rect b="b" l="l" r="r" t="t"/>
            <a:pathLst>
              <a:path extrusionOk="0" h="120000" w="120000">
                <a:moveTo>
                  <a:pt x="0" y="0"/>
                </a:moveTo>
                <a:lnTo>
                  <a:pt x="120000" y="0"/>
                </a:lnTo>
                <a:lnTo>
                  <a:pt x="120000" y="120000"/>
                </a:lnTo>
                <a:lnTo>
                  <a:pt x="0" y="120000"/>
                </a:lnTo>
                <a:close/>
              </a:path>
            </a:pathLst>
          </a:custGeom>
          <a:noFill/>
          <a:ln cap="sq" cmpd="sng" w="12600">
            <a:solidFill>
              <a:srgbClr val="000000"/>
            </a:solidFill>
            <a:prstDash val="solid"/>
            <a:miter lim="800000"/>
            <a:headEnd len="sm" w="sm" type="none"/>
            <a:tailEnd len="sm" w="sm" type="none"/>
          </a:ln>
        </p:spPr>
      </p:sp>
      <p:sp>
        <p:nvSpPr>
          <p:cNvPr id="8" name="Google Shape;8;n"/>
          <p:cNvSpPr txBox="1"/>
          <p:nvPr>
            <p:ph idx="1" type="body"/>
          </p:nvPr>
        </p:nvSpPr>
        <p:spPr>
          <a:xfrm>
            <a:off x="695325" y="4421187"/>
            <a:ext cx="5561012" cy="4186237"/>
          </a:xfrm>
          <a:prstGeom prst="rect">
            <a:avLst/>
          </a:prstGeom>
          <a:noFill/>
          <a:ln>
            <a:noFill/>
          </a:ln>
        </p:spPr>
        <p:txBody>
          <a:bodyPr anchorCtr="0" anchor="t" bIns="47550" lIns="91450" spcFirstLastPara="1" rIns="91450" wrap="square" tIns="475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n"/>
          <p:cNvSpPr txBox="1"/>
          <p:nvPr/>
        </p:nvSpPr>
        <p:spPr>
          <a:xfrm>
            <a:off x="0" y="8842375"/>
            <a:ext cx="3013075" cy="465137"/>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 name="Google Shape;10;n"/>
          <p:cNvSpPr txBox="1"/>
          <p:nvPr>
            <p:ph idx="12" type="sldNum"/>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77" name="Google Shape;77;p1: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78" name="Google Shape;78;p1: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9" name="Google Shape;79;p1: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0" name="Google Shape;80;p1: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160" name="Google Shape;160;p10: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1" name="Google Shape;161;p10: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2" name="Google Shape;162;p10: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169" name="Google Shape;169;p11: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170" name="Google Shape;170;p11: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1" name="Google Shape;171;p11: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2" name="Google Shape;172;p11: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181" name="Google Shape;181;p12: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2" name="Google Shape;182;p12: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3" name="Google Shape;183;p12: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190" name="Google Shape;190;p13: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1" name="Google Shape;191;p13: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2" name="Google Shape;192;p13: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207" name="Google Shape;207;p14: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8" name="Google Shape;208;p14: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9" name="Google Shape;209;p14: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226" name="Google Shape;226;p15: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7" name="Google Shape;227;p15: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8" name="Google Shape;228;p15: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248" name="Google Shape;248;p16: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9" name="Google Shape;249;p16: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0" name="Google Shape;250;p16: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7: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278" name="Google Shape;278;p17: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9" name="Google Shape;279;p17: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0" name="Google Shape;280;p17: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8: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312" name="Google Shape;312;p18: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3" name="Google Shape;313;p18: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14" name="Google Shape;314;p18: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9: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348" name="Google Shape;348;p19: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9" name="Google Shape;349;p19: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0" name="Google Shape;350;p19: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85" name="Google Shape;85;p2: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6" name="Google Shape;86;p2: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7" name="Google Shape;87;p2: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0: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384" name="Google Shape;384;p20: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5" name="Google Shape;385;p20: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6" name="Google Shape;386;p20: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1: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397" name="Google Shape;397;p21: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8" name="Google Shape;398;p21: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99" name="Google Shape;399;p21: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2: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426" name="Google Shape;426;p22: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27" name="Google Shape;427;p22: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8" name="Google Shape;428;p22: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23: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455" name="Google Shape;455;p23: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56" name="Google Shape;456;p23: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57" name="Google Shape;457;p23: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24: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484" name="Google Shape;484;p24: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85" name="Google Shape;485;p24: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86" name="Google Shape;486;p24: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25: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560" name="Google Shape;560;p25:notes"/>
          <p:cNvSpPr/>
          <p:nvPr>
            <p:ph idx="2" type="sldImg"/>
          </p:nvPr>
        </p:nvSpPr>
        <p:spPr>
          <a:xfrm>
            <a:off x="1150937" y="698500"/>
            <a:ext cx="4651375" cy="348932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61" name="Google Shape;561;p25:notes"/>
          <p:cNvSpPr txBox="1"/>
          <p:nvPr>
            <p:ph idx="1" type="body"/>
          </p:nvPr>
        </p:nvSpPr>
        <p:spPr>
          <a:xfrm>
            <a:off x="695325" y="4421187"/>
            <a:ext cx="5562600" cy="4187825"/>
          </a:xfrm>
          <a:prstGeom prst="rect">
            <a:avLst/>
          </a:prstGeom>
          <a:noFill/>
          <a:ln>
            <a:noFill/>
          </a:ln>
        </p:spPr>
        <p:txBody>
          <a:bodyPr anchorCtr="0" anchor="ctr"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26: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566" name="Google Shape;566;p26: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67" name="Google Shape;567;p26: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68" name="Google Shape;568;p26: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27: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577" name="Google Shape;577;p27: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78" name="Google Shape;578;p27: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79" name="Google Shape;579;p27: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580" name="Google Shape;580;p27: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28: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587" name="Google Shape;587;p28: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88" name="Google Shape;588;p28: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89" name="Google Shape;589;p28: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29: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597" name="Google Shape;597;p29: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98" name="Google Shape;598;p29: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99" name="Google Shape;599;p29: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94" name="Google Shape;94;p3: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5" name="Google Shape;95;p3: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6" name="Google Shape;96;p3: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30: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606" name="Google Shape;606;p30: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07" name="Google Shape;607;p30: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08" name="Google Shape;608;p30: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609" name="Google Shape;609;p30: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31: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616" name="Google Shape;616;p31: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17" name="Google Shape;617;p31: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18" name="Google Shape;618;p31: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619" name="Google Shape;619;p31: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32: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626" name="Google Shape;626;p32: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27" name="Google Shape;627;p32: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28" name="Google Shape;628;p32: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629" name="Google Shape;629;p32: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33: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636" name="Google Shape;636;p33: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37" name="Google Shape;637;p33: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38" name="Google Shape;638;p33: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639" name="Google Shape;639;p33: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34: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646" name="Google Shape;646;p34: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47" name="Google Shape;647;p34: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48" name="Google Shape;648;p34: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649" name="Google Shape;649;p34: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35: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656" name="Google Shape;656;p35: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57" name="Google Shape;657;p35: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58" name="Google Shape;658;p35: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36: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664" name="Google Shape;664;p36: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65" name="Google Shape;665;p36: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66" name="Google Shape;666;p36: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37: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672" name="Google Shape;672;p37: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73" name="Google Shape;673;p37: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74" name="Google Shape;674;p37: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38: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680" name="Google Shape;680;p38: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81" name="Google Shape;681;p38: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82" name="Google Shape;682;p38: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683" name="Google Shape;683;p38: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39: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692" name="Google Shape;692;p39:notes"/>
          <p:cNvSpPr txBox="1"/>
          <p:nvPr/>
        </p:nvSpPr>
        <p:spPr>
          <a:xfrm>
            <a:off x="1208087" y="893762"/>
            <a:ext cx="4538662" cy="3222625"/>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93" name="Google Shape;693;p39:notes"/>
          <p:cNvSpPr txBox="1"/>
          <p:nvPr/>
        </p:nvSpPr>
        <p:spPr>
          <a:xfrm>
            <a:off x="1076325" y="4427537"/>
            <a:ext cx="4806950" cy="3578225"/>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94" name="Google Shape;694;p39: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
        <p:nvSpPr>
          <p:cNvPr id="695" name="Google Shape;695;p39:notes"/>
          <p:cNvSpPr/>
          <p:nvPr>
            <p:ph idx="2" type="sldImg"/>
          </p:nvPr>
        </p:nvSpPr>
        <p:spPr>
          <a:xfrm>
            <a:off x="1150937" y="698500"/>
            <a:ext cx="4649787" cy="34877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103" name="Google Shape;103;p4: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4" name="Google Shape;104;p4: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5" name="Google Shape;105;p4: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40: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701" name="Google Shape;701;p40:notes"/>
          <p:cNvSpPr txBox="1"/>
          <p:nvPr/>
        </p:nvSpPr>
        <p:spPr>
          <a:xfrm>
            <a:off x="1208087" y="893762"/>
            <a:ext cx="4538662" cy="3222625"/>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02" name="Google Shape;702;p40:notes"/>
          <p:cNvSpPr txBox="1"/>
          <p:nvPr/>
        </p:nvSpPr>
        <p:spPr>
          <a:xfrm>
            <a:off x="1076325" y="4427537"/>
            <a:ext cx="4806950" cy="3578225"/>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03" name="Google Shape;703;p40: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
        <p:nvSpPr>
          <p:cNvPr id="704" name="Google Shape;704;p40:notes"/>
          <p:cNvSpPr/>
          <p:nvPr>
            <p:ph idx="2" type="sldImg"/>
          </p:nvPr>
        </p:nvSpPr>
        <p:spPr>
          <a:xfrm>
            <a:off x="1150937" y="698500"/>
            <a:ext cx="4649787" cy="34877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41: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710" name="Google Shape;710;p41:notes"/>
          <p:cNvSpPr txBox="1"/>
          <p:nvPr/>
        </p:nvSpPr>
        <p:spPr>
          <a:xfrm>
            <a:off x="1208087" y="893762"/>
            <a:ext cx="4538662" cy="3222625"/>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11" name="Google Shape;711;p41:notes"/>
          <p:cNvSpPr txBox="1"/>
          <p:nvPr/>
        </p:nvSpPr>
        <p:spPr>
          <a:xfrm>
            <a:off x="1076325" y="4427537"/>
            <a:ext cx="4806950" cy="3578225"/>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12" name="Google Shape;712;p41: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
        <p:nvSpPr>
          <p:cNvPr id="713" name="Google Shape;713;p41:notes"/>
          <p:cNvSpPr/>
          <p:nvPr>
            <p:ph idx="2" type="sldImg"/>
          </p:nvPr>
        </p:nvSpPr>
        <p:spPr>
          <a:xfrm>
            <a:off x="1150937" y="698500"/>
            <a:ext cx="4649787" cy="34877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42: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768" name="Google Shape;768;p42:notes"/>
          <p:cNvSpPr txBox="1"/>
          <p:nvPr/>
        </p:nvSpPr>
        <p:spPr>
          <a:xfrm>
            <a:off x="1208087" y="893762"/>
            <a:ext cx="4538662" cy="3222625"/>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69" name="Google Shape;769;p42:notes"/>
          <p:cNvSpPr txBox="1"/>
          <p:nvPr/>
        </p:nvSpPr>
        <p:spPr>
          <a:xfrm>
            <a:off x="1076325" y="4427537"/>
            <a:ext cx="4806950" cy="3578225"/>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70" name="Google Shape;770;p42: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
        <p:nvSpPr>
          <p:cNvPr id="771" name="Google Shape;771;p42:notes"/>
          <p:cNvSpPr/>
          <p:nvPr>
            <p:ph idx="2" type="sldImg"/>
          </p:nvPr>
        </p:nvSpPr>
        <p:spPr>
          <a:xfrm>
            <a:off x="1150937" y="698500"/>
            <a:ext cx="4649787" cy="34877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43: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827" name="Google Shape;827;p43: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28" name="Google Shape;828;p43: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29" name="Google Shape;829;p43: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44: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836" name="Google Shape;836;p44: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37" name="Google Shape;837;p44: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38" name="Google Shape;838;p44: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45: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860" name="Google Shape;860;p45: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61" name="Google Shape;861;p45: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62" name="Google Shape;862;p45: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46: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898" name="Google Shape;898;p46: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99" name="Google Shape;899;p46: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00" name="Google Shape;900;p46: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47: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950" name="Google Shape;950;p47: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51" name="Google Shape;951;p47: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52" name="Google Shape;952;p47: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p48: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1003" name="Google Shape;1003;p48: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04" name="Google Shape;1004;p48: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05" name="Google Shape;1005;p48: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p49: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1027" name="Google Shape;1027;p49: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28" name="Google Shape;1028;p49: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29" name="Google Shape;1029;p49: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113" name="Google Shape;113;p5: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4" name="Google Shape;114;p5: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5" name="Google Shape;115;p5: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p50: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1065" name="Google Shape;1065;p50: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66" name="Google Shape;1066;p50: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67" name="Google Shape;1067;p50: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p51: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1109" name="Google Shape;1109;p51: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10" name="Google Shape;1110;p51: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11" name="Google Shape;1111;p51: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p52: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1159" name="Google Shape;1159;p52: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60" name="Google Shape;1160;p52: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61" name="Google Shape;1161;p52: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p53: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1215" name="Google Shape;1215;p53: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16" name="Google Shape;1216;p53: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17" name="Google Shape;1217;p53: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p54: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1271" name="Google Shape;1271;p54: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72" name="Google Shape;1272;p54: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73" name="Google Shape;1273;p54: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p55: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1328" name="Google Shape;1328;p55: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29" name="Google Shape;1329;p55: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30" name="Google Shape;1330;p55: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p56: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1410" name="Google Shape;1410;p56: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11" name="Google Shape;1411;p56: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12" name="Google Shape;1412;p56: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p57: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1418" name="Google Shape;1418;p57: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1419" name="Google Shape;1419;p57: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20" name="Google Shape;1420;p57: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21" name="Google Shape;1421;p57: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p58: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1574" name="Google Shape;1574;p58: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1575" name="Google Shape;1575;p58: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76" name="Google Shape;1576;p58: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77" name="Google Shape;1577;p58: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p59: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1731" name="Google Shape;1731;p59: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1732" name="Google Shape;1732;p59: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33" name="Google Shape;1733;p59: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34" name="Google Shape;1734;p59: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122" name="Google Shape;122;p6: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3" name="Google Shape;123;p6: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4" name="Google Shape;124;p6: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7" name="Shape 1887"/>
        <p:cNvGrpSpPr/>
        <p:nvPr/>
      </p:nvGrpSpPr>
      <p:grpSpPr>
        <a:xfrm>
          <a:off x="0" y="0"/>
          <a:ext cx="0" cy="0"/>
          <a:chOff x="0" y="0"/>
          <a:chExt cx="0" cy="0"/>
        </a:xfrm>
      </p:grpSpPr>
      <p:sp>
        <p:nvSpPr>
          <p:cNvPr id="1888" name="Google Shape;1888;p60: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1889" name="Google Shape;1889;p60: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1890" name="Google Shape;1890;p60: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91" name="Google Shape;1891;p60: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92" name="Google Shape;1892;p60: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6" name="Shape 2046"/>
        <p:cNvGrpSpPr/>
        <p:nvPr/>
      </p:nvGrpSpPr>
      <p:grpSpPr>
        <a:xfrm>
          <a:off x="0" y="0"/>
          <a:ext cx="0" cy="0"/>
          <a:chOff x="0" y="0"/>
          <a:chExt cx="0" cy="0"/>
        </a:xfrm>
      </p:grpSpPr>
      <p:sp>
        <p:nvSpPr>
          <p:cNvPr id="2047" name="Google Shape;2047;p61: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2048" name="Google Shape;2048;p61: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2049" name="Google Shape;2049;p61: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50" name="Google Shape;2050;p61: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51" name="Google Shape;2051;p61: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5" name="Shape 2205"/>
        <p:cNvGrpSpPr/>
        <p:nvPr/>
      </p:nvGrpSpPr>
      <p:grpSpPr>
        <a:xfrm>
          <a:off x="0" y="0"/>
          <a:ext cx="0" cy="0"/>
          <a:chOff x="0" y="0"/>
          <a:chExt cx="0" cy="0"/>
        </a:xfrm>
      </p:grpSpPr>
      <p:sp>
        <p:nvSpPr>
          <p:cNvPr id="2206" name="Google Shape;2206;p62: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2207" name="Google Shape;2207;p62: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2208" name="Google Shape;2208;p62: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09" name="Google Shape;2209;p62: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10" name="Google Shape;2210;p62: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5" name="Shape 2365"/>
        <p:cNvGrpSpPr/>
        <p:nvPr/>
      </p:nvGrpSpPr>
      <p:grpSpPr>
        <a:xfrm>
          <a:off x="0" y="0"/>
          <a:ext cx="0" cy="0"/>
          <a:chOff x="0" y="0"/>
          <a:chExt cx="0" cy="0"/>
        </a:xfrm>
      </p:grpSpPr>
      <p:sp>
        <p:nvSpPr>
          <p:cNvPr id="2366" name="Google Shape;2366;p63: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2367" name="Google Shape;2367;p63: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2368" name="Google Shape;2368;p63: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69" name="Google Shape;2369;p63: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70" name="Google Shape;2370;p63: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7" name="Shape 2527"/>
        <p:cNvGrpSpPr/>
        <p:nvPr/>
      </p:nvGrpSpPr>
      <p:grpSpPr>
        <a:xfrm>
          <a:off x="0" y="0"/>
          <a:ext cx="0" cy="0"/>
          <a:chOff x="0" y="0"/>
          <a:chExt cx="0" cy="0"/>
        </a:xfrm>
      </p:grpSpPr>
      <p:sp>
        <p:nvSpPr>
          <p:cNvPr id="2528" name="Google Shape;2528;p64: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2529" name="Google Shape;2529;p64: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2530" name="Google Shape;2530;p64: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31" name="Google Shape;2531;p64: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32" name="Google Shape;2532;p64: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9" name="Shape 2689"/>
        <p:cNvGrpSpPr/>
        <p:nvPr/>
      </p:nvGrpSpPr>
      <p:grpSpPr>
        <a:xfrm>
          <a:off x="0" y="0"/>
          <a:ext cx="0" cy="0"/>
          <a:chOff x="0" y="0"/>
          <a:chExt cx="0" cy="0"/>
        </a:xfrm>
      </p:grpSpPr>
      <p:sp>
        <p:nvSpPr>
          <p:cNvPr id="2690" name="Google Shape;2690;p65: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2691" name="Google Shape;2691;p65: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2692" name="Google Shape;2692;p65: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93" name="Google Shape;2693;p65: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94" name="Google Shape;2694;p65: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3" name="Shape 2853"/>
        <p:cNvGrpSpPr/>
        <p:nvPr/>
      </p:nvGrpSpPr>
      <p:grpSpPr>
        <a:xfrm>
          <a:off x="0" y="0"/>
          <a:ext cx="0" cy="0"/>
          <a:chOff x="0" y="0"/>
          <a:chExt cx="0" cy="0"/>
        </a:xfrm>
      </p:grpSpPr>
      <p:sp>
        <p:nvSpPr>
          <p:cNvPr id="2854" name="Google Shape;2854;p66: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2855" name="Google Shape;2855;p66: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2856" name="Google Shape;2856;p66: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57" name="Google Shape;2857;p66: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58" name="Google Shape;2858;p66: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8" name="Shape 3018"/>
        <p:cNvGrpSpPr/>
        <p:nvPr/>
      </p:nvGrpSpPr>
      <p:grpSpPr>
        <a:xfrm>
          <a:off x="0" y="0"/>
          <a:ext cx="0" cy="0"/>
          <a:chOff x="0" y="0"/>
          <a:chExt cx="0" cy="0"/>
        </a:xfrm>
      </p:grpSpPr>
      <p:sp>
        <p:nvSpPr>
          <p:cNvPr id="3019" name="Google Shape;3019;p67: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3020" name="Google Shape;3020;p67: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3021" name="Google Shape;3021;p67: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22" name="Google Shape;3022;p67: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23" name="Google Shape;3023;p67: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4" name="Shape 3184"/>
        <p:cNvGrpSpPr/>
        <p:nvPr/>
      </p:nvGrpSpPr>
      <p:grpSpPr>
        <a:xfrm>
          <a:off x="0" y="0"/>
          <a:ext cx="0" cy="0"/>
          <a:chOff x="0" y="0"/>
          <a:chExt cx="0" cy="0"/>
        </a:xfrm>
      </p:grpSpPr>
      <p:sp>
        <p:nvSpPr>
          <p:cNvPr id="3185" name="Google Shape;3185;p68: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3186" name="Google Shape;3186;p68: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3187" name="Google Shape;3187;p68: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88" name="Google Shape;3188;p68: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189" name="Google Shape;3189;p68: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0" name="Shape 3350"/>
        <p:cNvGrpSpPr/>
        <p:nvPr/>
      </p:nvGrpSpPr>
      <p:grpSpPr>
        <a:xfrm>
          <a:off x="0" y="0"/>
          <a:ext cx="0" cy="0"/>
          <a:chOff x="0" y="0"/>
          <a:chExt cx="0" cy="0"/>
        </a:xfrm>
      </p:grpSpPr>
      <p:sp>
        <p:nvSpPr>
          <p:cNvPr id="3351" name="Google Shape;3351;p69: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3352" name="Google Shape;3352;p69: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3353" name="Google Shape;3353;p69: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354" name="Google Shape;3354;p69: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55" name="Google Shape;3355;p69: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132" name="Google Shape;132;p7: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3" name="Google Shape;133;p7: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4" name="Google Shape;134;p7: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8" name="Shape 3518"/>
        <p:cNvGrpSpPr/>
        <p:nvPr/>
      </p:nvGrpSpPr>
      <p:grpSpPr>
        <a:xfrm>
          <a:off x="0" y="0"/>
          <a:ext cx="0" cy="0"/>
          <a:chOff x="0" y="0"/>
          <a:chExt cx="0" cy="0"/>
        </a:xfrm>
      </p:grpSpPr>
      <p:sp>
        <p:nvSpPr>
          <p:cNvPr id="3519" name="Google Shape;3519;p70: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3520" name="Google Shape;3520;p70: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3521" name="Google Shape;3521;p70: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22" name="Google Shape;3522;p70:notes"/>
          <p:cNvSpPr txBox="1"/>
          <p:nvPr/>
        </p:nvSpPr>
        <p:spPr>
          <a:xfrm>
            <a:off x="695325" y="4421187"/>
            <a:ext cx="5564187" cy="4189412"/>
          </a:xfrm>
          <a:prstGeom prst="rect">
            <a:avLst/>
          </a:prstGeom>
          <a:noFill/>
          <a:ln>
            <a:noFill/>
          </a:ln>
        </p:spPr>
        <p:txBody>
          <a:bodyPr anchorCtr="0" anchor="t" bIns="46450" lIns="92925" spcFirstLastPara="1" rIns="92925" wrap="square" tIns="4645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Since 0 and 2 are compared and 2 is greater than 0 the alternate path is not evaluated.</a:t>
            </a:r>
            <a:endParaRPr/>
          </a:p>
        </p:txBody>
      </p:sp>
      <p:sp>
        <p:nvSpPr>
          <p:cNvPr id="3523" name="Google Shape;3523;p70: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6" name="Shape 3686"/>
        <p:cNvGrpSpPr/>
        <p:nvPr/>
      </p:nvGrpSpPr>
      <p:grpSpPr>
        <a:xfrm>
          <a:off x="0" y="0"/>
          <a:ext cx="0" cy="0"/>
          <a:chOff x="0" y="0"/>
          <a:chExt cx="0" cy="0"/>
        </a:xfrm>
      </p:grpSpPr>
      <p:sp>
        <p:nvSpPr>
          <p:cNvPr id="3687" name="Google Shape;3687;p71: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3688" name="Google Shape;3688;p71: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3689" name="Google Shape;3689;p71: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90" name="Google Shape;3690;p71: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91" name="Google Shape;3691;p71: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5" name="Shape 3855"/>
        <p:cNvGrpSpPr/>
        <p:nvPr/>
      </p:nvGrpSpPr>
      <p:grpSpPr>
        <a:xfrm>
          <a:off x="0" y="0"/>
          <a:ext cx="0" cy="0"/>
          <a:chOff x="0" y="0"/>
          <a:chExt cx="0" cy="0"/>
        </a:xfrm>
      </p:grpSpPr>
      <p:sp>
        <p:nvSpPr>
          <p:cNvPr id="3856" name="Google Shape;3856;p72: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3857" name="Google Shape;3857;p72: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3858" name="Google Shape;3858;p72: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59" name="Google Shape;3859;p72: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60" name="Google Shape;3860;p72: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5" name="Shape 4025"/>
        <p:cNvGrpSpPr/>
        <p:nvPr/>
      </p:nvGrpSpPr>
      <p:grpSpPr>
        <a:xfrm>
          <a:off x="0" y="0"/>
          <a:ext cx="0" cy="0"/>
          <a:chOff x="0" y="0"/>
          <a:chExt cx="0" cy="0"/>
        </a:xfrm>
      </p:grpSpPr>
      <p:sp>
        <p:nvSpPr>
          <p:cNvPr id="4026" name="Google Shape;4026;p73: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4027" name="Google Shape;4027;p73: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4028" name="Google Shape;4028;p73: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29" name="Google Shape;4029;p73: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30" name="Google Shape;4030;p73: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6" name="Shape 4196"/>
        <p:cNvGrpSpPr/>
        <p:nvPr/>
      </p:nvGrpSpPr>
      <p:grpSpPr>
        <a:xfrm>
          <a:off x="0" y="0"/>
          <a:ext cx="0" cy="0"/>
          <a:chOff x="0" y="0"/>
          <a:chExt cx="0" cy="0"/>
        </a:xfrm>
      </p:grpSpPr>
      <p:sp>
        <p:nvSpPr>
          <p:cNvPr id="4197" name="Google Shape;4197;p74: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4198" name="Google Shape;4198;p74: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4199" name="Google Shape;4199;p74: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200" name="Google Shape;4200;p74: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01" name="Google Shape;4201;p74: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9" name="Shape 4369"/>
        <p:cNvGrpSpPr/>
        <p:nvPr/>
      </p:nvGrpSpPr>
      <p:grpSpPr>
        <a:xfrm>
          <a:off x="0" y="0"/>
          <a:ext cx="0" cy="0"/>
          <a:chOff x="0" y="0"/>
          <a:chExt cx="0" cy="0"/>
        </a:xfrm>
      </p:grpSpPr>
      <p:sp>
        <p:nvSpPr>
          <p:cNvPr id="4370" name="Google Shape;4370;p75: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4371" name="Google Shape;4371;p75: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4372" name="Google Shape;4372;p75: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73" name="Google Shape;4373;p75: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374" name="Google Shape;4374;p75: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2" name="Shape 4542"/>
        <p:cNvGrpSpPr/>
        <p:nvPr/>
      </p:nvGrpSpPr>
      <p:grpSpPr>
        <a:xfrm>
          <a:off x="0" y="0"/>
          <a:ext cx="0" cy="0"/>
          <a:chOff x="0" y="0"/>
          <a:chExt cx="0" cy="0"/>
        </a:xfrm>
      </p:grpSpPr>
      <p:sp>
        <p:nvSpPr>
          <p:cNvPr id="4543" name="Google Shape;4543;p76: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4544" name="Google Shape;4544;p76: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4545" name="Google Shape;4545;p76: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546" name="Google Shape;4546;p76: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547" name="Google Shape;4547;p76: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7" name="Shape 4717"/>
        <p:cNvGrpSpPr/>
        <p:nvPr/>
      </p:nvGrpSpPr>
      <p:grpSpPr>
        <a:xfrm>
          <a:off x="0" y="0"/>
          <a:ext cx="0" cy="0"/>
          <a:chOff x="0" y="0"/>
          <a:chExt cx="0" cy="0"/>
        </a:xfrm>
      </p:grpSpPr>
      <p:sp>
        <p:nvSpPr>
          <p:cNvPr id="4718" name="Google Shape;4718;p77: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4719" name="Google Shape;4719;p77: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4720" name="Google Shape;4720;p77: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721" name="Google Shape;4721;p77: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722" name="Google Shape;4722;p77: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2" name="Shape 4892"/>
        <p:cNvGrpSpPr/>
        <p:nvPr/>
      </p:nvGrpSpPr>
      <p:grpSpPr>
        <a:xfrm>
          <a:off x="0" y="0"/>
          <a:ext cx="0" cy="0"/>
          <a:chOff x="0" y="0"/>
          <a:chExt cx="0" cy="0"/>
        </a:xfrm>
      </p:grpSpPr>
      <p:sp>
        <p:nvSpPr>
          <p:cNvPr id="4893" name="Google Shape;4893;p78: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4894" name="Google Shape;4894;p78: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4895" name="Google Shape;4895;p78: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896" name="Google Shape;4896;p78: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897" name="Google Shape;4897;p78: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7" name="Shape 5067"/>
        <p:cNvGrpSpPr/>
        <p:nvPr/>
      </p:nvGrpSpPr>
      <p:grpSpPr>
        <a:xfrm>
          <a:off x="0" y="0"/>
          <a:ext cx="0" cy="0"/>
          <a:chOff x="0" y="0"/>
          <a:chExt cx="0" cy="0"/>
        </a:xfrm>
      </p:grpSpPr>
      <p:sp>
        <p:nvSpPr>
          <p:cNvPr id="5068" name="Google Shape;5068;p79: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5069" name="Google Shape;5069;p79: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5070" name="Google Shape;5070;p79: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71" name="Google Shape;5071;p79: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072" name="Google Shape;5072;p79: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142" name="Google Shape;142;p8: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3" name="Google Shape;143;p8: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 name="Google Shape;144;p8: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4" name="Shape 5244"/>
        <p:cNvGrpSpPr/>
        <p:nvPr/>
      </p:nvGrpSpPr>
      <p:grpSpPr>
        <a:xfrm>
          <a:off x="0" y="0"/>
          <a:ext cx="0" cy="0"/>
          <a:chOff x="0" y="0"/>
          <a:chExt cx="0" cy="0"/>
        </a:xfrm>
      </p:grpSpPr>
      <p:sp>
        <p:nvSpPr>
          <p:cNvPr id="5245" name="Google Shape;5245;p80: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5246" name="Google Shape;5246;p80: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5247" name="Google Shape;5247;p80: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248" name="Google Shape;5248;p80: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249" name="Google Shape;5249;p80: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1" name="Shape 5421"/>
        <p:cNvGrpSpPr/>
        <p:nvPr/>
      </p:nvGrpSpPr>
      <p:grpSpPr>
        <a:xfrm>
          <a:off x="0" y="0"/>
          <a:ext cx="0" cy="0"/>
          <a:chOff x="0" y="0"/>
          <a:chExt cx="0" cy="0"/>
        </a:xfrm>
      </p:grpSpPr>
      <p:sp>
        <p:nvSpPr>
          <p:cNvPr id="5422" name="Google Shape;5422;p81: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5423" name="Google Shape;5423;p81: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5424" name="Google Shape;5424;p81: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425" name="Google Shape;5425;p81: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426" name="Google Shape;5426;p81: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9" name="Shape 5599"/>
        <p:cNvGrpSpPr/>
        <p:nvPr/>
      </p:nvGrpSpPr>
      <p:grpSpPr>
        <a:xfrm>
          <a:off x="0" y="0"/>
          <a:ext cx="0" cy="0"/>
          <a:chOff x="0" y="0"/>
          <a:chExt cx="0" cy="0"/>
        </a:xfrm>
      </p:grpSpPr>
      <p:sp>
        <p:nvSpPr>
          <p:cNvPr id="5600" name="Google Shape;5600;p82: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5601" name="Google Shape;5601;p82: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5602" name="Google Shape;5602;p82: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603" name="Google Shape;5603;p82: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604" name="Google Shape;5604;p82: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1" name="Shape 5781"/>
        <p:cNvGrpSpPr/>
        <p:nvPr/>
      </p:nvGrpSpPr>
      <p:grpSpPr>
        <a:xfrm>
          <a:off x="0" y="0"/>
          <a:ext cx="0" cy="0"/>
          <a:chOff x="0" y="0"/>
          <a:chExt cx="0" cy="0"/>
        </a:xfrm>
      </p:grpSpPr>
      <p:sp>
        <p:nvSpPr>
          <p:cNvPr id="5782" name="Google Shape;5782;p83: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5783" name="Google Shape;5783;p83: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5784" name="Google Shape;5784;p83: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785" name="Google Shape;5785;p83: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786" name="Google Shape;5786;p83: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3" name="Shape 5963"/>
        <p:cNvGrpSpPr/>
        <p:nvPr/>
      </p:nvGrpSpPr>
      <p:grpSpPr>
        <a:xfrm>
          <a:off x="0" y="0"/>
          <a:ext cx="0" cy="0"/>
          <a:chOff x="0" y="0"/>
          <a:chExt cx="0" cy="0"/>
        </a:xfrm>
      </p:grpSpPr>
      <p:sp>
        <p:nvSpPr>
          <p:cNvPr id="5964" name="Google Shape;5964;p84: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5965" name="Google Shape;5965;p84: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966" name="Google Shape;5966;p84: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967" name="Google Shape;5967;p84: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2" name="Shape 5972"/>
        <p:cNvGrpSpPr/>
        <p:nvPr/>
      </p:nvGrpSpPr>
      <p:grpSpPr>
        <a:xfrm>
          <a:off x="0" y="0"/>
          <a:ext cx="0" cy="0"/>
          <a:chOff x="0" y="0"/>
          <a:chExt cx="0" cy="0"/>
        </a:xfrm>
      </p:grpSpPr>
      <p:sp>
        <p:nvSpPr>
          <p:cNvPr id="5973" name="Google Shape;5973;p85: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5974" name="Google Shape;5974;p85:notes"/>
          <p:cNvSpPr txBox="1"/>
          <p:nvPr/>
        </p:nvSpPr>
        <p:spPr>
          <a:xfrm>
            <a:off x="3940175" y="8842375"/>
            <a:ext cx="3013075" cy="465137"/>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5975" name="Google Shape;5975;p85: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976" name="Google Shape;5976;p85: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977" name="Google Shape;5977;p85: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2" name="Shape 5982"/>
        <p:cNvGrpSpPr/>
        <p:nvPr/>
      </p:nvGrpSpPr>
      <p:grpSpPr>
        <a:xfrm>
          <a:off x="0" y="0"/>
          <a:ext cx="0" cy="0"/>
          <a:chOff x="0" y="0"/>
          <a:chExt cx="0" cy="0"/>
        </a:xfrm>
      </p:grpSpPr>
      <p:sp>
        <p:nvSpPr>
          <p:cNvPr id="5983" name="Google Shape;5983;g2baa7972147_0_1:notes"/>
          <p:cNvSpPr/>
          <p:nvPr>
            <p:ph idx="2" type="sldImg"/>
          </p:nvPr>
        </p:nvSpPr>
        <p:spPr>
          <a:xfrm>
            <a:off x="1150937" y="698500"/>
            <a:ext cx="4649700" cy="3487800"/>
          </a:xfrm>
          <a:custGeom>
            <a:rect b="b" l="l" r="r" t="t"/>
            <a:pathLst>
              <a:path extrusionOk="0" h="120000" w="120000">
                <a:moveTo>
                  <a:pt x="0" y="0"/>
                </a:moveTo>
                <a:lnTo>
                  <a:pt x="120000" y="0"/>
                </a:lnTo>
                <a:lnTo>
                  <a:pt x="120000" y="120000"/>
                </a:lnTo>
                <a:lnTo>
                  <a:pt x="0" y="120000"/>
                </a:lnTo>
                <a:close/>
              </a:path>
            </a:pathLst>
          </a:custGeom>
        </p:spPr>
      </p:sp>
      <p:sp>
        <p:nvSpPr>
          <p:cNvPr id="5984" name="Google Shape;5984;g2baa7972147_0_1:notes"/>
          <p:cNvSpPr txBox="1"/>
          <p:nvPr>
            <p:ph idx="1" type="body"/>
          </p:nvPr>
        </p:nvSpPr>
        <p:spPr>
          <a:xfrm>
            <a:off x="695325" y="4421187"/>
            <a:ext cx="5561100" cy="4186200"/>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
        <p:nvSpPr>
          <p:cNvPr id="5985" name="Google Shape;5985;g2baa7972147_0_1:notes"/>
          <p:cNvSpPr txBox="1"/>
          <p:nvPr>
            <p:ph idx="12" type="sldNum"/>
          </p:nvPr>
        </p:nvSpPr>
        <p:spPr>
          <a:xfrm>
            <a:off x="3940175" y="8842375"/>
            <a:ext cx="3009900" cy="462000"/>
          </a:xfrm>
          <a:prstGeom prst="rect">
            <a:avLst/>
          </a:prstGeom>
        </p:spPr>
        <p:txBody>
          <a:bodyPr anchorCtr="0" anchor="b" bIns="47550" lIns="91450" spcFirstLastPara="1" rIns="91450" wrap="square" tIns="4755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9" name="Shape 5989"/>
        <p:cNvGrpSpPr/>
        <p:nvPr/>
      </p:nvGrpSpPr>
      <p:grpSpPr>
        <a:xfrm>
          <a:off x="0" y="0"/>
          <a:ext cx="0" cy="0"/>
          <a:chOff x="0" y="0"/>
          <a:chExt cx="0" cy="0"/>
        </a:xfrm>
      </p:grpSpPr>
      <p:sp>
        <p:nvSpPr>
          <p:cNvPr id="5990" name="Google Shape;5990;g2baa7972147_0_7:notes"/>
          <p:cNvSpPr/>
          <p:nvPr>
            <p:ph idx="2" type="sldImg"/>
          </p:nvPr>
        </p:nvSpPr>
        <p:spPr>
          <a:xfrm>
            <a:off x="1150937" y="698500"/>
            <a:ext cx="4649700" cy="3487800"/>
          </a:xfrm>
          <a:custGeom>
            <a:rect b="b" l="l" r="r" t="t"/>
            <a:pathLst>
              <a:path extrusionOk="0" h="120000" w="120000">
                <a:moveTo>
                  <a:pt x="0" y="0"/>
                </a:moveTo>
                <a:lnTo>
                  <a:pt x="120000" y="0"/>
                </a:lnTo>
                <a:lnTo>
                  <a:pt x="120000" y="120000"/>
                </a:lnTo>
                <a:lnTo>
                  <a:pt x="0" y="120000"/>
                </a:lnTo>
                <a:close/>
              </a:path>
            </a:pathLst>
          </a:custGeom>
        </p:spPr>
      </p:sp>
      <p:sp>
        <p:nvSpPr>
          <p:cNvPr id="5991" name="Google Shape;5991;g2baa7972147_0_7:notes"/>
          <p:cNvSpPr txBox="1"/>
          <p:nvPr>
            <p:ph idx="1" type="body"/>
          </p:nvPr>
        </p:nvSpPr>
        <p:spPr>
          <a:xfrm>
            <a:off x="695325" y="4421187"/>
            <a:ext cx="5561100" cy="4186200"/>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
        <p:nvSpPr>
          <p:cNvPr id="5992" name="Google Shape;5992;g2baa7972147_0_7:notes"/>
          <p:cNvSpPr txBox="1"/>
          <p:nvPr>
            <p:ph idx="12" type="sldNum"/>
          </p:nvPr>
        </p:nvSpPr>
        <p:spPr>
          <a:xfrm>
            <a:off x="3940175" y="8842375"/>
            <a:ext cx="3009900" cy="462000"/>
          </a:xfrm>
          <a:prstGeom prst="rect">
            <a:avLst/>
          </a:prstGeom>
        </p:spPr>
        <p:txBody>
          <a:bodyPr anchorCtr="0" anchor="b" bIns="47550" lIns="91450" spcFirstLastPara="1" rIns="91450" wrap="square" tIns="4755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nvSpPr>
        <p:spPr>
          <a:xfrm>
            <a:off x="3940175" y="8842375"/>
            <a:ext cx="3009900" cy="461962"/>
          </a:xfrm>
          <a:prstGeom prst="rect">
            <a:avLst/>
          </a:prstGeom>
          <a:noFill/>
          <a:ln>
            <a:noFill/>
          </a:ln>
        </p:spPr>
        <p:txBody>
          <a:bodyPr anchorCtr="0" anchor="b" bIns="47550" lIns="91450" spcFirstLastPara="1" rIns="91450" wrap="square" tIns="47550">
            <a:no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151" name="Google Shape;151;p9: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2" name="Google Shape;152;p9:notes"/>
          <p:cNvSpPr txBox="1"/>
          <p:nvPr/>
        </p:nvSpPr>
        <p:spPr>
          <a:xfrm>
            <a:off x="695325" y="4421187"/>
            <a:ext cx="5564187" cy="4189412"/>
          </a:xfrm>
          <a:prstGeom prst="rect">
            <a:avLst/>
          </a:prstGeom>
          <a:noFill/>
          <a:ln>
            <a:noFill/>
          </a:ln>
        </p:spPr>
        <p:txBody>
          <a:bodyPr anchorCtr="0" anchor="ctr" bIns="46450" lIns="92925" spcFirstLastPara="1" rIns="92925" wrap="square" tIns="4645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3" name="Google Shape;153;p9:notes"/>
          <p:cNvSpPr txBox="1"/>
          <p:nvPr>
            <p:ph idx="1" type="body"/>
          </p:nvPr>
        </p:nvSpPr>
        <p:spPr>
          <a:xfrm>
            <a:off x="695325" y="4421187"/>
            <a:ext cx="5561012" cy="4186237"/>
          </a:xfrm>
          <a:prstGeom prst="rect">
            <a:avLst/>
          </a:prstGeom>
        </p:spPr>
        <p:txBody>
          <a:bodyPr anchorCtr="0" anchor="t" bIns="47550" lIns="91450" spcFirstLastPara="1" rIns="91450" wrap="square" tIns="4755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87"/>
          <p:cNvSpPr txBox="1"/>
          <p:nvPr>
            <p:ph idx="10" type="dt"/>
          </p:nvPr>
        </p:nvSpPr>
        <p:spPr>
          <a:xfrm>
            <a:off x="457200" y="6356350"/>
            <a:ext cx="2130425" cy="361950"/>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7"/>
          <p:cNvSpPr txBox="1"/>
          <p:nvPr>
            <p:ph idx="12" type="sldNum"/>
          </p:nvPr>
        </p:nvSpPr>
        <p:spPr>
          <a:xfrm>
            <a:off x="6553200" y="6356350"/>
            <a:ext cx="2130425" cy="361950"/>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p96"/>
          <p:cNvSpPr txBox="1"/>
          <p:nvPr>
            <p:ph type="title"/>
          </p:nvPr>
        </p:nvSpPr>
        <p:spPr>
          <a:xfrm>
            <a:off x="457200" y="274637"/>
            <a:ext cx="8226425" cy="1139825"/>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96"/>
          <p:cNvSpPr txBox="1"/>
          <p:nvPr>
            <p:ph idx="1" type="body"/>
          </p:nvPr>
        </p:nvSpPr>
        <p:spPr>
          <a:xfrm>
            <a:off x="457200" y="1600200"/>
            <a:ext cx="8226425" cy="4522787"/>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96"/>
          <p:cNvSpPr txBox="1"/>
          <p:nvPr>
            <p:ph idx="10" type="dt"/>
          </p:nvPr>
        </p:nvSpPr>
        <p:spPr>
          <a:xfrm>
            <a:off x="457200" y="6356350"/>
            <a:ext cx="2130425" cy="361950"/>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6"/>
          <p:cNvSpPr txBox="1"/>
          <p:nvPr>
            <p:ph idx="12" type="sldNum"/>
          </p:nvPr>
        </p:nvSpPr>
        <p:spPr>
          <a:xfrm>
            <a:off x="6553200" y="6356350"/>
            <a:ext cx="2130425" cy="361950"/>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0" name="Shape 70"/>
        <p:cNvGrpSpPr/>
        <p:nvPr/>
      </p:nvGrpSpPr>
      <p:grpSpPr>
        <a:xfrm>
          <a:off x="0" y="0"/>
          <a:ext cx="0" cy="0"/>
          <a:chOff x="0" y="0"/>
          <a:chExt cx="0" cy="0"/>
        </a:xfrm>
      </p:grpSpPr>
      <p:sp>
        <p:nvSpPr>
          <p:cNvPr id="71" name="Google Shape;71;p97"/>
          <p:cNvSpPr txBox="1"/>
          <p:nvPr>
            <p:ph type="ctrTitle"/>
          </p:nvPr>
        </p:nvSpPr>
        <p:spPr>
          <a:xfrm>
            <a:off x="1143000" y="1122363"/>
            <a:ext cx="6858000" cy="23876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97"/>
          <p:cNvSpPr txBox="1"/>
          <p:nvPr>
            <p:ph idx="1" type="subTitle"/>
          </p:nvPr>
        </p:nvSpPr>
        <p:spPr>
          <a:xfrm>
            <a:off x="1143000" y="3602038"/>
            <a:ext cx="6858000" cy="1655762"/>
          </a:xfrm>
          <a:prstGeom prst="rect">
            <a:avLst/>
          </a:prstGeom>
          <a:noFill/>
          <a:ln>
            <a:noFill/>
          </a:ln>
        </p:spPr>
        <p:txBody>
          <a:bodyPr anchorCtr="0" anchor="t" bIns="46800" lIns="90000" spcFirstLastPara="1" rIns="90000" wrap="square" tIns="46800">
            <a:noAutofit/>
          </a:bodyPr>
          <a:lstStyle>
            <a:lvl1pPr lvl="0" algn="ctr">
              <a:spcBef>
                <a:spcPts val="800"/>
              </a:spcBef>
              <a:spcAft>
                <a:spcPts val="0"/>
              </a:spcAft>
              <a:buSzPts val="2400"/>
              <a:buNone/>
              <a:defRPr sz="2400"/>
            </a:lvl1pPr>
            <a:lvl2pPr lvl="1" algn="ctr">
              <a:spcBef>
                <a:spcPts val="700"/>
              </a:spcBef>
              <a:spcAft>
                <a:spcPts val="0"/>
              </a:spcAft>
              <a:buSzPts val="2000"/>
              <a:buNone/>
              <a:defRPr sz="2000"/>
            </a:lvl2pPr>
            <a:lvl3pPr lvl="2" algn="ctr">
              <a:spcBef>
                <a:spcPts val="600"/>
              </a:spcBef>
              <a:spcAft>
                <a:spcPts val="0"/>
              </a:spcAft>
              <a:buSzPts val="1800"/>
              <a:buNone/>
              <a:defRPr sz="1800"/>
            </a:lvl3pPr>
            <a:lvl4pPr lvl="3" algn="ctr">
              <a:spcBef>
                <a:spcPts val="500"/>
              </a:spcBef>
              <a:spcAft>
                <a:spcPts val="0"/>
              </a:spcAft>
              <a:buSzPts val="1600"/>
              <a:buNone/>
              <a:defRPr sz="1600"/>
            </a:lvl4pPr>
            <a:lvl5pPr lvl="4" algn="ctr">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3" name="Google Shape;73;p97"/>
          <p:cNvSpPr txBox="1"/>
          <p:nvPr>
            <p:ph idx="10" type="dt"/>
          </p:nvPr>
        </p:nvSpPr>
        <p:spPr>
          <a:xfrm>
            <a:off x="457200" y="6356350"/>
            <a:ext cx="2130425" cy="361950"/>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7"/>
          <p:cNvSpPr txBox="1"/>
          <p:nvPr>
            <p:ph idx="12" type="sldNum"/>
          </p:nvPr>
        </p:nvSpPr>
        <p:spPr>
          <a:xfrm>
            <a:off x="6553200" y="6356350"/>
            <a:ext cx="2130425" cy="361950"/>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 name="Shape 20"/>
        <p:cNvGrpSpPr/>
        <p:nvPr/>
      </p:nvGrpSpPr>
      <p:grpSpPr>
        <a:xfrm>
          <a:off x="0" y="0"/>
          <a:ext cx="0" cy="0"/>
          <a:chOff x="0" y="0"/>
          <a:chExt cx="0" cy="0"/>
        </a:xfrm>
      </p:grpSpPr>
      <p:sp>
        <p:nvSpPr>
          <p:cNvPr id="21" name="Google Shape;21;p88"/>
          <p:cNvSpPr txBox="1"/>
          <p:nvPr>
            <p:ph type="title"/>
          </p:nvPr>
        </p:nvSpPr>
        <p:spPr>
          <a:xfrm rot="5400000">
            <a:off x="4731544" y="2170907"/>
            <a:ext cx="5848350" cy="2055812"/>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 name="Google Shape;22;p88"/>
          <p:cNvSpPr txBox="1"/>
          <p:nvPr>
            <p:ph idx="1" type="body"/>
          </p:nvPr>
        </p:nvSpPr>
        <p:spPr>
          <a:xfrm rot="5400000">
            <a:off x="542132" y="189707"/>
            <a:ext cx="5848350" cy="6018213"/>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88"/>
          <p:cNvSpPr txBox="1"/>
          <p:nvPr>
            <p:ph idx="10" type="dt"/>
          </p:nvPr>
        </p:nvSpPr>
        <p:spPr>
          <a:xfrm>
            <a:off x="457200" y="6356350"/>
            <a:ext cx="2130425" cy="361950"/>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88"/>
          <p:cNvSpPr txBox="1"/>
          <p:nvPr>
            <p:ph idx="12" type="sldNum"/>
          </p:nvPr>
        </p:nvSpPr>
        <p:spPr>
          <a:xfrm>
            <a:off x="6553200" y="6356350"/>
            <a:ext cx="2130425" cy="361950"/>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 name="Shape 25"/>
        <p:cNvGrpSpPr/>
        <p:nvPr/>
      </p:nvGrpSpPr>
      <p:grpSpPr>
        <a:xfrm>
          <a:off x="0" y="0"/>
          <a:ext cx="0" cy="0"/>
          <a:chOff x="0" y="0"/>
          <a:chExt cx="0" cy="0"/>
        </a:xfrm>
      </p:grpSpPr>
      <p:sp>
        <p:nvSpPr>
          <p:cNvPr id="26" name="Google Shape;26;p89"/>
          <p:cNvSpPr txBox="1"/>
          <p:nvPr>
            <p:ph type="title"/>
          </p:nvPr>
        </p:nvSpPr>
        <p:spPr>
          <a:xfrm>
            <a:off x="457200" y="274637"/>
            <a:ext cx="8226425" cy="1139825"/>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89"/>
          <p:cNvSpPr txBox="1"/>
          <p:nvPr>
            <p:ph idx="1" type="body"/>
          </p:nvPr>
        </p:nvSpPr>
        <p:spPr>
          <a:xfrm rot="5400000">
            <a:off x="2309019" y="-251619"/>
            <a:ext cx="4522787" cy="8226425"/>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89"/>
          <p:cNvSpPr txBox="1"/>
          <p:nvPr>
            <p:ph idx="10" type="dt"/>
          </p:nvPr>
        </p:nvSpPr>
        <p:spPr>
          <a:xfrm>
            <a:off x="457200" y="6356350"/>
            <a:ext cx="2130425" cy="361950"/>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9"/>
          <p:cNvSpPr txBox="1"/>
          <p:nvPr>
            <p:ph idx="12" type="sldNum"/>
          </p:nvPr>
        </p:nvSpPr>
        <p:spPr>
          <a:xfrm>
            <a:off x="6553200" y="6356350"/>
            <a:ext cx="2130425" cy="361950"/>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0" name="Shape 30"/>
        <p:cNvGrpSpPr/>
        <p:nvPr/>
      </p:nvGrpSpPr>
      <p:grpSpPr>
        <a:xfrm>
          <a:off x="0" y="0"/>
          <a:ext cx="0" cy="0"/>
          <a:chOff x="0" y="0"/>
          <a:chExt cx="0" cy="0"/>
        </a:xfrm>
      </p:grpSpPr>
      <p:sp>
        <p:nvSpPr>
          <p:cNvPr id="31" name="Google Shape;31;p90"/>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90"/>
          <p:cNvSpPr/>
          <p:nvPr>
            <p:ph idx="2" type="pic"/>
          </p:nvPr>
        </p:nvSpPr>
        <p:spPr>
          <a:xfrm>
            <a:off x="3887788" y="987425"/>
            <a:ext cx="4629150" cy="4873625"/>
          </a:xfrm>
          <a:prstGeom prst="rect">
            <a:avLst/>
          </a:prstGeom>
          <a:noFill/>
          <a:ln>
            <a:noFill/>
          </a:ln>
        </p:spPr>
      </p:sp>
      <p:sp>
        <p:nvSpPr>
          <p:cNvPr id="33" name="Google Shape;33;p90"/>
          <p:cNvSpPr txBox="1"/>
          <p:nvPr>
            <p:ph idx="1"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600"/>
              <a:buNone/>
              <a:defRPr sz="1600"/>
            </a:lvl1pPr>
            <a:lvl2pPr indent="-228600" lvl="1" marL="914400" algn="l">
              <a:spcBef>
                <a:spcPts val="700"/>
              </a:spcBef>
              <a:spcAft>
                <a:spcPts val="0"/>
              </a:spcAft>
              <a:buSzPts val="1400"/>
              <a:buNone/>
              <a:defRPr sz="1400"/>
            </a:lvl2pPr>
            <a:lvl3pPr indent="-228600" lvl="2" marL="1371600" algn="l">
              <a:spcBef>
                <a:spcPts val="600"/>
              </a:spcBef>
              <a:spcAft>
                <a:spcPts val="0"/>
              </a:spcAft>
              <a:buSzPts val="1200"/>
              <a:buNone/>
              <a:defRPr sz="1200"/>
            </a:lvl3pPr>
            <a:lvl4pPr indent="-228600" lvl="3" marL="1828800" algn="l">
              <a:spcBef>
                <a:spcPts val="500"/>
              </a:spcBef>
              <a:spcAft>
                <a:spcPts val="0"/>
              </a:spcAft>
              <a:buSzPts val="1000"/>
              <a:buNone/>
              <a:defRPr sz="1000"/>
            </a:lvl4pPr>
            <a:lvl5pPr indent="-228600" lvl="4" marL="2286000" algn="l">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4" name="Google Shape;34;p90"/>
          <p:cNvSpPr txBox="1"/>
          <p:nvPr>
            <p:ph idx="10" type="dt"/>
          </p:nvPr>
        </p:nvSpPr>
        <p:spPr>
          <a:xfrm>
            <a:off x="457200" y="6356350"/>
            <a:ext cx="2130425" cy="361950"/>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90"/>
          <p:cNvSpPr txBox="1"/>
          <p:nvPr>
            <p:ph idx="12" type="sldNum"/>
          </p:nvPr>
        </p:nvSpPr>
        <p:spPr>
          <a:xfrm>
            <a:off x="6553200" y="6356350"/>
            <a:ext cx="2130425" cy="361950"/>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 name="Shape 36"/>
        <p:cNvGrpSpPr/>
        <p:nvPr/>
      </p:nvGrpSpPr>
      <p:grpSpPr>
        <a:xfrm>
          <a:off x="0" y="0"/>
          <a:ext cx="0" cy="0"/>
          <a:chOff x="0" y="0"/>
          <a:chExt cx="0" cy="0"/>
        </a:xfrm>
      </p:grpSpPr>
      <p:sp>
        <p:nvSpPr>
          <p:cNvPr id="37" name="Google Shape;37;p91"/>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91"/>
          <p:cNvSpPr txBox="1"/>
          <p:nvPr>
            <p:ph idx="1" type="body"/>
          </p:nvPr>
        </p:nvSpPr>
        <p:spPr>
          <a:xfrm>
            <a:off x="3887788" y="987425"/>
            <a:ext cx="4629150" cy="4873625"/>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sz="3200"/>
            </a:lvl1pPr>
            <a:lvl2pPr indent="-228600" lvl="1" marL="914400" algn="l">
              <a:spcBef>
                <a:spcPts val="700"/>
              </a:spcBef>
              <a:spcAft>
                <a:spcPts val="0"/>
              </a:spcAft>
              <a:buSzPts val="1400"/>
              <a:buNone/>
              <a:defRPr sz="2800"/>
            </a:lvl2pPr>
            <a:lvl3pPr indent="-228600" lvl="2" marL="1371600" algn="l">
              <a:spcBef>
                <a:spcPts val="600"/>
              </a:spcBef>
              <a:spcAft>
                <a:spcPts val="0"/>
              </a:spcAft>
              <a:buSzPts val="1400"/>
              <a:buNone/>
              <a:defRPr sz="2400"/>
            </a:lvl3pPr>
            <a:lvl4pPr indent="-228600" lvl="3" marL="1828800" algn="l">
              <a:spcBef>
                <a:spcPts val="500"/>
              </a:spcBef>
              <a:spcAft>
                <a:spcPts val="0"/>
              </a:spcAft>
              <a:buSzPts val="1400"/>
              <a:buNone/>
              <a:defRPr sz="2000"/>
            </a:lvl4pPr>
            <a:lvl5pPr indent="-228600" lvl="4" marL="2286000" algn="l">
              <a:spcBef>
                <a:spcPts val="500"/>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9" name="Google Shape;39;p91"/>
          <p:cNvSpPr txBox="1"/>
          <p:nvPr>
            <p:ph idx="2"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600"/>
              <a:buNone/>
              <a:defRPr sz="1600"/>
            </a:lvl1pPr>
            <a:lvl2pPr indent="-228600" lvl="1" marL="914400" algn="l">
              <a:spcBef>
                <a:spcPts val="700"/>
              </a:spcBef>
              <a:spcAft>
                <a:spcPts val="0"/>
              </a:spcAft>
              <a:buSzPts val="1400"/>
              <a:buNone/>
              <a:defRPr sz="1400"/>
            </a:lvl2pPr>
            <a:lvl3pPr indent="-228600" lvl="2" marL="1371600" algn="l">
              <a:spcBef>
                <a:spcPts val="600"/>
              </a:spcBef>
              <a:spcAft>
                <a:spcPts val="0"/>
              </a:spcAft>
              <a:buSzPts val="1200"/>
              <a:buNone/>
              <a:defRPr sz="1200"/>
            </a:lvl3pPr>
            <a:lvl4pPr indent="-228600" lvl="3" marL="1828800" algn="l">
              <a:spcBef>
                <a:spcPts val="500"/>
              </a:spcBef>
              <a:spcAft>
                <a:spcPts val="0"/>
              </a:spcAft>
              <a:buSzPts val="1000"/>
              <a:buNone/>
              <a:defRPr sz="1000"/>
            </a:lvl4pPr>
            <a:lvl5pPr indent="-228600" lvl="4" marL="2286000" algn="l">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0" name="Google Shape;40;p91"/>
          <p:cNvSpPr txBox="1"/>
          <p:nvPr>
            <p:ph idx="10" type="dt"/>
          </p:nvPr>
        </p:nvSpPr>
        <p:spPr>
          <a:xfrm>
            <a:off x="457200" y="6356350"/>
            <a:ext cx="2130425" cy="361950"/>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1"/>
          <p:cNvSpPr txBox="1"/>
          <p:nvPr>
            <p:ph idx="12" type="sldNum"/>
          </p:nvPr>
        </p:nvSpPr>
        <p:spPr>
          <a:xfrm>
            <a:off x="6553200" y="6356350"/>
            <a:ext cx="2130425" cy="361950"/>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92"/>
          <p:cNvSpPr txBox="1"/>
          <p:nvPr>
            <p:ph type="title"/>
          </p:nvPr>
        </p:nvSpPr>
        <p:spPr>
          <a:xfrm>
            <a:off x="457200" y="274637"/>
            <a:ext cx="8226425" cy="1139825"/>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92"/>
          <p:cNvSpPr txBox="1"/>
          <p:nvPr>
            <p:ph idx="10" type="dt"/>
          </p:nvPr>
        </p:nvSpPr>
        <p:spPr>
          <a:xfrm>
            <a:off x="457200" y="6356350"/>
            <a:ext cx="2130425" cy="361950"/>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92"/>
          <p:cNvSpPr txBox="1"/>
          <p:nvPr>
            <p:ph idx="12" type="sldNum"/>
          </p:nvPr>
        </p:nvSpPr>
        <p:spPr>
          <a:xfrm>
            <a:off x="6553200" y="6356350"/>
            <a:ext cx="2130425" cy="361950"/>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93"/>
          <p:cNvSpPr txBox="1"/>
          <p:nvPr>
            <p:ph type="title"/>
          </p:nvPr>
        </p:nvSpPr>
        <p:spPr>
          <a:xfrm>
            <a:off x="630238" y="365125"/>
            <a:ext cx="7886700" cy="1325563"/>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93"/>
          <p:cNvSpPr txBox="1"/>
          <p:nvPr>
            <p:ph idx="1" type="body"/>
          </p:nvPr>
        </p:nvSpPr>
        <p:spPr>
          <a:xfrm>
            <a:off x="630238" y="1681163"/>
            <a:ext cx="3868737" cy="823912"/>
          </a:xfrm>
          <a:prstGeom prst="rect">
            <a:avLst/>
          </a:prstGeom>
          <a:noFill/>
          <a:ln>
            <a:noFill/>
          </a:ln>
        </p:spPr>
        <p:txBody>
          <a:bodyPr anchorCtr="0" anchor="b" bIns="46800" lIns="90000" spcFirstLastPara="1" rIns="90000" wrap="square" tIns="46800">
            <a:noAutofit/>
          </a:bodyPr>
          <a:lstStyle>
            <a:lvl1pPr indent="-228600" lvl="0" marL="457200" algn="l">
              <a:spcBef>
                <a:spcPts val="800"/>
              </a:spcBef>
              <a:spcAft>
                <a:spcPts val="0"/>
              </a:spcAft>
              <a:buSzPts val="2400"/>
              <a:buNone/>
              <a:defRPr b="1" sz="2400"/>
            </a:lvl1pPr>
            <a:lvl2pPr indent="-228600" lvl="1" marL="914400" algn="l">
              <a:spcBef>
                <a:spcPts val="7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93"/>
          <p:cNvSpPr txBox="1"/>
          <p:nvPr>
            <p:ph idx="2" type="body"/>
          </p:nvPr>
        </p:nvSpPr>
        <p:spPr>
          <a:xfrm>
            <a:off x="630238" y="2505075"/>
            <a:ext cx="3868737" cy="3684588"/>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93"/>
          <p:cNvSpPr txBox="1"/>
          <p:nvPr>
            <p:ph idx="3" type="body"/>
          </p:nvPr>
        </p:nvSpPr>
        <p:spPr>
          <a:xfrm>
            <a:off x="4629150" y="1681163"/>
            <a:ext cx="3887788" cy="823912"/>
          </a:xfrm>
          <a:prstGeom prst="rect">
            <a:avLst/>
          </a:prstGeom>
          <a:noFill/>
          <a:ln>
            <a:noFill/>
          </a:ln>
        </p:spPr>
        <p:txBody>
          <a:bodyPr anchorCtr="0" anchor="b" bIns="46800" lIns="90000" spcFirstLastPara="1" rIns="90000" wrap="square" tIns="46800">
            <a:noAutofit/>
          </a:bodyPr>
          <a:lstStyle>
            <a:lvl1pPr indent="-228600" lvl="0" marL="457200" algn="l">
              <a:spcBef>
                <a:spcPts val="800"/>
              </a:spcBef>
              <a:spcAft>
                <a:spcPts val="0"/>
              </a:spcAft>
              <a:buSzPts val="2400"/>
              <a:buNone/>
              <a:defRPr b="1" sz="2400"/>
            </a:lvl1pPr>
            <a:lvl2pPr indent="-228600" lvl="1" marL="914400" algn="l">
              <a:spcBef>
                <a:spcPts val="7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93"/>
          <p:cNvSpPr txBox="1"/>
          <p:nvPr>
            <p:ph idx="4" type="body"/>
          </p:nvPr>
        </p:nvSpPr>
        <p:spPr>
          <a:xfrm>
            <a:off x="4629150" y="2505075"/>
            <a:ext cx="3887788" cy="3684588"/>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93"/>
          <p:cNvSpPr txBox="1"/>
          <p:nvPr>
            <p:ph idx="10" type="dt"/>
          </p:nvPr>
        </p:nvSpPr>
        <p:spPr>
          <a:xfrm>
            <a:off x="457200" y="6356350"/>
            <a:ext cx="2130425" cy="361950"/>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3"/>
          <p:cNvSpPr txBox="1"/>
          <p:nvPr>
            <p:ph idx="12" type="sldNum"/>
          </p:nvPr>
        </p:nvSpPr>
        <p:spPr>
          <a:xfrm>
            <a:off x="6553200" y="6356350"/>
            <a:ext cx="2130425" cy="361950"/>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94"/>
          <p:cNvSpPr txBox="1"/>
          <p:nvPr>
            <p:ph type="title"/>
          </p:nvPr>
        </p:nvSpPr>
        <p:spPr>
          <a:xfrm>
            <a:off x="457200" y="274637"/>
            <a:ext cx="8226425" cy="1139825"/>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94"/>
          <p:cNvSpPr txBox="1"/>
          <p:nvPr>
            <p:ph idx="1" type="body"/>
          </p:nvPr>
        </p:nvSpPr>
        <p:spPr>
          <a:xfrm>
            <a:off x="457200" y="1600200"/>
            <a:ext cx="4037013" cy="4522788"/>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94"/>
          <p:cNvSpPr txBox="1"/>
          <p:nvPr>
            <p:ph idx="2" type="body"/>
          </p:nvPr>
        </p:nvSpPr>
        <p:spPr>
          <a:xfrm>
            <a:off x="4646613" y="1600200"/>
            <a:ext cx="4037012" cy="4522788"/>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94"/>
          <p:cNvSpPr txBox="1"/>
          <p:nvPr>
            <p:ph idx="10" type="dt"/>
          </p:nvPr>
        </p:nvSpPr>
        <p:spPr>
          <a:xfrm>
            <a:off x="457200" y="6356350"/>
            <a:ext cx="2130425" cy="361950"/>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4"/>
          <p:cNvSpPr txBox="1"/>
          <p:nvPr>
            <p:ph idx="12" type="sldNum"/>
          </p:nvPr>
        </p:nvSpPr>
        <p:spPr>
          <a:xfrm>
            <a:off x="6553200" y="6356350"/>
            <a:ext cx="2130425" cy="361950"/>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95"/>
          <p:cNvSpPr txBox="1"/>
          <p:nvPr>
            <p:ph type="title"/>
          </p:nvPr>
        </p:nvSpPr>
        <p:spPr>
          <a:xfrm>
            <a:off x="623888" y="1709738"/>
            <a:ext cx="7886700" cy="2852737"/>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95"/>
          <p:cNvSpPr txBox="1"/>
          <p:nvPr>
            <p:ph idx="1" type="body"/>
          </p:nvPr>
        </p:nvSpPr>
        <p:spPr>
          <a:xfrm>
            <a:off x="623888" y="4589463"/>
            <a:ext cx="7886700" cy="1500187"/>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2400"/>
              <a:buNone/>
              <a:defRPr sz="2400"/>
            </a:lvl1pPr>
            <a:lvl2pPr indent="-228600" lvl="1" marL="914400" algn="l">
              <a:spcBef>
                <a:spcPts val="700"/>
              </a:spcBef>
              <a:spcAft>
                <a:spcPts val="0"/>
              </a:spcAft>
              <a:buSzPts val="2000"/>
              <a:buNone/>
              <a:defRPr sz="2000"/>
            </a:lvl2pPr>
            <a:lvl3pPr indent="-228600" lvl="2" marL="1371600" algn="l">
              <a:spcBef>
                <a:spcPts val="600"/>
              </a:spcBef>
              <a:spcAft>
                <a:spcPts val="0"/>
              </a:spcAft>
              <a:buSzPts val="1800"/>
              <a:buNone/>
              <a:defRPr sz="1800"/>
            </a:lvl3pPr>
            <a:lvl4pPr indent="-228600" lvl="3" marL="1828800" algn="l">
              <a:spcBef>
                <a:spcPts val="500"/>
              </a:spcBef>
              <a:spcAft>
                <a:spcPts val="0"/>
              </a:spcAft>
              <a:buSzPts val="1600"/>
              <a:buNone/>
              <a:defRPr sz="1600"/>
            </a:lvl4pPr>
            <a:lvl5pPr indent="-228600" lvl="4" marL="2286000" algn="l">
              <a:spcBef>
                <a:spcPts val="50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63" name="Google Shape;63;p95"/>
          <p:cNvSpPr txBox="1"/>
          <p:nvPr>
            <p:ph idx="10" type="dt"/>
          </p:nvPr>
        </p:nvSpPr>
        <p:spPr>
          <a:xfrm>
            <a:off x="457200" y="6356350"/>
            <a:ext cx="2130425" cy="361950"/>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5"/>
          <p:cNvSpPr txBox="1"/>
          <p:nvPr>
            <p:ph idx="12" type="sldNum"/>
          </p:nvPr>
        </p:nvSpPr>
        <p:spPr>
          <a:xfrm>
            <a:off x="6553200" y="6356350"/>
            <a:ext cx="2130425" cy="361950"/>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 name="Shape 11"/>
        <p:cNvGrpSpPr/>
        <p:nvPr/>
      </p:nvGrpSpPr>
      <p:grpSpPr>
        <a:xfrm>
          <a:off x="0" y="0"/>
          <a:ext cx="0" cy="0"/>
          <a:chOff x="0" y="0"/>
          <a:chExt cx="0" cy="0"/>
        </a:xfrm>
      </p:grpSpPr>
      <p:sp>
        <p:nvSpPr>
          <p:cNvPr id="12" name="Google Shape;12;p86"/>
          <p:cNvSpPr txBox="1"/>
          <p:nvPr>
            <p:ph type="title"/>
          </p:nvPr>
        </p:nvSpPr>
        <p:spPr>
          <a:xfrm>
            <a:off x="457200" y="274637"/>
            <a:ext cx="8226425" cy="1139825"/>
          </a:xfrm>
          <a:prstGeom prst="rect">
            <a:avLst/>
          </a:prstGeom>
          <a:noFill/>
          <a:ln>
            <a:noFill/>
          </a:ln>
        </p:spPr>
        <p:txBody>
          <a:bodyPr anchorCtr="0" anchor="ctr" bIns="46800" lIns="90000" spcFirstLastPara="1" rIns="90000" wrap="square" tIns="46800">
            <a:noAutofit/>
          </a:bodyPr>
          <a:lstStyle>
            <a:lvl1pPr lvl="0"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9pPr>
          </a:lstStyle>
          <a:p/>
        </p:txBody>
      </p:sp>
      <p:sp>
        <p:nvSpPr>
          <p:cNvPr id="13" name="Google Shape;13;p86"/>
          <p:cNvSpPr txBox="1"/>
          <p:nvPr>
            <p:ph idx="1" type="body"/>
          </p:nvPr>
        </p:nvSpPr>
        <p:spPr>
          <a:xfrm>
            <a:off x="457200" y="1600200"/>
            <a:ext cx="8226425" cy="4522787"/>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800"/>
              </a:spcBef>
              <a:spcAft>
                <a:spcPts val="0"/>
              </a:spcAft>
              <a:buSzPts val="1400"/>
              <a:buNone/>
              <a:defRPr b="1" i="0" sz="2200" u="none" cap="none" strike="noStrike">
                <a:solidFill>
                  <a:srgbClr val="000000"/>
                </a:solidFill>
                <a:latin typeface="Times New Roman"/>
                <a:ea typeface="Times New Roman"/>
                <a:cs typeface="Times New Roman"/>
                <a:sym typeface="Times New Roman"/>
              </a:defRPr>
            </a:lvl1pPr>
            <a:lvl2pPr indent="-228600" lvl="1" marL="914400" marR="0" rtl="0" algn="l">
              <a:spcBef>
                <a:spcPts val="700"/>
              </a:spcBef>
              <a:spcAft>
                <a:spcPts val="0"/>
              </a:spcAft>
              <a:buSzPts val="1400"/>
              <a:buNone/>
              <a:defRPr b="0" i="0" sz="2000" u="none" cap="none" strike="noStrike">
                <a:solidFill>
                  <a:srgbClr val="000000"/>
                </a:solidFill>
                <a:latin typeface="Calibri"/>
                <a:ea typeface="Calibri"/>
                <a:cs typeface="Calibri"/>
                <a:sym typeface="Calibri"/>
              </a:defRPr>
            </a:lvl2pPr>
            <a:lvl3pPr indent="-228600" lvl="2" marL="1371600" marR="0" rtl="0" algn="l">
              <a:spcBef>
                <a:spcPts val="600"/>
              </a:spcBef>
              <a:spcAft>
                <a:spcPts val="0"/>
              </a:spcAft>
              <a:buSzPts val="1400"/>
              <a:buNone/>
              <a:defRPr b="0" i="0" sz="2400" u="none" cap="none" strike="noStrike">
                <a:solidFill>
                  <a:srgbClr val="000000"/>
                </a:solidFill>
                <a:latin typeface="Calibri"/>
                <a:ea typeface="Calibri"/>
                <a:cs typeface="Calibri"/>
                <a:sym typeface="Calibri"/>
              </a:defRPr>
            </a:lvl3pPr>
            <a:lvl4pPr indent="-228600" lvl="3" marL="1828800" marR="0" rtl="0" algn="l">
              <a:spcBef>
                <a:spcPts val="500"/>
              </a:spcBef>
              <a:spcAft>
                <a:spcPts val="0"/>
              </a:spcAft>
              <a:buSzPts val="1400"/>
              <a:buNone/>
              <a:defRPr b="0" i="0" sz="2000" u="none" cap="none" strike="noStrike">
                <a:solidFill>
                  <a:srgbClr val="000000"/>
                </a:solidFill>
                <a:latin typeface="Calibri"/>
                <a:ea typeface="Calibri"/>
                <a:cs typeface="Calibri"/>
                <a:sym typeface="Calibri"/>
              </a:defRPr>
            </a:lvl4pPr>
            <a:lvl5pPr indent="-228600" lvl="4" marL="2286000" marR="0" rtl="0" algn="l">
              <a:spcBef>
                <a:spcPts val="500"/>
              </a:spcBef>
              <a:spcAft>
                <a:spcPts val="0"/>
              </a:spcAft>
              <a:buSzPts val="1400"/>
              <a:buNone/>
              <a:defRPr b="0" i="0" sz="20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4" name="Google Shape;14;p86"/>
          <p:cNvSpPr txBox="1"/>
          <p:nvPr>
            <p:ph idx="10" type="dt"/>
          </p:nvPr>
        </p:nvSpPr>
        <p:spPr>
          <a:xfrm>
            <a:off x="457200" y="6356350"/>
            <a:ext cx="2130425" cy="361950"/>
          </a:xfrm>
          <a:prstGeom prst="rect">
            <a:avLst/>
          </a:prstGeom>
          <a:noFill/>
          <a:ln>
            <a:noFill/>
          </a:ln>
        </p:spPr>
        <p:txBody>
          <a:bodyPr anchorCtr="0" anchor="ctr" bIns="46800" lIns="90000" spcFirstLastPara="1" rIns="90000" wrap="square" tIns="468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 name="Google Shape;15;p8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 name="Google Shape;16;p86"/>
          <p:cNvSpPr txBox="1"/>
          <p:nvPr>
            <p:ph idx="12" type="sldNum"/>
          </p:nvPr>
        </p:nvSpPr>
        <p:spPr>
          <a:xfrm>
            <a:off x="6553200" y="6356350"/>
            <a:ext cx="2130425" cy="361950"/>
          </a:xfrm>
          <a:prstGeom prst="rect">
            <a:avLst/>
          </a:prstGeom>
          <a:noFill/>
          <a:ln>
            <a:noFill/>
          </a:ln>
        </p:spPr>
        <p:txBody>
          <a:bodyPr anchorCtr="0" anchor="ctr"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1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1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1" name="Shape 81"/>
        <p:cNvGrpSpPr/>
        <p:nvPr/>
      </p:nvGrpSpPr>
      <p:grpSpPr>
        <a:xfrm>
          <a:off x="0" y="0"/>
          <a:ext cx="0" cy="0"/>
          <a:chOff x="0" y="0"/>
          <a:chExt cx="0" cy="0"/>
        </a:xfrm>
      </p:grpSpPr>
      <p:sp>
        <p:nvSpPr>
          <p:cNvPr id="82" name="Google Shape;82;p1"/>
          <p:cNvSpPr txBox="1"/>
          <p:nvPr/>
        </p:nvSpPr>
        <p:spPr>
          <a:xfrm>
            <a:off x="685800" y="22860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Calibri"/>
              <a:buNone/>
            </a:pPr>
            <a:r>
              <a:rPr b="0" i="0" lang="en-US" sz="7200" u="none">
                <a:solidFill>
                  <a:srgbClr val="000000"/>
                </a:solidFill>
                <a:latin typeface="Calibri"/>
                <a:ea typeface="Calibri"/>
                <a:cs typeface="Calibri"/>
                <a:sym typeface="Calibri"/>
              </a:rPr>
              <a:t>Game Playing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3" name="Shape 163"/>
        <p:cNvGrpSpPr/>
        <p:nvPr/>
      </p:nvGrpSpPr>
      <p:grpSpPr>
        <a:xfrm>
          <a:off x="0" y="0"/>
          <a:ext cx="0" cy="0"/>
          <a:chOff x="0" y="0"/>
          <a:chExt cx="0" cy="0"/>
        </a:xfrm>
      </p:grpSpPr>
      <p:sp>
        <p:nvSpPr>
          <p:cNvPr id="164" name="Google Shape;164;p10"/>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The minimax algorithm</a:t>
            </a:r>
            <a:endParaRPr/>
          </a:p>
        </p:txBody>
      </p:sp>
      <p:sp>
        <p:nvSpPr>
          <p:cNvPr id="165" name="Google Shape;165;p10"/>
          <p:cNvSpPr txBox="1"/>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77825" lvl="0" marL="377825" marR="0" rtl="0" algn="l">
              <a:lnSpc>
                <a:spcPct val="100000"/>
              </a:lnSpc>
              <a:spcBef>
                <a:spcPts val="0"/>
              </a:spcBef>
              <a:spcAft>
                <a:spcPts val="0"/>
              </a:spcAft>
              <a:buClr>
                <a:srgbClr val="000000"/>
              </a:buClr>
              <a:buSzPts val="2400"/>
              <a:buFont typeface="Arial"/>
              <a:buChar char="•"/>
            </a:pPr>
            <a:r>
              <a:rPr b="1" i="0" lang="en-US" sz="2400" u="none">
                <a:solidFill>
                  <a:srgbClr val="000000"/>
                </a:solidFill>
                <a:latin typeface="Times New Roman"/>
                <a:ea typeface="Times New Roman"/>
                <a:cs typeface="Times New Roman"/>
                <a:sym typeface="Times New Roman"/>
              </a:rPr>
              <a:t>Perfect play for deterministic environments with perfect information</a:t>
            </a:r>
            <a:endParaRPr/>
          </a:p>
          <a:p>
            <a:pPr indent="-377825" lvl="0" marL="377825" marR="0" rtl="0" algn="l">
              <a:lnSpc>
                <a:spcPct val="100000"/>
              </a:lnSpc>
              <a:spcBef>
                <a:spcPts val="600"/>
              </a:spcBef>
              <a:spcAft>
                <a:spcPts val="0"/>
              </a:spcAft>
              <a:buClr>
                <a:srgbClr val="0066FF"/>
              </a:buClr>
              <a:buSzPts val="2400"/>
              <a:buFont typeface="Arial"/>
              <a:buChar char="•"/>
            </a:pPr>
            <a:r>
              <a:rPr b="1" i="0" lang="en-US" sz="2400" u="none">
                <a:solidFill>
                  <a:srgbClr val="0066FF"/>
                </a:solidFill>
                <a:latin typeface="Times New Roman"/>
                <a:ea typeface="Times New Roman"/>
                <a:cs typeface="Times New Roman"/>
                <a:sym typeface="Times New Roman"/>
              </a:rPr>
              <a:t>Algorithm:</a:t>
            </a:r>
            <a:r>
              <a:rPr b="1" i="0" lang="en-US" sz="2400" u="none">
                <a:solidFill>
                  <a:srgbClr val="000000"/>
                </a:solidFill>
                <a:latin typeface="Times New Roman"/>
                <a:ea typeface="Times New Roman"/>
                <a:cs typeface="Times New Roman"/>
                <a:sym typeface="Times New Roman"/>
              </a:rPr>
              <a:t> </a:t>
            </a:r>
            <a:endParaRPr/>
          </a:p>
          <a:p>
            <a:pPr indent="-339725" lvl="1" marL="796925" marR="0" rtl="0" algn="l">
              <a:lnSpc>
                <a:spcPct val="100000"/>
              </a:lnSpc>
              <a:spcBef>
                <a:spcPts val="500"/>
              </a:spcBef>
              <a:spcAft>
                <a:spcPts val="0"/>
              </a:spcAft>
              <a:buClr>
                <a:srgbClr val="000000"/>
              </a:buClr>
              <a:buSzPts val="2000"/>
              <a:buFont typeface="Calibri"/>
              <a:buAutoNum type="arabicPeriod"/>
            </a:pPr>
            <a:r>
              <a:rPr b="0" i="0" lang="en-US" sz="2000" u="none" cap="none" strike="noStrike">
                <a:solidFill>
                  <a:srgbClr val="000000"/>
                </a:solidFill>
                <a:latin typeface="Calibri"/>
                <a:ea typeface="Calibri"/>
                <a:cs typeface="Calibri"/>
                <a:sym typeface="Calibri"/>
              </a:rPr>
              <a:t>Generate game tree completely</a:t>
            </a:r>
            <a:endParaRPr/>
          </a:p>
          <a:p>
            <a:pPr indent="-339725" lvl="1" marL="796925" marR="0" rtl="0" algn="l">
              <a:lnSpc>
                <a:spcPct val="100000"/>
              </a:lnSpc>
              <a:spcBef>
                <a:spcPts val="500"/>
              </a:spcBef>
              <a:spcAft>
                <a:spcPts val="0"/>
              </a:spcAft>
              <a:buClr>
                <a:srgbClr val="000000"/>
              </a:buClr>
              <a:buSzPts val="2000"/>
              <a:buFont typeface="Calibri"/>
              <a:buAutoNum type="arabicPeriod"/>
            </a:pPr>
            <a:r>
              <a:rPr b="0" i="0" lang="en-US" sz="2000" u="none" cap="none" strike="noStrike">
                <a:solidFill>
                  <a:srgbClr val="000000"/>
                </a:solidFill>
                <a:latin typeface="Calibri"/>
                <a:ea typeface="Calibri"/>
                <a:cs typeface="Calibri"/>
                <a:sym typeface="Calibri"/>
              </a:rPr>
              <a:t>Determine utility of each terminal state</a:t>
            </a:r>
            <a:endParaRPr/>
          </a:p>
          <a:p>
            <a:pPr indent="-339725" lvl="1" marL="796925" marR="0" rtl="0" algn="l">
              <a:lnSpc>
                <a:spcPct val="100000"/>
              </a:lnSpc>
              <a:spcBef>
                <a:spcPts val="500"/>
              </a:spcBef>
              <a:spcAft>
                <a:spcPts val="0"/>
              </a:spcAft>
              <a:buClr>
                <a:srgbClr val="000000"/>
              </a:buClr>
              <a:buSzPts val="2000"/>
              <a:buFont typeface="Calibri"/>
              <a:buAutoNum type="arabicPeriod"/>
            </a:pPr>
            <a:r>
              <a:rPr b="0" i="0" lang="en-US" sz="2000" u="none" cap="none" strike="noStrike">
                <a:solidFill>
                  <a:srgbClr val="000000"/>
                </a:solidFill>
                <a:latin typeface="Calibri"/>
                <a:ea typeface="Calibri"/>
                <a:cs typeface="Calibri"/>
                <a:sym typeface="Calibri"/>
              </a:rPr>
              <a:t>Propagate the utility values upward in the tree by applying </a:t>
            </a:r>
            <a:r>
              <a:rPr b="0" i="0" lang="en-US" sz="2000" u="none" cap="none" strike="noStrike">
                <a:solidFill>
                  <a:srgbClr val="000000"/>
                </a:solidFill>
                <a:latin typeface="Arial"/>
                <a:ea typeface="Arial"/>
                <a:cs typeface="Arial"/>
                <a:sym typeface="Arial"/>
              </a:rPr>
              <a:t>MIN</a:t>
            </a:r>
            <a:r>
              <a:rPr b="0" i="0" lang="en-US" sz="2000" u="none" cap="none" strike="noStrike">
                <a:solidFill>
                  <a:srgbClr val="000000"/>
                </a:solidFill>
                <a:latin typeface="Calibri"/>
                <a:ea typeface="Calibri"/>
                <a:cs typeface="Calibri"/>
                <a:sym typeface="Calibri"/>
              </a:rPr>
              <a:t> and </a:t>
            </a:r>
            <a:r>
              <a:rPr b="0" i="0" lang="en-US" sz="2000" u="none" cap="none" strike="noStrike">
                <a:solidFill>
                  <a:srgbClr val="000000"/>
                </a:solidFill>
                <a:latin typeface="Arial"/>
                <a:ea typeface="Arial"/>
                <a:cs typeface="Arial"/>
                <a:sym typeface="Arial"/>
              </a:rPr>
              <a:t>MAX</a:t>
            </a:r>
            <a:r>
              <a:rPr b="0" i="0" lang="en-US" sz="2000" u="none" cap="none" strike="noStrike">
                <a:solidFill>
                  <a:srgbClr val="000000"/>
                </a:solidFill>
                <a:latin typeface="Calibri"/>
                <a:ea typeface="Calibri"/>
                <a:cs typeface="Calibri"/>
                <a:sym typeface="Calibri"/>
              </a:rPr>
              <a:t> operators on the nodes in the current level</a:t>
            </a:r>
            <a:endParaRPr/>
          </a:p>
          <a:p>
            <a:pPr indent="-339725" lvl="1" marL="796925" marR="0" rtl="0" algn="l">
              <a:lnSpc>
                <a:spcPct val="100000"/>
              </a:lnSpc>
              <a:spcBef>
                <a:spcPts val="500"/>
              </a:spcBef>
              <a:spcAft>
                <a:spcPts val="0"/>
              </a:spcAft>
              <a:buClr>
                <a:srgbClr val="000000"/>
              </a:buClr>
              <a:buSzPts val="2000"/>
              <a:buFont typeface="Calibri"/>
              <a:buAutoNum type="arabicPeriod"/>
            </a:pPr>
            <a:r>
              <a:rPr b="0" i="0" lang="en-US" sz="2000" u="none" cap="none" strike="noStrike">
                <a:solidFill>
                  <a:srgbClr val="000000"/>
                </a:solidFill>
                <a:latin typeface="Calibri"/>
                <a:ea typeface="Calibri"/>
                <a:cs typeface="Calibri"/>
                <a:sym typeface="Calibri"/>
              </a:rPr>
              <a:t>At the root node use </a:t>
            </a:r>
            <a:r>
              <a:rPr b="0" i="0" lang="en-US" sz="2000" u="sng" cap="none" strike="noStrike">
                <a:solidFill>
                  <a:srgbClr val="000000"/>
                </a:solidFill>
                <a:latin typeface="Calibri"/>
                <a:ea typeface="Calibri"/>
                <a:cs typeface="Calibri"/>
                <a:sym typeface="Calibri"/>
              </a:rPr>
              <a:t>minimax decision</a:t>
            </a:r>
            <a:r>
              <a:rPr b="0" i="0" lang="en-US" sz="2000" u="none" cap="none" strike="noStrike">
                <a:solidFill>
                  <a:srgbClr val="000000"/>
                </a:solidFill>
                <a:latin typeface="Calibri"/>
                <a:ea typeface="Calibri"/>
                <a:cs typeface="Calibri"/>
                <a:sym typeface="Calibri"/>
              </a:rPr>
              <a:t> to select the move with the max (of the min) utility value</a:t>
            </a:r>
            <a:endParaRPr/>
          </a:p>
          <a:p>
            <a:pPr indent="-339725" lvl="1" marL="796925"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Calibri"/>
              <a:ea typeface="Calibri"/>
              <a:cs typeface="Calibri"/>
              <a:sym typeface="Calibri"/>
            </a:endParaRPr>
          </a:p>
          <a:p>
            <a:pPr indent="-377825" lvl="0" marL="377825" marR="0" rtl="0" algn="l">
              <a:lnSpc>
                <a:spcPct val="100000"/>
              </a:lnSpc>
              <a:spcBef>
                <a:spcPts val="600"/>
              </a:spcBef>
              <a:spcAft>
                <a:spcPts val="0"/>
              </a:spcAft>
              <a:buClr>
                <a:srgbClr val="000000"/>
              </a:buClr>
              <a:buSzPts val="2400"/>
              <a:buFont typeface="Arial"/>
              <a:buChar char="•"/>
            </a:pPr>
            <a:r>
              <a:rPr b="1" i="0" lang="en-US" sz="2400" u="none">
                <a:solidFill>
                  <a:srgbClr val="000000"/>
                </a:solidFill>
                <a:latin typeface="Times New Roman"/>
                <a:ea typeface="Times New Roman"/>
                <a:cs typeface="Times New Roman"/>
                <a:sym typeface="Times New Roman"/>
              </a:rPr>
              <a:t>Steps 2 and 3 in the algorithm assume that the opponent will play perfectly.</a:t>
            </a:r>
            <a:endParaRPr/>
          </a:p>
        </p:txBody>
      </p:sp>
      <p:cxnSp>
        <p:nvCxnSpPr>
          <p:cNvPr id="166" name="Google Shape;166;p10"/>
          <p:cNvCxnSpPr/>
          <p:nvPr/>
        </p:nvCxnSpPr>
        <p:spPr>
          <a:xfrm>
            <a:off x="7620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3" name="Shape 173"/>
        <p:cNvGrpSpPr/>
        <p:nvPr/>
      </p:nvGrpSpPr>
      <p:grpSpPr>
        <a:xfrm>
          <a:off x="0" y="0"/>
          <a:ext cx="0" cy="0"/>
          <a:chOff x="0" y="0"/>
          <a:chExt cx="0" cy="0"/>
        </a:xfrm>
      </p:grpSpPr>
      <p:sp>
        <p:nvSpPr>
          <p:cNvPr id="174" name="Google Shape;174;p11"/>
          <p:cNvSpPr txBox="1"/>
          <p:nvPr/>
        </p:nvSpPr>
        <p:spPr>
          <a:xfrm>
            <a:off x="762000" y="3810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Calibri"/>
              <a:buNone/>
            </a:pPr>
            <a:r>
              <a:rPr b="0" i="0" lang="en-US" sz="3600" u="none">
                <a:solidFill>
                  <a:srgbClr val="000000"/>
                </a:solidFill>
                <a:latin typeface="Calibri"/>
                <a:ea typeface="Calibri"/>
                <a:cs typeface="Calibri"/>
                <a:sym typeface="Calibri"/>
              </a:rPr>
              <a:t>Partial Game Tree for Tic-Tac-Toe</a:t>
            </a:r>
            <a:endParaRPr/>
          </a:p>
        </p:txBody>
      </p:sp>
      <p:pic>
        <p:nvPicPr>
          <p:cNvPr id="175" name="Google Shape;175;p11"/>
          <p:cNvPicPr preferRelativeResize="0"/>
          <p:nvPr/>
        </p:nvPicPr>
        <p:blipFill rotWithShape="1">
          <a:blip r:embed="rId3">
            <a:alphaModFix/>
          </a:blip>
          <a:srcRect b="0" l="0" r="0" t="0"/>
          <a:stretch/>
        </p:blipFill>
        <p:spPr>
          <a:xfrm>
            <a:off x="1143000" y="1600200"/>
            <a:ext cx="6934200" cy="4946650"/>
          </a:xfrm>
          <a:prstGeom prst="rect">
            <a:avLst/>
          </a:prstGeom>
          <a:noFill/>
          <a:ln>
            <a:noFill/>
          </a:ln>
        </p:spPr>
      </p:pic>
      <p:sp>
        <p:nvSpPr>
          <p:cNvPr id="176" name="Google Shape;176;p11"/>
          <p:cNvSpPr txBox="1"/>
          <p:nvPr/>
        </p:nvSpPr>
        <p:spPr>
          <a:xfrm>
            <a:off x="5029200" y="4038600"/>
            <a:ext cx="3886200" cy="2670175"/>
          </a:xfrm>
          <a:prstGeom prst="rect">
            <a:avLst/>
          </a:prstGeom>
          <a:noFill/>
          <a:ln>
            <a:noFill/>
          </a:ln>
        </p:spPr>
        <p:txBody>
          <a:bodyPr anchorCtr="0" anchor="t" bIns="46800" lIns="90000" spcFirstLastPara="1" rIns="90000" wrap="square" tIns="46800">
            <a:spAutoFit/>
          </a:bodyPr>
          <a:lstStyle/>
          <a:p>
            <a:pPr indent="-231775" lvl="0" marL="231775" marR="0" rtl="0" algn="l">
              <a:lnSpc>
                <a:spcPct val="100000"/>
              </a:lnSpc>
              <a:spcBef>
                <a:spcPts val="0"/>
              </a:spcBef>
              <a:spcAft>
                <a:spcPts val="0"/>
              </a:spcAft>
              <a:buClr>
                <a:srgbClr val="000000"/>
              </a:buClr>
              <a:buSzPts val="2400"/>
              <a:buFont typeface="Calibri"/>
              <a:buChar char="•"/>
            </a:pPr>
            <a:r>
              <a:rPr b="0" i="0" lang="en-US" sz="2400" u="none">
                <a:solidFill>
                  <a:srgbClr val="000000"/>
                </a:solidFill>
                <a:latin typeface="Calibri"/>
                <a:ea typeface="Calibri"/>
                <a:cs typeface="Calibri"/>
                <a:sym typeface="Calibri"/>
              </a:rPr>
              <a:t>f(n) = +1 if the position is a win for X.</a:t>
            </a:r>
            <a:endParaRPr/>
          </a:p>
          <a:p>
            <a:pPr indent="-231775" lvl="0" marL="231775" marR="0" rtl="0" algn="l">
              <a:lnSpc>
                <a:spcPct val="100000"/>
              </a:lnSpc>
              <a:spcBef>
                <a:spcPts val="1500"/>
              </a:spcBef>
              <a:spcAft>
                <a:spcPts val="0"/>
              </a:spcAft>
              <a:buClr>
                <a:srgbClr val="000000"/>
              </a:buClr>
              <a:buSzPts val="2400"/>
              <a:buFont typeface="Calibri"/>
              <a:buChar char="•"/>
            </a:pPr>
            <a:r>
              <a:rPr b="0" i="0" lang="en-US" sz="2400" u="none">
                <a:solidFill>
                  <a:srgbClr val="000000"/>
                </a:solidFill>
                <a:latin typeface="Calibri"/>
                <a:ea typeface="Calibri"/>
                <a:cs typeface="Calibri"/>
                <a:sym typeface="Calibri"/>
              </a:rPr>
              <a:t>f(n) = -1 if the position is a win for O.</a:t>
            </a:r>
            <a:endParaRPr/>
          </a:p>
          <a:p>
            <a:pPr indent="-231775" lvl="0" marL="231775" marR="0" rtl="0" algn="l">
              <a:lnSpc>
                <a:spcPct val="100000"/>
              </a:lnSpc>
              <a:spcBef>
                <a:spcPts val="1500"/>
              </a:spcBef>
              <a:spcAft>
                <a:spcPts val="0"/>
              </a:spcAft>
              <a:buClr>
                <a:srgbClr val="000000"/>
              </a:buClr>
              <a:buSzPts val="2400"/>
              <a:buFont typeface="Calibri"/>
              <a:buChar char="•"/>
            </a:pPr>
            <a:r>
              <a:rPr b="0" i="0" lang="en-US" sz="2400" u="none">
                <a:solidFill>
                  <a:srgbClr val="000000"/>
                </a:solidFill>
                <a:latin typeface="Calibri"/>
                <a:ea typeface="Calibri"/>
                <a:cs typeface="Calibri"/>
                <a:sym typeface="Calibri"/>
              </a:rPr>
              <a:t>f(n) = 0 if the position is a draw.</a:t>
            </a:r>
            <a:endParaRPr/>
          </a:p>
        </p:txBody>
      </p:sp>
      <p:cxnSp>
        <p:nvCxnSpPr>
          <p:cNvPr id="177" name="Google Shape;177;p11"/>
          <p:cNvCxnSpPr/>
          <p:nvPr/>
        </p:nvCxnSpPr>
        <p:spPr>
          <a:xfrm>
            <a:off x="762000" y="1371600"/>
            <a:ext cx="7467600" cy="1587"/>
          </a:xfrm>
          <a:prstGeom prst="straightConnector1">
            <a:avLst/>
          </a:prstGeom>
          <a:noFill/>
          <a:ln cap="sq" cmpd="sng" w="57225">
            <a:solidFill>
              <a:srgbClr val="FF0000"/>
            </a:solidFill>
            <a:prstDash val="solid"/>
            <a:miter lim="800000"/>
            <a:headEnd len="med" w="med" type="none"/>
            <a:tailEnd len="med" w="med" type="none"/>
          </a:ln>
        </p:spPr>
      </p:cxnSp>
      <p:cxnSp>
        <p:nvCxnSpPr>
          <p:cNvPr id="178" name="Google Shape;178;p11"/>
          <p:cNvCxnSpPr/>
          <p:nvPr/>
        </p:nvCxnSpPr>
        <p:spPr>
          <a:xfrm>
            <a:off x="2133600" y="6477000"/>
            <a:ext cx="76200" cy="1587"/>
          </a:xfrm>
          <a:prstGeom prst="straightConnector1">
            <a:avLst/>
          </a:prstGeom>
          <a:noFill/>
          <a:ln cap="sq" cmpd="sng" w="9525">
            <a:solidFill>
              <a:srgbClr val="000000"/>
            </a:solidFill>
            <a:prstDash val="solid"/>
            <a:miter lim="800000"/>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4" name="Shape 184"/>
        <p:cNvGrpSpPr/>
        <p:nvPr/>
      </p:nvGrpSpPr>
      <p:grpSpPr>
        <a:xfrm>
          <a:off x="0" y="0"/>
          <a:ext cx="0" cy="0"/>
          <a:chOff x="0" y="0"/>
          <a:chExt cx="0" cy="0"/>
        </a:xfrm>
      </p:grpSpPr>
      <p:sp>
        <p:nvSpPr>
          <p:cNvPr id="185" name="Google Shape;185;p12"/>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Generate Game Tree</a:t>
            </a:r>
            <a:endParaRPr/>
          </a:p>
        </p:txBody>
      </p:sp>
      <p:graphicFrame>
        <p:nvGraphicFramePr>
          <p:cNvPr id="186" name="Google Shape;186;p12"/>
          <p:cNvGraphicFramePr/>
          <p:nvPr/>
        </p:nvGraphicFramePr>
        <p:xfrm>
          <a:off x="4189412" y="1876425"/>
          <a:ext cx="3000000" cy="3000000"/>
        </p:xfrm>
        <a:graphic>
          <a:graphicData uri="http://schemas.openxmlformats.org/drawingml/2006/table">
            <a:tbl>
              <a:tblPr>
                <a:noFill/>
                <a:tableStyleId>{76FCFAAE-E623-46F3-AE61-45AABEF36BE8}</a:tableStyleId>
              </a:tblPr>
              <a:tblGrid>
                <a:gridCol w="250825"/>
                <a:gridCol w="323850"/>
                <a:gridCol w="215900"/>
              </a:tblGrid>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r>
              <a:tr h="3746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bl>
          </a:graphicData>
        </a:graphic>
      </p:graphicFrame>
      <p:cxnSp>
        <p:nvCxnSpPr>
          <p:cNvPr id="187" name="Google Shape;187;p12"/>
          <p:cNvCxnSpPr/>
          <p:nvPr/>
        </p:nvCxnSpPr>
        <p:spPr>
          <a:xfrm>
            <a:off x="7620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3" name="Shape 193"/>
        <p:cNvGrpSpPr/>
        <p:nvPr/>
      </p:nvGrpSpPr>
      <p:grpSpPr>
        <a:xfrm>
          <a:off x="0" y="0"/>
          <a:ext cx="0" cy="0"/>
          <a:chOff x="0" y="0"/>
          <a:chExt cx="0" cy="0"/>
        </a:xfrm>
      </p:grpSpPr>
      <p:sp>
        <p:nvSpPr>
          <p:cNvPr id="194" name="Google Shape;194;p1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Generate Game Tree</a:t>
            </a:r>
            <a:endParaRPr/>
          </a:p>
        </p:txBody>
      </p:sp>
      <p:graphicFrame>
        <p:nvGraphicFramePr>
          <p:cNvPr id="195" name="Google Shape;195;p13"/>
          <p:cNvGraphicFramePr/>
          <p:nvPr/>
        </p:nvGraphicFramePr>
        <p:xfrm>
          <a:off x="4189412" y="1901825"/>
          <a:ext cx="3000000" cy="3000000"/>
        </p:xfrm>
        <a:graphic>
          <a:graphicData uri="http://schemas.openxmlformats.org/drawingml/2006/table">
            <a:tbl>
              <a:tblPr>
                <a:noFill/>
                <a:tableStyleId>{76FCFAAE-E623-46F3-AE61-45AABEF36BE8}</a:tableStyleId>
              </a:tblPr>
              <a:tblGrid>
                <a:gridCol w="250825"/>
                <a:gridCol w="323850"/>
                <a:gridCol w="215900"/>
              </a:tblGrid>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r>
              <a:tr h="3746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bl>
          </a:graphicData>
        </a:graphic>
      </p:graphicFrame>
      <p:graphicFrame>
        <p:nvGraphicFramePr>
          <p:cNvPr id="196" name="Google Shape;196;p13"/>
          <p:cNvGraphicFramePr/>
          <p:nvPr/>
        </p:nvGraphicFramePr>
        <p:xfrm>
          <a:off x="3276600" y="3244850"/>
          <a:ext cx="3000000" cy="3000000"/>
        </p:xfrm>
        <a:graphic>
          <a:graphicData uri="http://schemas.openxmlformats.org/drawingml/2006/table">
            <a:tbl>
              <a:tblPr>
                <a:noFill/>
                <a:tableStyleId>{76FCFAAE-E623-46F3-AE61-45AABEF36BE8}</a:tableStyleId>
              </a:tblPr>
              <a:tblGrid>
                <a:gridCol w="250825"/>
                <a:gridCol w="323850"/>
                <a:gridCol w="215900"/>
              </a:tblGrid>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lnSpc>
                          <a:spcPct val="102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x</a:t>
                      </a:r>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r>
              <a:tr h="3746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bl>
          </a:graphicData>
        </a:graphic>
      </p:graphicFrame>
      <p:graphicFrame>
        <p:nvGraphicFramePr>
          <p:cNvPr id="197" name="Google Shape;197;p13"/>
          <p:cNvGraphicFramePr/>
          <p:nvPr/>
        </p:nvGraphicFramePr>
        <p:xfrm>
          <a:off x="5105400" y="3213100"/>
          <a:ext cx="3000000" cy="3000000"/>
        </p:xfrm>
        <a:graphic>
          <a:graphicData uri="http://schemas.openxmlformats.org/drawingml/2006/table">
            <a:tbl>
              <a:tblPr>
                <a:noFill/>
                <a:tableStyleId>{76FCFAAE-E623-46F3-AE61-45AABEF36BE8}</a:tableStyleId>
              </a:tblPr>
              <a:tblGrid>
                <a:gridCol w="250825"/>
                <a:gridCol w="323850"/>
                <a:gridCol w="215900"/>
              </a:tblGrid>
              <a:tr h="373050">
                <a:tc>
                  <a:txBody>
                    <a:bodyPr/>
                    <a:lstStyle/>
                    <a:p>
                      <a:pPr indent="0" lvl="0" marL="0" marR="0" rtl="0" algn="l">
                        <a:lnSpc>
                          <a:spcPct val="102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x</a:t>
                      </a:r>
                      <a:endParaRPr/>
                    </a:p>
                  </a:txBody>
                  <a:tcPr marT="46775" marB="46775" marR="90000" marL="90000">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775" marB="4677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775" marB="46775" marR="90000" marL="90000">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r>
              <a:tr h="3873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775" marB="4677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775" marB="4677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775" marB="4677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775" marB="4677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775" marB="4677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775" marB="4677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bl>
          </a:graphicData>
        </a:graphic>
      </p:graphicFrame>
      <p:graphicFrame>
        <p:nvGraphicFramePr>
          <p:cNvPr id="198" name="Google Shape;198;p13"/>
          <p:cNvGraphicFramePr/>
          <p:nvPr/>
        </p:nvGraphicFramePr>
        <p:xfrm>
          <a:off x="6400800" y="3213100"/>
          <a:ext cx="3000000" cy="3000000"/>
        </p:xfrm>
        <a:graphic>
          <a:graphicData uri="http://schemas.openxmlformats.org/drawingml/2006/table">
            <a:tbl>
              <a:tblPr>
                <a:noFill/>
                <a:tableStyleId>{76FCFAAE-E623-46F3-AE61-45AABEF36BE8}</a:tableStyleId>
              </a:tblPr>
              <a:tblGrid>
                <a:gridCol w="250825"/>
                <a:gridCol w="323850"/>
                <a:gridCol w="215900"/>
              </a:tblGrid>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775" marB="46775" marR="90000" marL="90000">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775" marB="4677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lnSpc>
                          <a:spcPct val="102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x</a:t>
                      </a:r>
                      <a:endParaRPr/>
                    </a:p>
                  </a:txBody>
                  <a:tcPr marT="46775" marB="46775" marR="90000" marL="90000">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r>
              <a:tr h="3873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775" marB="4677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775" marB="4677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775" marB="4677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775" marB="4677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775" marB="4677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775" marB="4677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bl>
          </a:graphicData>
        </a:graphic>
      </p:graphicFrame>
      <p:graphicFrame>
        <p:nvGraphicFramePr>
          <p:cNvPr id="199" name="Google Shape;199;p13"/>
          <p:cNvGraphicFramePr/>
          <p:nvPr/>
        </p:nvGraphicFramePr>
        <p:xfrm>
          <a:off x="1752600" y="3244850"/>
          <a:ext cx="3000000" cy="3000000"/>
        </p:xfrm>
        <a:graphic>
          <a:graphicData uri="http://schemas.openxmlformats.org/drawingml/2006/table">
            <a:tbl>
              <a:tblPr>
                <a:noFill/>
                <a:tableStyleId>{76FCFAAE-E623-46F3-AE61-45AABEF36BE8}</a:tableStyleId>
              </a:tblPr>
              <a:tblGrid>
                <a:gridCol w="250825"/>
                <a:gridCol w="323850"/>
                <a:gridCol w="215900"/>
              </a:tblGrid>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r>
              <a:tr h="374650">
                <a:tc>
                  <a:txBody>
                    <a:bodyPr/>
                    <a:lstStyle/>
                    <a:p>
                      <a:pPr indent="0" lvl="0" marL="0" marR="0" rtl="0" algn="l">
                        <a:lnSpc>
                          <a:spcPct val="102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x</a:t>
                      </a:r>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bl>
          </a:graphicData>
        </a:graphic>
      </p:graphicFrame>
      <p:cxnSp>
        <p:nvCxnSpPr>
          <p:cNvPr id="200" name="Google Shape;200;p13"/>
          <p:cNvCxnSpPr/>
          <p:nvPr/>
        </p:nvCxnSpPr>
        <p:spPr>
          <a:xfrm flipH="1">
            <a:off x="2511425" y="2663825"/>
            <a:ext cx="1454150" cy="609600"/>
          </a:xfrm>
          <a:prstGeom prst="straightConnector1">
            <a:avLst/>
          </a:prstGeom>
          <a:noFill/>
          <a:ln cap="sq" cmpd="sng" w="9525">
            <a:solidFill>
              <a:srgbClr val="000000"/>
            </a:solidFill>
            <a:prstDash val="solid"/>
            <a:miter lim="800000"/>
            <a:headEnd len="med" w="med" type="none"/>
            <a:tailEnd len="med" w="med" type="triangle"/>
          </a:ln>
        </p:spPr>
      </p:cxnSp>
      <p:cxnSp>
        <p:nvCxnSpPr>
          <p:cNvPr id="201" name="Google Shape;201;p13"/>
          <p:cNvCxnSpPr/>
          <p:nvPr/>
        </p:nvCxnSpPr>
        <p:spPr>
          <a:xfrm flipH="1">
            <a:off x="3959225" y="2892425"/>
            <a:ext cx="349250" cy="304800"/>
          </a:xfrm>
          <a:prstGeom prst="straightConnector1">
            <a:avLst/>
          </a:prstGeom>
          <a:noFill/>
          <a:ln cap="sq" cmpd="sng" w="9525">
            <a:solidFill>
              <a:srgbClr val="000000"/>
            </a:solidFill>
            <a:prstDash val="solid"/>
            <a:miter lim="800000"/>
            <a:headEnd len="med" w="med" type="none"/>
            <a:tailEnd len="med" w="med" type="triangle"/>
          </a:ln>
        </p:spPr>
      </p:cxnSp>
      <p:cxnSp>
        <p:nvCxnSpPr>
          <p:cNvPr id="202" name="Google Shape;202;p13"/>
          <p:cNvCxnSpPr/>
          <p:nvPr/>
        </p:nvCxnSpPr>
        <p:spPr>
          <a:xfrm>
            <a:off x="5105400" y="2816225"/>
            <a:ext cx="342900" cy="228600"/>
          </a:xfrm>
          <a:prstGeom prst="straightConnector1">
            <a:avLst/>
          </a:prstGeom>
          <a:noFill/>
          <a:ln cap="sq" cmpd="sng" w="9525">
            <a:solidFill>
              <a:srgbClr val="000000"/>
            </a:solidFill>
            <a:prstDash val="solid"/>
            <a:miter lim="800000"/>
            <a:headEnd len="med" w="med" type="none"/>
            <a:tailEnd len="med" w="med" type="triangle"/>
          </a:ln>
        </p:spPr>
      </p:cxnSp>
      <p:cxnSp>
        <p:nvCxnSpPr>
          <p:cNvPr id="203" name="Google Shape;203;p13"/>
          <p:cNvCxnSpPr/>
          <p:nvPr/>
        </p:nvCxnSpPr>
        <p:spPr>
          <a:xfrm>
            <a:off x="5181600" y="2740025"/>
            <a:ext cx="1371600" cy="381000"/>
          </a:xfrm>
          <a:prstGeom prst="straightConnector1">
            <a:avLst/>
          </a:prstGeom>
          <a:noFill/>
          <a:ln cap="sq" cmpd="sng" w="9525">
            <a:solidFill>
              <a:srgbClr val="000000"/>
            </a:solidFill>
            <a:prstDash val="solid"/>
            <a:miter lim="800000"/>
            <a:headEnd len="med" w="med" type="none"/>
            <a:tailEnd len="med" w="med" type="triangle"/>
          </a:ln>
        </p:spPr>
      </p:cxnSp>
      <p:cxnSp>
        <p:nvCxnSpPr>
          <p:cNvPr id="204" name="Google Shape;204;p13"/>
          <p:cNvCxnSpPr/>
          <p:nvPr/>
        </p:nvCxnSpPr>
        <p:spPr>
          <a:xfrm>
            <a:off x="7620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0" name="Shape 210"/>
        <p:cNvGrpSpPr/>
        <p:nvPr/>
      </p:nvGrpSpPr>
      <p:grpSpPr>
        <a:xfrm>
          <a:off x="0" y="0"/>
          <a:ext cx="0" cy="0"/>
          <a:chOff x="0" y="0"/>
          <a:chExt cx="0" cy="0"/>
        </a:xfrm>
      </p:grpSpPr>
      <p:sp>
        <p:nvSpPr>
          <p:cNvPr id="211" name="Google Shape;211;p14"/>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Generate Game Tree</a:t>
            </a:r>
            <a:endParaRPr/>
          </a:p>
        </p:txBody>
      </p:sp>
      <p:graphicFrame>
        <p:nvGraphicFramePr>
          <p:cNvPr id="212" name="Google Shape;212;p14"/>
          <p:cNvGraphicFramePr/>
          <p:nvPr/>
        </p:nvGraphicFramePr>
        <p:xfrm>
          <a:off x="4189412" y="1771650"/>
          <a:ext cx="3000000" cy="3000000"/>
        </p:xfrm>
        <a:graphic>
          <a:graphicData uri="http://schemas.openxmlformats.org/drawingml/2006/table">
            <a:tbl>
              <a:tblPr>
                <a:noFill/>
                <a:tableStyleId>{76FCFAAE-E623-46F3-AE61-45AABEF36BE8}</a:tableStyleId>
              </a:tblPr>
              <a:tblGrid>
                <a:gridCol w="250825"/>
                <a:gridCol w="323850"/>
                <a:gridCol w="215900"/>
              </a:tblGrid>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r>
              <a:tr h="3746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bl>
          </a:graphicData>
        </a:graphic>
      </p:graphicFrame>
      <p:graphicFrame>
        <p:nvGraphicFramePr>
          <p:cNvPr id="213" name="Google Shape;213;p14"/>
          <p:cNvGraphicFramePr/>
          <p:nvPr/>
        </p:nvGraphicFramePr>
        <p:xfrm>
          <a:off x="3276600" y="3114675"/>
          <a:ext cx="3000000" cy="3000000"/>
        </p:xfrm>
        <a:graphic>
          <a:graphicData uri="http://schemas.openxmlformats.org/drawingml/2006/table">
            <a:tbl>
              <a:tblPr>
                <a:noFill/>
                <a:tableStyleId>{76FCFAAE-E623-46F3-AE61-45AABEF36BE8}</a:tableStyleId>
              </a:tblPr>
              <a:tblGrid>
                <a:gridCol w="250825"/>
                <a:gridCol w="323850"/>
                <a:gridCol w="215900"/>
              </a:tblGrid>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lnSpc>
                          <a:spcPct val="102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x</a:t>
                      </a:r>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r>
              <a:tr h="3746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bl>
          </a:graphicData>
        </a:graphic>
      </p:graphicFrame>
      <p:graphicFrame>
        <p:nvGraphicFramePr>
          <p:cNvPr id="214" name="Google Shape;214;p14"/>
          <p:cNvGraphicFramePr/>
          <p:nvPr/>
        </p:nvGraphicFramePr>
        <p:xfrm>
          <a:off x="3200400" y="4972050"/>
          <a:ext cx="3000000" cy="3000000"/>
        </p:xfrm>
        <a:graphic>
          <a:graphicData uri="http://schemas.openxmlformats.org/drawingml/2006/table">
            <a:tbl>
              <a:tblPr>
                <a:noFill/>
                <a:tableStyleId>{76FCFAAE-E623-46F3-AE61-45AABEF36BE8}</a:tableStyleId>
              </a:tblPr>
              <a:tblGrid>
                <a:gridCol w="300025"/>
                <a:gridCol w="273050"/>
                <a:gridCol w="215900"/>
              </a:tblGrid>
              <a:tr h="373050">
                <a:tc>
                  <a:txBody>
                    <a:bodyPr/>
                    <a:lstStyle/>
                    <a:p>
                      <a:pPr indent="0" lvl="0" marL="0" marR="0" rtl="0" algn="l">
                        <a:lnSpc>
                          <a:spcPct val="102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o</a:t>
                      </a:r>
                      <a:endParaRPr/>
                    </a:p>
                  </a:txBody>
                  <a:tcPr marT="46825" marB="46825" marR="90000" marL="90000">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lnSpc>
                          <a:spcPct val="102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x</a:t>
                      </a:r>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r>
              <a:tr h="3746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bl>
          </a:graphicData>
        </a:graphic>
      </p:graphicFrame>
      <p:graphicFrame>
        <p:nvGraphicFramePr>
          <p:cNvPr id="215" name="Google Shape;215;p14"/>
          <p:cNvGraphicFramePr/>
          <p:nvPr/>
        </p:nvGraphicFramePr>
        <p:xfrm>
          <a:off x="4189412" y="4895850"/>
          <a:ext cx="3000000" cy="3000000"/>
        </p:xfrm>
        <a:graphic>
          <a:graphicData uri="http://schemas.openxmlformats.org/drawingml/2006/table">
            <a:tbl>
              <a:tblPr>
                <a:noFill/>
                <a:tableStyleId>{76FCFAAE-E623-46F3-AE61-45AABEF36BE8}</a:tableStyleId>
              </a:tblPr>
              <a:tblGrid>
                <a:gridCol w="250825"/>
                <a:gridCol w="323850"/>
                <a:gridCol w="215900"/>
              </a:tblGrid>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lnSpc>
                          <a:spcPct val="102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x</a:t>
                      </a:r>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r>
              <a:tr h="3746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2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o</a:t>
                      </a:r>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bl>
          </a:graphicData>
        </a:graphic>
      </p:graphicFrame>
      <p:graphicFrame>
        <p:nvGraphicFramePr>
          <p:cNvPr id="216" name="Google Shape;216;p14"/>
          <p:cNvGraphicFramePr/>
          <p:nvPr/>
        </p:nvGraphicFramePr>
        <p:xfrm>
          <a:off x="5410200" y="4895850"/>
          <a:ext cx="3000000" cy="3000000"/>
        </p:xfrm>
        <a:graphic>
          <a:graphicData uri="http://schemas.openxmlformats.org/drawingml/2006/table">
            <a:tbl>
              <a:tblPr>
                <a:noFill/>
                <a:tableStyleId>{76FCFAAE-E623-46F3-AE61-45AABEF36BE8}</a:tableStyleId>
              </a:tblPr>
              <a:tblGrid>
                <a:gridCol w="300025"/>
                <a:gridCol w="274625"/>
                <a:gridCol w="215900"/>
              </a:tblGrid>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lnSpc>
                          <a:spcPct val="102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x</a:t>
                      </a:r>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r>
              <a:tr h="374650">
                <a:tc>
                  <a:txBody>
                    <a:bodyPr/>
                    <a:lstStyle/>
                    <a:p>
                      <a:pPr indent="0" lvl="0" marL="0" marR="0" rtl="0" algn="l">
                        <a:lnSpc>
                          <a:spcPct val="102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o</a:t>
                      </a:r>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bl>
          </a:graphicData>
        </a:graphic>
      </p:graphicFrame>
      <p:graphicFrame>
        <p:nvGraphicFramePr>
          <p:cNvPr id="217" name="Google Shape;217;p14"/>
          <p:cNvGraphicFramePr/>
          <p:nvPr/>
        </p:nvGraphicFramePr>
        <p:xfrm>
          <a:off x="2124075" y="4868862"/>
          <a:ext cx="3000000" cy="3000000"/>
        </p:xfrm>
        <a:graphic>
          <a:graphicData uri="http://schemas.openxmlformats.org/drawingml/2006/table">
            <a:tbl>
              <a:tblPr>
                <a:noFill/>
                <a:tableStyleId>{76FCFAAE-E623-46F3-AE61-45AABEF36BE8}</a:tableStyleId>
              </a:tblPr>
              <a:tblGrid>
                <a:gridCol w="311150"/>
                <a:gridCol w="361950"/>
                <a:gridCol w="374650"/>
              </a:tblGrid>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lnSpc>
                          <a:spcPct val="102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x</a:t>
                      </a:r>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lnSpc>
                          <a:spcPct val="102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o</a:t>
                      </a:r>
                      <a:endParaRPr/>
                    </a:p>
                  </a:txBody>
                  <a:tcPr marT="46825" marB="46825" marR="90000" marL="90000">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r>
              <a:tr h="3746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bl>
          </a:graphicData>
        </a:graphic>
      </p:graphicFrame>
      <p:cxnSp>
        <p:nvCxnSpPr>
          <p:cNvPr id="218" name="Google Shape;218;p14"/>
          <p:cNvCxnSpPr/>
          <p:nvPr/>
        </p:nvCxnSpPr>
        <p:spPr>
          <a:xfrm flipH="1">
            <a:off x="2740025" y="4210050"/>
            <a:ext cx="615950" cy="609600"/>
          </a:xfrm>
          <a:prstGeom prst="straightConnector1">
            <a:avLst/>
          </a:prstGeom>
          <a:noFill/>
          <a:ln cap="sq" cmpd="sng" w="9525">
            <a:solidFill>
              <a:srgbClr val="000000"/>
            </a:solidFill>
            <a:prstDash val="solid"/>
            <a:miter lim="800000"/>
            <a:headEnd len="med" w="med" type="none"/>
            <a:tailEnd len="med" w="med" type="triangle"/>
          </a:ln>
        </p:spPr>
      </p:cxnSp>
      <p:cxnSp>
        <p:nvCxnSpPr>
          <p:cNvPr id="219" name="Google Shape;219;p14"/>
          <p:cNvCxnSpPr/>
          <p:nvPr/>
        </p:nvCxnSpPr>
        <p:spPr>
          <a:xfrm flipH="1">
            <a:off x="3959225" y="2762250"/>
            <a:ext cx="349250" cy="304800"/>
          </a:xfrm>
          <a:prstGeom prst="straightConnector1">
            <a:avLst/>
          </a:prstGeom>
          <a:noFill/>
          <a:ln cap="sq" cmpd="sng" w="9525">
            <a:solidFill>
              <a:srgbClr val="000000"/>
            </a:solidFill>
            <a:prstDash val="solid"/>
            <a:miter lim="800000"/>
            <a:headEnd len="med" w="med" type="none"/>
            <a:tailEnd len="med" w="med" type="triangle"/>
          </a:ln>
        </p:spPr>
      </p:cxnSp>
      <p:cxnSp>
        <p:nvCxnSpPr>
          <p:cNvPr id="220" name="Google Shape;220;p14"/>
          <p:cNvCxnSpPr/>
          <p:nvPr/>
        </p:nvCxnSpPr>
        <p:spPr>
          <a:xfrm>
            <a:off x="3581400" y="4210050"/>
            <a:ext cx="1587" cy="609600"/>
          </a:xfrm>
          <a:prstGeom prst="straightConnector1">
            <a:avLst/>
          </a:prstGeom>
          <a:noFill/>
          <a:ln cap="sq" cmpd="sng" w="9525">
            <a:solidFill>
              <a:srgbClr val="000000"/>
            </a:solidFill>
            <a:prstDash val="solid"/>
            <a:miter lim="800000"/>
            <a:headEnd len="med" w="med" type="none"/>
            <a:tailEnd len="med" w="med" type="triangle"/>
          </a:ln>
        </p:spPr>
      </p:cxnSp>
      <p:cxnSp>
        <p:nvCxnSpPr>
          <p:cNvPr id="221" name="Google Shape;221;p14"/>
          <p:cNvCxnSpPr/>
          <p:nvPr/>
        </p:nvCxnSpPr>
        <p:spPr>
          <a:xfrm>
            <a:off x="3962400" y="4210050"/>
            <a:ext cx="609600" cy="609600"/>
          </a:xfrm>
          <a:prstGeom prst="straightConnector1">
            <a:avLst/>
          </a:prstGeom>
          <a:noFill/>
          <a:ln cap="sq" cmpd="sng" w="9525">
            <a:solidFill>
              <a:srgbClr val="000000"/>
            </a:solidFill>
            <a:prstDash val="solid"/>
            <a:miter lim="800000"/>
            <a:headEnd len="med" w="med" type="none"/>
            <a:tailEnd len="med" w="med" type="triangle"/>
          </a:ln>
        </p:spPr>
      </p:cxnSp>
      <p:cxnSp>
        <p:nvCxnSpPr>
          <p:cNvPr id="222" name="Google Shape;222;p14"/>
          <p:cNvCxnSpPr/>
          <p:nvPr/>
        </p:nvCxnSpPr>
        <p:spPr>
          <a:xfrm>
            <a:off x="4114800" y="4210050"/>
            <a:ext cx="1524000" cy="609600"/>
          </a:xfrm>
          <a:prstGeom prst="straightConnector1">
            <a:avLst/>
          </a:prstGeom>
          <a:noFill/>
          <a:ln cap="sq" cmpd="sng" w="9525">
            <a:solidFill>
              <a:srgbClr val="000000"/>
            </a:solidFill>
            <a:prstDash val="solid"/>
            <a:miter lim="800000"/>
            <a:headEnd len="med" w="med" type="none"/>
            <a:tailEnd len="med" w="med" type="triangle"/>
          </a:ln>
        </p:spPr>
      </p:cxnSp>
      <p:cxnSp>
        <p:nvCxnSpPr>
          <p:cNvPr id="223" name="Google Shape;223;p14"/>
          <p:cNvCxnSpPr/>
          <p:nvPr/>
        </p:nvCxnSpPr>
        <p:spPr>
          <a:xfrm>
            <a:off x="7620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9" name="Shape 229"/>
        <p:cNvGrpSpPr/>
        <p:nvPr/>
      </p:nvGrpSpPr>
      <p:grpSpPr>
        <a:xfrm>
          <a:off x="0" y="0"/>
          <a:ext cx="0" cy="0"/>
          <a:chOff x="0" y="0"/>
          <a:chExt cx="0" cy="0"/>
        </a:xfrm>
      </p:grpSpPr>
      <p:sp>
        <p:nvSpPr>
          <p:cNvPr id="230" name="Google Shape;230;p1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Generate Game Tree</a:t>
            </a:r>
            <a:endParaRPr/>
          </a:p>
        </p:txBody>
      </p:sp>
      <p:graphicFrame>
        <p:nvGraphicFramePr>
          <p:cNvPr id="231" name="Google Shape;231;p15"/>
          <p:cNvGraphicFramePr/>
          <p:nvPr/>
        </p:nvGraphicFramePr>
        <p:xfrm>
          <a:off x="4189412" y="1771650"/>
          <a:ext cx="3000000" cy="3000000"/>
        </p:xfrm>
        <a:graphic>
          <a:graphicData uri="http://schemas.openxmlformats.org/drawingml/2006/table">
            <a:tbl>
              <a:tblPr>
                <a:noFill/>
                <a:tableStyleId>{76FCFAAE-E623-46F3-AE61-45AABEF36BE8}</a:tableStyleId>
              </a:tblPr>
              <a:tblGrid>
                <a:gridCol w="250825"/>
                <a:gridCol w="323850"/>
                <a:gridCol w="215900"/>
              </a:tblGrid>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r>
              <a:tr h="3746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bl>
          </a:graphicData>
        </a:graphic>
      </p:graphicFrame>
      <p:graphicFrame>
        <p:nvGraphicFramePr>
          <p:cNvPr id="232" name="Google Shape;232;p15"/>
          <p:cNvGraphicFramePr/>
          <p:nvPr/>
        </p:nvGraphicFramePr>
        <p:xfrm>
          <a:off x="3276600" y="3114675"/>
          <a:ext cx="3000000" cy="3000000"/>
        </p:xfrm>
        <a:graphic>
          <a:graphicData uri="http://schemas.openxmlformats.org/drawingml/2006/table">
            <a:tbl>
              <a:tblPr>
                <a:noFill/>
                <a:tableStyleId>{76FCFAAE-E623-46F3-AE61-45AABEF36BE8}</a:tableStyleId>
              </a:tblPr>
              <a:tblGrid>
                <a:gridCol w="250825"/>
                <a:gridCol w="323850"/>
                <a:gridCol w="215900"/>
              </a:tblGrid>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lnSpc>
                          <a:spcPct val="102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x</a:t>
                      </a:r>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r>
              <a:tr h="3746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bl>
          </a:graphicData>
        </a:graphic>
      </p:graphicFrame>
      <p:graphicFrame>
        <p:nvGraphicFramePr>
          <p:cNvPr id="233" name="Google Shape;233;p15"/>
          <p:cNvGraphicFramePr/>
          <p:nvPr/>
        </p:nvGraphicFramePr>
        <p:xfrm>
          <a:off x="3200400" y="4972050"/>
          <a:ext cx="3000000" cy="3000000"/>
        </p:xfrm>
        <a:graphic>
          <a:graphicData uri="http://schemas.openxmlformats.org/drawingml/2006/table">
            <a:tbl>
              <a:tblPr>
                <a:noFill/>
                <a:tableStyleId>{76FCFAAE-E623-46F3-AE61-45AABEF36BE8}</a:tableStyleId>
              </a:tblPr>
              <a:tblGrid>
                <a:gridCol w="300025"/>
                <a:gridCol w="273050"/>
                <a:gridCol w="215900"/>
              </a:tblGrid>
              <a:tr h="373050">
                <a:tc>
                  <a:txBody>
                    <a:bodyPr/>
                    <a:lstStyle/>
                    <a:p>
                      <a:pPr indent="0" lvl="0" marL="0" marR="0" rtl="0" algn="l">
                        <a:lnSpc>
                          <a:spcPct val="102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o</a:t>
                      </a:r>
                      <a:endParaRPr/>
                    </a:p>
                  </a:txBody>
                  <a:tcPr marT="46825" marB="46825" marR="90000" marL="90000">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lnSpc>
                          <a:spcPct val="102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x</a:t>
                      </a:r>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r>
              <a:tr h="3746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bl>
          </a:graphicData>
        </a:graphic>
      </p:graphicFrame>
      <p:graphicFrame>
        <p:nvGraphicFramePr>
          <p:cNvPr id="234" name="Google Shape;234;p15"/>
          <p:cNvGraphicFramePr/>
          <p:nvPr/>
        </p:nvGraphicFramePr>
        <p:xfrm>
          <a:off x="4189412" y="4895850"/>
          <a:ext cx="3000000" cy="3000000"/>
        </p:xfrm>
        <a:graphic>
          <a:graphicData uri="http://schemas.openxmlformats.org/drawingml/2006/table">
            <a:tbl>
              <a:tblPr>
                <a:noFill/>
                <a:tableStyleId>{76FCFAAE-E623-46F3-AE61-45AABEF36BE8}</a:tableStyleId>
              </a:tblPr>
              <a:tblGrid>
                <a:gridCol w="250825"/>
                <a:gridCol w="323850"/>
                <a:gridCol w="215900"/>
              </a:tblGrid>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lnSpc>
                          <a:spcPct val="102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x</a:t>
                      </a:r>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r>
              <a:tr h="3746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2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o</a:t>
                      </a:r>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bl>
          </a:graphicData>
        </a:graphic>
      </p:graphicFrame>
      <p:graphicFrame>
        <p:nvGraphicFramePr>
          <p:cNvPr id="235" name="Google Shape;235;p15"/>
          <p:cNvGraphicFramePr/>
          <p:nvPr/>
        </p:nvGraphicFramePr>
        <p:xfrm>
          <a:off x="5410200" y="4895850"/>
          <a:ext cx="3000000" cy="3000000"/>
        </p:xfrm>
        <a:graphic>
          <a:graphicData uri="http://schemas.openxmlformats.org/drawingml/2006/table">
            <a:tbl>
              <a:tblPr>
                <a:noFill/>
                <a:tableStyleId>{76FCFAAE-E623-46F3-AE61-45AABEF36BE8}</a:tableStyleId>
              </a:tblPr>
              <a:tblGrid>
                <a:gridCol w="300025"/>
                <a:gridCol w="274625"/>
                <a:gridCol w="215900"/>
              </a:tblGrid>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lnSpc>
                          <a:spcPct val="102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x</a:t>
                      </a:r>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r>
              <a:tr h="374650">
                <a:tc>
                  <a:txBody>
                    <a:bodyPr/>
                    <a:lstStyle/>
                    <a:p>
                      <a:pPr indent="0" lvl="0" marL="0" marR="0" rtl="0" algn="l">
                        <a:lnSpc>
                          <a:spcPct val="102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o</a:t>
                      </a:r>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bl>
          </a:graphicData>
        </a:graphic>
      </p:graphicFrame>
      <p:graphicFrame>
        <p:nvGraphicFramePr>
          <p:cNvPr id="236" name="Google Shape;236;p15"/>
          <p:cNvGraphicFramePr/>
          <p:nvPr/>
        </p:nvGraphicFramePr>
        <p:xfrm>
          <a:off x="2133600" y="4895850"/>
          <a:ext cx="3000000" cy="3000000"/>
        </p:xfrm>
        <a:graphic>
          <a:graphicData uri="http://schemas.openxmlformats.org/drawingml/2006/table">
            <a:tbl>
              <a:tblPr>
                <a:noFill/>
                <a:tableStyleId>{76FCFAAE-E623-46F3-AE61-45AABEF36BE8}</a:tableStyleId>
              </a:tblPr>
              <a:tblGrid>
                <a:gridCol w="307975"/>
                <a:gridCol w="331775"/>
                <a:gridCol w="287325"/>
              </a:tblGrid>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lnSpc>
                          <a:spcPct val="102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x</a:t>
                      </a:r>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lnSpc>
                          <a:spcPct val="102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o</a:t>
                      </a:r>
                      <a:endParaRPr/>
                    </a:p>
                  </a:txBody>
                  <a:tcPr marT="46825" marB="46825" marR="90000" marL="90000">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r>
              <a:tr h="3746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30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25" marB="46825" marR="90000" marL="900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bl>
          </a:graphicData>
        </a:graphic>
      </p:graphicFrame>
      <p:cxnSp>
        <p:nvCxnSpPr>
          <p:cNvPr id="237" name="Google Shape;237;p15"/>
          <p:cNvCxnSpPr/>
          <p:nvPr/>
        </p:nvCxnSpPr>
        <p:spPr>
          <a:xfrm flipH="1">
            <a:off x="2740025" y="4210050"/>
            <a:ext cx="615950" cy="609600"/>
          </a:xfrm>
          <a:prstGeom prst="straightConnector1">
            <a:avLst/>
          </a:prstGeom>
          <a:noFill/>
          <a:ln cap="sq" cmpd="sng" w="9525">
            <a:solidFill>
              <a:srgbClr val="000000"/>
            </a:solidFill>
            <a:prstDash val="solid"/>
            <a:miter lim="800000"/>
            <a:headEnd len="med" w="med" type="none"/>
            <a:tailEnd len="med" w="med" type="triangle"/>
          </a:ln>
        </p:spPr>
      </p:cxnSp>
      <p:cxnSp>
        <p:nvCxnSpPr>
          <p:cNvPr id="238" name="Google Shape;238;p15"/>
          <p:cNvCxnSpPr/>
          <p:nvPr/>
        </p:nvCxnSpPr>
        <p:spPr>
          <a:xfrm flipH="1">
            <a:off x="3959225" y="2762250"/>
            <a:ext cx="349250" cy="304800"/>
          </a:xfrm>
          <a:prstGeom prst="straightConnector1">
            <a:avLst/>
          </a:prstGeom>
          <a:noFill/>
          <a:ln cap="sq" cmpd="sng" w="9525">
            <a:solidFill>
              <a:srgbClr val="000000"/>
            </a:solidFill>
            <a:prstDash val="solid"/>
            <a:miter lim="800000"/>
            <a:headEnd len="med" w="med" type="none"/>
            <a:tailEnd len="med" w="med" type="triangle"/>
          </a:ln>
        </p:spPr>
      </p:cxnSp>
      <p:cxnSp>
        <p:nvCxnSpPr>
          <p:cNvPr id="239" name="Google Shape;239;p15"/>
          <p:cNvCxnSpPr/>
          <p:nvPr/>
        </p:nvCxnSpPr>
        <p:spPr>
          <a:xfrm>
            <a:off x="3581400" y="4210050"/>
            <a:ext cx="1587" cy="609600"/>
          </a:xfrm>
          <a:prstGeom prst="straightConnector1">
            <a:avLst/>
          </a:prstGeom>
          <a:noFill/>
          <a:ln cap="sq" cmpd="sng" w="9525">
            <a:solidFill>
              <a:srgbClr val="000000"/>
            </a:solidFill>
            <a:prstDash val="solid"/>
            <a:miter lim="800000"/>
            <a:headEnd len="med" w="med" type="none"/>
            <a:tailEnd len="med" w="med" type="triangle"/>
          </a:ln>
        </p:spPr>
      </p:cxnSp>
      <p:cxnSp>
        <p:nvCxnSpPr>
          <p:cNvPr id="240" name="Google Shape;240;p15"/>
          <p:cNvCxnSpPr/>
          <p:nvPr/>
        </p:nvCxnSpPr>
        <p:spPr>
          <a:xfrm>
            <a:off x="3962400" y="4210050"/>
            <a:ext cx="609600" cy="609600"/>
          </a:xfrm>
          <a:prstGeom prst="straightConnector1">
            <a:avLst/>
          </a:prstGeom>
          <a:noFill/>
          <a:ln cap="sq" cmpd="sng" w="9525">
            <a:solidFill>
              <a:srgbClr val="000000"/>
            </a:solidFill>
            <a:prstDash val="solid"/>
            <a:miter lim="800000"/>
            <a:headEnd len="med" w="med" type="none"/>
            <a:tailEnd len="med" w="med" type="triangle"/>
          </a:ln>
        </p:spPr>
      </p:cxnSp>
      <p:cxnSp>
        <p:nvCxnSpPr>
          <p:cNvPr id="241" name="Google Shape;241;p15"/>
          <p:cNvCxnSpPr/>
          <p:nvPr/>
        </p:nvCxnSpPr>
        <p:spPr>
          <a:xfrm>
            <a:off x="4114800" y="4210050"/>
            <a:ext cx="1524000" cy="609600"/>
          </a:xfrm>
          <a:prstGeom prst="straightConnector1">
            <a:avLst/>
          </a:prstGeom>
          <a:noFill/>
          <a:ln cap="sq" cmpd="sng" w="9525">
            <a:solidFill>
              <a:srgbClr val="000000"/>
            </a:solidFill>
            <a:prstDash val="solid"/>
            <a:miter lim="800000"/>
            <a:headEnd len="med" w="med" type="none"/>
            <a:tailEnd len="med" w="med" type="triangle"/>
          </a:ln>
        </p:spPr>
      </p:cxnSp>
      <p:sp>
        <p:nvSpPr>
          <p:cNvPr id="242" name="Google Shape;242;p15"/>
          <p:cNvSpPr txBox="1"/>
          <p:nvPr/>
        </p:nvSpPr>
        <p:spPr>
          <a:xfrm>
            <a:off x="5851525" y="3335337"/>
            <a:ext cx="65881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 ply</a:t>
            </a:r>
            <a:endParaRPr/>
          </a:p>
        </p:txBody>
      </p:sp>
      <p:sp>
        <p:nvSpPr>
          <p:cNvPr id="243" name="Google Shape;243;p15"/>
          <p:cNvSpPr/>
          <p:nvPr/>
        </p:nvSpPr>
        <p:spPr>
          <a:xfrm>
            <a:off x="6705600" y="2762250"/>
            <a:ext cx="609600" cy="3429000"/>
          </a:xfrm>
          <a:prstGeom prst="rightBrace">
            <a:avLst>
              <a:gd fmla="val 8333" name="adj1"/>
              <a:gd fmla="val 50000" name="adj2"/>
            </a:avLst>
          </a:prstGeom>
          <a:no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4" name="Google Shape;244;p15"/>
          <p:cNvSpPr txBox="1"/>
          <p:nvPr/>
        </p:nvSpPr>
        <p:spPr>
          <a:xfrm>
            <a:off x="7543800" y="4267200"/>
            <a:ext cx="9286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 move</a:t>
            </a:r>
            <a:endParaRPr/>
          </a:p>
        </p:txBody>
      </p:sp>
      <p:cxnSp>
        <p:nvCxnSpPr>
          <p:cNvPr id="245" name="Google Shape;245;p15"/>
          <p:cNvCxnSpPr/>
          <p:nvPr/>
        </p:nvCxnSpPr>
        <p:spPr>
          <a:xfrm>
            <a:off x="7620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1" name="Shape 251"/>
        <p:cNvGrpSpPr/>
        <p:nvPr/>
      </p:nvGrpSpPr>
      <p:grpSpPr>
        <a:xfrm>
          <a:off x="0" y="0"/>
          <a:ext cx="0" cy="0"/>
          <a:chOff x="0" y="0"/>
          <a:chExt cx="0" cy="0"/>
        </a:xfrm>
      </p:grpSpPr>
      <p:sp>
        <p:nvSpPr>
          <p:cNvPr id="252" name="Google Shape;252;p1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Minimax</a:t>
            </a:r>
            <a:endParaRPr/>
          </a:p>
        </p:txBody>
      </p:sp>
      <p:sp>
        <p:nvSpPr>
          <p:cNvPr id="253" name="Google Shape;253;p16"/>
          <p:cNvSpPr txBox="1"/>
          <p:nvPr/>
        </p:nvSpPr>
        <p:spPr>
          <a:xfrm>
            <a:off x="2057400" y="3548062"/>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3</a:t>
            </a:r>
            <a:endParaRPr/>
          </a:p>
        </p:txBody>
      </p:sp>
      <p:sp>
        <p:nvSpPr>
          <p:cNvPr id="254" name="Google Shape;254;p16"/>
          <p:cNvSpPr txBox="1"/>
          <p:nvPr/>
        </p:nvSpPr>
        <p:spPr>
          <a:xfrm>
            <a:off x="3505200" y="3548062"/>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8</a:t>
            </a:r>
            <a:endParaRPr/>
          </a:p>
        </p:txBody>
      </p:sp>
      <p:sp>
        <p:nvSpPr>
          <p:cNvPr id="255" name="Google Shape;255;p16"/>
          <p:cNvSpPr txBox="1"/>
          <p:nvPr/>
        </p:nvSpPr>
        <p:spPr>
          <a:xfrm>
            <a:off x="2743200" y="3548062"/>
            <a:ext cx="433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12</a:t>
            </a:r>
            <a:endParaRPr/>
          </a:p>
        </p:txBody>
      </p:sp>
      <p:sp>
        <p:nvSpPr>
          <p:cNvPr id="256" name="Google Shape;256;p16"/>
          <p:cNvSpPr txBox="1"/>
          <p:nvPr/>
        </p:nvSpPr>
        <p:spPr>
          <a:xfrm>
            <a:off x="4419600" y="3548062"/>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4</a:t>
            </a:r>
            <a:endParaRPr/>
          </a:p>
        </p:txBody>
      </p:sp>
      <p:sp>
        <p:nvSpPr>
          <p:cNvPr id="257" name="Google Shape;257;p16"/>
          <p:cNvSpPr txBox="1"/>
          <p:nvPr/>
        </p:nvSpPr>
        <p:spPr>
          <a:xfrm>
            <a:off x="4800600" y="3548062"/>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6</a:t>
            </a:r>
            <a:endParaRPr/>
          </a:p>
        </p:txBody>
      </p:sp>
      <p:sp>
        <p:nvSpPr>
          <p:cNvPr id="258" name="Google Shape;258;p16"/>
          <p:cNvSpPr txBox="1"/>
          <p:nvPr/>
        </p:nvSpPr>
        <p:spPr>
          <a:xfrm>
            <a:off x="5410200" y="3548062"/>
            <a:ext cx="433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14</a:t>
            </a:r>
            <a:endParaRPr/>
          </a:p>
        </p:txBody>
      </p:sp>
      <p:sp>
        <p:nvSpPr>
          <p:cNvPr id="259" name="Google Shape;259;p16"/>
          <p:cNvSpPr txBox="1"/>
          <p:nvPr/>
        </p:nvSpPr>
        <p:spPr>
          <a:xfrm>
            <a:off x="6781800" y="3548062"/>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a:t>
            </a:r>
            <a:endParaRPr/>
          </a:p>
        </p:txBody>
      </p:sp>
      <p:sp>
        <p:nvSpPr>
          <p:cNvPr id="260" name="Google Shape;260;p16"/>
          <p:cNvSpPr txBox="1"/>
          <p:nvPr/>
        </p:nvSpPr>
        <p:spPr>
          <a:xfrm>
            <a:off x="6172200" y="3548062"/>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5</a:t>
            </a:r>
            <a:endParaRPr/>
          </a:p>
        </p:txBody>
      </p:sp>
      <p:sp>
        <p:nvSpPr>
          <p:cNvPr id="261" name="Google Shape;261;p16"/>
          <p:cNvSpPr txBox="1"/>
          <p:nvPr/>
        </p:nvSpPr>
        <p:spPr>
          <a:xfrm>
            <a:off x="3962400" y="3548062"/>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a:t>
            </a:r>
            <a:endParaRPr/>
          </a:p>
        </p:txBody>
      </p:sp>
      <p:cxnSp>
        <p:nvCxnSpPr>
          <p:cNvPr id="262" name="Google Shape;262;p16"/>
          <p:cNvCxnSpPr/>
          <p:nvPr/>
        </p:nvCxnSpPr>
        <p:spPr>
          <a:xfrm flipH="1">
            <a:off x="3502025" y="1871662"/>
            <a:ext cx="84455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263" name="Google Shape;263;p16"/>
          <p:cNvCxnSpPr/>
          <p:nvPr/>
        </p:nvCxnSpPr>
        <p:spPr>
          <a:xfrm flipH="1">
            <a:off x="2359025" y="2786062"/>
            <a:ext cx="92075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264" name="Google Shape;264;p16"/>
          <p:cNvCxnSpPr/>
          <p:nvPr/>
        </p:nvCxnSpPr>
        <p:spPr>
          <a:xfrm flipH="1">
            <a:off x="3121025" y="2786062"/>
            <a:ext cx="23495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265" name="Google Shape;265;p16"/>
          <p:cNvCxnSpPr/>
          <p:nvPr/>
        </p:nvCxnSpPr>
        <p:spPr>
          <a:xfrm>
            <a:off x="3505200" y="2786062"/>
            <a:ext cx="15240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266" name="Google Shape;266;p16"/>
          <p:cNvCxnSpPr/>
          <p:nvPr/>
        </p:nvCxnSpPr>
        <p:spPr>
          <a:xfrm>
            <a:off x="4648200" y="2743200"/>
            <a:ext cx="381000" cy="838200"/>
          </a:xfrm>
          <a:prstGeom prst="straightConnector1">
            <a:avLst/>
          </a:prstGeom>
          <a:noFill/>
          <a:ln cap="sq" cmpd="sng" w="9525">
            <a:solidFill>
              <a:srgbClr val="000000"/>
            </a:solidFill>
            <a:prstDash val="solid"/>
            <a:miter lim="800000"/>
            <a:headEnd len="med" w="med" type="none"/>
            <a:tailEnd len="med" w="med" type="none"/>
          </a:ln>
        </p:spPr>
      </p:cxnSp>
      <p:cxnSp>
        <p:nvCxnSpPr>
          <p:cNvPr id="267" name="Google Shape;267;p16"/>
          <p:cNvCxnSpPr/>
          <p:nvPr/>
        </p:nvCxnSpPr>
        <p:spPr>
          <a:xfrm>
            <a:off x="6019800" y="2786062"/>
            <a:ext cx="83820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268" name="Google Shape;268;p16"/>
          <p:cNvCxnSpPr/>
          <p:nvPr/>
        </p:nvCxnSpPr>
        <p:spPr>
          <a:xfrm flipH="1">
            <a:off x="4187825" y="2786062"/>
            <a:ext cx="23495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269" name="Google Shape;269;p16"/>
          <p:cNvCxnSpPr/>
          <p:nvPr/>
        </p:nvCxnSpPr>
        <p:spPr>
          <a:xfrm flipH="1">
            <a:off x="5635625" y="2786062"/>
            <a:ext cx="23495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270" name="Google Shape;270;p16"/>
          <p:cNvCxnSpPr/>
          <p:nvPr/>
        </p:nvCxnSpPr>
        <p:spPr>
          <a:xfrm>
            <a:off x="4572000" y="2743200"/>
            <a:ext cx="1587" cy="762000"/>
          </a:xfrm>
          <a:prstGeom prst="straightConnector1">
            <a:avLst/>
          </a:prstGeom>
          <a:noFill/>
          <a:ln cap="sq" cmpd="sng" w="9525">
            <a:solidFill>
              <a:srgbClr val="000000"/>
            </a:solidFill>
            <a:prstDash val="solid"/>
            <a:miter lim="800000"/>
            <a:headEnd len="med" w="med" type="none"/>
            <a:tailEnd len="med" w="med" type="none"/>
          </a:ln>
        </p:spPr>
      </p:cxnSp>
      <p:cxnSp>
        <p:nvCxnSpPr>
          <p:cNvPr id="271" name="Google Shape;271;p16"/>
          <p:cNvCxnSpPr/>
          <p:nvPr/>
        </p:nvCxnSpPr>
        <p:spPr>
          <a:xfrm>
            <a:off x="5943600" y="2786062"/>
            <a:ext cx="38100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272" name="Google Shape;272;p16"/>
          <p:cNvCxnSpPr/>
          <p:nvPr/>
        </p:nvCxnSpPr>
        <p:spPr>
          <a:xfrm>
            <a:off x="4800600" y="1947862"/>
            <a:ext cx="762000" cy="381000"/>
          </a:xfrm>
          <a:prstGeom prst="straightConnector1">
            <a:avLst/>
          </a:prstGeom>
          <a:noFill/>
          <a:ln cap="sq" cmpd="sng" w="9525">
            <a:solidFill>
              <a:srgbClr val="000000"/>
            </a:solidFill>
            <a:prstDash val="solid"/>
            <a:miter lim="800000"/>
            <a:headEnd len="med" w="med" type="none"/>
            <a:tailEnd len="med" w="med" type="none"/>
          </a:ln>
        </p:spPr>
      </p:cxnSp>
      <p:cxnSp>
        <p:nvCxnSpPr>
          <p:cNvPr id="273" name="Google Shape;273;p16"/>
          <p:cNvCxnSpPr/>
          <p:nvPr/>
        </p:nvCxnSpPr>
        <p:spPr>
          <a:xfrm flipH="1">
            <a:off x="4568825" y="1947862"/>
            <a:ext cx="7937" cy="381000"/>
          </a:xfrm>
          <a:prstGeom prst="straightConnector1">
            <a:avLst/>
          </a:prstGeom>
          <a:noFill/>
          <a:ln cap="sq" cmpd="sng" w="9525">
            <a:solidFill>
              <a:srgbClr val="000000"/>
            </a:solidFill>
            <a:prstDash val="solid"/>
            <a:miter lim="800000"/>
            <a:headEnd len="med" w="med" type="none"/>
            <a:tailEnd len="med" w="med" type="none"/>
          </a:ln>
        </p:spPr>
      </p:cxnSp>
      <p:sp>
        <p:nvSpPr>
          <p:cNvPr id="274" name="Google Shape;274;p16"/>
          <p:cNvSpPr txBox="1"/>
          <p:nvPr/>
        </p:nvSpPr>
        <p:spPr>
          <a:xfrm>
            <a:off x="1023937" y="4740275"/>
            <a:ext cx="5348287" cy="947737"/>
          </a:xfrm>
          <a:prstGeom prst="rect">
            <a:avLst/>
          </a:prstGeom>
          <a:noFill/>
          <a:ln>
            <a:noFill/>
          </a:ln>
        </p:spPr>
        <p:txBody>
          <a:bodyPr anchorCtr="0" anchor="t" bIns="46800" lIns="90000" spcFirstLastPara="1" rIns="90000" wrap="square" tIns="46800">
            <a:spAutoFit/>
          </a:bodyPr>
          <a:lstStyle/>
          <a:p>
            <a:pPr indent="-177800" lvl="0" marL="0" marR="0" rtl="0" algn="l">
              <a:lnSpc>
                <a:spcPct val="100000"/>
              </a:lnSpc>
              <a:spcBef>
                <a:spcPts val="0"/>
              </a:spcBef>
              <a:spcAft>
                <a:spcPts val="0"/>
              </a:spcAft>
              <a:buClr>
                <a:srgbClr val="000000"/>
              </a:buClr>
              <a:buSzPts val="2800"/>
              <a:buFont typeface="Tahoma"/>
              <a:buChar char="•"/>
            </a:pPr>
            <a:r>
              <a:rPr b="0" i="0" lang="en-US" sz="2800" u="none">
                <a:solidFill>
                  <a:srgbClr val="000000"/>
                </a:solidFill>
                <a:latin typeface="Tahoma"/>
                <a:ea typeface="Tahoma"/>
                <a:cs typeface="Tahoma"/>
                <a:sym typeface="Tahoma"/>
              </a:rPr>
              <a:t>Minimize opponent’s chance</a:t>
            </a:r>
            <a:endParaRPr/>
          </a:p>
          <a:p>
            <a:pPr indent="-177800" lvl="0" marL="0" marR="0" rtl="0" algn="l">
              <a:lnSpc>
                <a:spcPct val="100000"/>
              </a:lnSpc>
              <a:spcBef>
                <a:spcPts val="0"/>
              </a:spcBef>
              <a:spcAft>
                <a:spcPts val="0"/>
              </a:spcAft>
              <a:buClr>
                <a:srgbClr val="000000"/>
              </a:buClr>
              <a:buSzPts val="2800"/>
              <a:buFont typeface="Tahoma"/>
              <a:buChar char="•"/>
            </a:pPr>
            <a:r>
              <a:rPr b="0" i="0" lang="en-US" sz="2800" u="none">
                <a:solidFill>
                  <a:srgbClr val="000000"/>
                </a:solidFill>
                <a:latin typeface="Tahoma"/>
                <a:ea typeface="Tahoma"/>
                <a:cs typeface="Tahoma"/>
                <a:sym typeface="Tahoma"/>
              </a:rPr>
              <a:t>Maximize your chance</a:t>
            </a:r>
            <a:endParaRPr/>
          </a:p>
        </p:txBody>
      </p:sp>
      <p:cxnSp>
        <p:nvCxnSpPr>
          <p:cNvPr id="275" name="Google Shape;275;p16"/>
          <p:cNvCxnSpPr/>
          <p:nvPr/>
        </p:nvCxnSpPr>
        <p:spPr>
          <a:xfrm>
            <a:off x="7620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1" name="Shape 281"/>
        <p:cNvGrpSpPr/>
        <p:nvPr/>
      </p:nvGrpSpPr>
      <p:grpSpPr>
        <a:xfrm>
          <a:off x="0" y="0"/>
          <a:ext cx="0" cy="0"/>
          <a:chOff x="0" y="0"/>
          <a:chExt cx="0" cy="0"/>
        </a:xfrm>
      </p:grpSpPr>
      <p:sp>
        <p:nvSpPr>
          <p:cNvPr id="282" name="Google Shape;282;p1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Minimax</a:t>
            </a:r>
            <a:endParaRPr/>
          </a:p>
        </p:txBody>
      </p:sp>
      <p:sp>
        <p:nvSpPr>
          <p:cNvPr id="283" name="Google Shape;283;p17"/>
          <p:cNvSpPr txBox="1"/>
          <p:nvPr/>
        </p:nvSpPr>
        <p:spPr>
          <a:xfrm>
            <a:off x="3200400" y="2473325"/>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3</a:t>
            </a:r>
            <a:endParaRPr/>
          </a:p>
        </p:txBody>
      </p:sp>
      <p:sp>
        <p:nvSpPr>
          <p:cNvPr id="284" name="Google Shape;284;p17"/>
          <p:cNvSpPr txBox="1"/>
          <p:nvPr/>
        </p:nvSpPr>
        <p:spPr>
          <a:xfrm>
            <a:off x="4394200" y="2473325"/>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a:t>
            </a:r>
            <a:endParaRPr/>
          </a:p>
        </p:txBody>
      </p:sp>
      <p:sp>
        <p:nvSpPr>
          <p:cNvPr id="285" name="Google Shape;285;p17"/>
          <p:cNvSpPr txBox="1"/>
          <p:nvPr/>
        </p:nvSpPr>
        <p:spPr>
          <a:xfrm>
            <a:off x="2057400" y="3692525"/>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3</a:t>
            </a:r>
            <a:endParaRPr/>
          </a:p>
        </p:txBody>
      </p:sp>
      <p:sp>
        <p:nvSpPr>
          <p:cNvPr id="286" name="Google Shape;286;p17"/>
          <p:cNvSpPr txBox="1"/>
          <p:nvPr/>
        </p:nvSpPr>
        <p:spPr>
          <a:xfrm>
            <a:off x="5638800" y="2473325"/>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a:t>
            </a:r>
            <a:endParaRPr/>
          </a:p>
        </p:txBody>
      </p:sp>
      <p:sp>
        <p:nvSpPr>
          <p:cNvPr id="287" name="Google Shape;287;p17"/>
          <p:cNvSpPr txBox="1"/>
          <p:nvPr/>
        </p:nvSpPr>
        <p:spPr>
          <a:xfrm>
            <a:off x="3505200" y="3692525"/>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8</a:t>
            </a:r>
            <a:endParaRPr/>
          </a:p>
        </p:txBody>
      </p:sp>
      <p:sp>
        <p:nvSpPr>
          <p:cNvPr id="288" name="Google Shape;288;p17"/>
          <p:cNvSpPr txBox="1"/>
          <p:nvPr/>
        </p:nvSpPr>
        <p:spPr>
          <a:xfrm>
            <a:off x="2743200" y="3692525"/>
            <a:ext cx="433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12</a:t>
            </a:r>
            <a:endParaRPr/>
          </a:p>
        </p:txBody>
      </p:sp>
      <p:sp>
        <p:nvSpPr>
          <p:cNvPr id="289" name="Google Shape;289;p17"/>
          <p:cNvSpPr txBox="1"/>
          <p:nvPr/>
        </p:nvSpPr>
        <p:spPr>
          <a:xfrm>
            <a:off x="4419600" y="3692525"/>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4</a:t>
            </a:r>
            <a:endParaRPr/>
          </a:p>
        </p:txBody>
      </p:sp>
      <p:sp>
        <p:nvSpPr>
          <p:cNvPr id="290" name="Google Shape;290;p17"/>
          <p:cNvSpPr txBox="1"/>
          <p:nvPr/>
        </p:nvSpPr>
        <p:spPr>
          <a:xfrm>
            <a:off x="4800600" y="3692525"/>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6</a:t>
            </a:r>
            <a:endParaRPr/>
          </a:p>
        </p:txBody>
      </p:sp>
      <p:sp>
        <p:nvSpPr>
          <p:cNvPr id="291" name="Google Shape;291;p17"/>
          <p:cNvSpPr txBox="1"/>
          <p:nvPr/>
        </p:nvSpPr>
        <p:spPr>
          <a:xfrm>
            <a:off x="5410200" y="3692525"/>
            <a:ext cx="433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14</a:t>
            </a:r>
            <a:endParaRPr/>
          </a:p>
        </p:txBody>
      </p:sp>
      <p:sp>
        <p:nvSpPr>
          <p:cNvPr id="292" name="Google Shape;292;p17"/>
          <p:cNvSpPr txBox="1"/>
          <p:nvPr/>
        </p:nvSpPr>
        <p:spPr>
          <a:xfrm>
            <a:off x="6781800" y="3692525"/>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a:t>
            </a:r>
            <a:endParaRPr/>
          </a:p>
        </p:txBody>
      </p:sp>
      <p:sp>
        <p:nvSpPr>
          <p:cNvPr id="293" name="Google Shape;293;p17"/>
          <p:cNvSpPr txBox="1"/>
          <p:nvPr/>
        </p:nvSpPr>
        <p:spPr>
          <a:xfrm>
            <a:off x="6172200" y="3692525"/>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5</a:t>
            </a:r>
            <a:endParaRPr/>
          </a:p>
        </p:txBody>
      </p:sp>
      <p:sp>
        <p:nvSpPr>
          <p:cNvPr id="294" name="Google Shape;294;p17"/>
          <p:cNvSpPr txBox="1"/>
          <p:nvPr/>
        </p:nvSpPr>
        <p:spPr>
          <a:xfrm>
            <a:off x="3962400" y="3692525"/>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a:t>
            </a:r>
            <a:endParaRPr/>
          </a:p>
        </p:txBody>
      </p:sp>
      <p:cxnSp>
        <p:nvCxnSpPr>
          <p:cNvPr id="295" name="Google Shape;295;p17"/>
          <p:cNvCxnSpPr/>
          <p:nvPr/>
        </p:nvCxnSpPr>
        <p:spPr>
          <a:xfrm flipH="1">
            <a:off x="3502025" y="2016125"/>
            <a:ext cx="84455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296" name="Google Shape;296;p17"/>
          <p:cNvCxnSpPr/>
          <p:nvPr/>
        </p:nvCxnSpPr>
        <p:spPr>
          <a:xfrm flipH="1">
            <a:off x="2359025" y="2930525"/>
            <a:ext cx="92075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297" name="Google Shape;297;p17"/>
          <p:cNvCxnSpPr/>
          <p:nvPr/>
        </p:nvCxnSpPr>
        <p:spPr>
          <a:xfrm flipH="1">
            <a:off x="3121025" y="2930525"/>
            <a:ext cx="23495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298" name="Google Shape;298;p17"/>
          <p:cNvCxnSpPr/>
          <p:nvPr/>
        </p:nvCxnSpPr>
        <p:spPr>
          <a:xfrm>
            <a:off x="3505200" y="2930525"/>
            <a:ext cx="15240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299" name="Google Shape;299;p17"/>
          <p:cNvCxnSpPr/>
          <p:nvPr/>
        </p:nvCxnSpPr>
        <p:spPr>
          <a:xfrm>
            <a:off x="4572000" y="2854325"/>
            <a:ext cx="381000" cy="838200"/>
          </a:xfrm>
          <a:prstGeom prst="straightConnector1">
            <a:avLst/>
          </a:prstGeom>
          <a:noFill/>
          <a:ln cap="sq" cmpd="sng" w="9525">
            <a:solidFill>
              <a:srgbClr val="000000"/>
            </a:solidFill>
            <a:prstDash val="solid"/>
            <a:miter lim="800000"/>
            <a:headEnd len="med" w="med" type="none"/>
            <a:tailEnd len="med" w="med" type="none"/>
          </a:ln>
        </p:spPr>
      </p:cxnSp>
      <p:cxnSp>
        <p:nvCxnSpPr>
          <p:cNvPr id="300" name="Google Shape;300;p17"/>
          <p:cNvCxnSpPr/>
          <p:nvPr/>
        </p:nvCxnSpPr>
        <p:spPr>
          <a:xfrm>
            <a:off x="6019800" y="2930525"/>
            <a:ext cx="83820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301" name="Google Shape;301;p17"/>
          <p:cNvCxnSpPr/>
          <p:nvPr/>
        </p:nvCxnSpPr>
        <p:spPr>
          <a:xfrm flipH="1">
            <a:off x="4187825" y="2930525"/>
            <a:ext cx="23495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302" name="Google Shape;302;p17"/>
          <p:cNvCxnSpPr/>
          <p:nvPr/>
        </p:nvCxnSpPr>
        <p:spPr>
          <a:xfrm flipH="1">
            <a:off x="5635625" y="2930525"/>
            <a:ext cx="23495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303" name="Google Shape;303;p17"/>
          <p:cNvCxnSpPr/>
          <p:nvPr/>
        </p:nvCxnSpPr>
        <p:spPr>
          <a:xfrm>
            <a:off x="4572000" y="3006725"/>
            <a:ext cx="1587" cy="762000"/>
          </a:xfrm>
          <a:prstGeom prst="straightConnector1">
            <a:avLst/>
          </a:prstGeom>
          <a:noFill/>
          <a:ln cap="sq" cmpd="sng" w="9525">
            <a:solidFill>
              <a:srgbClr val="000000"/>
            </a:solidFill>
            <a:prstDash val="solid"/>
            <a:miter lim="800000"/>
            <a:headEnd len="med" w="med" type="none"/>
            <a:tailEnd len="med" w="med" type="none"/>
          </a:ln>
        </p:spPr>
      </p:cxnSp>
      <p:cxnSp>
        <p:nvCxnSpPr>
          <p:cNvPr id="304" name="Google Shape;304;p17"/>
          <p:cNvCxnSpPr/>
          <p:nvPr/>
        </p:nvCxnSpPr>
        <p:spPr>
          <a:xfrm>
            <a:off x="5943600" y="2930525"/>
            <a:ext cx="38100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305" name="Google Shape;305;p17"/>
          <p:cNvCxnSpPr/>
          <p:nvPr/>
        </p:nvCxnSpPr>
        <p:spPr>
          <a:xfrm>
            <a:off x="4800600" y="2092325"/>
            <a:ext cx="762000" cy="381000"/>
          </a:xfrm>
          <a:prstGeom prst="straightConnector1">
            <a:avLst/>
          </a:prstGeom>
          <a:noFill/>
          <a:ln cap="sq" cmpd="sng" w="9525">
            <a:solidFill>
              <a:srgbClr val="000000"/>
            </a:solidFill>
            <a:prstDash val="solid"/>
            <a:miter lim="800000"/>
            <a:headEnd len="med" w="med" type="none"/>
            <a:tailEnd len="med" w="med" type="none"/>
          </a:ln>
        </p:spPr>
      </p:cxnSp>
      <p:cxnSp>
        <p:nvCxnSpPr>
          <p:cNvPr id="306" name="Google Shape;306;p17"/>
          <p:cNvCxnSpPr/>
          <p:nvPr/>
        </p:nvCxnSpPr>
        <p:spPr>
          <a:xfrm flipH="1">
            <a:off x="4568825" y="2092325"/>
            <a:ext cx="7937" cy="381000"/>
          </a:xfrm>
          <a:prstGeom prst="straightConnector1">
            <a:avLst/>
          </a:prstGeom>
          <a:noFill/>
          <a:ln cap="sq" cmpd="sng" w="9525">
            <a:solidFill>
              <a:srgbClr val="000000"/>
            </a:solidFill>
            <a:prstDash val="solid"/>
            <a:miter lim="800000"/>
            <a:headEnd len="med" w="med" type="none"/>
            <a:tailEnd len="med" w="med" type="none"/>
          </a:ln>
        </p:spPr>
      </p:cxnSp>
      <p:sp>
        <p:nvSpPr>
          <p:cNvPr id="307" name="Google Shape;307;p17"/>
          <p:cNvSpPr txBox="1"/>
          <p:nvPr/>
        </p:nvSpPr>
        <p:spPr>
          <a:xfrm>
            <a:off x="914400" y="2930525"/>
            <a:ext cx="600075"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MIN</a:t>
            </a:r>
            <a:endParaRPr/>
          </a:p>
        </p:txBody>
      </p:sp>
      <p:sp>
        <p:nvSpPr>
          <p:cNvPr id="308" name="Google Shape;308;p17"/>
          <p:cNvSpPr txBox="1"/>
          <p:nvPr/>
        </p:nvSpPr>
        <p:spPr>
          <a:xfrm>
            <a:off x="1023937" y="4787900"/>
            <a:ext cx="5348287" cy="947737"/>
          </a:xfrm>
          <a:prstGeom prst="rect">
            <a:avLst/>
          </a:prstGeom>
          <a:noFill/>
          <a:ln>
            <a:noFill/>
          </a:ln>
        </p:spPr>
        <p:txBody>
          <a:bodyPr anchorCtr="0" anchor="t" bIns="46800" lIns="90000" spcFirstLastPara="1" rIns="90000" wrap="square" tIns="46800">
            <a:spAutoFit/>
          </a:bodyPr>
          <a:lstStyle/>
          <a:p>
            <a:pPr indent="-177800" lvl="0" marL="0" marR="0" rtl="0" algn="l">
              <a:lnSpc>
                <a:spcPct val="100000"/>
              </a:lnSpc>
              <a:spcBef>
                <a:spcPts val="0"/>
              </a:spcBef>
              <a:spcAft>
                <a:spcPts val="0"/>
              </a:spcAft>
              <a:buClr>
                <a:srgbClr val="000000"/>
              </a:buClr>
              <a:buSzPts val="2800"/>
              <a:buFont typeface="Tahoma"/>
              <a:buChar char="•"/>
            </a:pPr>
            <a:r>
              <a:rPr b="0" i="0" lang="en-US" sz="2800" u="none">
                <a:solidFill>
                  <a:srgbClr val="000000"/>
                </a:solidFill>
                <a:latin typeface="Tahoma"/>
                <a:ea typeface="Tahoma"/>
                <a:cs typeface="Tahoma"/>
                <a:sym typeface="Tahoma"/>
              </a:rPr>
              <a:t>Minimize opponent’s chance</a:t>
            </a:r>
            <a:endParaRPr/>
          </a:p>
          <a:p>
            <a:pPr indent="-177800" lvl="0" marL="0" marR="0" rtl="0" algn="l">
              <a:lnSpc>
                <a:spcPct val="100000"/>
              </a:lnSpc>
              <a:spcBef>
                <a:spcPts val="0"/>
              </a:spcBef>
              <a:spcAft>
                <a:spcPts val="0"/>
              </a:spcAft>
              <a:buClr>
                <a:srgbClr val="000000"/>
              </a:buClr>
              <a:buSzPts val="2800"/>
              <a:buFont typeface="Tahoma"/>
              <a:buChar char="•"/>
            </a:pPr>
            <a:r>
              <a:rPr b="0" i="0" lang="en-US" sz="2800" u="none">
                <a:solidFill>
                  <a:srgbClr val="000000"/>
                </a:solidFill>
                <a:latin typeface="Tahoma"/>
                <a:ea typeface="Tahoma"/>
                <a:cs typeface="Tahoma"/>
                <a:sym typeface="Tahoma"/>
              </a:rPr>
              <a:t>Maximize your chance</a:t>
            </a:r>
            <a:endParaRPr/>
          </a:p>
        </p:txBody>
      </p:sp>
      <p:cxnSp>
        <p:nvCxnSpPr>
          <p:cNvPr id="309" name="Google Shape;309;p17"/>
          <p:cNvCxnSpPr/>
          <p:nvPr/>
        </p:nvCxnSpPr>
        <p:spPr>
          <a:xfrm>
            <a:off x="7620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5" name="Shape 315"/>
        <p:cNvGrpSpPr/>
        <p:nvPr/>
      </p:nvGrpSpPr>
      <p:grpSpPr>
        <a:xfrm>
          <a:off x="0" y="0"/>
          <a:ext cx="0" cy="0"/>
          <a:chOff x="0" y="0"/>
          <a:chExt cx="0" cy="0"/>
        </a:xfrm>
      </p:grpSpPr>
      <p:sp>
        <p:nvSpPr>
          <p:cNvPr id="316" name="Google Shape;316;p18"/>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Minimax</a:t>
            </a:r>
            <a:endParaRPr/>
          </a:p>
        </p:txBody>
      </p:sp>
      <p:sp>
        <p:nvSpPr>
          <p:cNvPr id="317" name="Google Shape;317;p18"/>
          <p:cNvSpPr txBox="1"/>
          <p:nvPr/>
        </p:nvSpPr>
        <p:spPr>
          <a:xfrm>
            <a:off x="3200400" y="2832100"/>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3</a:t>
            </a:r>
            <a:endParaRPr/>
          </a:p>
        </p:txBody>
      </p:sp>
      <p:sp>
        <p:nvSpPr>
          <p:cNvPr id="318" name="Google Shape;318;p18"/>
          <p:cNvSpPr txBox="1"/>
          <p:nvPr/>
        </p:nvSpPr>
        <p:spPr>
          <a:xfrm>
            <a:off x="4394200" y="1993900"/>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3</a:t>
            </a:r>
            <a:endParaRPr/>
          </a:p>
        </p:txBody>
      </p:sp>
      <p:sp>
        <p:nvSpPr>
          <p:cNvPr id="319" name="Google Shape;319;p18"/>
          <p:cNvSpPr txBox="1"/>
          <p:nvPr/>
        </p:nvSpPr>
        <p:spPr>
          <a:xfrm>
            <a:off x="4394200" y="2832100"/>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a:t>
            </a:r>
            <a:endParaRPr/>
          </a:p>
        </p:txBody>
      </p:sp>
      <p:sp>
        <p:nvSpPr>
          <p:cNvPr id="320" name="Google Shape;320;p18"/>
          <p:cNvSpPr txBox="1"/>
          <p:nvPr/>
        </p:nvSpPr>
        <p:spPr>
          <a:xfrm>
            <a:off x="2057400" y="4051300"/>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3</a:t>
            </a:r>
            <a:endParaRPr/>
          </a:p>
        </p:txBody>
      </p:sp>
      <p:sp>
        <p:nvSpPr>
          <p:cNvPr id="321" name="Google Shape;321;p18"/>
          <p:cNvSpPr txBox="1"/>
          <p:nvPr/>
        </p:nvSpPr>
        <p:spPr>
          <a:xfrm>
            <a:off x="5638800" y="2832100"/>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a:t>
            </a:r>
            <a:endParaRPr/>
          </a:p>
        </p:txBody>
      </p:sp>
      <p:sp>
        <p:nvSpPr>
          <p:cNvPr id="322" name="Google Shape;322;p18"/>
          <p:cNvSpPr txBox="1"/>
          <p:nvPr/>
        </p:nvSpPr>
        <p:spPr>
          <a:xfrm>
            <a:off x="3505200" y="4051300"/>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8</a:t>
            </a:r>
            <a:endParaRPr/>
          </a:p>
        </p:txBody>
      </p:sp>
      <p:sp>
        <p:nvSpPr>
          <p:cNvPr id="323" name="Google Shape;323;p18"/>
          <p:cNvSpPr txBox="1"/>
          <p:nvPr/>
        </p:nvSpPr>
        <p:spPr>
          <a:xfrm>
            <a:off x="2743200" y="4051300"/>
            <a:ext cx="433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12</a:t>
            </a:r>
            <a:endParaRPr/>
          </a:p>
        </p:txBody>
      </p:sp>
      <p:sp>
        <p:nvSpPr>
          <p:cNvPr id="324" name="Google Shape;324;p18"/>
          <p:cNvSpPr txBox="1"/>
          <p:nvPr/>
        </p:nvSpPr>
        <p:spPr>
          <a:xfrm>
            <a:off x="4419600" y="4051300"/>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4</a:t>
            </a:r>
            <a:endParaRPr/>
          </a:p>
        </p:txBody>
      </p:sp>
      <p:sp>
        <p:nvSpPr>
          <p:cNvPr id="325" name="Google Shape;325;p18"/>
          <p:cNvSpPr txBox="1"/>
          <p:nvPr/>
        </p:nvSpPr>
        <p:spPr>
          <a:xfrm>
            <a:off x="4800600" y="4051300"/>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6</a:t>
            </a:r>
            <a:endParaRPr/>
          </a:p>
        </p:txBody>
      </p:sp>
      <p:sp>
        <p:nvSpPr>
          <p:cNvPr id="326" name="Google Shape;326;p18"/>
          <p:cNvSpPr txBox="1"/>
          <p:nvPr/>
        </p:nvSpPr>
        <p:spPr>
          <a:xfrm>
            <a:off x="5410200" y="4051300"/>
            <a:ext cx="433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14</a:t>
            </a:r>
            <a:endParaRPr/>
          </a:p>
        </p:txBody>
      </p:sp>
      <p:sp>
        <p:nvSpPr>
          <p:cNvPr id="327" name="Google Shape;327;p18"/>
          <p:cNvSpPr txBox="1"/>
          <p:nvPr/>
        </p:nvSpPr>
        <p:spPr>
          <a:xfrm>
            <a:off x="6781800" y="4051300"/>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a:t>
            </a:r>
            <a:endParaRPr/>
          </a:p>
        </p:txBody>
      </p:sp>
      <p:sp>
        <p:nvSpPr>
          <p:cNvPr id="328" name="Google Shape;328;p18"/>
          <p:cNvSpPr txBox="1"/>
          <p:nvPr/>
        </p:nvSpPr>
        <p:spPr>
          <a:xfrm>
            <a:off x="6172200" y="4051300"/>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5</a:t>
            </a:r>
            <a:endParaRPr/>
          </a:p>
        </p:txBody>
      </p:sp>
      <p:sp>
        <p:nvSpPr>
          <p:cNvPr id="329" name="Google Shape;329;p18"/>
          <p:cNvSpPr txBox="1"/>
          <p:nvPr/>
        </p:nvSpPr>
        <p:spPr>
          <a:xfrm>
            <a:off x="3962400" y="4051300"/>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a:t>
            </a:r>
            <a:endParaRPr/>
          </a:p>
        </p:txBody>
      </p:sp>
      <p:cxnSp>
        <p:nvCxnSpPr>
          <p:cNvPr id="330" name="Google Shape;330;p18"/>
          <p:cNvCxnSpPr/>
          <p:nvPr/>
        </p:nvCxnSpPr>
        <p:spPr>
          <a:xfrm flipH="1">
            <a:off x="3502025" y="2374900"/>
            <a:ext cx="844550" cy="457200"/>
          </a:xfrm>
          <a:prstGeom prst="straightConnector1">
            <a:avLst/>
          </a:prstGeom>
          <a:noFill/>
          <a:ln cap="sq" cmpd="sng" w="12600">
            <a:solidFill>
              <a:srgbClr val="000000"/>
            </a:solidFill>
            <a:prstDash val="solid"/>
            <a:miter lim="800000"/>
            <a:headEnd len="med" w="med" type="none"/>
            <a:tailEnd len="med" w="med" type="none"/>
          </a:ln>
        </p:spPr>
      </p:cxnSp>
      <p:cxnSp>
        <p:nvCxnSpPr>
          <p:cNvPr id="331" name="Google Shape;331;p18"/>
          <p:cNvCxnSpPr/>
          <p:nvPr/>
        </p:nvCxnSpPr>
        <p:spPr>
          <a:xfrm flipH="1">
            <a:off x="2359025" y="3289300"/>
            <a:ext cx="92075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332" name="Google Shape;332;p18"/>
          <p:cNvCxnSpPr/>
          <p:nvPr/>
        </p:nvCxnSpPr>
        <p:spPr>
          <a:xfrm flipH="1">
            <a:off x="3121025" y="3289300"/>
            <a:ext cx="23495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333" name="Google Shape;333;p18"/>
          <p:cNvCxnSpPr/>
          <p:nvPr/>
        </p:nvCxnSpPr>
        <p:spPr>
          <a:xfrm>
            <a:off x="3505200" y="3289300"/>
            <a:ext cx="15240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334" name="Google Shape;334;p18"/>
          <p:cNvCxnSpPr/>
          <p:nvPr/>
        </p:nvCxnSpPr>
        <p:spPr>
          <a:xfrm>
            <a:off x="4572000" y="3213100"/>
            <a:ext cx="381000" cy="838200"/>
          </a:xfrm>
          <a:prstGeom prst="straightConnector1">
            <a:avLst/>
          </a:prstGeom>
          <a:noFill/>
          <a:ln cap="sq" cmpd="sng" w="9525">
            <a:solidFill>
              <a:srgbClr val="000000"/>
            </a:solidFill>
            <a:prstDash val="solid"/>
            <a:miter lim="800000"/>
            <a:headEnd len="med" w="med" type="none"/>
            <a:tailEnd len="med" w="med" type="none"/>
          </a:ln>
        </p:spPr>
      </p:cxnSp>
      <p:cxnSp>
        <p:nvCxnSpPr>
          <p:cNvPr id="335" name="Google Shape;335;p18"/>
          <p:cNvCxnSpPr/>
          <p:nvPr/>
        </p:nvCxnSpPr>
        <p:spPr>
          <a:xfrm>
            <a:off x="6019800" y="3289300"/>
            <a:ext cx="83820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336" name="Google Shape;336;p18"/>
          <p:cNvCxnSpPr/>
          <p:nvPr/>
        </p:nvCxnSpPr>
        <p:spPr>
          <a:xfrm flipH="1">
            <a:off x="4187825" y="3289300"/>
            <a:ext cx="23495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337" name="Google Shape;337;p18"/>
          <p:cNvCxnSpPr/>
          <p:nvPr/>
        </p:nvCxnSpPr>
        <p:spPr>
          <a:xfrm flipH="1">
            <a:off x="5635625" y="3289300"/>
            <a:ext cx="23495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338" name="Google Shape;338;p18"/>
          <p:cNvCxnSpPr/>
          <p:nvPr/>
        </p:nvCxnSpPr>
        <p:spPr>
          <a:xfrm>
            <a:off x="4572000" y="3365500"/>
            <a:ext cx="1587" cy="762000"/>
          </a:xfrm>
          <a:prstGeom prst="straightConnector1">
            <a:avLst/>
          </a:prstGeom>
          <a:noFill/>
          <a:ln cap="sq" cmpd="sng" w="9525">
            <a:solidFill>
              <a:srgbClr val="000000"/>
            </a:solidFill>
            <a:prstDash val="solid"/>
            <a:miter lim="800000"/>
            <a:headEnd len="med" w="med" type="none"/>
            <a:tailEnd len="med" w="med" type="none"/>
          </a:ln>
        </p:spPr>
      </p:cxnSp>
      <p:cxnSp>
        <p:nvCxnSpPr>
          <p:cNvPr id="339" name="Google Shape;339;p18"/>
          <p:cNvCxnSpPr/>
          <p:nvPr/>
        </p:nvCxnSpPr>
        <p:spPr>
          <a:xfrm>
            <a:off x="5943600" y="3289300"/>
            <a:ext cx="38100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340" name="Google Shape;340;p18"/>
          <p:cNvCxnSpPr/>
          <p:nvPr/>
        </p:nvCxnSpPr>
        <p:spPr>
          <a:xfrm>
            <a:off x="4800600" y="2451100"/>
            <a:ext cx="762000" cy="381000"/>
          </a:xfrm>
          <a:prstGeom prst="straightConnector1">
            <a:avLst/>
          </a:prstGeom>
          <a:noFill/>
          <a:ln cap="sq" cmpd="sng" w="9525">
            <a:solidFill>
              <a:srgbClr val="000000"/>
            </a:solidFill>
            <a:prstDash val="solid"/>
            <a:miter lim="800000"/>
            <a:headEnd len="med" w="med" type="none"/>
            <a:tailEnd len="med" w="med" type="none"/>
          </a:ln>
        </p:spPr>
      </p:cxnSp>
      <p:cxnSp>
        <p:nvCxnSpPr>
          <p:cNvPr id="341" name="Google Shape;341;p18"/>
          <p:cNvCxnSpPr/>
          <p:nvPr/>
        </p:nvCxnSpPr>
        <p:spPr>
          <a:xfrm flipH="1">
            <a:off x="4568825" y="2451100"/>
            <a:ext cx="7937" cy="381000"/>
          </a:xfrm>
          <a:prstGeom prst="straightConnector1">
            <a:avLst/>
          </a:prstGeom>
          <a:noFill/>
          <a:ln cap="sq" cmpd="sng" w="9525">
            <a:solidFill>
              <a:srgbClr val="000000"/>
            </a:solidFill>
            <a:prstDash val="solid"/>
            <a:miter lim="800000"/>
            <a:headEnd len="med" w="med" type="none"/>
            <a:tailEnd len="med" w="med" type="none"/>
          </a:ln>
        </p:spPr>
      </p:cxnSp>
      <p:sp>
        <p:nvSpPr>
          <p:cNvPr id="342" name="Google Shape;342;p18"/>
          <p:cNvSpPr txBox="1"/>
          <p:nvPr/>
        </p:nvSpPr>
        <p:spPr>
          <a:xfrm>
            <a:off x="974725" y="2185987"/>
            <a:ext cx="6746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MAX</a:t>
            </a:r>
            <a:endParaRPr/>
          </a:p>
        </p:txBody>
      </p:sp>
      <p:sp>
        <p:nvSpPr>
          <p:cNvPr id="343" name="Google Shape;343;p18"/>
          <p:cNvSpPr txBox="1"/>
          <p:nvPr/>
        </p:nvSpPr>
        <p:spPr>
          <a:xfrm>
            <a:off x="914400" y="3289300"/>
            <a:ext cx="600075"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MIN</a:t>
            </a:r>
            <a:endParaRPr/>
          </a:p>
        </p:txBody>
      </p:sp>
      <p:sp>
        <p:nvSpPr>
          <p:cNvPr id="344" name="Google Shape;344;p18"/>
          <p:cNvSpPr txBox="1"/>
          <p:nvPr/>
        </p:nvSpPr>
        <p:spPr>
          <a:xfrm>
            <a:off x="1023937" y="4859337"/>
            <a:ext cx="5348287" cy="947737"/>
          </a:xfrm>
          <a:prstGeom prst="rect">
            <a:avLst/>
          </a:prstGeom>
          <a:noFill/>
          <a:ln>
            <a:noFill/>
          </a:ln>
        </p:spPr>
        <p:txBody>
          <a:bodyPr anchorCtr="0" anchor="t" bIns="46800" lIns="90000" spcFirstLastPara="1" rIns="90000" wrap="square" tIns="46800">
            <a:spAutoFit/>
          </a:bodyPr>
          <a:lstStyle/>
          <a:p>
            <a:pPr indent="-177800" lvl="0" marL="0" marR="0" rtl="0" algn="l">
              <a:lnSpc>
                <a:spcPct val="100000"/>
              </a:lnSpc>
              <a:spcBef>
                <a:spcPts val="0"/>
              </a:spcBef>
              <a:spcAft>
                <a:spcPts val="0"/>
              </a:spcAft>
              <a:buClr>
                <a:srgbClr val="000000"/>
              </a:buClr>
              <a:buSzPts val="2800"/>
              <a:buFont typeface="Tahoma"/>
              <a:buChar char="•"/>
            </a:pPr>
            <a:r>
              <a:rPr b="0" i="0" lang="en-US" sz="2800" u="none">
                <a:solidFill>
                  <a:srgbClr val="000000"/>
                </a:solidFill>
                <a:latin typeface="Tahoma"/>
                <a:ea typeface="Tahoma"/>
                <a:cs typeface="Tahoma"/>
                <a:sym typeface="Tahoma"/>
              </a:rPr>
              <a:t>Minimize opponent’s chance</a:t>
            </a:r>
            <a:endParaRPr/>
          </a:p>
          <a:p>
            <a:pPr indent="-177800" lvl="0" marL="0" marR="0" rtl="0" algn="l">
              <a:lnSpc>
                <a:spcPct val="100000"/>
              </a:lnSpc>
              <a:spcBef>
                <a:spcPts val="0"/>
              </a:spcBef>
              <a:spcAft>
                <a:spcPts val="0"/>
              </a:spcAft>
              <a:buClr>
                <a:srgbClr val="000000"/>
              </a:buClr>
              <a:buSzPts val="2800"/>
              <a:buFont typeface="Tahoma"/>
              <a:buChar char="•"/>
            </a:pPr>
            <a:r>
              <a:rPr b="0" i="0" lang="en-US" sz="2800" u="none">
                <a:solidFill>
                  <a:srgbClr val="000000"/>
                </a:solidFill>
                <a:latin typeface="Tahoma"/>
                <a:ea typeface="Tahoma"/>
                <a:cs typeface="Tahoma"/>
                <a:sym typeface="Tahoma"/>
              </a:rPr>
              <a:t>Maximize your chance</a:t>
            </a:r>
            <a:endParaRPr/>
          </a:p>
        </p:txBody>
      </p:sp>
      <p:cxnSp>
        <p:nvCxnSpPr>
          <p:cNvPr id="345" name="Google Shape;345;p18"/>
          <p:cNvCxnSpPr/>
          <p:nvPr/>
        </p:nvCxnSpPr>
        <p:spPr>
          <a:xfrm>
            <a:off x="7620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1" name="Shape 351"/>
        <p:cNvGrpSpPr/>
        <p:nvPr/>
      </p:nvGrpSpPr>
      <p:grpSpPr>
        <a:xfrm>
          <a:off x="0" y="0"/>
          <a:ext cx="0" cy="0"/>
          <a:chOff x="0" y="0"/>
          <a:chExt cx="0" cy="0"/>
        </a:xfrm>
      </p:grpSpPr>
      <p:sp>
        <p:nvSpPr>
          <p:cNvPr id="352" name="Google Shape;352;p19"/>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Minimax</a:t>
            </a:r>
            <a:endParaRPr/>
          </a:p>
        </p:txBody>
      </p:sp>
      <p:sp>
        <p:nvSpPr>
          <p:cNvPr id="353" name="Google Shape;353;p19"/>
          <p:cNvSpPr txBox="1"/>
          <p:nvPr/>
        </p:nvSpPr>
        <p:spPr>
          <a:xfrm>
            <a:off x="3200400" y="2689225"/>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3</a:t>
            </a:r>
            <a:endParaRPr/>
          </a:p>
        </p:txBody>
      </p:sp>
      <p:sp>
        <p:nvSpPr>
          <p:cNvPr id="354" name="Google Shape;354;p19"/>
          <p:cNvSpPr txBox="1"/>
          <p:nvPr/>
        </p:nvSpPr>
        <p:spPr>
          <a:xfrm>
            <a:off x="4394200" y="1851025"/>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3</a:t>
            </a:r>
            <a:endParaRPr/>
          </a:p>
        </p:txBody>
      </p:sp>
      <p:sp>
        <p:nvSpPr>
          <p:cNvPr id="355" name="Google Shape;355;p19"/>
          <p:cNvSpPr txBox="1"/>
          <p:nvPr/>
        </p:nvSpPr>
        <p:spPr>
          <a:xfrm>
            <a:off x="4394200" y="2689225"/>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a:t>
            </a:r>
            <a:endParaRPr/>
          </a:p>
        </p:txBody>
      </p:sp>
      <p:sp>
        <p:nvSpPr>
          <p:cNvPr id="356" name="Google Shape;356;p19"/>
          <p:cNvSpPr txBox="1"/>
          <p:nvPr/>
        </p:nvSpPr>
        <p:spPr>
          <a:xfrm>
            <a:off x="2057400" y="3908425"/>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3</a:t>
            </a:r>
            <a:endParaRPr/>
          </a:p>
        </p:txBody>
      </p:sp>
      <p:sp>
        <p:nvSpPr>
          <p:cNvPr id="357" name="Google Shape;357;p19"/>
          <p:cNvSpPr txBox="1"/>
          <p:nvPr/>
        </p:nvSpPr>
        <p:spPr>
          <a:xfrm>
            <a:off x="5638800" y="2689225"/>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a:t>
            </a:r>
            <a:endParaRPr/>
          </a:p>
        </p:txBody>
      </p:sp>
      <p:sp>
        <p:nvSpPr>
          <p:cNvPr id="358" name="Google Shape;358;p19"/>
          <p:cNvSpPr txBox="1"/>
          <p:nvPr/>
        </p:nvSpPr>
        <p:spPr>
          <a:xfrm>
            <a:off x="3505200" y="3908425"/>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8</a:t>
            </a:r>
            <a:endParaRPr/>
          </a:p>
        </p:txBody>
      </p:sp>
      <p:sp>
        <p:nvSpPr>
          <p:cNvPr id="359" name="Google Shape;359;p19"/>
          <p:cNvSpPr txBox="1"/>
          <p:nvPr/>
        </p:nvSpPr>
        <p:spPr>
          <a:xfrm>
            <a:off x="2743200" y="3908425"/>
            <a:ext cx="433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12</a:t>
            </a:r>
            <a:endParaRPr/>
          </a:p>
        </p:txBody>
      </p:sp>
      <p:sp>
        <p:nvSpPr>
          <p:cNvPr id="360" name="Google Shape;360;p19"/>
          <p:cNvSpPr txBox="1"/>
          <p:nvPr/>
        </p:nvSpPr>
        <p:spPr>
          <a:xfrm>
            <a:off x="4419600" y="3908425"/>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4</a:t>
            </a:r>
            <a:endParaRPr/>
          </a:p>
        </p:txBody>
      </p:sp>
      <p:sp>
        <p:nvSpPr>
          <p:cNvPr id="361" name="Google Shape;361;p19"/>
          <p:cNvSpPr txBox="1"/>
          <p:nvPr/>
        </p:nvSpPr>
        <p:spPr>
          <a:xfrm>
            <a:off x="4800600" y="3908425"/>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6</a:t>
            </a:r>
            <a:endParaRPr/>
          </a:p>
        </p:txBody>
      </p:sp>
      <p:sp>
        <p:nvSpPr>
          <p:cNvPr id="362" name="Google Shape;362;p19"/>
          <p:cNvSpPr txBox="1"/>
          <p:nvPr/>
        </p:nvSpPr>
        <p:spPr>
          <a:xfrm>
            <a:off x="5410200" y="3908425"/>
            <a:ext cx="433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14</a:t>
            </a:r>
            <a:endParaRPr/>
          </a:p>
        </p:txBody>
      </p:sp>
      <p:sp>
        <p:nvSpPr>
          <p:cNvPr id="363" name="Google Shape;363;p19"/>
          <p:cNvSpPr txBox="1"/>
          <p:nvPr/>
        </p:nvSpPr>
        <p:spPr>
          <a:xfrm>
            <a:off x="6781800" y="3908425"/>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a:t>
            </a:r>
            <a:endParaRPr/>
          </a:p>
        </p:txBody>
      </p:sp>
      <p:sp>
        <p:nvSpPr>
          <p:cNvPr id="364" name="Google Shape;364;p19"/>
          <p:cNvSpPr txBox="1"/>
          <p:nvPr/>
        </p:nvSpPr>
        <p:spPr>
          <a:xfrm>
            <a:off x="6172200" y="3908425"/>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5</a:t>
            </a:r>
            <a:endParaRPr/>
          </a:p>
        </p:txBody>
      </p:sp>
      <p:sp>
        <p:nvSpPr>
          <p:cNvPr id="365" name="Google Shape;365;p19"/>
          <p:cNvSpPr txBox="1"/>
          <p:nvPr/>
        </p:nvSpPr>
        <p:spPr>
          <a:xfrm>
            <a:off x="3962400" y="3908425"/>
            <a:ext cx="3063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a:t>
            </a:r>
            <a:endParaRPr/>
          </a:p>
        </p:txBody>
      </p:sp>
      <p:cxnSp>
        <p:nvCxnSpPr>
          <p:cNvPr id="366" name="Google Shape;366;p19"/>
          <p:cNvCxnSpPr/>
          <p:nvPr/>
        </p:nvCxnSpPr>
        <p:spPr>
          <a:xfrm flipH="1">
            <a:off x="3502025" y="2232025"/>
            <a:ext cx="844550" cy="457200"/>
          </a:xfrm>
          <a:prstGeom prst="straightConnector1">
            <a:avLst/>
          </a:prstGeom>
          <a:noFill/>
          <a:ln cap="sq" cmpd="sng" w="57225">
            <a:solidFill>
              <a:srgbClr val="000000"/>
            </a:solidFill>
            <a:prstDash val="solid"/>
            <a:miter lim="800000"/>
            <a:headEnd len="med" w="med" type="none"/>
            <a:tailEnd len="med" w="med" type="none"/>
          </a:ln>
        </p:spPr>
      </p:cxnSp>
      <p:cxnSp>
        <p:nvCxnSpPr>
          <p:cNvPr id="367" name="Google Shape;367;p19"/>
          <p:cNvCxnSpPr/>
          <p:nvPr/>
        </p:nvCxnSpPr>
        <p:spPr>
          <a:xfrm flipH="1">
            <a:off x="2359025" y="3146425"/>
            <a:ext cx="92075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368" name="Google Shape;368;p19"/>
          <p:cNvCxnSpPr/>
          <p:nvPr/>
        </p:nvCxnSpPr>
        <p:spPr>
          <a:xfrm flipH="1">
            <a:off x="3121025" y="3146425"/>
            <a:ext cx="23495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369" name="Google Shape;369;p19"/>
          <p:cNvCxnSpPr/>
          <p:nvPr/>
        </p:nvCxnSpPr>
        <p:spPr>
          <a:xfrm>
            <a:off x="3505200" y="3146425"/>
            <a:ext cx="15240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370" name="Google Shape;370;p19"/>
          <p:cNvCxnSpPr/>
          <p:nvPr/>
        </p:nvCxnSpPr>
        <p:spPr>
          <a:xfrm>
            <a:off x="4572000" y="3070225"/>
            <a:ext cx="381000" cy="838200"/>
          </a:xfrm>
          <a:prstGeom prst="straightConnector1">
            <a:avLst/>
          </a:prstGeom>
          <a:noFill/>
          <a:ln cap="sq" cmpd="sng" w="9525">
            <a:solidFill>
              <a:srgbClr val="000000"/>
            </a:solidFill>
            <a:prstDash val="solid"/>
            <a:miter lim="800000"/>
            <a:headEnd len="med" w="med" type="none"/>
            <a:tailEnd len="med" w="med" type="none"/>
          </a:ln>
        </p:spPr>
      </p:cxnSp>
      <p:cxnSp>
        <p:nvCxnSpPr>
          <p:cNvPr id="371" name="Google Shape;371;p19"/>
          <p:cNvCxnSpPr/>
          <p:nvPr/>
        </p:nvCxnSpPr>
        <p:spPr>
          <a:xfrm>
            <a:off x="6019800" y="3146425"/>
            <a:ext cx="83820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372" name="Google Shape;372;p19"/>
          <p:cNvCxnSpPr/>
          <p:nvPr/>
        </p:nvCxnSpPr>
        <p:spPr>
          <a:xfrm flipH="1">
            <a:off x="4187825" y="3146425"/>
            <a:ext cx="23495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373" name="Google Shape;373;p19"/>
          <p:cNvCxnSpPr/>
          <p:nvPr/>
        </p:nvCxnSpPr>
        <p:spPr>
          <a:xfrm flipH="1">
            <a:off x="5635625" y="3146425"/>
            <a:ext cx="23495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374" name="Google Shape;374;p19"/>
          <p:cNvCxnSpPr/>
          <p:nvPr/>
        </p:nvCxnSpPr>
        <p:spPr>
          <a:xfrm>
            <a:off x="4572000" y="3222625"/>
            <a:ext cx="1587" cy="762000"/>
          </a:xfrm>
          <a:prstGeom prst="straightConnector1">
            <a:avLst/>
          </a:prstGeom>
          <a:noFill/>
          <a:ln cap="sq" cmpd="sng" w="9525">
            <a:solidFill>
              <a:srgbClr val="000000"/>
            </a:solidFill>
            <a:prstDash val="solid"/>
            <a:miter lim="800000"/>
            <a:headEnd len="med" w="med" type="none"/>
            <a:tailEnd len="med" w="med" type="none"/>
          </a:ln>
        </p:spPr>
      </p:cxnSp>
      <p:cxnSp>
        <p:nvCxnSpPr>
          <p:cNvPr id="375" name="Google Shape;375;p19"/>
          <p:cNvCxnSpPr/>
          <p:nvPr/>
        </p:nvCxnSpPr>
        <p:spPr>
          <a:xfrm>
            <a:off x="5943600" y="3146425"/>
            <a:ext cx="381000" cy="762000"/>
          </a:xfrm>
          <a:prstGeom prst="straightConnector1">
            <a:avLst/>
          </a:prstGeom>
          <a:noFill/>
          <a:ln cap="sq" cmpd="sng" w="9525">
            <a:solidFill>
              <a:srgbClr val="000000"/>
            </a:solidFill>
            <a:prstDash val="solid"/>
            <a:miter lim="800000"/>
            <a:headEnd len="med" w="med" type="none"/>
            <a:tailEnd len="med" w="med" type="none"/>
          </a:ln>
        </p:spPr>
      </p:cxnSp>
      <p:cxnSp>
        <p:nvCxnSpPr>
          <p:cNvPr id="376" name="Google Shape;376;p19"/>
          <p:cNvCxnSpPr/>
          <p:nvPr/>
        </p:nvCxnSpPr>
        <p:spPr>
          <a:xfrm>
            <a:off x="4800600" y="2308225"/>
            <a:ext cx="762000" cy="381000"/>
          </a:xfrm>
          <a:prstGeom prst="straightConnector1">
            <a:avLst/>
          </a:prstGeom>
          <a:noFill/>
          <a:ln cap="sq" cmpd="sng" w="9525">
            <a:solidFill>
              <a:srgbClr val="000000"/>
            </a:solidFill>
            <a:prstDash val="solid"/>
            <a:miter lim="800000"/>
            <a:headEnd len="med" w="med" type="none"/>
            <a:tailEnd len="med" w="med" type="none"/>
          </a:ln>
        </p:spPr>
      </p:cxnSp>
      <p:cxnSp>
        <p:nvCxnSpPr>
          <p:cNvPr id="377" name="Google Shape;377;p19"/>
          <p:cNvCxnSpPr/>
          <p:nvPr/>
        </p:nvCxnSpPr>
        <p:spPr>
          <a:xfrm flipH="1">
            <a:off x="4568825" y="2308225"/>
            <a:ext cx="7937" cy="381000"/>
          </a:xfrm>
          <a:prstGeom prst="straightConnector1">
            <a:avLst/>
          </a:prstGeom>
          <a:noFill/>
          <a:ln cap="sq" cmpd="sng" w="9525">
            <a:solidFill>
              <a:srgbClr val="000000"/>
            </a:solidFill>
            <a:prstDash val="solid"/>
            <a:miter lim="800000"/>
            <a:headEnd len="med" w="med" type="none"/>
            <a:tailEnd len="med" w="med" type="none"/>
          </a:ln>
        </p:spPr>
      </p:cxnSp>
      <p:sp>
        <p:nvSpPr>
          <p:cNvPr id="378" name="Google Shape;378;p19"/>
          <p:cNvSpPr txBox="1"/>
          <p:nvPr/>
        </p:nvSpPr>
        <p:spPr>
          <a:xfrm>
            <a:off x="974725" y="2043112"/>
            <a:ext cx="6746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MAX</a:t>
            </a:r>
            <a:endParaRPr/>
          </a:p>
        </p:txBody>
      </p:sp>
      <p:sp>
        <p:nvSpPr>
          <p:cNvPr id="379" name="Google Shape;379;p19"/>
          <p:cNvSpPr txBox="1"/>
          <p:nvPr/>
        </p:nvSpPr>
        <p:spPr>
          <a:xfrm>
            <a:off x="914400" y="3146425"/>
            <a:ext cx="600075"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MIN</a:t>
            </a:r>
            <a:endParaRPr/>
          </a:p>
        </p:txBody>
      </p:sp>
      <p:sp>
        <p:nvSpPr>
          <p:cNvPr id="380" name="Google Shape;380;p19"/>
          <p:cNvSpPr txBox="1"/>
          <p:nvPr/>
        </p:nvSpPr>
        <p:spPr>
          <a:xfrm>
            <a:off x="1023937" y="4787900"/>
            <a:ext cx="5348287" cy="947737"/>
          </a:xfrm>
          <a:prstGeom prst="rect">
            <a:avLst/>
          </a:prstGeom>
          <a:noFill/>
          <a:ln>
            <a:noFill/>
          </a:ln>
        </p:spPr>
        <p:txBody>
          <a:bodyPr anchorCtr="0" anchor="t" bIns="46800" lIns="90000" spcFirstLastPara="1" rIns="90000" wrap="square" tIns="46800">
            <a:spAutoFit/>
          </a:bodyPr>
          <a:lstStyle/>
          <a:p>
            <a:pPr indent="-177800" lvl="0" marL="0" marR="0" rtl="0" algn="l">
              <a:lnSpc>
                <a:spcPct val="100000"/>
              </a:lnSpc>
              <a:spcBef>
                <a:spcPts val="0"/>
              </a:spcBef>
              <a:spcAft>
                <a:spcPts val="0"/>
              </a:spcAft>
              <a:buClr>
                <a:srgbClr val="000000"/>
              </a:buClr>
              <a:buSzPts val="2800"/>
              <a:buFont typeface="Tahoma"/>
              <a:buChar char="•"/>
            </a:pPr>
            <a:r>
              <a:rPr b="0" i="0" lang="en-US" sz="2800" u="none">
                <a:solidFill>
                  <a:srgbClr val="000000"/>
                </a:solidFill>
                <a:latin typeface="Tahoma"/>
                <a:ea typeface="Tahoma"/>
                <a:cs typeface="Tahoma"/>
                <a:sym typeface="Tahoma"/>
              </a:rPr>
              <a:t>Minimize opponent’s chance</a:t>
            </a:r>
            <a:endParaRPr/>
          </a:p>
          <a:p>
            <a:pPr indent="-177800" lvl="0" marL="0" marR="0" rtl="0" algn="l">
              <a:lnSpc>
                <a:spcPct val="100000"/>
              </a:lnSpc>
              <a:spcBef>
                <a:spcPts val="0"/>
              </a:spcBef>
              <a:spcAft>
                <a:spcPts val="0"/>
              </a:spcAft>
              <a:buClr>
                <a:srgbClr val="000000"/>
              </a:buClr>
              <a:buSzPts val="2800"/>
              <a:buFont typeface="Tahoma"/>
              <a:buChar char="•"/>
            </a:pPr>
            <a:r>
              <a:rPr b="0" i="0" lang="en-US" sz="2800" u="none">
                <a:solidFill>
                  <a:srgbClr val="000000"/>
                </a:solidFill>
                <a:latin typeface="Tahoma"/>
                <a:ea typeface="Tahoma"/>
                <a:cs typeface="Tahoma"/>
                <a:sym typeface="Tahoma"/>
              </a:rPr>
              <a:t>Maximize your chance</a:t>
            </a:r>
            <a:endParaRPr/>
          </a:p>
        </p:txBody>
      </p:sp>
      <p:cxnSp>
        <p:nvCxnSpPr>
          <p:cNvPr id="381" name="Google Shape;381;p19"/>
          <p:cNvCxnSpPr/>
          <p:nvPr/>
        </p:nvCxnSpPr>
        <p:spPr>
          <a:xfrm>
            <a:off x="7620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 name="Shape 88"/>
        <p:cNvGrpSpPr/>
        <p:nvPr/>
      </p:nvGrpSpPr>
      <p:grpSpPr>
        <a:xfrm>
          <a:off x="0" y="0"/>
          <a:ext cx="0" cy="0"/>
          <a:chOff x="0" y="0"/>
          <a:chExt cx="0" cy="0"/>
        </a:xfrm>
      </p:grpSpPr>
      <p:sp>
        <p:nvSpPr>
          <p:cNvPr id="89" name="Google Shape;89;p2"/>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What kind of games?</a:t>
            </a:r>
            <a:endParaRPr/>
          </a:p>
        </p:txBody>
      </p:sp>
      <p:sp>
        <p:nvSpPr>
          <p:cNvPr id="90" name="Google Shape;90;p2"/>
          <p:cNvSpPr txBox="1"/>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39725" lvl="0" marL="339725" marR="0" rtl="0" algn="l">
              <a:lnSpc>
                <a:spcPct val="90000"/>
              </a:lnSpc>
              <a:spcBef>
                <a:spcPts val="0"/>
              </a:spcBef>
              <a:spcAft>
                <a:spcPts val="0"/>
              </a:spcAft>
              <a:buClr>
                <a:srgbClr val="000000"/>
              </a:buClr>
              <a:buSzPts val="2400"/>
              <a:buFont typeface="Arial"/>
              <a:buChar char="•"/>
            </a:pPr>
            <a:r>
              <a:rPr b="1" i="0" lang="en-US" sz="2400" u="none">
                <a:solidFill>
                  <a:srgbClr val="000000"/>
                </a:solidFill>
                <a:latin typeface="Times New Roman"/>
                <a:ea typeface="Times New Roman"/>
                <a:cs typeface="Times New Roman"/>
                <a:sym typeface="Times New Roman"/>
              </a:rPr>
              <a:t>Abstraction: To describe a game we must capture every relevant aspect of the game.  Such as:</a:t>
            </a:r>
            <a:endParaRPr/>
          </a:p>
          <a:p>
            <a:pPr indent="-282575" lvl="1" marL="739775" marR="0" rtl="0" algn="l">
              <a:lnSpc>
                <a:spcPct val="90000"/>
              </a:lnSpc>
              <a:spcBef>
                <a:spcPts val="5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Chess</a:t>
            </a:r>
            <a:endParaRPr/>
          </a:p>
          <a:p>
            <a:pPr indent="-282575" lvl="1" marL="739775" marR="0" rtl="0" algn="l">
              <a:lnSpc>
                <a:spcPct val="90000"/>
              </a:lnSpc>
              <a:spcBef>
                <a:spcPts val="5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Tic-tac-toe</a:t>
            </a:r>
            <a:endParaRPr/>
          </a:p>
          <a:p>
            <a:pPr indent="-282575" lvl="1" marL="739775" marR="0" rtl="0" algn="l">
              <a:lnSpc>
                <a:spcPct val="90000"/>
              </a:lnSpc>
              <a:spcBef>
                <a:spcPts val="5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a:t>
            </a:r>
            <a:endParaRPr/>
          </a:p>
          <a:p>
            <a:pPr indent="-339725" lvl="0" marL="339725" marR="0" rtl="0" algn="l">
              <a:lnSpc>
                <a:spcPct val="90000"/>
              </a:lnSpc>
              <a:spcBef>
                <a:spcPts val="600"/>
              </a:spcBef>
              <a:spcAft>
                <a:spcPts val="0"/>
              </a:spcAft>
              <a:buClr>
                <a:srgbClr val="000000"/>
              </a:buClr>
              <a:buSzPts val="2400"/>
              <a:buFont typeface="Arial"/>
              <a:buChar char="•"/>
            </a:pPr>
            <a:r>
              <a:rPr b="1" i="0" lang="en-US" sz="2400" u="none">
                <a:solidFill>
                  <a:srgbClr val="000000"/>
                </a:solidFill>
                <a:latin typeface="Times New Roman"/>
                <a:ea typeface="Times New Roman"/>
                <a:cs typeface="Times New Roman"/>
                <a:sym typeface="Times New Roman"/>
              </a:rPr>
              <a:t>Accessible environments:  Such games are characterized by perfect information</a:t>
            </a:r>
            <a:endParaRPr/>
          </a:p>
          <a:p>
            <a:pPr indent="-339725" lvl="0" marL="339725" marR="0" rtl="0" algn="l">
              <a:lnSpc>
                <a:spcPct val="90000"/>
              </a:lnSpc>
              <a:spcBef>
                <a:spcPts val="300"/>
              </a:spcBef>
              <a:spcAft>
                <a:spcPts val="0"/>
              </a:spcAft>
              <a:buClr>
                <a:schemeClr val="lt1"/>
              </a:buClr>
              <a:buSzPts val="1200"/>
              <a:buFont typeface="Arial"/>
              <a:buNone/>
            </a:pPr>
            <a:r>
              <a:t/>
            </a:r>
            <a:endParaRPr b="1" i="0" sz="1200" u="none">
              <a:solidFill>
                <a:srgbClr val="000000"/>
              </a:solidFill>
              <a:latin typeface="Times New Roman"/>
              <a:ea typeface="Times New Roman"/>
              <a:cs typeface="Times New Roman"/>
              <a:sym typeface="Times New Roman"/>
            </a:endParaRPr>
          </a:p>
          <a:p>
            <a:pPr indent="-339725" lvl="0" marL="339725" marR="0" rtl="0" algn="l">
              <a:lnSpc>
                <a:spcPct val="90000"/>
              </a:lnSpc>
              <a:spcBef>
                <a:spcPts val="600"/>
              </a:spcBef>
              <a:spcAft>
                <a:spcPts val="0"/>
              </a:spcAft>
              <a:buClr>
                <a:srgbClr val="000000"/>
              </a:buClr>
              <a:buSzPts val="2400"/>
              <a:buFont typeface="Arial"/>
              <a:buChar char="•"/>
            </a:pPr>
            <a:r>
              <a:rPr b="1" i="0" lang="en-US" sz="2400" u="none">
                <a:solidFill>
                  <a:srgbClr val="000000"/>
                </a:solidFill>
                <a:latin typeface="Times New Roman"/>
                <a:ea typeface="Times New Roman"/>
                <a:cs typeface="Times New Roman"/>
                <a:sym typeface="Times New Roman"/>
              </a:rPr>
              <a:t>Search: game-playing then consists of a search through possible game positions</a:t>
            </a:r>
            <a:endParaRPr/>
          </a:p>
          <a:p>
            <a:pPr indent="-339725" lvl="0" marL="339725" marR="0" rtl="0" algn="l">
              <a:lnSpc>
                <a:spcPct val="90000"/>
              </a:lnSpc>
              <a:spcBef>
                <a:spcPts val="300"/>
              </a:spcBef>
              <a:spcAft>
                <a:spcPts val="0"/>
              </a:spcAft>
              <a:buClr>
                <a:schemeClr val="lt1"/>
              </a:buClr>
              <a:buSzPts val="1200"/>
              <a:buFont typeface="Arial"/>
              <a:buNone/>
            </a:pPr>
            <a:r>
              <a:t/>
            </a:r>
            <a:endParaRPr b="1" i="0" sz="1200" u="none">
              <a:solidFill>
                <a:srgbClr val="000000"/>
              </a:solidFill>
              <a:latin typeface="Times New Roman"/>
              <a:ea typeface="Times New Roman"/>
              <a:cs typeface="Times New Roman"/>
              <a:sym typeface="Times New Roman"/>
            </a:endParaRPr>
          </a:p>
          <a:p>
            <a:pPr indent="-339725" lvl="0" marL="339725" marR="0" rtl="0" algn="l">
              <a:lnSpc>
                <a:spcPct val="90000"/>
              </a:lnSpc>
              <a:spcBef>
                <a:spcPts val="600"/>
              </a:spcBef>
              <a:spcAft>
                <a:spcPts val="0"/>
              </a:spcAft>
              <a:buClr>
                <a:srgbClr val="000000"/>
              </a:buClr>
              <a:buSzPts val="2400"/>
              <a:buFont typeface="Arial"/>
              <a:buChar char="•"/>
            </a:pPr>
            <a:r>
              <a:rPr b="1" i="0" lang="en-US" sz="2400" u="none">
                <a:solidFill>
                  <a:srgbClr val="000000"/>
                </a:solidFill>
                <a:latin typeface="Times New Roman"/>
                <a:ea typeface="Times New Roman"/>
                <a:cs typeface="Times New Roman"/>
                <a:sym typeface="Times New Roman"/>
              </a:rPr>
              <a:t>Unpredictable opponent: introduces uncertainty thus game-playing must deal with contingency problems</a:t>
            </a:r>
            <a:endParaRPr/>
          </a:p>
          <a:p>
            <a:pPr indent="0" lvl="0" marL="0" marR="0" rtl="0" algn="l">
              <a:lnSpc>
                <a:spcPct val="100000"/>
              </a:lnSpc>
              <a:spcBef>
                <a:spcPts val="0"/>
              </a:spcBef>
              <a:spcAft>
                <a:spcPts val="0"/>
              </a:spcAft>
              <a:buNone/>
            </a:pPr>
            <a:r>
              <a:t/>
            </a:r>
            <a:endParaRPr b="1" i="0" sz="2400" u="none">
              <a:solidFill>
                <a:srgbClr val="000000"/>
              </a:solidFill>
              <a:latin typeface="Times New Roman"/>
              <a:ea typeface="Times New Roman"/>
              <a:cs typeface="Times New Roman"/>
              <a:sym typeface="Times New Roman"/>
            </a:endParaRPr>
          </a:p>
        </p:txBody>
      </p:sp>
      <p:cxnSp>
        <p:nvCxnSpPr>
          <p:cNvPr id="91" name="Google Shape;91;p2"/>
          <p:cNvCxnSpPr/>
          <p:nvPr/>
        </p:nvCxnSpPr>
        <p:spPr>
          <a:xfrm>
            <a:off x="7620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7" name="Shape 387"/>
        <p:cNvGrpSpPr/>
        <p:nvPr/>
      </p:nvGrpSpPr>
      <p:grpSpPr>
        <a:xfrm>
          <a:off x="0" y="0"/>
          <a:ext cx="0" cy="0"/>
          <a:chOff x="0" y="0"/>
          <a:chExt cx="0" cy="0"/>
        </a:xfrm>
      </p:grpSpPr>
      <p:sp>
        <p:nvSpPr>
          <p:cNvPr id="388" name="Google Shape;388;p20"/>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Calibri"/>
              <a:buNone/>
            </a:pPr>
            <a:r>
              <a:rPr b="0" i="0" lang="en-US" sz="4000" u="none">
                <a:solidFill>
                  <a:srgbClr val="000000"/>
                </a:solidFill>
                <a:latin typeface="Calibri"/>
                <a:ea typeface="Calibri"/>
                <a:cs typeface="Calibri"/>
                <a:sym typeface="Calibri"/>
              </a:rPr>
              <a:t>minimax = maximum of the minimum</a:t>
            </a:r>
            <a:endParaRPr/>
          </a:p>
        </p:txBody>
      </p:sp>
      <p:grpSp>
        <p:nvGrpSpPr>
          <p:cNvPr id="389" name="Google Shape;389;p20"/>
          <p:cNvGrpSpPr/>
          <p:nvPr/>
        </p:nvGrpSpPr>
        <p:grpSpPr>
          <a:xfrm>
            <a:off x="381000" y="1905000"/>
            <a:ext cx="8226425" cy="3336925"/>
            <a:chOff x="240" y="1200"/>
            <a:chExt cx="5182" cy="2102"/>
          </a:xfrm>
        </p:grpSpPr>
        <p:pic>
          <p:nvPicPr>
            <p:cNvPr id="390" name="Google Shape;390;p20"/>
            <p:cNvPicPr preferRelativeResize="0"/>
            <p:nvPr/>
          </p:nvPicPr>
          <p:blipFill rotWithShape="1">
            <a:blip r:embed="rId3">
              <a:alphaModFix/>
            </a:blip>
            <a:srcRect b="52085" l="9375" r="0" t="0"/>
            <a:stretch/>
          </p:blipFill>
          <p:spPr>
            <a:xfrm>
              <a:off x="240" y="1248"/>
              <a:ext cx="5182" cy="2054"/>
            </a:xfrm>
            <a:prstGeom prst="rect">
              <a:avLst/>
            </a:prstGeom>
            <a:noFill/>
            <a:ln>
              <a:noFill/>
            </a:ln>
          </p:spPr>
        </p:pic>
        <p:sp>
          <p:nvSpPr>
            <p:cNvPr id="391" name="Google Shape;391;p20"/>
            <p:cNvSpPr/>
            <p:nvPr/>
          </p:nvSpPr>
          <p:spPr>
            <a:xfrm>
              <a:off x="2880" y="1200"/>
              <a:ext cx="238" cy="238"/>
            </a:xfrm>
            <a:prstGeom prst="triangle">
              <a:avLst>
                <a:gd fmla="val 50000" name="adj"/>
              </a:avLst>
            </a:prstGeom>
            <a:no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sp>
        <p:nvSpPr>
          <p:cNvPr id="392" name="Google Shape;392;p20"/>
          <p:cNvSpPr txBox="1"/>
          <p:nvPr/>
        </p:nvSpPr>
        <p:spPr>
          <a:xfrm>
            <a:off x="7950200" y="2251075"/>
            <a:ext cx="720725"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1</a:t>
            </a:r>
            <a:r>
              <a:rPr b="0" baseline="30000" i="0" lang="en-US" sz="1800" u="none">
                <a:solidFill>
                  <a:srgbClr val="000000"/>
                </a:solidFill>
                <a:latin typeface="Calibri"/>
                <a:ea typeface="Calibri"/>
                <a:cs typeface="Calibri"/>
                <a:sym typeface="Calibri"/>
              </a:rPr>
              <a:t>st</a:t>
            </a:r>
            <a:r>
              <a:rPr b="0" i="0" lang="en-US" sz="1800" u="none">
                <a:solidFill>
                  <a:srgbClr val="000000"/>
                </a:solidFill>
                <a:latin typeface="Calibri"/>
                <a:ea typeface="Calibri"/>
                <a:cs typeface="Calibri"/>
                <a:sym typeface="Calibri"/>
              </a:rPr>
              <a:t> ply</a:t>
            </a:r>
            <a:endParaRPr/>
          </a:p>
        </p:txBody>
      </p:sp>
      <p:sp>
        <p:nvSpPr>
          <p:cNvPr id="393" name="Google Shape;393;p20"/>
          <p:cNvSpPr txBox="1"/>
          <p:nvPr/>
        </p:nvSpPr>
        <p:spPr>
          <a:xfrm>
            <a:off x="7916862" y="3581400"/>
            <a:ext cx="7635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2</a:t>
            </a:r>
            <a:r>
              <a:rPr b="0" baseline="30000" i="0" lang="en-US" sz="1800" u="none">
                <a:solidFill>
                  <a:srgbClr val="000000"/>
                </a:solidFill>
                <a:latin typeface="Calibri"/>
                <a:ea typeface="Calibri"/>
                <a:cs typeface="Calibri"/>
                <a:sym typeface="Calibri"/>
              </a:rPr>
              <a:t>nd</a:t>
            </a:r>
            <a:r>
              <a:rPr b="0" i="0" lang="en-US" sz="1800" u="none">
                <a:solidFill>
                  <a:srgbClr val="000000"/>
                </a:solidFill>
                <a:latin typeface="Calibri"/>
                <a:ea typeface="Calibri"/>
                <a:cs typeface="Calibri"/>
                <a:sym typeface="Calibri"/>
              </a:rPr>
              <a:t> ply</a:t>
            </a:r>
            <a:endParaRPr/>
          </a:p>
        </p:txBody>
      </p:sp>
      <p:cxnSp>
        <p:nvCxnSpPr>
          <p:cNvPr id="394" name="Google Shape;394;p20"/>
          <p:cNvCxnSpPr/>
          <p:nvPr/>
        </p:nvCxnSpPr>
        <p:spPr>
          <a:xfrm>
            <a:off x="7620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0" name="Shape 400"/>
        <p:cNvGrpSpPr/>
        <p:nvPr/>
      </p:nvGrpSpPr>
      <p:grpSpPr>
        <a:xfrm>
          <a:off x="0" y="0"/>
          <a:ext cx="0" cy="0"/>
          <a:chOff x="0" y="0"/>
          <a:chExt cx="0" cy="0"/>
        </a:xfrm>
      </p:grpSpPr>
      <p:sp>
        <p:nvSpPr>
          <p:cNvPr id="401" name="Google Shape;401;p21"/>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Mini Max Example</a:t>
            </a:r>
            <a:endParaRPr/>
          </a:p>
        </p:txBody>
      </p:sp>
      <p:sp>
        <p:nvSpPr>
          <p:cNvPr id="402" name="Google Shape;402;p21"/>
          <p:cNvSpPr txBox="1"/>
          <p:nvPr/>
        </p:nvSpPr>
        <p:spPr>
          <a:xfrm>
            <a:off x="4251325" y="1870075"/>
            <a:ext cx="4714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A ?</a:t>
            </a:r>
            <a:endParaRPr/>
          </a:p>
        </p:txBody>
      </p:sp>
      <p:sp>
        <p:nvSpPr>
          <p:cNvPr id="403" name="Google Shape;403;p21"/>
          <p:cNvSpPr txBox="1"/>
          <p:nvPr/>
        </p:nvSpPr>
        <p:spPr>
          <a:xfrm>
            <a:off x="1676400" y="3581400"/>
            <a:ext cx="4635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B ?</a:t>
            </a:r>
            <a:endParaRPr/>
          </a:p>
        </p:txBody>
      </p:sp>
      <p:sp>
        <p:nvSpPr>
          <p:cNvPr id="404" name="Google Shape;404;p21"/>
          <p:cNvSpPr txBox="1"/>
          <p:nvPr/>
        </p:nvSpPr>
        <p:spPr>
          <a:xfrm>
            <a:off x="4191000" y="3657600"/>
            <a:ext cx="460375"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C ?</a:t>
            </a:r>
            <a:endParaRPr/>
          </a:p>
        </p:txBody>
      </p:sp>
      <p:sp>
        <p:nvSpPr>
          <p:cNvPr id="405" name="Google Shape;405;p21"/>
          <p:cNvSpPr txBox="1"/>
          <p:nvPr/>
        </p:nvSpPr>
        <p:spPr>
          <a:xfrm>
            <a:off x="6477000" y="3581400"/>
            <a:ext cx="479425"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D ?</a:t>
            </a:r>
            <a:endParaRPr/>
          </a:p>
        </p:txBody>
      </p:sp>
      <p:sp>
        <p:nvSpPr>
          <p:cNvPr id="406" name="Google Shape;406;p21"/>
          <p:cNvSpPr txBox="1"/>
          <p:nvPr/>
        </p:nvSpPr>
        <p:spPr>
          <a:xfrm>
            <a:off x="1195387" y="5451475"/>
            <a:ext cx="460375"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E 9</a:t>
            </a:r>
            <a:endParaRPr/>
          </a:p>
        </p:txBody>
      </p:sp>
      <p:sp>
        <p:nvSpPr>
          <p:cNvPr id="407" name="Google Shape;407;p21"/>
          <p:cNvSpPr txBox="1"/>
          <p:nvPr/>
        </p:nvSpPr>
        <p:spPr>
          <a:xfrm>
            <a:off x="2109787" y="5451475"/>
            <a:ext cx="523875"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F -6</a:t>
            </a:r>
            <a:endParaRPr/>
          </a:p>
        </p:txBody>
      </p:sp>
      <p:sp>
        <p:nvSpPr>
          <p:cNvPr id="408" name="Google Shape;408;p21"/>
          <p:cNvSpPr txBox="1"/>
          <p:nvPr/>
        </p:nvSpPr>
        <p:spPr>
          <a:xfrm>
            <a:off x="3040062" y="5486400"/>
            <a:ext cx="49371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G 0</a:t>
            </a:r>
            <a:endParaRPr/>
          </a:p>
        </p:txBody>
      </p:sp>
      <p:sp>
        <p:nvSpPr>
          <p:cNvPr id="409" name="Google Shape;409;p21"/>
          <p:cNvSpPr txBox="1"/>
          <p:nvPr/>
        </p:nvSpPr>
        <p:spPr>
          <a:xfrm>
            <a:off x="4335462" y="5486400"/>
            <a:ext cx="54133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H 0 </a:t>
            </a:r>
            <a:endParaRPr/>
          </a:p>
        </p:txBody>
      </p:sp>
      <p:sp>
        <p:nvSpPr>
          <p:cNvPr id="410" name="Google Shape;410;p21"/>
          <p:cNvSpPr txBox="1"/>
          <p:nvPr/>
        </p:nvSpPr>
        <p:spPr>
          <a:xfrm>
            <a:off x="5538787" y="5410200"/>
            <a:ext cx="4762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I -2</a:t>
            </a:r>
            <a:endParaRPr/>
          </a:p>
        </p:txBody>
      </p:sp>
      <p:sp>
        <p:nvSpPr>
          <p:cNvPr id="411" name="Google Shape;411;p21"/>
          <p:cNvSpPr txBox="1"/>
          <p:nvPr/>
        </p:nvSpPr>
        <p:spPr>
          <a:xfrm>
            <a:off x="6757987" y="5410200"/>
            <a:ext cx="492125"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J -4</a:t>
            </a:r>
            <a:endParaRPr/>
          </a:p>
        </p:txBody>
      </p:sp>
      <p:sp>
        <p:nvSpPr>
          <p:cNvPr id="412" name="Google Shape;412;p21"/>
          <p:cNvSpPr txBox="1"/>
          <p:nvPr/>
        </p:nvSpPr>
        <p:spPr>
          <a:xfrm>
            <a:off x="7672387" y="5410200"/>
            <a:ext cx="5381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K -3</a:t>
            </a:r>
            <a:endParaRPr/>
          </a:p>
        </p:txBody>
      </p:sp>
      <p:cxnSp>
        <p:nvCxnSpPr>
          <p:cNvPr id="413" name="Google Shape;413;p21"/>
          <p:cNvCxnSpPr/>
          <p:nvPr/>
        </p:nvCxnSpPr>
        <p:spPr>
          <a:xfrm flipH="1" rot="10800000">
            <a:off x="2209800" y="2435225"/>
            <a:ext cx="2209800" cy="844550"/>
          </a:xfrm>
          <a:prstGeom prst="straightConnector1">
            <a:avLst/>
          </a:prstGeom>
          <a:noFill/>
          <a:ln cap="sq" cmpd="sng" w="9525">
            <a:solidFill>
              <a:srgbClr val="000000"/>
            </a:solidFill>
            <a:prstDash val="solid"/>
            <a:miter lim="800000"/>
            <a:headEnd len="med" w="med" type="none"/>
            <a:tailEnd len="med" w="med" type="none"/>
          </a:ln>
        </p:spPr>
      </p:cxnSp>
      <p:cxnSp>
        <p:nvCxnSpPr>
          <p:cNvPr id="414" name="Google Shape;414;p21"/>
          <p:cNvCxnSpPr/>
          <p:nvPr/>
        </p:nvCxnSpPr>
        <p:spPr>
          <a:xfrm flipH="1" rot="10800000">
            <a:off x="4495800" y="2359025"/>
            <a:ext cx="1587" cy="768350"/>
          </a:xfrm>
          <a:prstGeom prst="straightConnector1">
            <a:avLst/>
          </a:prstGeom>
          <a:noFill/>
          <a:ln cap="sq" cmpd="sng" w="9525">
            <a:solidFill>
              <a:srgbClr val="000000"/>
            </a:solidFill>
            <a:prstDash val="solid"/>
            <a:miter lim="800000"/>
            <a:headEnd len="med" w="med" type="none"/>
            <a:tailEnd len="med" w="med" type="none"/>
          </a:ln>
        </p:spPr>
      </p:cxnSp>
      <p:cxnSp>
        <p:nvCxnSpPr>
          <p:cNvPr id="415" name="Google Shape;415;p21"/>
          <p:cNvCxnSpPr/>
          <p:nvPr/>
        </p:nvCxnSpPr>
        <p:spPr>
          <a:xfrm>
            <a:off x="4648200" y="2362200"/>
            <a:ext cx="1981200" cy="1066800"/>
          </a:xfrm>
          <a:prstGeom prst="straightConnector1">
            <a:avLst/>
          </a:prstGeom>
          <a:noFill/>
          <a:ln cap="sq" cmpd="sng" w="9525">
            <a:solidFill>
              <a:srgbClr val="000000"/>
            </a:solidFill>
            <a:prstDash val="solid"/>
            <a:miter lim="800000"/>
            <a:headEnd len="med" w="med" type="none"/>
            <a:tailEnd len="med" w="med" type="none"/>
          </a:ln>
        </p:spPr>
      </p:cxnSp>
      <p:cxnSp>
        <p:nvCxnSpPr>
          <p:cNvPr id="416" name="Google Shape;416;p21"/>
          <p:cNvCxnSpPr/>
          <p:nvPr/>
        </p:nvCxnSpPr>
        <p:spPr>
          <a:xfrm flipH="1">
            <a:off x="1520825" y="4114800"/>
            <a:ext cx="311150" cy="1219200"/>
          </a:xfrm>
          <a:prstGeom prst="straightConnector1">
            <a:avLst/>
          </a:prstGeom>
          <a:noFill/>
          <a:ln cap="sq" cmpd="sng" w="9525">
            <a:solidFill>
              <a:srgbClr val="000000"/>
            </a:solidFill>
            <a:prstDash val="solid"/>
            <a:miter lim="800000"/>
            <a:headEnd len="med" w="med" type="none"/>
            <a:tailEnd len="med" w="med" type="none"/>
          </a:ln>
        </p:spPr>
      </p:cxnSp>
      <p:cxnSp>
        <p:nvCxnSpPr>
          <p:cNvPr id="417" name="Google Shape;417;p21"/>
          <p:cNvCxnSpPr/>
          <p:nvPr/>
        </p:nvCxnSpPr>
        <p:spPr>
          <a:xfrm>
            <a:off x="1905000" y="4114800"/>
            <a:ext cx="457200" cy="1295400"/>
          </a:xfrm>
          <a:prstGeom prst="straightConnector1">
            <a:avLst/>
          </a:prstGeom>
          <a:noFill/>
          <a:ln cap="sq" cmpd="sng" w="9525">
            <a:solidFill>
              <a:srgbClr val="000000"/>
            </a:solidFill>
            <a:prstDash val="solid"/>
            <a:miter lim="800000"/>
            <a:headEnd len="med" w="med" type="none"/>
            <a:tailEnd len="med" w="med" type="none"/>
          </a:ln>
        </p:spPr>
      </p:cxnSp>
      <p:cxnSp>
        <p:nvCxnSpPr>
          <p:cNvPr id="418" name="Google Shape;418;p21"/>
          <p:cNvCxnSpPr/>
          <p:nvPr/>
        </p:nvCxnSpPr>
        <p:spPr>
          <a:xfrm>
            <a:off x="2057400" y="4114800"/>
            <a:ext cx="1295400" cy="1219200"/>
          </a:xfrm>
          <a:prstGeom prst="straightConnector1">
            <a:avLst/>
          </a:prstGeom>
          <a:noFill/>
          <a:ln cap="sq" cmpd="sng" w="9525">
            <a:solidFill>
              <a:srgbClr val="000000"/>
            </a:solidFill>
            <a:prstDash val="solid"/>
            <a:miter lim="800000"/>
            <a:headEnd len="med" w="med" type="none"/>
            <a:tailEnd len="med" w="med" type="none"/>
          </a:ln>
        </p:spPr>
      </p:cxnSp>
      <p:cxnSp>
        <p:nvCxnSpPr>
          <p:cNvPr id="419" name="Google Shape;419;p21"/>
          <p:cNvCxnSpPr/>
          <p:nvPr/>
        </p:nvCxnSpPr>
        <p:spPr>
          <a:xfrm>
            <a:off x="4495800" y="4191000"/>
            <a:ext cx="1587" cy="1143000"/>
          </a:xfrm>
          <a:prstGeom prst="straightConnector1">
            <a:avLst/>
          </a:prstGeom>
          <a:noFill/>
          <a:ln cap="sq" cmpd="sng" w="9525">
            <a:solidFill>
              <a:srgbClr val="000000"/>
            </a:solidFill>
            <a:prstDash val="solid"/>
            <a:miter lim="800000"/>
            <a:headEnd len="med" w="med" type="none"/>
            <a:tailEnd len="med" w="med" type="none"/>
          </a:ln>
        </p:spPr>
      </p:cxnSp>
      <p:cxnSp>
        <p:nvCxnSpPr>
          <p:cNvPr id="420" name="Google Shape;420;p21"/>
          <p:cNvCxnSpPr/>
          <p:nvPr/>
        </p:nvCxnSpPr>
        <p:spPr>
          <a:xfrm>
            <a:off x="4648200" y="4114800"/>
            <a:ext cx="914400" cy="1219200"/>
          </a:xfrm>
          <a:prstGeom prst="straightConnector1">
            <a:avLst/>
          </a:prstGeom>
          <a:noFill/>
          <a:ln cap="sq" cmpd="sng" w="9525">
            <a:solidFill>
              <a:srgbClr val="000000"/>
            </a:solidFill>
            <a:prstDash val="solid"/>
            <a:miter lim="800000"/>
            <a:headEnd len="med" w="med" type="none"/>
            <a:tailEnd len="med" w="med" type="none"/>
          </a:ln>
        </p:spPr>
      </p:cxnSp>
      <p:cxnSp>
        <p:nvCxnSpPr>
          <p:cNvPr id="421" name="Google Shape;421;p21"/>
          <p:cNvCxnSpPr/>
          <p:nvPr/>
        </p:nvCxnSpPr>
        <p:spPr>
          <a:xfrm>
            <a:off x="6934200" y="4191000"/>
            <a:ext cx="1587" cy="1143000"/>
          </a:xfrm>
          <a:prstGeom prst="straightConnector1">
            <a:avLst/>
          </a:prstGeom>
          <a:noFill/>
          <a:ln cap="sq" cmpd="sng" w="9525">
            <a:solidFill>
              <a:srgbClr val="000000"/>
            </a:solidFill>
            <a:prstDash val="solid"/>
            <a:miter lim="800000"/>
            <a:headEnd len="med" w="med" type="none"/>
            <a:tailEnd len="med" w="med" type="none"/>
          </a:ln>
        </p:spPr>
      </p:cxnSp>
      <p:cxnSp>
        <p:nvCxnSpPr>
          <p:cNvPr id="422" name="Google Shape;422;p21"/>
          <p:cNvCxnSpPr/>
          <p:nvPr/>
        </p:nvCxnSpPr>
        <p:spPr>
          <a:xfrm>
            <a:off x="7086600" y="4114800"/>
            <a:ext cx="914400" cy="1371600"/>
          </a:xfrm>
          <a:prstGeom prst="straightConnector1">
            <a:avLst/>
          </a:prstGeom>
          <a:noFill/>
          <a:ln cap="sq" cmpd="sng" w="9525">
            <a:solidFill>
              <a:srgbClr val="000000"/>
            </a:solidFill>
            <a:prstDash val="solid"/>
            <a:miter lim="800000"/>
            <a:headEnd len="med" w="med" type="none"/>
            <a:tailEnd len="med" w="med" type="none"/>
          </a:ln>
        </p:spPr>
      </p:cxnSp>
      <p:cxnSp>
        <p:nvCxnSpPr>
          <p:cNvPr id="423" name="Google Shape;423;p21"/>
          <p:cNvCxnSpPr/>
          <p:nvPr/>
        </p:nvCxnSpPr>
        <p:spPr>
          <a:xfrm>
            <a:off x="7620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9" name="Shape 429"/>
        <p:cNvGrpSpPr/>
        <p:nvPr/>
      </p:nvGrpSpPr>
      <p:grpSpPr>
        <a:xfrm>
          <a:off x="0" y="0"/>
          <a:ext cx="0" cy="0"/>
          <a:chOff x="0" y="0"/>
          <a:chExt cx="0" cy="0"/>
        </a:xfrm>
      </p:grpSpPr>
      <p:sp>
        <p:nvSpPr>
          <p:cNvPr id="430" name="Google Shape;430;p22"/>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Mini Max Example</a:t>
            </a:r>
            <a:endParaRPr/>
          </a:p>
        </p:txBody>
      </p:sp>
      <p:sp>
        <p:nvSpPr>
          <p:cNvPr id="431" name="Google Shape;431;p22"/>
          <p:cNvSpPr txBox="1"/>
          <p:nvPr/>
        </p:nvSpPr>
        <p:spPr>
          <a:xfrm>
            <a:off x="4251325" y="1870075"/>
            <a:ext cx="523875"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A  ?</a:t>
            </a:r>
            <a:endParaRPr/>
          </a:p>
        </p:txBody>
      </p:sp>
      <p:sp>
        <p:nvSpPr>
          <p:cNvPr id="432" name="Google Shape;432;p22"/>
          <p:cNvSpPr txBox="1"/>
          <p:nvPr/>
        </p:nvSpPr>
        <p:spPr>
          <a:xfrm>
            <a:off x="1676400" y="3581400"/>
            <a:ext cx="59531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B  -6</a:t>
            </a:r>
            <a:endParaRPr/>
          </a:p>
        </p:txBody>
      </p:sp>
      <p:sp>
        <p:nvSpPr>
          <p:cNvPr id="433" name="Google Shape;433;p22"/>
          <p:cNvSpPr txBox="1"/>
          <p:nvPr/>
        </p:nvSpPr>
        <p:spPr>
          <a:xfrm>
            <a:off x="4191000" y="3657600"/>
            <a:ext cx="5397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C -2</a:t>
            </a:r>
            <a:endParaRPr/>
          </a:p>
        </p:txBody>
      </p:sp>
      <p:sp>
        <p:nvSpPr>
          <p:cNvPr id="434" name="Google Shape;434;p22"/>
          <p:cNvSpPr txBox="1"/>
          <p:nvPr/>
        </p:nvSpPr>
        <p:spPr>
          <a:xfrm>
            <a:off x="6477000" y="3581400"/>
            <a:ext cx="55880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D -4</a:t>
            </a:r>
            <a:endParaRPr/>
          </a:p>
        </p:txBody>
      </p:sp>
      <p:sp>
        <p:nvSpPr>
          <p:cNvPr id="435" name="Google Shape;435;p22"/>
          <p:cNvSpPr txBox="1"/>
          <p:nvPr/>
        </p:nvSpPr>
        <p:spPr>
          <a:xfrm>
            <a:off x="1195387" y="5451475"/>
            <a:ext cx="460375"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E 9</a:t>
            </a:r>
            <a:endParaRPr/>
          </a:p>
        </p:txBody>
      </p:sp>
      <p:sp>
        <p:nvSpPr>
          <p:cNvPr id="436" name="Google Shape;436;p22"/>
          <p:cNvSpPr txBox="1"/>
          <p:nvPr/>
        </p:nvSpPr>
        <p:spPr>
          <a:xfrm>
            <a:off x="2109787" y="5451475"/>
            <a:ext cx="523875"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F -6</a:t>
            </a:r>
            <a:endParaRPr/>
          </a:p>
        </p:txBody>
      </p:sp>
      <p:sp>
        <p:nvSpPr>
          <p:cNvPr id="437" name="Google Shape;437;p22"/>
          <p:cNvSpPr txBox="1"/>
          <p:nvPr/>
        </p:nvSpPr>
        <p:spPr>
          <a:xfrm>
            <a:off x="3040062" y="5486400"/>
            <a:ext cx="49371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G 0</a:t>
            </a:r>
            <a:endParaRPr/>
          </a:p>
        </p:txBody>
      </p:sp>
      <p:sp>
        <p:nvSpPr>
          <p:cNvPr id="438" name="Google Shape;438;p22"/>
          <p:cNvSpPr txBox="1"/>
          <p:nvPr/>
        </p:nvSpPr>
        <p:spPr>
          <a:xfrm>
            <a:off x="4335462" y="5486400"/>
            <a:ext cx="54133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H 0 </a:t>
            </a:r>
            <a:endParaRPr/>
          </a:p>
        </p:txBody>
      </p:sp>
      <p:sp>
        <p:nvSpPr>
          <p:cNvPr id="439" name="Google Shape;439;p22"/>
          <p:cNvSpPr txBox="1"/>
          <p:nvPr/>
        </p:nvSpPr>
        <p:spPr>
          <a:xfrm>
            <a:off x="5538787" y="5410200"/>
            <a:ext cx="57943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I   -2</a:t>
            </a:r>
            <a:endParaRPr/>
          </a:p>
        </p:txBody>
      </p:sp>
      <p:sp>
        <p:nvSpPr>
          <p:cNvPr id="440" name="Google Shape;440;p22"/>
          <p:cNvSpPr txBox="1"/>
          <p:nvPr/>
        </p:nvSpPr>
        <p:spPr>
          <a:xfrm>
            <a:off x="6757987" y="5410200"/>
            <a:ext cx="59531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J   -4</a:t>
            </a:r>
            <a:endParaRPr/>
          </a:p>
        </p:txBody>
      </p:sp>
      <p:sp>
        <p:nvSpPr>
          <p:cNvPr id="441" name="Google Shape;441;p22"/>
          <p:cNvSpPr txBox="1"/>
          <p:nvPr/>
        </p:nvSpPr>
        <p:spPr>
          <a:xfrm>
            <a:off x="7672387" y="5410200"/>
            <a:ext cx="641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K   -3</a:t>
            </a:r>
            <a:endParaRPr/>
          </a:p>
        </p:txBody>
      </p:sp>
      <p:cxnSp>
        <p:nvCxnSpPr>
          <p:cNvPr id="442" name="Google Shape;442;p22"/>
          <p:cNvCxnSpPr/>
          <p:nvPr/>
        </p:nvCxnSpPr>
        <p:spPr>
          <a:xfrm flipH="1" rot="10800000">
            <a:off x="2209800" y="2435225"/>
            <a:ext cx="2209800" cy="844550"/>
          </a:xfrm>
          <a:prstGeom prst="straightConnector1">
            <a:avLst/>
          </a:prstGeom>
          <a:noFill/>
          <a:ln cap="sq" cmpd="sng" w="9525">
            <a:solidFill>
              <a:srgbClr val="000000"/>
            </a:solidFill>
            <a:prstDash val="solid"/>
            <a:miter lim="800000"/>
            <a:headEnd len="med" w="med" type="none"/>
            <a:tailEnd len="med" w="med" type="none"/>
          </a:ln>
        </p:spPr>
      </p:cxnSp>
      <p:cxnSp>
        <p:nvCxnSpPr>
          <p:cNvPr id="443" name="Google Shape;443;p22"/>
          <p:cNvCxnSpPr/>
          <p:nvPr/>
        </p:nvCxnSpPr>
        <p:spPr>
          <a:xfrm flipH="1" rot="10800000">
            <a:off x="4495800" y="2359025"/>
            <a:ext cx="1587" cy="768350"/>
          </a:xfrm>
          <a:prstGeom prst="straightConnector1">
            <a:avLst/>
          </a:prstGeom>
          <a:noFill/>
          <a:ln cap="sq" cmpd="sng" w="9525">
            <a:solidFill>
              <a:srgbClr val="000000"/>
            </a:solidFill>
            <a:prstDash val="solid"/>
            <a:miter lim="800000"/>
            <a:headEnd len="med" w="med" type="none"/>
            <a:tailEnd len="med" w="med" type="none"/>
          </a:ln>
        </p:spPr>
      </p:cxnSp>
      <p:cxnSp>
        <p:nvCxnSpPr>
          <p:cNvPr id="444" name="Google Shape;444;p22"/>
          <p:cNvCxnSpPr/>
          <p:nvPr/>
        </p:nvCxnSpPr>
        <p:spPr>
          <a:xfrm>
            <a:off x="4648200" y="2362200"/>
            <a:ext cx="1981200" cy="1066800"/>
          </a:xfrm>
          <a:prstGeom prst="straightConnector1">
            <a:avLst/>
          </a:prstGeom>
          <a:noFill/>
          <a:ln cap="sq" cmpd="sng" w="9525">
            <a:solidFill>
              <a:srgbClr val="000000"/>
            </a:solidFill>
            <a:prstDash val="solid"/>
            <a:miter lim="800000"/>
            <a:headEnd len="med" w="med" type="none"/>
            <a:tailEnd len="med" w="med" type="none"/>
          </a:ln>
        </p:spPr>
      </p:cxnSp>
      <p:cxnSp>
        <p:nvCxnSpPr>
          <p:cNvPr id="445" name="Google Shape;445;p22"/>
          <p:cNvCxnSpPr/>
          <p:nvPr/>
        </p:nvCxnSpPr>
        <p:spPr>
          <a:xfrm flipH="1">
            <a:off x="1520825" y="4114800"/>
            <a:ext cx="311150" cy="1219200"/>
          </a:xfrm>
          <a:prstGeom prst="straightConnector1">
            <a:avLst/>
          </a:prstGeom>
          <a:noFill/>
          <a:ln cap="sq" cmpd="sng" w="9525">
            <a:solidFill>
              <a:srgbClr val="000000"/>
            </a:solidFill>
            <a:prstDash val="solid"/>
            <a:miter lim="800000"/>
            <a:headEnd len="med" w="med" type="none"/>
            <a:tailEnd len="med" w="med" type="none"/>
          </a:ln>
        </p:spPr>
      </p:cxnSp>
      <p:cxnSp>
        <p:nvCxnSpPr>
          <p:cNvPr id="446" name="Google Shape;446;p22"/>
          <p:cNvCxnSpPr/>
          <p:nvPr/>
        </p:nvCxnSpPr>
        <p:spPr>
          <a:xfrm>
            <a:off x="1905000" y="4114800"/>
            <a:ext cx="457200" cy="1295400"/>
          </a:xfrm>
          <a:prstGeom prst="straightConnector1">
            <a:avLst/>
          </a:prstGeom>
          <a:noFill/>
          <a:ln cap="sq" cmpd="sng" w="9525">
            <a:solidFill>
              <a:srgbClr val="000000"/>
            </a:solidFill>
            <a:prstDash val="solid"/>
            <a:miter lim="800000"/>
            <a:headEnd len="med" w="med" type="none"/>
            <a:tailEnd len="med" w="med" type="none"/>
          </a:ln>
        </p:spPr>
      </p:cxnSp>
      <p:cxnSp>
        <p:nvCxnSpPr>
          <p:cNvPr id="447" name="Google Shape;447;p22"/>
          <p:cNvCxnSpPr/>
          <p:nvPr/>
        </p:nvCxnSpPr>
        <p:spPr>
          <a:xfrm>
            <a:off x="2057400" y="4114800"/>
            <a:ext cx="1295400" cy="1219200"/>
          </a:xfrm>
          <a:prstGeom prst="straightConnector1">
            <a:avLst/>
          </a:prstGeom>
          <a:noFill/>
          <a:ln cap="sq" cmpd="sng" w="9525">
            <a:solidFill>
              <a:srgbClr val="000000"/>
            </a:solidFill>
            <a:prstDash val="solid"/>
            <a:miter lim="800000"/>
            <a:headEnd len="med" w="med" type="none"/>
            <a:tailEnd len="med" w="med" type="none"/>
          </a:ln>
        </p:spPr>
      </p:cxnSp>
      <p:cxnSp>
        <p:nvCxnSpPr>
          <p:cNvPr id="448" name="Google Shape;448;p22"/>
          <p:cNvCxnSpPr/>
          <p:nvPr/>
        </p:nvCxnSpPr>
        <p:spPr>
          <a:xfrm>
            <a:off x="4495800" y="4191000"/>
            <a:ext cx="1587" cy="1143000"/>
          </a:xfrm>
          <a:prstGeom prst="straightConnector1">
            <a:avLst/>
          </a:prstGeom>
          <a:noFill/>
          <a:ln cap="sq" cmpd="sng" w="9525">
            <a:solidFill>
              <a:srgbClr val="000000"/>
            </a:solidFill>
            <a:prstDash val="solid"/>
            <a:miter lim="800000"/>
            <a:headEnd len="med" w="med" type="none"/>
            <a:tailEnd len="med" w="med" type="none"/>
          </a:ln>
        </p:spPr>
      </p:cxnSp>
      <p:cxnSp>
        <p:nvCxnSpPr>
          <p:cNvPr id="449" name="Google Shape;449;p22"/>
          <p:cNvCxnSpPr/>
          <p:nvPr/>
        </p:nvCxnSpPr>
        <p:spPr>
          <a:xfrm>
            <a:off x="4648200" y="4114800"/>
            <a:ext cx="914400" cy="1219200"/>
          </a:xfrm>
          <a:prstGeom prst="straightConnector1">
            <a:avLst/>
          </a:prstGeom>
          <a:noFill/>
          <a:ln cap="sq" cmpd="sng" w="9525">
            <a:solidFill>
              <a:srgbClr val="000000"/>
            </a:solidFill>
            <a:prstDash val="solid"/>
            <a:miter lim="800000"/>
            <a:headEnd len="med" w="med" type="none"/>
            <a:tailEnd len="med" w="med" type="none"/>
          </a:ln>
        </p:spPr>
      </p:cxnSp>
      <p:cxnSp>
        <p:nvCxnSpPr>
          <p:cNvPr id="450" name="Google Shape;450;p22"/>
          <p:cNvCxnSpPr/>
          <p:nvPr/>
        </p:nvCxnSpPr>
        <p:spPr>
          <a:xfrm>
            <a:off x="6934200" y="4191000"/>
            <a:ext cx="1587" cy="1143000"/>
          </a:xfrm>
          <a:prstGeom prst="straightConnector1">
            <a:avLst/>
          </a:prstGeom>
          <a:noFill/>
          <a:ln cap="sq" cmpd="sng" w="9525">
            <a:solidFill>
              <a:srgbClr val="000000"/>
            </a:solidFill>
            <a:prstDash val="solid"/>
            <a:miter lim="800000"/>
            <a:headEnd len="med" w="med" type="none"/>
            <a:tailEnd len="med" w="med" type="none"/>
          </a:ln>
        </p:spPr>
      </p:cxnSp>
      <p:cxnSp>
        <p:nvCxnSpPr>
          <p:cNvPr id="451" name="Google Shape;451;p22"/>
          <p:cNvCxnSpPr/>
          <p:nvPr/>
        </p:nvCxnSpPr>
        <p:spPr>
          <a:xfrm>
            <a:off x="7086600" y="4114800"/>
            <a:ext cx="914400" cy="1371600"/>
          </a:xfrm>
          <a:prstGeom prst="straightConnector1">
            <a:avLst/>
          </a:prstGeom>
          <a:noFill/>
          <a:ln cap="sq" cmpd="sng" w="9525">
            <a:solidFill>
              <a:srgbClr val="000000"/>
            </a:solidFill>
            <a:prstDash val="solid"/>
            <a:miter lim="800000"/>
            <a:headEnd len="med" w="med" type="none"/>
            <a:tailEnd len="med" w="med" type="none"/>
          </a:ln>
        </p:spPr>
      </p:cxnSp>
      <p:cxnSp>
        <p:nvCxnSpPr>
          <p:cNvPr id="452" name="Google Shape;452;p22"/>
          <p:cNvCxnSpPr/>
          <p:nvPr/>
        </p:nvCxnSpPr>
        <p:spPr>
          <a:xfrm>
            <a:off x="7620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8" name="Shape 458"/>
        <p:cNvGrpSpPr/>
        <p:nvPr/>
      </p:nvGrpSpPr>
      <p:grpSpPr>
        <a:xfrm>
          <a:off x="0" y="0"/>
          <a:ext cx="0" cy="0"/>
          <a:chOff x="0" y="0"/>
          <a:chExt cx="0" cy="0"/>
        </a:xfrm>
      </p:grpSpPr>
      <p:sp>
        <p:nvSpPr>
          <p:cNvPr id="459" name="Google Shape;459;p2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Mini Max Example</a:t>
            </a:r>
            <a:endParaRPr/>
          </a:p>
        </p:txBody>
      </p:sp>
      <p:sp>
        <p:nvSpPr>
          <p:cNvPr id="460" name="Google Shape;460;p23"/>
          <p:cNvSpPr txBox="1"/>
          <p:nvPr/>
        </p:nvSpPr>
        <p:spPr>
          <a:xfrm>
            <a:off x="4251325" y="1870075"/>
            <a:ext cx="6032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A  -2</a:t>
            </a:r>
            <a:endParaRPr/>
          </a:p>
        </p:txBody>
      </p:sp>
      <p:sp>
        <p:nvSpPr>
          <p:cNvPr id="461" name="Google Shape;461;p23"/>
          <p:cNvSpPr txBox="1"/>
          <p:nvPr/>
        </p:nvSpPr>
        <p:spPr>
          <a:xfrm>
            <a:off x="1676400" y="3581400"/>
            <a:ext cx="59531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B  -6</a:t>
            </a:r>
            <a:endParaRPr/>
          </a:p>
        </p:txBody>
      </p:sp>
      <p:sp>
        <p:nvSpPr>
          <p:cNvPr id="462" name="Google Shape;462;p23"/>
          <p:cNvSpPr txBox="1"/>
          <p:nvPr/>
        </p:nvSpPr>
        <p:spPr>
          <a:xfrm>
            <a:off x="4191000" y="3657600"/>
            <a:ext cx="5397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C -2</a:t>
            </a:r>
            <a:endParaRPr/>
          </a:p>
        </p:txBody>
      </p:sp>
      <p:sp>
        <p:nvSpPr>
          <p:cNvPr id="463" name="Google Shape;463;p23"/>
          <p:cNvSpPr txBox="1"/>
          <p:nvPr/>
        </p:nvSpPr>
        <p:spPr>
          <a:xfrm>
            <a:off x="6477000" y="3581400"/>
            <a:ext cx="55880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D -4</a:t>
            </a:r>
            <a:endParaRPr/>
          </a:p>
        </p:txBody>
      </p:sp>
      <p:sp>
        <p:nvSpPr>
          <p:cNvPr id="464" name="Google Shape;464;p23"/>
          <p:cNvSpPr txBox="1"/>
          <p:nvPr/>
        </p:nvSpPr>
        <p:spPr>
          <a:xfrm>
            <a:off x="1195387" y="5451475"/>
            <a:ext cx="460375"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E 9</a:t>
            </a:r>
            <a:endParaRPr/>
          </a:p>
        </p:txBody>
      </p:sp>
      <p:sp>
        <p:nvSpPr>
          <p:cNvPr id="465" name="Google Shape;465;p23"/>
          <p:cNvSpPr txBox="1"/>
          <p:nvPr/>
        </p:nvSpPr>
        <p:spPr>
          <a:xfrm>
            <a:off x="2109787" y="5451475"/>
            <a:ext cx="523875"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F -6</a:t>
            </a:r>
            <a:endParaRPr/>
          </a:p>
        </p:txBody>
      </p:sp>
      <p:sp>
        <p:nvSpPr>
          <p:cNvPr id="466" name="Google Shape;466;p23"/>
          <p:cNvSpPr txBox="1"/>
          <p:nvPr/>
        </p:nvSpPr>
        <p:spPr>
          <a:xfrm>
            <a:off x="3040062" y="5486400"/>
            <a:ext cx="49371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G 0</a:t>
            </a:r>
            <a:endParaRPr/>
          </a:p>
        </p:txBody>
      </p:sp>
      <p:sp>
        <p:nvSpPr>
          <p:cNvPr id="467" name="Google Shape;467;p23"/>
          <p:cNvSpPr txBox="1"/>
          <p:nvPr/>
        </p:nvSpPr>
        <p:spPr>
          <a:xfrm>
            <a:off x="4335462" y="5486400"/>
            <a:ext cx="54133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H 0 </a:t>
            </a:r>
            <a:endParaRPr/>
          </a:p>
        </p:txBody>
      </p:sp>
      <p:sp>
        <p:nvSpPr>
          <p:cNvPr id="468" name="Google Shape;468;p23"/>
          <p:cNvSpPr txBox="1"/>
          <p:nvPr/>
        </p:nvSpPr>
        <p:spPr>
          <a:xfrm>
            <a:off x="5538787" y="5410200"/>
            <a:ext cx="57943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I   -2</a:t>
            </a:r>
            <a:endParaRPr/>
          </a:p>
        </p:txBody>
      </p:sp>
      <p:sp>
        <p:nvSpPr>
          <p:cNvPr id="469" name="Google Shape;469;p23"/>
          <p:cNvSpPr txBox="1"/>
          <p:nvPr/>
        </p:nvSpPr>
        <p:spPr>
          <a:xfrm>
            <a:off x="6757987" y="5410200"/>
            <a:ext cx="59531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J   -4</a:t>
            </a:r>
            <a:endParaRPr/>
          </a:p>
        </p:txBody>
      </p:sp>
      <p:sp>
        <p:nvSpPr>
          <p:cNvPr id="470" name="Google Shape;470;p23"/>
          <p:cNvSpPr txBox="1"/>
          <p:nvPr/>
        </p:nvSpPr>
        <p:spPr>
          <a:xfrm>
            <a:off x="7672387" y="5410200"/>
            <a:ext cx="641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K   -3</a:t>
            </a:r>
            <a:endParaRPr/>
          </a:p>
        </p:txBody>
      </p:sp>
      <p:cxnSp>
        <p:nvCxnSpPr>
          <p:cNvPr id="471" name="Google Shape;471;p23"/>
          <p:cNvCxnSpPr/>
          <p:nvPr/>
        </p:nvCxnSpPr>
        <p:spPr>
          <a:xfrm flipH="1" rot="10800000">
            <a:off x="2209800" y="2435225"/>
            <a:ext cx="2209800" cy="844550"/>
          </a:xfrm>
          <a:prstGeom prst="straightConnector1">
            <a:avLst/>
          </a:prstGeom>
          <a:noFill/>
          <a:ln cap="sq" cmpd="sng" w="9525">
            <a:solidFill>
              <a:srgbClr val="000000"/>
            </a:solidFill>
            <a:prstDash val="solid"/>
            <a:miter lim="800000"/>
            <a:headEnd len="med" w="med" type="none"/>
            <a:tailEnd len="med" w="med" type="none"/>
          </a:ln>
        </p:spPr>
      </p:cxnSp>
      <p:cxnSp>
        <p:nvCxnSpPr>
          <p:cNvPr id="472" name="Google Shape;472;p23"/>
          <p:cNvCxnSpPr/>
          <p:nvPr/>
        </p:nvCxnSpPr>
        <p:spPr>
          <a:xfrm flipH="1" rot="10800000">
            <a:off x="4495800" y="2359025"/>
            <a:ext cx="1587" cy="768350"/>
          </a:xfrm>
          <a:prstGeom prst="straightConnector1">
            <a:avLst/>
          </a:prstGeom>
          <a:noFill/>
          <a:ln cap="sq" cmpd="sng" w="9525">
            <a:solidFill>
              <a:srgbClr val="000000"/>
            </a:solidFill>
            <a:prstDash val="solid"/>
            <a:miter lim="800000"/>
            <a:headEnd len="med" w="med" type="none"/>
            <a:tailEnd len="med" w="med" type="none"/>
          </a:ln>
        </p:spPr>
      </p:cxnSp>
      <p:cxnSp>
        <p:nvCxnSpPr>
          <p:cNvPr id="473" name="Google Shape;473;p23"/>
          <p:cNvCxnSpPr/>
          <p:nvPr/>
        </p:nvCxnSpPr>
        <p:spPr>
          <a:xfrm>
            <a:off x="4648200" y="2362200"/>
            <a:ext cx="1981200" cy="1066800"/>
          </a:xfrm>
          <a:prstGeom prst="straightConnector1">
            <a:avLst/>
          </a:prstGeom>
          <a:noFill/>
          <a:ln cap="sq" cmpd="sng" w="9525">
            <a:solidFill>
              <a:srgbClr val="000000"/>
            </a:solidFill>
            <a:prstDash val="solid"/>
            <a:miter lim="800000"/>
            <a:headEnd len="med" w="med" type="none"/>
            <a:tailEnd len="med" w="med" type="none"/>
          </a:ln>
        </p:spPr>
      </p:cxnSp>
      <p:cxnSp>
        <p:nvCxnSpPr>
          <p:cNvPr id="474" name="Google Shape;474;p23"/>
          <p:cNvCxnSpPr/>
          <p:nvPr/>
        </p:nvCxnSpPr>
        <p:spPr>
          <a:xfrm flipH="1">
            <a:off x="1520825" y="4114800"/>
            <a:ext cx="311150" cy="1219200"/>
          </a:xfrm>
          <a:prstGeom prst="straightConnector1">
            <a:avLst/>
          </a:prstGeom>
          <a:noFill/>
          <a:ln cap="sq" cmpd="sng" w="9525">
            <a:solidFill>
              <a:srgbClr val="000000"/>
            </a:solidFill>
            <a:prstDash val="solid"/>
            <a:miter lim="800000"/>
            <a:headEnd len="med" w="med" type="none"/>
            <a:tailEnd len="med" w="med" type="none"/>
          </a:ln>
        </p:spPr>
      </p:cxnSp>
      <p:cxnSp>
        <p:nvCxnSpPr>
          <p:cNvPr id="475" name="Google Shape;475;p23"/>
          <p:cNvCxnSpPr/>
          <p:nvPr/>
        </p:nvCxnSpPr>
        <p:spPr>
          <a:xfrm>
            <a:off x="1905000" y="4114800"/>
            <a:ext cx="457200" cy="1295400"/>
          </a:xfrm>
          <a:prstGeom prst="straightConnector1">
            <a:avLst/>
          </a:prstGeom>
          <a:noFill/>
          <a:ln cap="sq" cmpd="sng" w="9525">
            <a:solidFill>
              <a:srgbClr val="000000"/>
            </a:solidFill>
            <a:prstDash val="solid"/>
            <a:miter lim="800000"/>
            <a:headEnd len="med" w="med" type="none"/>
            <a:tailEnd len="med" w="med" type="none"/>
          </a:ln>
        </p:spPr>
      </p:cxnSp>
      <p:cxnSp>
        <p:nvCxnSpPr>
          <p:cNvPr id="476" name="Google Shape;476;p23"/>
          <p:cNvCxnSpPr/>
          <p:nvPr/>
        </p:nvCxnSpPr>
        <p:spPr>
          <a:xfrm>
            <a:off x="2057400" y="4114800"/>
            <a:ext cx="1295400" cy="1219200"/>
          </a:xfrm>
          <a:prstGeom prst="straightConnector1">
            <a:avLst/>
          </a:prstGeom>
          <a:noFill/>
          <a:ln cap="sq" cmpd="sng" w="9525">
            <a:solidFill>
              <a:srgbClr val="000000"/>
            </a:solidFill>
            <a:prstDash val="solid"/>
            <a:miter lim="800000"/>
            <a:headEnd len="med" w="med" type="none"/>
            <a:tailEnd len="med" w="med" type="none"/>
          </a:ln>
        </p:spPr>
      </p:cxnSp>
      <p:cxnSp>
        <p:nvCxnSpPr>
          <p:cNvPr id="477" name="Google Shape;477;p23"/>
          <p:cNvCxnSpPr/>
          <p:nvPr/>
        </p:nvCxnSpPr>
        <p:spPr>
          <a:xfrm>
            <a:off x="4495800" y="4191000"/>
            <a:ext cx="1587" cy="1143000"/>
          </a:xfrm>
          <a:prstGeom prst="straightConnector1">
            <a:avLst/>
          </a:prstGeom>
          <a:noFill/>
          <a:ln cap="sq" cmpd="sng" w="9525">
            <a:solidFill>
              <a:srgbClr val="000000"/>
            </a:solidFill>
            <a:prstDash val="solid"/>
            <a:miter lim="800000"/>
            <a:headEnd len="med" w="med" type="none"/>
            <a:tailEnd len="med" w="med" type="none"/>
          </a:ln>
        </p:spPr>
      </p:cxnSp>
      <p:cxnSp>
        <p:nvCxnSpPr>
          <p:cNvPr id="478" name="Google Shape;478;p23"/>
          <p:cNvCxnSpPr/>
          <p:nvPr/>
        </p:nvCxnSpPr>
        <p:spPr>
          <a:xfrm>
            <a:off x="4648200" y="4114800"/>
            <a:ext cx="914400" cy="1219200"/>
          </a:xfrm>
          <a:prstGeom prst="straightConnector1">
            <a:avLst/>
          </a:prstGeom>
          <a:noFill/>
          <a:ln cap="sq" cmpd="sng" w="9525">
            <a:solidFill>
              <a:srgbClr val="000000"/>
            </a:solidFill>
            <a:prstDash val="solid"/>
            <a:miter lim="800000"/>
            <a:headEnd len="med" w="med" type="none"/>
            <a:tailEnd len="med" w="med" type="none"/>
          </a:ln>
        </p:spPr>
      </p:cxnSp>
      <p:cxnSp>
        <p:nvCxnSpPr>
          <p:cNvPr id="479" name="Google Shape;479;p23"/>
          <p:cNvCxnSpPr/>
          <p:nvPr/>
        </p:nvCxnSpPr>
        <p:spPr>
          <a:xfrm>
            <a:off x="6934200" y="4191000"/>
            <a:ext cx="1587" cy="1143000"/>
          </a:xfrm>
          <a:prstGeom prst="straightConnector1">
            <a:avLst/>
          </a:prstGeom>
          <a:noFill/>
          <a:ln cap="sq" cmpd="sng" w="9525">
            <a:solidFill>
              <a:srgbClr val="000000"/>
            </a:solidFill>
            <a:prstDash val="solid"/>
            <a:miter lim="800000"/>
            <a:headEnd len="med" w="med" type="none"/>
            <a:tailEnd len="med" w="med" type="none"/>
          </a:ln>
        </p:spPr>
      </p:cxnSp>
      <p:cxnSp>
        <p:nvCxnSpPr>
          <p:cNvPr id="480" name="Google Shape;480;p23"/>
          <p:cNvCxnSpPr/>
          <p:nvPr/>
        </p:nvCxnSpPr>
        <p:spPr>
          <a:xfrm>
            <a:off x="7086600" y="4114800"/>
            <a:ext cx="914400" cy="1371600"/>
          </a:xfrm>
          <a:prstGeom prst="straightConnector1">
            <a:avLst/>
          </a:prstGeom>
          <a:noFill/>
          <a:ln cap="sq" cmpd="sng" w="9525">
            <a:solidFill>
              <a:srgbClr val="000000"/>
            </a:solidFill>
            <a:prstDash val="solid"/>
            <a:miter lim="800000"/>
            <a:headEnd len="med" w="med" type="none"/>
            <a:tailEnd len="med" w="med" type="none"/>
          </a:ln>
        </p:spPr>
      </p:cxnSp>
      <p:cxnSp>
        <p:nvCxnSpPr>
          <p:cNvPr id="481" name="Google Shape;481;p23"/>
          <p:cNvCxnSpPr/>
          <p:nvPr/>
        </p:nvCxnSpPr>
        <p:spPr>
          <a:xfrm>
            <a:off x="7620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7" name="Shape 487"/>
        <p:cNvGrpSpPr/>
        <p:nvPr/>
      </p:nvGrpSpPr>
      <p:grpSpPr>
        <a:xfrm>
          <a:off x="0" y="0"/>
          <a:ext cx="0" cy="0"/>
          <a:chOff x="0" y="0"/>
          <a:chExt cx="0" cy="0"/>
        </a:xfrm>
      </p:grpSpPr>
      <p:sp>
        <p:nvSpPr>
          <p:cNvPr id="488" name="Google Shape;488;p24"/>
          <p:cNvSpPr txBox="1"/>
          <p:nvPr/>
        </p:nvSpPr>
        <p:spPr>
          <a:xfrm>
            <a:off x="533400" y="609600"/>
            <a:ext cx="8382000" cy="99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Minimax search </a:t>
            </a:r>
            <a:r>
              <a:rPr b="0" i="0" lang="en-US" sz="2000" u="none">
                <a:solidFill>
                  <a:srgbClr val="000000"/>
                </a:solidFill>
                <a:latin typeface="Calibri"/>
                <a:ea typeface="Calibri"/>
                <a:cs typeface="Calibri"/>
                <a:sym typeface="Calibri"/>
              </a:rPr>
              <a:t>example Minimax Tree</a:t>
            </a:r>
            <a:endParaRPr/>
          </a:p>
        </p:txBody>
      </p:sp>
      <p:grpSp>
        <p:nvGrpSpPr>
          <p:cNvPr id="489" name="Google Shape;489;p24"/>
          <p:cNvGrpSpPr/>
          <p:nvPr/>
        </p:nvGrpSpPr>
        <p:grpSpPr>
          <a:xfrm>
            <a:off x="468312" y="1524000"/>
            <a:ext cx="7834312" cy="4813300"/>
            <a:chOff x="295" y="960"/>
            <a:chExt cx="4935" cy="3032"/>
          </a:xfrm>
        </p:grpSpPr>
        <p:sp>
          <p:nvSpPr>
            <p:cNvPr id="490" name="Google Shape;490;p24"/>
            <p:cNvSpPr txBox="1"/>
            <p:nvPr/>
          </p:nvSpPr>
          <p:spPr>
            <a:xfrm>
              <a:off x="2473" y="1295"/>
              <a:ext cx="240" cy="19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4</a:t>
              </a:r>
              <a:endParaRPr/>
            </a:p>
          </p:txBody>
        </p:sp>
        <p:sp>
          <p:nvSpPr>
            <p:cNvPr id="491" name="Google Shape;491;p24"/>
            <p:cNvSpPr txBox="1"/>
            <p:nvPr/>
          </p:nvSpPr>
          <p:spPr>
            <a:xfrm>
              <a:off x="392" y="3692"/>
              <a:ext cx="240" cy="19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4</a:t>
              </a:r>
              <a:endParaRPr/>
            </a:p>
          </p:txBody>
        </p:sp>
        <p:sp>
          <p:nvSpPr>
            <p:cNvPr id="492" name="Google Shape;492;p24"/>
            <p:cNvSpPr txBox="1"/>
            <p:nvPr/>
          </p:nvSpPr>
          <p:spPr>
            <a:xfrm>
              <a:off x="4990" y="3692"/>
              <a:ext cx="240" cy="19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rmAutofit fontScale="55000"/>
            </a:bodyPr>
            <a:lstStyle/>
            <a:p>
              <a:pPr indent="0" lvl="0" marL="0" marR="0" rtl="0" algn="l">
                <a:lnSpc>
                  <a:spcPct val="100000"/>
                </a:lnSpc>
                <a:spcBef>
                  <a:spcPts val="0"/>
                </a:spcBef>
                <a:spcAft>
                  <a:spcPts val="0"/>
                </a:spcAft>
                <a:buClr>
                  <a:srgbClr val="EEECE1"/>
                </a:buClr>
                <a:buSzPct val="100000"/>
                <a:buFont typeface="Arial"/>
                <a:buNone/>
              </a:pPr>
              <a:r>
                <a:rPr b="0" i="0" lang="en-US" sz="2400" u="none">
                  <a:solidFill>
                    <a:srgbClr val="EEECE1"/>
                  </a:solidFill>
                  <a:latin typeface="Arial"/>
                  <a:ea typeface="Arial"/>
                  <a:cs typeface="Arial"/>
                  <a:sym typeface="Arial"/>
                </a:rPr>
                <a:t>14</a:t>
              </a:r>
              <a:endParaRPr/>
            </a:p>
          </p:txBody>
        </p:sp>
        <p:sp>
          <p:nvSpPr>
            <p:cNvPr id="493" name="Google Shape;493;p24"/>
            <p:cNvSpPr txBox="1"/>
            <p:nvPr/>
          </p:nvSpPr>
          <p:spPr>
            <a:xfrm>
              <a:off x="4699" y="3692"/>
              <a:ext cx="240" cy="19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rmAutofit fontScale="55000"/>
            </a:bodyPr>
            <a:lstStyle/>
            <a:p>
              <a:pPr indent="0" lvl="0" marL="0" marR="0" rtl="0" algn="l">
                <a:lnSpc>
                  <a:spcPct val="100000"/>
                </a:lnSpc>
                <a:spcBef>
                  <a:spcPts val="0"/>
                </a:spcBef>
                <a:spcAft>
                  <a:spcPts val="0"/>
                </a:spcAft>
                <a:buClr>
                  <a:srgbClr val="EEECE1"/>
                </a:buClr>
                <a:buSzPct val="100000"/>
                <a:buFont typeface="Arial"/>
                <a:buNone/>
              </a:pPr>
              <a:r>
                <a:rPr b="0" i="0" lang="en-US" sz="2400" u="none">
                  <a:solidFill>
                    <a:srgbClr val="EEECE1"/>
                  </a:solidFill>
                  <a:latin typeface="Arial"/>
                  <a:ea typeface="Arial"/>
                  <a:cs typeface="Arial"/>
                  <a:sym typeface="Arial"/>
                </a:rPr>
                <a:t>14</a:t>
              </a:r>
              <a:endParaRPr/>
            </a:p>
          </p:txBody>
        </p:sp>
        <p:sp>
          <p:nvSpPr>
            <p:cNvPr id="494" name="Google Shape;494;p24"/>
            <p:cNvSpPr txBox="1"/>
            <p:nvPr/>
          </p:nvSpPr>
          <p:spPr>
            <a:xfrm>
              <a:off x="4361" y="3692"/>
              <a:ext cx="240" cy="19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rmAutofit fontScale="55000"/>
            </a:bodyPr>
            <a:lstStyle/>
            <a:p>
              <a:pPr indent="0" lvl="0" marL="0" marR="0" rtl="0" algn="l">
                <a:lnSpc>
                  <a:spcPct val="100000"/>
                </a:lnSpc>
                <a:spcBef>
                  <a:spcPts val="0"/>
                </a:spcBef>
                <a:spcAft>
                  <a:spcPts val="0"/>
                </a:spcAft>
                <a:buClr>
                  <a:srgbClr val="EEECE1"/>
                </a:buClr>
                <a:buSzPct val="100000"/>
                <a:buFont typeface="Arial"/>
                <a:buNone/>
              </a:pPr>
              <a:r>
                <a:rPr b="0" i="0" lang="en-US" sz="2400" u="none">
                  <a:solidFill>
                    <a:srgbClr val="EEECE1"/>
                  </a:solidFill>
                  <a:latin typeface="Arial"/>
                  <a:ea typeface="Arial"/>
                  <a:cs typeface="Arial"/>
                  <a:sym typeface="Arial"/>
                </a:rPr>
                <a:t>13</a:t>
              </a:r>
              <a:endParaRPr/>
            </a:p>
          </p:txBody>
        </p:sp>
        <p:sp>
          <p:nvSpPr>
            <p:cNvPr id="495" name="Google Shape;495;p24"/>
            <p:cNvSpPr txBox="1"/>
            <p:nvPr/>
          </p:nvSpPr>
          <p:spPr>
            <a:xfrm>
              <a:off x="4070" y="3692"/>
              <a:ext cx="300" cy="30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rmAutofit fontScale="85000"/>
            </a:bodyPr>
            <a:lstStyle/>
            <a:p>
              <a:pPr indent="0" lvl="0" marL="0" marR="0" rtl="0" algn="l">
                <a:lnSpc>
                  <a:spcPct val="100000"/>
                </a:lnSpc>
                <a:spcBef>
                  <a:spcPts val="0"/>
                </a:spcBef>
                <a:spcAft>
                  <a:spcPts val="0"/>
                </a:spcAft>
                <a:buClr>
                  <a:srgbClr val="EEECE1"/>
                </a:buClr>
                <a:buSzPct val="100000"/>
                <a:buFont typeface="Arial"/>
                <a:buNone/>
              </a:pPr>
              <a:r>
                <a:rPr b="0" i="0" lang="en-US" sz="2400" u="none">
                  <a:solidFill>
                    <a:srgbClr val="EEECE1"/>
                  </a:solidFill>
                  <a:latin typeface="Arial"/>
                  <a:ea typeface="Arial"/>
                  <a:cs typeface="Arial"/>
                  <a:sym typeface="Arial"/>
                </a:rPr>
                <a:t>12</a:t>
              </a:r>
              <a:endParaRPr/>
            </a:p>
          </p:txBody>
        </p:sp>
        <p:sp>
          <p:nvSpPr>
            <p:cNvPr id="496" name="Google Shape;496;p24"/>
            <p:cNvSpPr txBox="1"/>
            <p:nvPr/>
          </p:nvSpPr>
          <p:spPr>
            <a:xfrm>
              <a:off x="3731" y="3692"/>
              <a:ext cx="300" cy="30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rmAutofit fontScale="92500"/>
            </a:bodyPr>
            <a:lstStyle/>
            <a:p>
              <a:pPr indent="0" lvl="0" marL="0" marR="0" rtl="0" algn="l">
                <a:lnSpc>
                  <a:spcPct val="100000"/>
                </a:lnSpc>
                <a:spcBef>
                  <a:spcPts val="0"/>
                </a:spcBef>
                <a:spcAft>
                  <a:spcPts val="0"/>
                </a:spcAft>
                <a:buClr>
                  <a:srgbClr val="EEECE1"/>
                </a:buClr>
                <a:buSzPct val="100000"/>
                <a:buFont typeface="Arial"/>
                <a:buNone/>
              </a:pPr>
              <a:r>
                <a:rPr b="0" i="0" lang="en-US" sz="2400" u="none">
                  <a:solidFill>
                    <a:srgbClr val="EEECE1"/>
                  </a:solidFill>
                  <a:latin typeface="Arial"/>
                  <a:ea typeface="Arial"/>
                  <a:cs typeface="Arial"/>
                  <a:sym typeface="Arial"/>
                </a:rPr>
                <a:t>1</a:t>
              </a:r>
              <a:r>
                <a:rPr b="0" i="0" lang="en-US" sz="2400" u="none">
                  <a:solidFill>
                    <a:srgbClr val="EEECE1"/>
                  </a:solidFill>
                  <a:latin typeface="Arial"/>
                  <a:ea typeface="Arial"/>
                  <a:cs typeface="Arial"/>
                  <a:sym typeface="Arial"/>
                </a:rPr>
                <a:t>1</a:t>
              </a:r>
              <a:endParaRPr/>
            </a:p>
          </p:txBody>
        </p:sp>
        <p:sp>
          <p:nvSpPr>
            <p:cNvPr id="497" name="Google Shape;497;p24"/>
            <p:cNvSpPr txBox="1"/>
            <p:nvPr/>
          </p:nvSpPr>
          <p:spPr>
            <a:xfrm>
              <a:off x="3393" y="3692"/>
              <a:ext cx="240" cy="19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2</a:t>
              </a:r>
              <a:endParaRPr/>
            </a:p>
          </p:txBody>
        </p:sp>
        <p:sp>
          <p:nvSpPr>
            <p:cNvPr id="498" name="Google Shape;498;p24"/>
            <p:cNvSpPr txBox="1"/>
            <p:nvPr/>
          </p:nvSpPr>
          <p:spPr>
            <a:xfrm>
              <a:off x="3054" y="3692"/>
              <a:ext cx="240" cy="19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rmAutofit fontScale="55000"/>
            </a:bodyPr>
            <a:lstStyle/>
            <a:p>
              <a:pPr indent="0" lvl="0" marL="0" marR="0" rtl="0" algn="l">
                <a:lnSpc>
                  <a:spcPct val="100000"/>
                </a:lnSpc>
                <a:spcBef>
                  <a:spcPts val="0"/>
                </a:spcBef>
                <a:spcAft>
                  <a:spcPts val="0"/>
                </a:spcAft>
                <a:buClr>
                  <a:srgbClr val="EEECE1"/>
                </a:buClr>
                <a:buSzPct val="100000"/>
                <a:buFont typeface="Arial"/>
                <a:buNone/>
              </a:pPr>
              <a:r>
                <a:rPr b="0" i="0" lang="en-US" sz="2400" u="none">
                  <a:solidFill>
                    <a:srgbClr val="EEECE1"/>
                  </a:solidFill>
                  <a:latin typeface="Arial"/>
                  <a:ea typeface="Arial"/>
                  <a:cs typeface="Arial"/>
                  <a:sym typeface="Arial"/>
                </a:rPr>
                <a:t>10</a:t>
              </a:r>
              <a:endParaRPr/>
            </a:p>
          </p:txBody>
        </p:sp>
        <p:sp>
          <p:nvSpPr>
            <p:cNvPr id="499" name="Google Shape;499;p24"/>
            <p:cNvSpPr txBox="1"/>
            <p:nvPr/>
          </p:nvSpPr>
          <p:spPr>
            <a:xfrm>
              <a:off x="2763" y="3692"/>
              <a:ext cx="240" cy="19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1</a:t>
              </a:r>
              <a:endParaRPr/>
            </a:p>
          </p:txBody>
        </p:sp>
        <p:sp>
          <p:nvSpPr>
            <p:cNvPr id="500" name="Google Shape;500;p24"/>
            <p:cNvSpPr txBox="1"/>
            <p:nvPr/>
          </p:nvSpPr>
          <p:spPr>
            <a:xfrm>
              <a:off x="2473" y="3692"/>
              <a:ext cx="240" cy="19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9</a:t>
              </a:r>
              <a:endParaRPr/>
            </a:p>
          </p:txBody>
        </p:sp>
        <p:sp>
          <p:nvSpPr>
            <p:cNvPr id="501" name="Google Shape;501;p24"/>
            <p:cNvSpPr txBox="1"/>
            <p:nvPr/>
          </p:nvSpPr>
          <p:spPr>
            <a:xfrm>
              <a:off x="2183" y="3692"/>
              <a:ext cx="240" cy="19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8</a:t>
              </a:r>
              <a:endParaRPr/>
            </a:p>
          </p:txBody>
        </p:sp>
        <p:sp>
          <p:nvSpPr>
            <p:cNvPr id="502" name="Google Shape;502;p24"/>
            <p:cNvSpPr txBox="1"/>
            <p:nvPr/>
          </p:nvSpPr>
          <p:spPr>
            <a:xfrm>
              <a:off x="1892" y="3692"/>
              <a:ext cx="240" cy="19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7</a:t>
              </a:r>
              <a:endParaRPr/>
            </a:p>
          </p:txBody>
        </p:sp>
        <p:sp>
          <p:nvSpPr>
            <p:cNvPr id="503" name="Google Shape;503;p24"/>
            <p:cNvSpPr txBox="1"/>
            <p:nvPr/>
          </p:nvSpPr>
          <p:spPr>
            <a:xfrm>
              <a:off x="1602" y="3692"/>
              <a:ext cx="240" cy="19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6</a:t>
              </a:r>
              <a:endParaRPr/>
            </a:p>
          </p:txBody>
        </p:sp>
        <p:sp>
          <p:nvSpPr>
            <p:cNvPr id="504" name="Google Shape;504;p24"/>
            <p:cNvSpPr txBox="1"/>
            <p:nvPr/>
          </p:nvSpPr>
          <p:spPr>
            <a:xfrm>
              <a:off x="1311" y="3692"/>
              <a:ext cx="240" cy="19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2</a:t>
              </a:r>
              <a:endParaRPr/>
            </a:p>
          </p:txBody>
        </p:sp>
        <p:sp>
          <p:nvSpPr>
            <p:cNvPr id="505" name="Google Shape;505;p24"/>
            <p:cNvSpPr txBox="1"/>
            <p:nvPr/>
          </p:nvSpPr>
          <p:spPr>
            <a:xfrm>
              <a:off x="1021" y="3692"/>
              <a:ext cx="240" cy="19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3</a:t>
              </a:r>
              <a:endParaRPr/>
            </a:p>
          </p:txBody>
        </p:sp>
        <p:sp>
          <p:nvSpPr>
            <p:cNvPr id="506" name="Google Shape;506;p24"/>
            <p:cNvSpPr txBox="1"/>
            <p:nvPr/>
          </p:nvSpPr>
          <p:spPr>
            <a:xfrm>
              <a:off x="682" y="3692"/>
              <a:ext cx="240" cy="19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5</a:t>
              </a:r>
              <a:endParaRPr/>
            </a:p>
          </p:txBody>
        </p:sp>
        <p:sp>
          <p:nvSpPr>
            <p:cNvPr id="507" name="Google Shape;507;p24"/>
            <p:cNvSpPr/>
            <p:nvPr/>
          </p:nvSpPr>
          <p:spPr>
            <a:xfrm>
              <a:off x="4796" y="3021"/>
              <a:ext cx="240" cy="237"/>
            </a:xfrm>
            <a:prstGeom prst="ellipse">
              <a:avLst/>
            </a:prstGeom>
            <a:solidFill>
              <a:srgbClr val="0000FF"/>
            </a:solidFill>
            <a:ln cap="sq" cmpd="sng" w="9525">
              <a:solidFill>
                <a:srgbClr val="1F497D"/>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99FF66"/>
                </a:buClr>
                <a:buSzPts val="2400"/>
                <a:buFont typeface="Arial"/>
                <a:buNone/>
              </a:pPr>
              <a:r>
                <a:rPr b="0" i="0" lang="en-US" sz="2400" u="none">
                  <a:solidFill>
                    <a:srgbClr val="99FF66"/>
                  </a:solidFill>
                  <a:latin typeface="Arial"/>
                  <a:ea typeface="Arial"/>
                  <a:cs typeface="Arial"/>
                  <a:sym typeface="Arial"/>
                </a:rPr>
                <a:t>14</a:t>
              </a:r>
              <a:endParaRPr/>
            </a:p>
          </p:txBody>
        </p:sp>
        <p:sp>
          <p:nvSpPr>
            <p:cNvPr id="508" name="Google Shape;508;p24"/>
            <p:cNvSpPr/>
            <p:nvPr/>
          </p:nvSpPr>
          <p:spPr>
            <a:xfrm>
              <a:off x="4167" y="3021"/>
              <a:ext cx="240" cy="237"/>
            </a:xfrm>
            <a:prstGeom prst="ellipse">
              <a:avLst/>
            </a:prstGeom>
            <a:solidFill>
              <a:srgbClr val="0000FF"/>
            </a:solidFill>
            <a:ln cap="sq" cmpd="sng" w="9525">
              <a:solidFill>
                <a:srgbClr val="1F497D"/>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99FF66"/>
                </a:buClr>
                <a:buSzPts val="2400"/>
                <a:buFont typeface="Arial"/>
                <a:buNone/>
              </a:pPr>
              <a:r>
                <a:rPr b="0" i="0" lang="en-US" sz="2400" u="none">
                  <a:solidFill>
                    <a:srgbClr val="99FF66"/>
                  </a:solidFill>
                  <a:latin typeface="Arial"/>
                  <a:ea typeface="Arial"/>
                  <a:cs typeface="Arial"/>
                  <a:sym typeface="Arial"/>
                </a:rPr>
                <a:t>12</a:t>
              </a:r>
              <a:endParaRPr/>
            </a:p>
          </p:txBody>
        </p:sp>
        <p:sp>
          <p:nvSpPr>
            <p:cNvPr id="509" name="Google Shape;509;p24"/>
            <p:cNvSpPr/>
            <p:nvPr/>
          </p:nvSpPr>
          <p:spPr>
            <a:xfrm>
              <a:off x="3538" y="3021"/>
              <a:ext cx="240" cy="237"/>
            </a:xfrm>
            <a:prstGeom prst="ellipse">
              <a:avLst/>
            </a:prstGeom>
            <a:solidFill>
              <a:srgbClr val="0000FF"/>
            </a:solidFill>
            <a:ln cap="sq" cmpd="sng" w="9525">
              <a:solidFill>
                <a:srgbClr val="1F497D"/>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99FF66"/>
                </a:buClr>
                <a:buSzPts val="2400"/>
                <a:buFont typeface="Arial"/>
                <a:buNone/>
              </a:pPr>
              <a:r>
                <a:rPr b="0" i="0" lang="en-US" sz="2400" u="none">
                  <a:solidFill>
                    <a:srgbClr val="99FF66"/>
                  </a:solidFill>
                  <a:latin typeface="Arial"/>
                  <a:ea typeface="Arial"/>
                  <a:cs typeface="Arial"/>
                  <a:sym typeface="Arial"/>
                </a:rPr>
                <a:t>2</a:t>
              </a:r>
              <a:endParaRPr/>
            </a:p>
          </p:txBody>
        </p:sp>
        <p:sp>
          <p:nvSpPr>
            <p:cNvPr id="510" name="Google Shape;510;p24"/>
            <p:cNvSpPr/>
            <p:nvPr/>
          </p:nvSpPr>
          <p:spPr>
            <a:xfrm>
              <a:off x="2909" y="3021"/>
              <a:ext cx="240" cy="237"/>
            </a:xfrm>
            <a:prstGeom prst="ellipse">
              <a:avLst/>
            </a:prstGeom>
            <a:solidFill>
              <a:srgbClr val="0000FF"/>
            </a:solidFill>
            <a:ln cap="sq" cmpd="sng" w="9525">
              <a:solidFill>
                <a:srgbClr val="1F497D"/>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99FF66"/>
                </a:buClr>
                <a:buSzPts val="2400"/>
                <a:buFont typeface="Arial"/>
                <a:buNone/>
              </a:pPr>
              <a:r>
                <a:rPr b="0" i="0" lang="en-US" sz="2400" u="none">
                  <a:solidFill>
                    <a:srgbClr val="99FF66"/>
                  </a:solidFill>
                  <a:latin typeface="Arial"/>
                  <a:ea typeface="Arial"/>
                  <a:cs typeface="Arial"/>
                  <a:sym typeface="Arial"/>
                </a:rPr>
                <a:t>1</a:t>
              </a:r>
              <a:endParaRPr/>
            </a:p>
          </p:txBody>
        </p:sp>
        <p:sp>
          <p:nvSpPr>
            <p:cNvPr id="511" name="Google Shape;511;p24"/>
            <p:cNvSpPr/>
            <p:nvPr/>
          </p:nvSpPr>
          <p:spPr>
            <a:xfrm>
              <a:off x="2328" y="3021"/>
              <a:ext cx="240" cy="237"/>
            </a:xfrm>
            <a:prstGeom prst="ellipse">
              <a:avLst/>
            </a:prstGeom>
            <a:solidFill>
              <a:srgbClr val="0000FF"/>
            </a:solidFill>
            <a:ln cap="sq" cmpd="sng" w="9525">
              <a:solidFill>
                <a:srgbClr val="1F497D"/>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99FF66"/>
                </a:buClr>
                <a:buSzPts val="2400"/>
                <a:buFont typeface="Arial"/>
                <a:buNone/>
              </a:pPr>
              <a:r>
                <a:rPr b="0" i="0" lang="en-US" sz="2400" u="none">
                  <a:solidFill>
                    <a:srgbClr val="99FF66"/>
                  </a:solidFill>
                  <a:latin typeface="Arial"/>
                  <a:ea typeface="Arial"/>
                  <a:cs typeface="Arial"/>
                  <a:sym typeface="Arial"/>
                </a:rPr>
                <a:t>8</a:t>
              </a:r>
              <a:endParaRPr/>
            </a:p>
          </p:txBody>
        </p:sp>
        <p:sp>
          <p:nvSpPr>
            <p:cNvPr id="512" name="Google Shape;512;p24"/>
            <p:cNvSpPr/>
            <p:nvPr/>
          </p:nvSpPr>
          <p:spPr>
            <a:xfrm>
              <a:off x="1747" y="3021"/>
              <a:ext cx="240" cy="237"/>
            </a:xfrm>
            <a:prstGeom prst="ellipse">
              <a:avLst/>
            </a:prstGeom>
            <a:solidFill>
              <a:srgbClr val="0000FF"/>
            </a:solidFill>
            <a:ln cap="sq" cmpd="sng" w="9525">
              <a:solidFill>
                <a:srgbClr val="1F497D"/>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99FF66"/>
                </a:buClr>
                <a:buSzPts val="2400"/>
                <a:buFont typeface="Arial"/>
                <a:buNone/>
              </a:pPr>
              <a:r>
                <a:rPr b="0" i="0" lang="en-US" sz="2400" u="none">
                  <a:solidFill>
                    <a:srgbClr val="99FF66"/>
                  </a:solidFill>
                  <a:latin typeface="Arial"/>
                  <a:ea typeface="Arial"/>
                  <a:cs typeface="Arial"/>
                  <a:sym typeface="Arial"/>
                </a:rPr>
                <a:t>6</a:t>
              </a:r>
              <a:endParaRPr/>
            </a:p>
          </p:txBody>
        </p:sp>
        <p:sp>
          <p:nvSpPr>
            <p:cNvPr id="513" name="Google Shape;513;p24"/>
            <p:cNvSpPr/>
            <p:nvPr/>
          </p:nvSpPr>
          <p:spPr>
            <a:xfrm>
              <a:off x="1166" y="3021"/>
              <a:ext cx="240" cy="237"/>
            </a:xfrm>
            <a:prstGeom prst="ellipse">
              <a:avLst/>
            </a:prstGeom>
            <a:solidFill>
              <a:srgbClr val="0000FF"/>
            </a:solidFill>
            <a:ln cap="sq" cmpd="sng" w="9525">
              <a:solidFill>
                <a:srgbClr val="1F497D"/>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99FF66"/>
                </a:buClr>
                <a:buSzPts val="2400"/>
                <a:buFont typeface="Arial"/>
                <a:buNone/>
              </a:pPr>
              <a:r>
                <a:rPr b="0" i="0" lang="en-US" sz="2400" u="none">
                  <a:solidFill>
                    <a:srgbClr val="99FF66"/>
                  </a:solidFill>
                  <a:latin typeface="Arial"/>
                  <a:ea typeface="Arial"/>
                  <a:cs typeface="Arial"/>
                  <a:sym typeface="Arial"/>
                </a:rPr>
                <a:t>2</a:t>
              </a:r>
              <a:endParaRPr/>
            </a:p>
          </p:txBody>
        </p:sp>
        <p:sp>
          <p:nvSpPr>
            <p:cNvPr id="514" name="Google Shape;514;p24"/>
            <p:cNvSpPr/>
            <p:nvPr/>
          </p:nvSpPr>
          <p:spPr>
            <a:xfrm>
              <a:off x="537" y="3021"/>
              <a:ext cx="240" cy="237"/>
            </a:xfrm>
            <a:prstGeom prst="ellipse">
              <a:avLst/>
            </a:prstGeom>
            <a:solidFill>
              <a:srgbClr val="0000FF"/>
            </a:solidFill>
            <a:ln cap="sq" cmpd="sng" w="9525">
              <a:solidFill>
                <a:srgbClr val="1F497D"/>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99FF66"/>
                </a:buClr>
                <a:buSzPts val="2400"/>
                <a:buFont typeface="Arial"/>
                <a:buNone/>
              </a:pPr>
              <a:r>
                <a:rPr b="0" i="0" lang="en-US" sz="2400" u="none">
                  <a:solidFill>
                    <a:srgbClr val="99FF66"/>
                  </a:solidFill>
                  <a:latin typeface="Arial"/>
                  <a:ea typeface="Arial"/>
                  <a:cs typeface="Arial"/>
                  <a:sym typeface="Arial"/>
                </a:rPr>
                <a:t>4</a:t>
              </a:r>
              <a:endParaRPr/>
            </a:p>
          </p:txBody>
        </p:sp>
        <p:sp>
          <p:nvSpPr>
            <p:cNvPr id="515" name="Google Shape;515;p24"/>
            <p:cNvSpPr txBox="1"/>
            <p:nvPr/>
          </p:nvSpPr>
          <p:spPr>
            <a:xfrm>
              <a:off x="4409" y="2446"/>
              <a:ext cx="240" cy="19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rmAutofit fontScale="55000"/>
            </a:bodyPr>
            <a:lstStyle/>
            <a:p>
              <a:pPr indent="0" lvl="0" marL="0" marR="0" rtl="0" algn="l">
                <a:lnSpc>
                  <a:spcPct val="100000"/>
                </a:lnSpc>
                <a:spcBef>
                  <a:spcPts val="0"/>
                </a:spcBef>
                <a:spcAft>
                  <a:spcPts val="0"/>
                </a:spcAft>
                <a:buClr>
                  <a:srgbClr val="EEECE1"/>
                </a:buClr>
                <a:buSzPct val="100000"/>
                <a:buFont typeface="Arial"/>
                <a:buNone/>
              </a:pPr>
              <a:r>
                <a:rPr b="0" i="0" lang="en-US" sz="2400" u="none">
                  <a:solidFill>
                    <a:srgbClr val="EEECE1"/>
                  </a:solidFill>
                  <a:latin typeface="Arial"/>
                  <a:ea typeface="Arial"/>
                  <a:cs typeface="Arial"/>
                  <a:sym typeface="Arial"/>
                </a:rPr>
                <a:t>14</a:t>
              </a:r>
              <a:endParaRPr/>
            </a:p>
          </p:txBody>
        </p:sp>
        <p:sp>
          <p:nvSpPr>
            <p:cNvPr id="516" name="Google Shape;516;p24"/>
            <p:cNvSpPr txBox="1"/>
            <p:nvPr/>
          </p:nvSpPr>
          <p:spPr>
            <a:xfrm>
              <a:off x="3199" y="2446"/>
              <a:ext cx="240" cy="19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2</a:t>
              </a:r>
              <a:endParaRPr/>
            </a:p>
          </p:txBody>
        </p:sp>
        <p:sp>
          <p:nvSpPr>
            <p:cNvPr id="517" name="Google Shape;517;p24"/>
            <p:cNvSpPr txBox="1"/>
            <p:nvPr/>
          </p:nvSpPr>
          <p:spPr>
            <a:xfrm>
              <a:off x="2086" y="2446"/>
              <a:ext cx="240" cy="19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8</a:t>
              </a:r>
              <a:endParaRPr/>
            </a:p>
          </p:txBody>
        </p:sp>
        <p:sp>
          <p:nvSpPr>
            <p:cNvPr id="518" name="Google Shape;518;p24"/>
            <p:cNvSpPr txBox="1"/>
            <p:nvPr/>
          </p:nvSpPr>
          <p:spPr>
            <a:xfrm>
              <a:off x="876" y="2446"/>
              <a:ext cx="240" cy="19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4</a:t>
              </a:r>
              <a:endParaRPr/>
            </a:p>
          </p:txBody>
        </p:sp>
        <p:sp>
          <p:nvSpPr>
            <p:cNvPr id="519" name="Google Shape;519;p24"/>
            <p:cNvSpPr/>
            <p:nvPr/>
          </p:nvSpPr>
          <p:spPr>
            <a:xfrm>
              <a:off x="3828" y="1919"/>
              <a:ext cx="240" cy="237"/>
            </a:xfrm>
            <a:prstGeom prst="ellipse">
              <a:avLst/>
            </a:prstGeom>
            <a:solidFill>
              <a:srgbClr val="0000FF"/>
            </a:solidFill>
            <a:ln cap="sq" cmpd="sng" w="9525">
              <a:solidFill>
                <a:srgbClr val="1F497D"/>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99FF66"/>
                </a:buClr>
                <a:buSzPts val="2400"/>
                <a:buFont typeface="Arial"/>
                <a:buNone/>
              </a:pPr>
              <a:r>
                <a:rPr b="0" i="0" lang="en-US" sz="2400" u="none">
                  <a:solidFill>
                    <a:srgbClr val="99FF66"/>
                  </a:solidFill>
                  <a:latin typeface="Arial"/>
                  <a:ea typeface="Arial"/>
                  <a:cs typeface="Arial"/>
                  <a:sym typeface="Arial"/>
                </a:rPr>
                <a:t>2</a:t>
              </a:r>
              <a:endParaRPr/>
            </a:p>
          </p:txBody>
        </p:sp>
        <p:sp>
          <p:nvSpPr>
            <p:cNvPr id="520" name="Google Shape;520;p24"/>
            <p:cNvSpPr/>
            <p:nvPr/>
          </p:nvSpPr>
          <p:spPr>
            <a:xfrm>
              <a:off x="1505" y="1871"/>
              <a:ext cx="240" cy="237"/>
            </a:xfrm>
            <a:prstGeom prst="ellipse">
              <a:avLst/>
            </a:prstGeom>
            <a:solidFill>
              <a:srgbClr val="0000FF"/>
            </a:solidFill>
            <a:ln cap="sq" cmpd="sng" w="9525">
              <a:solidFill>
                <a:srgbClr val="1F497D"/>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99FF66"/>
                </a:buClr>
                <a:buSzPts val="2400"/>
                <a:buFont typeface="Arial"/>
                <a:buNone/>
              </a:pPr>
              <a:r>
                <a:rPr b="0" i="0" lang="en-US" sz="2400" u="none">
                  <a:solidFill>
                    <a:srgbClr val="99FF66"/>
                  </a:solidFill>
                  <a:latin typeface="Arial"/>
                  <a:ea typeface="Arial"/>
                  <a:cs typeface="Arial"/>
                  <a:sym typeface="Arial"/>
                </a:rPr>
                <a:t>4</a:t>
              </a:r>
              <a:endParaRPr/>
            </a:p>
          </p:txBody>
        </p:sp>
        <p:grpSp>
          <p:nvGrpSpPr>
            <p:cNvPr id="521" name="Google Shape;521;p24"/>
            <p:cNvGrpSpPr/>
            <p:nvPr/>
          </p:nvGrpSpPr>
          <p:grpSpPr>
            <a:xfrm>
              <a:off x="295" y="960"/>
              <a:ext cx="1159" cy="861"/>
              <a:chOff x="295" y="960"/>
              <a:chExt cx="1159" cy="861"/>
            </a:xfrm>
          </p:grpSpPr>
          <p:sp>
            <p:nvSpPr>
              <p:cNvPr id="522" name="Google Shape;522;p24"/>
              <p:cNvSpPr txBox="1"/>
              <p:nvPr/>
            </p:nvSpPr>
            <p:spPr>
              <a:xfrm>
                <a:off x="295" y="960"/>
                <a:ext cx="1159" cy="861"/>
              </a:xfrm>
              <a:prstGeom prst="rect">
                <a:avLst/>
              </a:prstGeom>
              <a:solidFill>
                <a:srgbClr val="C0504D"/>
              </a:solidFill>
              <a:ln cap="sq" cmpd="sng" w="19075">
                <a:solidFill>
                  <a:srgbClr val="1F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523" name="Google Shape;523;p24"/>
              <p:cNvGrpSpPr/>
              <p:nvPr/>
            </p:nvGrpSpPr>
            <p:grpSpPr>
              <a:xfrm>
                <a:off x="343" y="1104"/>
                <a:ext cx="1014" cy="672"/>
                <a:chOff x="343" y="1104"/>
                <a:chExt cx="1014" cy="672"/>
              </a:xfrm>
            </p:grpSpPr>
            <p:sp>
              <p:nvSpPr>
                <p:cNvPr id="524" name="Google Shape;524;p24"/>
                <p:cNvSpPr/>
                <p:nvPr/>
              </p:nvSpPr>
              <p:spPr>
                <a:xfrm>
                  <a:off x="1117" y="1535"/>
                  <a:ext cx="240" cy="238"/>
                </a:xfrm>
                <a:prstGeom prst="ellipse">
                  <a:avLst/>
                </a:prstGeom>
                <a:solidFill>
                  <a:srgbClr val="0000FF"/>
                </a:solidFill>
                <a:ln cap="sq" cmpd="sng" w="9525">
                  <a:solidFill>
                    <a:srgbClr val="1F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5" name="Google Shape;525;p24"/>
                <p:cNvSpPr txBox="1"/>
                <p:nvPr/>
              </p:nvSpPr>
              <p:spPr>
                <a:xfrm>
                  <a:off x="1117" y="1152"/>
                  <a:ext cx="240" cy="19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6" name="Google Shape;526;p24"/>
                <p:cNvSpPr txBox="1"/>
                <p:nvPr/>
              </p:nvSpPr>
              <p:spPr>
                <a:xfrm>
                  <a:off x="343" y="1104"/>
                  <a:ext cx="627" cy="289"/>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3399FF"/>
                    </a:buClr>
                    <a:buSzPts val="2400"/>
                    <a:buFont typeface="Arial"/>
                    <a:buNone/>
                  </a:pPr>
                  <a:r>
                    <a:rPr b="0" i="0" lang="en-US" sz="2400" u="none">
                      <a:solidFill>
                        <a:srgbClr val="3399FF"/>
                      </a:solidFill>
                      <a:latin typeface="Arial"/>
                      <a:ea typeface="Arial"/>
                      <a:cs typeface="Arial"/>
                      <a:sym typeface="Arial"/>
                    </a:rPr>
                    <a:t>MAX</a:t>
                  </a:r>
                  <a:endParaRPr/>
                </a:p>
              </p:txBody>
            </p:sp>
            <p:sp>
              <p:nvSpPr>
                <p:cNvPr id="527" name="Google Shape;527;p24"/>
                <p:cNvSpPr txBox="1"/>
                <p:nvPr/>
              </p:nvSpPr>
              <p:spPr>
                <a:xfrm>
                  <a:off x="391" y="1487"/>
                  <a:ext cx="627" cy="289"/>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3399FF"/>
                    </a:buClr>
                    <a:buSzPts val="2400"/>
                    <a:buFont typeface="Arial"/>
                    <a:buNone/>
                  </a:pPr>
                  <a:r>
                    <a:rPr b="0" i="0" lang="en-US" sz="2400" u="none">
                      <a:solidFill>
                        <a:srgbClr val="3399FF"/>
                      </a:solidFill>
                      <a:latin typeface="Arial"/>
                      <a:ea typeface="Arial"/>
                      <a:cs typeface="Arial"/>
                      <a:sym typeface="Arial"/>
                    </a:rPr>
                    <a:t>MIN</a:t>
                  </a:r>
                  <a:endParaRPr/>
                </a:p>
              </p:txBody>
            </p:sp>
          </p:grpSp>
        </p:grpSp>
        <p:cxnSp>
          <p:nvCxnSpPr>
            <p:cNvPr id="528" name="Google Shape;528;p24"/>
            <p:cNvCxnSpPr/>
            <p:nvPr/>
          </p:nvCxnSpPr>
          <p:spPr>
            <a:xfrm flipH="1" rot="10800000">
              <a:off x="488" y="3259"/>
              <a:ext cx="143" cy="433"/>
            </a:xfrm>
            <a:prstGeom prst="straightConnector1">
              <a:avLst/>
            </a:prstGeom>
            <a:noFill/>
            <a:ln cap="sq" cmpd="sng" w="38150">
              <a:solidFill>
                <a:srgbClr val="1F497D"/>
              </a:solidFill>
              <a:prstDash val="solid"/>
              <a:miter lim="800000"/>
              <a:headEnd len="med" w="med" type="none"/>
              <a:tailEnd len="med" w="med" type="none"/>
            </a:ln>
          </p:spPr>
        </p:cxnSp>
        <p:cxnSp>
          <p:nvCxnSpPr>
            <p:cNvPr id="529" name="Google Shape;529;p24"/>
            <p:cNvCxnSpPr/>
            <p:nvPr/>
          </p:nvCxnSpPr>
          <p:spPr>
            <a:xfrm rot="10800000">
              <a:off x="680" y="3259"/>
              <a:ext cx="147" cy="433"/>
            </a:xfrm>
            <a:prstGeom prst="straightConnector1">
              <a:avLst/>
            </a:prstGeom>
            <a:noFill/>
            <a:ln cap="sq" cmpd="sng" w="9525">
              <a:solidFill>
                <a:srgbClr val="000000"/>
              </a:solidFill>
              <a:prstDash val="solid"/>
              <a:miter lim="800000"/>
              <a:headEnd len="med" w="med" type="none"/>
              <a:tailEnd len="med" w="med" type="none"/>
            </a:ln>
          </p:spPr>
        </p:cxnSp>
        <p:cxnSp>
          <p:nvCxnSpPr>
            <p:cNvPr id="530" name="Google Shape;530;p24"/>
            <p:cNvCxnSpPr/>
            <p:nvPr/>
          </p:nvCxnSpPr>
          <p:spPr>
            <a:xfrm flipH="1" rot="10800000">
              <a:off x="1166" y="3259"/>
              <a:ext cx="95" cy="433"/>
            </a:xfrm>
            <a:prstGeom prst="straightConnector1">
              <a:avLst/>
            </a:prstGeom>
            <a:noFill/>
            <a:ln cap="sq" cmpd="sng" w="9525">
              <a:solidFill>
                <a:srgbClr val="000000"/>
              </a:solidFill>
              <a:prstDash val="solid"/>
              <a:miter lim="800000"/>
              <a:headEnd len="med" w="med" type="none"/>
              <a:tailEnd len="med" w="med" type="none"/>
            </a:ln>
          </p:spPr>
        </p:cxnSp>
        <p:cxnSp>
          <p:nvCxnSpPr>
            <p:cNvPr id="531" name="Google Shape;531;p24"/>
            <p:cNvCxnSpPr/>
            <p:nvPr/>
          </p:nvCxnSpPr>
          <p:spPr>
            <a:xfrm rot="10800000">
              <a:off x="1309" y="3259"/>
              <a:ext cx="99" cy="433"/>
            </a:xfrm>
            <a:prstGeom prst="straightConnector1">
              <a:avLst/>
            </a:prstGeom>
            <a:noFill/>
            <a:ln cap="sq" cmpd="sng" w="9525">
              <a:solidFill>
                <a:srgbClr val="000000"/>
              </a:solidFill>
              <a:prstDash val="solid"/>
              <a:miter lim="800000"/>
              <a:headEnd len="med" w="med" type="none"/>
              <a:tailEnd len="med" w="med" type="none"/>
            </a:ln>
          </p:spPr>
        </p:cxnSp>
        <p:cxnSp>
          <p:nvCxnSpPr>
            <p:cNvPr id="532" name="Google Shape;532;p24"/>
            <p:cNvCxnSpPr/>
            <p:nvPr/>
          </p:nvCxnSpPr>
          <p:spPr>
            <a:xfrm flipH="1" rot="10800000">
              <a:off x="1699" y="3259"/>
              <a:ext cx="143" cy="433"/>
            </a:xfrm>
            <a:prstGeom prst="straightConnector1">
              <a:avLst/>
            </a:prstGeom>
            <a:noFill/>
            <a:ln cap="sq" cmpd="sng" w="9525">
              <a:solidFill>
                <a:srgbClr val="000000"/>
              </a:solidFill>
              <a:prstDash val="solid"/>
              <a:miter lim="800000"/>
              <a:headEnd len="med" w="med" type="none"/>
              <a:tailEnd len="med" w="med" type="none"/>
            </a:ln>
          </p:spPr>
        </p:cxnSp>
        <p:cxnSp>
          <p:nvCxnSpPr>
            <p:cNvPr id="533" name="Google Shape;533;p24"/>
            <p:cNvCxnSpPr/>
            <p:nvPr/>
          </p:nvCxnSpPr>
          <p:spPr>
            <a:xfrm rot="10800000">
              <a:off x="1890" y="3259"/>
              <a:ext cx="147" cy="433"/>
            </a:xfrm>
            <a:prstGeom prst="straightConnector1">
              <a:avLst/>
            </a:prstGeom>
            <a:noFill/>
            <a:ln cap="sq" cmpd="sng" w="9525">
              <a:solidFill>
                <a:srgbClr val="000000"/>
              </a:solidFill>
              <a:prstDash val="solid"/>
              <a:miter lim="800000"/>
              <a:headEnd len="med" w="med" type="none"/>
              <a:tailEnd len="med" w="med" type="none"/>
            </a:ln>
          </p:spPr>
        </p:cxnSp>
        <p:cxnSp>
          <p:nvCxnSpPr>
            <p:cNvPr id="534" name="Google Shape;534;p24"/>
            <p:cNvCxnSpPr/>
            <p:nvPr/>
          </p:nvCxnSpPr>
          <p:spPr>
            <a:xfrm flipH="1" rot="10800000">
              <a:off x="2328" y="3259"/>
              <a:ext cx="95" cy="433"/>
            </a:xfrm>
            <a:prstGeom prst="straightConnector1">
              <a:avLst/>
            </a:prstGeom>
            <a:noFill/>
            <a:ln cap="sq" cmpd="sng" w="9525">
              <a:solidFill>
                <a:srgbClr val="000000"/>
              </a:solidFill>
              <a:prstDash val="solid"/>
              <a:miter lim="800000"/>
              <a:headEnd len="med" w="med" type="none"/>
              <a:tailEnd len="med" w="med" type="none"/>
            </a:ln>
          </p:spPr>
        </p:cxnSp>
        <p:cxnSp>
          <p:nvCxnSpPr>
            <p:cNvPr id="535" name="Google Shape;535;p24"/>
            <p:cNvCxnSpPr/>
            <p:nvPr/>
          </p:nvCxnSpPr>
          <p:spPr>
            <a:xfrm rot="10800000">
              <a:off x="2471" y="3259"/>
              <a:ext cx="147" cy="433"/>
            </a:xfrm>
            <a:prstGeom prst="straightConnector1">
              <a:avLst/>
            </a:prstGeom>
            <a:noFill/>
            <a:ln cap="sq" cmpd="sng" w="9525">
              <a:solidFill>
                <a:srgbClr val="000000"/>
              </a:solidFill>
              <a:prstDash val="solid"/>
              <a:miter lim="800000"/>
              <a:headEnd len="med" w="med" type="none"/>
              <a:tailEnd len="med" w="med" type="none"/>
            </a:ln>
          </p:spPr>
        </p:cxnSp>
        <p:cxnSp>
          <p:nvCxnSpPr>
            <p:cNvPr id="536" name="Google Shape;536;p24"/>
            <p:cNvCxnSpPr/>
            <p:nvPr/>
          </p:nvCxnSpPr>
          <p:spPr>
            <a:xfrm flipH="1" rot="10800000">
              <a:off x="2909" y="3259"/>
              <a:ext cx="95" cy="433"/>
            </a:xfrm>
            <a:prstGeom prst="straightConnector1">
              <a:avLst/>
            </a:prstGeom>
            <a:noFill/>
            <a:ln cap="sq" cmpd="sng" w="9525">
              <a:solidFill>
                <a:srgbClr val="000000"/>
              </a:solidFill>
              <a:prstDash val="solid"/>
              <a:miter lim="800000"/>
              <a:headEnd len="med" w="med" type="none"/>
              <a:tailEnd len="med" w="med" type="none"/>
            </a:ln>
          </p:spPr>
        </p:cxnSp>
        <p:cxnSp>
          <p:nvCxnSpPr>
            <p:cNvPr id="537" name="Google Shape;537;p24"/>
            <p:cNvCxnSpPr/>
            <p:nvPr/>
          </p:nvCxnSpPr>
          <p:spPr>
            <a:xfrm rot="10800000">
              <a:off x="3052" y="3259"/>
              <a:ext cx="147" cy="433"/>
            </a:xfrm>
            <a:prstGeom prst="straightConnector1">
              <a:avLst/>
            </a:prstGeom>
            <a:noFill/>
            <a:ln cap="sq" cmpd="sng" w="9525">
              <a:solidFill>
                <a:srgbClr val="000000"/>
              </a:solidFill>
              <a:prstDash val="solid"/>
              <a:miter lim="800000"/>
              <a:headEnd len="med" w="med" type="none"/>
              <a:tailEnd len="med" w="med" type="none"/>
            </a:ln>
          </p:spPr>
        </p:cxnSp>
        <p:cxnSp>
          <p:nvCxnSpPr>
            <p:cNvPr id="538" name="Google Shape;538;p24"/>
            <p:cNvCxnSpPr/>
            <p:nvPr/>
          </p:nvCxnSpPr>
          <p:spPr>
            <a:xfrm flipH="1" rot="10800000">
              <a:off x="3538" y="3259"/>
              <a:ext cx="95" cy="433"/>
            </a:xfrm>
            <a:prstGeom prst="straightConnector1">
              <a:avLst/>
            </a:prstGeom>
            <a:noFill/>
            <a:ln cap="sq" cmpd="sng" w="9525">
              <a:solidFill>
                <a:srgbClr val="000000"/>
              </a:solidFill>
              <a:prstDash val="solid"/>
              <a:miter lim="800000"/>
              <a:headEnd len="med" w="med" type="none"/>
              <a:tailEnd len="med" w="med" type="none"/>
            </a:ln>
          </p:spPr>
        </p:cxnSp>
        <p:cxnSp>
          <p:nvCxnSpPr>
            <p:cNvPr id="539" name="Google Shape;539;p24"/>
            <p:cNvCxnSpPr/>
            <p:nvPr/>
          </p:nvCxnSpPr>
          <p:spPr>
            <a:xfrm rot="10800000">
              <a:off x="3681" y="3259"/>
              <a:ext cx="147" cy="433"/>
            </a:xfrm>
            <a:prstGeom prst="straightConnector1">
              <a:avLst/>
            </a:prstGeom>
            <a:noFill/>
            <a:ln cap="sq" cmpd="sng" w="9525">
              <a:solidFill>
                <a:srgbClr val="000000"/>
              </a:solidFill>
              <a:prstDash val="solid"/>
              <a:miter lim="800000"/>
              <a:headEnd len="med" w="med" type="none"/>
              <a:tailEnd len="med" w="med" type="none"/>
            </a:ln>
          </p:spPr>
        </p:cxnSp>
        <p:cxnSp>
          <p:nvCxnSpPr>
            <p:cNvPr id="540" name="Google Shape;540;p24"/>
            <p:cNvCxnSpPr/>
            <p:nvPr/>
          </p:nvCxnSpPr>
          <p:spPr>
            <a:xfrm flipH="1" rot="10800000">
              <a:off x="4167" y="3259"/>
              <a:ext cx="95" cy="433"/>
            </a:xfrm>
            <a:prstGeom prst="straightConnector1">
              <a:avLst/>
            </a:prstGeom>
            <a:noFill/>
            <a:ln cap="sq" cmpd="sng" w="9525">
              <a:solidFill>
                <a:srgbClr val="000000"/>
              </a:solidFill>
              <a:prstDash val="solid"/>
              <a:miter lim="800000"/>
              <a:headEnd len="med" w="med" type="none"/>
              <a:tailEnd len="med" w="med" type="none"/>
            </a:ln>
          </p:spPr>
        </p:cxnSp>
        <p:cxnSp>
          <p:nvCxnSpPr>
            <p:cNvPr id="541" name="Google Shape;541;p24"/>
            <p:cNvCxnSpPr/>
            <p:nvPr/>
          </p:nvCxnSpPr>
          <p:spPr>
            <a:xfrm rot="10800000">
              <a:off x="4310" y="3259"/>
              <a:ext cx="147" cy="433"/>
            </a:xfrm>
            <a:prstGeom prst="straightConnector1">
              <a:avLst/>
            </a:prstGeom>
            <a:noFill/>
            <a:ln cap="sq" cmpd="sng" w="9525">
              <a:solidFill>
                <a:srgbClr val="000000"/>
              </a:solidFill>
              <a:prstDash val="solid"/>
              <a:miter lim="800000"/>
              <a:headEnd len="med" w="med" type="none"/>
              <a:tailEnd len="med" w="med" type="none"/>
            </a:ln>
          </p:spPr>
        </p:cxnSp>
        <p:cxnSp>
          <p:nvCxnSpPr>
            <p:cNvPr id="542" name="Google Shape;542;p24"/>
            <p:cNvCxnSpPr/>
            <p:nvPr/>
          </p:nvCxnSpPr>
          <p:spPr>
            <a:xfrm flipH="1" rot="10800000">
              <a:off x="4796" y="3259"/>
              <a:ext cx="95" cy="433"/>
            </a:xfrm>
            <a:prstGeom prst="straightConnector1">
              <a:avLst/>
            </a:prstGeom>
            <a:noFill/>
            <a:ln cap="sq" cmpd="sng" w="9525">
              <a:solidFill>
                <a:srgbClr val="000000"/>
              </a:solidFill>
              <a:prstDash val="solid"/>
              <a:miter lim="800000"/>
              <a:headEnd len="med" w="med" type="none"/>
              <a:tailEnd len="med" w="med" type="none"/>
            </a:ln>
          </p:spPr>
        </p:cxnSp>
        <p:cxnSp>
          <p:nvCxnSpPr>
            <p:cNvPr id="543" name="Google Shape;543;p24"/>
            <p:cNvCxnSpPr/>
            <p:nvPr/>
          </p:nvCxnSpPr>
          <p:spPr>
            <a:xfrm rot="10800000">
              <a:off x="4988" y="3259"/>
              <a:ext cx="147" cy="433"/>
            </a:xfrm>
            <a:prstGeom prst="straightConnector1">
              <a:avLst/>
            </a:prstGeom>
            <a:noFill/>
            <a:ln cap="sq" cmpd="sng" w="9525">
              <a:solidFill>
                <a:srgbClr val="000000"/>
              </a:solidFill>
              <a:prstDash val="solid"/>
              <a:miter lim="800000"/>
              <a:headEnd len="med" w="med" type="none"/>
              <a:tailEnd len="med" w="med" type="none"/>
            </a:ln>
          </p:spPr>
        </p:cxnSp>
        <p:cxnSp>
          <p:nvCxnSpPr>
            <p:cNvPr id="544" name="Google Shape;544;p24"/>
            <p:cNvCxnSpPr/>
            <p:nvPr/>
          </p:nvCxnSpPr>
          <p:spPr>
            <a:xfrm flipH="1" rot="10800000">
              <a:off x="634" y="2636"/>
              <a:ext cx="288" cy="385"/>
            </a:xfrm>
            <a:prstGeom prst="straightConnector1">
              <a:avLst/>
            </a:prstGeom>
            <a:noFill/>
            <a:ln cap="sq" cmpd="sng" w="38150">
              <a:solidFill>
                <a:srgbClr val="1F497D"/>
              </a:solidFill>
              <a:prstDash val="solid"/>
              <a:miter lim="800000"/>
              <a:headEnd len="med" w="med" type="none"/>
              <a:tailEnd len="med" w="med" type="none"/>
            </a:ln>
          </p:spPr>
        </p:cxnSp>
        <p:cxnSp>
          <p:nvCxnSpPr>
            <p:cNvPr id="545" name="Google Shape;545;p24"/>
            <p:cNvCxnSpPr/>
            <p:nvPr/>
          </p:nvCxnSpPr>
          <p:spPr>
            <a:xfrm rot="10800000">
              <a:off x="1019" y="2636"/>
              <a:ext cx="244" cy="385"/>
            </a:xfrm>
            <a:prstGeom prst="straightConnector1">
              <a:avLst/>
            </a:prstGeom>
            <a:noFill/>
            <a:ln cap="sq" cmpd="sng" w="9525">
              <a:solidFill>
                <a:srgbClr val="000000"/>
              </a:solidFill>
              <a:prstDash val="solid"/>
              <a:miter lim="800000"/>
              <a:headEnd len="med" w="med" type="none"/>
              <a:tailEnd len="med" w="med" type="none"/>
            </a:ln>
          </p:spPr>
        </p:cxnSp>
        <p:cxnSp>
          <p:nvCxnSpPr>
            <p:cNvPr id="546" name="Google Shape;546;p24"/>
            <p:cNvCxnSpPr/>
            <p:nvPr/>
          </p:nvCxnSpPr>
          <p:spPr>
            <a:xfrm flipH="1" rot="10800000">
              <a:off x="1892" y="2636"/>
              <a:ext cx="240" cy="385"/>
            </a:xfrm>
            <a:prstGeom prst="straightConnector1">
              <a:avLst/>
            </a:prstGeom>
            <a:noFill/>
            <a:ln cap="sq" cmpd="sng" w="9525">
              <a:solidFill>
                <a:srgbClr val="000000"/>
              </a:solidFill>
              <a:prstDash val="solid"/>
              <a:miter lim="800000"/>
              <a:headEnd len="med" w="med" type="none"/>
              <a:tailEnd len="med" w="med" type="none"/>
            </a:ln>
          </p:spPr>
        </p:cxnSp>
        <p:cxnSp>
          <p:nvCxnSpPr>
            <p:cNvPr id="547" name="Google Shape;547;p24"/>
            <p:cNvCxnSpPr/>
            <p:nvPr/>
          </p:nvCxnSpPr>
          <p:spPr>
            <a:xfrm rot="10800000">
              <a:off x="2277" y="2636"/>
              <a:ext cx="147" cy="385"/>
            </a:xfrm>
            <a:prstGeom prst="straightConnector1">
              <a:avLst/>
            </a:prstGeom>
            <a:noFill/>
            <a:ln cap="sq" cmpd="sng" w="9525">
              <a:solidFill>
                <a:srgbClr val="000000"/>
              </a:solidFill>
              <a:prstDash val="solid"/>
              <a:miter lim="800000"/>
              <a:headEnd len="med" w="med" type="none"/>
              <a:tailEnd len="med" w="med" type="none"/>
            </a:ln>
          </p:spPr>
        </p:cxnSp>
        <p:cxnSp>
          <p:nvCxnSpPr>
            <p:cNvPr id="548" name="Google Shape;548;p24"/>
            <p:cNvCxnSpPr/>
            <p:nvPr/>
          </p:nvCxnSpPr>
          <p:spPr>
            <a:xfrm flipH="1" rot="10800000">
              <a:off x="3054" y="2636"/>
              <a:ext cx="240" cy="385"/>
            </a:xfrm>
            <a:prstGeom prst="straightConnector1">
              <a:avLst/>
            </a:prstGeom>
            <a:noFill/>
            <a:ln cap="sq" cmpd="sng" w="9525">
              <a:solidFill>
                <a:srgbClr val="000000"/>
              </a:solidFill>
              <a:prstDash val="solid"/>
              <a:miter lim="800000"/>
              <a:headEnd len="med" w="med" type="none"/>
              <a:tailEnd len="med" w="med" type="none"/>
            </a:ln>
          </p:spPr>
        </p:cxnSp>
        <p:cxnSp>
          <p:nvCxnSpPr>
            <p:cNvPr id="549" name="Google Shape;549;p24"/>
            <p:cNvCxnSpPr/>
            <p:nvPr/>
          </p:nvCxnSpPr>
          <p:spPr>
            <a:xfrm rot="10800000">
              <a:off x="3342" y="2636"/>
              <a:ext cx="244" cy="385"/>
            </a:xfrm>
            <a:prstGeom prst="straightConnector1">
              <a:avLst/>
            </a:prstGeom>
            <a:noFill/>
            <a:ln cap="sq" cmpd="sng" w="9525">
              <a:solidFill>
                <a:srgbClr val="000000"/>
              </a:solidFill>
              <a:prstDash val="solid"/>
              <a:miter lim="800000"/>
              <a:headEnd len="med" w="med" type="none"/>
              <a:tailEnd len="med" w="med" type="none"/>
            </a:ln>
          </p:spPr>
        </p:cxnSp>
        <p:cxnSp>
          <p:nvCxnSpPr>
            <p:cNvPr id="550" name="Google Shape;550;p24"/>
            <p:cNvCxnSpPr/>
            <p:nvPr/>
          </p:nvCxnSpPr>
          <p:spPr>
            <a:xfrm flipH="1" rot="10800000">
              <a:off x="4264" y="2636"/>
              <a:ext cx="240" cy="385"/>
            </a:xfrm>
            <a:prstGeom prst="straightConnector1">
              <a:avLst/>
            </a:prstGeom>
            <a:noFill/>
            <a:ln cap="sq" cmpd="sng" w="9525">
              <a:solidFill>
                <a:srgbClr val="000000"/>
              </a:solidFill>
              <a:prstDash val="solid"/>
              <a:miter lim="800000"/>
              <a:headEnd len="med" w="med" type="none"/>
              <a:tailEnd len="med" w="med" type="none"/>
            </a:ln>
          </p:spPr>
        </p:cxnSp>
        <p:cxnSp>
          <p:nvCxnSpPr>
            <p:cNvPr id="551" name="Google Shape;551;p24"/>
            <p:cNvCxnSpPr/>
            <p:nvPr/>
          </p:nvCxnSpPr>
          <p:spPr>
            <a:xfrm rot="10800000">
              <a:off x="4552" y="2588"/>
              <a:ext cx="341" cy="433"/>
            </a:xfrm>
            <a:prstGeom prst="straightConnector1">
              <a:avLst/>
            </a:prstGeom>
            <a:noFill/>
            <a:ln cap="sq" cmpd="sng" w="9525">
              <a:solidFill>
                <a:srgbClr val="000000"/>
              </a:solidFill>
              <a:prstDash val="solid"/>
              <a:miter lim="800000"/>
              <a:headEnd len="med" w="med" type="none"/>
              <a:tailEnd len="med" w="med" type="none"/>
            </a:ln>
          </p:spPr>
        </p:cxnSp>
        <p:cxnSp>
          <p:nvCxnSpPr>
            <p:cNvPr id="552" name="Google Shape;552;p24"/>
            <p:cNvCxnSpPr/>
            <p:nvPr/>
          </p:nvCxnSpPr>
          <p:spPr>
            <a:xfrm flipH="1" rot="10800000">
              <a:off x="1021" y="2061"/>
              <a:ext cx="482" cy="385"/>
            </a:xfrm>
            <a:prstGeom prst="straightConnector1">
              <a:avLst/>
            </a:prstGeom>
            <a:noFill/>
            <a:ln cap="sq" cmpd="sng" w="38150">
              <a:solidFill>
                <a:srgbClr val="1F497D"/>
              </a:solidFill>
              <a:prstDash val="solid"/>
              <a:miter lim="800000"/>
              <a:headEnd len="med" w="med" type="none"/>
              <a:tailEnd len="med" w="med" type="none"/>
            </a:ln>
          </p:spPr>
        </p:cxnSp>
        <p:cxnSp>
          <p:nvCxnSpPr>
            <p:cNvPr id="553" name="Google Shape;553;p24"/>
            <p:cNvCxnSpPr/>
            <p:nvPr/>
          </p:nvCxnSpPr>
          <p:spPr>
            <a:xfrm rot="10800000">
              <a:off x="1697" y="2108"/>
              <a:ext cx="534" cy="337"/>
            </a:xfrm>
            <a:prstGeom prst="straightConnector1">
              <a:avLst/>
            </a:prstGeom>
            <a:noFill/>
            <a:ln cap="sq" cmpd="sng" w="9525">
              <a:solidFill>
                <a:srgbClr val="000000"/>
              </a:solidFill>
              <a:prstDash val="solid"/>
              <a:miter lim="800000"/>
              <a:headEnd len="med" w="med" type="none"/>
              <a:tailEnd len="med" w="med" type="none"/>
            </a:ln>
          </p:spPr>
        </p:cxnSp>
        <p:cxnSp>
          <p:nvCxnSpPr>
            <p:cNvPr id="554" name="Google Shape;554;p24"/>
            <p:cNvCxnSpPr/>
            <p:nvPr/>
          </p:nvCxnSpPr>
          <p:spPr>
            <a:xfrm flipH="1" rot="10800000">
              <a:off x="3393" y="2108"/>
              <a:ext cx="433" cy="337"/>
            </a:xfrm>
            <a:prstGeom prst="straightConnector1">
              <a:avLst/>
            </a:prstGeom>
            <a:noFill/>
            <a:ln cap="sq" cmpd="sng" w="9525">
              <a:solidFill>
                <a:srgbClr val="000000"/>
              </a:solidFill>
              <a:prstDash val="solid"/>
              <a:miter lim="800000"/>
              <a:headEnd len="med" w="med" type="none"/>
              <a:tailEnd len="med" w="med" type="none"/>
            </a:ln>
          </p:spPr>
        </p:cxnSp>
        <p:cxnSp>
          <p:nvCxnSpPr>
            <p:cNvPr id="555" name="Google Shape;555;p24"/>
            <p:cNvCxnSpPr/>
            <p:nvPr/>
          </p:nvCxnSpPr>
          <p:spPr>
            <a:xfrm rot="10800000">
              <a:off x="4020" y="2108"/>
              <a:ext cx="437" cy="337"/>
            </a:xfrm>
            <a:prstGeom prst="straightConnector1">
              <a:avLst/>
            </a:prstGeom>
            <a:noFill/>
            <a:ln cap="sq" cmpd="sng" w="9525">
              <a:solidFill>
                <a:srgbClr val="000000"/>
              </a:solidFill>
              <a:prstDash val="solid"/>
              <a:miter lim="800000"/>
              <a:headEnd len="med" w="med" type="none"/>
              <a:tailEnd len="med" w="med" type="none"/>
            </a:ln>
          </p:spPr>
        </p:cxnSp>
        <p:cxnSp>
          <p:nvCxnSpPr>
            <p:cNvPr id="556" name="Google Shape;556;p24"/>
            <p:cNvCxnSpPr/>
            <p:nvPr/>
          </p:nvCxnSpPr>
          <p:spPr>
            <a:xfrm flipH="1" rot="10800000">
              <a:off x="1699" y="1485"/>
              <a:ext cx="772" cy="385"/>
            </a:xfrm>
            <a:prstGeom prst="straightConnector1">
              <a:avLst/>
            </a:prstGeom>
            <a:noFill/>
            <a:ln cap="sq" cmpd="sng" w="38150">
              <a:solidFill>
                <a:srgbClr val="1F497D"/>
              </a:solidFill>
              <a:prstDash val="solid"/>
              <a:miter lim="800000"/>
              <a:headEnd len="med" w="med" type="none"/>
              <a:tailEnd len="med" w="med" type="none"/>
            </a:ln>
          </p:spPr>
        </p:cxnSp>
        <p:cxnSp>
          <p:nvCxnSpPr>
            <p:cNvPr id="557" name="Google Shape;557;p24"/>
            <p:cNvCxnSpPr/>
            <p:nvPr/>
          </p:nvCxnSpPr>
          <p:spPr>
            <a:xfrm rot="10800000">
              <a:off x="2713" y="1485"/>
              <a:ext cx="1115" cy="481"/>
            </a:xfrm>
            <a:prstGeom prst="straightConnector1">
              <a:avLst/>
            </a:prstGeom>
            <a:noFill/>
            <a:ln cap="sq" cmpd="sng" w="9525">
              <a:solidFill>
                <a:srgbClr val="000000"/>
              </a:solidFill>
              <a:prstDash val="solid"/>
              <a:miter lim="800000"/>
              <a:headEnd len="med" w="med" type="none"/>
              <a:tailEnd len="med" w="med" type="none"/>
            </a:ln>
          </p:spPr>
        </p:cxn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pic>
        <p:nvPicPr>
          <p:cNvPr id="563" name="Google Shape;563;p25"/>
          <p:cNvPicPr preferRelativeResize="0"/>
          <p:nvPr/>
        </p:nvPicPr>
        <p:blipFill rotWithShape="1">
          <a:blip r:embed="rId3">
            <a:alphaModFix/>
          </a:blip>
          <a:srcRect b="0" l="0" r="0" t="0"/>
          <a:stretch/>
        </p:blipFill>
        <p:spPr>
          <a:xfrm>
            <a:off x="639762" y="549275"/>
            <a:ext cx="7589837" cy="576103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9" name="Shape 569"/>
        <p:cNvGrpSpPr/>
        <p:nvPr/>
      </p:nvGrpSpPr>
      <p:grpSpPr>
        <a:xfrm>
          <a:off x="0" y="0"/>
          <a:ext cx="0" cy="0"/>
          <a:chOff x="0" y="0"/>
          <a:chExt cx="0" cy="0"/>
        </a:xfrm>
      </p:grpSpPr>
      <p:sp>
        <p:nvSpPr>
          <p:cNvPr id="570" name="Google Shape;570;p2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Calibri"/>
              <a:buNone/>
            </a:pPr>
            <a:r>
              <a:rPr b="0" i="0" lang="en-US" sz="4000" u="none">
                <a:solidFill>
                  <a:srgbClr val="000000"/>
                </a:solidFill>
                <a:latin typeface="Calibri"/>
                <a:ea typeface="Calibri"/>
                <a:cs typeface="Calibri"/>
                <a:sym typeface="Calibri"/>
              </a:rPr>
              <a:t>Minimax: Recursive implementation</a:t>
            </a:r>
            <a:endParaRPr/>
          </a:p>
        </p:txBody>
      </p:sp>
      <p:sp>
        <p:nvSpPr>
          <p:cNvPr id="571" name="Google Shape;571;p26"/>
          <p:cNvSpPr txBox="1"/>
          <p:nvPr/>
        </p:nvSpPr>
        <p:spPr>
          <a:xfrm>
            <a:off x="685800" y="5637212"/>
            <a:ext cx="4267200" cy="64293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Tahoma"/>
              <a:buNone/>
            </a:pPr>
            <a:r>
              <a:rPr b="1" i="0" lang="en-US" sz="1800" u="none">
                <a:solidFill>
                  <a:srgbClr val="000000"/>
                </a:solidFill>
                <a:latin typeface="Tahoma"/>
                <a:ea typeface="Tahoma"/>
                <a:cs typeface="Tahoma"/>
                <a:sym typeface="Tahoma"/>
              </a:rPr>
              <a:t>Complete:</a:t>
            </a:r>
            <a:r>
              <a:rPr b="0" i="0" lang="en-US" sz="1800" u="none">
                <a:solidFill>
                  <a:srgbClr val="000000"/>
                </a:solidFill>
                <a:latin typeface="Tahoma"/>
                <a:ea typeface="Tahoma"/>
                <a:cs typeface="Tahoma"/>
                <a:sym typeface="Tahoma"/>
              </a:rPr>
              <a:t>  Yes, for finite state-space</a:t>
            </a:r>
            <a:br>
              <a:rPr b="0" i="0" lang="en-US" sz="1800" u="none">
                <a:solidFill>
                  <a:srgbClr val="000000"/>
                </a:solidFill>
                <a:latin typeface="Tahoma"/>
                <a:ea typeface="Tahoma"/>
                <a:cs typeface="Tahoma"/>
                <a:sym typeface="Tahoma"/>
              </a:rPr>
            </a:br>
            <a:r>
              <a:rPr b="1" i="0" lang="en-US" sz="1800" u="none">
                <a:solidFill>
                  <a:srgbClr val="000000"/>
                </a:solidFill>
                <a:latin typeface="Tahoma"/>
                <a:ea typeface="Tahoma"/>
                <a:cs typeface="Tahoma"/>
                <a:sym typeface="Tahoma"/>
              </a:rPr>
              <a:t>Optimal:</a:t>
            </a:r>
            <a:r>
              <a:rPr b="0" i="0" lang="en-US" sz="1800" u="none">
                <a:solidFill>
                  <a:srgbClr val="000000"/>
                </a:solidFill>
                <a:latin typeface="Tahoma"/>
                <a:ea typeface="Tahoma"/>
                <a:cs typeface="Tahoma"/>
                <a:sym typeface="Tahoma"/>
              </a:rPr>
              <a:t> Yes</a:t>
            </a:r>
            <a:endParaRPr/>
          </a:p>
        </p:txBody>
      </p:sp>
      <p:sp>
        <p:nvSpPr>
          <p:cNvPr id="572" name="Google Shape;572;p26"/>
          <p:cNvSpPr txBox="1"/>
          <p:nvPr/>
        </p:nvSpPr>
        <p:spPr>
          <a:xfrm>
            <a:off x="4724400" y="5637212"/>
            <a:ext cx="42672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3300"/>
              </a:buClr>
              <a:buSzPts val="1800"/>
              <a:buFont typeface="Tahoma"/>
              <a:buNone/>
            </a:pPr>
            <a:r>
              <a:rPr b="1" i="0" lang="en-US" sz="1800" u="none">
                <a:solidFill>
                  <a:srgbClr val="CC3300"/>
                </a:solidFill>
                <a:latin typeface="Tahoma"/>
                <a:ea typeface="Tahoma"/>
                <a:cs typeface="Tahoma"/>
                <a:sym typeface="Tahoma"/>
              </a:rPr>
              <a:t>Time complexity:</a:t>
            </a:r>
            <a:r>
              <a:rPr b="0" i="0" lang="en-US" sz="1800" u="none">
                <a:solidFill>
                  <a:srgbClr val="CC3300"/>
                </a:solidFill>
                <a:latin typeface="Tahoma"/>
                <a:ea typeface="Tahoma"/>
                <a:cs typeface="Tahoma"/>
                <a:sym typeface="Tahoma"/>
              </a:rPr>
              <a:t>  O(b</a:t>
            </a:r>
            <a:r>
              <a:rPr b="0" baseline="30000" i="0" lang="en-US" sz="1800" u="none">
                <a:solidFill>
                  <a:srgbClr val="CC3300"/>
                </a:solidFill>
                <a:latin typeface="Tahoma"/>
                <a:ea typeface="Tahoma"/>
                <a:cs typeface="Tahoma"/>
                <a:sym typeface="Tahoma"/>
              </a:rPr>
              <a:t>m</a:t>
            </a:r>
            <a:r>
              <a:rPr b="0" i="0" lang="en-US" sz="1800" u="none">
                <a:solidFill>
                  <a:srgbClr val="CC3300"/>
                </a:solidFill>
                <a:latin typeface="Tahoma"/>
                <a:ea typeface="Tahoma"/>
                <a:cs typeface="Tahoma"/>
                <a:sym typeface="Tahoma"/>
              </a:rPr>
              <a:t>)</a:t>
            </a:r>
            <a:br>
              <a:rPr b="0" i="0" lang="en-US" sz="1800" u="none">
                <a:solidFill>
                  <a:srgbClr val="CC3300"/>
                </a:solidFill>
                <a:latin typeface="Tahoma"/>
                <a:ea typeface="Tahoma"/>
                <a:cs typeface="Tahoma"/>
                <a:sym typeface="Tahoma"/>
              </a:rPr>
            </a:br>
            <a:r>
              <a:rPr b="1" i="0" lang="en-US" sz="1800" u="none">
                <a:solidFill>
                  <a:srgbClr val="000000"/>
                </a:solidFill>
                <a:latin typeface="Tahoma"/>
                <a:ea typeface="Tahoma"/>
                <a:cs typeface="Tahoma"/>
                <a:sym typeface="Tahoma"/>
              </a:rPr>
              <a:t>Space complexity:</a:t>
            </a:r>
            <a:r>
              <a:rPr b="0" i="0" lang="en-US" sz="1800" u="none">
                <a:solidFill>
                  <a:srgbClr val="000000"/>
                </a:solidFill>
                <a:latin typeface="Tahoma"/>
                <a:ea typeface="Tahoma"/>
                <a:cs typeface="Tahoma"/>
                <a:sym typeface="Tahoma"/>
              </a:rPr>
              <a:t> O(bm)   </a:t>
            </a:r>
            <a:r>
              <a:rPr b="0" i="0" lang="en-US" sz="1800" u="none">
                <a:solidFill>
                  <a:srgbClr val="EEECE1"/>
                </a:solidFill>
                <a:latin typeface="Tahoma"/>
                <a:ea typeface="Tahoma"/>
                <a:cs typeface="Tahoma"/>
                <a:sym typeface="Tahoma"/>
              </a:rPr>
              <a:t>(= DFS</a:t>
            </a:r>
            <a:br>
              <a:rPr b="0" i="0" lang="en-US" sz="1800" u="none">
                <a:solidFill>
                  <a:srgbClr val="EEECE1"/>
                </a:solidFill>
                <a:latin typeface="Tahoma"/>
                <a:ea typeface="Tahoma"/>
                <a:cs typeface="Tahoma"/>
                <a:sym typeface="Tahoma"/>
              </a:rPr>
            </a:br>
            <a:r>
              <a:rPr b="0" i="0" lang="en-US" sz="1800" u="none">
                <a:solidFill>
                  <a:srgbClr val="EEECE1"/>
                </a:solidFill>
                <a:latin typeface="Tahoma"/>
                <a:ea typeface="Tahoma"/>
                <a:cs typeface="Tahoma"/>
                <a:sym typeface="Tahoma"/>
              </a:rPr>
              <a:t>Does not keep all nodes in memory.)</a:t>
            </a:r>
            <a:endParaRPr/>
          </a:p>
        </p:txBody>
      </p:sp>
      <p:cxnSp>
        <p:nvCxnSpPr>
          <p:cNvPr id="573" name="Google Shape;573;p26"/>
          <p:cNvCxnSpPr/>
          <p:nvPr/>
        </p:nvCxnSpPr>
        <p:spPr>
          <a:xfrm>
            <a:off x="762000" y="1371600"/>
            <a:ext cx="7467600" cy="1587"/>
          </a:xfrm>
          <a:prstGeom prst="straightConnector1">
            <a:avLst/>
          </a:prstGeom>
          <a:noFill/>
          <a:ln cap="sq" cmpd="sng" w="57225">
            <a:solidFill>
              <a:srgbClr val="FF0000"/>
            </a:solidFill>
            <a:prstDash val="solid"/>
            <a:miter lim="800000"/>
            <a:headEnd len="med" w="med" type="none"/>
            <a:tailEnd len="med" w="med" type="none"/>
          </a:ln>
        </p:spPr>
      </p:cxnSp>
      <p:pic>
        <p:nvPicPr>
          <p:cNvPr id="574" name="Google Shape;574;p26"/>
          <p:cNvPicPr preferRelativeResize="0"/>
          <p:nvPr/>
        </p:nvPicPr>
        <p:blipFill rotWithShape="1">
          <a:blip r:embed="rId3">
            <a:alphaModFix/>
          </a:blip>
          <a:srcRect b="0" l="0" r="0" t="0"/>
          <a:stretch/>
        </p:blipFill>
        <p:spPr>
          <a:xfrm>
            <a:off x="685800" y="1371600"/>
            <a:ext cx="7696200" cy="4038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1" name="Shape 581"/>
        <p:cNvGrpSpPr/>
        <p:nvPr/>
      </p:nvGrpSpPr>
      <p:grpSpPr>
        <a:xfrm>
          <a:off x="0" y="0"/>
          <a:ext cx="0" cy="0"/>
          <a:chOff x="0" y="0"/>
          <a:chExt cx="0" cy="0"/>
        </a:xfrm>
      </p:grpSpPr>
      <p:sp>
        <p:nvSpPr>
          <p:cNvPr id="582" name="Google Shape;582;p27"/>
          <p:cNvSpPr txBox="1"/>
          <p:nvPr/>
        </p:nvSpPr>
        <p:spPr>
          <a:xfrm>
            <a:off x="0" y="274637"/>
            <a:ext cx="8991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Calibri"/>
              <a:buNone/>
            </a:pPr>
            <a:r>
              <a:rPr b="0" i="0" lang="en-US" sz="4000" u="none">
                <a:solidFill>
                  <a:srgbClr val="000000"/>
                </a:solidFill>
                <a:latin typeface="Calibri"/>
                <a:ea typeface="Calibri"/>
                <a:cs typeface="Calibri"/>
                <a:sym typeface="Calibri"/>
              </a:rPr>
              <a:t>Move evaluation without complete search</a:t>
            </a:r>
            <a:endParaRPr/>
          </a:p>
        </p:txBody>
      </p:sp>
      <p:sp>
        <p:nvSpPr>
          <p:cNvPr id="583" name="Google Shape;583;p27"/>
          <p:cNvSpPr txBox="1"/>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39725" lvl="0" marL="339725" marR="0" rtl="0" algn="l">
              <a:lnSpc>
                <a:spcPct val="100000"/>
              </a:lnSpc>
              <a:spcBef>
                <a:spcPts val="0"/>
              </a:spcBef>
              <a:spcAft>
                <a:spcPts val="0"/>
              </a:spcAft>
              <a:buClr>
                <a:srgbClr val="000000"/>
              </a:buClr>
              <a:buSzPts val="2400"/>
              <a:buFont typeface="Arial"/>
              <a:buChar char="•"/>
            </a:pPr>
            <a:r>
              <a:rPr b="1" i="0" lang="en-US" sz="2400" u="none">
                <a:solidFill>
                  <a:srgbClr val="000000"/>
                </a:solidFill>
                <a:latin typeface="Times New Roman"/>
                <a:ea typeface="Times New Roman"/>
                <a:cs typeface="Times New Roman"/>
                <a:sym typeface="Times New Roman"/>
              </a:rPr>
              <a:t>Complete search is too complex and impractical</a:t>
            </a:r>
            <a:endParaRPr/>
          </a:p>
          <a:p>
            <a:pPr indent="-339725" lvl="0" marL="339725" marR="0" rtl="0" algn="l">
              <a:lnSpc>
                <a:spcPct val="100000"/>
              </a:lnSpc>
              <a:spcBef>
                <a:spcPts val="600"/>
              </a:spcBef>
              <a:spcAft>
                <a:spcPts val="0"/>
              </a:spcAft>
              <a:buClr>
                <a:schemeClr val="lt1"/>
              </a:buClr>
              <a:buSzPts val="2400"/>
              <a:buFont typeface="Arial"/>
              <a:buNone/>
            </a:pPr>
            <a:r>
              <a:t/>
            </a:r>
            <a:endParaRPr b="1" i="0" sz="2400" u="none">
              <a:solidFill>
                <a:srgbClr val="000000"/>
              </a:solidFill>
              <a:latin typeface="Times New Roman"/>
              <a:ea typeface="Times New Roman"/>
              <a:cs typeface="Times New Roman"/>
              <a:sym typeface="Times New Roman"/>
            </a:endParaRPr>
          </a:p>
          <a:p>
            <a:pPr indent="-339725" lvl="0" marL="339725" marR="0" rtl="0" algn="l">
              <a:lnSpc>
                <a:spcPct val="100000"/>
              </a:lnSpc>
              <a:spcBef>
                <a:spcPts val="600"/>
              </a:spcBef>
              <a:spcAft>
                <a:spcPts val="0"/>
              </a:spcAft>
              <a:buClr>
                <a:srgbClr val="000000"/>
              </a:buClr>
              <a:buSzPts val="2400"/>
              <a:buFont typeface="Arial"/>
              <a:buChar char="•"/>
            </a:pPr>
            <a:r>
              <a:rPr b="1" i="0" lang="en-US" sz="2400" u="none">
                <a:solidFill>
                  <a:srgbClr val="000000"/>
                </a:solidFill>
                <a:latin typeface="Times New Roman"/>
                <a:ea typeface="Times New Roman"/>
                <a:cs typeface="Times New Roman"/>
                <a:sym typeface="Times New Roman"/>
              </a:rPr>
              <a:t>Evaluation function: evaluates value of state using </a:t>
            </a:r>
            <a:r>
              <a:rPr b="1" i="0" lang="en-US" sz="2400" u="none">
                <a:solidFill>
                  <a:srgbClr val="33CC33"/>
                </a:solidFill>
                <a:latin typeface="Times New Roman"/>
                <a:ea typeface="Times New Roman"/>
                <a:cs typeface="Times New Roman"/>
                <a:sym typeface="Times New Roman"/>
              </a:rPr>
              <a:t>heuristics</a:t>
            </a:r>
            <a:r>
              <a:rPr b="1" i="0" lang="en-US" sz="2400" u="none">
                <a:solidFill>
                  <a:srgbClr val="000000"/>
                </a:solidFill>
                <a:latin typeface="Times New Roman"/>
                <a:ea typeface="Times New Roman"/>
                <a:cs typeface="Times New Roman"/>
                <a:sym typeface="Times New Roman"/>
              </a:rPr>
              <a:t> and cuts off search</a:t>
            </a:r>
            <a:endParaRPr/>
          </a:p>
          <a:p>
            <a:pPr indent="-339725" lvl="0" marL="339725" marR="0" rtl="0" algn="l">
              <a:lnSpc>
                <a:spcPct val="100000"/>
              </a:lnSpc>
              <a:spcBef>
                <a:spcPts val="600"/>
              </a:spcBef>
              <a:spcAft>
                <a:spcPts val="0"/>
              </a:spcAft>
              <a:buClr>
                <a:schemeClr val="lt1"/>
              </a:buClr>
              <a:buSzPts val="2400"/>
              <a:buFont typeface="Arial"/>
              <a:buNone/>
            </a:pPr>
            <a:r>
              <a:t/>
            </a:r>
            <a:endParaRPr b="1" i="0" sz="2400" u="none">
              <a:solidFill>
                <a:srgbClr val="000000"/>
              </a:solidFill>
              <a:latin typeface="Times New Roman"/>
              <a:ea typeface="Times New Roman"/>
              <a:cs typeface="Times New Roman"/>
              <a:sym typeface="Times New Roman"/>
            </a:endParaRPr>
          </a:p>
          <a:p>
            <a:pPr indent="-339725" lvl="0" marL="339725" marR="0" rtl="0" algn="l">
              <a:lnSpc>
                <a:spcPct val="100000"/>
              </a:lnSpc>
              <a:spcBef>
                <a:spcPts val="600"/>
              </a:spcBef>
              <a:spcAft>
                <a:spcPts val="0"/>
              </a:spcAft>
              <a:buClr>
                <a:srgbClr val="000000"/>
              </a:buClr>
              <a:buSzPts val="2400"/>
              <a:buFont typeface="Arial"/>
              <a:buChar char="•"/>
            </a:pPr>
            <a:r>
              <a:rPr b="1" i="0" lang="en-US" sz="2400" u="none">
                <a:solidFill>
                  <a:srgbClr val="000000"/>
                </a:solidFill>
                <a:latin typeface="Times New Roman"/>
                <a:ea typeface="Times New Roman"/>
                <a:cs typeface="Times New Roman"/>
                <a:sym typeface="Times New Roman"/>
              </a:rPr>
              <a:t>New MINIMAX:</a:t>
            </a:r>
            <a:endParaRPr/>
          </a:p>
          <a:p>
            <a:pPr indent="-282575" lvl="1" marL="739775" marR="0" rtl="0" algn="l">
              <a:lnSpc>
                <a:spcPct val="100000"/>
              </a:lnSpc>
              <a:spcBef>
                <a:spcPts val="500"/>
              </a:spcBef>
              <a:spcAft>
                <a:spcPts val="0"/>
              </a:spcAft>
              <a:buClr>
                <a:srgbClr val="0066FF"/>
              </a:buClr>
              <a:buSzPts val="2000"/>
              <a:buFont typeface="Arial"/>
              <a:buChar char="–"/>
            </a:pPr>
            <a:r>
              <a:rPr b="0" i="0" lang="en-US" sz="2000" u="none" cap="none" strike="noStrike">
                <a:solidFill>
                  <a:srgbClr val="0066FF"/>
                </a:solidFill>
                <a:latin typeface="Calibri"/>
                <a:ea typeface="Calibri"/>
                <a:cs typeface="Calibri"/>
                <a:sym typeface="Calibri"/>
              </a:rPr>
              <a:t>CUTOFF-TEST:</a:t>
            </a:r>
            <a:r>
              <a:rPr b="0" i="0" lang="en-US" sz="2000" u="none" cap="none" strike="noStrike">
                <a:solidFill>
                  <a:srgbClr val="000000"/>
                </a:solidFill>
                <a:latin typeface="Calibri"/>
                <a:ea typeface="Calibri"/>
                <a:cs typeface="Calibri"/>
                <a:sym typeface="Calibri"/>
              </a:rPr>
              <a:t> cutoff test to replace the termination condition (e.g., deadline, depth-limit, etc.)</a:t>
            </a:r>
            <a:endParaRPr/>
          </a:p>
          <a:p>
            <a:pPr indent="-282575" lvl="1" marL="739775" marR="0" rtl="0" algn="l">
              <a:lnSpc>
                <a:spcPct val="100000"/>
              </a:lnSpc>
              <a:spcBef>
                <a:spcPts val="500"/>
              </a:spcBef>
              <a:spcAft>
                <a:spcPts val="0"/>
              </a:spcAft>
              <a:buClr>
                <a:srgbClr val="0066FF"/>
              </a:buClr>
              <a:buSzPts val="2000"/>
              <a:buFont typeface="Arial"/>
              <a:buChar char="–"/>
            </a:pPr>
            <a:r>
              <a:rPr b="0" i="0" lang="en-US" sz="2000" u="none" cap="none" strike="noStrike">
                <a:solidFill>
                  <a:srgbClr val="0066FF"/>
                </a:solidFill>
                <a:latin typeface="Calibri"/>
                <a:ea typeface="Calibri"/>
                <a:cs typeface="Calibri"/>
                <a:sym typeface="Calibri"/>
              </a:rPr>
              <a:t>EVAL:</a:t>
            </a:r>
            <a:r>
              <a:rPr b="0" i="0" lang="en-US" sz="2000" u="none" cap="none" strike="noStrike">
                <a:solidFill>
                  <a:srgbClr val="000000"/>
                </a:solidFill>
                <a:latin typeface="Calibri"/>
                <a:ea typeface="Calibri"/>
                <a:cs typeface="Calibri"/>
                <a:sym typeface="Calibri"/>
              </a:rPr>
              <a:t> evaluation function to replace utility function (e.g., number of chess pieces taken)</a:t>
            </a:r>
            <a:endParaRPr/>
          </a:p>
        </p:txBody>
      </p:sp>
      <p:cxnSp>
        <p:nvCxnSpPr>
          <p:cNvPr id="584" name="Google Shape;584;p27"/>
          <p:cNvCxnSpPr/>
          <p:nvPr/>
        </p:nvCxnSpPr>
        <p:spPr>
          <a:xfrm>
            <a:off x="7620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0" name="Shape 590"/>
        <p:cNvGrpSpPr/>
        <p:nvPr/>
      </p:nvGrpSpPr>
      <p:grpSpPr>
        <a:xfrm>
          <a:off x="0" y="0"/>
          <a:ext cx="0" cy="0"/>
          <a:chOff x="0" y="0"/>
          <a:chExt cx="0" cy="0"/>
        </a:xfrm>
      </p:grpSpPr>
      <p:sp>
        <p:nvSpPr>
          <p:cNvPr id="591" name="Google Shape;591;p28"/>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Evaluation functions</a:t>
            </a:r>
            <a:endParaRPr/>
          </a:p>
        </p:txBody>
      </p:sp>
      <p:sp>
        <p:nvSpPr>
          <p:cNvPr id="592" name="Google Shape;592;p28"/>
          <p:cNvSpPr txBox="1"/>
          <p:nvPr/>
        </p:nvSpPr>
        <p:spPr>
          <a:xfrm>
            <a:off x="381000" y="4572000"/>
            <a:ext cx="8534400" cy="1981200"/>
          </a:xfrm>
          <a:prstGeom prst="rect">
            <a:avLst/>
          </a:prstGeom>
          <a:noFill/>
          <a:ln>
            <a:noFill/>
          </a:ln>
        </p:spPr>
        <p:txBody>
          <a:bodyPr anchorCtr="0" anchor="t" bIns="45700" lIns="91425" spcFirstLastPara="1" rIns="91425" wrap="square" tIns="45700">
            <a:noAutofit/>
          </a:bodyPr>
          <a:lstStyle/>
          <a:p>
            <a:pPr indent="-339725" lvl="0" marL="339725" marR="0" rtl="0" algn="l">
              <a:lnSpc>
                <a:spcPct val="80000"/>
              </a:lnSpc>
              <a:spcBef>
                <a:spcPts val="0"/>
              </a:spcBef>
              <a:spcAft>
                <a:spcPts val="0"/>
              </a:spcAft>
              <a:buClr>
                <a:srgbClr val="000000"/>
              </a:buClr>
              <a:buSzPts val="2200"/>
              <a:buFont typeface="Arial"/>
              <a:buChar char="•"/>
            </a:pPr>
            <a:r>
              <a:rPr b="1" i="0" lang="en-US" sz="2200" u="none">
                <a:solidFill>
                  <a:srgbClr val="000000"/>
                </a:solidFill>
                <a:latin typeface="Times New Roman"/>
                <a:ea typeface="Times New Roman"/>
                <a:cs typeface="Times New Roman"/>
                <a:sym typeface="Times New Roman"/>
              </a:rPr>
              <a:t>Weighted linear evaluation function: to combine </a:t>
            </a:r>
            <a:r>
              <a:rPr b="1" i="1" lang="en-US" sz="2200" u="none">
                <a:solidFill>
                  <a:srgbClr val="000000"/>
                </a:solidFill>
                <a:latin typeface="Times New Roman"/>
                <a:ea typeface="Times New Roman"/>
                <a:cs typeface="Times New Roman"/>
                <a:sym typeface="Times New Roman"/>
              </a:rPr>
              <a:t>n</a:t>
            </a:r>
            <a:r>
              <a:rPr b="1" i="0" lang="en-US" sz="2200" u="none">
                <a:solidFill>
                  <a:srgbClr val="000000"/>
                </a:solidFill>
                <a:latin typeface="Times New Roman"/>
                <a:ea typeface="Times New Roman"/>
                <a:cs typeface="Times New Roman"/>
                <a:sym typeface="Times New Roman"/>
              </a:rPr>
              <a:t> heuristics</a:t>
            </a:r>
            <a:br>
              <a:rPr b="1" i="0" lang="en-US" sz="2200" u="none">
                <a:solidFill>
                  <a:srgbClr val="000000"/>
                </a:solidFill>
                <a:latin typeface="Times New Roman"/>
                <a:ea typeface="Times New Roman"/>
                <a:cs typeface="Times New Roman"/>
                <a:sym typeface="Times New Roman"/>
              </a:rPr>
            </a:br>
            <a:r>
              <a:rPr b="1" i="0" lang="en-US" sz="2200" u="none">
                <a:solidFill>
                  <a:srgbClr val="000000"/>
                </a:solidFill>
                <a:latin typeface="Times New Roman"/>
                <a:ea typeface="Times New Roman"/>
                <a:cs typeface="Times New Roman"/>
                <a:sym typeface="Times New Roman"/>
              </a:rPr>
              <a:t>	</a:t>
            </a:r>
            <a:r>
              <a:rPr b="1" i="1" lang="en-US" sz="2200" u="none">
                <a:solidFill>
                  <a:srgbClr val="000000"/>
                </a:solidFill>
                <a:latin typeface="Bookman Old Style"/>
                <a:ea typeface="Bookman Old Style"/>
                <a:cs typeface="Bookman Old Style"/>
                <a:sym typeface="Bookman Old Style"/>
              </a:rPr>
              <a:t>f</a:t>
            </a:r>
            <a:r>
              <a:rPr b="1" i="0" lang="en-US" sz="2200" u="none">
                <a:solidFill>
                  <a:srgbClr val="000000"/>
                </a:solidFill>
                <a:latin typeface="Bookman Old Style"/>
                <a:ea typeface="Bookman Old Style"/>
                <a:cs typeface="Bookman Old Style"/>
                <a:sym typeface="Bookman Old Style"/>
              </a:rPr>
              <a:t> = </a:t>
            </a:r>
            <a:r>
              <a:rPr b="1" i="1" lang="en-US" sz="2200" u="none">
                <a:solidFill>
                  <a:srgbClr val="000000"/>
                </a:solidFill>
                <a:latin typeface="Bookman Old Style"/>
                <a:ea typeface="Bookman Old Style"/>
                <a:cs typeface="Bookman Old Style"/>
                <a:sym typeface="Bookman Old Style"/>
              </a:rPr>
              <a:t>w</a:t>
            </a:r>
            <a:r>
              <a:rPr b="1" baseline="-25000" i="1" lang="en-US" sz="2200" u="none">
                <a:solidFill>
                  <a:srgbClr val="000000"/>
                </a:solidFill>
                <a:latin typeface="Bookman Old Style"/>
                <a:ea typeface="Bookman Old Style"/>
                <a:cs typeface="Bookman Old Style"/>
                <a:sym typeface="Bookman Old Style"/>
              </a:rPr>
              <a:t>1</a:t>
            </a:r>
            <a:r>
              <a:rPr b="1" i="1" lang="en-US" sz="2200" u="none">
                <a:solidFill>
                  <a:srgbClr val="000000"/>
                </a:solidFill>
                <a:latin typeface="Bookman Old Style"/>
                <a:ea typeface="Bookman Old Style"/>
                <a:cs typeface="Bookman Old Style"/>
                <a:sym typeface="Bookman Old Style"/>
              </a:rPr>
              <a:t>f</a:t>
            </a:r>
            <a:r>
              <a:rPr b="1" baseline="-25000" i="1" lang="en-US" sz="2200" u="none">
                <a:solidFill>
                  <a:srgbClr val="000000"/>
                </a:solidFill>
                <a:latin typeface="Bookman Old Style"/>
                <a:ea typeface="Bookman Old Style"/>
                <a:cs typeface="Bookman Old Style"/>
                <a:sym typeface="Bookman Old Style"/>
              </a:rPr>
              <a:t>1 + </a:t>
            </a:r>
            <a:r>
              <a:rPr b="1" i="1" lang="en-US" sz="2200" u="none">
                <a:solidFill>
                  <a:srgbClr val="000000"/>
                </a:solidFill>
                <a:latin typeface="Bookman Old Style"/>
                <a:ea typeface="Bookman Old Style"/>
                <a:cs typeface="Bookman Old Style"/>
                <a:sym typeface="Bookman Old Style"/>
              </a:rPr>
              <a:t>w</a:t>
            </a:r>
            <a:r>
              <a:rPr b="1" baseline="-25000" i="1" lang="en-US" sz="2200" u="none">
                <a:solidFill>
                  <a:srgbClr val="000000"/>
                </a:solidFill>
                <a:latin typeface="Bookman Old Style"/>
                <a:ea typeface="Bookman Old Style"/>
                <a:cs typeface="Bookman Old Style"/>
                <a:sym typeface="Bookman Old Style"/>
              </a:rPr>
              <a:t>2</a:t>
            </a:r>
            <a:r>
              <a:rPr b="1" i="1" lang="en-US" sz="2200" u="none">
                <a:solidFill>
                  <a:srgbClr val="000000"/>
                </a:solidFill>
                <a:latin typeface="Bookman Old Style"/>
                <a:ea typeface="Bookman Old Style"/>
                <a:cs typeface="Bookman Old Style"/>
                <a:sym typeface="Bookman Old Style"/>
              </a:rPr>
              <a:t>f</a:t>
            </a:r>
            <a:r>
              <a:rPr b="1" baseline="-25000" i="1" lang="en-US" sz="2200" u="none">
                <a:solidFill>
                  <a:srgbClr val="000000"/>
                </a:solidFill>
                <a:latin typeface="Bookman Old Style"/>
                <a:ea typeface="Bookman Old Style"/>
                <a:cs typeface="Bookman Old Style"/>
                <a:sym typeface="Bookman Old Style"/>
              </a:rPr>
              <a:t>2 + … + </a:t>
            </a:r>
            <a:r>
              <a:rPr b="1" i="1" lang="en-US" sz="2200" u="none">
                <a:solidFill>
                  <a:srgbClr val="000000"/>
                </a:solidFill>
                <a:latin typeface="Bookman Old Style"/>
                <a:ea typeface="Bookman Old Style"/>
                <a:cs typeface="Bookman Old Style"/>
                <a:sym typeface="Bookman Old Style"/>
              </a:rPr>
              <a:t>w</a:t>
            </a:r>
            <a:r>
              <a:rPr b="1" baseline="-25000" i="1" lang="en-US" sz="2200" u="none">
                <a:solidFill>
                  <a:srgbClr val="000000"/>
                </a:solidFill>
                <a:latin typeface="Bookman Old Style"/>
                <a:ea typeface="Bookman Old Style"/>
                <a:cs typeface="Bookman Old Style"/>
                <a:sym typeface="Bookman Old Style"/>
              </a:rPr>
              <a:t>n</a:t>
            </a:r>
            <a:r>
              <a:rPr b="1" i="1" lang="en-US" sz="2200" u="none">
                <a:solidFill>
                  <a:srgbClr val="000000"/>
                </a:solidFill>
                <a:latin typeface="Bookman Old Style"/>
                <a:ea typeface="Bookman Old Style"/>
                <a:cs typeface="Bookman Old Style"/>
                <a:sym typeface="Bookman Old Style"/>
              </a:rPr>
              <a:t>f</a:t>
            </a:r>
            <a:r>
              <a:rPr b="1" baseline="-25000" i="1" lang="en-US" sz="2200" u="none">
                <a:solidFill>
                  <a:srgbClr val="000000"/>
                </a:solidFill>
                <a:latin typeface="Bookman Old Style"/>
                <a:ea typeface="Bookman Old Style"/>
                <a:cs typeface="Bookman Old Style"/>
                <a:sym typeface="Bookman Old Style"/>
              </a:rPr>
              <a:t>n</a:t>
            </a:r>
            <a:endParaRPr/>
          </a:p>
          <a:p>
            <a:pPr indent="-339725" lvl="0" marL="339725" marR="0" rtl="0" algn="l">
              <a:lnSpc>
                <a:spcPct val="80000"/>
              </a:lnSpc>
              <a:spcBef>
                <a:spcPts val="500"/>
              </a:spcBef>
              <a:spcAft>
                <a:spcPts val="0"/>
              </a:spcAft>
              <a:buClr>
                <a:schemeClr val="lt1"/>
              </a:buClr>
              <a:buSzPts val="2200"/>
              <a:buFont typeface="Arial"/>
              <a:buNone/>
            </a:pPr>
            <a:r>
              <a:t/>
            </a:r>
            <a:endParaRPr b="1" i="0" sz="2200" u="none">
              <a:solidFill>
                <a:srgbClr val="000000"/>
              </a:solidFill>
              <a:latin typeface="Times New Roman"/>
              <a:ea typeface="Times New Roman"/>
              <a:cs typeface="Times New Roman"/>
              <a:sym typeface="Times New Roman"/>
            </a:endParaRPr>
          </a:p>
          <a:p>
            <a:pPr indent="-339725" lvl="0" marL="339725" marR="0" rtl="0" algn="l">
              <a:lnSpc>
                <a:spcPct val="80000"/>
              </a:lnSpc>
              <a:spcBef>
                <a:spcPts val="500"/>
              </a:spcBef>
              <a:spcAft>
                <a:spcPts val="0"/>
              </a:spcAft>
              <a:buClr>
                <a:srgbClr val="000000"/>
              </a:buClr>
              <a:buSzPts val="2200"/>
              <a:buFont typeface="Times New Roman"/>
              <a:buNone/>
            </a:pPr>
            <a:r>
              <a:rPr b="1" i="0" lang="en-US" sz="2200" u="none">
                <a:solidFill>
                  <a:srgbClr val="000000"/>
                </a:solidFill>
                <a:latin typeface="Times New Roman"/>
                <a:ea typeface="Times New Roman"/>
                <a:cs typeface="Times New Roman"/>
                <a:sym typeface="Times New Roman"/>
              </a:rPr>
              <a:t>E.g,	</a:t>
            </a:r>
            <a:r>
              <a:rPr b="1" i="1" lang="en-US" sz="2200" u="none">
                <a:solidFill>
                  <a:srgbClr val="000000"/>
                </a:solidFill>
                <a:latin typeface="Bookman Old Style"/>
                <a:ea typeface="Bookman Old Style"/>
                <a:cs typeface="Bookman Old Style"/>
                <a:sym typeface="Bookman Old Style"/>
              </a:rPr>
              <a:t>w</a:t>
            </a:r>
            <a:r>
              <a:rPr b="1" i="1" lang="en-US" sz="2200" u="none">
                <a:solidFill>
                  <a:srgbClr val="000000"/>
                </a:solidFill>
                <a:latin typeface="Times New Roman"/>
                <a:ea typeface="Times New Roman"/>
                <a:cs typeface="Times New Roman"/>
                <a:sym typeface="Times New Roman"/>
              </a:rPr>
              <a:t>’s </a:t>
            </a:r>
            <a:r>
              <a:rPr b="1" i="0" lang="en-US" sz="2200" u="none">
                <a:solidFill>
                  <a:srgbClr val="000000"/>
                </a:solidFill>
                <a:latin typeface="Times New Roman"/>
                <a:ea typeface="Times New Roman"/>
                <a:cs typeface="Times New Roman"/>
                <a:sym typeface="Times New Roman"/>
              </a:rPr>
              <a:t>could be the values of pieces (1 for prawn, 3 for bishop etc.)</a:t>
            </a:r>
            <a:br>
              <a:rPr b="1" i="0" lang="en-US" sz="2200" u="none">
                <a:solidFill>
                  <a:srgbClr val="000000"/>
                </a:solidFill>
                <a:latin typeface="Times New Roman"/>
                <a:ea typeface="Times New Roman"/>
                <a:cs typeface="Times New Roman"/>
                <a:sym typeface="Times New Roman"/>
              </a:rPr>
            </a:br>
            <a:r>
              <a:rPr b="1" i="0" lang="en-US" sz="2200" u="none">
                <a:solidFill>
                  <a:srgbClr val="000000"/>
                </a:solidFill>
                <a:latin typeface="Times New Roman"/>
                <a:ea typeface="Times New Roman"/>
                <a:cs typeface="Times New Roman"/>
                <a:sym typeface="Times New Roman"/>
              </a:rPr>
              <a:t>	</a:t>
            </a:r>
            <a:r>
              <a:rPr b="1" i="1" lang="en-US" sz="2200" u="none">
                <a:solidFill>
                  <a:srgbClr val="000000"/>
                </a:solidFill>
                <a:latin typeface="Bookman Old Style"/>
                <a:ea typeface="Bookman Old Style"/>
                <a:cs typeface="Bookman Old Style"/>
                <a:sym typeface="Bookman Old Style"/>
              </a:rPr>
              <a:t>f</a:t>
            </a:r>
            <a:r>
              <a:rPr b="1" i="1" lang="en-US" sz="2200" u="none">
                <a:solidFill>
                  <a:srgbClr val="000000"/>
                </a:solidFill>
                <a:latin typeface="Times New Roman"/>
                <a:ea typeface="Times New Roman"/>
                <a:cs typeface="Times New Roman"/>
                <a:sym typeface="Times New Roman"/>
              </a:rPr>
              <a:t>’s </a:t>
            </a:r>
            <a:r>
              <a:rPr b="1" i="0" lang="en-US" sz="2200" u="none">
                <a:solidFill>
                  <a:srgbClr val="000000"/>
                </a:solidFill>
                <a:latin typeface="Times New Roman"/>
                <a:ea typeface="Times New Roman"/>
                <a:cs typeface="Times New Roman"/>
                <a:sym typeface="Times New Roman"/>
              </a:rPr>
              <a:t>could be the number of type of pieces on the board</a:t>
            </a:r>
            <a:endParaRPr/>
          </a:p>
        </p:txBody>
      </p:sp>
      <p:pic>
        <p:nvPicPr>
          <p:cNvPr id="593" name="Google Shape;593;p28"/>
          <p:cNvPicPr preferRelativeResize="0"/>
          <p:nvPr/>
        </p:nvPicPr>
        <p:blipFill rotWithShape="1">
          <a:blip r:embed="rId3">
            <a:alphaModFix/>
          </a:blip>
          <a:srcRect b="0" l="0" r="0" t="0"/>
          <a:stretch/>
        </p:blipFill>
        <p:spPr>
          <a:xfrm>
            <a:off x="1828800" y="1524000"/>
            <a:ext cx="6019800" cy="2867025"/>
          </a:xfrm>
          <a:prstGeom prst="rect">
            <a:avLst/>
          </a:prstGeom>
          <a:noFill/>
          <a:ln>
            <a:noFill/>
          </a:ln>
        </p:spPr>
      </p:pic>
      <p:cxnSp>
        <p:nvCxnSpPr>
          <p:cNvPr id="594" name="Google Shape;594;p28"/>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0" name="Shape 600"/>
        <p:cNvGrpSpPr/>
        <p:nvPr/>
      </p:nvGrpSpPr>
      <p:grpSpPr>
        <a:xfrm>
          <a:off x="0" y="0"/>
          <a:ext cx="0" cy="0"/>
          <a:chOff x="0" y="0"/>
          <a:chExt cx="0" cy="0"/>
        </a:xfrm>
      </p:grpSpPr>
      <p:sp>
        <p:nvSpPr>
          <p:cNvPr id="601" name="Google Shape;601;p29"/>
          <p:cNvSpPr txBox="1"/>
          <p:nvPr/>
        </p:nvSpPr>
        <p:spPr>
          <a:xfrm>
            <a:off x="381000" y="381000"/>
            <a:ext cx="8259762"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Calibri"/>
              <a:buNone/>
            </a:pPr>
            <a:r>
              <a:rPr b="0" i="0" lang="en-US" sz="4000" u="none">
                <a:solidFill>
                  <a:srgbClr val="000000"/>
                </a:solidFill>
                <a:latin typeface="Calibri"/>
                <a:ea typeface="Calibri"/>
                <a:cs typeface="Calibri"/>
                <a:sym typeface="Calibri"/>
              </a:rPr>
              <a:t>Minimax with cutoff: viable algorithm?</a:t>
            </a:r>
            <a:endParaRPr/>
          </a:p>
        </p:txBody>
      </p:sp>
      <p:graphicFrame>
        <p:nvGraphicFramePr>
          <p:cNvPr id="602" name="Google Shape;602;p29"/>
          <p:cNvGraphicFramePr/>
          <p:nvPr/>
        </p:nvGraphicFramePr>
        <p:xfrm>
          <a:off x="250825" y="1758950"/>
          <a:ext cx="8178800" cy="4694237"/>
        </p:xfrm>
        <a:graphic>
          <a:graphicData uri="http://schemas.openxmlformats.org/presentationml/2006/ole">
            <mc:AlternateContent>
              <mc:Choice Requires="v">
                <p:oleObj r:id="rId4" imgH="4694237" imgW="8178800" spid="_x0000_s1">
                  <p:embed/>
                </p:oleObj>
              </mc:Choice>
              <mc:Fallback>
                <p:oleObj r:id="rId5" imgH="4694237" imgW="8178800">
                  <p:embed/>
                  <p:pic>
                    <p:nvPicPr>
                      <p:cNvPr id="602" name="Google Shape;602;p29"/>
                      <p:cNvPicPr preferRelativeResize="0"/>
                      <p:nvPr/>
                    </p:nvPicPr>
                    <p:blipFill rotWithShape="1">
                      <a:blip r:embed="rId6">
                        <a:alphaModFix/>
                      </a:blip>
                      <a:srcRect b="0" l="0" r="0" t="0"/>
                      <a:stretch/>
                    </p:blipFill>
                    <p:spPr>
                      <a:xfrm>
                        <a:off x="250825" y="1758950"/>
                        <a:ext cx="8178800" cy="4694237"/>
                      </a:xfrm>
                      <a:prstGeom prst="rect">
                        <a:avLst/>
                      </a:prstGeom>
                      <a:noFill/>
                      <a:ln>
                        <a:noFill/>
                      </a:ln>
                    </p:spPr>
                  </p:pic>
                </p:oleObj>
              </mc:Fallback>
            </mc:AlternateContent>
          </a:graphicData>
        </a:graphic>
      </p:graphicFrame>
      <p:cxnSp>
        <p:nvCxnSpPr>
          <p:cNvPr id="603" name="Google Shape;603;p29"/>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 name="Shape 97"/>
        <p:cNvGrpSpPr/>
        <p:nvPr/>
      </p:nvGrpSpPr>
      <p:grpSpPr>
        <a:xfrm>
          <a:off x="0" y="0"/>
          <a:ext cx="0" cy="0"/>
          <a:chOff x="0" y="0"/>
          <a:chExt cx="0" cy="0"/>
        </a:xfrm>
      </p:grpSpPr>
      <p:sp>
        <p:nvSpPr>
          <p:cNvPr id="98" name="Google Shape;98;p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Improving effectiveness</a:t>
            </a:r>
            <a:endParaRPr/>
          </a:p>
        </p:txBody>
      </p:sp>
      <p:sp>
        <p:nvSpPr>
          <p:cNvPr id="99" name="Google Shape;99;p3"/>
          <p:cNvSpPr txBox="1"/>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39725" lvl="0" marL="339725" marR="0" rtl="0" algn="l">
              <a:lnSpc>
                <a:spcPct val="90000"/>
              </a:lnSpc>
              <a:spcBef>
                <a:spcPts val="0"/>
              </a:spcBef>
              <a:spcAft>
                <a:spcPts val="0"/>
              </a:spcAft>
              <a:buClr>
                <a:srgbClr val="000000"/>
              </a:buClr>
              <a:buSzPts val="2200"/>
              <a:buFont typeface="Arial"/>
              <a:buChar char="•"/>
            </a:pPr>
            <a:r>
              <a:rPr b="1" i="0" lang="en-US" sz="2200" u="none">
                <a:solidFill>
                  <a:srgbClr val="000000"/>
                </a:solidFill>
                <a:latin typeface="Times New Roman"/>
                <a:ea typeface="Times New Roman"/>
                <a:cs typeface="Times New Roman"/>
                <a:sym typeface="Times New Roman"/>
              </a:rPr>
              <a:t>To improve the effectiveness of a search-based problem-solving program two things can be done:</a:t>
            </a:r>
            <a:endParaRPr/>
          </a:p>
          <a:p>
            <a:pPr indent="-282575" lvl="1" marL="739775" marR="0" rtl="0" algn="l">
              <a:lnSpc>
                <a:spcPct val="90000"/>
              </a:lnSpc>
              <a:spcBef>
                <a:spcPts val="7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Improve the generate procedure so that only good moves (or paths) are generated</a:t>
            </a:r>
            <a:endParaRPr/>
          </a:p>
          <a:p>
            <a:pPr indent="-282575" lvl="1" marL="739775" marR="0" rtl="0" algn="l">
              <a:lnSpc>
                <a:spcPct val="90000"/>
              </a:lnSpc>
              <a:spcBef>
                <a:spcPts val="7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Improve the test procedure so that the best moves (or paths) will be recognized and explored first</a:t>
            </a:r>
            <a:endParaRPr/>
          </a:p>
        </p:txBody>
      </p:sp>
      <p:cxnSp>
        <p:nvCxnSpPr>
          <p:cNvPr id="100" name="Google Shape;100;p3"/>
          <p:cNvCxnSpPr/>
          <p:nvPr/>
        </p:nvCxnSpPr>
        <p:spPr>
          <a:xfrm>
            <a:off x="7620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0" name="Shape 610"/>
        <p:cNvGrpSpPr/>
        <p:nvPr/>
      </p:nvGrpSpPr>
      <p:grpSpPr>
        <a:xfrm>
          <a:off x="0" y="0"/>
          <a:ext cx="0" cy="0"/>
          <a:chOff x="0" y="0"/>
          <a:chExt cx="0" cy="0"/>
        </a:xfrm>
      </p:grpSpPr>
      <p:sp>
        <p:nvSpPr>
          <p:cNvPr id="611" name="Google Shape;611;p30"/>
          <p:cNvSpPr txBox="1"/>
          <p:nvPr/>
        </p:nvSpPr>
        <p:spPr>
          <a:xfrm>
            <a:off x="457200" y="274637"/>
            <a:ext cx="8229600" cy="1143000"/>
          </a:xfrm>
          <a:prstGeom prst="rect">
            <a:avLst/>
          </a:prstGeom>
          <a:noFill/>
          <a:ln>
            <a:noFill/>
          </a:ln>
        </p:spPr>
        <p:txBody>
          <a:bodyPr anchorCtr="0" anchor="ctr" bIns="45700" lIns="91425" spcFirstLastPara="1" rIns="132100"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Search with an opponent</a:t>
            </a:r>
            <a:endParaRPr/>
          </a:p>
        </p:txBody>
      </p:sp>
      <p:sp>
        <p:nvSpPr>
          <p:cNvPr id="612" name="Google Shape;612;p30"/>
          <p:cNvSpPr txBox="1"/>
          <p:nvPr/>
        </p:nvSpPr>
        <p:spPr>
          <a:xfrm>
            <a:off x="457200" y="1600200"/>
            <a:ext cx="8229600" cy="4525962"/>
          </a:xfrm>
          <a:prstGeom prst="rect">
            <a:avLst/>
          </a:prstGeom>
          <a:noFill/>
          <a:ln>
            <a:noFill/>
          </a:ln>
        </p:spPr>
        <p:txBody>
          <a:bodyPr anchorCtr="0" anchor="t" bIns="45700" lIns="91425" spcFirstLastPara="1" rIns="132100" wrap="square" tIns="45700">
            <a:noAutofit/>
          </a:bodyPr>
          <a:lstStyle/>
          <a:p>
            <a:pPr indent="-339725" lvl="0" marL="339725" marR="0" rtl="0" algn="l">
              <a:lnSpc>
                <a:spcPct val="90000"/>
              </a:lnSpc>
              <a:spcBef>
                <a:spcPts val="0"/>
              </a:spcBef>
              <a:spcAft>
                <a:spcPts val="0"/>
              </a:spcAft>
              <a:buClr>
                <a:srgbClr val="000000"/>
              </a:buClr>
              <a:buSzPts val="2400"/>
              <a:buFont typeface="Arial"/>
              <a:buChar char="•"/>
            </a:pPr>
            <a:r>
              <a:rPr b="1" i="0" lang="en-US" sz="2400" u="none">
                <a:solidFill>
                  <a:srgbClr val="000000"/>
                </a:solidFill>
                <a:latin typeface="Times New Roman"/>
                <a:ea typeface="Times New Roman"/>
                <a:cs typeface="Times New Roman"/>
                <a:sym typeface="Times New Roman"/>
              </a:rPr>
              <a:t>Heuristic approximation: defining an evaluation function which indicates how close a state is from a winning (or losing) move</a:t>
            </a:r>
            <a:endParaRPr/>
          </a:p>
          <a:p>
            <a:pPr indent="-339725" lvl="0" marL="339725" marR="0" rtl="0" algn="l">
              <a:lnSpc>
                <a:spcPct val="90000"/>
              </a:lnSpc>
              <a:spcBef>
                <a:spcPts val="600"/>
              </a:spcBef>
              <a:spcAft>
                <a:spcPts val="0"/>
              </a:spcAft>
              <a:buClr>
                <a:srgbClr val="000000"/>
              </a:buClr>
              <a:buSzPts val="2400"/>
              <a:buFont typeface="Arial"/>
              <a:buChar char="•"/>
            </a:pPr>
            <a:r>
              <a:rPr b="1" i="0" lang="en-US" sz="2400" u="none">
                <a:solidFill>
                  <a:srgbClr val="000000"/>
                </a:solidFill>
                <a:latin typeface="Times New Roman"/>
                <a:ea typeface="Times New Roman"/>
                <a:cs typeface="Times New Roman"/>
                <a:sym typeface="Times New Roman"/>
              </a:rPr>
              <a:t>This function includes domain information.</a:t>
            </a:r>
            <a:endParaRPr/>
          </a:p>
          <a:p>
            <a:pPr indent="-339725" lvl="0" marL="339725" marR="0" rtl="0" algn="l">
              <a:lnSpc>
                <a:spcPct val="90000"/>
              </a:lnSpc>
              <a:spcBef>
                <a:spcPts val="600"/>
              </a:spcBef>
              <a:spcAft>
                <a:spcPts val="0"/>
              </a:spcAft>
              <a:buClr>
                <a:srgbClr val="000000"/>
              </a:buClr>
              <a:buSzPts val="2400"/>
              <a:buFont typeface="Arial"/>
              <a:buChar char="•"/>
            </a:pPr>
            <a:r>
              <a:rPr b="1" i="0" lang="en-US" sz="2400" u="none">
                <a:solidFill>
                  <a:srgbClr val="000000"/>
                </a:solidFill>
                <a:latin typeface="Times New Roman"/>
                <a:ea typeface="Times New Roman"/>
                <a:cs typeface="Times New Roman"/>
                <a:sym typeface="Times New Roman"/>
              </a:rPr>
              <a:t>It does not represent a cost or a distance in steps.</a:t>
            </a:r>
            <a:endParaRPr/>
          </a:p>
          <a:p>
            <a:pPr indent="-339725" lvl="0" marL="339725" marR="0" rtl="0" algn="l">
              <a:lnSpc>
                <a:spcPct val="90000"/>
              </a:lnSpc>
              <a:spcBef>
                <a:spcPts val="600"/>
              </a:spcBef>
              <a:spcAft>
                <a:spcPts val="0"/>
              </a:spcAft>
              <a:buClr>
                <a:srgbClr val="000000"/>
              </a:buClr>
              <a:buSzPts val="2400"/>
              <a:buFont typeface="Arial"/>
              <a:buChar char="•"/>
            </a:pPr>
            <a:r>
              <a:rPr b="1" i="0" lang="en-US" sz="2400" u="none">
                <a:solidFill>
                  <a:srgbClr val="000000"/>
                </a:solidFill>
                <a:latin typeface="Times New Roman"/>
                <a:ea typeface="Times New Roman"/>
                <a:cs typeface="Times New Roman"/>
                <a:sym typeface="Times New Roman"/>
              </a:rPr>
              <a:t>Conventionally:</a:t>
            </a:r>
            <a:endParaRPr/>
          </a:p>
          <a:p>
            <a:pPr indent="-282574" lvl="1" marL="779462" marR="0" rtl="0" algn="l">
              <a:lnSpc>
                <a:spcPct val="90000"/>
              </a:lnSpc>
              <a:spcBef>
                <a:spcPts val="5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A winning move is represented by the value“+∞”.</a:t>
            </a:r>
            <a:endParaRPr/>
          </a:p>
          <a:p>
            <a:pPr indent="-282574" lvl="1" marL="779462" marR="0" rtl="0" algn="l">
              <a:lnSpc>
                <a:spcPct val="90000"/>
              </a:lnSpc>
              <a:spcBef>
                <a:spcPts val="5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A losing move is represented by the value “-∞”.</a:t>
            </a:r>
            <a:endParaRPr/>
          </a:p>
          <a:p>
            <a:pPr indent="-282574" lvl="1" marL="779462" marR="0" rtl="0" algn="l">
              <a:lnSpc>
                <a:spcPct val="90000"/>
              </a:lnSpc>
              <a:spcBef>
                <a:spcPts val="5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The algorithm searches with limited depth.</a:t>
            </a:r>
            <a:endParaRPr/>
          </a:p>
          <a:p>
            <a:pPr indent="-282574" lvl="1" marL="779462" marR="0" rtl="0" algn="l">
              <a:lnSpc>
                <a:spcPct val="90000"/>
              </a:lnSpc>
              <a:spcBef>
                <a:spcPts val="500"/>
              </a:spcBef>
              <a:spcAft>
                <a:spcPts val="0"/>
              </a:spcAft>
              <a:buClr>
                <a:schemeClr val="lt1"/>
              </a:buClr>
              <a:buSzPts val="2000"/>
              <a:buFont typeface="Arial"/>
              <a:buNone/>
            </a:pPr>
            <a:r>
              <a:t/>
            </a:r>
            <a:endParaRPr b="0" i="0" sz="2000" u="none" cap="none" strike="noStrike">
              <a:solidFill>
                <a:srgbClr val="000000"/>
              </a:solidFill>
              <a:latin typeface="Calibri"/>
              <a:ea typeface="Calibri"/>
              <a:cs typeface="Calibri"/>
              <a:sym typeface="Calibri"/>
            </a:endParaRPr>
          </a:p>
          <a:p>
            <a:pPr indent="-339725" lvl="0" marL="339725" marR="0" rtl="0" algn="l">
              <a:lnSpc>
                <a:spcPct val="90000"/>
              </a:lnSpc>
              <a:spcBef>
                <a:spcPts val="600"/>
              </a:spcBef>
              <a:spcAft>
                <a:spcPts val="0"/>
              </a:spcAft>
              <a:buClr>
                <a:srgbClr val="000000"/>
              </a:buClr>
              <a:buSzPts val="2400"/>
              <a:buFont typeface="Arial"/>
              <a:buChar char="•"/>
            </a:pPr>
            <a:r>
              <a:rPr b="1" i="0" lang="en-US" sz="2400" u="none">
                <a:solidFill>
                  <a:srgbClr val="000000"/>
                </a:solidFill>
                <a:latin typeface="Times New Roman"/>
                <a:ea typeface="Times New Roman"/>
                <a:cs typeface="Times New Roman"/>
                <a:sym typeface="Times New Roman"/>
              </a:rPr>
              <a:t>Each new decision implies repeating part of the search.</a:t>
            </a:r>
            <a:endParaRPr/>
          </a:p>
        </p:txBody>
      </p:sp>
      <p:cxnSp>
        <p:nvCxnSpPr>
          <p:cNvPr id="613" name="Google Shape;613;p30"/>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0" name="Shape 620"/>
        <p:cNvGrpSpPr/>
        <p:nvPr/>
      </p:nvGrpSpPr>
      <p:grpSpPr>
        <a:xfrm>
          <a:off x="0" y="0"/>
          <a:ext cx="0" cy="0"/>
          <a:chOff x="0" y="0"/>
          <a:chExt cx="0" cy="0"/>
        </a:xfrm>
      </p:grpSpPr>
      <p:sp>
        <p:nvSpPr>
          <p:cNvPr id="621" name="Google Shape;621;p31"/>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Example: tic-tac-toe</a:t>
            </a:r>
            <a:endParaRPr/>
          </a:p>
        </p:txBody>
      </p:sp>
      <p:sp>
        <p:nvSpPr>
          <p:cNvPr id="622" name="Google Shape;622;p31"/>
          <p:cNvSpPr txBox="1"/>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39725" lvl="0" marL="339725" marR="0" rtl="0" algn="l">
              <a:lnSpc>
                <a:spcPct val="90000"/>
              </a:lnSpc>
              <a:spcBef>
                <a:spcPts val="0"/>
              </a:spcBef>
              <a:spcAft>
                <a:spcPts val="0"/>
              </a:spcAft>
              <a:buClr>
                <a:srgbClr val="000000"/>
              </a:buClr>
              <a:buSzPts val="2200"/>
              <a:buFont typeface="Arial"/>
              <a:buChar char="•"/>
            </a:pPr>
            <a:r>
              <a:rPr b="1" i="0" lang="en-US" sz="2200" u="none">
                <a:solidFill>
                  <a:srgbClr val="000000"/>
                </a:solidFill>
                <a:latin typeface="Times New Roman"/>
                <a:ea typeface="Times New Roman"/>
                <a:cs typeface="Times New Roman"/>
                <a:sym typeface="Times New Roman"/>
              </a:rPr>
              <a:t>e (evaluation function →  integer) = number of available rows, columns, diagonals for MAX - number of available rows, columns, diagonals for MIN</a:t>
            </a:r>
            <a:endParaRPr/>
          </a:p>
          <a:p>
            <a:pPr indent="-339725" lvl="0" marL="339725" marR="0" rtl="0" algn="l">
              <a:lnSpc>
                <a:spcPct val="90000"/>
              </a:lnSpc>
              <a:spcBef>
                <a:spcPts val="800"/>
              </a:spcBef>
              <a:spcAft>
                <a:spcPts val="0"/>
              </a:spcAft>
              <a:buClr>
                <a:srgbClr val="000000"/>
              </a:buClr>
              <a:buSzPts val="2200"/>
              <a:buFont typeface="Arial"/>
              <a:buChar char="•"/>
            </a:pPr>
            <a:r>
              <a:rPr b="1" i="0" lang="en-US" sz="2200" u="none">
                <a:solidFill>
                  <a:srgbClr val="000000"/>
                </a:solidFill>
                <a:latin typeface="Times New Roman"/>
                <a:ea typeface="Times New Roman"/>
                <a:cs typeface="Times New Roman"/>
                <a:sym typeface="Times New Roman"/>
              </a:rPr>
              <a:t>MAX plays with “X” and desires maximizing e.</a:t>
            </a:r>
            <a:endParaRPr/>
          </a:p>
          <a:p>
            <a:pPr indent="-339725" lvl="0" marL="339725" marR="0" rtl="0" algn="l">
              <a:lnSpc>
                <a:spcPct val="90000"/>
              </a:lnSpc>
              <a:spcBef>
                <a:spcPts val="800"/>
              </a:spcBef>
              <a:spcAft>
                <a:spcPts val="0"/>
              </a:spcAft>
              <a:buClr>
                <a:srgbClr val="000000"/>
              </a:buClr>
              <a:buSzPts val="2200"/>
              <a:buFont typeface="Arial"/>
              <a:buChar char="•"/>
            </a:pPr>
            <a:r>
              <a:rPr b="1" i="0" lang="en-US" sz="2200" u="none">
                <a:solidFill>
                  <a:srgbClr val="000000"/>
                </a:solidFill>
                <a:latin typeface="Times New Roman"/>
                <a:ea typeface="Times New Roman"/>
                <a:cs typeface="Times New Roman"/>
                <a:sym typeface="Times New Roman"/>
              </a:rPr>
              <a:t>MIN plays with “0” and desires minimizing e.</a:t>
            </a:r>
            <a:endParaRPr/>
          </a:p>
          <a:p>
            <a:pPr indent="-339725" lvl="0" marL="339725" marR="0" rtl="0" algn="l">
              <a:lnSpc>
                <a:spcPct val="90000"/>
              </a:lnSpc>
              <a:spcBef>
                <a:spcPts val="800"/>
              </a:spcBef>
              <a:spcAft>
                <a:spcPts val="0"/>
              </a:spcAft>
              <a:buClr>
                <a:srgbClr val="000000"/>
              </a:buClr>
              <a:buSzPts val="2200"/>
              <a:buFont typeface="Arial"/>
              <a:buChar char="•"/>
            </a:pPr>
            <a:r>
              <a:rPr b="1" i="0" lang="en-US" sz="2200" u="none">
                <a:solidFill>
                  <a:srgbClr val="000000"/>
                </a:solidFill>
                <a:latin typeface="Times New Roman"/>
                <a:ea typeface="Times New Roman"/>
                <a:cs typeface="Times New Roman"/>
                <a:sym typeface="Times New Roman"/>
              </a:rPr>
              <a:t>Symmetries are taken into account.</a:t>
            </a:r>
            <a:endParaRPr/>
          </a:p>
          <a:p>
            <a:pPr indent="-339725" lvl="0" marL="339725" marR="0" rtl="0" algn="l">
              <a:lnSpc>
                <a:spcPct val="90000"/>
              </a:lnSpc>
              <a:spcBef>
                <a:spcPts val="800"/>
              </a:spcBef>
              <a:spcAft>
                <a:spcPts val="0"/>
              </a:spcAft>
              <a:buClr>
                <a:srgbClr val="000000"/>
              </a:buClr>
              <a:buSzPts val="2200"/>
              <a:buFont typeface="Arial"/>
              <a:buChar char="•"/>
            </a:pPr>
            <a:r>
              <a:rPr b="1" i="0" lang="en-US" sz="2200" u="none">
                <a:solidFill>
                  <a:srgbClr val="000000"/>
                </a:solidFill>
                <a:latin typeface="Times New Roman"/>
                <a:ea typeface="Times New Roman"/>
                <a:cs typeface="Times New Roman"/>
                <a:sym typeface="Times New Roman"/>
              </a:rPr>
              <a:t>A depth limit is used (2, in the example).</a:t>
            </a:r>
            <a:endParaRPr/>
          </a:p>
        </p:txBody>
      </p:sp>
      <p:cxnSp>
        <p:nvCxnSpPr>
          <p:cNvPr id="623" name="Google Shape;623;p31"/>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0" name="Shape 630"/>
        <p:cNvGrpSpPr/>
        <p:nvPr/>
      </p:nvGrpSpPr>
      <p:grpSpPr>
        <a:xfrm>
          <a:off x="0" y="0"/>
          <a:ext cx="0" cy="0"/>
          <a:chOff x="0" y="0"/>
          <a:chExt cx="0" cy="0"/>
        </a:xfrm>
      </p:grpSpPr>
      <p:sp>
        <p:nvSpPr>
          <p:cNvPr id="631" name="Google Shape;631;p32"/>
          <p:cNvSpPr txBox="1"/>
          <p:nvPr/>
        </p:nvSpPr>
        <p:spPr>
          <a:xfrm>
            <a:off x="457200" y="274637"/>
            <a:ext cx="8229600" cy="1143000"/>
          </a:xfrm>
          <a:prstGeom prst="rect">
            <a:avLst/>
          </a:prstGeom>
          <a:noFill/>
          <a:ln>
            <a:noFill/>
          </a:ln>
        </p:spPr>
        <p:txBody>
          <a:bodyPr anchorCtr="0" anchor="ctr" bIns="45700" lIns="91425" spcFirstLastPara="1" rIns="132100"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Example: tic-tac-toe</a:t>
            </a:r>
            <a:endParaRPr/>
          </a:p>
        </p:txBody>
      </p:sp>
      <p:pic>
        <p:nvPicPr>
          <p:cNvPr id="632" name="Google Shape;632;p32"/>
          <p:cNvPicPr preferRelativeResize="0"/>
          <p:nvPr/>
        </p:nvPicPr>
        <p:blipFill rotWithShape="1">
          <a:blip r:embed="rId3">
            <a:alphaModFix/>
          </a:blip>
          <a:srcRect b="0" l="0" r="0" t="0"/>
          <a:stretch/>
        </p:blipFill>
        <p:spPr>
          <a:xfrm>
            <a:off x="0" y="2057400"/>
            <a:ext cx="9123362" cy="3579812"/>
          </a:xfrm>
          <a:prstGeom prst="rect">
            <a:avLst/>
          </a:prstGeom>
          <a:noFill/>
          <a:ln>
            <a:noFill/>
          </a:ln>
        </p:spPr>
      </p:pic>
      <p:cxnSp>
        <p:nvCxnSpPr>
          <p:cNvPr id="633" name="Google Shape;633;p32"/>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0" name="Shape 640"/>
        <p:cNvGrpSpPr/>
        <p:nvPr/>
      </p:nvGrpSpPr>
      <p:grpSpPr>
        <a:xfrm>
          <a:off x="0" y="0"/>
          <a:ext cx="0" cy="0"/>
          <a:chOff x="0" y="0"/>
          <a:chExt cx="0" cy="0"/>
        </a:xfrm>
      </p:grpSpPr>
      <p:sp>
        <p:nvSpPr>
          <p:cNvPr id="641" name="Google Shape;641;p33"/>
          <p:cNvSpPr txBox="1"/>
          <p:nvPr/>
        </p:nvSpPr>
        <p:spPr>
          <a:xfrm>
            <a:off x="457200" y="274637"/>
            <a:ext cx="8229600" cy="1143000"/>
          </a:xfrm>
          <a:prstGeom prst="rect">
            <a:avLst/>
          </a:prstGeom>
          <a:noFill/>
          <a:ln>
            <a:noFill/>
          </a:ln>
        </p:spPr>
        <p:txBody>
          <a:bodyPr anchorCtr="0" anchor="ctr" bIns="45700" lIns="91425" spcFirstLastPara="1" rIns="132100"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Example: tic-tac-toe</a:t>
            </a:r>
            <a:endParaRPr/>
          </a:p>
        </p:txBody>
      </p:sp>
      <p:pic>
        <p:nvPicPr>
          <p:cNvPr id="642" name="Google Shape;642;p33"/>
          <p:cNvPicPr preferRelativeResize="0"/>
          <p:nvPr/>
        </p:nvPicPr>
        <p:blipFill rotWithShape="1">
          <a:blip r:embed="rId3">
            <a:alphaModFix/>
          </a:blip>
          <a:srcRect b="0" l="0" r="0" t="0"/>
          <a:stretch/>
        </p:blipFill>
        <p:spPr>
          <a:xfrm>
            <a:off x="0" y="1828800"/>
            <a:ext cx="9144000" cy="4656137"/>
          </a:xfrm>
          <a:prstGeom prst="rect">
            <a:avLst/>
          </a:prstGeom>
          <a:noFill/>
          <a:ln>
            <a:noFill/>
          </a:ln>
        </p:spPr>
      </p:pic>
      <p:cxnSp>
        <p:nvCxnSpPr>
          <p:cNvPr id="643" name="Google Shape;643;p33"/>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0" name="Shape 650"/>
        <p:cNvGrpSpPr/>
        <p:nvPr/>
      </p:nvGrpSpPr>
      <p:grpSpPr>
        <a:xfrm>
          <a:off x="0" y="0"/>
          <a:ext cx="0" cy="0"/>
          <a:chOff x="0" y="0"/>
          <a:chExt cx="0" cy="0"/>
        </a:xfrm>
      </p:grpSpPr>
      <p:sp>
        <p:nvSpPr>
          <p:cNvPr id="651" name="Google Shape;651;p34"/>
          <p:cNvSpPr txBox="1"/>
          <p:nvPr/>
        </p:nvSpPr>
        <p:spPr>
          <a:xfrm>
            <a:off x="457200" y="274637"/>
            <a:ext cx="8229600" cy="1143000"/>
          </a:xfrm>
          <a:prstGeom prst="rect">
            <a:avLst/>
          </a:prstGeom>
          <a:noFill/>
          <a:ln>
            <a:noFill/>
          </a:ln>
        </p:spPr>
        <p:txBody>
          <a:bodyPr anchorCtr="0" anchor="ctr" bIns="45700" lIns="91425" spcFirstLastPara="1" rIns="132100"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Example: tic-tac-toe</a:t>
            </a:r>
            <a:endParaRPr/>
          </a:p>
        </p:txBody>
      </p:sp>
      <p:pic>
        <p:nvPicPr>
          <p:cNvPr id="652" name="Google Shape;652;p34"/>
          <p:cNvPicPr preferRelativeResize="0"/>
          <p:nvPr/>
        </p:nvPicPr>
        <p:blipFill rotWithShape="1">
          <a:blip r:embed="rId3">
            <a:alphaModFix/>
          </a:blip>
          <a:srcRect b="0" l="0" r="0" t="0"/>
          <a:stretch/>
        </p:blipFill>
        <p:spPr>
          <a:xfrm>
            <a:off x="0" y="1395412"/>
            <a:ext cx="9144000" cy="5495925"/>
          </a:xfrm>
          <a:prstGeom prst="rect">
            <a:avLst/>
          </a:prstGeom>
          <a:noFill/>
          <a:ln>
            <a:noFill/>
          </a:ln>
        </p:spPr>
      </p:pic>
      <p:cxnSp>
        <p:nvCxnSpPr>
          <p:cNvPr id="653" name="Google Shape;653;p34"/>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9" name="Shape 659"/>
        <p:cNvGrpSpPr/>
        <p:nvPr/>
      </p:nvGrpSpPr>
      <p:grpSpPr>
        <a:xfrm>
          <a:off x="0" y="0"/>
          <a:ext cx="0" cy="0"/>
          <a:chOff x="0" y="0"/>
          <a:chExt cx="0" cy="0"/>
        </a:xfrm>
      </p:grpSpPr>
      <p:sp>
        <p:nvSpPr>
          <p:cNvPr id="660" name="Google Shape;660;p35"/>
          <p:cNvSpPr txBox="1"/>
          <p:nvPr/>
        </p:nvSpPr>
        <p:spPr>
          <a:xfrm>
            <a:off x="457200" y="273050"/>
            <a:ext cx="8229600" cy="12366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pic>
        <p:nvPicPr>
          <p:cNvPr id="661" name="Google Shape;661;p35"/>
          <p:cNvPicPr preferRelativeResize="0"/>
          <p:nvPr/>
        </p:nvPicPr>
        <p:blipFill rotWithShape="1">
          <a:blip r:embed="rId3">
            <a:alphaModFix/>
          </a:blip>
          <a:srcRect b="0" l="0" r="0" t="0"/>
          <a:stretch/>
        </p:blipFill>
        <p:spPr>
          <a:xfrm>
            <a:off x="0" y="533400"/>
            <a:ext cx="9144000" cy="6172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7" name="Shape 667"/>
        <p:cNvGrpSpPr/>
        <p:nvPr/>
      </p:nvGrpSpPr>
      <p:grpSpPr>
        <a:xfrm>
          <a:off x="0" y="0"/>
          <a:ext cx="0" cy="0"/>
          <a:chOff x="0" y="0"/>
          <a:chExt cx="0" cy="0"/>
        </a:xfrm>
      </p:grpSpPr>
      <p:sp>
        <p:nvSpPr>
          <p:cNvPr id="668" name="Google Shape;668;p3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Backup Values</a:t>
            </a:r>
            <a:endParaRPr/>
          </a:p>
        </p:txBody>
      </p:sp>
      <p:pic>
        <p:nvPicPr>
          <p:cNvPr id="669" name="Google Shape;669;p36"/>
          <p:cNvPicPr preferRelativeResize="0"/>
          <p:nvPr/>
        </p:nvPicPr>
        <p:blipFill rotWithShape="1">
          <a:blip r:embed="rId3">
            <a:alphaModFix/>
          </a:blip>
          <a:srcRect b="0" l="0" r="0" t="0"/>
          <a:stretch/>
        </p:blipFill>
        <p:spPr>
          <a:xfrm>
            <a:off x="1276350" y="1600200"/>
            <a:ext cx="6591300" cy="452596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5" name="Shape 675"/>
        <p:cNvGrpSpPr/>
        <p:nvPr/>
      </p:nvGrpSpPr>
      <p:grpSpPr>
        <a:xfrm>
          <a:off x="0" y="0"/>
          <a:ext cx="0" cy="0"/>
          <a:chOff x="0" y="0"/>
          <a:chExt cx="0" cy="0"/>
        </a:xfrm>
      </p:grpSpPr>
      <p:sp>
        <p:nvSpPr>
          <p:cNvPr id="676" name="Google Shape;676;p37"/>
          <p:cNvSpPr txBox="1"/>
          <p:nvPr/>
        </p:nvSpPr>
        <p:spPr>
          <a:xfrm>
            <a:off x="457200" y="273050"/>
            <a:ext cx="8229600" cy="12366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pic>
        <p:nvPicPr>
          <p:cNvPr id="677" name="Google Shape;677;p37"/>
          <p:cNvPicPr preferRelativeResize="0"/>
          <p:nvPr/>
        </p:nvPicPr>
        <p:blipFill rotWithShape="1">
          <a:blip r:embed="rId3">
            <a:alphaModFix/>
          </a:blip>
          <a:srcRect b="0" l="0" r="0" t="0"/>
          <a:stretch/>
        </p:blipFill>
        <p:spPr>
          <a:xfrm>
            <a:off x="381000" y="533400"/>
            <a:ext cx="8534400" cy="559276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4" name="Shape 684"/>
        <p:cNvGrpSpPr/>
        <p:nvPr/>
      </p:nvGrpSpPr>
      <p:grpSpPr>
        <a:xfrm>
          <a:off x="0" y="0"/>
          <a:ext cx="0" cy="0"/>
          <a:chOff x="0" y="0"/>
          <a:chExt cx="0" cy="0"/>
        </a:xfrm>
      </p:grpSpPr>
      <p:sp>
        <p:nvSpPr>
          <p:cNvPr id="685" name="Google Shape;685;p38"/>
          <p:cNvSpPr txBox="1"/>
          <p:nvPr/>
        </p:nvSpPr>
        <p:spPr>
          <a:xfrm>
            <a:off x="457200" y="6356350"/>
            <a:ext cx="2133600" cy="365125"/>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686" name="Google Shape;686;p38"/>
          <p:cNvSpPr txBox="1"/>
          <p:nvPr/>
        </p:nvSpPr>
        <p:spPr>
          <a:xfrm>
            <a:off x="457200" y="274637"/>
            <a:ext cx="8229600" cy="1143000"/>
          </a:xfrm>
          <a:prstGeom prst="rect">
            <a:avLst/>
          </a:prstGeom>
          <a:noFill/>
          <a:ln>
            <a:noFill/>
          </a:ln>
        </p:spPr>
        <p:txBody>
          <a:bodyPr anchorCtr="0" anchor="ctr" bIns="45700" lIns="91425" spcFirstLastPara="1" rIns="132100"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The minimax algorithm</a:t>
            </a:r>
            <a:endParaRPr/>
          </a:p>
        </p:txBody>
      </p:sp>
      <p:sp>
        <p:nvSpPr>
          <p:cNvPr id="687" name="Google Shape;687;p38"/>
          <p:cNvSpPr txBox="1"/>
          <p:nvPr/>
        </p:nvSpPr>
        <p:spPr>
          <a:xfrm>
            <a:off x="457200" y="1600200"/>
            <a:ext cx="8229600" cy="4525962"/>
          </a:xfrm>
          <a:prstGeom prst="rect">
            <a:avLst/>
          </a:prstGeom>
          <a:noFill/>
          <a:ln>
            <a:noFill/>
          </a:ln>
        </p:spPr>
        <p:txBody>
          <a:bodyPr anchorCtr="0" anchor="t" bIns="45700" lIns="91425" spcFirstLastPara="1" rIns="132100" wrap="square" tIns="45700">
            <a:noAutofit/>
          </a:bodyPr>
          <a:lstStyle/>
          <a:p>
            <a:pPr indent="-339725" lvl="0" marL="339725" marR="0" rtl="0" algn="l">
              <a:lnSpc>
                <a:spcPct val="100000"/>
              </a:lnSpc>
              <a:spcBef>
                <a:spcPts val="0"/>
              </a:spcBef>
              <a:spcAft>
                <a:spcPts val="0"/>
              </a:spcAft>
              <a:buClr>
                <a:srgbClr val="000000"/>
              </a:buClr>
              <a:buSzPts val="3000"/>
              <a:buFont typeface="Arial"/>
              <a:buChar char="•"/>
            </a:pPr>
            <a:r>
              <a:rPr b="1" i="0" lang="en-US" sz="3000" u="none">
                <a:solidFill>
                  <a:srgbClr val="000000"/>
                </a:solidFill>
                <a:latin typeface="Times New Roman"/>
                <a:ea typeface="Times New Roman"/>
                <a:cs typeface="Times New Roman"/>
                <a:sym typeface="Times New Roman"/>
              </a:rPr>
              <a:t>The minimax algorithm computes the minimax decision from the current state.</a:t>
            </a:r>
            <a:endParaRPr/>
          </a:p>
          <a:p>
            <a:pPr indent="-339725" lvl="0" marL="339725" marR="0" rtl="0" algn="l">
              <a:lnSpc>
                <a:spcPct val="100000"/>
              </a:lnSpc>
              <a:spcBef>
                <a:spcPts val="700"/>
              </a:spcBef>
              <a:spcAft>
                <a:spcPts val="0"/>
              </a:spcAft>
              <a:buClr>
                <a:srgbClr val="000000"/>
              </a:buClr>
              <a:buSzPts val="3000"/>
              <a:buFont typeface="Arial"/>
              <a:buChar char="•"/>
            </a:pPr>
            <a:r>
              <a:rPr b="1" i="0" lang="en-US" sz="3000" u="none">
                <a:solidFill>
                  <a:srgbClr val="000000"/>
                </a:solidFill>
                <a:latin typeface="Times New Roman"/>
                <a:ea typeface="Times New Roman"/>
                <a:cs typeface="Times New Roman"/>
                <a:sym typeface="Times New Roman"/>
              </a:rPr>
              <a:t>It uses a simple recursive computation of the minimax values of each successor state:</a:t>
            </a:r>
            <a:endParaRPr/>
          </a:p>
          <a:p>
            <a:pPr indent="-282574" lvl="1" marL="779462" marR="0" rtl="0" algn="l">
              <a:lnSpc>
                <a:spcPct val="100000"/>
              </a:lnSpc>
              <a:spcBef>
                <a:spcPts val="600"/>
              </a:spcBef>
              <a:spcAft>
                <a:spcPts val="0"/>
              </a:spcAft>
              <a:buClr>
                <a:srgbClr val="000000"/>
              </a:buClr>
              <a:buSzPts val="2600"/>
              <a:buFont typeface="Arial"/>
              <a:buChar char="–"/>
            </a:pPr>
            <a:r>
              <a:rPr b="0" i="0" lang="en-US" sz="2600" u="none" cap="none" strike="noStrike">
                <a:solidFill>
                  <a:srgbClr val="000000"/>
                </a:solidFill>
                <a:latin typeface="Calibri"/>
                <a:ea typeface="Calibri"/>
                <a:cs typeface="Calibri"/>
                <a:sym typeface="Calibri"/>
              </a:rPr>
              <a:t>directly implementing the defining equations.</a:t>
            </a:r>
            <a:endParaRPr/>
          </a:p>
          <a:p>
            <a:pPr indent="-339725" lvl="0" marL="339725" marR="0" rtl="0" algn="l">
              <a:lnSpc>
                <a:spcPct val="100000"/>
              </a:lnSpc>
              <a:spcBef>
                <a:spcPts val="700"/>
              </a:spcBef>
              <a:spcAft>
                <a:spcPts val="0"/>
              </a:spcAft>
              <a:buClr>
                <a:srgbClr val="000000"/>
              </a:buClr>
              <a:buSzPts val="3000"/>
              <a:buFont typeface="Arial"/>
              <a:buChar char="•"/>
            </a:pPr>
            <a:r>
              <a:rPr b="1" i="0" lang="en-US" sz="3000" u="none">
                <a:solidFill>
                  <a:srgbClr val="000000"/>
                </a:solidFill>
                <a:latin typeface="Times New Roman"/>
                <a:ea typeface="Times New Roman"/>
                <a:cs typeface="Times New Roman"/>
                <a:sym typeface="Times New Roman"/>
              </a:rPr>
              <a:t>The recursion proceeds all the way down to the leaves of the tree.</a:t>
            </a:r>
            <a:endParaRPr/>
          </a:p>
          <a:p>
            <a:pPr indent="-339725" lvl="0" marL="339725" marR="0" rtl="0" algn="l">
              <a:lnSpc>
                <a:spcPct val="100000"/>
              </a:lnSpc>
              <a:spcBef>
                <a:spcPts val="700"/>
              </a:spcBef>
              <a:spcAft>
                <a:spcPts val="0"/>
              </a:spcAft>
              <a:buClr>
                <a:srgbClr val="000000"/>
              </a:buClr>
              <a:buSzPts val="3000"/>
              <a:buFont typeface="Arial"/>
              <a:buChar char="•"/>
            </a:pPr>
            <a:r>
              <a:rPr b="1" i="0" lang="en-US" sz="3000" u="none">
                <a:solidFill>
                  <a:srgbClr val="000000"/>
                </a:solidFill>
                <a:latin typeface="Times New Roman"/>
                <a:ea typeface="Times New Roman"/>
                <a:cs typeface="Times New Roman"/>
                <a:sym typeface="Times New Roman"/>
              </a:rPr>
              <a:t>Then the minimax values are backed up through the tree as the recursion unwinds.</a:t>
            </a:r>
            <a:endParaRPr/>
          </a:p>
        </p:txBody>
      </p:sp>
      <p:sp>
        <p:nvSpPr>
          <p:cNvPr id="688" name="Google Shape;688;p38"/>
          <p:cNvSpPr txBox="1"/>
          <p:nvPr/>
        </p:nvSpPr>
        <p:spPr>
          <a:xfrm>
            <a:off x="7462837" y="6245225"/>
            <a:ext cx="312737" cy="3048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cxnSp>
        <p:nvCxnSpPr>
          <p:cNvPr id="689" name="Google Shape;689;p38"/>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6" name="Shape 696"/>
        <p:cNvGrpSpPr/>
        <p:nvPr/>
      </p:nvGrpSpPr>
      <p:grpSpPr>
        <a:xfrm>
          <a:off x="0" y="0"/>
          <a:ext cx="0" cy="0"/>
          <a:chOff x="0" y="0"/>
          <a:chExt cx="0" cy="0"/>
        </a:xfrm>
      </p:grpSpPr>
      <p:sp>
        <p:nvSpPr>
          <p:cNvPr id="697" name="Google Shape;697;p39"/>
          <p:cNvSpPr txBox="1"/>
          <p:nvPr/>
        </p:nvSpPr>
        <p:spPr>
          <a:xfrm>
            <a:off x="673100" y="255587"/>
            <a:ext cx="7808912" cy="1147762"/>
          </a:xfrm>
          <a:prstGeom prst="rect">
            <a:avLst/>
          </a:prstGeom>
          <a:noFill/>
          <a:ln>
            <a:noFill/>
          </a:ln>
        </p:spPr>
        <p:txBody>
          <a:bodyPr anchorCtr="0" anchor="ctr" bIns="45700" lIns="91425" spcFirstLastPara="1" rIns="91425" wrap="square" tIns="45700">
            <a:noAutofit/>
          </a:bodyPr>
          <a:lstStyle/>
          <a:p>
            <a:pPr indent="0" lvl="0" marL="0" marR="0" rtl="0" algn="ctr">
              <a:lnSpc>
                <a:spcPct val="93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Example</a:t>
            </a:r>
            <a:endParaRPr/>
          </a:p>
        </p:txBody>
      </p:sp>
      <p:sp>
        <p:nvSpPr>
          <p:cNvPr id="698" name="Google Shape;698;p39"/>
          <p:cNvSpPr txBox="1"/>
          <p:nvPr/>
        </p:nvSpPr>
        <p:spPr>
          <a:xfrm>
            <a:off x="673100" y="1781175"/>
            <a:ext cx="7956550" cy="4479925"/>
          </a:xfrm>
          <a:prstGeom prst="rect">
            <a:avLst/>
          </a:prstGeom>
          <a:noFill/>
          <a:ln>
            <a:noFill/>
          </a:ln>
        </p:spPr>
        <p:txBody>
          <a:bodyPr anchorCtr="0" anchor="t" bIns="45700" lIns="91425" spcFirstLastPara="1" rIns="91425" wrap="square" tIns="45700">
            <a:noAutofit/>
          </a:bodyPr>
          <a:lstStyle/>
          <a:p>
            <a:pPr indent="-339725" lvl="0" marL="339725" marR="0" rtl="0" algn="l">
              <a:lnSpc>
                <a:spcPct val="95000"/>
              </a:lnSpc>
              <a:spcBef>
                <a:spcPts val="0"/>
              </a:spcBef>
              <a:spcAft>
                <a:spcPts val="0"/>
              </a:spcAft>
              <a:buClr>
                <a:srgbClr val="000000"/>
              </a:buClr>
              <a:buSzPts val="2200"/>
              <a:buFont typeface="Arial"/>
              <a:buChar char="•"/>
            </a:pPr>
            <a:r>
              <a:rPr b="1" i="0" lang="en-US" sz="2200" u="none">
                <a:solidFill>
                  <a:srgbClr val="000000"/>
                </a:solidFill>
                <a:latin typeface="Times New Roman"/>
                <a:ea typeface="Times New Roman"/>
                <a:cs typeface="Times New Roman"/>
                <a:sym typeface="Times New Roman"/>
              </a:rPr>
              <a:t>Coins game</a:t>
            </a:r>
            <a:endParaRPr/>
          </a:p>
          <a:p>
            <a:pPr indent="-282575" lvl="1" marL="739775" marR="0" rtl="0" algn="l">
              <a:lnSpc>
                <a:spcPct val="95000"/>
              </a:lnSpc>
              <a:spcBef>
                <a:spcPts val="7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There is a stack of N coins</a:t>
            </a:r>
            <a:endParaRPr/>
          </a:p>
          <a:p>
            <a:pPr indent="-282575" lvl="1" marL="739775" marR="0" rtl="0" algn="l">
              <a:lnSpc>
                <a:spcPct val="95000"/>
              </a:lnSpc>
              <a:spcBef>
                <a:spcPts val="7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In turn, players take 1, 2, or 3 coins from the stack</a:t>
            </a:r>
            <a:endParaRPr/>
          </a:p>
          <a:p>
            <a:pPr indent="-282575" lvl="1" marL="739775" marR="0" rtl="0" algn="l">
              <a:lnSpc>
                <a:spcPct val="95000"/>
              </a:lnSpc>
              <a:spcBef>
                <a:spcPts val="7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The player who takes the last coin loses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 name="Shape 106"/>
        <p:cNvGrpSpPr/>
        <p:nvPr/>
      </p:nvGrpSpPr>
      <p:grpSpPr>
        <a:xfrm>
          <a:off x="0" y="0"/>
          <a:ext cx="0" cy="0"/>
          <a:chOff x="0" y="0"/>
          <a:chExt cx="0" cy="0"/>
        </a:xfrm>
      </p:grpSpPr>
      <p:sp>
        <p:nvSpPr>
          <p:cNvPr id="107" name="Google Shape;107;p4"/>
          <p:cNvSpPr txBox="1"/>
          <p:nvPr/>
        </p:nvSpPr>
        <p:spPr>
          <a:xfrm>
            <a:off x="6553200" y="6356350"/>
            <a:ext cx="2133600" cy="365125"/>
          </a:xfrm>
          <a:prstGeom prst="rect">
            <a:avLst/>
          </a:prstGeom>
          <a:noFill/>
          <a:ln>
            <a:noFill/>
          </a:ln>
        </p:spPr>
        <p:txBody>
          <a:bodyPr anchorCtr="0" anchor="ctr" bIns="46800" lIns="90000" spcFirstLastPara="1" rIns="90000" wrap="square" tIns="468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08" name="Google Shape;108;p4"/>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Searching for the next move</a:t>
            </a:r>
            <a:endParaRPr/>
          </a:p>
        </p:txBody>
      </p:sp>
      <p:sp>
        <p:nvSpPr>
          <p:cNvPr id="109" name="Google Shape;109;p4"/>
          <p:cNvSpPr txBox="1"/>
          <p:nvPr/>
        </p:nvSpPr>
        <p:spPr>
          <a:xfrm>
            <a:off x="457200" y="1600200"/>
            <a:ext cx="8229600" cy="4525962"/>
          </a:xfrm>
          <a:prstGeom prst="rect">
            <a:avLst/>
          </a:prstGeom>
          <a:noFill/>
          <a:ln cap="sq"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377825" lvl="0" marL="377825" marR="0" rtl="0" algn="l">
              <a:lnSpc>
                <a:spcPct val="90000"/>
              </a:lnSpc>
              <a:spcBef>
                <a:spcPts val="0"/>
              </a:spcBef>
              <a:spcAft>
                <a:spcPts val="0"/>
              </a:spcAft>
              <a:buClr>
                <a:srgbClr val="000000"/>
              </a:buClr>
              <a:buSzPts val="2400"/>
              <a:buFont typeface="Arial"/>
              <a:buChar char="•"/>
            </a:pPr>
            <a:r>
              <a:rPr b="1" i="0" lang="en-US" sz="2400" u="none">
                <a:solidFill>
                  <a:srgbClr val="000000"/>
                </a:solidFill>
                <a:latin typeface="Times New Roman"/>
                <a:ea typeface="Times New Roman"/>
                <a:cs typeface="Times New Roman"/>
                <a:sym typeface="Times New Roman"/>
              </a:rPr>
              <a:t>Complexity: many games have a huge search space</a:t>
            </a:r>
            <a:endParaRPr/>
          </a:p>
          <a:p>
            <a:pPr indent="-339725" lvl="1" marL="796925" marR="0" rtl="0" algn="l">
              <a:lnSpc>
                <a:spcPct val="9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Chess:	</a:t>
            </a:r>
            <a:r>
              <a:rPr b="0" i="1" lang="en-US" sz="2000" u="none" cap="none" strike="noStrike">
                <a:solidFill>
                  <a:srgbClr val="000000"/>
                </a:solidFill>
                <a:latin typeface="Calibri"/>
                <a:ea typeface="Calibri"/>
                <a:cs typeface="Calibri"/>
                <a:sym typeface="Calibri"/>
              </a:rPr>
              <a:t>b = 35, m=100</a:t>
            </a:r>
            <a:r>
              <a:rPr b="1" i="0" lang="en-US" sz="2000" u="none" cap="none" strike="noStrike">
                <a:solidFill>
                  <a:srgbClr val="000000"/>
                </a:solidFill>
                <a:latin typeface="Calibri"/>
                <a:ea typeface="Calibri"/>
                <a:cs typeface="Calibri"/>
                <a:sym typeface="Calibri"/>
              </a:rPr>
              <a:t>  </a:t>
            </a:r>
            <a:r>
              <a:rPr b="1" i="0" lang="en-US" sz="2000" u="none" cap="none" strike="noStrike">
                <a:solidFill>
                  <a:srgbClr val="000000"/>
                </a:solidFill>
                <a:latin typeface="Noto Sans Symbols"/>
                <a:ea typeface="Noto Sans Symbols"/>
                <a:cs typeface="Noto Sans Symbols"/>
                <a:sym typeface="Noto Sans Symbols"/>
              </a:rPr>
              <a:t>⇒</a:t>
            </a:r>
            <a:r>
              <a:rPr b="1" i="0" lang="en-US" sz="2000" u="none" cap="none" strike="noStrike">
                <a:solidFill>
                  <a:srgbClr val="000000"/>
                </a:solidFill>
                <a:latin typeface="Calibri"/>
                <a:ea typeface="Calibri"/>
                <a:cs typeface="Calibri"/>
                <a:sym typeface="Calibri"/>
              </a:rPr>
              <a:t> </a:t>
            </a:r>
            <a:r>
              <a:rPr b="0" i="1" lang="en-US" sz="2000" u="none" cap="none" strike="noStrike">
                <a:solidFill>
                  <a:srgbClr val="000000"/>
                </a:solidFill>
                <a:latin typeface="Calibri"/>
                <a:ea typeface="Calibri"/>
                <a:cs typeface="Calibri"/>
                <a:sym typeface="Calibri"/>
              </a:rPr>
              <a:t>nodes =</a:t>
            </a:r>
            <a:r>
              <a:rPr b="1" i="1" lang="en-US" sz="2000" u="none" cap="none" strike="noStrike">
                <a:solidFill>
                  <a:srgbClr val="000000"/>
                </a:solidFill>
                <a:latin typeface="Calibri"/>
                <a:ea typeface="Calibri"/>
                <a:cs typeface="Calibri"/>
                <a:sym typeface="Calibri"/>
              </a:rPr>
              <a:t> </a:t>
            </a:r>
            <a:r>
              <a:rPr b="0" i="1" lang="en-US" sz="2000" u="none" cap="none" strike="noStrike">
                <a:solidFill>
                  <a:srgbClr val="000000"/>
                </a:solidFill>
                <a:latin typeface="Calibri"/>
                <a:ea typeface="Calibri"/>
                <a:cs typeface="Calibri"/>
                <a:sym typeface="Calibri"/>
              </a:rPr>
              <a:t>35 </a:t>
            </a:r>
            <a:r>
              <a:rPr b="0" baseline="30000" i="0" lang="en-US" sz="2000" u="none" cap="none" strike="noStrike">
                <a:solidFill>
                  <a:srgbClr val="000000"/>
                </a:solidFill>
                <a:latin typeface="Calibri"/>
                <a:ea typeface="Calibri"/>
                <a:cs typeface="Calibri"/>
                <a:sym typeface="Calibri"/>
              </a:rPr>
              <a:t>100</a:t>
            </a:r>
            <a:br>
              <a:rPr b="0" baseline="30000" i="0" lang="en-US" sz="2000" u="none" cap="none" strike="noStrike">
                <a:solidFill>
                  <a:srgbClr val="000000"/>
                </a:solidFill>
                <a:latin typeface="Calibri"/>
                <a:ea typeface="Calibri"/>
                <a:cs typeface="Calibri"/>
                <a:sym typeface="Calibri"/>
              </a:rPr>
            </a:br>
            <a:r>
              <a:rPr b="0" baseline="30000" i="0" lang="en-US" sz="2000" u="none" cap="none" strike="noStrike">
                <a:solidFill>
                  <a:srgbClr val="000000"/>
                </a:solidFill>
                <a:latin typeface="Calibri"/>
                <a:ea typeface="Calibri"/>
                <a:cs typeface="Calibri"/>
                <a:sym typeface="Calibri"/>
              </a:rPr>
              <a:t>		</a:t>
            </a:r>
            <a:endParaRPr b="0" i="0" sz="2000" u="none" cap="none" strike="noStrike">
              <a:solidFill>
                <a:srgbClr val="000000"/>
              </a:solidFill>
              <a:latin typeface="Calibri"/>
              <a:ea typeface="Calibri"/>
              <a:cs typeface="Calibri"/>
              <a:sym typeface="Calibri"/>
            </a:endParaRPr>
          </a:p>
          <a:p>
            <a:pPr indent="-377825" lvl="0" marL="377825" marR="0" rtl="0" algn="l">
              <a:lnSpc>
                <a:spcPct val="90000"/>
              </a:lnSpc>
              <a:spcBef>
                <a:spcPts val="600"/>
              </a:spcBef>
              <a:spcAft>
                <a:spcPts val="0"/>
              </a:spcAft>
              <a:buClr>
                <a:srgbClr val="000000"/>
              </a:buClr>
              <a:buSzPts val="2400"/>
              <a:buFont typeface="Arial"/>
              <a:buChar char="•"/>
            </a:pPr>
            <a:r>
              <a:rPr b="1" i="0" lang="en-US" sz="2400" u="none">
                <a:solidFill>
                  <a:srgbClr val="000000"/>
                </a:solidFill>
                <a:latin typeface="Times New Roman"/>
                <a:ea typeface="Times New Roman"/>
                <a:cs typeface="Times New Roman"/>
                <a:sym typeface="Times New Roman"/>
              </a:rPr>
              <a:t>Resource (e.g., time, memory) limit: optimal solution not feasible/possible, thus must approximate</a:t>
            </a:r>
            <a:br>
              <a:rPr b="1" i="0" lang="en-US" sz="2400" u="none">
                <a:solidFill>
                  <a:srgbClr val="000000"/>
                </a:solidFill>
                <a:latin typeface="Times New Roman"/>
                <a:ea typeface="Times New Roman"/>
                <a:cs typeface="Times New Roman"/>
                <a:sym typeface="Times New Roman"/>
              </a:rPr>
            </a:br>
            <a:endParaRPr/>
          </a:p>
          <a:p>
            <a:pPr indent="-377825" lvl="0" marL="377825" marR="0" rtl="0" algn="l">
              <a:lnSpc>
                <a:spcPct val="90000"/>
              </a:lnSpc>
              <a:spcBef>
                <a:spcPts val="600"/>
              </a:spcBef>
              <a:spcAft>
                <a:spcPts val="0"/>
              </a:spcAft>
              <a:buClr>
                <a:srgbClr val="FF0000"/>
              </a:buClr>
              <a:buSzPts val="2400"/>
              <a:buFont typeface="Times New Roman"/>
              <a:buAutoNum type="arabicPeriod"/>
            </a:pPr>
            <a:r>
              <a:rPr b="1" i="0" lang="en-US" sz="2400" u="none">
                <a:solidFill>
                  <a:srgbClr val="FF0000"/>
                </a:solidFill>
                <a:latin typeface="Times New Roman"/>
                <a:ea typeface="Times New Roman"/>
                <a:cs typeface="Times New Roman"/>
                <a:sym typeface="Times New Roman"/>
              </a:rPr>
              <a:t>Pruning: </a:t>
            </a:r>
            <a:r>
              <a:rPr b="1" i="0" lang="en-US" sz="2400" u="none">
                <a:solidFill>
                  <a:srgbClr val="000000"/>
                </a:solidFill>
                <a:latin typeface="Times New Roman"/>
                <a:ea typeface="Times New Roman"/>
                <a:cs typeface="Times New Roman"/>
                <a:sym typeface="Times New Roman"/>
              </a:rPr>
              <a:t>makes the search more efficient by discarding portions of the search tree that cannot improve quality result.</a:t>
            </a:r>
            <a:br>
              <a:rPr b="1" i="0" lang="en-US" sz="2400" u="none">
                <a:solidFill>
                  <a:srgbClr val="000000"/>
                </a:solidFill>
                <a:latin typeface="Times New Roman"/>
                <a:ea typeface="Times New Roman"/>
                <a:cs typeface="Times New Roman"/>
                <a:sym typeface="Times New Roman"/>
              </a:rPr>
            </a:br>
            <a:endParaRPr/>
          </a:p>
          <a:p>
            <a:pPr indent="-377825" lvl="0" marL="377825" marR="0" rtl="0" algn="l">
              <a:lnSpc>
                <a:spcPct val="90000"/>
              </a:lnSpc>
              <a:spcBef>
                <a:spcPts val="600"/>
              </a:spcBef>
              <a:spcAft>
                <a:spcPts val="0"/>
              </a:spcAft>
              <a:buClr>
                <a:srgbClr val="FF0000"/>
              </a:buClr>
              <a:buSzPts val="2400"/>
              <a:buFont typeface="Times New Roman"/>
              <a:buAutoNum type="arabicPeriod"/>
            </a:pPr>
            <a:r>
              <a:rPr b="1" i="0" lang="en-US" sz="2400" u="none">
                <a:solidFill>
                  <a:srgbClr val="FF0000"/>
                </a:solidFill>
                <a:latin typeface="Times New Roman"/>
                <a:ea typeface="Times New Roman"/>
                <a:cs typeface="Times New Roman"/>
                <a:sym typeface="Times New Roman"/>
              </a:rPr>
              <a:t>Evaluation functions: </a:t>
            </a:r>
            <a:r>
              <a:rPr b="1" i="0" lang="en-US" sz="2400" u="none">
                <a:solidFill>
                  <a:srgbClr val="000000"/>
                </a:solidFill>
                <a:latin typeface="Times New Roman"/>
                <a:ea typeface="Times New Roman"/>
                <a:cs typeface="Times New Roman"/>
                <a:sym typeface="Times New Roman"/>
              </a:rPr>
              <a:t>heuristics to evaluate utility of a state without exhaustive search.</a:t>
            </a:r>
            <a:endParaRPr/>
          </a:p>
        </p:txBody>
      </p:sp>
      <p:cxnSp>
        <p:nvCxnSpPr>
          <p:cNvPr id="110" name="Google Shape;110;p4"/>
          <p:cNvCxnSpPr/>
          <p:nvPr/>
        </p:nvCxnSpPr>
        <p:spPr>
          <a:xfrm>
            <a:off x="7620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5" name="Shape 705"/>
        <p:cNvGrpSpPr/>
        <p:nvPr/>
      </p:nvGrpSpPr>
      <p:grpSpPr>
        <a:xfrm>
          <a:off x="0" y="0"/>
          <a:ext cx="0" cy="0"/>
          <a:chOff x="0" y="0"/>
          <a:chExt cx="0" cy="0"/>
        </a:xfrm>
      </p:grpSpPr>
      <p:sp>
        <p:nvSpPr>
          <p:cNvPr id="706" name="Google Shape;706;p40"/>
          <p:cNvSpPr txBox="1"/>
          <p:nvPr/>
        </p:nvSpPr>
        <p:spPr>
          <a:xfrm>
            <a:off x="673100" y="255587"/>
            <a:ext cx="7808912" cy="1147762"/>
          </a:xfrm>
          <a:prstGeom prst="rect">
            <a:avLst/>
          </a:prstGeom>
          <a:noFill/>
          <a:ln>
            <a:noFill/>
          </a:ln>
        </p:spPr>
        <p:txBody>
          <a:bodyPr anchorCtr="0" anchor="ctr" bIns="45700" lIns="91425" spcFirstLastPara="1" rIns="91425" wrap="square" tIns="45700">
            <a:noAutofit/>
          </a:bodyPr>
          <a:lstStyle/>
          <a:p>
            <a:pPr indent="0" lvl="0" marL="0" marR="0" rtl="0" algn="ctr">
              <a:lnSpc>
                <a:spcPct val="93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Coins Game: Formal Definition</a:t>
            </a:r>
            <a:endParaRPr/>
          </a:p>
        </p:txBody>
      </p:sp>
      <p:sp>
        <p:nvSpPr>
          <p:cNvPr id="707" name="Google Shape;707;p40"/>
          <p:cNvSpPr txBox="1"/>
          <p:nvPr/>
        </p:nvSpPr>
        <p:spPr>
          <a:xfrm>
            <a:off x="673100" y="1781175"/>
            <a:ext cx="7956550" cy="4479925"/>
          </a:xfrm>
          <a:prstGeom prst="rect">
            <a:avLst/>
          </a:prstGeom>
          <a:noFill/>
          <a:ln>
            <a:noFill/>
          </a:ln>
        </p:spPr>
        <p:txBody>
          <a:bodyPr anchorCtr="0" anchor="t" bIns="45700" lIns="91425" spcFirstLastPara="1" rIns="91425" wrap="square" tIns="45700">
            <a:noAutofit/>
          </a:bodyPr>
          <a:lstStyle/>
          <a:p>
            <a:pPr indent="-339725" lvl="0" marL="339725" marR="0" rtl="0" algn="l">
              <a:lnSpc>
                <a:spcPct val="95000"/>
              </a:lnSpc>
              <a:spcBef>
                <a:spcPts val="0"/>
              </a:spcBef>
              <a:spcAft>
                <a:spcPts val="0"/>
              </a:spcAft>
              <a:buClr>
                <a:srgbClr val="000000"/>
              </a:buClr>
              <a:buSzPts val="2200"/>
              <a:buFont typeface="Arial"/>
              <a:buChar char="•"/>
            </a:pPr>
            <a:r>
              <a:rPr b="1" i="0" lang="en-US" sz="2200" u="none">
                <a:solidFill>
                  <a:srgbClr val="000000"/>
                </a:solidFill>
                <a:latin typeface="Times New Roman"/>
                <a:ea typeface="Times New Roman"/>
                <a:cs typeface="Times New Roman"/>
                <a:sym typeface="Times New Roman"/>
              </a:rPr>
              <a:t>Initial State:  The number of coins in the stack</a:t>
            </a:r>
            <a:endParaRPr/>
          </a:p>
          <a:p>
            <a:pPr indent="-339725" lvl="0" marL="339725" marR="0" rtl="0" algn="l">
              <a:lnSpc>
                <a:spcPct val="95000"/>
              </a:lnSpc>
              <a:spcBef>
                <a:spcPts val="800"/>
              </a:spcBef>
              <a:spcAft>
                <a:spcPts val="0"/>
              </a:spcAft>
              <a:buClr>
                <a:srgbClr val="000000"/>
              </a:buClr>
              <a:buSzPts val="2200"/>
              <a:buFont typeface="Arial"/>
              <a:buChar char="•"/>
            </a:pPr>
            <a:r>
              <a:rPr b="1" i="0" lang="en-US" sz="2200" u="none">
                <a:solidFill>
                  <a:srgbClr val="000000"/>
                </a:solidFill>
                <a:latin typeface="Times New Roman"/>
                <a:ea typeface="Times New Roman"/>
                <a:cs typeface="Times New Roman"/>
                <a:sym typeface="Times New Roman"/>
              </a:rPr>
              <a:t>Operators:</a:t>
            </a:r>
            <a:endParaRPr/>
          </a:p>
          <a:p>
            <a:pPr indent="-282575" lvl="1" marL="742950" marR="0" rtl="0" algn="l">
              <a:lnSpc>
                <a:spcPct val="95000"/>
              </a:lnSpc>
              <a:spcBef>
                <a:spcPts val="70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1. Remove one coin </a:t>
            </a:r>
            <a:endParaRPr/>
          </a:p>
          <a:p>
            <a:pPr indent="-282575" lvl="1" marL="742950" marR="0" rtl="0" algn="l">
              <a:lnSpc>
                <a:spcPct val="95000"/>
              </a:lnSpc>
              <a:spcBef>
                <a:spcPts val="70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2. Remove two coins</a:t>
            </a:r>
            <a:endParaRPr/>
          </a:p>
          <a:p>
            <a:pPr indent="-282575" lvl="1" marL="742950" marR="0" rtl="0" algn="l">
              <a:lnSpc>
                <a:spcPct val="95000"/>
              </a:lnSpc>
              <a:spcBef>
                <a:spcPts val="70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3. Remove three coins</a:t>
            </a:r>
            <a:endParaRPr/>
          </a:p>
          <a:p>
            <a:pPr indent="-339725" lvl="0" marL="339725" marR="0" rtl="0" algn="l">
              <a:lnSpc>
                <a:spcPct val="95000"/>
              </a:lnSpc>
              <a:spcBef>
                <a:spcPts val="800"/>
              </a:spcBef>
              <a:spcAft>
                <a:spcPts val="0"/>
              </a:spcAft>
              <a:buClr>
                <a:srgbClr val="000000"/>
              </a:buClr>
              <a:buSzPts val="2200"/>
              <a:buFont typeface="Arial"/>
              <a:buChar char="•"/>
            </a:pPr>
            <a:r>
              <a:rPr b="1" i="0" lang="en-US" sz="2200" u="none">
                <a:solidFill>
                  <a:srgbClr val="000000"/>
                </a:solidFill>
                <a:latin typeface="Times New Roman"/>
                <a:ea typeface="Times New Roman"/>
                <a:cs typeface="Times New Roman"/>
                <a:sym typeface="Times New Roman"/>
              </a:rPr>
              <a:t>Terminal Test:  There are no coins left on the stack</a:t>
            </a:r>
            <a:endParaRPr/>
          </a:p>
          <a:p>
            <a:pPr indent="-339725" lvl="0" marL="339725" marR="0" rtl="0" algn="l">
              <a:lnSpc>
                <a:spcPct val="95000"/>
              </a:lnSpc>
              <a:spcBef>
                <a:spcPts val="800"/>
              </a:spcBef>
              <a:spcAft>
                <a:spcPts val="0"/>
              </a:spcAft>
              <a:buClr>
                <a:srgbClr val="000000"/>
              </a:buClr>
              <a:buSzPts val="2200"/>
              <a:buFont typeface="Arial"/>
              <a:buChar char="•"/>
            </a:pPr>
            <a:r>
              <a:rPr b="1" i="0" lang="en-US" sz="2200" u="none">
                <a:solidFill>
                  <a:srgbClr val="000000"/>
                </a:solidFill>
                <a:latin typeface="Times New Roman"/>
                <a:ea typeface="Times New Roman"/>
                <a:cs typeface="Times New Roman"/>
                <a:sym typeface="Times New Roman"/>
              </a:rPr>
              <a:t>Utility Function:  F(S)</a:t>
            </a:r>
            <a:endParaRPr/>
          </a:p>
          <a:p>
            <a:pPr indent="-282575" lvl="1" marL="742950" marR="0" rtl="0" algn="l">
              <a:lnSpc>
                <a:spcPct val="95000"/>
              </a:lnSpc>
              <a:spcBef>
                <a:spcPts val="7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F(S) = 1 if MAX wins, 0 if MIN wins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4" name="Shape 714"/>
        <p:cNvGrpSpPr/>
        <p:nvPr/>
      </p:nvGrpSpPr>
      <p:grpSpPr>
        <a:xfrm>
          <a:off x="0" y="0"/>
          <a:ext cx="0" cy="0"/>
          <a:chOff x="0" y="0"/>
          <a:chExt cx="0" cy="0"/>
        </a:xfrm>
      </p:grpSpPr>
      <p:sp>
        <p:nvSpPr>
          <p:cNvPr id="715" name="Google Shape;715;p41"/>
          <p:cNvSpPr txBox="1"/>
          <p:nvPr/>
        </p:nvSpPr>
        <p:spPr>
          <a:xfrm>
            <a:off x="4146550" y="207962"/>
            <a:ext cx="830262" cy="622300"/>
          </a:xfrm>
          <a:prstGeom prst="rect">
            <a:avLst/>
          </a:prstGeom>
          <a:solidFill>
            <a:srgbClr val="E6FF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4</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a:t>
            </a:r>
            <a:endParaRPr/>
          </a:p>
        </p:txBody>
      </p:sp>
      <p:sp>
        <p:nvSpPr>
          <p:cNvPr id="716" name="Google Shape;716;p41"/>
          <p:cNvSpPr txBox="1"/>
          <p:nvPr/>
        </p:nvSpPr>
        <p:spPr>
          <a:xfrm>
            <a:off x="1450975" y="1450975"/>
            <a:ext cx="830262" cy="622300"/>
          </a:xfrm>
          <a:prstGeom prst="rect">
            <a:avLst/>
          </a:prstGeom>
          <a:solidFill>
            <a:srgbClr val="DC23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3</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a:t>
            </a:r>
            <a:endParaRPr/>
          </a:p>
        </p:txBody>
      </p:sp>
      <p:sp>
        <p:nvSpPr>
          <p:cNvPr id="717" name="Google Shape;717;p41"/>
          <p:cNvSpPr txBox="1"/>
          <p:nvPr/>
        </p:nvSpPr>
        <p:spPr>
          <a:xfrm>
            <a:off x="6013450" y="1450975"/>
            <a:ext cx="828675" cy="622300"/>
          </a:xfrm>
          <a:prstGeom prst="rect">
            <a:avLst/>
          </a:prstGeom>
          <a:solidFill>
            <a:srgbClr val="DC23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2</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a:t>
            </a:r>
            <a:endParaRPr/>
          </a:p>
        </p:txBody>
      </p:sp>
      <p:sp>
        <p:nvSpPr>
          <p:cNvPr id="718" name="Google Shape;718;p41"/>
          <p:cNvSpPr txBox="1"/>
          <p:nvPr/>
        </p:nvSpPr>
        <p:spPr>
          <a:xfrm>
            <a:off x="8086725" y="1450975"/>
            <a:ext cx="830262" cy="622300"/>
          </a:xfrm>
          <a:prstGeom prst="rect">
            <a:avLst/>
          </a:prstGeom>
          <a:solidFill>
            <a:srgbClr val="DC23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1</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a:t>
            </a:r>
            <a:endParaRPr/>
          </a:p>
        </p:txBody>
      </p:sp>
      <p:sp>
        <p:nvSpPr>
          <p:cNvPr id="719" name="Google Shape;719;p41"/>
          <p:cNvSpPr txBox="1"/>
          <p:nvPr/>
        </p:nvSpPr>
        <p:spPr>
          <a:xfrm>
            <a:off x="207962" y="2695575"/>
            <a:ext cx="828675" cy="622300"/>
          </a:xfrm>
          <a:prstGeom prst="rect">
            <a:avLst/>
          </a:prstGeom>
          <a:solidFill>
            <a:srgbClr val="E6FF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0</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a:t>
            </a:r>
            <a:endParaRPr/>
          </a:p>
        </p:txBody>
      </p:sp>
      <p:sp>
        <p:nvSpPr>
          <p:cNvPr id="720" name="Google Shape;720;p41"/>
          <p:cNvSpPr txBox="1"/>
          <p:nvPr/>
        </p:nvSpPr>
        <p:spPr>
          <a:xfrm>
            <a:off x="1450975" y="2695575"/>
            <a:ext cx="830262" cy="622300"/>
          </a:xfrm>
          <a:prstGeom prst="rect">
            <a:avLst/>
          </a:prstGeom>
          <a:solidFill>
            <a:srgbClr val="E6FF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1</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a:t>
            </a:r>
            <a:endParaRPr/>
          </a:p>
        </p:txBody>
      </p:sp>
      <p:sp>
        <p:nvSpPr>
          <p:cNvPr id="721" name="Google Shape;721;p41"/>
          <p:cNvSpPr txBox="1"/>
          <p:nvPr/>
        </p:nvSpPr>
        <p:spPr>
          <a:xfrm>
            <a:off x="3317875" y="2695575"/>
            <a:ext cx="828675" cy="622300"/>
          </a:xfrm>
          <a:prstGeom prst="rect">
            <a:avLst/>
          </a:prstGeom>
          <a:solidFill>
            <a:srgbClr val="E6FF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2</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a:t>
            </a:r>
            <a:endParaRPr/>
          </a:p>
        </p:txBody>
      </p:sp>
      <p:sp>
        <p:nvSpPr>
          <p:cNvPr id="722" name="Google Shape;722;p41"/>
          <p:cNvSpPr txBox="1"/>
          <p:nvPr/>
        </p:nvSpPr>
        <p:spPr>
          <a:xfrm>
            <a:off x="8086725" y="2695575"/>
            <a:ext cx="830262" cy="622300"/>
          </a:xfrm>
          <a:prstGeom prst="rect">
            <a:avLst/>
          </a:prstGeom>
          <a:solidFill>
            <a:srgbClr val="E6FF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0</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a:t>
            </a:r>
            <a:endParaRPr/>
          </a:p>
        </p:txBody>
      </p:sp>
      <p:sp>
        <p:nvSpPr>
          <p:cNvPr id="723" name="Google Shape;723;p41"/>
          <p:cNvSpPr txBox="1"/>
          <p:nvPr/>
        </p:nvSpPr>
        <p:spPr>
          <a:xfrm>
            <a:off x="5391150" y="2695575"/>
            <a:ext cx="830262" cy="622300"/>
          </a:xfrm>
          <a:prstGeom prst="rect">
            <a:avLst/>
          </a:prstGeom>
          <a:solidFill>
            <a:srgbClr val="E6FF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0</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a:t>
            </a:r>
            <a:endParaRPr/>
          </a:p>
        </p:txBody>
      </p:sp>
      <p:sp>
        <p:nvSpPr>
          <p:cNvPr id="724" name="Google Shape;724;p41"/>
          <p:cNvSpPr txBox="1"/>
          <p:nvPr/>
        </p:nvSpPr>
        <p:spPr>
          <a:xfrm>
            <a:off x="6635750" y="2695575"/>
            <a:ext cx="828675" cy="622300"/>
          </a:xfrm>
          <a:prstGeom prst="rect">
            <a:avLst/>
          </a:prstGeom>
          <a:solidFill>
            <a:srgbClr val="E6FF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1</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a:t>
            </a:r>
            <a:endParaRPr/>
          </a:p>
        </p:txBody>
      </p:sp>
      <p:sp>
        <p:nvSpPr>
          <p:cNvPr id="725" name="Google Shape;725;p41"/>
          <p:cNvSpPr txBox="1"/>
          <p:nvPr/>
        </p:nvSpPr>
        <p:spPr>
          <a:xfrm>
            <a:off x="1450975" y="3940175"/>
            <a:ext cx="830262" cy="622300"/>
          </a:xfrm>
          <a:prstGeom prst="rect">
            <a:avLst/>
          </a:prstGeom>
          <a:solidFill>
            <a:srgbClr val="DC23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0</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a:t>
            </a:r>
            <a:endParaRPr/>
          </a:p>
        </p:txBody>
      </p:sp>
      <p:sp>
        <p:nvSpPr>
          <p:cNvPr id="726" name="Google Shape;726;p41"/>
          <p:cNvSpPr txBox="1"/>
          <p:nvPr/>
        </p:nvSpPr>
        <p:spPr>
          <a:xfrm>
            <a:off x="2695575" y="3940175"/>
            <a:ext cx="830262" cy="622300"/>
          </a:xfrm>
          <a:prstGeom prst="rect">
            <a:avLst/>
          </a:prstGeom>
          <a:solidFill>
            <a:srgbClr val="DC23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1</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a:t>
            </a:r>
            <a:endParaRPr/>
          </a:p>
        </p:txBody>
      </p:sp>
      <p:sp>
        <p:nvSpPr>
          <p:cNvPr id="727" name="Google Shape;727;p41"/>
          <p:cNvSpPr txBox="1"/>
          <p:nvPr/>
        </p:nvSpPr>
        <p:spPr>
          <a:xfrm>
            <a:off x="4146550" y="3940175"/>
            <a:ext cx="830262" cy="622300"/>
          </a:xfrm>
          <a:prstGeom prst="rect">
            <a:avLst/>
          </a:prstGeom>
          <a:solidFill>
            <a:srgbClr val="DC23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0</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a:t>
            </a:r>
            <a:endParaRPr/>
          </a:p>
        </p:txBody>
      </p:sp>
      <p:sp>
        <p:nvSpPr>
          <p:cNvPr id="728" name="Google Shape;728;p41"/>
          <p:cNvSpPr txBox="1"/>
          <p:nvPr/>
        </p:nvSpPr>
        <p:spPr>
          <a:xfrm>
            <a:off x="6635750" y="3940175"/>
            <a:ext cx="828675" cy="622300"/>
          </a:xfrm>
          <a:prstGeom prst="rect">
            <a:avLst/>
          </a:prstGeom>
          <a:solidFill>
            <a:srgbClr val="DC23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0</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a:t>
            </a:r>
            <a:endParaRPr/>
          </a:p>
        </p:txBody>
      </p:sp>
      <p:cxnSp>
        <p:nvCxnSpPr>
          <p:cNvPr id="729" name="Google Shape;729;p41"/>
          <p:cNvCxnSpPr/>
          <p:nvPr/>
        </p:nvCxnSpPr>
        <p:spPr>
          <a:xfrm flipH="1" rot="10800000">
            <a:off x="1866900" y="823912"/>
            <a:ext cx="2695575" cy="633412"/>
          </a:xfrm>
          <a:prstGeom prst="straightConnector1">
            <a:avLst/>
          </a:prstGeom>
          <a:noFill/>
          <a:ln cap="sq" cmpd="sng" w="9525">
            <a:solidFill>
              <a:srgbClr val="000000"/>
            </a:solidFill>
            <a:prstDash val="solid"/>
            <a:miter lim="800000"/>
            <a:headEnd len="med" w="med" type="none"/>
            <a:tailEnd len="med" w="med" type="none"/>
          </a:ln>
        </p:spPr>
      </p:cxnSp>
      <p:cxnSp>
        <p:nvCxnSpPr>
          <p:cNvPr id="730" name="Google Shape;730;p41"/>
          <p:cNvCxnSpPr/>
          <p:nvPr/>
        </p:nvCxnSpPr>
        <p:spPr>
          <a:xfrm>
            <a:off x="4562475" y="830262"/>
            <a:ext cx="1865312" cy="620712"/>
          </a:xfrm>
          <a:prstGeom prst="straightConnector1">
            <a:avLst/>
          </a:prstGeom>
          <a:noFill/>
          <a:ln cap="sq" cmpd="sng" w="9525">
            <a:solidFill>
              <a:srgbClr val="000000"/>
            </a:solidFill>
            <a:prstDash val="solid"/>
            <a:miter lim="800000"/>
            <a:headEnd len="med" w="med" type="none"/>
            <a:tailEnd len="med" w="med" type="none"/>
          </a:ln>
        </p:spPr>
      </p:cxnSp>
      <p:cxnSp>
        <p:nvCxnSpPr>
          <p:cNvPr id="731" name="Google Shape;731;p41"/>
          <p:cNvCxnSpPr/>
          <p:nvPr/>
        </p:nvCxnSpPr>
        <p:spPr>
          <a:xfrm>
            <a:off x="4562475" y="830262"/>
            <a:ext cx="3938587" cy="620712"/>
          </a:xfrm>
          <a:prstGeom prst="straightConnector1">
            <a:avLst/>
          </a:prstGeom>
          <a:noFill/>
          <a:ln cap="sq" cmpd="sng" w="9525">
            <a:solidFill>
              <a:srgbClr val="000000"/>
            </a:solidFill>
            <a:prstDash val="solid"/>
            <a:miter lim="800000"/>
            <a:headEnd len="med" w="med" type="none"/>
            <a:tailEnd len="med" w="med" type="none"/>
          </a:ln>
        </p:spPr>
      </p:cxnSp>
      <p:cxnSp>
        <p:nvCxnSpPr>
          <p:cNvPr id="732" name="Google Shape;732;p41"/>
          <p:cNvCxnSpPr/>
          <p:nvPr/>
        </p:nvCxnSpPr>
        <p:spPr>
          <a:xfrm flipH="1">
            <a:off x="615950" y="2073275"/>
            <a:ext cx="1255712" cy="622300"/>
          </a:xfrm>
          <a:prstGeom prst="straightConnector1">
            <a:avLst/>
          </a:prstGeom>
          <a:noFill/>
          <a:ln cap="sq" cmpd="sng" w="9525">
            <a:solidFill>
              <a:srgbClr val="000000"/>
            </a:solidFill>
            <a:prstDash val="solid"/>
            <a:miter lim="800000"/>
            <a:headEnd len="med" w="med" type="none"/>
            <a:tailEnd len="med" w="med" type="none"/>
          </a:ln>
        </p:spPr>
      </p:cxnSp>
      <p:cxnSp>
        <p:nvCxnSpPr>
          <p:cNvPr id="733" name="Google Shape;733;p41"/>
          <p:cNvCxnSpPr/>
          <p:nvPr/>
        </p:nvCxnSpPr>
        <p:spPr>
          <a:xfrm>
            <a:off x="1866900" y="2073275"/>
            <a:ext cx="1587" cy="622300"/>
          </a:xfrm>
          <a:prstGeom prst="straightConnector1">
            <a:avLst/>
          </a:prstGeom>
          <a:noFill/>
          <a:ln cap="sq" cmpd="sng" w="9525">
            <a:solidFill>
              <a:srgbClr val="000000"/>
            </a:solidFill>
            <a:prstDash val="solid"/>
            <a:miter lim="800000"/>
            <a:headEnd len="med" w="med" type="none"/>
            <a:tailEnd len="med" w="med" type="none"/>
          </a:ln>
        </p:spPr>
      </p:cxnSp>
      <p:cxnSp>
        <p:nvCxnSpPr>
          <p:cNvPr id="734" name="Google Shape;734;p41"/>
          <p:cNvCxnSpPr/>
          <p:nvPr/>
        </p:nvCxnSpPr>
        <p:spPr>
          <a:xfrm>
            <a:off x="1866900" y="2073275"/>
            <a:ext cx="1865312" cy="622300"/>
          </a:xfrm>
          <a:prstGeom prst="straightConnector1">
            <a:avLst/>
          </a:prstGeom>
          <a:noFill/>
          <a:ln cap="sq" cmpd="sng" w="9525">
            <a:solidFill>
              <a:srgbClr val="000000"/>
            </a:solidFill>
            <a:prstDash val="solid"/>
            <a:miter lim="800000"/>
            <a:headEnd len="med" w="med" type="none"/>
            <a:tailEnd len="med" w="med" type="none"/>
          </a:ln>
        </p:spPr>
      </p:cxnSp>
      <p:cxnSp>
        <p:nvCxnSpPr>
          <p:cNvPr id="735" name="Google Shape;735;p41"/>
          <p:cNvCxnSpPr/>
          <p:nvPr/>
        </p:nvCxnSpPr>
        <p:spPr>
          <a:xfrm flipH="1">
            <a:off x="5800725" y="2073275"/>
            <a:ext cx="633412" cy="622300"/>
          </a:xfrm>
          <a:prstGeom prst="straightConnector1">
            <a:avLst/>
          </a:prstGeom>
          <a:noFill/>
          <a:ln cap="sq" cmpd="sng" w="9525">
            <a:solidFill>
              <a:srgbClr val="000000"/>
            </a:solidFill>
            <a:prstDash val="solid"/>
            <a:miter lim="800000"/>
            <a:headEnd len="med" w="med" type="none"/>
            <a:tailEnd len="med" w="med" type="none"/>
          </a:ln>
        </p:spPr>
      </p:cxnSp>
      <p:cxnSp>
        <p:nvCxnSpPr>
          <p:cNvPr id="736" name="Google Shape;736;p41"/>
          <p:cNvCxnSpPr/>
          <p:nvPr/>
        </p:nvCxnSpPr>
        <p:spPr>
          <a:xfrm>
            <a:off x="6427787" y="2073275"/>
            <a:ext cx="622300" cy="622300"/>
          </a:xfrm>
          <a:prstGeom prst="straightConnector1">
            <a:avLst/>
          </a:prstGeom>
          <a:noFill/>
          <a:ln cap="sq" cmpd="sng" w="9525">
            <a:solidFill>
              <a:srgbClr val="000000"/>
            </a:solidFill>
            <a:prstDash val="solid"/>
            <a:miter lim="800000"/>
            <a:headEnd len="med" w="med" type="none"/>
            <a:tailEnd len="med" w="med" type="none"/>
          </a:ln>
        </p:spPr>
      </p:cxnSp>
      <p:cxnSp>
        <p:nvCxnSpPr>
          <p:cNvPr id="737" name="Google Shape;737;p41"/>
          <p:cNvCxnSpPr/>
          <p:nvPr/>
        </p:nvCxnSpPr>
        <p:spPr>
          <a:xfrm>
            <a:off x="8501062" y="2073275"/>
            <a:ext cx="1587" cy="622300"/>
          </a:xfrm>
          <a:prstGeom prst="straightConnector1">
            <a:avLst/>
          </a:prstGeom>
          <a:noFill/>
          <a:ln cap="sq" cmpd="sng" w="9525">
            <a:solidFill>
              <a:srgbClr val="000000"/>
            </a:solidFill>
            <a:prstDash val="solid"/>
            <a:miter lim="800000"/>
            <a:headEnd len="med" w="med" type="none"/>
            <a:tailEnd len="med" w="med" type="none"/>
          </a:ln>
        </p:spPr>
      </p:cxnSp>
      <p:cxnSp>
        <p:nvCxnSpPr>
          <p:cNvPr id="738" name="Google Shape;738;p41"/>
          <p:cNvCxnSpPr/>
          <p:nvPr/>
        </p:nvCxnSpPr>
        <p:spPr>
          <a:xfrm>
            <a:off x="7050087" y="3317875"/>
            <a:ext cx="1587" cy="622300"/>
          </a:xfrm>
          <a:prstGeom prst="straightConnector1">
            <a:avLst/>
          </a:prstGeom>
          <a:noFill/>
          <a:ln cap="sq" cmpd="sng" w="9525">
            <a:solidFill>
              <a:srgbClr val="000000"/>
            </a:solidFill>
            <a:prstDash val="solid"/>
            <a:miter lim="800000"/>
            <a:headEnd len="med" w="med" type="none"/>
            <a:tailEnd len="med" w="med" type="none"/>
          </a:ln>
        </p:spPr>
      </p:cxnSp>
      <p:cxnSp>
        <p:nvCxnSpPr>
          <p:cNvPr id="739" name="Google Shape;739;p41"/>
          <p:cNvCxnSpPr/>
          <p:nvPr/>
        </p:nvCxnSpPr>
        <p:spPr>
          <a:xfrm>
            <a:off x="3732212" y="3317875"/>
            <a:ext cx="830262" cy="622300"/>
          </a:xfrm>
          <a:prstGeom prst="straightConnector1">
            <a:avLst/>
          </a:prstGeom>
          <a:noFill/>
          <a:ln cap="sq" cmpd="sng" w="9525">
            <a:solidFill>
              <a:srgbClr val="000000"/>
            </a:solidFill>
            <a:prstDash val="solid"/>
            <a:miter lim="800000"/>
            <a:headEnd len="med" w="med" type="none"/>
            <a:tailEnd len="med" w="med" type="none"/>
          </a:ln>
        </p:spPr>
      </p:cxnSp>
      <p:cxnSp>
        <p:nvCxnSpPr>
          <p:cNvPr id="740" name="Google Shape;740;p41"/>
          <p:cNvCxnSpPr/>
          <p:nvPr/>
        </p:nvCxnSpPr>
        <p:spPr>
          <a:xfrm flipH="1">
            <a:off x="3103562" y="3317875"/>
            <a:ext cx="635000" cy="622300"/>
          </a:xfrm>
          <a:prstGeom prst="straightConnector1">
            <a:avLst/>
          </a:prstGeom>
          <a:noFill/>
          <a:ln cap="sq" cmpd="sng" w="9525">
            <a:solidFill>
              <a:srgbClr val="000000"/>
            </a:solidFill>
            <a:prstDash val="solid"/>
            <a:miter lim="800000"/>
            <a:headEnd len="med" w="med" type="none"/>
            <a:tailEnd len="med" w="med" type="none"/>
          </a:ln>
        </p:spPr>
      </p:cxnSp>
      <p:cxnSp>
        <p:nvCxnSpPr>
          <p:cNvPr id="741" name="Google Shape;741;p41"/>
          <p:cNvCxnSpPr/>
          <p:nvPr/>
        </p:nvCxnSpPr>
        <p:spPr>
          <a:xfrm>
            <a:off x="1866900" y="3317875"/>
            <a:ext cx="1587" cy="622300"/>
          </a:xfrm>
          <a:prstGeom prst="straightConnector1">
            <a:avLst/>
          </a:prstGeom>
          <a:noFill/>
          <a:ln cap="sq" cmpd="sng" w="9525">
            <a:solidFill>
              <a:srgbClr val="000000"/>
            </a:solidFill>
            <a:prstDash val="solid"/>
            <a:miter lim="800000"/>
            <a:headEnd len="med" w="med" type="none"/>
            <a:tailEnd len="med" w="med" type="none"/>
          </a:ln>
        </p:spPr>
      </p:cxnSp>
      <p:sp>
        <p:nvSpPr>
          <p:cNvPr id="742" name="Google Shape;742;p41"/>
          <p:cNvSpPr txBox="1"/>
          <p:nvPr/>
        </p:nvSpPr>
        <p:spPr>
          <a:xfrm>
            <a:off x="2743200" y="838200"/>
            <a:ext cx="414337"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a:t>
            </a:r>
            <a:endParaRPr/>
          </a:p>
        </p:txBody>
      </p:sp>
      <p:sp>
        <p:nvSpPr>
          <p:cNvPr id="743" name="Google Shape;743;p41"/>
          <p:cNvSpPr txBox="1"/>
          <p:nvPr/>
        </p:nvSpPr>
        <p:spPr>
          <a:xfrm>
            <a:off x="4976812" y="1244600"/>
            <a:ext cx="622300"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a:t>
            </a:r>
            <a:endParaRPr/>
          </a:p>
        </p:txBody>
      </p:sp>
      <p:sp>
        <p:nvSpPr>
          <p:cNvPr id="744" name="Google Shape;744;p41"/>
          <p:cNvSpPr txBox="1"/>
          <p:nvPr/>
        </p:nvSpPr>
        <p:spPr>
          <a:xfrm>
            <a:off x="6427787" y="830262"/>
            <a:ext cx="622300" cy="31115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3</a:t>
            </a:r>
            <a:endParaRPr/>
          </a:p>
        </p:txBody>
      </p:sp>
      <p:sp>
        <p:nvSpPr>
          <p:cNvPr id="745" name="Google Shape;745;p41"/>
          <p:cNvSpPr txBox="1"/>
          <p:nvPr/>
        </p:nvSpPr>
        <p:spPr>
          <a:xfrm>
            <a:off x="828675" y="2281237"/>
            <a:ext cx="622300"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3</a:t>
            </a:r>
            <a:endParaRPr/>
          </a:p>
        </p:txBody>
      </p:sp>
      <p:sp>
        <p:nvSpPr>
          <p:cNvPr id="746" name="Google Shape;746;p41"/>
          <p:cNvSpPr txBox="1"/>
          <p:nvPr/>
        </p:nvSpPr>
        <p:spPr>
          <a:xfrm>
            <a:off x="1752600" y="2281237"/>
            <a:ext cx="685800" cy="233362"/>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a:t>
            </a:r>
            <a:endParaRPr/>
          </a:p>
        </p:txBody>
      </p:sp>
      <p:sp>
        <p:nvSpPr>
          <p:cNvPr id="747" name="Google Shape;747;p41"/>
          <p:cNvSpPr txBox="1"/>
          <p:nvPr/>
        </p:nvSpPr>
        <p:spPr>
          <a:xfrm>
            <a:off x="2695575" y="2073275"/>
            <a:ext cx="414337"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a:t>
            </a:r>
            <a:endParaRPr/>
          </a:p>
        </p:txBody>
      </p:sp>
      <p:sp>
        <p:nvSpPr>
          <p:cNvPr id="748" name="Google Shape;748;p41"/>
          <p:cNvSpPr txBox="1"/>
          <p:nvPr/>
        </p:nvSpPr>
        <p:spPr>
          <a:xfrm>
            <a:off x="5805487" y="2281237"/>
            <a:ext cx="415925"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a:t>
            </a:r>
            <a:endParaRPr/>
          </a:p>
        </p:txBody>
      </p:sp>
      <p:sp>
        <p:nvSpPr>
          <p:cNvPr id="749" name="Google Shape;749;p41"/>
          <p:cNvSpPr txBox="1"/>
          <p:nvPr/>
        </p:nvSpPr>
        <p:spPr>
          <a:xfrm>
            <a:off x="6635750" y="2281237"/>
            <a:ext cx="414337"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a:t>
            </a:r>
            <a:endParaRPr/>
          </a:p>
        </p:txBody>
      </p:sp>
      <p:sp>
        <p:nvSpPr>
          <p:cNvPr id="750" name="Google Shape;750;p41"/>
          <p:cNvSpPr txBox="1"/>
          <p:nvPr/>
        </p:nvSpPr>
        <p:spPr>
          <a:xfrm>
            <a:off x="8294687" y="2281237"/>
            <a:ext cx="414337"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a:t>
            </a:r>
            <a:endParaRPr/>
          </a:p>
        </p:txBody>
      </p:sp>
      <p:sp>
        <p:nvSpPr>
          <p:cNvPr id="751" name="Google Shape;751;p41"/>
          <p:cNvSpPr txBox="1"/>
          <p:nvPr/>
        </p:nvSpPr>
        <p:spPr>
          <a:xfrm>
            <a:off x="7050087" y="3525837"/>
            <a:ext cx="414337"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a:t>
            </a:r>
            <a:endParaRPr/>
          </a:p>
        </p:txBody>
      </p:sp>
      <p:sp>
        <p:nvSpPr>
          <p:cNvPr id="752" name="Google Shape;752;p41"/>
          <p:cNvSpPr txBox="1"/>
          <p:nvPr/>
        </p:nvSpPr>
        <p:spPr>
          <a:xfrm>
            <a:off x="4354512" y="3525837"/>
            <a:ext cx="414337"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a:t>
            </a:r>
            <a:endParaRPr/>
          </a:p>
        </p:txBody>
      </p:sp>
      <p:sp>
        <p:nvSpPr>
          <p:cNvPr id="753" name="Google Shape;753;p41"/>
          <p:cNvSpPr txBox="1"/>
          <p:nvPr/>
        </p:nvSpPr>
        <p:spPr>
          <a:xfrm>
            <a:off x="3109912" y="3525837"/>
            <a:ext cx="415925"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a:t>
            </a:r>
            <a:endParaRPr/>
          </a:p>
        </p:txBody>
      </p:sp>
      <p:sp>
        <p:nvSpPr>
          <p:cNvPr id="754" name="Google Shape;754;p41"/>
          <p:cNvSpPr txBox="1"/>
          <p:nvPr/>
        </p:nvSpPr>
        <p:spPr>
          <a:xfrm>
            <a:off x="2133600" y="3581400"/>
            <a:ext cx="414337"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a:t>
            </a:r>
            <a:endParaRPr/>
          </a:p>
        </p:txBody>
      </p:sp>
      <p:sp>
        <p:nvSpPr>
          <p:cNvPr id="755" name="Google Shape;755;p41"/>
          <p:cNvSpPr txBox="1"/>
          <p:nvPr/>
        </p:nvSpPr>
        <p:spPr>
          <a:xfrm>
            <a:off x="2695575" y="5184775"/>
            <a:ext cx="830262" cy="622300"/>
          </a:xfrm>
          <a:prstGeom prst="rect">
            <a:avLst/>
          </a:prstGeom>
          <a:solidFill>
            <a:srgbClr val="FFFF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0</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a:t>
            </a:r>
            <a:endParaRPr/>
          </a:p>
        </p:txBody>
      </p:sp>
      <p:cxnSp>
        <p:nvCxnSpPr>
          <p:cNvPr id="756" name="Google Shape;756;p41"/>
          <p:cNvCxnSpPr/>
          <p:nvPr/>
        </p:nvCxnSpPr>
        <p:spPr>
          <a:xfrm>
            <a:off x="3109912" y="4562475"/>
            <a:ext cx="1587" cy="622300"/>
          </a:xfrm>
          <a:prstGeom prst="straightConnector1">
            <a:avLst/>
          </a:prstGeom>
          <a:noFill/>
          <a:ln cap="sq" cmpd="sng" w="9525">
            <a:solidFill>
              <a:srgbClr val="000000"/>
            </a:solidFill>
            <a:prstDash val="solid"/>
            <a:miter lim="800000"/>
            <a:headEnd len="med" w="med" type="none"/>
            <a:tailEnd len="med" w="med" type="none"/>
          </a:ln>
        </p:spPr>
      </p:cxnSp>
      <p:sp>
        <p:nvSpPr>
          <p:cNvPr id="757" name="Google Shape;757;p41"/>
          <p:cNvSpPr txBox="1"/>
          <p:nvPr/>
        </p:nvSpPr>
        <p:spPr>
          <a:xfrm>
            <a:off x="2903537" y="4770437"/>
            <a:ext cx="414337" cy="31115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a:t>
            </a:r>
            <a:endParaRPr/>
          </a:p>
        </p:txBody>
      </p:sp>
      <p:sp>
        <p:nvSpPr>
          <p:cNvPr id="758" name="Google Shape;758;p41"/>
          <p:cNvSpPr txBox="1"/>
          <p:nvPr/>
        </p:nvSpPr>
        <p:spPr>
          <a:xfrm>
            <a:off x="6635750" y="4770437"/>
            <a:ext cx="828675" cy="31115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F(S)=0</a:t>
            </a:r>
            <a:endParaRPr/>
          </a:p>
        </p:txBody>
      </p:sp>
      <p:sp>
        <p:nvSpPr>
          <p:cNvPr id="759" name="Google Shape;759;p41"/>
          <p:cNvSpPr txBox="1"/>
          <p:nvPr/>
        </p:nvSpPr>
        <p:spPr>
          <a:xfrm>
            <a:off x="1450975" y="4770437"/>
            <a:ext cx="830262" cy="31115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F(S)=0</a:t>
            </a:r>
            <a:endParaRPr/>
          </a:p>
        </p:txBody>
      </p:sp>
      <p:sp>
        <p:nvSpPr>
          <p:cNvPr id="760" name="Google Shape;760;p41"/>
          <p:cNvSpPr txBox="1"/>
          <p:nvPr/>
        </p:nvSpPr>
        <p:spPr>
          <a:xfrm>
            <a:off x="4146550" y="4770437"/>
            <a:ext cx="830262" cy="31115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F(S)=0</a:t>
            </a:r>
            <a:endParaRPr/>
          </a:p>
        </p:txBody>
      </p:sp>
      <p:sp>
        <p:nvSpPr>
          <p:cNvPr id="761" name="Google Shape;761;p41"/>
          <p:cNvSpPr txBox="1"/>
          <p:nvPr/>
        </p:nvSpPr>
        <p:spPr>
          <a:xfrm>
            <a:off x="207962" y="3525837"/>
            <a:ext cx="828675"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F(S)=1</a:t>
            </a:r>
            <a:endParaRPr/>
          </a:p>
        </p:txBody>
      </p:sp>
      <p:sp>
        <p:nvSpPr>
          <p:cNvPr id="762" name="Google Shape;762;p41"/>
          <p:cNvSpPr txBox="1"/>
          <p:nvPr/>
        </p:nvSpPr>
        <p:spPr>
          <a:xfrm>
            <a:off x="2695575" y="5807075"/>
            <a:ext cx="830262"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F(S)=1</a:t>
            </a:r>
            <a:endParaRPr/>
          </a:p>
        </p:txBody>
      </p:sp>
      <p:sp>
        <p:nvSpPr>
          <p:cNvPr id="763" name="Google Shape;763;p41"/>
          <p:cNvSpPr txBox="1"/>
          <p:nvPr/>
        </p:nvSpPr>
        <p:spPr>
          <a:xfrm>
            <a:off x="5391150" y="3525837"/>
            <a:ext cx="830262"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F(S)=1</a:t>
            </a:r>
            <a:endParaRPr/>
          </a:p>
        </p:txBody>
      </p:sp>
      <p:sp>
        <p:nvSpPr>
          <p:cNvPr id="764" name="Google Shape;764;p41"/>
          <p:cNvSpPr txBox="1"/>
          <p:nvPr/>
        </p:nvSpPr>
        <p:spPr>
          <a:xfrm>
            <a:off x="8086725" y="3525837"/>
            <a:ext cx="830262"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F(S)=1</a:t>
            </a:r>
            <a:endParaRPr/>
          </a:p>
        </p:txBody>
      </p:sp>
      <p:sp>
        <p:nvSpPr>
          <p:cNvPr id="765" name="Google Shape;765;p41"/>
          <p:cNvSpPr txBox="1"/>
          <p:nvPr/>
        </p:nvSpPr>
        <p:spPr>
          <a:xfrm>
            <a:off x="304800" y="228600"/>
            <a:ext cx="1244600" cy="919162"/>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FFFF00"/>
              </a:buClr>
              <a:buSzPts val="3300"/>
              <a:buFont typeface="Arial"/>
              <a:buNone/>
            </a:pPr>
            <a:r>
              <a:rPr b="0" i="0" lang="en-US" sz="3300" u="none">
                <a:solidFill>
                  <a:srgbClr val="FFFF00"/>
                </a:solidFill>
                <a:latin typeface="Arial"/>
                <a:ea typeface="Arial"/>
                <a:cs typeface="Arial"/>
                <a:sym typeface="Arial"/>
              </a:rPr>
              <a:t>MAX</a:t>
            </a:r>
            <a:endParaRPr/>
          </a:p>
          <a:p>
            <a:pPr indent="0" lvl="0" marL="0" marR="0" rtl="0" algn="l">
              <a:lnSpc>
                <a:spcPct val="95000"/>
              </a:lnSpc>
              <a:spcBef>
                <a:spcPts val="0"/>
              </a:spcBef>
              <a:spcAft>
                <a:spcPts val="0"/>
              </a:spcAft>
              <a:buClr>
                <a:srgbClr val="FF0000"/>
              </a:buClr>
              <a:buSzPts val="3300"/>
              <a:buFont typeface="Arial"/>
              <a:buNone/>
            </a:pPr>
            <a:r>
              <a:rPr b="0" i="0" lang="en-US" sz="3300" u="none">
                <a:solidFill>
                  <a:srgbClr val="FF0000"/>
                </a:solidFill>
                <a:latin typeface="Arial"/>
                <a:ea typeface="Arial"/>
                <a:cs typeface="Arial"/>
                <a:sym typeface="Arial"/>
              </a:rPr>
              <a:t>MIN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72" name="Shape 772"/>
        <p:cNvGrpSpPr/>
        <p:nvPr/>
      </p:nvGrpSpPr>
      <p:grpSpPr>
        <a:xfrm>
          <a:off x="0" y="0"/>
          <a:ext cx="0" cy="0"/>
          <a:chOff x="0" y="0"/>
          <a:chExt cx="0" cy="0"/>
        </a:xfrm>
      </p:grpSpPr>
      <p:sp>
        <p:nvSpPr>
          <p:cNvPr id="773" name="Google Shape;773;p42"/>
          <p:cNvSpPr txBox="1"/>
          <p:nvPr/>
        </p:nvSpPr>
        <p:spPr>
          <a:xfrm>
            <a:off x="4146550" y="207962"/>
            <a:ext cx="830262" cy="622300"/>
          </a:xfrm>
          <a:prstGeom prst="rect">
            <a:avLst/>
          </a:prstGeom>
          <a:solidFill>
            <a:srgbClr val="E6FF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4</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1 </a:t>
            </a:r>
            <a:endParaRPr/>
          </a:p>
        </p:txBody>
      </p:sp>
      <p:sp>
        <p:nvSpPr>
          <p:cNvPr id="774" name="Google Shape;774;p42"/>
          <p:cNvSpPr txBox="1"/>
          <p:nvPr/>
        </p:nvSpPr>
        <p:spPr>
          <a:xfrm>
            <a:off x="1450975" y="1450975"/>
            <a:ext cx="830262" cy="622300"/>
          </a:xfrm>
          <a:prstGeom prst="rect">
            <a:avLst/>
          </a:prstGeom>
          <a:solidFill>
            <a:srgbClr val="DC23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3</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0</a:t>
            </a:r>
            <a:endParaRPr/>
          </a:p>
        </p:txBody>
      </p:sp>
      <p:sp>
        <p:nvSpPr>
          <p:cNvPr id="775" name="Google Shape;775;p42"/>
          <p:cNvSpPr txBox="1"/>
          <p:nvPr/>
        </p:nvSpPr>
        <p:spPr>
          <a:xfrm>
            <a:off x="6013450" y="1450975"/>
            <a:ext cx="828675" cy="622300"/>
          </a:xfrm>
          <a:prstGeom prst="rect">
            <a:avLst/>
          </a:prstGeom>
          <a:solidFill>
            <a:srgbClr val="DC23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2</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0</a:t>
            </a:r>
            <a:endParaRPr/>
          </a:p>
        </p:txBody>
      </p:sp>
      <p:sp>
        <p:nvSpPr>
          <p:cNvPr id="776" name="Google Shape;776;p42"/>
          <p:cNvSpPr txBox="1"/>
          <p:nvPr/>
        </p:nvSpPr>
        <p:spPr>
          <a:xfrm>
            <a:off x="8086725" y="1450975"/>
            <a:ext cx="830262" cy="622300"/>
          </a:xfrm>
          <a:prstGeom prst="rect">
            <a:avLst/>
          </a:prstGeom>
          <a:solidFill>
            <a:srgbClr val="DC23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1</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1</a:t>
            </a:r>
            <a:endParaRPr/>
          </a:p>
        </p:txBody>
      </p:sp>
      <p:sp>
        <p:nvSpPr>
          <p:cNvPr id="777" name="Google Shape;777;p42"/>
          <p:cNvSpPr txBox="1"/>
          <p:nvPr/>
        </p:nvSpPr>
        <p:spPr>
          <a:xfrm>
            <a:off x="207962" y="2695575"/>
            <a:ext cx="828675" cy="622300"/>
          </a:xfrm>
          <a:prstGeom prst="rect">
            <a:avLst/>
          </a:prstGeom>
          <a:solidFill>
            <a:srgbClr val="E6FF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0</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1 </a:t>
            </a:r>
            <a:endParaRPr/>
          </a:p>
        </p:txBody>
      </p:sp>
      <p:sp>
        <p:nvSpPr>
          <p:cNvPr id="778" name="Google Shape;778;p42"/>
          <p:cNvSpPr txBox="1"/>
          <p:nvPr/>
        </p:nvSpPr>
        <p:spPr>
          <a:xfrm>
            <a:off x="1450975" y="2695575"/>
            <a:ext cx="830262" cy="622300"/>
          </a:xfrm>
          <a:prstGeom prst="rect">
            <a:avLst/>
          </a:prstGeom>
          <a:solidFill>
            <a:srgbClr val="E6FF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1</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0  </a:t>
            </a:r>
            <a:endParaRPr/>
          </a:p>
        </p:txBody>
      </p:sp>
      <p:sp>
        <p:nvSpPr>
          <p:cNvPr id="779" name="Google Shape;779;p42"/>
          <p:cNvSpPr txBox="1"/>
          <p:nvPr/>
        </p:nvSpPr>
        <p:spPr>
          <a:xfrm>
            <a:off x="3317875" y="2695575"/>
            <a:ext cx="828675" cy="622300"/>
          </a:xfrm>
          <a:prstGeom prst="rect">
            <a:avLst/>
          </a:prstGeom>
          <a:solidFill>
            <a:srgbClr val="E6FF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2</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1 </a:t>
            </a:r>
            <a:endParaRPr/>
          </a:p>
        </p:txBody>
      </p:sp>
      <p:sp>
        <p:nvSpPr>
          <p:cNvPr id="780" name="Google Shape;780;p42"/>
          <p:cNvSpPr txBox="1"/>
          <p:nvPr/>
        </p:nvSpPr>
        <p:spPr>
          <a:xfrm>
            <a:off x="8086725" y="2695575"/>
            <a:ext cx="830262" cy="622300"/>
          </a:xfrm>
          <a:prstGeom prst="rect">
            <a:avLst/>
          </a:prstGeom>
          <a:solidFill>
            <a:srgbClr val="E6FF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0</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1</a:t>
            </a:r>
            <a:endParaRPr/>
          </a:p>
        </p:txBody>
      </p:sp>
      <p:sp>
        <p:nvSpPr>
          <p:cNvPr id="781" name="Google Shape;781;p42"/>
          <p:cNvSpPr txBox="1"/>
          <p:nvPr/>
        </p:nvSpPr>
        <p:spPr>
          <a:xfrm>
            <a:off x="5391150" y="2695575"/>
            <a:ext cx="830262" cy="622300"/>
          </a:xfrm>
          <a:prstGeom prst="rect">
            <a:avLst/>
          </a:prstGeom>
          <a:solidFill>
            <a:srgbClr val="E6FF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0</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1</a:t>
            </a:r>
            <a:endParaRPr/>
          </a:p>
        </p:txBody>
      </p:sp>
      <p:sp>
        <p:nvSpPr>
          <p:cNvPr id="782" name="Google Shape;782;p42"/>
          <p:cNvSpPr txBox="1"/>
          <p:nvPr/>
        </p:nvSpPr>
        <p:spPr>
          <a:xfrm>
            <a:off x="6635750" y="2695575"/>
            <a:ext cx="828675" cy="622300"/>
          </a:xfrm>
          <a:prstGeom prst="rect">
            <a:avLst/>
          </a:prstGeom>
          <a:solidFill>
            <a:srgbClr val="E6FF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1</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0</a:t>
            </a:r>
            <a:endParaRPr/>
          </a:p>
        </p:txBody>
      </p:sp>
      <p:sp>
        <p:nvSpPr>
          <p:cNvPr id="783" name="Google Shape;783;p42"/>
          <p:cNvSpPr txBox="1"/>
          <p:nvPr/>
        </p:nvSpPr>
        <p:spPr>
          <a:xfrm>
            <a:off x="1450975" y="3940175"/>
            <a:ext cx="830262" cy="622300"/>
          </a:xfrm>
          <a:prstGeom prst="rect">
            <a:avLst/>
          </a:prstGeom>
          <a:solidFill>
            <a:srgbClr val="DC23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0</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0 </a:t>
            </a:r>
            <a:endParaRPr/>
          </a:p>
        </p:txBody>
      </p:sp>
      <p:sp>
        <p:nvSpPr>
          <p:cNvPr id="784" name="Google Shape;784;p42"/>
          <p:cNvSpPr txBox="1"/>
          <p:nvPr/>
        </p:nvSpPr>
        <p:spPr>
          <a:xfrm>
            <a:off x="2695575" y="3940175"/>
            <a:ext cx="830262" cy="622300"/>
          </a:xfrm>
          <a:prstGeom prst="rect">
            <a:avLst/>
          </a:prstGeom>
          <a:solidFill>
            <a:srgbClr val="DC23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1</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1 </a:t>
            </a:r>
            <a:endParaRPr/>
          </a:p>
        </p:txBody>
      </p:sp>
      <p:sp>
        <p:nvSpPr>
          <p:cNvPr id="785" name="Google Shape;785;p42"/>
          <p:cNvSpPr txBox="1"/>
          <p:nvPr/>
        </p:nvSpPr>
        <p:spPr>
          <a:xfrm>
            <a:off x="4146550" y="3940175"/>
            <a:ext cx="830262" cy="622300"/>
          </a:xfrm>
          <a:prstGeom prst="rect">
            <a:avLst/>
          </a:prstGeom>
          <a:solidFill>
            <a:srgbClr val="DC23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0</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0</a:t>
            </a:r>
            <a:endParaRPr/>
          </a:p>
        </p:txBody>
      </p:sp>
      <p:sp>
        <p:nvSpPr>
          <p:cNvPr id="786" name="Google Shape;786;p42"/>
          <p:cNvSpPr txBox="1"/>
          <p:nvPr/>
        </p:nvSpPr>
        <p:spPr>
          <a:xfrm>
            <a:off x="6635750" y="3940175"/>
            <a:ext cx="828675" cy="622300"/>
          </a:xfrm>
          <a:prstGeom prst="rect">
            <a:avLst/>
          </a:prstGeom>
          <a:solidFill>
            <a:srgbClr val="DC23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0</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0</a:t>
            </a:r>
            <a:endParaRPr/>
          </a:p>
        </p:txBody>
      </p:sp>
      <p:cxnSp>
        <p:nvCxnSpPr>
          <p:cNvPr id="787" name="Google Shape;787;p42"/>
          <p:cNvCxnSpPr/>
          <p:nvPr/>
        </p:nvCxnSpPr>
        <p:spPr>
          <a:xfrm flipH="1" rot="10800000">
            <a:off x="1866900" y="823912"/>
            <a:ext cx="2695575" cy="633412"/>
          </a:xfrm>
          <a:prstGeom prst="straightConnector1">
            <a:avLst/>
          </a:prstGeom>
          <a:noFill/>
          <a:ln cap="sq" cmpd="sng" w="9525">
            <a:solidFill>
              <a:srgbClr val="000000"/>
            </a:solidFill>
            <a:prstDash val="solid"/>
            <a:miter lim="800000"/>
            <a:headEnd len="med" w="med" type="none"/>
            <a:tailEnd len="med" w="med" type="none"/>
          </a:ln>
        </p:spPr>
      </p:cxnSp>
      <p:cxnSp>
        <p:nvCxnSpPr>
          <p:cNvPr id="788" name="Google Shape;788;p42"/>
          <p:cNvCxnSpPr/>
          <p:nvPr/>
        </p:nvCxnSpPr>
        <p:spPr>
          <a:xfrm>
            <a:off x="4562475" y="830262"/>
            <a:ext cx="1865312" cy="620712"/>
          </a:xfrm>
          <a:prstGeom prst="straightConnector1">
            <a:avLst/>
          </a:prstGeom>
          <a:noFill/>
          <a:ln cap="sq" cmpd="sng" w="9525">
            <a:solidFill>
              <a:srgbClr val="000000"/>
            </a:solidFill>
            <a:prstDash val="solid"/>
            <a:miter lim="800000"/>
            <a:headEnd len="med" w="med" type="none"/>
            <a:tailEnd len="med" w="med" type="none"/>
          </a:ln>
        </p:spPr>
      </p:cxnSp>
      <p:cxnSp>
        <p:nvCxnSpPr>
          <p:cNvPr id="789" name="Google Shape;789;p42"/>
          <p:cNvCxnSpPr/>
          <p:nvPr/>
        </p:nvCxnSpPr>
        <p:spPr>
          <a:xfrm>
            <a:off x="4562475" y="830262"/>
            <a:ext cx="3938587" cy="620712"/>
          </a:xfrm>
          <a:prstGeom prst="straightConnector1">
            <a:avLst/>
          </a:prstGeom>
          <a:noFill/>
          <a:ln cap="sq" cmpd="sng" w="9525">
            <a:solidFill>
              <a:srgbClr val="000000"/>
            </a:solidFill>
            <a:prstDash val="solid"/>
            <a:miter lim="800000"/>
            <a:headEnd len="med" w="med" type="none"/>
            <a:tailEnd len="med" w="med" type="none"/>
          </a:ln>
        </p:spPr>
      </p:cxnSp>
      <p:cxnSp>
        <p:nvCxnSpPr>
          <p:cNvPr id="790" name="Google Shape;790;p42"/>
          <p:cNvCxnSpPr/>
          <p:nvPr/>
        </p:nvCxnSpPr>
        <p:spPr>
          <a:xfrm flipH="1">
            <a:off x="615950" y="2073275"/>
            <a:ext cx="1255712" cy="622300"/>
          </a:xfrm>
          <a:prstGeom prst="straightConnector1">
            <a:avLst/>
          </a:prstGeom>
          <a:noFill/>
          <a:ln cap="sq" cmpd="sng" w="9525">
            <a:solidFill>
              <a:srgbClr val="000000"/>
            </a:solidFill>
            <a:prstDash val="solid"/>
            <a:miter lim="800000"/>
            <a:headEnd len="med" w="med" type="none"/>
            <a:tailEnd len="med" w="med" type="none"/>
          </a:ln>
        </p:spPr>
      </p:cxnSp>
      <p:cxnSp>
        <p:nvCxnSpPr>
          <p:cNvPr id="791" name="Google Shape;791;p42"/>
          <p:cNvCxnSpPr/>
          <p:nvPr/>
        </p:nvCxnSpPr>
        <p:spPr>
          <a:xfrm>
            <a:off x="1866900" y="2073275"/>
            <a:ext cx="1587" cy="622300"/>
          </a:xfrm>
          <a:prstGeom prst="straightConnector1">
            <a:avLst/>
          </a:prstGeom>
          <a:noFill/>
          <a:ln cap="sq" cmpd="sng" w="9525">
            <a:solidFill>
              <a:srgbClr val="000000"/>
            </a:solidFill>
            <a:prstDash val="solid"/>
            <a:miter lim="800000"/>
            <a:headEnd len="med" w="med" type="none"/>
            <a:tailEnd len="med" w="med" type="none"/>
          </a:ln>
        </p:spPr>
      </p:cxnSp>
      <p:cxnSp>
        <p:nvCxnSpPr>
          <p:cNvPr id="792" name="Google Shape;792;p42"/>
          <p:cNvCxnSpPr/>
          <p:nvPr/>
        </p:nvCxnSpPr>
        <p:spPr>
          <a:xfrm>
            <a:off x="1866900" y="2073275"/>
            <a:ext cx="1865312" cy="622300"/>
          </a:xfrm>
          <a:prstGeom prst="straightConnector1">
            <a:avLst/>
          </a:prstGeom>
          <a:noFill/>
          <a:ln cap="sq" cmpd="sng" w="9525">
            <a:solidFill>
              <a:srgbClr val="000000"/>
            </a:solidFill>
            <a:prstDash val="solid"/>
            <a:miter lim="800000"/>
            <a:headEnd len="med" w="med" type="none"/>
            <a:tailEnd len="med" w="med" type="none"/>
          </a:ln>
        </p:spPr>
      </p:cxnSp>
      <p:cxnSp>
        <p:nvCxnSpPr>
          <p:cNvPr id="793" name="Google Shape;793;p42"/>
          <p:cNvCxnSpPr/>
          <p:nvPr/>
        </p:nvCxnSpPr>
        <p:spPr>
          <a:xfrm flipH="1">
            <a:off x="5800725" y="2073275"/>
            <a:ext cx="633412" cy="622300"/>
          </a:xfrm>
          <a:prstGeom prst="straightConnector1">
            <a:avLst/>
          </a:prstGeom>
          <a:noFill/>
          <a:ln cap="sq" cmpd="sng" w="9525">
            <a:solidFill>
              <a:srgbClr val="000000"/>
            </a:solidFill>
            <a:prstDash val="solid"/>
            <a:miter lim="800000"/>
            <a:headEnd len="med" w="med" type="none"/>
            <a:tailEnd len="med" w="med" type="none"/>
          </a:ln>
        </p:spPr>
      </p:cxnSp>
      <p:cxnSp>
        <p:nvCxnSpPr>
          <p:cNvPr id="794" name="Google Shape;794;p42"/>
          <p:cNvCxnSpPr/>
          <p:nvPr/>
        </p:nvCxnSpPr>
        <p:spPr>
          <a:xfrm>
            <a:off x="6427787" y="2073275"/>
            <a:ext cx="622300" cy="622300"/>
          </a:xfrm>
          <a:prstGeom prst="straightConnector1">
            <a:avLst/>
          </a:prstGeom>
          <a:noFill/>
          <a:ln cap="sq" cmpd="sng" w="9525">
            <a:solidFill>
              <a:srgbClr val="000000"/>
            </a:solidFill>
            <a:prstDash val="solid"/>
            <a:miter lim="800000"/>
            <a:headEnd len="med" w="med" type="none"/>
            <a:tailEnd len="med" w="med" type="none"/>
          </a:ln>
        </p:spPr>
      </p:cxnSp>
      <p:cxnSp>
        <p:nvCxnSpPr>
          <p:cNvPr id="795" name="Google Shape;795;p42"/>
          <p:cNvCxnSpPr/>
          <p:nvPr/>
        </p:nvCxnSpPr>
        <p:spPr>
          <a:xfrm>
            <a:off x="8501062" y="2073275"/>
            <a:ext cx="1587" cy="622300"/>
          </a:xfrm>
          <a:prstGeom prst="straightConnector1">
            <a:avLst/>
          </a:prstGeom>
          <a:noFill/>
          <a:ln cap="sq" cmpd="sng" w="9525">
            <a:solidFill>
              <a:srgbClr val="000000"/>
            </a:solidFill>
            <a:prstDash val="solid"/>
            <a:miter lim="800000"/>
            <a:headEnd len="med" w="med" type="none"/>
            <a:tailEnd len="med" w="med" type="none"/>
          </a:ln>
        </p:spPr>
      </p:cxnSp>
      <p:cxnSp>
        <p:nvCxnSpPr>
          <p:cNvPr id="796" name="Google Shape;796;p42"/>
          <p:cNvCxnSpPr/>
          <p:nvPr/>
        </p:nvCxnSpPr>
        <p:spPr>
          <a:xfrm>
            <a:off x="7050087" y="3317875"/>
            <a:ext cx="1587" cy="622300"/>
          </a:xfrm>
          <a:prstGeom prst="straightConnector1">
            <a:avLst/>
          </a:prstGeom>
          <a:noFill/>
          <a:ln cap="sq" cmpd="sng" w="9525">
            <a:solidFill>
              <a:srgbClr val="000000"/>
            </a:solidFill>
            <a:prstDash val="solid"/>
            <a:miter lim="800000"/>
            <a:headEnd len="med" w="med" type="none"/>
            <a:tailEnd len="med" w="med" type="none"/>
          </a:ln>
        </p:spPr>
      </p:cxnSp>
      <p:cxnSp>
        <p:nvCxnSpPr>
          <p:cNvPr id="797" name="Google Shape;797;p42"/>
          <p:cNvCxnSpPr/>
          <p:nvPr/>
        </p:nvCxnSpPr>
        <p:spPr>
          <a:xfrm>
            <a:off x="3732212" y="3317875"/>
            <a:ext cx="830262" cy="622300"/>
          </a:xfrm>
          <a:prstGeom prst="straightConnector1">
            <a:avLst/>
          </a:prstGeom>
          <a:noFill/>
          <a:ln cap="sq" cmpd="sng" w="9525">
            <a:solidFill>
              <a:srgbClr val="000000"/>
            </a:solidFill>
            <a:prstDash val="solid"/>
            <a:miter lim="800000"/>
            <a:headEnd len="med" w="med" type="none"/>
            <a:tailEnd len="med" w="med" type="none"/>
          </a:ln>
        </p:spPr>
      </p:cxnSp>
      <p:cxnSp>
        <p:nvCxnSpPr>
          <p:cNvPr id="798" name="Google Shape;798;p42"/>
          <p:cNvCxnSpPr/>
          <p:nvPr/>
        </p:nvCxnSpPr>
        <p:spPr>
          <a:xfrm flipH="1">
            <a:off x="3103562" y="3317875"/>
            <a:ext cx="635000" cy="622300"/>
          </a:xfrm>
          <a:prstGeom prst="straightConnector1">
            <a:avLst/>
          </a:prstGeom>
          <a:noFill/>
          <a:ln cap="sq" cmpd="sng" w="9525">
            <a:solidFill>
              <a:srgbClr val="000000"/>
            </a:solidFill>
            <a:prstDash val="solid"/>
            <a:miter lim="800000"/>
            <a:headEnd len="med" w="med" type="none"/>
            <a:tailEnd len="med" w="med" type="none"/>
          </a:ln>
        </p:spPr>
      </p:cxnSp>
      <p:cxnSp>
        <p:nvCxnSpPr>
          <p:cNvPr id="799" name="Google Shape;799;p42"/>
          <p:cNvCxnSpPr/>
          <p:nvPr/>
        </p:nvCxnSpPr>
        <p:spPr>
          <a:xfrm>
            <a:off x="1866900" y="3317875"/>
            <a:ext cx="1587" cy="622300"/>
          </a:xfrm>
          <a:prstGeom prst="straightConnector1">
            <a:avLst/>
          </a:prstGeom>
          <a:noFill/>
          <a:ln cap="sq" cmpd="sng" w="9525">
            <a:solidFill>
              <a:srgbClr val="000000"/>
            </a:solidFill>
            <a:prstDash val="solid"/>
            <a:miter lim="800000"/>
            <a:headEnd len="med" w="med" type="none"/>
            <a:tailEnd len="med" w="med" type="none"/>
          </a:ln>
        </p:spPr>
      </p:cxnSp>
      <p:sp>
        <p:nvSpPr>
          <p:cNvPr id="800" name="Google Shape;800;p42"/>
          <p:cNvSpPr txBox="1"/>
          <p:nvPr/>
        </p:nvSpPr>
        <p:spPr>
          <a:xfrm>
            <a:off x="2695575" y="830262"/>
            <a:ext cx="414337" cy="31115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a:t>
            </a:r>
            <a:endParaRPr/>
          </a:p>
        </p:txBody>
      </p:sp>
      <p:sp>
        <p:nvSpPr>
          <p:cNvPr id="801" name="Google Shape;801;p42"/>
          <p:cNvSpPr txBox="1"/>
          <p:nvPr/>
        </p:nvSpPr>
        <p:spPr>
          <a:xfrm>
            <a:off x="4976812" y="1244600"/>
            <a:ext cx="622300"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a:t>
            </a:r>
            <a:endParaRPr/>
          </a:p>
        </p:txBody>
      </p:sp>
      <p:sp>
        <p:nvSpPr>
          <p:cNvPr id="802" name="Google Shape;802;p42"/>
          <p:cNvSpPr txBox="1"/>
          <p:nvPr/>
        </p:nvSpPr>
        <p:spPr>
          <a:xfrm>
            <a:off x="6427787" y="830262"/>
            <a:ext cx="622300" cy="31115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3</a:t>
            </a:r>
            <a:endParaRPr/>
          </a:p>
        </p:txBody>
      </p:sp>
      <p:sp>
        <p:nvSpPr>
          <p:cNvPr id="803" name="Google Shape;803;p42"/>
          <p:cNvSpPr txBox="1"/>
          <p:nvPr/>
        </p:nvSpPr>
        <p:spPr>
          <a:xfrm>
            <a:off x="828675" y="2281237"/>
            <a:ext cx="622300"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3</a:t>
            </a:r>
            <a:endParaRPr/>
          </a:p>
        </p:txBody>
      </p:sp>
      <p:sp>
        <p:nvSpPr>
          <p:cNvPr id="804" name="Google Shape;804;p42"/>
          <p:cNvSpPr txBox="1"/>
          <p:nvPr/>
        </p:nvSpPr>
        <p:spPr>
          <a:xfrm>
            <a:off x="1866900" y="2281237"/>
            <a:ext cx="414337"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a:t>
            </a:r>
            <a:endParaRPr/>
          </a:p>
        </p:txBody>
      </p:sp>
      <p:sp>
        <p:nvSpPr>
          <p:cNvPr id="805" name="Google Shape;805;p42"/>
          <p:cNvSpPr txBox="1"/>
          <p:nvPr/>
        </p:nvSpPr>
        <p:spPr>
          <a:xfrm>
            <a:off x="2695575" y="2073275"/>
            <a:ext cx="414337"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a:t>
            </a:r>
            <a:endParaRPr/>
          </a:p>
        </p:txBody>
      </p:sp>
      <p:sp>
        <p:nvSpPr>
          <p:cNvPr id="806" name="Google Shape;806;p42"/>
          <p:cNvSpPr txBox="1"/>
          <p:nvPr/>
        </p:nvSpPr>
        <p:spPr>
          <a:xfrm>
            <a:off x="5805487" y="2281237"/>
            <a:ext cx="415925"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a:t>
            </a:r>
            <a:endParaRPr/>
          </a:p>
        </p:txBody>
      </p:sp>
      <p:sp>
        <p:nvSpPr>
          <p:cNvPr id="807" name="Google Shape;807;p42"/>
          <p:cNvSpPr txBox="1"/>
          <p:nvPr/>
        </p:nvSpPr>
        <p:spPr>
          <a:xfrm>
            <a:off x="6635750" y="2281237"/>
            <a:ext cx="414337"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a:t>
            </a:r>
            <a:endParaRPr/>
          </a:p>
        </p:txBody>
      </p:sp>
      <p:sp>
        <p:nvSpPr>
          <p:cNvPr id="808" name="Google Shape;808;p42"/>
          <p:cNvSpPr txBox="1"/>
          <p:nvPr/>
        </p:nvSpPr>
        <p:spPr>
          <a:xfrm>
            <a:off x="8294687" y="2281237"/>
            <a:ext cx="414337"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a:t>
            </a:r>
            <a:endParaRPr/>
          </a:p>
        </p:txBody>
      </p:sp>
      <p:sp>
        <p:nvSpPr>
          <p:cNvPr id="809" name="Google Shape;809;p42"/>
          <p:cNvSpPr txBox="1"/>
          <p:nvPr/>
        </p:nvSpPr>
        <p:spPr>
          <a:xfrm>
            <a:off x="7050087" y="3525837"/>
            <a:ext cx="414337"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a:t>
            </a:r>
            <a:endParaRPr/>
          </a:p>
        </p:txBody>
      </p:sp>
      <p:sp>
        <p:nvSpPr>
          <p:cNvPr id="810" name="Google Shape;810;p42"/>
          <p:cNvSpPr txBox="1"/>
          <p:nvPr/>
        </p:nvSpPr>
        <p:spPr>
          <a:xfrm>
            <a:off x="4354512" y="3525837"/>
            <a:ext cx="414337"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a:t>
            </a:r>
            <a:endParaRPr/>
          </a:p>
        </p:txBody>
      </p:sp>
      <p:sp>
        <p:nvSpPr>
          <p:cNvPr id="811" name="Google Shape;811;p42"/>
          <p:cNvSpPr txBox="1"/>
          <p:nvPr/>
        </p:nvSpPr>
        <p:spPr>
          <a:xfrm>
            <a:off x="3109912" y="3525837"/>
            <a:ext cx="415925"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a:t>
            </a:r>
            <a:endParaRPr/>
          </a:p>
        </p:txBody>
      </p:sp>
      <p:sp>
        <p:nvSpPr>
          <p:cNvPr id="812" name="Google Shape;812;p42"/>
          <p:cNvSpPr txBox="1"/>
          <p:nvPr/>
        </p:nvSpPr>
        <p:spPr>
          <a:xfrm>
            <a:off x="2073275" y="3525837"/>
            <a:ext cx="414337"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a:t>
            </a:r>
            <a:endParaRPr/>
          </a:p>
        </p:txBody>
      </p:sp>
      <p:sp>
        <p:nvSpPr>
          <p:cNvPr id="813" name="Google Shape;813;p42"/>
          <p:cNvSpPr txBox="1"/>
          <p:nvPr/>
        </p:nvSpPr>
        <p:spPr>
          <a:xfrm>
            <a:off x="2695575" y="5184775"/>
            <a:ext cx="830262" cy="622300"/>
          </a:xfrm>
          <a:prstGeom prst="rect">
            <a:avLst/>
          </a:prstGeom>
          <a:solidFill>
            <a:srgbClr val="FFFF00"/>
          </a:solidFill>
          <a:ln cap="sq"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 = 0</a:t>
            </a:r>
            <a:endParaRPr/>
          </a:p>
          <a:p>
            <a:pPr indent="0" lvl="0" marL="0" marR="0" rtl="0" algn="ctr">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 =  1 </a:t>
            </a:r>
            <a:endParaRPr/>
          </a:p>
        </p:txBody>
      </p:sp>
      <p:cxnSp>
        <p:nvCxnSpPr>
          <p:cNvPr id="814" name="Google Shape;814;p42"/>
          <p:cNvCxnSpPr/>
          <p:nvPr/>
        </p:nvCxnSpPr>
        <p:spPr>
          <a:xfrm>
            <a:off x="3109912" y="4562475"/>
            <a:ext cx="1587" cy="622300"/>
          </a:xfrm>
          <a:prstGeom prst="straightConnector1">
            <a:avLst/>
          </a:prstGeom>
          <a:noFill/>
          <a:ln cap="sq" cmpd="sng" w="9525">
            <a:solidFill>
              <a:srgbClr val="000000"/>
            </a:solidFill>
            <a:prstDash val="solid"/>
            <a:miter lim="800000"/>
            <a:headEnd len="med" w="med" type="none"/>
            <a:tailEnd len="med" w="med" type="none"/>
          </a:ln>
        </p:spPr>
      </p:cxnSp>
      <p:sp>
        <p:nvSpPr>
          <p:cNvPr id="815" name="Google Shape;815;p42"/>
          <p:cNvSpPr txBox="1"/>
          <p:nvPr/>
        </p:nvSpPr>
        <p:spPr>
          <a:xfrm>
            <a:off x="2903537" y="4770437"/>
            <a:ext cx="414337" cy="31115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a:t>
            </a:r>
            <a:endParaRPr/>
          </a:p>
        </p:txBody>
      </p:sp>
      <p:sp>
        <p:nvSpPr>
          <p:cNvPr id="816" name="Google Shape;816;p42"/>
          <p:cNvSpPr txBox="1"/>
          <p:nvPr/>
        </p:nvSpPr>
        <p:spPr>
          <a:xfrm>
            <a:off x="6635750" y="4770437"/>
            <a:ext cx="828675" cy="31115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F(S)=0</a:t>
            </a:r>
            <a:endParaRPr/>
          </a:p>
        </p:txBody>
      </p:sp>
      <p:sp>
        <p:nvSpPr>
          <p:cNvPr id="817" name="Google Shape;817;p42"/>
          <p:cNvSpPr txBox="1"/>
          <p:nvPr/>
        </p:nvSpPr>
        <p:spPr>
          <a:xfrm>
            <a:off x="1450975" y="4770437"/>
            <a:ext cx="830262" cy="31115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F(S)=0</a:t>
            </a:r>
            <a:endParaRPr/>
          </a:p>
        </p:txBody>
      </p:sp>
      <p:sp>
        <p:nvSpPr>
          <p:cNvPr id="818" name="Google Shape;818;p42"/>
          <p:cNvSpPr txBox="1"/>
          <p:nvPr/>
        </p:nvSpPr>
        <p:spPr>
          <a:xfrm>
            <a:off x="4146550" y="4770437"/>
            <a:ext cx="830262" cy="31115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F(S)=0</a:t>
            </a:r>
            <a:endParaRPr/>
          </a:p>
        </p:txBody>
      </p:sp>
      <p:sp>
        <p:nvSpPr>
          <p:cNvPr id="819" name="Google Shape;819;p42"/>
          <p:cNvSpPr txBox="1"/>
          <p:nvPr/>
        </p:nvSpPr>
        <p:spPr>
          <a:xfrm>
            <a:off x="207962" y="3525837"/>
            <a:ext cx="828675"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F(S)=1</a:t>
            </a:r>
            <a:endParaRPr/>
          </a:p>
        </p:txBody>
      </p:sp>
      <p:sp>
        <p:nvSpPr>
          <p:cNvPr id="820" name="Google Shape;820;p42"/>
          <p:cNvSpPr txBox="1"/>
          <p:nvPr/>
        </p:nvSpPr>
        <p:spPr>
          <a:xfrm>
            <a:off x="2695575" y="5807075"/>
            <a:ext cx="830262"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F(S)=1</a:t>
            </a:r>
            <a:endParaRPr/>
          </a:p>
        </p:txBody>
      </p:sp>
      <p:sp>
        <p:nvSpPr>
          <p:cNvPr id="821" name="Google Shape;821;p42"/>
          <p:cNvSpPr txBox="1"/>
          <p:nvPr/>
        </p:nvSpPr>
        <p:spPr>
          <a:xfrm>
            <a:off x="5391150" y="3525837"/>
            <a:ext cx="830262"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F(S)=1</a:t>
            </a:r>
            <a:endParaRPr/>
          </a:p>
        </p:txBody>
      </p:sp>
      <p:sp>
        <p:nvSpPr>
          <p:cNvPr id="822" name="Google Shape;822;p42"/>
          <p:cNvSpPr txBox="1"/>
          <p:nvPr/>
        </p:nvSpPr>
        <p:spPr>
          <a:xfrm>
            <a:off x="8086725" y="3525837"/>
            <a:ext cx="830262" cy="3127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F(S)=1</a:t>
            </a:r>
            <a:endParaRPr/>
          </a:p>
        </p:txBody>
      </p:sp>
      <p:sp>
        <p:nvSpPr>
          <p:cNvPr id="823" name="Google Shape;823;p42"/>
          <p:cNvSpPr txBox="1"/>
          <p:nvPr/>
        </p:nvSpPr>
        <p:spPr>
          <a:xfrm>
            <a:off x="304800" y="228600"/>
            <a:ext cx="1244600" cy="919162"/>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FFFF00"/>
              </a:buClr>
              <a:buSzPts val="3300"/>
              <a:buFont typeface="Arial"/>
              <a:buNone/>
            </a:pPr>
            <a:r>
              <a:rPr b="0" i="0" lang="en-US" sz="3300" u="none">
                <a:solidFill>
                  <a:srgbClr val="FFFF00"/>
                </a:solidFill>
                <a:latin typeface="Arial"/>
                <a:ea typeface="Arial"/>
                <a:cs typeface="Arial"/>
                <a:sym typeface="Arial"/>
              </a:rPr>
              <a:t>MAX</a:t>
            </a:r>
            <a:endParaRPr/>
          </a:p>
          <a:p>
            <a:pPr indent="0" lvl="0" marL="0" marR="0" rtl="0" algn="l">
              <a:lnSpc>
                <a:spcPct val="95000"/>
              </a:lnSpc>
              <a:spcBef>
                <a:spcPts val="0"/>
              </a:spcBef>
              <a:spcAft>
                <a:spcPts val="0"/>
              </a:spcAft>
              <a:buClr>
                <a:srgbClr val="FF0000"/>
              </a:buClr>
              <a:buSzPts val="3300"/>
              <a:buFont typeface="Arial"/>
              <a:buNone/>
            </a:pPr>
            <a:r>
              <a:rPr b="0" i="0" lang="en-US" sz="3300" u="none">
                <a:solidFill>
                  <a:srgbClr val="FF0000"/>
                </a:solidFill>
                <a:latin typeface="Arial"/>
                <a:ea typeface="Arial"/>
                <a:cs typeface="Arial"/>
                <a:sym typeface="Arial"/>
              </a:rPr>
              <a:t>MIN</a:t>
            </a:r>
            <a:endParaRPr/>
          </a:p>
        </p:txBody>
      </p:sp>
      <p:sp>
        <p:nvSpPr>
          <p:cNvPr id="824" name="Google Shape;824;p42"/>
          <p:cNvSpPr txBox="1"/>
          <p:nvPr/>
        </p:nvSpPr>
        <p:spPr>
          <a:xfrm>
            <a:off x="7351712" y="112712"/>
            <a:ext cx="1565275" cy="51117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FFFFFF"/>
              </a:buClr>
              <a:buSzPts val="3600"/>
              <a:buFont typeface="Arial"/>
              <a:buNone/>
            </a:pPr>
            <a:r>
              <a:rPr b="0" i="0" lang="en-US" sz="3600" u="none">
                <a:solidFill>
                  <a:srgbClr val="FFFFFF"/>
                </a:solidFill>
                <a:latin typeface="Arial"/>
                <a:ea typeface="Arial"/>
                <a:cs typeface="Arial"/>
                <a:sym typeface="Arial"/>
              </a:rPr>
              <a:t>Solution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0" name="Shape 830"/>
        <p:cNvGrpSpPr/>
        <p:nvPr/>
      </p:nvGrpSpPr>
      <p:grpSpPr>
        <a:xfrm>
          <a:off x="0" y="0"/>
          <a:ext cx="0" cy="0"/>
          <a:chOff x="0" y="0"/>
          <a:chExt cx="0" cy="0"/>
        </a:xfrm>
      </p:grpSpPr>
      <p:sp>
        <p:nvSpPr>
          <p:cNvPr id="831" name="Google Shape;831;p4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Noto Sans Symbols"/>
              <a:buNone/>
            </a:pPr>
            <a:r>
              <a:rPr b="0" i="1" lang="en-US" sz="4400" u="none">
                <a:solidFill>
                  <a:srgbClr val="000000"/>
                </a:solidFill>
                <a:latin typeface="Noto Sans Symbols"/>
                <a:ea typeface="Noto Sans Symbols"/>
                <a:cs typeface="Noto Sans Symbols"/>
                <a:sym typeface="Noto Sans Symbols"/>
              </a:rPr>
              <a:t>α</a:t>
            </a:r>
            <a:r>
              <a:rPr b="0" i="1" lang="en-US" sz="4400" u="none">
                <a:solidFill>
                  <a:srgbClr val="000000"/>
                </a:solidFill>
                <a:latin typeface="Calibri"/>
                <a:ea typeface="Calibri"/>
                <a:cs typeface="Calibri"/>
                <a:sym typeface="Calibri"/>
              </a:rPr>
              <a:t>-</a:t>
            </a:r>
            <a:r>
              <a:rPr b="0" i="1" lang="en-US" sz="4400" u="none">
                <a:solidFill>
                  <a:srgbClr val="000000"/>
                </a:solidFill>
                <a:latin typeface="Noto Sans Symbols"/>
                <a:ea typeface="Noto Sans Symbols"/>
                <a:cs typeface="Noto Sans Symbols"/>
                <a:sym typeface="Noto Sans Symbols"/>
              </a:rPr>
              <a:t>β</a:t>
            </a:r>
            <a:r>
              <a:rPr b="0" i="0" lang="en-US" sz="4400" u="none">
                <a:solidFill>
                  <a:srgbClr val="000000"/>
                </a:solidFill>
                <a:latin typeface="Calibri"/>
                <a:ea typeface="Calibri"/>
                <a:cs typeface="Calibri"/>
                <a:sym typeface="Calibri"/>
              </a:rPr>
              <a:t> pruning: search cutoff</a:t>
            </a:r>
            <a:endParaRPr/>
          </a:p>
        </p:txBody>
      </p:sp>
      <p:sp>
        <p:nvSpPr>
          <p:cNvPr id="832" name="Google Shape;832;p43"/>
          <p:cNvSpPr txBox="1"/>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39725" lvl="0" marL="339725" marR="0" rtl="0" algn="l">
              <a:lnSpc>
                <a:spcPct val="100000"/>
              </a:lnSpc>
              <a:spcBef>
                <a:spcPts val="0"/>
              </a:spcBef>
              <a:spcAft>
                <a:spcPts val="0"/>
              </a:spcAft>
              <a:buClr>
                <a:srgbClr val="0066FF"/>
              </a:buClr>
              <a:buSzPts val="2400"/>
              <a:buFont typeface="Arial"/>
              <a:buChar char="•"/>
            </a:pPr>
            <a:r>
              <a:rPr b="1" i="0" lang="en-US" sz="2400" u="none">
                <a:solidFill>
                  <a:srgbClr val="0066FF"/>
                </a:solidFill>
                <a:latin typeface="Times New Roman"/>
                <a:ea typeface="Times New Roman"/>
                <a:cs typeface="Times New Roman"/>
                <a:sym typeface="Times New Roman"/>
              </a:rPr>
              <a:t>Pruning:</a:t>
            </a:r>
            <a:r>
              <a:rPr b="1" i="0" lang="en-US" sz="2400" u="none">
                <a:solidFill>
                  <a:srgbClr val="000000"/>
                </a:solidFill>
                <a:latin typeface="Times New Roman"/>
                <a:ea typeface="Times New Roman"/>
                <a:cs typeface="Times New Roman"/>
                <a:sym typeface="Times New Roman"/>
              </a:rPr>
              <a:t> eliminating a branch of the search tree from consideration without exhaustive examination of each node</a:t>
            </a:r>
            <a:endParaRPr/>
          </a:p>
          <a:p>
            <a:pPr indent="-339725" lvl="0" marL="339725" marR="0" rtl="0" algn="l">
              <a:lnSpc>
                <a:spcPct val="100000"/>
              </a:lnSpc>
              <a:spcBef>
                <a:spcPts val="600"/>
              </a:spcBef>
              <a:spcAft>
                <a:spcPts val="0"/>
              </a:spcAft>
              <a:buClr>
                <a:schemeClr val="lt1"/>
              </a:buClr>
              <a:buSzPts val="2400"/>
              <a:buFont typeface="Arial"/>
              <a:buNone/>
            </a:pPr>
            <a:r>
              <a:t/>
            </a:r>
            <a:endParaRPr b="1" i="0" sz="2400" u="none">
              <a:solidFill>
                <a:srgbClr val="000000"/>
              </a:solidFill>
              <a:latin typeface="Times New Roman"/>
              <a:ea typeface="Times New Roman"/>
              <a:cs typeface="Times New Roman"/>
              <a:sym typeface="Times New Roman"/>
            </a:endParaRPr>
          </a:p>
          <a:p>
            <a:pPr indent="-339725" lvl="0" marL="339725" marR="0" rtl="0" algn="l">
              <a:lnSpc>
                <a:spcPct val="100000"/>
              </a:lnSpc>
              <a:spcBef>
                <a:spcPts val="600"/>
              </a:spcBef>
              <a:spcAft>
                <a:spcPts val="0"/>
              </a:spcAft>
              <a:buClr>
                <a:srgbClr val="0066FF"/>
              </a:buClr>
              <a:buSzPts val="2400"/>
              <a:buFont typeface="Arial"/>
              <a:buChar char="•"/>
            </a:pPr>
            <a:r>
              <a:rPr b="1" i="1" lang="en-US" sz="2400" u="none">
                <a:solidFill>
                  <a:srgbClr val="0066FF"/>
                </a:solidFill>
                <a:latin typeface="Noto Sans Symbols"/>
                <a:ea typeface="Noto Sans Symbols"/>
                <a:cs typeface="Noto Sans Symbols"/>
                <a:sym typeface="Noto Sans Symbols"/>
              </a:rPr>
              <a:t>α</a:t>
            </a:r>
            <a:r>
              <a:rPr b="1" i="1" lang="en-US" sz="2400" u="none">
                <a:solidFill>
                  <a:srgbClr val="0066FF"/>
                </a:solidFill>
                <a:latin typeface="Times New Roman"/>
                <a:ea typeface="Times New Roman"/>
                <a:cs typeface="Times New Roman"/>
                <a:sym typeface="Times New Roman"/>
              </a:rPr>
              <a:t>-</a:t>
            </a:r>
            <a:r>
              <a:rPr b="1" i="1" lang="en-US" sz="2400" u="none">
                <a:solidFill>
                  <a:srgbClr val="0066FF"/>
                </a:solidFill>
                <a:latin typeface="Noto Sans Symbols"/>
                <a:ea typeface="Noto Sans Symbols"/>
                <a:cs typeface="Noto Sans Symbols"/>
                <a:sym typeface="Noto Sans Symbols"/>
              </a:rPr>
              <a:t>β</a:t>
            </a:r>
            <a:r>
              <a:rPr b="1" i="0" lang="en-US" sz="2400" u="none">
                <a:solidFill>
                  <a:srgbClr val="0066FF"/>
                </a:solidFill>
                <a:latin typeface="Times New Roman"/>
                <a:ea typeface="Times New Roman"/>
                <a:cs typeface="Times New Roman"/>
                <a:sym typeface="Times New Roman"/>
              </a:rPr>
              <a:t> pruning:</a:t>
            </a:r>
            <a:r>
              <a:rPr b="1" i="0" lang="en-US" sz="2400" u="none">
                <a:solidFill>
                  <a:srgbClr val="000000"/>
                </a:solidFill>
                <a:latin typeface="Times New Roman"/>
                <a:ea typeface="Times New Roman"/>
                <a:cs typeface="Times New Roman"/>
                <a:sym typeface="Times New Roman"/>
              </a:rPr>
              <a:t> the basic idea is to prune portions of the search tree that cannot improve the utility value of the max or min node, by just considering the values of nodes seen so far.</a:t>
            </a:r>
            <a:endParaRPr/>
          </a:p>
          <a:p>
            <a:pPr indent="-339725" lvl="0" marL="339725" marR="0" rtl="0" algn="l">
              <a:lnSpc>
                <a:spcPct val="100000"/>
              </a:lnSpc>
              <a:spcBef>
                <a:spcPts val="600"/>
              </a:spcBef>
              <a:spcAft>
                <a:spcPts val="0"/>
              </a:spcAft>
              <a:buClr>
                <a:schemeClr val="lt1"/>
              </a:buClr>
              <a:buSzPts val="2400"/>
              <a:buFont typeface="Arial"/>
              <a:buNone/>
            </a:pPr>
            <a:r>
              <a:t/>
            </a:r>
            <a:endParaRPr b="1" i="0" sz="2400" u="none">
              <a:solidFill>
                <a:srgbClr val="000000"/>
              </a:solidFill>
              <a:latin typeface="Times New Roman"/>
              <a:ea typeface="Times New Roman"/>
              <a:cs typeface="Times New Roman"/>
              <a:sym typeface="Times New Roman"/>
            </a:endParaRPr>
          </a:p>
          <a:p>
            <a:pPr indent="-339725" lvl="0" marL="339725" marR="0" rtl="0" algn="l">
              <a:lnSpc>
                <a:spcPct val="100000"/>
              </a:lnSpc>
              <a:spcBef>
                <a:spcPts val="600"/>
              </a:spcBef>
              <a:spcAft>
                <a:spcPts val="0"/>
              </a:spcAft>
              <a:buClr>
                <a:srgbClr val="000000"/>
              </a:buClr>
              <a:buSzPts val="2400"/>
              <a:buFont typeface="Arial"/>
              <a:buChar char="•"/>
            </a:pPr>
            <a:r>
              <a:rPr b="1" i="0" lang="en-US" sz="2400" u="none">
                <a:solidFill>
                  <a:srgbClr val="000000"/>
                </a:solidFill>
                <a:latin typeface="Times New Roman"/>
                <a:ea typeface="Times New Roman"/>
                <a:cs typeface="Times New Roman"/>
                <a:sym typeface="Times New Roman"/>
              </a:rPr>
              <a:t>Does it work?  Yes, in roughly cuts the branching factor from b to </a:t>
            </a:r>
            <a:r>
              <a:rPr b="1" i="0" lang="en-US" sz="2400" u="none">
                <a:solidFill>
                  <a:srgbClr val="000000"/>
                </a:solidFill>
                <a:latin typeface="Noto Sans Symbols"/>
                <a:ea typeface="Noto Sans Symbols"/>
                <a:cs typeface="Noto Sans Symbols"/>
                <a:sym typeface="Noto Sans Symbols"/>
              </a:rPr>
              <a:t>√</a:t>
            </a:r>
            <a:r>
              <a:rPr b="1" i="0" lang="en-US" sz="2400" u="none">
                <a:solidFill>
                  <a:srgbClr val="000000"/>
                </a:solidFill>
                <a:latin typeface="Times New Roman"/>
                <a:ea typeface="Times New Roman"/>
                <a:cs typeface="Times New Roman"/>
                <a:sym typeface="Times New Roman"/>
              </a:rPr>
              <a:t>b resulting in double as far look-ahead than pure minimax</a:t>
            </a:r>
            <a:endParaRPr/>
          </a:p>
        </p:txBody>
      </p:sp>
      <p:cxnSp>
        <p:nvCxnSpPr>
          <p:cNvPr id="833" name="Google Shape;833;p43"/>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9" name="Shape 839"/>
        <p:cNvGrpSpPr/>
        <p:nvPr/>
      </p:nvGrpSpPr>
      <p:grpSpPr>
        <a:xfrm>
          <a:off x="0" y="0"/>
          <a:ext cx="0" cy="0"/>
          <a:chOff x="0" y="0"/>
          <a:chExt cx="0" cy="0"/>
        </a:xfrm>
      </p:grpSpPr>
      <p:sp>
        <p:nvSpPr>
          <p:cNvPr id="840" name="Google Shape;840;p44"/>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Noto Sans Symbols"/>
              <a:buNone/>
            </a:pPr>
            <a:r>
              <a:rPr b="0" i="1" lang="en-US" sz="4400" u="none">
                <a:solidFill>
                  <a:srgbClr val="000000"/>
                </a:solidFill>
                <a:latin typeface="Noto Sans Symbols"/>
                <a:ea typeface="Noto Sans Symbols"/>
                <a:cs typeface="Noto Sans Symbols"/>
                <a:sym typeface="Noto Sans Symbols"/>
              </a:rPr>
              <a:t>α</a:t>
            </a:r>
            <a:r>
              <a:rPr b="0" i="1" lang="en-US" sz="4400" u="none">
                <a:solidFill>
                  <a:srgbClr val="000000"/>
                </a:solidFill>
                <a:latin typeface="Calibri"/>
                <a:ea typeface="Calibri"/>
                <a:cs typeface="Calibri"/>
                <a:sym typeface="Calibri"/>
              </a:rPr>
              <a:t>-</a:t>
            </a:r>
            <a:r>
              <a:rPr b="0" i="1" lang="en-US" sz="4400" u="none">
                <a:solidFill>
                  <a:srgbClr val="000000"/>
                </a:solidFill>
                <a:latin typeface="Noto Sans Symbols"/>
                <a:ea typeface="Noto Sans Symbols"/>
                <a:cs typeface="Noto Sans Symbols"/>
                <a:sym typeface="Noto Sans Symbols"/>
              </a:rPr>
              <a:t>β</a:t>
            </a:r>
            <a:r>
              <a:rPr b="0" i="0" lang="en-US" sz="4400" u="none">
                <a:solidFill>
                  <a:srgbClr val="000000"/>
                </a:solidFill>
                <a:latin typeface="Calibri"/>
                <a:ea typeface="Calibri"/>
                <a:cs typeface="Calibri"/>
                <a:sym typeface="Calibri"/>
              </a:rPr>
              <a:t> pruning: example</a:t>
            </a:r>
            <a:endParaRPr/>
          </a:p>
        </p:txBody>
      </p:sp>
      <p:sp>
        <p:nvSpPr>
          <p:cNvPr id="841" name="Google Shape;841;p44"/>
          <p:cNvSpPr/>
          <p:nvPr/>
        </p:nvSpPr>
        <p:spPr>
          <a:xfrm>
            <a:off x="4884737" y="1489075"/>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42" name="Google Shape;842;p44"/>
          <p:cNvSpPr/>
          <p:nvPr/>
        </p:nvSpPr>
        <p:spPr>
          <a:xfrm>
            <a:off x="2457450" y="4343400"/>
            <a:ext cx="457200" cy="457200"/>
          </a:xfrm>
          <a:prstGeom prst="triangle">
            <a:avLst>
              <a:gd fmla="val 50000"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43" name="Google Shape;843;p44"/>
          <p:cNvSpPr/>
          <p:nvPr/>
        </p:nvSpPr>
        <p:spPr>
          <a:xfrm>
            <a:off x="3124200" y="4343400"/>
            <a:ext cx="457200" cy="457200"/>
          </a:xfrm>
          <a:prstGeom prst="triangle">
            <a:avLst>
              <a:gd fmla="val 50000"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44" name="Google Shape;844;p44"/>
          <p:cNvSpPr/>
          <p:nvPr/>
        </p:nvSpPr>
        <p:spPr>
          <a:xfrm>
            <a:off x="1828800" y="4343400"/>
            <a:ext cx="457200" cy="457200"/>
          </a:xfrm>
          <a:prstGeom prst="triangle">
            <a:avLst>
              <a:gd fmla="val 50000"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45" name="Google Shape;845;p44"/>
          <p:cNvSpPr/>
          <p:nvPr/>
        </p:nvSpPr>
        <p:spPr>
          <a:xfrm flipH="1" rot="10800000">
            <a:off x="2457450" y="2895600"/>
            <a:ext cx="457200" cy="457200"/>
          </a:xfrm>
          <a:prstGeom prst="triangle">
            <a:avLst>
              <a:gd fmla="val 50000"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846" name="Google Shape;846;p44"/>
          <p:cNvCxnSpPr/>
          <p:nvPr/>
        </p:nvCxnSpPr>
        <p:spPr>
          <a:xfrm flipH="1">
            <a:off x="2686050" y="1946275"/>
            <a:ext cx="2427287" cy="949325"/>
          </a:xfrm>
          <a:prstGeom prst="straightConnector1">
            <a:avLst/>
          </a:prstGeom>
          <a:noFill/>
          <a:ln cap="sq" cmpd="sng" w="28425">
            <a:solidFill>
              <a:srgbClr val="000000"/>
            </a:solidFill>
            <a:prstDash val="solid"/>
            <a:miter lim="800000"/>
            <a:headEnd len="med" w="med" type="none"/>
            <a:tailEnd len="med" w="med" type="none"/>
          </a:ln>
        </p:spPr>
      </p:cxnSp>
      <p:cxnSp>
        <p:nvCxnSpPr>
          <p:cNvPr id="847" name="Google Shape;847;p44"/>
          <p:cNvCxnSpPr/>
          <p:nvPr/>
        </p:nvCxnSpPr>
        <p:spPr>
          <a:xfrm flipH="1">
            <a:off x="2057400" y="3352800"/>
            <a:ext cx="628650" cy="990600"/>
          </a:xfrm>
          <a:prstGeom prst="straightConnector1">
            <a:avLst/>
          </a:prstGeom>
          <a:noFill/>
          <a:ln cap="sq" cmpd="sng" w="28425">
            <a:solidFill>
              <a:srgbClr val="000000"/>
            </a:solidFill>
            <a:prstDash val="solid"/>
            <a:miter lim="800000"/>
            <a:headEnd len="med" w="med" type="none"/>
            <a:tailEnd len="med" w="med" type="none"/>
          </a:ln>
        </p:spPr>
      </p:cxnSp>
      <p:cxnSp>
        <p:nvCxnSpPr>
          <p:cNvPr id="848" name="Google Shape;848;p44"/>
          <p:cNvCxnSpPr/>
          <p:nvPr/>
        </p:nvCxnSpPr>
        <p:spPr>
          <a:xfrm>
            <a:off x="2686050" y="3352800"/>
            <a:ext cx="1587" cy="990600"/>
          </a:xfrm>
          <a:prstGeom prst="straightConnector1">
            <a:avLst/>
          </a:prstGeom>
          <a:noFill/>
          <a:ln cap="sq" cmpd="sng" w="28425">
            <a:solidFill>
              <a:srgbClr val="000000"/>
            </a:solidFill>
            <a:prstDash val="solid"/>
            <a:miter lim="800000"/>
            <a:headEnd len="med" w="med" type="none"/>
            <a:tailEnd len="med" w="med" type="none"/>
          </a:ln>
        </p:spPr>
      </p:cxnSp>
      <p:cxnSp>
        <p:nvCxnSpPr>
          <p:cNvPr id="849" name="Google Shape;849;p44"/>
          <p:cNvCxnSpPr/>
          <p:nvPr/>
        </p:nvCxnSpPr>
        <p:spPr>
          <a:xfrm>
            <a:off x="2686050" y="3352800"/>
            <a:ext cx="666750" cy="990600"/>
          </a:xfrm>
          <a:prstGeom prst="straightConnector1">
            <a:avLst/>
          </a:prstGeom>
          <a:noFill/>
          <a:ln cap="sq" cmpd="sng" w="28425">
            <a:solidFill>
              <a:srgbClr val="000000"/>
            </a:solidFill>
            <a:prstDash val="solid"/>
            <a:miter lim="800000"/>
            <a:headEnd len="med" w="med" type="none"/>
            <a:tailEnd len="med" w="med" type="none"/>
          </a:ln>
        </p:spPr>
      </p:cxnSp>
      <p:sp>
        <p:nvSpPr>
          <p:cNvPr id="850" name="Google Shape;850;p44"/>
          <p:cNvSpPr txBox="1"/>
          <p:nvPr/>
        </p:nvSpPr>
        <p:spPr>
          <a:xfrm>
            <a:off x="5410200" y="1447800"/>
            <a:ext cx="4746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6</a:t>
            </a:r>
            <a:endParaRPr/>
          </a:p>
        </p:txBody>
      </p:sp>
      <p:sp>
        <p:nvSpPr>
          <p:cNvPr id="851" name="Google Shape;851;p44"/>
          <p:cNvSpPr txBox="1"/>
          <p:nvPr/>
        </p:nvSpPr>
        <p:spPr>
          <a:xfrm>
            <a:off x="2971800" y="28956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6</a:t>
            </a:r>
            <a:endParaRPr/>
          </a:p>
        </p:txBody>
      </p:sp>
      <p:sp>
        <p:nvSpPr>
          <p:cNvPr id="852" name="Google Shape;852;p44"/>
          <p:cNvSpPr txBox="1"/>
          <p:nvPr/>
        </p:nvSpPr>
        <p:spPr>
          <a:xfrm>
            <a:off x="533400" y="1676400"/>
            <a:ext cx="64611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MAX</a:t>
            </a:r>
            <a:endParaRPr/>
          </a:p>
        </p:txBody>
      </p:sp>
      <p:sp>
        <p:nvSpPr>
          <p:cNvPr id="853" name="Google Shape;853;p44"/>
          <p:cNvSpPr txBox="1"/>
          <p:nvPr/>
        </p:nvSpPr>
        <p:spPr>
          <a:xfrm>
            <a:off x="187325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6</a:t>
            </a:r>
            <a:endParaRPr/>
          </a:p>
        </p:txBody>
      </p:sp>
      <p:sp>
        <p:nvSpPr>
          <p:cNvPr id="854" name="Google Shape;854;p44"/>
          <p:cNvSpPr txBox="1"/>
          <p:nvPr/>
        </p:nvSpPr>
        <p:spPr>
          <a:xfrm>
            <a:off x="2438400" y="4876800"/>
            <a:ext cx="4127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12</a:t>
            </a:r>
            <a:endParaRPr/>
          </a:p>
        </p:txBody>
      </p:sp>
      <p:sp>
        <p:nvSpPr>
          <p:cNvPr id="855" name="Google Shape;855;p44"/>
          <p:cNvSpPr txBox="1"/>
          <p:nvPr/>
        </p:nvSpPr>
        <p:spPr>
          <a:xfrm>
            <a:off x="32004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8</a:t>
            </a:r>
            <a:endParaRPr/>
          </a:p>
        </p:txBody>
      </p:sp>
      <p:sp>
        <p:nvSpPr>
          <p:cNvPr id="856" name="Google Shape;856;p44"/>
          <p:cNvSpPr txBox="1"/>
          <p:nvPr/>
        </p:nvSpPr>
        <p:spPr>
          <a:xfrm>
            <a:off x="533400" y="2819400"/>
            <a:ext cx="59213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MIN</a:t>
            </a:r>
            <a:endParaRPr/>
          </a:p>
        </p:txBody>
      </p:sp>
      <p:cxnSp>
        <p:nvCxnSpPr>
          <p:cNvPr id="857" name="Google Shape;857;p44"/>
          <p:cNvCxnSpPr/>
          <p:nvPr/>
        </p:nvCxnSpPr>
        <p:spPr>
          <a:xfrm>
            <a:off x="9144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63" name="Shape 863"/>
        <p:cNvGrpSpPr/>
        <p:nvPr/>
      </p:nvGrpSpPr>
      <p:grpSpPr>
        <a:xfrm>
          <a:off x="0" y="0"/>
          <a:ext cx="0" cy="0"/>
          <a:chOff x="0" y="0"/>
          <a:chExt cx="0" cy="0"/>
        </a:xfrm>
      </p:grpSpPr>
      <p:sp>
        <p:nvSpPr>
          <p:cNvPr id="864" name="Google Shape;864;p4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Noto Sans Symbols"/>
              <a:buNone/>
            </a:pPr>
            <a:r>
              <a:rPr b="0" i="1" lang="en-US" sz="4400" u="none">
                <a:solidFill>
                  <a:srgbClr val="000000"/>
                </a:solidFill>
                <a:latin typeface="Noto Sans Symbols"/>
                <a:ea typeface="Noto Sans Symbols"/>
                <a:cs typeface="Noto Sans Symbols"/>
                <a:sym typeface="Noto Sans Symbols"/>
              </a:rPr>
              <a:t>α</a:t>
            </a:r>
            <a:r>
              <a:rPr b="0" i="1" lang="en-US" sz="4400" u="none">
                <a:solidFill>
                  <a:srgbClr val="000000"/>
                </a:solidFill>
                <a:latin typeface="Calibri"/>
                <a:ea typeface="Calibri"/>
                <a:cs typeface="Calibri"/>
                <a:sym typeface="Calibri"/>
              </a:rPr>
              <a:t>-</a:t>
            </a:r>
            <a:r>
              <a:rPr b="0" i="1" lang="en-US" sz="4400" u="none">
                <a:solidFill>
                  <a:srgbClr val="000000"/>
                </a:solidFill>
                <a:latin typeface="Noto Sans Symbols"/>
                <a:ea typeface="Noto Sans Symbols"/>
                <a:cs typeface="Noto Sans Symbols"/>
                <a:sym typeface="Noto Sans Symbols"/>
              </a:rPr>
              <a:t>β</a:t>
            </a:r>
            <a:r>
              <a:rPr b="0" i="0" lang="en-US" sz="4400" u="none">
                <a:solidFill>
                  <a:srgbClr val="000000"/>
                </a:solidFill>
                <a:latin typeface="Calibri"/>
                <a:ea typeface="Calibri"/>
                <a:cs typeface="Calibri"/>
                <a:sym typeface="Calibri"/>
              </a:rPr>
              <a:t> pruning: example</a:t>
            </a:r>
            <a:endParaRPr/>
          </a:p>
        </p:txBody>
      </p:sp>
      <p:sp>
        <p:nvSpPr>
          <p:cNvPr id="865" name="Google Shape;865;p45"/>
          <p:cNvSpPr/>
          <p:nvPr/>
        </p:nvSpPr>
        <p:spPr>
          <a:xfrm flipH="1" rot="10800000">
            <a:off x="4884737" y="2895600"/>
            <a:ext cx="457200" cy="457200"/>
          </a:xfrm>
          <a:prstGeom prst="triangle">
            <a:avLst>
              <a:gd fmla="val 50000"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66" name="Google Shape;866;p45"/>
          <p:cNvSpPr/>
          <p:nvPr/>
        </p:nvSpPr>
        <p:spPr>
          <a:xfrm>
            <a:off x="4884737" y="1489075"/>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67" name="Google Shape;867;p45"/>
          <p:cNvSpPr/>
          <p:nvPr/>
        </p:nvSpPr>
        <p:spPr>
          <a:xfrm>
            <a:off x="245745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68" name="Google Shape;868;p45"/>
          <p:cNvSpPr/>
          <p:nvPr/>
        </p:nvSpPr>
        <p:spPr>
          <a:xfrm>
            <a:off x="31242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69" name="Google Shape;869;p45"/>
          <p:cNvSpPr/>
          <p:nvPr/>
        </p:nvSpPr>
        <p:spPr>
          <a:xfrm>
            <a:off x="18288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70" name="Google Shape;870;p45"/>
          <p:cNvSpPr/>
          <p:nvPr/>
        </p:nvSpPr>
        <p:spPr>
          <a:xfrm flipH="1" rot="10800000">
            <a:off x="2457450" y="28956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871" name="Google Shape;871;p45"/>
          <p:cNvCxnSpPr/>
          <p:nvPr/>
        </p:nvCxnSpPr>
        <p:spPr>
          <a:xfrm flipH="1">
            <a:off x="2686050" y="1946275"/>
            <a:ext cx="2427287" cy="949325"/>
          </a:xfrm>
          <a:prstGeom prst="straightConnector1">
            <a:avLst/>
          </a:prstGeom>
          <a:noFill/>
          <a:ln cap="sq" cmpd="sng" w="9525">
            <a:solidFill>
              <a:srgbClr val="000000"/>
            </a:solidFill>
            <a:prstDash val="solid"/>
            <a:miter lim="800000"/>
            <a:headEnd len="med" w="med" type="none"/>
            <a:tailEnd len="med" w="med" type="none"/>
          </a:ln>
        </p:spPr>
      </p:cxnSp>
      <p:cxnSp>
        <p:nvCxnSpPr>
          <p:cNvPr id="872" name="Google Shape;872;p45"/>
          <p:cNvCxnSpPr/>
          <p:nvPr/>
        </p:nvCxnSpPr>
        <p:spPr>
          <a:xfrm flipH="1">
            <a:off x="2057400" y="3352800"/>
            <a:ext cx="628650" cy="990600"/>
          </a:xfrm>
          <a:prstGeom prst="straightConnector1">
            <a:avLst/>
          </a:prstGeom>
          <a:noFill/>
          <a:ln cap="sq" cmpd="sng" w="9525">
            <a:solidFill>
              <a:srgbClr val="000000"/>
            </a:solidFill>
            <a:prstDash val="solid"/>
            <a:miter lim="800000"/>
            <a:headEnd len="med" w="med" type="none"/>
            <a:tailEnd len="med" w="med" type="none"/>
          </a:ln>
        </p:spPr>
      </p:cxnSp>
      <p:cxnSp>
        <p:nvCxnSpPr>
          <p:cNvPr id="873" name="Google Shape;873;p45"/>
          <p:cNvCxnSpPr/>
          <p:nvPr/>
        </p:nvCxnSpPr>
        <p:spPr>
          <a:xfrm>
            <a:off x="2686050" y="3352800"/>
            <a:ext cx="1587" cy="990600"/>
          </a:xfrm>
          <a:prstGeom prst="straightConnector1">
            <a:avLst/>
          </a:prstGeom>
          <a:noFill/>
          <a:ln cap="sq" cmpd="sng" w="9525">
            <a:solidFill>
              <a:srgbClr val="000000"/>
            </a:solidFill>
            <a:prstDash val="solid"/>
            <a:miter lim="800000"/>
            <a:headEnd len="med" w="med" type="none"/>
            <a:tailEnd len="med" w="med" type="none"/>
          </a:ln>
        </p:spPr>
      </p:cxnSp>
      <p:cxnSp>
        <p:nvCxnSpPr>
          <p:cNvPr id="874" name="Google Shape;874;p45"/>
          <p:cNvCxnSpPr/>
          <p:nvPr/>
        </p:nvCxnSpPr>
        <p:spPr>
          <a:xfrm>
            <a:off x="2686050" y="3352800"/>
            <a:ext cx="666750" cy="990600"/>
          </a:xfrm>
          <a:prstGeom prst="straightConnector1">
            <a:avLst/>
          </a:prstGeom>
          <a:noFill/>
          <a:ln cap="sq" cmpd="sng" w="9525">
            <a:solidFill>
              <a:srgbClr val="000000"/>
            </a:solidFill>
            <a:prstDash val="solid"/>
            <a:miter lim="800000"/>
            <a:headEnd len="med" w="med" type="none"/>
            <a:tailEnd len="med" w="med" type="none"/>
          </a:ln>
        </p:spPr>
      </p:cxnSp>
      <p:sp>
        <p:nvSpPr>
          <p:cNvPr id="875" name="Google Shape;875;p45"/>
          <p:cNvSpPr txBox="1"/>
          <p:nvPr/>
        </p:nvSpPr>
        <p:spPr>
          <a:xfrm>
            <a:off x="5410200" y="1447800"/>
            <a:ext cx="4746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6</a:t>
            </a:r>
            <a:endParaRPr/>
          </a:p>
        </p:txBody>
      </p:sp>
      <p:sp>
        <p:nvSpPr>
          <p:cNvPr id="876" name="Google Shape;876;p45"/>
          <p:cNvSpPr txBox="1"/>
          <p:nvPr/>
        </p:nvSpPr>
        <p:spPr>
          <a:xfrm>
            <a:off x="2971800" y="28956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6</a:t>
            </a:r>
            <a:endParaRPr/>
          </a:p>
        </p:txBody>
      </p:sp>
      <p:sp>
        <p:nvSpPr>
          <p:cNvPr id="877" name="Google Shape;877;p45"/>
          <p:cNvSpPr txBox="1"/>
          <p:nvPr/>
        </p:nvSpPr>
        <p:spPr>
          <a:xfrm>
            <a:off x="533400" y="1676400"/>
            <a:ext cx="64611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MAX</a:t>
            </a:r>
            <a:endParaRPr/>
          </a:p>
        </p:txBody>
      </p:sp>
      <p:sp>
        <p:nvSpPr>
          <p:cNvPr id="878" name="Google Shape;878;p45"/>
          <p:cNvSpPr txBox="1"/>
          <p:nvPr/>
        </p:nvSpPr>
        <p:spPr>
          <a:xfrm>
            <a:off x="187325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6</a:t>
            </a:r>
            <a:endParaRPr/>
          </a:p>
        </p:txBody>
      </p:sp>
      <p:sp>
        <p:nvSpPr>
          <p:cNvPr id="879" name="Google Shape;879;p45"/>
          <p:cNvSpPr txBox="1"/>
          <p:nvPr/>
        </p:nvSpPr>
        <p:spPr>
          <a:xfrm>
            <a:off x="2438400" y="4876800"/>
            <a:ext cx="4127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12</a:t>
            </a:r>
            <a:endParaRPr/>
          </a:p>
        </p:txBody>
      </p:sp>
      <p:sp>
        <p:nvSpPr>
          <p:cNvPr id="880" name="Google Shape;880;p45"/>
          <p:cNvSpPr txBox="1"/>
          <p:nvPr/>
        </p:nvSpPr>
        <p:spPr>
          <a:xfrm>
            <a:off x="32004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8</a:t>
            </a:r>
            <a:endParaRPr/>
          </a:p>
        </p:txBody>
      </p:sp>
      <p:sp>
        <p:nvSpPr>
          <p:cNvPr id="881" name="Google Shape;881;p45"/>
          <p:cNvSpPr/>
          <p:nvPr/>
        </p:nvSpPr>
        <p:spPr>
          <a:xfrm>
            <a:off x="4267200" y="4343400"/>
            <a:ext cx="457200" cy="457200"/>
          </a:xfrm>
          <a:prstGeom prst="triangle">
            <a:avLst>
              <a:gd fmla="val 50000"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882" name="Google Shape;882;p45"/>
          <p:cNvGrpSpPr/>
          <p:nvPr/>
        </p:nvGrpSpPr>
        <p:grpSpPr>
          <a:xfrm>
            <a:off x="5037137" y="4570413"/>
            <a:ext cx="149225" cy="152400"/>
            <a:chOff x="3173" y="2879"/>
            <a:chExt cx="94" cy="96"/>
          </a:xfrm>
        </p:grpSpPr>
        <p:cxnSp>
          <p:nvCxnSpPr>
            <p:cNvPr id="883" name="Google Shape;883;p45"/>
            <p:cNvCxnSpPr/>
            <p:nvPr/>
          </p:nvCxnSpPr>
          <p:spPr>
            <a:xfrm>
              <a:off x="3173" y="2881"/>
              <a:ext cx="94" cy="92"/>
            </a:xfrm>
            <a:prstGeom prst="straightConnector1">
              <a:avLst/>
            </a:prstGeom>
            <a:noFill/>
            <a:ln cap="sq" cmpd="sng" w="57225">
              <a:solidFill>
                <a:srgbClr val="000000"/>
              </a:solidFill>
              <a:prstDash val="solid"/>
              <a:miter lim="800000"/>
              <a:headEnd len="med" w="med" type="none"/>
              <a:tailEnd len="med" w="med" type="none"/>
            </a:ln>
          </p:spPr>
        </p:cxnSp>
        <p:cxnSp>
          <p:nvCxnSpPr>
            <p:cNvPr id="884" name="Google Shape;884;p45"/>
            <p:cNvCxnSpPr/>
            <p:nvPr/>
          </p:nvCxnSpPr>
          <p:spPr>
            <a:xfrm flipH="1" rot="10800000">
              <a:off x="3173" y="2879"/>
              <a:ext cx="94" cy="96"/>
            </a:xfrm>
            <a:prstGeom prst="straightConnector1">
              <a:avLst/>
            </a:prstGeom>
            <a:noFill/>
            <a:ln cap="sq" cmpd="sng" w="57225">
              <a:solidFill>
                <a:srgbClr val="000000"/>
              </a:solidFill>
              <a:prstDash val="solid"/>
              <a:miter lim="800000"/>
              <a:headEnd len="med" w="med" type="none"/>
              <a:tailEnd len="med" w="med" type="none"/>
            </a:ln>
          </p:spPr>
        </p:cxnSp>
      </p:grpSp>
      <p:grpSp>
        <p:nvGrpSpPr>
          <p:cNvPr id="885" name="Google Shape;885;p45"/>
          <p:cNvGrpSpPr/>
          <p:nvPr/>
        </p:nvGrpSpPr>
        <p:grpSpPr>
          <a:xfrm>
            <a:off x="5638800" y="4570413"/>
            <a:ext cx="149225" cy="152400"/>
            <a:chOff x="3552" y="2879"/>
            <a:chExt cx="94" cy="96"/>
          </a:xfrm>
        </p:grpSpPr>
        <p:cxnSp>
          <p:nvCxnSpPr>
            <p:cNvPr id="886" name="Google Shape;886;p45"/>
            <p:cNvCxnSpPr/>
            <p:nvPr/>
          </p:nvCxnSpPr>
          <p:spPr>
            <a:xfrm>
              <a:off x="3552" y="2881"/>
              <a:ext cx="94" cy="92"/>
            </a:xfrm>
            <a:prstGeom prst="straightConnector1">
              <a:avLst/>
            </a:prstGeom>
            <a:noFill/>
            <a:ln cap="sq" cmpd="sng" w="57225">
              <a:solidFill>
                <a:srgbClr val="000000"/>
              </a:solidFill>
              <a:prstDash val="solid"/>
              <a:miter lim="800000"/>
              <a:headEnd len="med" w="med" type="none"/>
              <a:tailEnd len="med" w="med" type="none"/>
            </a:ln>
          </p:spPr>
        </p:cxnSp>
        <p:cxnSp>
          <p:nvCxnSpPr>
            <p:cNvPr id="887" name="Google Shape;887;p45"/>
            <p:cNvCxnSpPr/>
            <p:nvPr/>
          </p:nvCxnSpPr>
          <p:spPr>
            <a:xfrm flipH="1" rot="10800000">
              <a:off x="3552" y="2879"/>
              <a:ext cx="94" cy="96"/>
            </a:xfrm>
            <a:prstGeom prst="straightConnector1">
              <a:avLst/>
            </a:prstGeom>
            <a:noFill/>
            <a:ln cap="sq" cmpd="sng" w="57225">
              <a:solidFill>
                <a:srgbClr val="000000"/>
              </a:solidFill>
              <a:prstDash val="solid"/>
              <a:miter lim="800000"/>
              <a:headEnd len="med" w="med" type="none"/>
              <a:tailEnd len="med" w="med" type="none"/>
            </a:ln>
          </p:spPr>
        </p:cxnSp>
      </p:grpSp>
      <p:cxnSp>
        <p:nvCxnSpPr>
          <p:cNvPr id="888" name="Google Shape;888;p45"/>
          <p:cNvCxnSpPr/>
          <p:nvPr/>
        </p:nvCxnSpPr>
        <p:spPr>
          <a:xfrm flipH="1">
            <a:off x="4495800" y="3352800"/>
            <a:ext cx="617537" cy="990600"/>
          </a:xfrm>
          <a:prstGeom prst="straightConnector1">
            <a:avLst/>
          </a:prstGeom>
          <a:noFill/>
          <a:ln cap="sq" cmpd="sng" w="28425">
            <a:solidFill>
              <a:srgbClr val="000000"/>
            </a:solidFill>
            <a:prstDash val="solid"/>
            <a:miter lim="800000"/>
            <a:headEnd len="med" w="med" type="none"/>
            <a:tailEnd len="med" w="med" type="none"/>
          </a:ln>
        </p:spPr>
      </p:cxnSp>
      <p:cxnSp>
        <p:nvCxnSpPr>
          <p:cNvPr id="889" name="Google Shape;889;p45"/>
          <p:cNvCxnSpPr/>
          <p:nvPr/>
        </p:nvCxnSpPr>
        <p:spPr>
          <a:xfrm flipH="1">
            <a:off x="5105400" y="3352800"/>
            <a:ext cx="7937" cy="1008062"/>
          </a:xfrm>
          <a:prstGeom prst="straightConnector1">
            <a:avLst/>
          </a:prstGeom>
          <a:noFill/>
          <a:ln cap="sq" cmpd="sng" w="28425">
            <a:solidFill>
              <a:srgbClr val="000000"/>
            </a:solidFill>
            <a:prstDash val="solid"/>
            <a:miter lim="800000"/>
            <a:headEnd len="med" w="med" type="none"/>
            <a:tailEnd len="med" w="med" type="none"/>
          </a:ln>
        </p:spPr>
      </p:cxnSp>
      <p:cxnSp>
        <p:nvCxnSpPr>
          <p:cNvPr id="890" name="Google Shape;890;p45"/>
          <p:cNvCxnSpPr/>
          <p:nvPr/>
        </p:nvCxnSpPr>
        <p:spPr>
          <a:xfrm>
            <a:off x="5113337" y="3352800"/>
            <a:ext cx="525462" cy="1008062"/>
          </a:xfrm>
          <a:prstGeom prst="straightConnector1">
            <a:avLst/>
          </a:prstGeom>
          <a:noFill/>
          <a:ln cap="sq" cmpd="sng" w="28425">
            <a:solidFill>
              <a:srgbClr val="000000"/>
            </a:solidFill>
            <a:prstDash val="solid"/>
            <a:miter lim="800000"/>
            <a:headEnd len="med" w="med" type="none"/>
            <a:tailEnd len="med" w="med" type="none"/>
          </a:ln>
        </p:spPr>
      </p:cxnSp>
      <p:cxnSp>
        <p:nvCxnSpPr>
          <p:cNvPr id="891" name="Google Shape;891;p45"/>
          <p:cNvCxnSpPr/>
          <p:nvPr/>
        </p:nvCxnSpPr>
        <p:spPr>
          <a:xfrm>
            <a:off x="5113337" y="1946275"/>
            <a:ext cx="1587" cy="949325"/>
          </a:xfrm>
          <a:prstGeom prst="straightConnector1">
            <a:avLst/>
          </a:prstGeom>
          <a:noFill/>
          <a:ln cap="sq" cmpd="sng" w="28425">
            <a:solidFill>
              <a:srgbClr val="000000"/>
            </a:solidFill>
            <a:prstDash val="solid"/>
            <a:miter lim="800000"/>
            <a:headEnd len="med" w="med" type="none"/>
            <a:tailEnd len="med" w="med" type="none"/>
          </a:ln>
        </p:spPr>
      </p:cxnSp>
      <p:sp>
        <p:nvSpPr>
          <p:cNvPr id="892" name="Google Shape;892;p45"/>
          <p:cNvSpPr txBox="1"/>
          <p:nvPr/>
        </p:nvSpPr>
        <p:spPr>
          <a:xfrm>
            <a:off x="43434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2</a:t>
            </a:r>
            <a:endParaRPr/>
          </a:p>
        </p:txBody>
      </p:sp>
      <p:sp>
        <p:nvSpPr>
          <p:cNvPr id="893" name="Google Shape;893;p45"/>
          <p:cNvSpPr txBox="1"/>
          <p:nvPr/>
        </p:nvSpPr>
        <p:spPr>
          <a:xfrm flipH="1">
            <a:off x="5335587" y="2895600"/>
            <a:ext cx="4746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2</a:t>
            </a:r>
            <a:endParaRPr/>
          </a:p>
        </p:txBody>
      </p:sp>
      <p:sp>
        <p:nvSpPr>
          <p:cNvPr id="894" name="Google Shape;894;p45"/>
          <p:cNvSpPr txBox="1"/>
          <p:nvPr/>
        </p:nvSpPr>
        <p:spPr>
          <a:xfrm>
            <a:off x="533400" y="2819400"/>
            <a:ext cx="59213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MIN</a:t>
            </a:r>
            <a:endParaRPr/>
          </a:p>
        </p:txBody>
      </p:sp>
      <p:cxnSp>
        <p:nvCxnSpPr>
          <p:cNvPr id="895" name="Google Shape;895;p45"/>
          <p:cNvCxnSpPr/>
          <p:nvPr/>
        </p:nvCxnSpPr>
        <p:spPr>
          <a:xfrm>
            <a:off x="9144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01" name="Shape 901"/>
        <p:cNvGrpSpPr/>
        <p:nvPr/>
      </p:nvGrpSpPr>
      <p:grpSpPr>
        <a:xfrm>
          <a:off x="0" y="0"/>
          <a:ext cx="0" cy="0"/>
          <a:chOff x="0" y="0"/>
          <a:chExt cx="0" cy="0"/>
        </a:xfrm>
      </p:grpSpPr>
      <p:sp>
        <p:nvSpPr>
          <p:cNvPr id="902" name="Google Shape;902;p4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Noto Sans Symbols"/>
              <a:buNone/>
            </a:pPr>
            <a:r>
              <a:rPr b="0" i="1" lang="en-US" sz="4400" u="none">
                <a:solidFill>
                  <a:srgbClr val="000000"/>
                </a:solidFill>
                <a:latin typeface="Noto Sans Symbols"/>
                <a:ea typeface="Noto Sans Symbols"/>
                <a:cs typeface="Noto Sans Symbols"/>
                <a:sym typeface="Noto Sans Symbols"/>
              </a:rPr>
              <a:t>α</a:t>
            </a:r>
            <a:r>
              <a:rPr b="0" i="1" lang="en-US" sz="4400" u="none">
                <a:solidFill>
                  <a:srgbClr val="000000"/>
                </a:solidFill>
                <a:latin typeface="Calibri"/>
                <a:ea typeface="Calibri"/>
                <a:cs typeface="Calibri"/>
                <a:sym typeface="Calibri"/>
              </a:rPr>
              <a:t>-</a:t>
            </a:r>
            <a:r>
              <a:rPr b="0" i="1" lang="en-US" sz="4400" u="none">
                <a:solidFill>
                  <a:srgbClr val="000000"/>
                </a:solidFill>
                <a:latin typeface="Noto Sans Symbols"/>
                <a:ea typeface="Noto Sans Symbols"/>
                <a:cs typeface="Noto Sans Symbols"/>
                <a:sym typeface="Noto Sans Symbols"/>
              </a:rPr>
              <a:t>β</a:t>
            </a:r>
            <a:r>
              <a:rPr b="0" i="0" lang="en-US" sz="4400" u="none">
                <a:solidFill>
                  <a:srgbClr val="000000"/>
                </a:solidFill>
                <a:latin typeface="Calibri"/>
                <a:ea typeface="Calibri"/>
                <a:cs typeface="Calibri"/>
                <a:sym typeface="Calibri"/>
              </a:rPr>
              <a:t> pruning: example</a:t>
            </a:r>
            <a:endParaRPr/>
          </a:p>
        </p:txBody>
      </p:sp>
      <p:sp>
        <p:nvSpPr>
          <p:cNvPr id="903" name="Google Shape;903;p46"/>
          <p:cNvSpPr/>
          <p:nvPr/>
        </p:nvSpPr>
        <p:spPr>
          <a:xfrm flipH="1" rot="10800000">
            <a:off x="4884737" y="28956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04" name="Google Shape;904;p46"/>
          <p:cNvSpPr/>
          <p:nvPr/>
        </p:nvSpPr>
        <p:spPr>
          <a:xfrm>
            <a:off x="4884737" y="1489075"/>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05" name="Google Shape;905;p46"/>
          <p:cNvSpPr/>
          <p:nvPr/>
        </p:nvSpPr>
        <p:spPr>
          <a:xfrm>
            <a:off x="245745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06" name="Google Shape;906;p46"/>
          <p:cNvSpPr/>
          <p:nvPr/>
        </p:nvSpPr>
        <p:spPr>
          <a:xfrm>
            <a:off x="31242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07" name="Google Shape;907;p46"/>
          <p:cNvSpPr/>
          <p:nvPr/>
        </p:nvSpPr>
        <p:spPr>
          <a:xfrm>
            <a:off x="18288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08" name="Google Shape;908;p46"/>
          <p:cNvSpPr/>
          <p:nvPr/>
        </p:nvSpPr>
        <p:spPr>
          <a:xfrm flipH="1" rot="10800000">
            <a:off x="2457450" y="28956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909" name="Google Shape;909;p46"/>
          <p:cNvCxnSpPr/>
          <p:nvPr/>
        </p:nvCxnSpPr>
        <p:spPr>
          <a:xfrm flipH="1">
            <a:off x="2686050" y="1946275"/>
            <a:ext cx="2427287" cy="949325"/>
          </a:xfrm>
          <a:prstGeom prst="straightConnector1">
            <a:avLst/>
          </a:prstGeom>
          <a:noFill/>
          <a:ln cap="sq" cmpd="sng" w="9525">
            <a:solidFill>
              <a:srgbClr val="000000"/>
            </a:solidFill>
            <a:prstDash val="solid"/>
            <a:miter lim="800000"/>
            <a:headEnd len="med" w="med" type="none"/>
            <a:tailEnd len="med" w="med" type="none"/>
          </a:ln>
        </p:spPr>
      </p:cxnSp>
      <p:cxnSp>
        <p:nvCxnSpPr>
          <p:cNvPr id="910" name="Google Shape;910;p46"/>
          <p:cNvCxnSpPr/>
          <p:nvPr/>
        </p:nvCxnSpPr>
        <p:spPr>
          <a:xfrm flipH="1">
            <a:off x="2057400" y="3352800"/>
            <a:ext cx="628650" cy="990600"/>
          </a:xfrm>
          <a:prstGeom prst="straightConnector1">
            <a:avLst/>
          </a:prstGeom>
          <a:noFill/>
          <a:ln cap="sq" cmpd="sng" w="9525">
            <a:solidFill>
              <a:srgbClr val="000000"/>
            </a:solidFill>
            <a:prstDash val="solid"/>
            <a:miter lim="800000"/>
            <a:headEnd len="med" w="med" type="none"/>
            <a:tailEnd len="med" w="med" type="none"/>
          </a:ln>
        </p:spPr>
      </p:cxnSp>
      <p:cxnSp>
        <p:nvCxnSpPr>
          <p:cNvPr id="911" name="Google Shape;911;p46"/>
          <p:cNvCxnSpPr/>
          <p:nvPr/>
        </p:nvCxnSpPr>
        <p:spPr>
          <a:xfrm>
            <a:off x="2686050" y="3352800"/>
            <a:ext cx="1587" cy="990600"/>
          </a:xfrm>
          <a:prstGeom prst="straightConnector1">
            <a:avLst/>
          </a:prstGeom>
          <a:noFill/>
          <a:ln cap="sq" cmpd="sng" w="9525">
            <a:solidFill>
              <a:srgbClr val="000000"/>
            </a:solidFill>
            <a:prstDash val="solid"/>
            <a:miter lim="800000"/>
            <a:headEnd len="med" w="med" type="none"/>
            <a:tailEnd len="med" w="med" type="none"/>
          </a:ln>
        </p:spPr>
      </p:cxnSp>
      <p:cxnSp>
        <p:nvCxnSpPr>
          <p:cNvPr id="912" name="Google Shape;912;p46"/>
          <p:cNvCxnSpPr/>
          <p:nvPr/>
        </p:nvCxnSpPr>
        <p:spPr>
          <a:xfrm>
            <a:off x="2686050" y="3352800"/>
            <a:ext cx="666750" cy="990600"/>
          </a:xfrm>
          <a:prstGeom prst="straightConnector1">
            <a:avLst/>
          </a:prstGeom>
          <a:noFill/>
          <a:ln cap="sq" cmpd="sng" w="9525">
            <a:solidFill>
              <a:srgbClr val="000000"/>
            </a:solidFill>
            <a:prstDash val="solid"/>
            <a:miter lim="800000"/>
            <a:headEnd len="med" w="med" type="none"/>
            <a:tailEnd len="med" w="med" type="none"/>
          </a:ln>
        </p:spPr>
      </p:cxnSp>
      <p:sp>
        <p:nvSpPr>
          <p:cNvPr id="913" name="Google Shape;913;p46"/>
          <p:cNvSpPr txBox="1"/>
          <p:nvPr/>
        </p:nvSpPr>
        <p:spPr>
          <a:xfrm>
            <a:off x="5410200" y="1447800"/>
            <a:ext cx="4746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6</a:t>
            </a:r>
            <a:endParaRPr/>
          </a:p>
        </p:txBody>
      </p:sp>
      <p:sp>
        <p:nvSpPr>
          <p:cNvPr id="914" name="Google Shape;914;p46"/>
          <p:cNvSpPr txBox="1"/>
          <p:nvPr/>
        </p:nvSpPr>
        <p:spPr>
          <a:xfrm>
            <a:off x="2971800" y="28956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6</a:t>
            </a:r>
            <a:endParaRPr/>
          </a:p>
        </p:txBody>
      </p:sp>
      <p:sp>
        <p:nvSpPr>
          <p:cNvPr id="915" name="Google Shape;915;p46"/>
          <p:cNvSpPr txBox="1"/>
          <p:nvPr/>
        </p:nvSpPr>
        <p:spPr>
          <a:xfrm>
            <a:off x="533400" y="1676400"/>
            <a:ext cx="64611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MAX</a:t>
            </a:r>
            <a:endParaRPr/>
          </a:p>
        </p:txBody>
      </p:sp>
      <p:sp>
        <p:nvSpPr>
          <p:cNvPr id="916" name="Google Shape;916;p46"/>
          <p:cNvSpPr txBox="1"/>
          <p:nvPr/>
        </p:nvSpPr>
        <p:spPr>
          <a:xfrm>
            <a:off x="187325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6</a:t>
            </a:r>
            <a:endParaRPr/>
          </a:p>
        </p:txBody>
      </p:sp>
      <p:sp>
        <p:nvSpPr>
          <p:cNvPr id="917" name="Google Shape;917;p46"/>
          <p:cNvSpPr txBox="1"/>
          <p:nvPr/>
        </p:nvSpPr>
        <p:spPr>
          <a:xfrm>
            <a:off x="2438400" y="4876800"/>
            <a:ext cx="4127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12</a:t>
            </a:r>
            <a:endParaRPr/>
          </a:p>
        </p:txBody>
      </p:sp>
      <p:sp>
        <p:nvSpPr>
          <p:cNvPr id="918" name="Google Shape;918;p46"/>
          <p:cNvSpPr txBox="1"/>
          <p:nvPr/>
        </p:nvSpPr>
        <p:spPr>
          <a:xfrm>
            <a:off x="32004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8</a:t>
            </a:r>
            <a:endParaRPr/>
          </a:p>
        </p:txBody>
      </p:sp>
      <p:sp>
        <p:nvSpPr>
          <p:cNvPr id="919" name="Google Shape;919;p46"/>
          <p:cNvSpPr/>
          <p:nvPr/>
        </p:nvSpPr>
        <p:spPr>
          <a:xfrm>
            <a:off x="42672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920" name="Google Shape;920;p46"/>
          <p:cNvGrpSpPr/>
          <p:nvPr/>
        </p:nvGrpSpPr>
        <p:grpSpPr>
          <a:xfrm>
            <a:off x="5037137" y="4570413"/>
            <a:ext cx="149225" cy="152400"/>
            <a:chOff x="3173" y="2879"/>
            <a:chExt cx="94" cy="96"/>
          </a:xfrm>
        </p:grpSpPr>
        <p:cxnSp>
          <p:nvCxnSpPr>
            <p:cNvPr id="921" name="Google Shape;921;p46"/>
            <p:cNvCxnSpPr/>
            <p:nvPr/>
          </p:nvCxnSpPr>
          <p:spPr>
            <a:xfrm>
              <a:off x="3173" y="2881"/>
              <a:ext cx="94" cy="92"/>
            </a:xfrm>
            <a:prstGeom prst="straightConnector1">
              <a:avLst/>
            </a:prstGeom>
            <a:noFill/>
            <a:ln cap="sq" cmpd="sng" w="57225">
              <a:solidFill>
                <a:srgbClr val="000000"/>
              </a:solidFill>
              <a:prstDash val="solid"/>
              <a:miter lim="800000"/>
              <a:headEnd len="med" w="med" type="none"/>
              <a:tailEnd len="med" w="med" type="none"/>
            </a:ln>
          </p:spPr>
        </p:cxnSp>
        <p:cxnSp>
          <p:nvCxnSpPr>
            <p:cNvPr id="922" name="Google Shape;922;p46"/>
            <p:cNvCxnSpPr/>
            <p:nvPr/>
          </p:nvCxnSpPr>
          <p:spPr>
            <a:xfrm flipH="1" rot="10800000">
              <a:off x="3173" y="2879"/>
              <a:ext cx="94" cy="96"/>
            </a:xfrm>
            <a:prstGeom prst="straightConnector1">
              <a:avLst/>
            </a:prstGeom>
            <a:noFill/>
            <a:ln cap="sq" cmpd="sng" w="57225">
              <a:solidFill>
                <a:srgbClr val="000000"/>
              </a:solidFill>
              <a:prstDash val="solid"/>
              <a:miter lim="800000"/>
              <a:headEnd len="med" w="med" type="none"/>
              <a:tailEnd len="med" w="med" type="none"/>
            </a:ln>
          </p:spPr>
        </p:cxnSp>
      </p:grpSp>
      <p:grpSp>
        <p:nvGrpSpPr>
          <p:cNvPr id="923" name="Google Shape;923;p46"/>
          <p:cNvGrpSpPr/>
          <p:nvPr/>
        </p:nvGrpSpPr>
        <p:grpSpPr>
          <a:xfrm>
            <a:off x="5638800" y="4570413"/>
            <a:ext cx="149225" cy="152400"/>
            <a:chOff x="3552" y="2879"/>
            <a:chExt cx="94" cy="96"/>
          </a:xfrm>
        </p:grpSpPr>
        <p:cxnSp>
          <p:nvCxnSpPr>
            <p:cNvPr id="924" name="Google Shape;924;p46"/>
            <p:cNvCxnSpPr/>
            <p:nvPr/>
          </p:nvCxnSpPr>
          <p:spPr>
            <a:xfrm>
              <a:off x="3552" y="2881"/>
              <a:ext cx="94" cy="92"/>
            </a:xfrm>
            <a:prstGeom prst="straightConnector1">
              <a:avLst/>
            </a:prstGeom>
            <a:noFill/>
            <a:ln cap="sq" cmpd="sng" w="57225">
              <a:solidFill>
                <a:srgbClr val="000000"/>
              </a:solidFill>
              <a:prstDash val="solid"/>
              <a:miter lim="800000"/>
              <a:headEnd len="med" w="med" type="none"/>
              <a:tailEnd len="med" w="med" type="none"/>
            </a:ln>
          </p:spPr>
        </p:cxnSp>
        <p:cxnSp>
          <p:nvCxnSpPr>
            <p:cNvPr id="925" name="Google Shape;925;p46"/>
            <p:cNvCxnSpPr/>
            <p:nvPr/>
          </p:nvCxnSpPr>
          <p:spPr>
            <a:xfrm flipH="1" rot="10800000">
              <a:off x="3552" y="2879"/>
              <a:ext cx="94" cy="96"/>
            </a:xfrm>
            <a:prstGeom prst="straightConnector1">
              <a:avLst/>
            </a:prstGeom>
            <a:noFill/>
            <a:ln cap="sq" cmpd="sng" w="57225">
              <a:solidFill>
                <a:srgbClr val="000000"/>
              </a:solidFill>
              <a:prstDash val="solid"/>
              <a:miter lim="800000"/>
              <a:headEnd len="med" w="med" type="none"/>
              <a:tailEnd len="med" w="med" type="none"/>
            </a:ln>
          </p:spPr>
        </p:cxnSp>
      </p:grpSp>
      <p:cxnSp>
        <p:nvCxnSpPr>
          <p:cNvPr id="926" name="Google Shape;926;p46"/>
          <p:cNvCxnSpPr/>
          <p:nvPr/>
        </p:nvCxnSpPr>
        <p:spPr>
          <a:xfrm flipH="1">
            <a:off x="4495800" y="3352800"/>
            <a:ext cx="617537" cy="990600"/>
          </a:xfrm>
          <a:prstGeom prst="straightConnector1">
            <a:avLst/>
          </a:prstGeom>
          <a:noFill/>
          <a:ln cap="sq" cmpd="sng" w="9525">
            <a:solidFill>
              <a:srgbClr val="000000"/>
            </a:solidFill>
            <a:prstDash val="solid"/>
            <a:miter lim="800000"/>
            <a:headEnd len="med" w="med" type="none"/>
            <a:tailEnd len="med" w="med" type="none"/>
          </a:ln>
        </p:spPr>
      </p:cxnSp>
      <p:cxnSp>
        <p:nvCxnSpPr>
          <p:cNvPr id="927" name="Google Shape;927;p46"/>
          <p:cNvCxnSpPr/>
          <p:nvPr/>
        </p:nvCxnSpPr>
        <p:spPr>
          <a:xfrm flipH="1">
            <a:off x="5105400" y="3352800"/>
            <a:ext cx="7937" cy="992187"/>
          </a:xfrm>
          <a:prstGeom prst="straightConnector1">
            <a:avLst/>
          </a:prstGeom>
          <a:noFill/>
          <a:ln cap="sq" cmpd="sng" w="9525">
            <a:solidFill>
              <a:srgbClr val="000000"/>
            </a:solidFill>
            <a:prstDash val="solid"/>
            <a:miter lim="800000"/>
            <a:headEnd len="med" w="med" type="none"/>
            <a:tailEnd len="med" w="med" type="none"/>
          </a:ln>
        </p:spPr>
      </p:cxnSp>
      <p:cxnSp>
        <p:nvCxnSpPr>
          <p:cNvPr id="928" name="Google Shape;928;p46"/>
          <p:cNvCxnSpPr/>
          <p:nvPr/>
        </p:nvCxnSpPr>
        <p:spPr>
          <a:xfrm>
            <a:off x="5113337" y="3352800"/>
            <a:ext cx="525462" cy="992187"/>
          </a:xfrm>
          <a:prstGeom prst="straightConnector1">
            <a:avLst/>
          </a:prstGeom>
          <a:noFill/>
          <a:ln cap="sq" cmpd="sng" w="9525">
            <a:solidFill>
              <a:srgbClr val="000000"/>
            </a:solidFill>
            <a:prstDash val="solid"/>
            <a:miter lim="800000"/>
            <a:headEnd len="med" w="med" type="none"/>
            <a:tailEnd len="med" w="med" type="none"/>
          </a:ln>
        </p:spPr>
      </p:cxnSp>
      <p:cxnSp>
        <p:nvCxnSpPr>
          <p:cNvPr id="929" name="Google Shape;929;p46"/>
          <p:cNvCxnSpPr/>
          <p:nvPr/>
        </p:nvCxnSpPr>
        <p:spPr>
          <a:xfrm>
            <a:off x="5113337" y="1946275"/>
            <a:ext cx="1587" cy="949325"/>
          </a:xfrm>
          <a:prstGeom prst="straightConnector1">
            <a:avLst/>
          </a:prstGeom>
          <a:noFill/>
          <a:ln cap="sq" cmpd="sng" w="9525">
            <a:solidFill>
              <a:srgbClr val="000000"/>
            </a:solidFill>
            <a:prstDash val="solid"/>
            <a:miter lim="800000"/>
            <a:headEnd len="med" w="med" type="none"/>
            <a:tailEnd len="med" w="med" type="none"/>
          </a:ln>
        </p:spPr>
      </p:cxnSp>
      <p:sp>
        <p:nvSpPr>
          <p:cNvPr id="930" name="Google Shape;930;p46"/>
          <p:cNvSpPr txBox="1"/>
          <p:nvPr/>
        </p:nvSpPr>
        <p:spPr>
          <a:xfrm>
            <a:off x="43434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2</a:t>
            </a:r>
            <a:endParaRPr/>
          </a:p>
        </p:txBody>
      </p:sp>
      <p:sp>
        <p:nvSpPr>
          <p:cNvPr id="931" name="Google Shape;931;p46"/>
          <p:cNvSpPr txBox="1"/>
          <p:nvPr/>
        </p:nvSpPr>
        <p:spPr>
          <a:xfrm flipH="1">
            <a:off x="5334000" y="2895600"/>
            <a:ext cx="4746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2</a:t>
            </a:r>
            <a:endParaRPr/>
          </a:p>
        </p:txBody>
      </p:sp>
      <p:sp>
        <p:nvSpPr>
          <p:cNvPr id="932" name="Google Shape;932;p46"/>
          <p:cNvSpPr/>
          <p:nvPr/>
        </p:nvSpPr>
        <p:spPr>
          <a:xfrm flipH="1" rot="10800000">
            <a:off x="7086600" y="2895600"/>
            <a:ext cx="457200" cy="457200"/>
          </a:xfrm>
          <a:prstGeom prst="triangle">
            <a:avLst>
              <a:gd fmla="val 50000"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33" name="Google Shape;933;p46"/>
          <p:cNvSpPr/>
          <p:nvPr/>
        </p:nvSpPr>
        <p:spPr>
          <a:xfrm>
            <a:off x="6400800" y="4343400"/>
            <a:ext cx="457200" cy="457200"/>
          </a:xfrm>
          <a:prstGeom prst="triangle">
            <a:avLst>
              <a:gd fmla="val 50000"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934" name="Google Shape;934;p46"/>
          <p:cNvCxnSpPr/>
          <p:nvPr/>
        </p:nvCxnSpPr>
        <p:spPr>
          <a:xfrm>
            <a:off x="5113337" y="1946275"/>
            <a:ext cx="2201862" cy="949325"/>
          </a:xfrm>
          <a:prstGeom prst="straightConnector1">
            <a:avLst/>
          </a:prstGeom>
          <a:noFill/>
          <a:ln cap="sq" cmpd="sng" w="28425">
            <a:solidFill>
              <a:srgbClr val="000000"/>
            </a:solidFill>
            <a:prstDash val="solid"/>
            <a:miter lim="800000"/>
            <a:headEnd len="med" w="med" type="none"/>
            <a:tailEnd len="med" w="med" type="none"/>
          </a:ln>
        </p:spPr>
      </p:cxnSp>
      <p:cxnSp>
        <p:nvCxnSpPr>
          <p:cNvPr id="935" name="Google Shape;935;p46"/>
          <p:cNvCxnSpPr/>
          <p:nvPr/>
        </p:nvCxnSpPr>
        <p:spPr>
          <a:xfrm flipH="1" rot="10800000">
            <a:off x="6629400" y="3352800"/>
            <a:ext cx="685800" cy="990600"/>
          </a:xfrm>
          <a:prstGeom prst="straightConnector1">
            <a:avLst/>
          </a:prstGeom>
          <a:noFill/>
          <a:ln cap="sq" cmpd="sng" w="28425">
            <a:solidFill>
              <a:srgbClr val="000000"/>
            </a:solidFill>
            <a:prstDash val="solid"/>
            <a:miter lim="800000"/>
            <a:headEnd len="med" w="med" type="none"/>
            <a:tailEnd len="med" w="med" type="none"/>
          </a:ln>
        </p:spPr>
      </p:cxnSp>
      <p:cxnSp>
        <p:nvCxnSpPr>
          <p:cNvPr id="936" name="Google Shape;936;p46"/>
          <p:cNvCxnSpPr/>
          <p:nvPr/>
        </p:nvCxnSpPr>
        <p:spPr>
          <a:xfrm flipH="1" rot="10800000">
            <a:off x="7315200" y="3352800"/>
            <a:ext cx="1587" cy="1004887"/>
          </a:xfrm>
          <a:prstGeom prst="straightConnector1">
            <a:avLst/>
          </a:prstGeom>
          <a:noFill/>
          <a:ln cap="sq" cmpd="sng" w="28425">
            <a:solidFill>
              <a:srgbClr val="000000"/>
            </a:solidFill>
            <a:prstDash val="solid"/>
            <a:miter lim="800000"/>
            <a:headEnd len="med" w="med" type="none"/>
            <a:tailEnd len="med" w="med" type="none"/>
          </a:ln>
        </p:spPr>
      </p:cxnSp>
      <p:cxnSp>
        <p:nvCxnSpPr>
          <p:cNvPr id="937" name="Google Shape;937;p46"/>
          <p:cNvCxnSpPr/>
          <p:nvPr/>
        </p:nvCxnSpPr>
        <p:spPr>
          <a:xfrm rot="10800000">
            <a:off x="7315200" y="3352800"/>
            <a:ext cx="685800" cy="1004887"/>
          </a:xfrm>
          <a:prstGeom prst="straightConnector1">
            <a:avLst/>
          </a:prstGeom>
          <a:noFill/>
          <a:ln cap="sq" cmpd="sng" w="28425">
            <a:solidFill>
              <a:srgbClr val="000000"/>
            </a:solidFill>
            <a:prstDash val="solid"/>
            <a:miter lim="800000"/>
            <a:headEnd len="med" w="med" type="none"/>
            <a:tailEnd len="med" w="med" type="none"/>
          </a:ln>
        </p:spPr>
      </p:cxnSp>
      <p:sp>
        <p:nvSpPr>
          <p:cNvPr id="938" name="Google Shape;938;p46"/>
          <p:cNvSpPr txBox="1"/>
          <p:nvPr/>
        </p:nvSpPr>
        <p:spPr>
          <a:xfrm>
            <a:off x="64770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5</a:t>
            </a:r>
            <a:endParaRPr/>
          </a:p>
        </p:txBody>
      </p:sp>
      <p:sp>
        <p:nvSpPr>
          <p:cNvPr id="939" name="Google Shape;939;p46"/>
          <p:cNvSpPr txBox="1"/>
          <p:nvPr/>
        </p:nvSpPr>
        <p:spPr>
          <a:xfrm>
            <a:off x="7696200" y="2889250"/>
            <a:ext cx="4746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5</a:t>
            </a:r>
            <a:endParaRPr/>
          </a:p>
        </p:txBody>
      </p:sp>
      <p:grpSp>
        <p:nvGrpSpPr>
          <p:cNvPr id="940" name="Google Shape;940;p46"/>
          <p:cNvGrpSpPr/>
          <p:nvPr/>
        </p:nvGrpSpPr>
        <p:grpSpPr>
          <a:xfrm>
            <a:off x="7239000" y="4570413"/>
            <a:ext cx="149225" cy="152400"/>
            <a:chOff x="4560" y="2879"/>
            <a:chExt cx="94" cy="96"/>
          </a:xfrm>
        </p:grpSpPr>
        <p:cxnSp>
          <p:nvCxnSpPr>
            <p:cNvPr id="941" name="Google Shape;941;p46"/>
            <p:cNvCxnSpPr/>
            <p:nvPr/>
          </p:nvCxnSpPr>
          <p:spPr>
            <a:xfrm>
              <a:off x="4560" y="2881"/>
              <a:ext cx="94" cy="92"/>
            </a:xfrm>
            <a:prstGeom prst="straightConnector1">
              <a:avLst/>
            </a:prstGeom>
            <a:noFill/>
            <a:ln cap="sq" cmpd="sng" w="57225">
              <a:solidFill>
                <a:srgbClr val="000000"/>
              </a:solidFill>
              <a:prstDash val="solid"/>
              <a:miter lim="800000"/>
              <a:headEnd len="med" w="med" type="none"/>
              <a:tailEnd len="med" w="med" type="none"/>
            </a:ln>
          </p:spPr>
        </p:cxnSp>
        <p:cxnSp>
          <p:nvCxnSpPr>
            <p:cNvPr id="942" name="Google Shape;942;p46"/>
            <p:cNvCxnSpPr/>
            <p:nvPr/>
          </p:nvCxnSpPr>
          <p:spPr>
            <a:xfrm flipH="1" rot="10800000">
              <a:off x="4560" y="2879"/>
              <a:ext cx="94" cy="96"/>
            </a:xfrm>
            <a:prstGeom prst="straightConnector1">
              <a:avLst/>
            </a:prstGeom>
            <a:noFill/>
            <a:ln cap="sq" cmpd="sng" w="57225">
              <a:solidFill>
                <a:srgbClr val="000000"/>
              </a:solidFill>
              <a:prstDash val="solid"/>
              <a:miter lim="800000"/>
              <a:headEnd len="med" w="med" type="none"/>
              <a:tailEnd len="med" w="med" type="none"/>
            </a:ln>
          </p:spPr>
        </p:cxnSp>
      </p:grpSp>
      <p:grpSp>
        <p:nvGrpSpPr>
          <p:cNvPr id="943" name="Google Shape;943;p46"/>
          <p:cNvGrpSpPr/>
          <p:nvPr/>
        </p:nvGrpSpPr>
        <p:grpSpPr>
          <a:xfrm>
            <a:off x="7924800" y="4570413"/>
            <a:ext cx="149225" cy="152400"/>
            <a:chOff x="4992" y="2879"/>
            <a:chExt cx="94" cy="96"/>
          </a:xfrm>
        </p:grpSpPr>
        <p:cxnSp>
          <p:nvCxnSpPr>
            <p:cNvPr id="944" name="Google Shape;944;p46"/>
            <p:cNvCxnSpPr/>
            <p:nvPr/>
          </p:nvCxnSpPr>
          <p:spPr>
            <a:xfrm>
              <a:off x="4992" y="2881"/>
              <a:ext cx="94" cy="92"/>
            </a:xfrm>
            <a:prstGeom prst="straightConnector1">
              <a:avLst/>
            </a:prstGeom>
            <a:noFill/>
            <a:ln cap="sq" cmpd="sng" w="57225">
              <a:solidFill>
                <a:srgbClr val="000000"/>
              </a:solidFill>
              <a:prstDash val="solid"/>
              <a:miter lim="800000"/>
              <a:headEnd len="med" w="med" type="none"/>
              <a:tailEnd len="med" w="med" type="none"/>
            </a:ln>
          </p:spPr>
        </p:cxnSp>
        <p:cxnSp>
          <p:nvCxnSpPr>
            <p:cNvPr id="945" name="Google Shape;945;p46"/>
            <p:cNvCxnSpPr/>
            <p:nvPr/>
          </p:nvCxnSpPr>
          <p:spPr>
            <a:xfrm flipH="1" rot="10800000">
              <a:off x="4992" y="2879"/>
              <a:ext cx="94" cy="96"/>
            </a:xfrm>
            <a:prstGeom prst="straightConnector1">
              <a:avLst/>
            </a:prstGeom>
            <a:noFill/>
            <a:ln cap="sq" cmpd="sng" w="57225">
              <a:solidFill>
                <a:srgbClr val="000000"/>
              </a:solidFill>
              <a:prstDash val="solid"/>
              <a:miter lim="800000"/>
              <a:headEnd len="med" w="med" type="none"/>
              <a:tailEnd len="med" w="med" type="none"/>
            </a:ln>
          </p:spPr>
        </p:cxnSp>
      </p:grpSp>
      <p:sp>
        <p:nvSpPr>
          <p:cNvPr id="946" name="Google Shape;946;p46"/>
          <p:cNvSpPr txBox="1"/>
          <p:nvPr/>
        </p:nvSpPr>
        <p:spPr>
          <a:xfrm>
            <a:off x="533400" y="2819400"/>
            <a:ext cx="59213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MIN</a:t>
            </a:r>
            <a:endParaRPr/>
          </a:p>
        </p:txBody>
      </p:sp>
      <p:cxnSp>
        <p:nvCxnSpPr>
          <p:cNvPr id="947" name="Google Shape;947;p46"/>
          <p:cNvCxnSpPr/>
          <p:nvPr/>
        </p:nvCxnSpPr>
        <p:spPr>
          <a:xfrm>
            <a:off x="9144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53" name="Shape 953"/>
        <p:cNvGrpSpPr/>
        <p:nvPr/>
      </p:nvGrpSpPr>
      <p:grpSpPr>
        <a:xfrm>
          <a:off x="0" y="0"/>
          <a:ext cx="0" cy="0"/>
          <a:chOff x="0" y="0"/>
          <a:chExt cx="0" cy="0"/>
        </a:xfrm>
      </p:grpSpPr>
      <p:sp>
        <p:nvSpPr>
          <p:cNvPr id="954" name="Google Shape;954;p4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Noto Sans Symbols"/>
              <a:buNone/>
            </a:pPr>
            <a:r>
              <a:rPr b="0" i="1" lang="en-US" sz="4400" u="none">
                <a:solidFill>
                  <a:srgbClr val="000000"/>
                </a:solidFill>
                <a:latin typeface="Noto Sans Symbols"/>
                <a:ea typeface="Noto Sans Symbols"/>
                <a:cs typeface="Noto Sans Symbols"/>
                <a:sym typeface="Noto Sans Symbols"/>
              </a:rPr>
              <a:t>α</a:t>
            </a:r>
            <a:r>
              <a:rPr b="0" i="1" lang="en-US" sz="4400" u="none">
                <a:solidFill>
                  <a:srgbClr val="000000"/>
                </a:solidFill>
                <a:latin typeface="Calibri"/>
                <a:ea typeface="Calibri"/>
                <a:cs typeface="Calibri"/>
                <a:sym typeface="Calibri"/>
              </a:rPr>
              <a:t>-</a:t>
            </a:r>
            <a:r>
              <a:rPr b="0" i="1" lang="en-US" sz="4400" u="none">
                <a:solidFill>
                  <a:srgbClr val="000000"/>
                </a:solidFill>
                <a:latin typeface="Noto Sans Symbols"/>
                <a:ea typeface="Noto Sans Symbols"/>
                <a:cs typeface="Noto Sans Symbols"/>
                <a:sym typeface="Noto Sans Symbols"/>
              </a:rPr>
              <a:t>β</a:t>
            </a:r>
            <a:r>
              <a:rPr b="0" i="0" lang="en-US" sz="4400" u="none">
                <a:solidFill>
                  <a:srgbClr val="000000"/>
                </a:solidFill>
                <a:latin typeface="Calibri"/>
                <a:ea typeface="Calibri"/>
                <a:cs typeface="Calibri"/>
                <a:sym typeface="Calibri"/>
              </a:rPr>
              <a:t> pruning: example</a:t>
            </a:r>
            <a:endParaRPr/>
          </a:p>
        </p:txBody>
      </p:sp>
      <p:sp>
        <p:nvSpPr>
          <p:cNvPr id="955" name="Google Shape;955;p47"/>
          <p:cNvSpPr/>
          <p:nvPr/>
        </p:nvSpPr>
        <p:spPr>
          <a:xfrm flipH="1" rot="10800000">
            <a:off x="4884737" y="28956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56" name="Google Shape;956;p47"/>
          <p:cNvSpPr/>
          <p:nvPr/>
        </p:nvSpPr>
        <p:spPr>
          <a:xfrm>
            <a:off x="4884737" y="1489075"/>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57" name="Google Shape;957;p47"/>
          <p:cNvSpPr/>
          <p:nvPr/>
        </p:nvSpPr>
        <p:spPr>
          <a:xfrm>
            <a:off x="245745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58" name="Google Shape;958;p47"/>
          <p:cNvSpPr/>
          <p:nvPr/>
        </p:nvSpPr>
        <p:spPr>
          <a:xfrm>
            <a:off x="31242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59" name="Google Shape;959;p47"/>
          <p:cNvSpPr/>
          <p:nvPr/>
        </p:nvSpPr>
        <p:spPr>
          <a:xfrm>
            <a:off x="18288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60" name="Google Shape;960;p47"/>
          <p:cNvSpPr/>
          <p:nvPr/>
        </p:nvSpPr>
        <p:spPr>
          <a:xfrm flipH="1" rot="10800000">
            <a:off x="2457450" y="28956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961" name="Google Shape;961;p47"/>
          <p:cNvCxnSpPr/>
          <p:nvPr/>
        </p:nvCxnSpPr>
        <p:spPr>
          <a:xfrm flipH="1">
            <a:off x="2686050" y="1946275"/>
            <a:ext cx="2427287" cy="949325"/>
          </a:xfrm>
          <a:prstGeom prst="straightConnector1">
            <a:avLst/>
          </a:prstGeom>
          <a:noFill/>
          <a:ln cap="sq" cmpd="sng" w="28425">
            <a:solidFill>
              <a:srgbClr val="000000"/>
            </a:solidFill>
            <a:prstDash val="solid"/>
            <a:miter lim="800000"/>
            <a:headEnd len="med" w="med" type="none"/>
            <a:tailEnd len="med" w="med" type="none"/>
          </a:ln>
        </p:spPr>
      </p:cxnSp>
      <p:cxnSp>
        <p:nvCxnSpPr>
          <p:cNvPr id="962" name="Google Shape;962;p47"/>
          <p:cNvCxnSpPr/>
          <p:nvPr/>
        </p:nvCxnSpPr>
        <p:spPr>
          <a:xfrm flipH="1">
            <a:off x="2057400" y="3352800"/>
            <a:ext cx="628650" cy="990600"/>
          </a:xfrm>
          <a:prstGeom prst="straightConnector1">
            <a:avLst/>
          </a:prstGeom>
          <a:noFill/>
          <a:ln cap="sq" cmpd="sng" w="9525">
            <a:solidFill>
              <a:srgbClr val="000000"/>
            </a:solidFill>
            <a:prstDash val="solid"/>
            <a:miter lim="800000"/>
            <a:headEnd len="med" w="med" type="none"/>
            <a:tailEnd len="med" w="med" type="none"/>
          </a:ln>
        </p:spPr>
      </p:cxnSp>
      <p:cxnSp>
        <p:nvCxnSpPr>
          <p:cNvPr id="963" name="Google Shape;963;p47"/>
          <p:cNvCxnSpPr/>
          <p:nvPr/>
        </p:nvCxnSpPr>
        <p:spPr>
          <a:xfrm>
            <a:off x="2686050" y="3352800"/>
            <a:ext cx="1587" cy="990600"/>
          </a:xfrm>
          <a:prstGeom prst="straightConnector1">
            <a:avLst/>
          </a:prstGeom>
          <a:noFill/>
          <a:ln cap="sq" cmpd="sng" w="9525">
            <a:solidFill>
              <a:srgbClr val="000000"/>
            </a:solidFill>
            <a:prstDash val="solid"/>
            <a:miter lim="800000"/>
            <a:headEnd len="med" w="med" type="none"/>
            <a:tailEnd len="med" w="med" type="none"/>
          </a:ln>
        </p:spPr>
      </p:cxnSp>
      <p:cxnSp>
        <p:nvCxnSpPr>
          <p:cNvPr id="964" name="Google Shape;964;p47"/>
          <p:cNvCxnSpPr/>
          <p:nvPr/>
        </p:nvCxnSpPr>
        <p:spPr>
          <a:xfrm>
            <a:off x="2686050" y="3352800"/>
            <a:ext cx="666750" cy="990600"/>
          </a:xfrm>
          <a:prstGeom prst="straightConnector1">
            <a:avLst/>
          </a:prstGeom>
          <a:noFill/>
          <a:ln cap="sq" cmpd="sng" w="9525">
            <a:solidFill>
              <a:srgbClr val="000000"/>
            </a:solidFill>
            <a:prstDash val="solid"/>
            <a:miter lim="800000"/>
            <a:headEnd len="med" w="med" type="none"/>
            <a:tailEnd len="med" w="med" type="none"/>
          </a:ln>
        </p:spPr>
      </p:cxnSp>
      <p:sp>
        <p:nvSpPr>
          <p:cNvPr id="965" name="Google Shape;965;p47"/>
          <p:cNvSpPr txBox="1"/>
          <p:nvPr/>
        </p:nvSpPr>
        <p:spPr>
          <a:xfrm>
            <a:off x="5410200" y="1447800"/>
            <a:ext cx="4746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6</a:t>
            </a:r>
            <a:endParaRPr/>
          </a:p>
        </p:txBody>
      </p:sp>
      <p:sp>
        <p:nvSpPr>
          <p:cNvPr id="966" name="Google Shape;966;p47"/>
          <p:cNvSpPr txBox="1"/>
          <p:nvPr/>
        </p:nvSpPr>
        <p:spPr>
          <a:xfrm>
            <a:off x="2971800" y="28956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6</a:t>
            </a:r>
            <a:endParaRPr/>
          </a:p>
        </p:txBody>
      </p:sp>
      <p:sp>
        <p:nvSpPr>
          <p:cNvPr id="967" name="Google Shape;967;p47"/>
          <p:cNvSpPr txBox="1"/>
          <p:nvPr/>
        </p:nvSpPr>
        <p:spPr>
          <a:xfrm>
            <a:off x="533400" y="1676400"/>
            <a:ext cx="64611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MAX</a:t>
            </a:r>
            <a:endParaRPr/>
          </a:p>
        </p:txBody>
      </p:sp>
      <p:sp>
        <p:nvSpPr>
          <p:cNvPr id="968" name="Google Shape;968;p47"/>
          <p:cNvSpPr txBox="1"/>
          <p:nvPr/>
        </p:nvSpPr>
        <p:spPr>
          <a:xfrm>
            <a:off x="187325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6</a:t>
            </a:r>
            <a:endParaRPr/>
          </a:p>
        </p:txBody>
      </p:sp>
      <p:sp>
        <p:nvSpPr>
          <p:cNvPr id="969" name="Google Shape;969;p47"/>
          <p:cNvSpPr txBox="1"/>
          <p:nvPr/>
        </p:nvSpPr>
        <p:spPr>
          <a:xfrm>
            <a:off x="2438400" y="4876800"/>
            <a:ext cx="4127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12</a:t>
            </a:r>
            <a:endParaRPr/>
          </a:p>
        </p:txBody>
      </p:sp>
      <p:sp>
        <p:nvSpPr>
          <p:cNvPr id="970" name="Google Shape;970;p47"/>
          <p:cNvSpPr txBox="1"/>
          <p:nvPr/>
        </p:nvSpPr>
        <p:spPr>
          <a:xfrm>
            <a:off x="32004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8</a:t>
            </a:r>
            <a:endParaRPr/>
          </a:p>
        </p:txBody>
      </p:sp>
      <p:sp>
        <p:nvSpPr>
          <p:cNvPr id="971" name="Google Shape;971;p47"/>
          <p:cNvSpPr/>
          <p:nvPr/>
        </p:nvSpPr>
        <p:spPr>
          <a:xfrm>
            <a:off x="42672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972" name="Google Shape;972;p47"/>
          <p:cNvGrpSpPr/>
          <p:nvPr/>
        </p:nvGrpSpPr>
        <p:grpSpPr>
          <a:xfrm>
            <a:off x="5037137" y="4570413"/>
            <a:ext cx="149225" cy="152400"/>
            <a:chOff x="3173" y="2879"/>
            <a:chExt cx="94" cy="96"/>
          </a:xfrm>
        </p:grpSpPr>
        <p:cxnSp>
          <p:nvCxnSpPr>
            <p:cNvPr id="973" name="Google Shape;973;p47"/>
            <p:cNvCxnSpPr/>
            <p:nvPr/>
          </p:nvCxnSpPr>
          <p:spPr>
            <a:xfrm>
              <a:off x="3173" y="2881"/>
              <a:ext cx="94" cy="92"/>
            </a:xfrm>
            <a:prstGeom prst="straightConnector1">
              <a:avLst/>
            </a:prstGeom>
            <a:noFill/>
            <a:ln cap="sq" cmpd="sng" w="57225">
              <a:solidFill>
                <a:srgbClr val="000000"/>
              </a:solidFill>
              <a:prstDash val="solid"/>
              <a:miter lim="800000"/>
              <a:headEnd len="med" w="med" type="none"/>
              <a:tailEnd len="med" w="med" type="none"/>
            </a:ln>
          </p:spPr>
        </p:cxnSp>
        <p:cxnSp>
          <p:nvCxnSpPr>
            <p:cNvPr id="974" name="Google Shape;974;p47"/>
            <p:cNvCxnSpPr/>
            <p:nvPr/>
          </p:nvCxnSpPr>
          <p:spPr>
            <a:xfrm flipH="1" rot="10800000">
              <a:off x="3173" y="2879"/>
              <a:ext cx="94" cy="96"/>
            </a:xfrm>
            <a:prstGeom prst="straightConnector1">
              <a:avLst/>
            </a:prstGeom>
            <a:noFill/>
            <a:ln cap="sq" cmpd="sng" w="57225">
              <a:solidFill>
                <a:srgbClr val="000000"/>
              </a:solidFill>
              <a:prstDash val="solid"/>
              <a:miter lim="800000"/>
              <a:headEnd len="med" w="med" type="none"/>
              <a:tailEnd len="med" w="med" type="none"/>
            </a:ln>
          </p:spPr>
        </p:cxnSp>
      </p:grpSp>
      <p:grpSp>
        <p:nvGrpSpPr>
          <p:cNvPr id="975" name="Google Shape;975;p47"/>
          <p:cNvGrpSpPr/>
          <p:nvPr/>
        </p:nvGrpSpPr>
        <p:grpSpPr>
          <a:xfrm>
            <a:off x="5638800" y="4570413"/>
            <a:ext cx="149225" cy="152400"/>
            <a:chOff x="3552" y="2879"/>
            <a:chExt cx="94" cy="96"/>
          </a:xfrm>
        </p:grpSpPr>
        <p:cxnSp>
          <p:nvCxnSpPr>
            <p:cNvPr id="976" name="Google Shape;976;p47"/>
            <p:cNvCxnSpPr/>
            <p:nvPr/>
          </p:nvCxnSpPr>
          <p:spPr>
            <a:xfrm>
              <a:off x="3552" y="2881"/>
              <a:ext cx="94" cy="92"/>
            </a:xfrm>
            <a:prstGeom prst="straightConnector1">
              <a:avLst/>
            </a:prstGeom>
            <a:noFill/>
            <a:ln cap="sq" cmpd="sng" w="57225">
              <a:solidFill>
                <a:srgbClr val="000000"/>
              </a:solidFill>
              <a:prstDash val="solid"/>
              <a:miter lim="800000"/>
              <a:headEnd len="med" w="med" type="none"/>
              <a:tailEnd len="med" w="med" type="none"/>
            </a:ln>
          </p:spPr>
        </p:cxnSp>
        <p:cxnSp>
          <p:nvCxnSpPr>
            <p:cNvPr id="977" name="Google Shape;977;p47"/>
            <p:cNvCxnSpPr/>
            <p:nvPr/>
          </p:nvCxnSpPr>
          <p:spPr>
            <a:xfrm flipH="1" rot="10800000">
              <a:off x="3552" y="2879"/>
              <a:ext cx="94" cy="96"/>
            </a:xfrm>
            <a:prstGeom prst="straightConnector1">
              <a:avLst/>
            </a:prstGeom>
            <a:noFill/>
            <a:ln cap="sq" cmpd="sng" w="57225">
              <a:solidFill>
                <a:srgbClr val="000000"/>
              </a:solidFill>
              <a:prstDash val="solid"/>
              <a:miter lim="800000"/>
              <a:headEnd len="med" w="med" type="none"/>
              <a:tailEnd len="med" w="med" type="none"/>
            </a:ln>
          </p:spPr>
        </p:cxnSp>
      </p:grpSp>
      <p:cxnSp>
        <p:nvCxnSpPr>
          <p:cNvPr id="978" name="Google Shape;978;p47"/>
          <p:cNvCxnSpPr/>
          <p:nvPr/>
        </p:nvCxnSpPr>
        <p:spPr>
          <a:xfrm flipH="1">
            <a:off x="4495800" y="3352800"/>
            <a:ext cx="617537" cy="990600"/>
          </a:xfrm>
          <a:prstGeom prst="straightConnector1">
            <a:avLst/>
          </a:prstGeom>
          <a:noFill/>
          <a:ln cap="sq" cmpd="sng" w="9525">
            <a:solidFill>
              <a:srgbClr val="000000"/>
            </a:solidFill>
            <a:prstDash val="solid"/>
            <a:miter lim="800000"/>
            <a:headEnd len="med" w="med" type="none"/>
            <a:tailEnd len="med" w="med" type="none"/>
          </a:ln>
        </p:spPr>
      </p:cxnSp>
      <p:cxnSp>
        <p:nvCxnSpPr>
          <p:cNvPr id="979" name="Google Shape;979;p47"/>
          <p:cNvCxnSpPr/>
          <p:nvPr/>
        </p:nvCxnSpPr>
        <p:spPr>
          <a:xfrm flipH="1">
            <a:off x="5105400" y="3352800"/>
            <a:ext cx="7937" cy="992187"/>
          </a:xfrm>
          <a:prstGeom prst="straightConnector1">
            <a:avLst/>
          </a:prstGeom>
          <a:noFill/>
          <a:ln cap="sq" cmpd="sng" w="9525">
            <a:solidFill>
              <a:srgbClr val="000000"/>
            </a:solidFill>
            <a:prstDash val="solid"/>
            <a:miter lim="800000"/>
            <a:headEnd len="med" w="med" type="none"/>
            <a:tailEnd len="med" w="med" type="none"/>
          </a:ln>
        </p:spPr>
      </p:cxnSp>
      <p:cxnSp>
        <p:nvCxnSpPr>
          <p:cNvPr id="980" name="Google Shape;980;p47"/>
          <p:cNvCxnSpPr/>
          <p:nvPr/>
        </p:nvCxnSpPr>
        <p:spPr>
          <a:xfrm>
            <a:off x="5113337" y="3352800"/>
            <a:ext cx="525462" cy="992187"/>
          </a:xfrm>
          <a:prstGeom prst="straightConnector1">
            <a:avLst/>
          </a:prstGeom>
          <a:noFill/>
          <a:ln cap="sq" cmpd="sng" w="9525">
            <a:solidFill>
              <a:srgbClr val="000000"/>
            </a:solidFill>
            <a:prstDash val="solid"/>
            <a:miter lim="800000"/>
            <a:headEnd len="med" w="med" type="none"/>
            <a:tailEnd len="med" w="med" type="none"/>
          </a:ln>
        </p:spPr>
      </p:cxnSp>
      <p:cxnSp>
        <p:nvCxnSpPr>
          <p:cNvPr id="981" name="Google Shape;981;p47"/>
          <p:cNvCxnSpPr/>
          <p:nvPr/>
        </p:nvCxnSpPr>
        <p:spPr>
          <a:xfrm>
            <a:off x="5113337" y="1946275"/>
            <a:ext cx="1587" cy="949325"/>
          </a:xfrm>
          <a:prstGeom prst="straightConnector1">
            <a:avLst/>
          </a:prstGeom>
          <a:noFill/>
          <a:ln cap="sq" cmpd="sng" w="9525">
            <a:solidFill>
              <a:srgbClr val="000000"/>
            </a:solidFill>
            <a:prstDash val="solid"/>
            <a:miter lim="800000"/>
            <a:headEnd len="med" w="med" type="none"/>
            <a:tailEnd len="med" w="med" type="none"/>
          </a:ln>
        </p:spPr>
      </p:cxnSp>
      <p:sp>
        <p:nvSpPr>
          <p:cNvPr id="982" name="Google Shape;982;p47"/>
          <p:cNvSpPr txBox="1"/>
          <p:nvPr/>
        </p:nvSpPr>
        <p:spPr>
          <a:xfrm>
            <a:off x="43434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2</a:t>
            </a:r>
            <a:endParaRPr/>
          </a:p>
        </p:txBody>
      </p:sp>
      <p:sp>
        <p:nvSpPr>
          <p:cNvPr id="983" name="Google Shape;983;p47"/>
          <p:cNvSpPr txBox="1"/>
          <p:nvPr/>
        </p:nvSpPr>
        <p:spPr>
          <a:xfrm flipH="1">
            <a:off x="5334000" y="2895600"/>
            <a:ext cx="4746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2</a:t>
            </a:r>
            <a:endParaRPr/>
          </a:p>
        </p:txBody>
      </p:sp>
      <p:sp>
        <p:nvSpPr>
          <p:cNvPr id="984" name="Google Shape;984;p47"/>
          <p:cNvSpPr/>
          <p:nvPr/>
        </p:nvSpPr>
        <p:spPr>
          <a:xfrm flipH="1" rot="10800000">
            <a:off x="7086600" y="28956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85" name="Google Shape;985;p47"/>
          <p:cNvSpPr/>
          <p:nvPr/>
        </p:nvSpPr>
        <p:spPr>
          <a:xfrm>
            <a:off x="64008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986" name="Google Shape;986;p47"/>
          <p:cNvCxnSpPr/>
          <p:nvPr/>
        </p:nvCxnSpPr>
        <p:spPr>
          <a:xfrm>
            <a:off x="5113337" y="1946275"/>
            <a:ext cx="2201862" cy="949325"/>
          </a:xfrm>
          <a:prstGeom prst="straightConnector1">
            <a:avLst/>
          </a:prstGeom>
          <a:noFill/>
          <a:ln cap="sq" cmpd="sng" w="9525">
            <a:solidFill>
              <a:srgbClr val="000000"/>
            </a:solidFill>
            <a:prstDash val="solid"/>
            <a:miter lim="800000"/>
            <a:headEnd len="med" w="med" type="none"/>
            <a:tailEnd len="med" w="med" type="none"/>
          </a:ln>
        </p:spPr>
      </p:cxnSp>
      <p:cxnSp>
        <p:nvCxnSpPr>
          <p:cNvPr id="987" name="Google Shape;987;p47"/>
          <p:cNvCxnSpPr/>
          <p:nvPr/>
        </p:nvCxnSpPr>
        <p:spPr>
          <a:xfrm flipH="1" rot="10800000">
            <a:off x="6629400" y="3352800"/>
            <a:ext cx="685800" cy="990600"/>
          </a:xfrm>
          <a:prstGeom prst="straightConnector1">
            <a:avLst/>
          </a:prstGeom>
          <a:noFill/>
          <a:ln cap="sq" cmpd="sng" w="9525">
            <a:solidFill>
              <a:srgbClr val="000000"/>
            </a:solidFill>
            <a:prstDash val="solid"/>
            <a:miter lim="800000"/>
            <a:headEnd len="med" w="med" type="none"/>
            <a:tailEnd len="med" w="med" type="none"/>
          </a:ln>
        </p:spPr>
      </p:cxnSp>
      <p:cxnSp>
        <p:nvCxnSpPr>
          <p:cNvPr id="988" name="Google Shape;988;p47"/>
          <p:cNvCxnSpPr/>
          <p:nvPr/>
        </p:nvCxnSpPr>
        <p:spPr>
          <a:xfrm flipH="1" rot="10800000">
            <a:off x="7315200" y="3352800"/>
            <a:ext cx="1587" cy="990600"/>
          </a:xfrm>
          <a:prstGeom prst="straightConnector1">
            <a:avLst/>
          </a:prstGeom>
          <a:noFill/>
          <a:ln cap="sq" cmpd="sng" w="9525">
            <a:solidFill>
              <a:srgbClr val="000000"/>
            </a:solidFill>
            <a:prstDash val="solid"/>
            <a:miter lim="800000"/>
            <a:headEnd len="med" w="med" type="none"/>
            <a:tailEnd len="med" w="med" type="none"/>
          </a:ln>
        </p:spPr>
      </p:cxnSp>
      <p:cxnSp>
        <p:nvCxnSpPr>
          <p:cNvPr id="989" name="Google Shape;989;p47"/>
          <p:cNvCxnSpPr/>
          <p:nvPr/>
        </p:nvCxnSpPr>
        <p:spPr>
          <a:xfrm rot="10800000">
            <a:off x="7315200" y="3352800"/>
            <a:ext cx="685800" cy="990600"/>
          </a:xfrm>
          <a:prstGeom prst="straightConnector1">
            <a:avLst/>
          </a:prstGeom>
          <a:noFill/>
          <a:ln cap="sq" cmpd="sng" w="9525">
            <a:solidFill>
              <a:srgbClr val="000000"/>
            </a:solidFill>
            <a:prstDash val="solid"/>
            <a:miter lim="800000"/>
            <a:headEnd len="med" w="med" type="none"/>
            <a:tailEnd len="med" w="med" type="none"/>
          </a:ln>
        </p:spPr>
      </p:cxnSp>
      <p:sp>
        <p:nvSpPr>
          <p:cNvPr id="990" name="Google Shape;990;p47"/>
          <p:cNvSpPr txBox="1"/>
          <p:nvPr/>
        </p:nvSpPr>
        <p:spPr>
          <a:xfrm>
            <a:off x="64770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5</a:t>
            </a:r>
            <a:endParaRPr/>
          </a:p>
        </p:txBody>
      </p:sp>
      <p:sp>
        <p:nvSpPr>
          <p:cNvPr id="991" name="Google Shape;991;p47"/>
          <p:cNvSpPr txBox="1"/>
          <p:nvPr/>
        </p:nvSpPr>
        <p:spPr>
          <a:xfrm>
            <a:off x="7696200" y="2889250"/>
            <a:ext cx="4746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5</a:t>
            </a:r>
            <a:endParaRPr/>
          </a:p>
        </p:txBody>
      </p:sp>
      <p:grpSp>
        <p:nvGrpSpPr>
          <p:cNvPr id="992" name="Google Shape;992;p47"/>
          <p:cNvGrpSpPr/>
          <p:nvPr/>
        </p:nvGrpSpPr>
        <p:grpSpPr>
          <a:xfrm>
            <a:off x="7239000" y="4570413"/>
            <a:ext cx="149225" cy="152400"/>
            <a:chOff x="4560" y="2879"/>
            <a:chExt cx="94" cy="96"/>
          </a:xfrm>
        </p:grpSpPr>
        <p:cxnSp>
          <p:nvCxnSpPr>
            <p:cNvPr id="993" name="Google Shape;993;p47"/>
            <p:cNvCxnSpPr/>
            <p:nvPr/>
          </p:nvCxnSpPr>
          <p:spPr>
            <a:xfrm>
              <a:off x="4560" y="2881"/>
              <a:ext cx="94" cy="92"/>
            </a:xfrm>
            <a:prstGeom prst="straightConnector1">
              <a:avLst/>
            </a:prstGeom>
            <a:noFill/>
            <a:ln cap="sq" cmpd="sng" w="57225">
              <a:solidFill>
                <a:srgbClr val="000000"/>
              </a:solidFill>
              <a:prstDash val="solid"/>
              <a:miter lim="800000"/>
              <a:headEnd len="med" w="med" type="none"/>
              <a:tailEnd len="med" w="med" type="none"/>
            </a:ln>
          </p:spPr>
        </p:cxnSp>
        <p:cxnSp>
          <p:nvCxnSpPr>
            <p:cNvPr id="994" name="Google Shape;994;p47"/>
            <p:cNvCxnSpPr/>
            <p:nvPr/>
          </p:nvCxnSpPr>
          <p:spPr>
            <a:xfrm flipH="1" rot="10800000">
              <a:off x="4560" y="2879"/>
              <a:ext cx="94" cy="96"/>
            </a:xfrm>
            <a:prstGeom prst="straightConnector1">
              <a:avLst/>
            </a:prstGeom>
            <a:noFill/>
            <a:ln cap="sq" cmpd="sng" w="57225">
              <a:solidFill>
                <a:srgbClr val="000000"/>
              </a:solidFill>
              <a:prstDash val="solid"/>
              <a:miter lim="800000"/>
              <a:headEnd len="med" w="med" type="none"/>
              <a:tailEnd len="med" w="med" type="none"/>
            </a:ln>
          </p:spPr>
        </p:cxnSp>
      </p:grpSp>
      <p:grpSp>
        <p:nvGrpSpPr>
          <p:cNvPr id="995" name="Google Shape;995;p47"/>
          <p:cNvGrpSpPr/>
          <p:nvPr/>
        </p:nvGrpSpPr>
        <p:grpSpPr>
          <a:xfrm>
            <a:off x="7924800" y="4570413"/>
            <a:ext cx="149225" cy="152400"/>
            <a:chOff x="4992" y="2879"/>
            <a:chExt cx="94" cy="96"/>
          </a:xfrm>
        </p:grpSpPr>
        <p:cxnSp>
          <p:nvCxnSpPr>
            <p:cNvPr id="996" name="Google Shape;996;p47"/>
            <p:cNvCxnSpPr/>
            <p:nvPr/>
          </p:nvCxnSpPr>
          <p:spPr>
            <a:xfrm>
              <a:off x="4992" y="2881"/>
              <a:ext cx="94" cy="92"/>
            </a:xfrm>
            <a:prstGeom prst="straightConnector1">
              <a:avLst/>
            </a:prstGeom>
            <a:noFill/>
            <a:ln cap="sq" cmpd="sng" w="57225">
              <a:solidFill>
                <a:srgbClr val="000000"/>
              </a:solidFill>
              <a:prstDash val="solid"/>
              <a:miter lim="800000"/>
              <a:headEnd len="med" w="med" type="none"/>
              <a:tailEnd len="med" w="med" type="none"/>
            </a:ln>
          </p:spPr>
        </p:cxnSp>
        <p:cxnSp>
          <p:nvCxnSpPr>
            <p:cNvPr id="997" name="Google Shape;997;p47"/>
            <p:cNvCxnSpPr/>
            <p:nvPr/>
          </p:nvCxnSpPr>
          <p:spPr>
            <a:xfrm flipH="1" rot="10800000">
              <a:off x="4992" y="2879"/>
              <a:ext cx="94" cy="96"/>
            </a:xfrm>
            <a:prstGeom prst="straightConnector1">
              <a:avLst/>
            </a:prstGeom>
            <a:noFill/>
            <a:ln cap="sq" cmpd="sng" w="57225">
              <a:solidFill>
                <a:srgbClr val="000000"/>
              </a:solidFill>
              <a:prstDash val="solid"/>
              <a:miter lim="800000"/>
              <a:headEnd len="med" w="med" type="none"/>
              <a:tailEnd len="med" w="med" type="none"/>
            </a:ln>
          </p:spPr>
        </p:cxnSp>
      </p:grpSp>
      <p:sp>
        <p:nvSpPr>
          <p:cNvPr id="998" name="Google Shape;998;p47"/>
          <p:cNvSpPr txBox="1"/>
          <p:nvPr/>
        </p:nvSpPr>
        <p:spPr>
          <a:xfrm>
            <a:off x="533400" y="2819400"/>
            <a:ext cx="59213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MIN</a:t>
            </a:r>
            <a:endParaRPr/>
          </a:p>
        </p:txBody>
      </p:sp>
      <p:sp>
        <p:nvSpPr>
          <p:cNvPr id="999" name="Google Shape;999;p47"/>
          <p:cNvSpPr txBox="1"/>
          <p:nvPr/>
        </p:nvSpPr>
        <p:spPr>
          <a:xfrm>
            <a:off x="2667000" y="2133600"/>
            <a:ext cx="1546225" cy="368300"/>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Selected move</a:t>
            </a:r>
            <a:endParaRPr/>
          </a:p>
        </p:txBody>
      </p:sp>
      <p:cxnSp>
        <p:nvCxnSpPr>
          <p:cNvPr id="1000" name="Google Shape;1000;p47"/>
          <p:cNvCxnSpPr/>
          <p:nvPr/>
        </p:nvCxnSpPr>
        <p:spPr>
          <a:xfrm>
            <a:off x="9144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06" name="Shape 1006"/>
        <p:cNvGrpSpPr/>
        <p:nvPr/>
      </p:nvGrpSpPr>
      <p:grpSpPr>
        <a:xfrm>
          <a:off x="0" y="0"/>
          <a:ext cx="0" cy="0"/>
          <a:chOff x="0" y="0"/>
          <a:chExt cx="0" cy="0"/>
        </a:xfrm>
      </p:grpSpPr>
      <p:sp>
        <p:nvSpPr>
          <p:cNvPr id="1007" name="Google Shape;1007;p48"/>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Noto Sans Symbols"/>
              <a:buNone/>
            </a:pPr>
            <a:r>
              <a:rPr b="0" i="1" lang="en-US" sz="4400" u="none">
                <a:solidFill>
                  <a:srgbClr val="000000"/>
                </a:solidFill>
                <a:latin typeface="Noto Sans Symbols"/>
                <a:ea typeface="Noto Sans Symbols"/>
                <a:cs typeface="Noto Sans Symbols"/>
                <a:sym typeface="Noto Sans Symbols"/>
              </a:rPr>
              <a:t>α</a:t>
            </a:r>
            <a:r>
              <a:rPr b="0" i="1" lang="en-US" sz="4400" u="none">
                <a:solidFill>
                  <a:srgbClr val="000000"/>
                </a:solidFill>
                <a:latin typeface="Calibri"/>
                <a:ea typeface="Calibri"/>
                <a:cs typeface="Calibri"/>
                <a:sym typeface="Calibri"/>
              </a:rPr>
              <a:t>-</a:t>
            </a:r>
            <a:r>
              <a:rPr b="0" i="1" lang="en-US" sz="4400" u="none">
                <a:solidFill>
                  <a:srgbClr val="000000"/>
                </a:solidFill>
                <a:latin typeface="Noto Sans Symbols"/>
                <a:ea typeface="Noto Sans Symbols"/>
                <a:cs typeface="Noto Sans Symbols"/>
                <a:sym typeface="Noto Sans Symbols"/>
              </a:rPr>
              <a:t>β</a:t>
            </a:r>
            <a:r>
              <a:rPr b="0" i="0" lang="en-US" sz="4400" u="none">
                <a:solidFill>
                  <a:srgbClr val="000000"/>
                </a:solidFill>
                <a:latin typeface="Calibri"/>
                <a:ea typeface="Calibri"/>
                <a:cs typeface="Calibri"/>
                <a:sym typeface="Calibri"/>
              </a:rPr>
              <a:t> pruning: example 2</a:t>
            </a:r>
            <a:endParaRPr/>
          </a:p>
        </p:txBody>
      </p:sp>
      <p:sp>
        <p:nvSpPr>
          <p:cNvPr id="1008" name="Google Shape;1008;p48"/>
          <p:cNvSpPr/>
          <p:nvPr/>
        </p:nvSpPr>
        <p:spPr>
          <a:xfrm>
            <a:off x="4884737" y="1489075"/>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09" name="Google Shape;1009;p48"/>
          <p:cNvSpPr/>
          <p:nvPr/>
        </p:nvSpPr>
        <p:spPr>
          <a:xfrm>
            <a:off x="2457450" y="4343400"/>
            <a:ext cx="457200" cy="457200"/>
          </a:xfrm>
          <a:prstGeom prst="triangle">
            <a:avLst>
              <a:gd fmla="val 50000"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10" name="Google Shape;1010;p48"/>
          <p:cNvSpPr/>
          <p:nvPr/>
        </p:nvSpPr>
        <p:spPr>
          <a:xfrm>
            <a:off x="3124200" y="4343400"/>
            <a:ext cx="457200" cy="457200"/>
          </a:xfrm>
          <a:prstGeom prst="triangle">
            <a:avLst>
              <a:gd fmla="val 50000"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11" name="Google Shape;1011;p48"/>
          <p:cNvSpPr/>
          <p:nvPr/>
        </p:nvSpPr>
        <p:spPr>
          <a:xfrm>
            <a:off x="1828800" y="4343400"/>
            <a:ext cx="457200" cy="457200"/>
          </a:xfrm>
          <a:prstGeom prst="triangle">
            <a:avLst>
              <a:gd fmla="val 50000"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12" name="Google Shape;1012;p48"/>
          <p:cNvSpPr/>
          <p:nvPr/>
        </p:nvSpPr>
        <p:spPr>
          <a:xfrm flipH="1" rot="10800000">
            <a:off x="2457450" y="2895600"/>
            <a:ext cx="457200" cy="457200"/>
          </a:xfrm>
          <a:prstGeom prst="triangle">
            <a:avLst>
              <a:gd fmla="val 50000"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013" name="Google Shape;1013;p48"/>
          <p:cNvCxnSpPr/>
          <p:nvPr/>
        </p:nvCxnSpPr>
        <p:spPr>
          <a:xfrm flipH="1">
            <a:off x="2686050" y="1946275"/>
            <a:ext cx="2427287" cy="949325"/>
          </a:xfrm>
          <a:prstGeom prst="straightConnector1">
            <a:avLst/>
          </a:prstGeom>
          <a:noFill/>
          <a:ln cap="sq" cmpd="sng" w="28425">
            <a:solidFill>
              <a:srgbClr val="000000"/>
            </a:solidFill>
            <a:prstDash val="solid"/>
            <a:miter lim="800000"/>
            <a:headEnd len="med" w="med" type="none"/>
            <a:tailEnd len="med" w="med" type="none"/>
          </a:ln>
        </p:spPr>
      </p:cxnSp>
      <p:cxnSp>
        <p:nvCxnSpPr>
          <p:cNvPr id="1014" name="Google Shape;1014;p48"/>
          <p:cNvCxnSpPr/>
          <p:nvPr/>
        </p:nvCxnSpPr>
        <p:spPr>
          <a:xfrm flipH="1">
            <a:off x="2057400" y="3352800"/>
            <a:ext cx="628650" cy="990600"/>
          </a:xfrm>
          <a:prstGeom prst="straightConnector1">
            <a:avLst/>
          </a:prstGeom>
          <a:noFill/>
          <a:ln cap="sq" cmpd="sng" w="28425">
            <a:solidFill>
              <a:srgbClr val="000000"/>
            </a:solidFill>
            <a:prstDash val="solid"/>
            <a:miter lim="800000"/>
            <a:headEnd len="med" w="med" type="none"/>
            <a:tailEnd len="med" w="med" type="none"/>
          </a:ln>
        </p:spPr>
      </p:cxnSp>
      <p:cxnSp>
        <p:nvCxnSpPr>
          <p:cNvPr id="1015" name="Google Shape;1015;p48"/>
          <p:cNvCxnSpPr/>
          <p:nvPr/>
        </p:nvCxnSpPr>
        <p:spPr>
          <a:xfrm>
            <a:off x="2686050" y="3352800"/>
            <a:ext cx="1587" cy="990600"/>
          </a:xfrm>
          <a:prstGeom prst="straightConnector1">
            <a:avLst/>
          </a:prstGeom>
          <a:noFill/>
          <a:ln cap="sq" cmpd="sng" w="28425">
            <a:solidFill>
              <a:srgbClr val="000000"/>
            </a:solidFill>
            <a:prstDash val="solid"/>
            <a:miter lim="800000"/>
            <a:headEnd len="med" w="med" type="none"/>
            <a:tailEnd len="med" w="med" type="none"/>
          </a:ln>
        </p:spPr>
      </p:cxnSp>
      <p:cxnSp>
        <p:nvCxnSpPr>
          <p:cNvPr id="1016" name="Google Shape;1016;p48"/>
          <p:cNvCxnSpPr/>
          <p:nvPr/>
        </p:nvCxnSpPr>
        <p:spPr>
          <a:xfrm>
            <a:off x="2686050" y="3352800"/>
            <a:ext cx="666750" cy="990600"/>
          </a:xfrm>
          <a:prstGeom prst="straightConnector1">
            <a:avLst/>
          </a:prstGeom>
          <a:noFill/>
          <a:ln cap="sq" cmpd="sng" w="28425">
            <a:solidFill>
              <a:srgbClr val="000000"/>
            </a:solidFill>
            <a:prstDash val="solid"/>
            <a:miter lim="800000"/>
            <a:headEnd len="med" w="med" type="none"/>
            <a:tailEnd len="med" w="med" type="none"/>
          </a:ln>
        </p:spPr>
      </p:cxnSp>
      <p:sp>
        <p:nvSpPr>
          <p:cNvPr id="1017" name="Google Shape;1017;p48"/>
          <p:cNvSpPr txBox="1"/>
          <p:nvPr/>
        </p:nvSpPr>
        <p:spPr>
          <a:xfrm>
            <a:off x="5410200" y="1447800"/>
            <a:ext cx="4746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3</a:t>
            </a:r>
            <a:endParaRPr/>
          </a:p>
        </p:txBody>
      </p:sp>
      <p:sp>
        <p:nvSpPr>
          <p:cNvPr id="1018" name="Google Shape;1018;p48"/>
          <p:cNvSpPr txBox="1"/>
          <p:nvPr/>
        </p:nvSpPr>
        <p:spPr>
          <a:xfrm>
            <a:off x="2971800" y="28956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3</a:t>
            </a:r>
            <a:endParaRPr/>
          </a:p>
        </p:txBody>
      </p:sp>
      <p:sp>
        <p:nvSpPr>
          <p:cNvPr id="1019" name="Google Shape;1019;p48"/>
          <p:cNvSpPr txBox="1"/>
          <p:nvPr/>
        </p:nvSpPr>
        <p:spPr>
          <a:xfrm>
            <a:off x="533400" y="1676400"/>
            <a:ext cx="64611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MAX</a:t>
            </a:r>
            <a:endParaRPr/>
          </a:p>
        </p:txBody>
      </p:sp>
      <p:sp>
        <p:nvSpPr>
          <p:cNvPr id="1020" name="Google Shape;1020;p48"/>
          <p:cNvSpPr txBox="1"/>
          <p:nvPr/>
        </p:nvSpPr>
        <p:spPr>
          <a:xfrm>
            <a:off x="187325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3</a:t>
            </a:r>
            <a:endParaRPr/>
          </a:p>
        </p:txBody>
      </p:sp>
      <p:sp>
        <p:nvSpPr>
          <p:cNvPr id="1021" name="Google Shape;1021;p48"/>
          <p:cNvSpPr txBox="1"/>
          <p:nvPr/>
        </p:nvSpPr>
        <p:spPr>
          <a:xfrm>
            <a:off x="2438400" y="4876800"/>
            <a:ext cx="4127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12</a:t>
            </a:r>
            <a:endParaRPr/>
          </a:p>
        </p:txBody>
      </p:sp>
      <p:sp>
        <p:nvSpPr>
          <p:cNvPr id="1022" name="Google Shape;1022;p48"/>
          <p:cNvSpPr txBox="1"/>
          <p:nvPr/>
        </p:nvSpPr>
        <p:spPr>
          <a:xfrm>
            <a:off x="32004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8</a:t>
            </a:r>
            <a:endParaRPr/>
          </a:p>
        </p:txBody>
      </p:sp>
      <p:sp>
        <p:nvSpPr>
          <p:cNvPr id="1023" name="Google Shape;1023;p48"/>
          <p:cNvSpPr txBox="1"/>
          <p:nvPr/>
        </p:nvSpPr>
        <p:spPr>
          <a:xfrm>
            <a:off x="533400" y="2819400"/>
            <a:ext cx="59213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MIN</a:t>
            </a:r>
            <a:endParaRPr/>
          </a:p>
        </p:txBody>
      </p:sp>
      <p:cxnSp>
        <p:nvCxnSpPr>
          <p:cNvPr id="1024" name="Google Shape;1024;p48"/>
          <p:cNvCxnSpPr/>
          <p:nvPr/>
        </p:nvCxnSpPr>
        <p:spPr>
          <a:xfrm>
            <a:off x="9144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30" name="Shape 1030"/>
        <p:cNvGrpSpPr/>
        <p:nvPr/>
      </p:nvGrpSpPr>
      <p:grpSpPr>
        <a:xfrm>
          <a:off x="0" y="0"/>
          <a:ext cx="0" cy="0"/>
          <a:chOff x="0" y="0"/>
          <a:chExt cx="0" cy="0"/>
        </a:xfrm>
      </p:grpSpPr>
      <p:sp>
        <p:nvSpPr>
          <p:cNvPr id="1031" name="Google Shape;1031;p49"/>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Noto Sans Symbols"/>
              <a:buNone/>
            </a:pPr>
            <a:r>
              <a:rPr b="0" i="1" lang="en-US" sz="4400" u="none">
                <a:solidFill>
                  <a:srgbClr val="000000"/>
                </a:solidFill>
                <a:latin typeface="Noto Sans Symbols"/>
                <a:ea typeface="Noto Sans Symbols"/>
                <a:cs typeface="Noto Sans Symbols"/>
                <a:sym typeface="Noto Sans Symbols"/>
              </a:rPr>
              <a:t>α</a:t>
            </a:r>
            <a:r>
              <a:rPr b="0" i="1" lang="en-US" sz="4400" u="none">
                <a:solidFill>
                  <a:srgbClr val="000000"/>
                </a:solidFill>
                <a:latin typeface="Calibri"/>
                <a:ea typeface="Calibri"/>
                <a:cs typeface="Calibri"/>
                <a:sym typeface="Calibri"/>
              </a:rPr>
              <a:t>-</a:t>
            </a:r>
            <a:r>
              <a:rPr b="0" i="1" lang="en-US" sz="4400" u="none">
                <a:solidFill>
                  <a:srgbClr val="000000"/>
                </a:solidFill>
                <a:latin typeface="Noto Sans Symbols"/>
                <a:ea typeface="Noto Sans Symbols"/>
                <a:cs typeface="Noto Sans Symbols"/>
                <a:sym typeface="Noto Sans Symbols"/>
              </a:rPr>
              <a:t>β</a:t>
            </a:r>
            <a:r>
              <a:rPr b="0" i="0" lang="en-US" sz="4400" u="none">
                <a:solidFill>
                  <a:srgbClr val="000000"/>
                </a:solidFill>
                <a:latin typeface="Calibri"/>
                <a:ea typeface="Calibri"/>
                <a:cs typeface="Calibri"/>
                <a:sym typeface="Calibri"/>
              </a:rPr>
              <a:t> pruning: example 2</a:t>
            </a:r>
            <a:endParaRPr/>
          </a:p>
        </p:txBody>
      </p:sp>
      <p:sp>
        <p:nvSpPr>
          <p:cNvPr id="1032" name="Google Shape;1032;p49"/>
          <p:cNvSpPr/>
          <p:nvPr/>
        </p:nvSpPr>
        <p:spPr>
          <a:xfrm flipH="1" rot="10800000">
            <a:off x="4884737" y="2895600"/>
            <a:ext cx="457200" cy="457200"/>
          </a:xfrm>
          <a:prstGeom prst="triangle">
            <a:avLst>
              <a:gd fmla="val 50000"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33" name="Google Shape;1033;p49"/>
          <p:cNvSpPr/>
          <p:nvPr/>
        </p:nvSpPr>
        <p:spPr>
          <a:xfrm>
            <a:off x="4884737" y="1489075"/>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34" name="Google Shape;1034;p49"/>
          <p:cNvSpPr/>
          <p:nvPr/>
        </p:nvSpPr>
        <p:spPr>
          <a:xfrm>
            <a:off x="245745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35" name="Google Shape;1035;p49"/>
          <p:cNvSpPr/>
          <p:nvPr/>
        </p:nvSpPr>
        <p:spPr>
          <a:xfrm>
            <a:off x="31242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36" name="Google Shape;1036;p49"/>
          <p:cNvSpPr/>
          <p:nvPr/>
        </p:nvSpPr>
        <p:spPr>
          <a:xfrm>
            <a:off x="18288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37" name="Google Shape;1037;p49"/>
          <p:cNvSpPr/>
          <p:nvPr/>
        </p:nvSpPr>
        <p:spPr>
          <a:xfrm flipH="1" rot="10800000">
            <a:off x="2457450" y="28956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038" name="Google Shape;1038;p49"/>
          <p:cNvCxnSpPr/>
          <p:nvPr/>
        </p:nvCxnSpPr>
        <p:spPr>
          <a:xfrm flipH="1">
            <a:off x="2686050" y="1946275"/>
            <a:ext cx="2427287" cy="949325"/>
          </a:xfrm>
          <a:prstGeom prst="straightConnector1">
            <a:avLst/>
          </a:prstGeom>
          <a:noFill/>
          <a:ln cap="sq" cmpd="sng" w="9525">
            <a:solidFill>
              <a:srgbClr val="000000"/>
            </a:solidFill>
            <a:prstDash val="solid"/>
            <a:miter lim="800000"/>
            <a:headEnd len="med" w="med" type="none"/>
            <a:tailEnd len="med" w="med" type="none"/>
          </a:ln>
        </p:spPr>
      </p:cxnSp>
      <p:cxnSp>
        <p:nvCxnSpPr>
          <p:cNvPr id="1039" name="Google Shape;1039;p49"/>
          <p:cNvCxnSpPr/>
          <p:nvPr/>
        </p:nvCxnSpPr>
        <p:spPr>
          <a:xfrm flipH="1">
            <a:off x="2057400" y="3352800"/>
            <a:ext cx="628650" cy="990600"/>
          </a:xfrm>
          <a:prstGeom prst="straightConnector1">
            <a:avLst/>
          </a:prstGeom>
          <a:noFill/>
          <a:ln cap="sq" cmpd="sng" w="9525">
            <a:solidFill>
              <a:srgbClr val="000000"/>
            </a:solidFill>
            <a:prstDash val="solid"/>
            <a:miter lim="800000"/>
            <a:headEnd len="med" w="med" type="none"/>
            <a:tailEnd len="med" w="med" type="none"/>
          </a:ln>
        </p:spPr>
      </p:cxnSp>
      <p:cxnSp>
        <p:nvCxnSpPr>
          <p:cNvPr id="1040" name="Google Shape;1040;p49"/>
          <p:cNvCxnSpPr/>
          <p:nvPr/>
        </p:nvCxnSpPr>
        <p:spPr>
          <a:xfrm>
            <a:off x="2686050" y="3352800"/>
            <a:ext cx="1587" cy="990600"/>
          </a:xfrm>
          <a:prstGeom prst="straightConnector1">
            <a:avLst/>
          </a:prstGeom>
          <a:noFill/>
          <a:ln cap="sq" cmpd="sng" w="9525">
            <a:solidFill>
              <a:srgbClr val="000000"/>
            </a:solidFill>
            <a:prstDash val="solid"/>
            <a:miter lim="800000"/>
            <a:headEnd len="med" w="med" type="none"/>
            <a:tailEnd len="med" w="med" type="none"/>
          </a:ln>
        </p:spPr>
      </p:cxnSp>
      <p:cxnSp>
        <p:nvCxnSpPr>
          <p:cNvPr id="1041" name="Google Shape;1041;p49"/>
          <p:cNvCxnSpPr/>
          <p:nvPr/>
        </p:nvCxnSpPr>
        <p:spPr>
          <a:xfrm>
            <a:off x="2686050" y="3352800"/>
            <a:ext cx="666750" cy="990600"/>
          </a:xfrm>
          <a:prstGeom prst="straightConnector1">
            <a:avLst/>
          </a:prstGeom>
          <a:noFill/>
          <a:ln cap="sq" cmpd="sng" w="9525">
            <a:solidFill>
              <a:srgbClr val="000000"/>
            </a:solidFill>
            <a:prstDash val="solid"/>
            <a:miter lim="800000"/>
            <a:headEnd len="med" w="med" type="none"/>
            <a:tailEnd len="med" w="med" type="none"/>
          </a:ln>
        </p:spPr>
      </p:cxnSp>
      <p:sp>
        <p:nvSpPr>
          <p:cNvPr id="1042" name="Google Shape;1042;p49"/>
          <p:cNvSpPr txBox="1"/>
          <p:nvPr/>
        </p:nvSpPr>
        <p:spPr>
          <a:xfrm>
            <a:off x="5410200" y="1447800"/>
            <a:ext cx="422275"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3</a:t>
            </a:r>
            <a:endParaRPr/>
          </a:p>
        </p:txBody>
      </p:sp>
      <p:sp>
        <p:nvSpPr>
          <p:cNvPr id="1043" name="Google Shape;1043;p49"/>
          <p:cNvSpPr txBox="1"/>
          <p:nvPr/>
        </p:nvSpPr>
        <p:spPr>
          <a:xfrm>
            <a:off x="2971800" y="28956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3</a:t>
            </a:r>
            <a:endParaRPr/>
          </a:p>
        </p:txBody>
      </p:sp>
      <p:sp>
        <p:nvSpPr>
          <p:cNvPr id="1044" name="Google Shape;1044;p49"/>
          <p:cNvSpPr txBox="1"/>
          <p:nvPr/>
        </p:nvSpPr>
        <p:spPr>
          <a:xfrm>
            <a:off x="533400" y="1676400"/>
            <a:ext cx="64611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MAX</a:t>
            </a:r>
            <a:endParaRPr/>
          </a:p>
        </p:txBody>
      </p:sp>
      <p:sp>
        <p:nvSpPr>
          <p:cNvPr id="1045" name="Google Shape;1045;p49"/>
          <p:cNvSpPr txBox="1"/>
          <p:nvPr/>
        </p:nvSpPr>
        <p:spPr>
          <a:xfrm>
            <a:off x="187325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3</a:t>
            </a:r>
            <a:endParaRPr/>
          </a:p>
        </p:txBody>
      </p:sp>
      <p:sp>
        <p:nvSpPr>
          <p:cNvPr id="1046" name="Google Shape;1046;p49"/>
          <p:cNvSpPr txBox="1"/>
          <p:nvPr/>
        </p:nvSpPr>
        <p:spPr>
          <a:xfrm>
            <a:off x="2438400" y="4876800"/>
            <a:ext cx="4127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12</a:t>
            </a:r>
            <a:endParaRPr/>
          </a:p>
        </p:txBody>
      </p:sp>
      <p:sp>
        <p:nvSpPr>
          <p:cNvPr id="1047" name="Google Shape;1047;p49"/>
          <p:cNvSpPr txBox="1"/>
          <p:nvPr/>
        </p:nvSpPr>
        <p:spPr>
          <a:xfrm>
            <a:off x="32004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8</a:t>
            </a:r>
            <a:endParaRPr/>
          </a:p>
        </p:txBody>
      </p:sp>
      <p:sp>
        <p:nvSpPr>
          <p:cNvPr id="1048" name="Google Shape;1048;p49"/>
          <p:cNvSpPr/>
          <p:nvPr/>
        </p:nvSpPr>
        <p:spPr>
          <a:xfrm>
            <a:off x="4267200" y="4343400"/>
            <a:ext cx="457200" cy="457200"/>
          </a:xfrm>
          <a:prstGeom prst="triangle">
            <a:avLst>
              <a:gd fmla="val 50000"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049" name="Google Shape;1049;p49"/>
          <p:cNvGrpSpPr/>
          <p:nvPr/>
        </p:nvGrpSpPr>
        <p:grpSpPr>
          <a:xfrm>
            <a:off x="5037137" y="4570413"/>
            <a:ext cx="149225" cy="152400"/>
            <a:chOff x="3173" y="2879"/>
            <a:chExt cx="94" cy="96"/>
          </a:xfrm>
        </p:grpSpPr>
        <p:cxnSp>
          <p:nvCxnSpPr>
            <p:cNvPr id="1050" name="Google Shape;1050;p49"/>
            <p:cNvCxnSpPr/>
            <p:nvPr/>
          </p:nvCxnSpPr>
          <p:spPr>
            <a:xfrm>
              <a:off x="3173" y="2881"/>
              <a:ext cx="94" cy="92"/>
            </a:xfrm>
            <a:prstGeom prst="straightConnector1">
              <a:avLst/>
            </a:prstGeom>
            <a:noFill/>
            <a:ln cap="sq" cmpd="sng" w="57225">
              <a:solidFill>
                <a:srgbClr val="000000"/>
              </a:solidFill>
              <a:prstDash val="solid"/>
              <a:miter lim="800000"/>
              <a:headEnd len="med" w="med" type="none"/>
              <a:tailEnd len="med" w="med" type="none"/>
            </a:ln>
          </p:spPr>
        </p:cxnSp>
        <p:cxnSp>
          <p:nvCxnSpPr>
            <p:cNvPr id="1051" name="Google Shape;1051;p49"/>
            <p:cNvCxnSpPr/>
            <p:nvPr/>
          </p:nvCxnSpPr>
          <p:spPr>
            <a:xfrm flipH="1" rot="10800000">
              <a:off x="3173" y="2879"/>
              <a:ext cx="94" cy="96"/>
            </a:xfrm>
            <a:prstGeom prst="straightConnector1">
              <a:avLst/>
            </a:prstGeom>
            <a:noFill/>
            <a:ln cap="sq" cmpd="sng" w="57225">
              <a:solidFill>
                <a:srgbClr val="000000"/>
              </a:solidFill>
              <a:prstDash val="solid"/>
              <a:miter lim="800000"/>
              <a:headEnd len="med" w="med" type="none"/>
              <a:tailEnd len="med" w="med" type="none"/>
            </a:ln>
          </p:spPr>
        </p:cxnSp>
      </p:grpSp>
      <p:grpSp>
        <p:nvGrpSpPr>
          <p:cNvPr id="1052" name="Google Shape;1052;p49"/>
          <p:cNvGrpSpPr/>
          <p:nvPr/>
        </p:nvGrpSpPr>
        <p:grpSpPr>
          <a:xfrm>
            <a:off x="5638800" y="4570413"/>
            <a:ext cx="149225" cy="152400"/>
            <a:chOff x="3552" y="2879"/>
            <a:chExt cx="94" cy="96"/>
          </a:xfrm>
        </p:grpSpPr>
        <p:cxnSp>
          <p:nvCxnSpPr>
            <p:cNvPr id="1053" name="Google Shape;1053;p49"/>
            <p:cNvCxnSpPr/>
            <p:nvPr/>
          </p:nvCxnSpPr>
          <p:spPr>
            <a:xfrm>
              <a:off x="3552" y="2881"/>
              <a:ext cx="94" cy="92"/>
            </a:xfrm>
            <a:prstGeom prst="straightConnector1">
              <a:avLst/>
            </a:prstGeom>
            <a:noFill/>
            <a:ln cap="sq" cmpd="sng" w="57225">
              <a:solidFill>
                <a:srgbClr val="000000"/>
              </a:solidFill>
              <a:prstDash val="solid"/>
              <a:miter lim="800000"/>
              <a:headEnd len="med" w="med" type="none"/>
              <a:tailEnd len="med" w="med" type="none"/>
            </a:ln>
          </p:spPr>
        </p:cxnSp>
        <p:cxnSp>
          <p:nvCxnSpPr>
            <p:cNvPr id="1054" name="Google Shape;1054;p49"/>
            <p:cNvCxnSpPr/>
            <p:nvPr/>
          </p:nvCxnSpPr>
          <p:spPr>
            <a:xfrm flipH="1" rot="10800000">
              <a:off x="3552" y="2879"/>
              <a:ext cx="94" cy="96"/>
            </a:xfrm>
            <a:prstGeom prst="straightConnector1">
              <a:avLst/>
            </a:prstGeom>
            <a:noFill/>
            <a:ln cap="sq" cmpd="sng" w="57225">
              <a:solidFill>
                <a:srgbClr val="000000"/>
              </a:solidFill>
              <a:prstDash val="solid"/>
              <a:miter lim="800000"/>
              <a:headEnd len="med" w="med" type="none"/>
              <a:tailEnd len="med" w="med" type="none"/>
            </a:ln>
          </p:spPr>
        </p:cxnSp>
      </p:grpSp>
      <p:cxnSp>
        <p:nvCxnSpPr>
          <p:cNvPr id="1055" name="Google Shape;1055;p49"/>
          <p:cNvCxnSpPr/>
          <p:nvPr/>
        </p:nvCxnSpPr>
        <p:spPr>
          <a:xfrm flipH="1">
            <a:off x="4495800" y="3352800"/>
            <a:ext cx="617537" cy="990600"/>
          </a:xfrm>
          <a:prstGeom prst="straightConnector1">
            <a:avLst/>
          </a:prstGeom>
          <a:noFill/>
          <a:ln cap="sq" cmpd="sng" w="28425">
            <a:solidFill>
              <a:srgbClr val="000000"/>
            </a:solidFill>
            <a:prstDash val="solid"/>
            <a:miter lim="800000"/>
            <a:headEnd len="med" w="med" type="none"/>
            <a:tailEnd len="med" w="med" type="none"/>
          </a:ln>
        </p:spPr>
      </p:cxnSp>
      <p:cxnSp>
        <p:nvCxnSpPr>
          <p:cNvPr id="1056" name="Google Shape;1056;p49"/>
          <p:cNvCxnSpPr/>
          <p:nvPr/>
        </p:nvCxnSpPr>
        <p:spPr>
          <a:xfrm flipH="1">
            <a:off x="5105400" y="3352800"/>
            <a:ext cx="7937" cy="1008062"/>
          </a:xfrm>
          <a:prstGeom prst="straightConnector1">
            <a:avLst/>
          </a:prstGeom>
          <a:noFill/>
          <a:ln cap="sq" cmpd="sng" w="28425">
            <a:solidFill>
              <a:srgbClr val="000000"/>
            </a:solidFill>
            <a:prstDash val="solid"/>
            <a:miter lim="800000"/>
            <a:headEnd len="med" w="med" type="none"/>
            <a:tailEnd len="med" w="med" type="none"/>
          </a:ln>
        </p:spPr>
      </p:cxnSp>
      <p:cxnSp>
        <p:nvCxnSpPr>
          <p:cNvPr id="1057" name="Google Shape;1057;p49"/>
          <p:cNvCxnSpPr/>
          <p:nvPr/>
        </p:nvCxnSpPr>
        <p:spPr>
          <a:xfrm>
            <a:off x="5113337" y="3352800"/>
            <a:ext cx="525462" cy="1008062"/>
          </a:xfrm>
          <a:prstGeom prst="straightConnector1">
            <a:avLst/>
          </a:prstGeom>
          <a:noFill/>
          <a:ln cap="sq" cmpd="sng" w="28425">
            <a:solidFill>
              <a:srgbClr val="000000"/>
            </a:solidFill>
            <a:prstDash val="solid"/>
            <a:miter lim="800000"/>
            <a:headEnd len="med" w="med" type="none"/>
            <a:tailEnd len="med" w="med" type="none"/>
          </a:ln>
        </p:spPr>
      </p:cxnSp>
      <p:cxnSp>
        <p:nvCxnSpPr>
          <p:cNvPr id="1058" name="Google Shape;1058;p49"/>
          <p:cNvCxnSpPr/>
          <p:nvPr/>
        </p:nvCxnSpPr>
        <p:spPr>
          <a:xfrm>
            <a:off x="5113337" y="1946275"/>
            <a:ext cx="1587" cy="949325"/>
          </a:xfrm>
          <a:prstGeom prst="straightConnector1">
            <a:avLst/>
          </a:prstGeom>
          <a:noFill/>
          <a:ln cap="sq" cmpd="sng" w="28425">
            <a:solidFill>
              <a:srgbClr val="000000"/>
            </a:solidFill>
            <a:prstDash val="solid"/>
            <a:miter lim="800000"/>
            <a:headEnd len="med" w="med" type="none"/>
            <a:tailEnd len="med" w="med" type="none"/>
          </a:ln>
        </p:spPr>
      </p:cxnSp>
      <p:sp>
        <p:nvSpPr>
          <p:cNvPr id="1059" name="Google Shape;1059;p49"/>
          <p:cNvSpPr txBox="1"/>
          <p:nvPr/>
        </p:nvSpPr>
        <p:spPr>
          <a:xfrm>
            <a:off x="43434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2</a:t>
            </a:r>
            <a:endParaRPr/>
          </a:p>
        </p:txBody>
      </p:sp>
      <p:sp>
        <p:nvSpPr>
          <p:cNvPr id="1060" name="Google Shape;1060;p49"/>
          <p:cNvSpPr txBox="1"/>
          <p:nvPr/>
        </p:nvSpPr>
        <p:spPr>
          <a:xfrm flipH="1">
            <a:off x="5335587" y="2895600"/>
            <a:ext cx="4746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2</a:t>
            </a:r>
            <a:endParaRPr/>
          </a:p>
        </p:txBody>
      </p:sp>
      <p:sp>
        <p:nvSpPr>
          <p:cNvPr id="1061" name="Google Shape;1061;p49"/>
          <p:cNvSpPr txBox="1"/>
          <p:nvPr/>
        </p:nvSpPr>
        <p:spPr>
          <a:xfrm>
            <a:off x="533400" y="2819400"/>
            <a:ext cx="59213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MIN</a:t>
            </a:r>
            <a:endParaRPr/>
          </a:p>
        </p:txBody>
      </p:sp>
      <p:cxnSp>
        <p:nvCxnSpPr>
          <p:cNvPr id="1062" name="Google Shape;1062;p49"/>
          <p:cNvCxnSpPr/>
          <p:nvPr/>
        </p:nvCxnSpPr>
        <p:spPr>
          <a:xfrm>
            <a:off x="9144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6" name="Shape 116"/>
        <p:cNvGrpSpPr/>
        <p:nvPr/>
      </p:nvGrpSpPr>
      <p:grpSpPr>
        <a:xfrm>
          <a:off x="0" y="0"/>
          <a:ext cx="0" cy="0"/>
          <a:chOff x="0" y="0"/>
          <a:chExt cx="0" cy="0"/>
        </a:xfrm>
      </p:grpSpPr>
      <p:sp>
        <p:nvSpPr>
          <p:cNvPr id="117" name="Google Shape;117;p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Static Evaluation Function</a:t>
            </a:r>
            <a:endParaRPr/>
          </a:p>
        </p:txBody>
      </p:sp>
      <p:sp>
        <p:nvSpPr>
          <p:cNvPr id="118" name="Google Shape;118;p5"/>
          <p:cNvSpPr txBox="1"/>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39725" lvl="0" marL="339725" marR="0" rtl="0" algn="l">
              <a:lnSpc>
                <a:spcPct val="100000"/>
              </a:lnSpc>
              <a:spcBef>
                <a:spcPts val="0"/>
              </a:spcBef>
              <a:spcAft>
                <a:spcPts val="0"/>
              </a:spcAft>
              <a:buClr>
                <a:srgbClr val="000000"/>
              </a:buClr>
              <a:buSzPts val="2800"/>
              <a:buFont typeface="Arial"/>
              <a:buChar char="•"/>
            </a:pPr>
            <a:r>
              <a:rPr b="1" i="0" lang="en-US" sz="2800" u="none">
                <a:solidFill>
                  <a:srgbClr val="000000"/>
                </a:solidFill>
                <a:latin typeface="Times New Roman"/>
                <a:ea typeface="Times New Roman"/>
                <a:cs typeface="Times New Roman"/>
                <a:sym typeface="Times New Roman"/>
              </a:rPr>
              <a:t>In the amount of time available, it is usually possible to search a tree only ten or twenty moves deep (called ply). </a:t>
            </a:r>
            <a:endParaRPr/>
          </a:p>
          <a:p>
            <a:pPr indent="-339725" lvl="0" marL="339725" marR="0" rtl="0" algn="l">
              <a:lnSpc>
                <a:spcPct val="100000"/>
              </a:lnSpc>
              <a:spcBef>
                <a:spcPts val="700"/>
              </a:spcBef>
              <a:spcAft>
                <a:spcPts val="0"/>
              </a:spcAft>
              <a:buClr>
                <a:srgbClr val="000000"/>
              </a:buClr>
              <a:buSzPts val="2800"/>
              <a:buFont typeface="Arial"/>
              <a:buChar char="•"/>
            </a:pPr>
            <a:r>
              <a:rPr b="1" i="0" lang="en-US" sz="2800" u="none">
                <a:solidFill>
                  <a:srgbClr val="000000"/>
                </a:solidFill>
                <a:latin typeface="Times New Roman"/>
                <a:ea typeface="Times New Roman"/>
                <a:cs typeface="Times New Roman"/>
                <a:sym typeface="Times New Roman"/>
              </a:rPr>
              <a:t>Then in order to choose the best move, the resulting board positions must be compared to discover which is most advantageous. </a:t>
            </a:r>
            <a:endParaRPr/>
          </a:p>
          <a:p>
            <a:pPr indent="-339725" lvl="0" marL="339725" marR="0" rtl="0" algn="l">
              <a:lnSpc>
                <a:spcPct val="100000"/>
              </a:lnSpc>
              <a:spcBef>
                <a:spcPts val="700"/>
              </a:spcBef>
              <a:spcAft>
                <a:spcPts val="0"/>
              </a:spcAft>
              <a:buClr>
                <a:srgbClr val="000000"/>
              </a:buClr>
              <a:buSzPts val="2800"/>
              <a:buFont typeface="Arial"/>
              <a:buChar char="•"/>
            </a:pPr>
            <a:r>
              <a:rPr b="1" i="0" lang="en-US" sz="2800" u="none">
                <a:solidFill>
                  <a:srgbClr val="000000"/>
                </a:solidFill>
                <a:latin typeface="Times New Roman"/>
                <a:ea typeface="Times New Roman"/>
                <a:cs typeface="Times New Roman"/>
                <a:sym typeface="Times New Roman"/>
              </a:rPr>
              <a:t>This is done using a static evaluation function, which uses whatever information it has to evaluate individual board positions by estimating how much likely they are to lead eventually to a win</a:t>
            </a:r>
            <a:endParaRPr/>
          </a:p>
        </p:txBody>
      </p:sp>
      <p:cxnSp>
        <p:nvCxnSpPr>
          <p:cNvPr id="119" name="Google Shape;119;p5"/>
          <p:cNvCxnSpPr/>
          <p:nvPr/>
        </p:nvCxnSpPr>
        <p:spPr>
          <a:xfrm>
            <a:off x="7620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8" name="Shape 1068"/>
        <p:cNvGrpSpPr/>
        <p:nvPr/>
      </p:nvGrpSpPr>
      <p:grpSpPr>
        <a:xfrm>
          <a:off x="0" y="0"/>
          <a:ext cx="0" cy="0"/>
          <a:chOff x="0" y="0"/>
          <a:chExt cx="0" cy="0"/>
        </a:xfrm>
      </p:grpSpPr>
      <p:sp>
        <p:nvSpPr>
          <p:cNvPr id="1069" name="Google Shape;1069;p50"/>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Noto Sans Symbols"/>
              <a:buNone/>
            </a:pPr>
            <a:r>
              <a:rPr b="0" i="1" lang="en-US" sz="4400" u="none">
                <a:solidFill>
                  <a:srgbClr val="000000"/>
                </a:solidFill>
                <a:latin typeface="Noto Sans Symbols"/>
                <a:ea typeface="Noto Sans Symbols"/>
                <a:cs typeface="Noto Sans Symbols"/>
                <a:sym typeface="Noto Sans Symbols"/>
              </a:rPr>
              <a:t>α</a:t>
            </a:r>
            <a:r>
              <a:rPr b="0" i="1" lang="en-US" sz="4400" u="none">
                <a:solidFill>
                  <a:srgbClr val="000000"/>
                </a:solidFill>
                <a:latin typeface="Calibri"/>
                <a:ea typeface="Calibri"/>
                <a:cs typeface="Calibri"/>
                <a:sym typeface="Calibri"/>
              </a:rPr>
              <a:t>-</a:t>
            </a:r>
            <a:r>
              <a:rPr b="0" i="1" lang="en-US" sz="4400" u="none">
                <a:solidFill>
                  <a:srgbClr val="000000"/>
                </a:solidFill>
                <a:latin typeface="Noto Sans Symbols"/>
                <a:ea typeface="Noto Sans Symbols"/>
                <a:cs typeface="Noto Sans Symbols"/>
                <a:sym typeface="Noto Sans Symbols"/>
              </a:rPr>
              <a:t>β</a:t>
            </a:r>
            <a:r>
              <a:rPr b="0" i="0" lang="en-US" sz="4400" u="none">
                <a:solidFill>
                  <a:srgbClr val="000000"/>
                </a:solidFill>
                <a:latin typeface="Calibri"/>
                <a:ea typeface="Calibri"/>
                <a:cs typeface="Calibri"/>
                <a:sym typeface="Calibri"/>
              </a:rPr>
              <a:t> pruning: example 2</a:t>
            </a:r>
            <a:endParaRPr/>
          </a:p>
        </p:txBody>
      </p:sp>
      <p:sp>
        <p:nvSpPr>
          <p:cNvPr id="1070" name="Google Shape;1070;p50"/>
          <p:cNvSpPr/>
          <p:nvPr/>
        </p:nvSpPr>
        <p:spPr>
          <a:xfrm flipH="1" rot="10800000">
            <a:off x="4884737" y="28956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71" name="Google Shape;1071;p50"/>
          <p:cNvSpPr/>
          <p:nvPr/>
        </p:nvSpPr>
        <p:spPr>
          <a:xfrm>
            <a:off x="4884737" y="1489075"/>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72" name="Google Shape;1072;p50"/>
          <p:cNvSpPr/>
          <p:nvPr/>
        </p:nvSpPr>
        <p:spPr>
          <a:xfrm>
            <a:off x="245745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73" name="Google Shape;1073;p50"/>
          <p:cNvSpPr/>
          <p:nvPr/>
        </p:nvSpPr>
        <p:spPr>
          <a:xfrm>
            <a:off x="31242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74" name="Google Shape;1074;p50"/>
          <p:cNvSpPr/>
          <p:nvPr/>
        </p:nvSpPr>
        <p:spPr>
          <a:xfrm>
            <a:off x="18288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75" name="Google Shape;1075;p50"/>
          <p:cNvSpPr/>
          <p:nvPr/>
        </p:nvSpPr>
        <p:spPr>
          <a:xfrm flipH="1" rot="10800000">
            <a:off x="2457450" y="28956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076" name="Google Shape;1076;p50"/>
          <p:cNvCxnSpPr/>
          <p:nvPr/>
        </p:nvCxnSpPr>
        <p:spPr>
          <a:xfrm flipH="1">
            <a:off x="2686050" y="1946275"/>
            <a:ext cx="2427287" cy="949325"/>
          </a:xfrm>
          <a:prstGeom prst="straightConnector1">
            <a:avLst/>
          </a:prstGeom>
          <a:noFill/>
          <a:ln cap="sq" cmpd="sng" w="9525">
            <a:solidFill>
              <a:srgbClr val="000000"/>
            </a:solidFill>
            <a:prstDash val="solid"/>
            <a:miter lim="800000"/>
            <a:headEnd len="med" w="med" type="none"/>
            <a:tailEnd len="med" w="med" type="none"/>
          </a:ln>
        </p:spPr>
      </p:cxnSp>
      <p:cxnSp>
        <p:nvCxnSpPr>
          <p:cNvPr id="1077" name="Google Shape;1077;p50"/>
          <p:cNvCxnSpPr/>
          <p:nvPr/>
        </p:nvCxnSpPr>
        <p:spPr>
          <a:xfrm flipH="1">
            <a:off x="2057400" y="3352800"/>
            <a:ext cx="628650" cy="990600"/>
          </a:xfrm>
          <a:prstGeom prst="straightConnector1">
            <a:avLst/>
          </a:prstGeom>
          <a:noFill/>
          <a:ln cap="sq" cmpd="sng" w="9525">
            <a:solidFill>
              <a:srgbClr val="000000"/>
            </a:solidFill>
            <a:prstDash val="solid"/>
            <a:miter lim="800000"/>
            <a:headEnd len="med" w="med" type="none"/>
            <a:tailEnd len="med" w="med" type="none"/>
          </a:ln>
        </p:spPr>
      </p:cxnSp>
      <p:cxnSp>
        <p:nvCxnSpPr>
          <p:cNvPr id="1078" name="Google Shape;1078;p50"/>
          <p:cNvCxnSpPr/>
          <p:nvPr/>
        </p:nvCxnSpPr>
        <p:spPr>
          <a:xfrm>
            <a:off x="2686050" y="3352800"/>
            <a:ext cx="1587" cy="990600"/>
          </a:xfrm>
          <a:prstGeom prst="straightConnector1">
            <a:avLst/>
          </a:prstGeom>
          <a:noFill/>
          <a:ln cap="sq" cmpd="sng" w="9525">
            <a:solidFill>
              <a:srgbClr val="000000"/>
            </a:solidFill>
            <a:prstDash val="solid"/>
            <a:miter lim="800000"/>
            <a:headEnd len="med" w="med" type="none"/>
            <a:tailEnd len="med" w="med" type="none"/>
          </a:ln>
        </p:spPr>
      </p:cxnSp>
      <p:cxnSp>
        <p:nvCxnSpPr>
          <p:cNvPr id="1079" name="Google Shape;1079;p50"/>
          <p:cNvCxnSpPr/>
          <p:nvPr/>
        </p:nvCxnSpPr>
        <p:spPr>
          <a:xfrm>
            <a:off x="2686050" y="3352800"/>
            <a:ext cx="666750" cy="990600"/>
          </a:xfrm>
          <a:prstGeom prst="straightConnector1">
            <a:avLst/>
          </a:prstGeom>
          <a:noFill/>
          <a:ln cap="sq" cmpd="sng" w="9525">
            <a:solidFill>
              <a:srgbClr val="000000"/>
            </a:solidFill>
            <a:prstDash val="solid"/>
            <a:miter lim="800000"/>
            <a:headEnd len="med" w="med" type="none"/>
            <a:tailEnd len="med" w="med" type="none"/>
          </a:ln>
        </p:spPr>
      </p:cxnSp>
      <p:sp>
        <p:nvSpPr>
          <p:cNvPr id="1080" name="Google Shape;1080;p50"/>
          <p:cNvSpPr txBox="1"/>
          <p:nvPr/>
        </p:nvSpPr>
        <p:spPr>
          <a:xfrm>
            <a:off x="5410200" y="1447800"/>
            <a:ext cx="4746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3</a:t>
            </a:r>
            <a:endParaRPr/>
          </a:p>
        </p:txBody>
      </p:sp>
      <p:sp>
        <p:nvSpPr>
          <p:cNvPr id="1081" name="Google Shape;1081;p50"/>
          <p:cNvSpPr txBox="1"/>
          <p:nvPr/>
        </p:nvSpPr>
        <p:spPr>
          <a:xfrm>
            <a:off x="2971800" y="28956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3</a:t>
            </a:r>
            <a:endParaRPr/>
          </a:p>
        </p:txBody>
      </p:sp>
      <p:sp>
        <p:nvSpPr>
          <p:cNvPr id="1082" name="Google Shape;1082;p50"/>
          <p:cNvSpPr txBox="1"/>
          <p:nvPr/>
        </p:nvSpPr>
        <p:spPr>
          <a:xfrm>
            <a:off x="533400" y="1676400"/>
            <a:ext cx="64611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MAX</a:t>
            </a:r>
            <a:endParaRPr/>
          </a:p>
        </p:txBody>
      </p:sp>
      <p:sp>
        <p:nvSpPr>
          <p:cNvPr id="1083" name="Google Shape;1083;p50"/>
          <p:cNvSpPr txBox="1"/>
          <p:nvPr/>
        </p:nvSpPr>
        <p:spPr>
          <a:xfrm>
            <a:off x="187325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3</a:t>
            </a:r>
            <a:endParaRPr/>
          </a:p>
        </p:txBody>
      </p:sp>
      <p:sp>
        <p:nvSpPr>
          <p:cNvPr id="1084" name="Google Shape;1084;p50"/>
          <p:cNvSpPr txBox="1"/>
          <p:nvPr/>
        </p:nvSpPr>
        <p:spPr>
          <a:xfrm>
            <a:off x="2438400" y="4876800"/>
            <a:ext cx="4127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12</a:t>
            </a:r>
            <a:endParaRPr/>
          </a:p>
        </p:txBody>
      </p:sp>
      <p:sp>
        <p:nvSpPr>
          <p:cNvPr id="1085" name="Google Shape;1085;p50"/>
          <p:cNvSpPr txBox="1"/>
          <p:nvPr/>
        </p:nvSpPr>
        <p:spPr>
          <a:xfrm>
            <a:off x="32004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8</a:t>
            </a:r>
            <a:endParaRPr/>
          </a:p>
        </p:txBody>
      </p:sp>
      <p:sp>
        <p:nvSpPr>
          <p:cNvPr id="1086" name="Google Shape;1086;p50"/>
          <p:cNvSpPr/>
          <p:nvPr/>
        </p:nvSpPr>
        <p:spPr>
          <a:xfrm>
            <a:off x="42672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087" name="Google Shape;1087;p50"/>
          <p:cNvGrpSpPr/>
          <p:nvPr/>
        </p:nvGrpSpPr>
        <p:grpSpPr>
          <a:xfrm>
            <a:off x="5037137" y="4570413"/>
            <a:ext cx="149225" cy="152400"/>
            <a:chOff x="3173" y="2879"/>
            <a:chExt cx="94" cy="96"/>
          </a:xfrm>
        </p:grpSpPr>
        <p:cxnSp>
          <p:nvCxnSpPr>
            <p:cNvPr id="1088" name="Google Shape;1088;p50"/>
            <p:cNvCxnSpPr/>
            <p:nvPr/>
          </p:nvCxnSpPr>
          <p:spPr>
            <a:xfrm>
              <a:off x="3173" y="2881"/>
              <a:ext cx="94" cy="92"/>
            </a:xfrm>
            <a:prstGeom prst="straightConnector1">
              <a:avLst/>
            </a:prstGeom>
            <a:noFill/>
            <a:ln cap="sq" cmpd="sng" w="57225">
              <a:solidFill>
                <a:srgbClr val="000000"/>
              </a:solidFill>
              <a:prstDash val="solid"/>
              <a:miter lim="800000"/>
              <a:headEnd len="med" w="med" type="none"/>
              <a:tailEnd len="med" w="med" type="none"/>
            </a:ln>
          </p:spPr>
        </p:cxnSp>
        <p:cxnSp>
          <p:nvCxnSpPr>
            <p:cNvPr id="1089" name="Google Shape;1089;p50"/>
            <p:cNvCxnSpPr/>
            <p:nvPr/>
          </p:nvCxnSpPr>
          <p:spPr>
            <a:xfrm flipH="1" rot="10800000">
              <a:off x="3173" y="2879"/>
              <a:ext cx="94" cy="96"/>
            </a:xfrm>
            <a:prstGeom prst="straightConnector1">
              <a:avLst/>
            </a:prstGeom>
            <a:noFill/>
            <a:ln cap="sq" cmpd="sng" w="57225">
              <a:solidFill>
                <a:srgbClr val="000000"/>
              </a:solidFill>
              <a:prstDash val="solid"/>
              <a:miter lim="800000"/>
              <a:headEnd len="med" w="med" type="none"/>
              <a:tailEnd len="med" w="med" type="none"/>
            </a:ln>
          </p:spPr>
        </p:cxnSp>
      </p:grpSp>
      <p:grpSp>
        <p:nvGrpSpPr>
          <p:cNvPr id="1090" name="Google Shape;1090;p50"/>
          <p:cNvGrpSpPr/>
          <p:nvPr/>
        </p:nvGrpSpPr>
        <p:grpSpPr>
          <a:xfrm>
            <a:off x="5638800" y="4570413"/>
            <a:ext cx="149225" cy="152400"/>
            <a:chOff x="3552" y="2879"/>
            <a:chExt cx="94" cy="96"/>
          </a:xfrm>
        </p:grpSpPr>
        <p:cxnSp>
          <p:nvCxnSpPr>
            <p:cNvPr id="1091" name="Google Shape;1091;p50"/>
            <p:cNvCxnSpPr/>
            <p:nvPr/>
          </p:nvCxnSpPr>
          <p:spPr>
            <a:xfrm>
              <a:off x="3552" y="2881"/>
              <a:ext cx="94" cy="92"/>
            </a:xfrm>
            <a:prstGeom prst="straightConnector1">
              <a:avLst/>
            </a:prstGeom>
            <a:noFill/>
            <a:ln cap="sq" cmpd="sng" w="57225">
              <a:solidFill>
                <a:srgbClr val="000000"/>
              </a:solidFill>
              <a:prstDash val="solid"/>
              <a:miter lim="800000"/>
              <a:headEnd len="med" w="med" type="none"/>
              <a:tailEnd len="med" w="med" type="none"/>
            </a:ln>
          </p:spPr>
        </p:cxnSp>
        <p:cxnSp>
          <p:nvCxnSpPr>
            <p:cNvPr id="1092" name="Google Shape;1092;p50"/>
            <p:cNvCxnSpPr/>
            <p:nvPr/>
          </p:nvCxnSpPr>
          <p:spPr>
            <a:xfrm flipH="1" rot="10800000">
              <a:off x="3552" y="2879"/>
              <a:ext cx="94" cy="96"/>
            </a:xfrm>
            <a:prstGeom prst="straightConnector1">
              <a:avLst/>
            </a:prstGeom>
            <a:noFill/>
            <a:ln cap="sq" cmpd="sng" w="57225">
              <a:solidFill>
                <a:srgbClr val="000000"/>
              </a:solidFill>
              <a:prstDash val="solid"/>
              <a:miter lim="800000"/>
              <a:headEnd len="med" w="med" type="none"/>
              <a:tailEnd len="med" w="med" type="none"/>
            </a:ln>
          </p:spPr>
        </p:cxnSp>
      </p:grpSp>
      <p:cxnSp>
        <p:nvCxnSpPr>
          <p:cNvPr id="1093" name="Google Shape;1093;p50"/>
          <p:cNvCxnSpPr/>
          <p:nvPr/>
        </p:nvCxnSpPr>
        <p:spPr>
          <a:xfrm flipH="1">
            <a:off x="4495800" y="3352800"/>
            <a:ext cx="617537" cy="990600"/>
          </a:xfrm>
          <a:prstGeom prst="straightConnector1">
            <a:avLst/>
          </a:prstGeom>
          <a:noFill/>
          <a:ln cap="sq" cmpd="sng" w="9525">
            <a:solidFill>
              <a:srgbClr val="000000"/>
            </a:solidFill>
            <a:prstDash val="solid"/>
            <a:miter lim="800000"/>
            <a:headEnd len="med" w="med" type="none"/>
            <a:tailEnd len="med" w="med" type="none"/>
          </a:ln>
        </p:spPr>
      </p:cxnSp>
      <p:cxnSp>
        <p:nvCxnSpPr>
          <p:cNvPr id="1094" name="Google Shape;1094;p50"/>
          <p:cNvCxnSpPr/>
          <p:nvPr/>
        </p:nvCxnSpPr>
        <p:spPr>
          <a:xfrm flipH="1">
            <a:off x="5105400" y="3352800"/>
            <a:ext cx="7937" cy="992187"/>
          </a:xfrm>
          <a:prstGeom prst="straightConnector1">
            <a:avLst/>
          </a:prstGeom>
          <a:noFill/>
          <a:ln cap="sq" cmpd="sng" w="9525">
            <a:solidFill>
              <a:srgbClr val="000000"/>
            </a:solidFill>
            <a:prstDash val="solid"/>
            <a:miter lim="800000"/>
            <a:headEnd len="med" w="med" type="none"/>
            <a:tailEnd len="med" w="med" type="none"/>
          </a:ln>
        </p:spPr>
      </p:cxnSp>
      <p:cxnSp>
        <p:nvCxnSpPr>
          <p:cNvPr id="1095" name="Google Shape;1095;p50"/>
          <p:cNvCxnSpPr/>
          <p:nvPr/>
        </p:nvCxnSpPr>
        <p:spPr>
          <a:xfrm>
            <a:off x="5113337" y="3352800"/>
            <a:ext cx="525462" cy="992187"/>
          </a:xfrm>
          <a:prstGeom prst="straightConnector1">
            <a:avLst/>
          </a:prstGeom>
          <a:noFill/>
          <a:ln cap="sq" cmpd="sng" w="9525">
            <a:solidFill>
              <a:srgbClr val="000000"/>
            </a:solidFill>
            <a:prstDash val="solid"/>
            <a:miter lim="800000"/>
            <a:headEnd len="med" w="med" type="none"/>
            <a:tailEnd len="med" w="med" type="none"/>
          </a:ln>
        </p:spPr>
      </p:cxnSp>
      <p:cxnSp>
        <p:nvCxnSpPr>
          <p:cNvPr id="1096" name="Google Shape;1096;p50"/>
          <p:cNvCxnSpPr/>
          <p:nvPr/>
        </p:nvCxnSpPr>
        <p:spPr>
          <a:xfrm>
            <a:off x="5113337" y="1946275"/>
            <a:ext cx="1587" cy="949325"/>
          </a:xfrm>
          <a:prstGeom prst="straightConnector1">
            <a:avLst/>
          </a:prstGeom>
          <a:noFill/>
          <a:ln cap="sq" cmpd="sng" w="9525">
            <a:solidFill>
              <a:srgbClr val="000000"/>
            </a:solidFill>
            <a:prstDash val="solid"/>
            <a:miter lim="800000"/>
            <a:headEnd len="med" w="med" type="none"/>
            <a:tailEnd len="med" w="med" type="none"/>
          </a:ln>
        </p:spPr>
      </p:cxnSp>
      <p:sp>
        <p:nvSpPr>
          <p:cNvPr id="1097" name="Google Shape;1097;p50"/>
          <p:cNvSpPr txBox="1"/>
          <p:nvPr/>
        </p:nvSpPr>
        <p:spPr>
          <a:xfrm>
            <a:off x="43434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2</a:t>
            </a:r>
            <a:endParaRPr/>
          </a:p>
        </p:txBody>
      </p:sp>
      <p:sp>
        <p:nvSpPr>
          <p:cNvPr id="1098" name="Google Shape;1098;p50"/>
          <p:cNvSpPr txBox="1"/>
          <p:nvPr/>
        </p:nvSpPr>
        <p:spPr>
          <a:xfrm flipH="1">
            <a:off x="5334000" y="2895600"/>
            <a:ext cx="4746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2</a:t>
            </a:r>
            <a:endParaRPr/>
          </a:p>
        </p:txBody>
      </p:sp>
      <p:sp>
        <p:nvSpPr>
          <p:cNvPr id="1099" name="Google Shape;1099;p50"/>
          <p:cNvSpPr/>
          <p:nvPr/>
        </p:nvSpPr>
        <p:spPr>
          <a:xfrm flipH="1" rot="10800000">
            <a:off x="7086600" y="2895600"/>
            <a:ext cx="457200" cy="457200"/>
          </a:xfrm>
          <a:prstGeom prst="triangle">
            <a:avLst>
              <a:gd fmla="val 50000"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00" name="Google Shape;1100;p50"/>
          <p:cNvSpPr/>
          <p:nvPr/>
        </p:nvSpPr>
        <p:spPr>
          <a:xfrm>
            <a:off x="6400800" y="4343400"/>
            <a:ext cx="457200" cy="457200"/>
          </a:xfrm>
          <a:prstGeom prst="triangle">
            <a:avLst>
              <a:gd fmla="val 50000"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101" name="Google Shape;1101;p50"/>
          <p:cNvCxnSpPr/>
          <p:nvPr/>
        </p:nvCxnSpPr>
        <p:spPr>
          <a:xfrm>
            <a:off x="5113337" y="1946275"/>
            <a:ext cx="2201862" cy="949325"/>
          </a:xfrm>
          <a:prstGeom prst="straightConnector1">
            <a:avLst/>
          </a:prstGeom>
          <a:noFill/>
          <a:ln cap="sq" cmpd="sng" w="28425">
            <a:solidFill>
              <a:srgbClr val="000000"/>
            </a:solidFill>
            <a:prstDash val="solid"/>
            <a:miter lim="800000"/>
            <a:headEnd len="med" w="med" type="none"/>
            <a:tailEnd len="med" w="med" type="none"/>
          </a:ln>
        </p:spPr>
      </p:cxnSp>
      <p:cxnSp>
        <p:nvCxnSpPr>
          <p:cNvPr id="1102" name="Google Shape;1102;p50"/>
          <p:cNvCxnSpPr/>
          <p:nvPr/>
        </p:nvCxnSpPr>
        <p:spPr>
          <a:xfrm flipH="1" rot="10800000">
            <a:off x="6629400" y="3352800"/>
            <a:ext cx="685800" cy="990600"/>
          </a:xfrm>
          <a:prstGeom prst="straightConnector1">
            <a:avLst/>
          </a:prstGeom>
          <a:noFill/>
          <a:ln cap="sq" cmpd="sng" w="28425">
            <a:solidFill>
              <a:srgbClr val="000000"/>
            </a:solidFill>
            <a:prstDash val="solid"/>
            <a:miter lim="800000"/>
            <a:headEnd len="med" w="med" type="none"/>
            <a:tailEnd len="med" w="med" type="none"/>
          </a:ln>
        </p:spPr>
      </p:cxnSp>
      <p:sp>
        <p:nvSpPr>
          <p:cNvPr id="1103" name="Google Shape;1103;p50"/>
          <p:cNvSpPr txBox="1"/>
          <p:nvPr/>
        </p:nvSpPr>
        <p:spPr>
          <a:xfrm>
            <a:off x="6477000" y="4876800"/>
            <a:ext cx="4127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14</a:t>
            </a:r>
            <a:endParaRPr/>
          </a:p>
        </p:txBody>
      </p:sp>
      <p:sp>
        <p:nvSpPr>
          <p:cNvPr id="1104" name="Google Shape;1104;p50"/>
          <p:cNvSpPr txBox="1"/>
          <p:nvPr/>
        </p:nvSpPr>
        <p:spPr>
          <a:xfrm>
            <a:off x="7696200" y="2889250"/>
            <a:ext cx="5905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14</a:t>
            </a:r>
            <a:endParaRPr/>
          </a:p>
        </p:txBody>
      </p:sp>
      <p:sp>
        <p:nvSpPr>
          <p:cNvPr id="1105" name="Google Shape;1105;p50"/>
          <p:cNvSpPr txBox="1"/>
          <p:nvPr/>
        </p:nvSpPr>
        <p:spPr>
          <a:xfrm>
            <a:off x="533400" y="2819400"/>
            <a:ext cx="59213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MIN</a:t>
            </a:r>
            <a:endParaRPr/>
          </a:p>
        </p:txBody>
      </p:sp>
      <p:cxnSp>
        <p:nvCxnSpPr>
          <p:cNvPr id="1106" name="Google Shape;1106;p50"/>
          <p:cNvCxnSpPr/>
          <p:nvPr/>
        </p:nvCxnSpPr>
        <p:spPr>
          <a:xfrm>
            <a:off x="9144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12" name="Shape 1112"/>
        <p:cNvGrpSpPr/>
        <p:nvPr/>
      </p:nvGrpSpPr>
      <p:grpSpPr>
        <a:xfrm>
          <a:off x="0" y="0"/>
          <a:ext cx="0" cy="0"/>
          <a:chOff x="0" y="0"/>
          <a:chExt cx="0" cy="0"/>
        </a:xfrm>
      </p:grpSpPr>
      <p:sp>
        <p:nvSpPr>
          <p:cNvPr id="1113" name="Google Shape;1113;p51"/>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Noto Sans Symbols"/>
              <a:buNone/>
            </a:pPr>
            <a:r>
              <a:rPr b="0" i="1" lang="en-US" sz="4400" u="none">
                <a:solidFill>
                  <a:srgbClr val="000000"/>
                </a:solidFill>
                <a:latin typeface="Noto Sans Symbols"/>
                <a:ea typeface="Noto Sans Symbols"/>
                <a:cs typeface="Noto Sans Symbols"/>
                <a:sym typeface="Noto Sans Symbols"/>
              </a:rPr>
              <a:t>α</a:t>
            </a:r>
            <a:r>
              <a:rPr b="0" i="1" lang="en-US" sz="4400" u="none">
                <a:solidFill>
                  <a:srgbClr val="000000"/>
                </a:solidFill>
                <a:latin typeface="Calibri"/>
                <a:ea typeface="Calibri"/>
                <a:cs typeface="Calibri"/>
                <a:sym typeface="Calibri"/>
              </a:rPr>
              <a:t>-</a:t>
            </a:r>
            <a:r>
              <a:rPr b="0" i="1" lang="en-US" sz="4400" u="none">
                <a:solidFill>
                  <a:srgbClr val="000000"/>
                </a:solidFill>
                <a:latin typeface="Noto Sans Symbols"/>
                <a:ea typeface="Noto Sans Symbols"/>
                <a:cs typeface="Noto Sans Symbols"/>
                <a:sym typeface="Noto Sans Symbols"/>
              </a:rPr>
              <a:t>β</a:t>
            </a:r>
            <a:r>
              <a:rPr b="0" i="0" lang="en-US" sz="4400" u="none">
                <a:solidFill>
                  <a:srgbClr val="000000"/>
                </a:solidFill>
                <a:latin typeface="Calibri"/>
                <a:ea typeface="Calibri"/>
                <a:cs typeface="Calibri"/>
                <a:sym typeface="Calibri"/>
              </a:rPr>
              <a:t> pruning: example 2</a:t>
            </a:r>
            <a:endParaRPr/>
          </a:p>
        </p:txBody>
      </p:sp>
      <p:sp>
        <p:nvSpPr>
          <p:cNvPr id="1114" name="Google Shape;1114;p51"/>
          <p:cNvSpPr/>
          <p:nvPr/>
        </p:nvSpPr>
        <p:spPr>
          <a:xfrm flipH="1" rot="10800000">
            <a:off x="4884737" y="28956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15" name="Google Shape;1115;p51"/>
          <p:cNvSpPr/>
          <p:nvPr/>
        </p:nvSpPr>
        <p:spPr>
          <a:xfrm>
            <a:off x="4884737" y="1489075"/>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16" name="Google Shape;1116;p51"/>
          <p:cNvSpPr/>
          <p:nvPr/>
        </p:nvSpPr>
        <p:spPr>
          <a:xfrm>
            <a:off x="245745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17" name="Google Shape;1117;p51"/>
          <p:cNvSpPr/>
          <p:nvPr/>
        </p:nvSpPr>
        <p:spPr>
          <a:xfrm>
            <a:off x="31242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18" name="Google Shape;1118;p51"/>
          <p:cNvSpPr/>
          <p:nvPr/>
        </p:nvSpPr>
        <p:spPr>
          <a:xfrm>
            <a:off x="18288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19" name="Google Shape;1119;p51"/>
          <p:cNvSpPr/>
          <p:nvPr/>
        </p:nvSpPr>
        <p:spPr>
          <a:xfrm flipH="1" rot="10800000">
            <a:off x="2457450" y="28956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120" name="Google Shape;1120;p51"/>
          <p:cNvCxnSpPr/>
          <p:nvPr/>
        </p:nvCxnSpPr>
        <p:spPr>
          <a:xfrm flipH="1">
            <a:off x="2686050" y="1946275"/>
            <a:ext cx="2427287" cy="949325"/>
          </a:xfrm>
          <a:prstGeom prst="straightConnector1">
            <a:avLst/>
          </a:prstGeom>
          <a:noFill/>
          <a:ln cap="sq" cmpd="sng" w="9525">
            <a:solidFill>
              <a:srgbClr val="000000"/>
            </a:solidFill>
            <a:prstDash val="solid"/>
            <a:miter lim="800000"/>
            <a:headEnd len="med" w="med" type="none"/>
            <a:tailEnd len="med" w="med" type="none"/>
          </a:ln>
        </p:spPr>
      </p:cxnSp>
      <p:cxnSp>
        <p:nvCxnSpPr>
          <p:cNvPr id="1121" name="Google Shape;1121;p51"/>
          <p:cNvCxnSpPr/>
          <p:nvPr/>
        </p:nvCxnSpPr>
        <p:spPr>
          <a:xfrm flipH="1">
            <a:off x="2057400" y="3352800"/>
            <a:ext cx="628650" cy="990600"/>
          </a:xfrm>
          <a:prstGeom prst="straightConnector1">
            <a:avLst/>
          </a:prstGeom>
          <a:noFill/>
          <a:ln cap="sq" cmpd="sng" w="9525">
            <a:solidFill>
              <a:srgbClr val="000000"/>
            </a:solidFill>
            <a:prstDash val="solid"/>
            <a:miter lim="800000"/>
            <a:headEnd len="med" w="med" type="none"/>
            <a:tailEnd len="med" w="med" type="none"/>
          </a:ln>
        </p:spPr>
      </p:cxnSp>
      <p:cxnSp>
        <p:nvCxnSpPr>
          <p:cNvPr id="1122" name="Google Shape;1122;p51"/>
          <p:cNvCxnSpPr/>
          <p:nvPr/>
        </p:nvCxnSpPr>
        <p:spPr>
          <a:xfrm>
            <a:off x="2686050" y="3352800"/>
            <a:ext cx="1587" cy="990600"/>
          </a:xfrm>
          <a:prstGeom prst="straightConnector1">
            <a:avLst/>
          </a:prstGeom>
          <a:noFill/>
          <a:ln cap="sq" cmpd="sng" w="9525">
            <a:solidFill>
              <a:srgbClr val="000000"/>
            </a:solidFill>
            <a:prstDash val="solid"/>
            <a:miter lim="800000"/>
            <a:headEnd len="med" w="med" type="none"/>
            <a:tailEnd len="med" w="med" type="none"/>
          </a:ln>
        </p:spPr>
      </p:cxnSp>
      <p:cxnSp>
        <p:nvCxnSpPr>
          <p:cNvPr id="1123" name="Google Shape;1123;p51"/>
          <p:cNvCxnSpPr/>
          <p:nvPr/>
        </p:nvCxnSpPr>
        <p:spPr>
          <a:xfrm>
            <a:off x="2686050" y="3352800"/>
            <a:ext cx="666750" cy="990600"/>
          </a:xfrm>
          <a:prstGeom prst="straightConnector1">
            <a:avLst/>
          </a:prstGeom>
          <a:noFill/>
          <a:ln cap="sq" cmpd="sng" w="9525">
            <a:solidFill>
              <a:srgbClr val="000000"/>
            </a:solidFill>
            <a:prstDash val="solid"/>
            <a:miter lim="800000"/>
            <a:headEnd len="med" w="med" type="none"/>
            <a:tailEnd len="med" w="med" type="none"/>
          </a:ln>
        </p:spPr>
      </p:cxnSp>
      <p:sp>
        <p:nvSpPr>
          <p:cNvPr id="1124" name="Google Shape;1124;p51"/>
          <p:cNvSpPr txBox="1"/>
          <p:nvPr/>
        </p:nvSpPr>
        <p:spPr>
          <a:xfrm>
            <a:off x="5410200" y="1447800"/>
            <a:ext cx="4746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3</a:t>
            </a:r>
            <a:endParaRPr/>
          </a:p>
        </p:txBody>
      </p:sp>
      <p:sp>
        <p:nvSpPr>
          <p:cNvPr id="1125" name="Google Shape;1125;p51"/>
          <p:cNvSpPr txBox="1"/>
          <p:nvPr/>
        </p:nvSpPr>
        <p:spPr>
          <a:xfrm>
            <a:off x="2971800" y="28956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3</a:t>
            </a:r>
            <a:endParaRPr/>
          </a:p>
        </p:txBody>
      </p:sp>
      <p:sp>
        <p:nvSpPr>
          <p:cNvPr id="1126" name="Google Shape;1126;p51"/>
          <p:cNvSpPr txBox="1"/>
          <p:nvPr/>
        </p:nvSpPr>
        <p:spPr>
          <a:xfrm>
            <a:off x="533400" y="1676400"/>
            <a:ext cx="64611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MAX</a:t>
            </a:r>
            <a:endParaRPr/>
          </a:p>
        </p:txBody>
      </p:sp>
      <p:sp>
        <p:nvSpPr>
          <p:cNvPr id="1127" name="Google Shape;1127;p51"/>
          <p:cNvSpPr txBox="1"/>
          <p:nvPr/>
        </p:nvSpPr>
        <p:spPr>
          <a:xfrm>
            <a:off x="187325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3</a:t>
            </a:r>
            <a:endParaRPr/>
          </a:p>
        </p:txBody>
      </p:sp>
      <p:sp>
        <p:nvSpPr>
          <p:cNvPr id="1128" name="Google Shape;1128;p51"/>
          <p:cNvSpPr txBox="1"/>
          <p:nvPr/>
        </p:nvSpPr>
        <p:spPr>
          <a:xfrm>
            <a:off x="2438400" y="4876800"/>
            <a:ext cx="4127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12</a:t>
            </a:r>
            <a:endParaRPr/>
          </a:p>
        </p:txBody>
      </p:sp>
      <p:sp>
        <p:nvSpPr>
          <p:cNvPr id="1129" name="Google Shape;1129;p51"/>
          <p:cNvSpPr txBox="1"/>
          <p:nvPr/>
        </p:nvSpPr>
        <p:spPr>
          <a:xfrm>
            <a:off x="32004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8</a:t>
            </a:r>
            <a:endParaRPr/>
          </a:p>
        </p:txBody>
      </p:sp>
      <p:sp>
        <p:nvSpPr>
          <p:cNvPr id="1130" name="Google Shape;1130;p51"/>
          <p:cNvSpPr/>
          <p:nvPr/>
        </p:nvSpPr>
        <p:spPr>
          <a:xfrm>
            <a:off x="42672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131" name="Google Shape;1131;p51"/>
          <p:cNvGrpSpPr/>
          <p:nvPr/>
        </p:nvGrpSpPr>
        <p:grpSpPr>
          <a:xfrm>
            <a:off x="5037137" y="4570413"/>
            <a:ext cx="149225" cy="152400"/>
            <a:chOff x="3173" y="2879"/>
            <a:chExt cx="94" cy="96"/>
          </a:xfrm>
        </p:grpSpPr>
        <p:cxnSp>
          <p:nvCxnSpPr>
            <p:cNvPr id="1132" name="Google Shape;1132;p51"/>
            <p:cNvCxnSpPr/>
            <p:nvPr/>
          </p:nvCxnSpPr>
          <p:spPr>
            <a:xfrm>
              <a:off x="3173" y="2881"/>
              <a:ext cx="94" cy="92"/>
            </a:xfrm>
            <a:prstGeom prst="straightConnector1">
              <a:avLst/>
            </a:prstGeom>
            <a:noFill/>
            <a:ln cap="sq" cmpd="sng" w="57225">
              <a:solidFill>
                <a:srgbClr val="000000"/>
              </a:solidFill>
              <a:prstDash val="solid"/>
              <a:miter lim="800000"/>
              <a:headEnd len="med" w="med" type="none"/>
              <a:tailEnd len="med" w="med" type="none"/>
            </a:ln>
          </p:spPr>
        </p:cxnSp>
        <p:cxnSp>
          <p:nvCxnSpPr>
            <p:cNvPr id="1133" name="Google Shape;1133;p51"/>
            <p:cNvCxnSpPr/>
            <p:nvPr/>
          </p:nvCxnSpPr>
          <p:spPr>
            <a:xfrm flipH="1" rot="10800000">
              <a:off x="3173" y="2879"/>
              <a:ext cx="94" cy="96"/>
            </a:xfrm>
            <a:prstGeom prst="straightConnector1">
              <a:avLst/>
            </a:prstGeom>
            <a:noFill/>
            <a:ln cap="sq" cmpd="sng" w="57225">
              <a:solidFill>
                <a:srgbClr val="000000"/>
              </a:solidFill>
              <a:prstDash val="solid"/>
              <a:miter lim="800000"/>
              <a:headEnd len="med" w="med" type="none"/>
              <a:tailEnd len="med" w="med" type="none"/>
            </a:ln>
          </p:spPr>
        </p:cxnSp>
      </p:grpSp>
      <p:grpSp>
        <p:nvGrpSpPr>
          <p:cNvPr id="1134" name="Google Shape;1134;p51"/>
          <p:cNvGrpSpPr/>
          <p:nvPr/>
        </p:nvGrpSpPr>
        <p:grpSpPr>
          <a:xfrm>
            <a:off x="5638800" y="4570413"/>
            <a:ext cx="149225" cy="152400"/>
            <a:chOff x="3552" y="2879"/>
            <a:chExt cx="94" cy="96"/>
          </a:xfrm>
        </p:grpSpPr>
        <p:cxnSp>
          <p:nvCxnSpPr>
            <p:cNvPr id="1135" name="Google Shape;1135;p51"/>
            <p:cNvCxnSpPr/>
            <p:nvPr/>
          </p:nvCxnSpPr>
          <p:spPr>
            <a:xfrm>
              <a:off x="3552" y="2881"/>
              <a:ext cx="94" cy="92"/>
            </a:xfrm>
            <a:prstGeom prst="straightConnector1">
              <a:avLst/>
            </a:prstGeom>
            <a:noFill/>
            <a:ln cap="sq" cmpd="sng" w="57225">
              <a:solidFill>
                <a:srgbClr val="000000"/>
              </a:solidFill>
              <a:prstDash val="solid"/>
              <a:miter lim="800000"/>
              <a:headEnd len="med" w="med" type="none"/>
              <a:tailEnd len="med" w="med" type="none"/>
            </a:ln>
          </p:spPr>
        </p:cxnSp>
        <p:cxnSp>
          <p:nvCxnSpPr>
            <p:cNvPr id="1136" name="Google Shape;1136;p51"/>
            <p:cNvCxnSpPr/>
            <p:nvPr/>
          </p:nvCxnSpPr>
          <p:spPr>
            <a:xfrm flipH="1" rot="10800000">
              <a:off x="3552" y="2879"/>
              <a:ext cx="94" cy="96"/>
            </a:xfrm>
            <a:prstGeom prst="straightConnector1">
              <a:avLst/>
            </a:prstGeom>
            <a:noFill/>
            <a:ln cap="sq" cmpd="sng" w="57225">
              <a:solidFill>
                <a:srgbClr val="000000"/>
              </a:solidFill>
              <a:prstDash val="solid"/>
              <a:miter lim="800000"/>
              <a:headEnd len="med" w="med" type="none"/>
              <a:tailEnd len="med" w="med" type="none"/>
            </a:ln>
          </p:spPr>
        </p:cxnSp>
      </p:grpSp>
      <p:cxnSp>
        <p:nvCxnSpPr>
          <p:cNvPr id="1137" name="Google Shape;1137;p51"/>
          <p:cNvCxnSpPr/>
          <p:nvPr/>
        </p:nvCxnSpPr>
        <p:spPr>
          <a:xfrm flipH="1">
            <a:off x="4495800" y="3352800"/>
            <a:ext cx="617537" cy="990600"/>
          </a:xfrm>
          <a:prstGeom prst="straightConnector1">
            <a:avLst/>
          </a:prstGeom>
          <a:noFill/>
          <a:ln cap="sq" cmpd="sng" w="9525">
            <a:solidFill>
              <a:srgbClr val="000000"/>
            </a:solidFill>
            <a:prstDash val="solid"/>
            <a:miter lim="800000"/>
            <a:headEnd len="med" w="med" type="none"/>
            <a:tailEnd len="med" w="med" type="none"/>
          </a:ln>
        </p:spPr>
      </p:cxnSp>
      <p:cxnSp>
        <p:nvCxnSpPr>
          <p:cNvPr id="1138" name="Google Shape;1138;p51"/>
          <p:cNvCxnSpPr/>
          <p:nvPr/>
        </p:nvCxnSpPr>
        <p:spPr>
          <a:xfrm flipH="1">
            <a:off x="5105400" y="3352800"/>
            <a:ext cx="7937" cy="992187"/>
          </a:xfrm>
          <a:prstGeom prst="straightConnector1">
            <a:avLst/>
          </a:prstGeom>
          <a:noFill/>
          <a:ln cap="sq" cmpd="sng" w="9525">
            <a:solidFill>
              <a:srgbClr val="000000"/>
            </a:solidFill>
            <a:prstDash val="solid"/>
            <a:miter lim="800000"/>
            <a:headEnd len="med" w="med" type="none"/>
            <a:tailEnd len="med" w="med" type="none"/>
          </a:ln>
        </p:spPr>
      </p:cxnSp>
      <p:cxnSp>
        <p:nvCxnSpPr>
          <p:cNvPr id="1139" name="Google Shape;1139;p51"/>
          <p:cNvCxnSpPr/>
          <p:nvPr/>
        </p:nvCxnSpPr>
        <p:spPr>
          <a:xfrm>
            <a:off x="5113337" y="3352800"/>
            <a:ext cx="525462" cy="992187"/>
          </a:xfrm>
          <a:prstGeom prst="straightConnector1">
            <a:avLst/>
          </a:prstGeom>
          <a:noFill/>
          <a:ln cap="sq" cmpd="sng" w="9525">
            <a:solidFill>
              <a:srgbClr val="000000"/>
            </a:solidFill>
            <a:prstDash val="solid"/>
            <a:miter lim="800000"/>
            <a:headEnd len="med" w="med" type="none"/>
            <a:tailEnd len="med" w="med" type="none"/>
          </a:ln>
        </p:spPr>
      </p:cxnSp>
      <p:cxnSp>
        <p:nvCxnSpPr>
          <p:cNvPr id="1140" name="Google Shape;1140;p51"/>
          <p:cNvCxnSpPr/>
          <p:nvPr/>
        </p:nvCxnSpPr>
        <p:spPr>
          <a:xfrm>
            <a:off x="5113337" y="1946275"/>
            <a:ext cx="1587" cy="949325"/>
          </a:xfrm>
          <a:prstGeom prst="straightConnector1">
            <a:avLst/>
          </a:prstGeom>
          <a:noFill/>
          <a:ln cap="sq" cmpd="sng" w="9525">
            <a:solidFill>
              <a:srgbClr val="000000"/>
            </a:solidFill>
            <a:prstDash val="solid"/>
            <a:miter lim="800000"/>
            <a:headEnd len="med" w="med" type="none"/>
            <a:tailEnd len="med" w="med" type="none"/>
          </a:ln>
        </p:spPr>
      </p:cxnSp>
      <p:sp>
        <p:nvSpPr>
          <p:cNvPr id="1141" name="Google Shape;1141;p51"/>
          <p:cNvSpPr txBox="1"/>
          <p:nvPr/>
        </p:nvSpPr>
        <p:spPr>
          <a:xfrm>
            <a:off x="43434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2</a:t>
            </a:r>
            <a:endParaRPr/>
          </a:p>
        </p:txBody>
      </p:sp>
      <p:sp>
        <p:nvSpPr>
          <p:cNvPr id="1142" name="Google Shape;1142;p51"/>
          <p:cNvSpPr txBox="1"/>
          <p:nvPr/>
        </p:nvSpPr>
        <p:spPr>
          <a:xfrm flipH="1">
            <a:off x="5334000" y="2895600"/>
            <a:ext cx="4746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2</a:t>
            </a:r>
            <a:endParaRPr/>
          </a:p>
        </p:txBody>
      </p:sp>
      <p:sp>
        <p:nvSpPr>
          <p:cNvPr id="1143" name="Google Shape;1143;p51"/>
          <p:cNvSpPr/>
          <p:nvPr/>
        </p:nvSpPr>
        <p:spPr>
          <a:xfrm flipH="1" rot="10800000">
            <a:off x="7086600" y="2895600"/>
            <a:ext cx="457200" cy="457200"/>
          </a:xfrm>
          <a:prstGeom prst="triangle">
            <a:avLst>
              <a:gd fmla="val 50000"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44" name="Google Shape;1144;p51"/>
          <p:cNvSpPr/>
          <p:nvPr/>
        </p:nvSpPr>
        <p:spPr>
          <a:xfrm>
            <a:off x="6400800" y="4343400"/>
            <a:ext cx="457200" cy="457200"/>
          </a:xfrm>
          <a:prstGeom prst="triangle">
            <a:avLst>
              <a:gd fmla="val 50000"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145" name="Google Shape;1145;p51"/>
          <p:cNvCxnSpPr/>
          <p:nvPr/>
        </p:nvCxnSpPr>
        <p:spPr>
          <a:xfrm>
            <a:off x="5113337" y="1946275"/>
            <a:ext cx="2201862" cy="949325"/>
          </a:xfrm>
          <a:prstGeom prst="straightConnector1">
            <a:avLst/>
          </a:prstGeom>
          <a:noFill/>
          <a:ln cap="sq" cmpd="sng" w="28425">
            <a:solidFill>
              <a:srgbClr val="000000"/>
            </a:solidFill>
            <a:prstDash val="solid"/>
            <a:miter lim="800000"/>
            <a:headEnd len="med" w="med" type="none"/>
            <a:tailEnd len="med" w="med" type="none"/>
          </a:ln>
        </p:spPr>
      </p:cxnSp>
      <p:cxnSp>
        <p:nvCxnSpPr>
          <p:cNvPr id="1146" name="Google Shape;1146;p51"/>
          <p:cNvCxnSpPr/>
          <p:nvPr/>
        </p:nvCxnSpPr>
        <p:spPr>
          <a:xfrm flipH="1" rot="10800000">
            <a:off x="6629400" y="3352800"/>
            <a:ext cx="685800" cy="990600"/>
          </a:xfrm>
          <a:prstGeom prst="straightConnector1">
            <a:avLst/>
          </a:prstGeom>
          <a:noFill/>
          <a:ln cap="sq" cmpd="sng" w="28425">
            <a:solidFill>
              <a:srgbClr val="000000"/>
            </a:solidFill>
            <a:prstDash val="solid"/>
            <a:miter lim="800000"/>
            <a:headEnd len="med" w="med" type="none"/>
            <a:tailEnd len="med" w="med" type="none"/>
          </a:ln>
        </p:spPr>
      </p:cxnSp>
      <p:cxnSp>
        <p:nvCxnSpPr>
          <p:cNvPr id="1147" name="Google Shape;1147;p51"/>
          <p:cNvCxnSpPr/>
          <p:nvPr/>
        </p:nvCxnSpPr>
        <p:spPr>
          <a:xfrm flipH="1" rot="10800000">
            <a:off x="7315200" y="3352800"/>
            <a:ext cx="1587" cy="1004887"/>
          </a:xfrm>
          <a:prstGeom prst="straightConnector1">
            <a:avLst/>
          </a:prstGeom>
          <a:noFill/>
          <a:ln cap="sq" cmpd="sng" w="28425">
            <a:solidFill>
              <a:srgbClr val="000000"/>
            </a:solidFill>
            <a:prstDash val="solid"/>
            <a:miter lim="800000"/>
            <a:headEnd len="med" w="med" type="none"/>
            <a:tailEnd len="med" w="med" type="none"/>
          </a:ln>
        </p:spPr>
      </p:cxnSp>
      <p:sp>
        <p:nvSpPr>
          <p:cNvPr id="1148" name="Google Shape;1148;p51"/>
          <p:cNvSpPr txBox="1"/>
          <p:nvPr/>
        </p:nvSpPr>
        <p:spPr>
          <a:xfrm>
            <a:off x="6477000" y="4876800"/>
            <a:ext cx="4127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14</a:t>
            </a:r>
            <a:endParaRPr/>
          </a:p>
        </p:txBody>
      </p:sp>
      <p:sp>
        <p:nvSpPr>
          <p:cNvPr id="1149" name="Google Shape;1149;p51"/>
          <p:cNvSpPr txBox="1"/>
          <p:nvPr/>
        </p:nvSpPr>
        <p:spPr>
          <a:xfrm>
            <a:off x="7696200" y="2889250"/>
            <a:ext cx="936625"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14 </a:t>
            </a: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5</a:t>
            </a:r>
            <a:endParaRPr/>
          </a:p>
        </p:txBody>
      </p:sp>
      <p:sp>
        <p:nvSpPr>
          <p:cNvPr id="1150" name="Google Shape;1150;p51"/>
          <p:cNvSpPr txBox="1"/>
          <p:nvPr/>
        </p:nvSpPr>
        <p:spPr>
          <a:xfrm>
            <a:off x="533400" y="2819400"/>
            <a:ext cx="59213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MIN</a:t>
            </a:r>
            <a:endParaRPr/>
          </a:p>
        </p:txBody>
      </p:sp>
      <p:sp>
        <p:nvSpPr>
          <p:cNvPr id="1151" name="Google Shape;1151;p51"/>
          <p:cNvSpPr/>
          <p:nvPr/>
        </p:nvSpPr>
        <p:spPr>
          <a:xfrm>
            <a:off x="7108825" y="4354512"/>
            <a:ext cx="457200" cy="457200"/>
          </a:xfrm>
          <a:prstGeom prst="triangle">
            <a:avLst>
              <a:gd fmla="val 9771"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52" name="Google Shape;1152;p51"/>
          <p:cNvSpPr txBox="1"/>
          <p:nvPr/>
        </p:nvSpPr>
        <p:spPr>
          <a:xfrm>
            <a:off x="71628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5</a:t>
            </a:r>
            <a:endParaRPr/>
          </a:p>
        </p:txBody>
      </p:sp>
      <p:grpSp>
        <p:nvGrpSpPr>
          <p:cNvPr id="1153" name="Google Shape;1153;p51"/>
          <p:cNvGrpSpPr/>
          <p:nvPr/>
        </p:nvGrpSpPr>
        <p:grpSpPr>
          <a:xfrm>
            <a:off x="7772400" y="3046413"/>
            <a:ext cx="376237" cy="152400"/>
            <a:chOff x="4896" y="1919"/>
            <a:chExt cx="237" cy="96"/>
          </a:xfrm>
        </p:grpSpPr>
        <p:cxnSp>
          <p:nvCxnSpPr>
            <p:cNvPr id="1154" name="Google Shape;1154;p51"/>
            <p:cNvCxnSpPr/>
            <p:nvPr/>
          </p:nvCxnSpPr>
          <p:spPr>
            <a:xfrm>
              <a:off x="4896" y="1921"/>
              <a:ext cx="237" cy="92"/>
            </a:xfrm>
            <a:prstGeom prst="straightConnector1">
              <a:avLst/>
            </a:prstGeom>
            <a:noFill/>
            <a:ln cap="sq" cmpd="sng" w="57225">
              <a:solidFill>
                <a:srgbClr val="000000"/>
              </a:solidFill>
              <a:prstDash val="solid"/>
              <a:miter lim="800000"/>
              <a:headEnd len="med" w="med" type="none"/>
              <a:tailEnd len="med" w="med" type="none"/>
            </a:ln>
          </p:spPr>
        </p:cxnSp>
        <p:cxnSp>
          <p:nvCxnSpPr>
            <p:cNvPr id="1155" name="Google Shape;1155;p51"/>
            <p:cNvCxnSpPr/>
            <p:nvPr/>
          </p:nvCxnSpPr>
          <p:spPr>
            <a:xfrm flipH="1" rot="10800000">
              <a:off x="4896" y="1919"/>
              <a:ext cx="237" cy="96"/>
            </a:xfrm>
            <a:prstGeom prst="straightConnector1">
              <a:avLst/>
            </a:prstGeom>
            <a:noFill/>
            <a:ln cap="sq" cmpd="sng" w="57225">
              <a:solidFill>
                <a:srgbClr val="000000"/>
              </a:solidFill>
              <a:prstDash val="solid"/>
              <a:miter lim="800000"/>
              <a:headEnd len="med" w="med" type="none"/>
              <a:tailEnd len="med" w="med" type="none"/>
            </a:ln>
          </p:spPr>
        </p:cxnSp>
      </p:grpSp>
      <p:cxnSp>
        <p:nvCxnSpPr>
          <p:cNvPr id="1156" name="Google Shape;1156;p51"/>
          <p:cNvCxnSpPr/>
          <p:nvPr/>
        </p:nvCxnSpPr>
        <p:spPr>
          <a:xfrm>
            <a:off x="914400" y="12954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62" name="Shape 1162"/>
        <p:cNvGrpSpPr/>
        <p:nvPr/>
      </p:nvGrpSpPr>
      <p:grpSpPr>
        <a:xfrm>
          <a:off x="0" y="0"/>
          <a:ext cx="0" cy="0"/>
          <a:chOff x="0" y="0"/>
          <a:chExt cx="0" cy="0"/>
        </a:xfrm>
      </p:grpSpPr>
      <p:sp>
        <p:nvSpPr>
          <p:cNvPr id="1163" name="Google Shape;1163;p52"/>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Noto Sans Symbols"/>
              <a:buNone/>
            </a:pPr>
            <a:r>
              <a:rPr b="0" i="1" lang="en-US" sz="4400" u="none">
                <a:solidFill>
                  <a:srgbClr val="000000"/>
                </a:solidFill>
                <a:latin typeface="Noto Sans Symbols"/>
                <a:ea typeface="Noto Sans Symbols"/>
                <a:cs typeface="Noto Sans Symbols"/>
                <a:sym typeface="Noto Sans Symbols"/>
              </a:rPr>
              <a:t>α</a:t>
            </a:r>
            <a:r>
              <a:rPr b="0" i="1" lang="en-US" sz="4400" u="none">
                <a:solidFill>
                  <a:srgbClr val="000000"/>
                </a:solidFill>
                <a:latin typeface="Calibri"/>
                <a:ea typeface="Calibri"/>
                <a:cs typeface="Calibri"/>
                <a:sym typeface="Calibri"/>
              </a:rPr>
              <a:t>-</a:t>
            </a:r>
            <a:r>
              <a:rPr b="0" i="1" lang="en-US" sz="4400" u="none">
                <a:solidFill>
                  <a:srgbClr val="000000"/>
                </a:solidFill>
                <a:latin typeface="Noto Sans Symbols"/>
                <a:ea typeface="Noto Sans Symbols"/>
                <a:cs typeface="Noto Sans Symbols"/>
                <a:sym typeface="Noto Sans Symbols"/>
              </a:rPr>
              <a:t>β</a:t>
            </a:r>
            <a:r>
              <a:rPr b="0" i="0" lang="en-US" sz="4400" u="none">
                <a:solidFill>
                  <a:srgbClr val="000000"/>
                </a:solidFill>
                <a:latin typeface="Calibri"/>
                <a:ea typeface="Calibri"/>
                <a:cs typeface="Calibri"/>
                <a:sym typeface="Calibri"/>
              </a:rPr>
              <a:t> pruning: example 2</a:t>
            </a:r>
            <a:endParaRPr/>
          </a:p>
        </p:txBody>
      </p:sp>
      <p:sp>
        <p:nvSpPr>
          <p:cNvPr id="1164" name="Google Shape;1164;p52"/>
          <p:cNvSpPr/>
          <p:nvPr/>
        </p:nvSpPr>
        <p:spPr>
          <a:xfrm flipH="1" rot="10800000">
            <a:off x="4884737" y="28956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65" name="Google Shape;1165;p52"/>
          <p:cNvSpPr/>
          <p:nvPr/>
        </p:nvSpPr>
        <p:spPr>
          <a:xfrm>
            <a:off x="4884737" y="1489075"/>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66" name="Google Shape;1166;p52"/>
          <p:cNvSpPr/>
          <p:nvPr/>
        </p:nvSpPr>
        <p:spPr>
          <a:xfrm>
            <a:off x="245745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67" name="Google Shape;1167;p52"/>
          <p:cNvSpPr/>
          <p:nvPr/>
        </p:nvSpPr>
        <p:spPr>
          <a:xfrm>
            <a:off x="31242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68" name="Google Shape;1168;p52"/>
          <p:cNvSpPr/>
          <p:nvPr/>
        </p:nvSpPr>
        <p:spPr>
          <a:xfrm>
            <a:off x="18288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69" name="Google Shape;1169;p52"/>
          <p:cNvSpPr/>
          <p:nvPr/>
        </p:nvSpPr>
        <p:spPr>
          <a:xfrm flipH="1" rot="10800000">
            <a:off x="2457450" y="28956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170" name="Google Shape;1170;p52"/>
          <p:cNvCxnSpPr/>
          <p:nvPr/>
        </p:nvCxnSpPr>
        <p:spPr>
          <a:xfrm flipH="1">
            <a:off x="2686050" y="1946275"/>
            <a:ext cx="2427287" cy="949325"/>
          </a:xfrm>
          <a:prstGeom prst="straightConnector1">
            <a:avLst/>
          </a:prstGeom>
          <a:noFill/>
          <a:ln cap="sq" cmpd="sng" w="9525">
            <a:solidFill>
              <a:srgbClr val="000000"/>
            </a:solidFill>
            <a:prstDash val="solid"/>
            <a:miter lim="800000"/>
            <a:headEnd len="med" w="med" type="none"/>
            <a:tailEnd len="med" w="med" type="none"/>
          </a:ln>
        </p:spPr>
      </p:cxnSp>
      <p:cxnSp>
        <p:nvCxnSpPr>
          <p:cNvPr id="1171" name="Google Shape;1171;p52"/>
          <p:cNvCxnSpPr/>
          <p:nvPr/>
        </p:nvCxnSpPr>
        <p:spPr>
          <a:xfrm flipH="1">
            <a:off x="2057400" y="3352800"/>
            <a:ext cx="628650" cy="990600"/>
          </a:xfrm>
          <a:prstGeom prst="straightConnector1">
            <a:avLst/>
          </a:prstGeom>
          <a:noFill/>
          <a:ln cap="sq" cmpd="sng" w="9525">
            <a:solidFill>
              <a:srgbClr val="000000"/>
            </a:solidFill>
            <a:prstDash val="solid"/>
            <a:miter lim="800000"/>
            <a:headEnd len="med" w="med" type="none"/>
            <a:tailEnd len="med" w="med" type="none"/>
          </a:ln>
        </p:spPr>
      </p:cxnSp>
      <p:cxnSp>
        <p:nvCxnSpPr>
          <p:cNvPr id="1172" name="Google Shape;1172;p52"/>
          <p:cNvCxnSpPr/>
          <p:nvPr/>
        </p:nvCxnSpPr>
        <p:spPr>
          <a:xfrm>
            <a:off x="2686050" y="3352800"/>
            <a:ext cx="1587" cy="990600"/>
          </a:xfrm>
          <a:prstGeom prst="straightConnector1">
            <a:avLst/>
          </a:prstGeom>
          <a:noFill/>
          <a:ln cap="sq" cmpd="sng" w="9525">
            <a:solidFill>
              <a:srgbClr val="000000"/>
            </a:solidFill>
            <a:prstDash val="solid"/>
            <a:miter lim="800000"/>
            <a:headEnd len="med" w="med" type="none"/>
            <a:tailEnd len="med" w="med" type="none"/>
          </a:ln>
        </p:spPr>
      </p:cxnSp>
      <p:cxnSp>
        <p:nvCxnSpPr>
          <p:cNvPr id="1173" name="Google Shape;1173;p52"/>
          <p:cNvCxnSpPr/>
          <p:nvPr/>
        </p:nvCxnSpPr>
        <p:spPr>
          <a:xfrm>
            <a:off x="2686050" y="3352800"/>
            <a:ext cx="666750" cy="990600"/>
          </a:xfrm>
          <a:prstGeom prst="straightConnector1">
            <a:avLst/>
          </a:prstGeom>
          <a:noFill/>
          <a:ln cap="sq" cmpd="sng" w="9525">
            <a:solidFill>
              <a:srgbClr val="000000"/>
            </a:solidFill>
            <a:prstDash val="solid"/>
            <a:miter lim="800000"/>
            <a:headEnd len="med" w="med" type="none"/>
            <a:tailEnd len="med" w="med" type="none"/>
          </a:ln>
        </p:spPr>
      </p:cxnSp>
      <p:sp>
        <p:nvSpPr>
          <p:cNvPr id="1174" name="Google Shape;1174;p52"/>
          <p:cNvSpPr txBox="1"/>
          <p:nvPr/>
        </p:nvSpPr>
        <p:spPr>
          <a:xfrm>
            <a:off x="5410200" y="1447800"/>
            <a:ext cx="4746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3</a:t>
            </a:r>
            <a:endParaRPr/>
          </a:p>
        </p:txBody>
      </p:sp>
      <p:sp>
        <p:nvSpPr>
          <p:cNvPr id="1175" name="Google Shape;1175;p52"/>
          <p:cNvSpPr txBox="1"/>
          <p:nvPr/>
        </p:nvSpPr>
        <p:spPr>
          <a:xfrm>
            <a:off x="2971800" y="28956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3</a:t>
            </a:r>
            <a:endParaRPr/>
          </a:p>
        </p:txBody>
      </p:sp>
      <p:sp>
        <p:nvSpPr>
          <p:cNvPr id="1176" name="Google Shape;1176;p52"/>
          <p:cNvSpPr txBox="1"/>
          <p:nvPr/>
        </p:nvSpPr>
        <p:spPr>
          <a:xfrm>
            <a:off x="533400" y="1676400"/>
            <a:ext cx="64611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MAX</a:t>
            </a:r>
            <a:endParaRPr/>
          </a:p>
        </p:txBody>
      </p:sp>
      <p:sp>
        <p:nvSpPr>
          <p:cNvPr id="1177" name="Google Shape;1177;p52"/>
          <p:cNvSpPr txBox="1"/>
          <p:nvPr/>
        </p:nvSpPr>
        <p:spPr>
          <a:xfrm>
            <a:off x="187325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3</a:t>
            </a:r>
            <a:endParaRPr/>
          </a:p>
        </p:txBody>
      </p:sp>
      <p:sp>
        <p:nvSpPr>
          <p:cNvPr id="1178" name="Google Shape;1178;p52"/>
          <p:cNvSpPr txBox="1"/>
          <p:nvPr/>
        </p:nvSpPr>
        <p:spPr>
          <a:xfrm>
            <a:off x="2438400" y="4876800"/>
            <a:ext cx="4127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12</a:t>
            </a:r>
            <a:endParaRPr/>
          </a:p>
        </p:txBody>
      </p:sp>
      <p:sp>
        <p:nvSpPr>
          <p:cNvPr id="1179" name="Google Shape;1179;p52"/>
          <p:cNvSpPr txBox="1"/>
          <p:nvPr/>
        </p:nvSpPr>
        <p:spPr>
          <a:xfrm>
            <a:off x="32004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8</a:t>
            </a:r>
            <a:endParaRPr/>
          </a:p>
        </p:txBody>
      </p:sp>
      <p:sp>
        <p:nvSpPr>
          <p:cNvPr id="1180" name="Google Shape;1180;p52"/>
          <p:cNvSpPr/>
          <p:nvPr/>
        </p:nvSpPr>
        <p:spPr>
          <a:xfrm>
            <a:off x="42672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181" name="Google Shape;1181;p52"/>
          <p:cNvGrpSpPr/>
          <p:nvPr/>
        </p:nvGrpSpPr>
        <p:grpSpPr>
          <a:xfrm>
            <a:off x="5037137" y="4570413"/>
            <a:ext cx="149225" cy="152400"/>
            <a:chOff x="3173" y="2879"/>
            <a:chExt cx="94" cy="96"/>
          </a:xfrm>
        </p:grpSpPr>
        <p:cxnSp>
          <p:nvCxnSpPr>
            <p:cNvPr id="1182" name="Google Shape;1182;p52"/>
            <p:cNvCxnSpPr/>
            <p:nvPr/>
          </p:nvCxnSpPr>
          <p:spPr>
            <a:xfrm>
              <a:off x="3173" y="2881"/>
              <a:ext cx="94" cy="92"/>
            </a:xfrm>
            <a:prstGeom prst="straightConnector1">
              <a:avLst/>
            </a:prstGeom>
            <a:noFill/>
            <a:ln cap="sq" cmpd="sng" w="57225">
              <a:solidFill>
                <a:srgbClr val="000000"/>
              </a:solidFill>
              <a:prstDash val="solid"/>
              <a:miter lim="800000"/>
              <a:headEnd len="med" w="med" type="none"/>
              <a:tailEnd len="med" w="med" type="none"/>
            </a:ln>
          </p:spPr>
        </p:cxnSp>
        <p:cxnSp>
          <p:nvCxnSpPr>
            <p:cNvPr id="1183" name="Google Shape;1183;p52"/>
            <p:cNvCxnSpPr/>
            <p:nvPr/>
          </p:nvCxnSpPr>
          <p:spPr>
            <a:xfrm flipH="1" rot="10800000">
              <a:off x="3173" y="2879"/>
              <a:ext cx="94" cy="96"/>
            </a:xfrm>
            <a:prstGeom prst="straightConnector1">
              <a:avLst/>
            </a:prstGeom>
            <a:noFill/>
            <a:ln cap="sq" cmpd="sng" w="57225">
              <a:solidFill>
                <a:srgbClr val="000000"/>
              </a:solidFill>
              <a:prstDash val="solid"/>
              <a:miter lim="800000"/>
              <a:headEnd len="med" w="med" type="none"/>
              <a:tailEnd len="med" w="med" type="none"/>
            </a:ln>
          </p:spPr>
        </p:cxnSp>
      </p:grpSp>
      <p:grpSp>
        <p:nvGrpSpPr>
          <p:cNvPr id="1184" name="Google Shape;1184;p52"/>
          <p:cNvGrpSpPr/>
          <p:nvPr/>
        </p:nvGrpSpPr>
        <p:grpSpPr>
          <a:xfrm>
            <a:off x="5638800" y="4570413"/>
            <a:ext cx="149225" cy="152400"/>
            <a:chOff x="3552" y="2879"/>
            <a:chExt cx="94" cy="96"/>
          </a:xfrm>
        </p:grpSpPr>
        <p:cxnSp>
          <p:nvCxnSpPr>
            <p:cNvPr id="1185" name="Google Shape;1185;p52"/>
            <p:cNvCxnSpPr/>
            <p:nvPr/>
          </p:nvCxnSpPr>
          <p:spPr>
            <a:xfrm>
              <a:off x="3552" y="2881"/>
              <a:ext cx="94" cy="92"/>
            </a:xfrm>
            <a:prstGeom prst="straightConnector1">
              <a:avLst/>
            </a:prstGeom>
            <a:noFill/>
            <a:ln cap="sq" cmpd="sng" w="57225">
              <a:solidFill>
                <a:srgbClr val="000000"/>
              </a:solidFill>
              <a:prstDash val="solid"/>
              <a:miter lim="800000"/>
              <a:headEnd len="med" w="med" type="none"/>
              <a:tailEnd len="med" w="med" type="none"/>
            </a:ln>
          </p:spPr>
        </p:cxnSp>
        <p:cxnSp>
          <p:nvCxnSpPr>
            <p:cNvPr id="1186" name="Google Shape;1186;p52"/>
            <p:cNvCxnSpPr/>
            <p:nvPr/>
          </p:nvCxnSpPr>
          <p:spPr>
            <a:xfrm flipH="1" rot="10800000">
              <a:off x="3552" y="2879"/>
              <a:ext cx="94" cy="96"/>
            </a:xfrm>
            <a:prstGeom prst="straightConnector1">
              <a:avLst/>
            </a:prstGeom>
            <a:noFill/>
            <a:ln cap="sq" cmpd="sng" w="57225">
              <a:solidFill>
                <a:srgbClr val="000000"/>
              </a:solidFill>
              <a:prstDash val="solid"/>
              <a:miter lim="800000"/>
              <a:headEnd len="med" w="med" type="none"/>
              <a:tailEnd len="med" w="med" type="none"/>
            </a:ln>
          </p:spPr>
        </p:cxnSp>
      </p:grpSp>
      <p:cxnSp>
        <p:nvCxnSpPr>
          <p:cNvPr id="1187" name="Google Shape;1187;p52"/>
          <p:cNvCxnSpPr/>
          <p:nvPr/>
        </p:nvCxnSpPr>
        <p:spPr>
          <a:xfrm flipH="1">
            <a:off x="4495800" y="3352800"/>
            <a:ext cx="617537" cy="990600"/>
          </a:xfrm>
          <a:prstGeom prst="straightConnector1">
            <a:avLst/>
          </a:prstGeom>
          <a:noFill/>
          <a:ln cap="sq" cmpd="sng" w="9525">
            <a:solidFill>
              <a:srgbClr val="000000"/>
            </a:solidFill>
            <a:prstDash val="solid"/>
            <a:miter lim="800000"/>
            <a:headEnd len="med" w="med" type="none"/>
            <a:tailEnd len="med" w="med" type="none"/>
          </a:ln>
        </p:spPr>
      </p:cxnSp>
      <p:cxnSp>
        <p:nvCxnSpPr>
          <p:cNvPr id="1188" name="Google Shape;1188;p52"/>
          <p:cNvCxnSpPr/>
          <p:nvPr/>
        </p:nvCxnSpPr>
        <p:spPr>
          <a:xfrm flipH="1">
            <a:off x="5105400" y="3352800"/>
            <a:ext cx="7937" cy="992187"/>
          </a:xfrm>
          <a:prstGeom prst="straightConnector1">
            <a:avLst/>
          </a:prstGeom>
          <a:noFill/>
          <a:ln cap="sq" cmpd="sng" w="9525">
            <a:solidFill>
              <a:srgbClr val="000000"/>
            </a:solidFill>
            <a:prstDash val="solid"/>
            <a:miter lim="800000"/>
            <a:headEnd len="med" w="med" type="none"/>
            <a:tailEnd len="med" w="med" type="none"/>
          </a:ln>
        </p:spPr>
      </p:cxnSp>
      <p:cxnSp>
        <p:nvCxnSpPr>
          <p:cNvPr id="1189" name="Google Shape;1189;p52"/>
          <p:cNvCxnSpPr/>
          <p:nvPr/>
        </p:nvCxnSpPr>
        <p:spPr>
          <a:xfrm>
            <a:off x="5113337" y="3352800"/>
            <a:ext cx="525462" cy="992187"/>
          </a:xfrm>
          <a:prstGeom prst="straightConnector1">
            <a:avLst/>
          </a:prstGeom>
          <a:noFill/>
          <a:ln cap="sq" cmpd="sng" w="9525">
            <a:solidFill>
              <a:srgbClr val="000000"/>
            </a:solidFill>
            <a:prstDash val="solid"/>
            <a:miter lim="800000"/>
            <a:headEnd len="med" w="med" type="none"/>
            <a:tailEnd len="med" w="med" type="none"/>
          </a:ln>
        </p:spPr>
      </p:cxnSp>
      <p:cxnSp>
        <p:nvCxnSpPr>
          <p:cNvPr id="1190" name="Google Shape;1190;p52"/>
          <p:cNvCxnSpPr/>
          <p:nvPr/>
        </p:nvCxnSpPr>
        <p:spPr>
          <a:xfrm>
            <a:off x="5113337" y="1946275"/>
            <a:ext cx="1587" cy="949325"/>
          </a:xfrm>
          <a:prstGeom prst="straightConnector1">
            <a:avLst/>
          </a:prstGeom>
          <a:noFill/>
          <a:ln cap="sq" cmpd="sng" w="9525">
            <a:solidFill>
              <a:srgbClr val="000000"/>
            </a:solidFill>
            <a:prstDash val="solid"/>
            <a:miter lim="800000"/>
            <a:headEnd len="med" w="med" type="none"/>
            <a:tailEnd len="med" w="med" type="none"/>
          </a:ln>
        </p:spPr>
      </p:cxnSp>
      <p:sp>
        <p:nvSpPr>
          <p:cNvPr id="1191" name="Google Shape;1191;p52"/>
          <p:cNvSpPr txBox="1"/>
          <p:nvPr/>
        </p:nvSpPr>
        <p:spPr>
          <a:xfrm>
            <a:off x="43434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2</a:t>
            </a:r>
            <a:endParaRPr/>
          </a:p>
        </p:txBody>
      </p:sp>
      <p:sp>
        <p:nvSpPr>
          <p:cNvPr id="1192" name="Google Shape;1192;p52"/>
          <p:cNvSpPr txBox="1"/>
          <p:nvPr/>
        </p:nvSpPr>
        <p:spPr>
          <a:xfrm flipH="1">
            <a:off x="5334000" y="2895600"/>
            <a:ext cx="4746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2</a:t>
            </a:r>
            <a:endParaRPr/>
          </a:p>
        </p:txBody>
      </p:sp>
      <p:sp>
        <p:nvSpPr>
          <p:cNvPr id="1193" name="Google Shape;1193;p52"/>
          <p:cNvSpPr/>
          <p:nvPr/>
        </p:nvSpPr>
        <p:spPr>
          <a:xfrm flipH="1" rot="10800000">
            <a:off x="7086600" y="2895600"/>
            <a:ext cx="457200" cy="457200"/>
          </a:xfrm>
          <a:prstGeom prst="triangle">
            <a:avLst>
              <a:gd fmla="val 50000"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94" name="Google Shape;1194;p52"/>
          <p:cNvSpPr/>
          <p:nvPr/>
        </p:nvSpPr>
        <p:spPr>
          <a:xfrm>
            <a:off x="6400800" y="4343400"/>
            <a:ext cx="457200" cy="457200"/>
          </a:xfrm>
          <a:prstGeom prst="triangle">
            <a:avLst>
              <a:gd fmla="val 50000"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195" name="Google Shape;1195;p52"/>
          <p:cNvCxnSpPr/>
          <p:nvPr/>
        </p:nvCxnSpPr>
        <p:spPr>
          <a:xfrm>
            <a:off x="5113337" y="1946275"/>
            <a:ext cx="2201862" cy="949325"/>
          </a:xfrm>
          <a:prstGeom prst="straightConnector1">
            <a:avLst/>
          </a:prstGeom>
          <a:noFill/>
          <a:ln cap="sq" cmpd="sng" w="28425">
            <a:solidFill>
              <a:srgbClr val="000000"/>
            </a:solidFill>
            <a:prstDash val="solid"/>
            <a:miter lim="800000"/>
            <a:headEnd len="med" w="med" type="none"/>
            <a:tailEnd len="med" w="med" type="none"/>
          </a:ln>
        </p:spPr>
      </p:cxnSp>
      <p:cxnSp>
        <p:nvCxnSpPr>
          <p:cNvPr id="1196" name="Google Shape;1196;p52"/>
          <p:cNvCxnSpPr/>
          <p:nvPr/>
        </p:nvCxnSpPr>
        <p:spPr>
          <a:xfrm flipH="1" rot="10800000">
            <a:off x="6629400" y="3352800"/>
            <a:ext cx="685800" cy="990600"/>
          </a:xfrm>
          <a:prstGeom prst="straightConnector1">
            <a:avLst/>
          </a:prstGeom>
          <a:noFill/>
          <a:ln cap="sq" cmpd="sng" w="28425">
            <a:solidFill>
              <a:srgbClr val="000000"/>
            </a:solidFill>
            <a:prstDash val="solid"/>
            <a:miter lim="800000"/>
            <a:headEnd len="med" w="med" type="none"/>
            <a:tailEnd len="med" w="med" type="none"/>
          </a:ln>
        </p:spPr>
      </p:cxnSp>
      <p:cxnSp>
        <p:nvCxnSpPr>
          <p:cNvPr id="1197" name="Google Shape;1197;p52"/>
          <p:cNvCxnSpPr/>
          <p:nvPr/>
        </p:nvCxnSpPr>
        <p:spPr>
          <a:xfrm flipH="1" rot="10800000">
            <a:off x="7315200" y="3352800"/>
            <a:ext cx="1587" cy="1004887"/>
          </a:xfrm>
          <a:prstGeom prst="straightConnector1">
            <a:avLst/>
          </a:prstGeom>
          <a:noFill/>
          <a:ln cap="sq" cmpd="sng" w="28425">
            <a:solidFill>
              <a:srgbClr val="000000"/>
            </a:solidFill>
            <a:prstDash val="solid"/>
            <a:miter lim="800000"/>
            <a:headEnd len="med" w="med" type="none"/>
            <a:tailEnd len="med" w="med" type="none"/>
          </a:ln>
        </p:spPr>
      </p:cxnSp>
      <p:cxnSp>
        <p:nvCxnSpPr>
          <p:cNvPr id="1198" name="Google Shape;1198;p52"/>
          <p:cNvCxnSpPr/>
          <p:nvPr/>
        </p:nvCxnSpPr>
        <p:spPr>
          <a:xfrm rot="10800000">
            <a:off x="7315200" y="3352800"/>
            <a:ext cx="685800" cy="1004887"/>
          </a:xfrm>
          <a:prstGeom prst="straightConnector1">
            <a:avLst/>
          </a:prstGeom>
          <a:noFill/>
          <a:ln cap="sq" cmpd="sng" w="28425">
            <a:solidFill>
              <a:srgbClr val="000000"/>
            </a:solidFill>
            <a:prstDash val="solid"/>
            <a:miter lim="800000"/>
            <a:headEnd len="med" w="med" type="none"/>
            <a:tailEnd len="med" w="med" type="none"/>
          </a:ln>
        </p:spPr>
      </p:cxnSp>
      <p:sp>
        <p:nvSpPr>
          <p:cNvPr id="1199" name="Google Shape;1199;p52"/>
          <p:cNvSpPr txBox="1"/>
          <p:nvPr/>
        </p:nvSpPr>
        <p:spPr>
          <a:xfrm>
            <a:off x="6477000" y="4876800"/>
            <a:ext cx="4127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14</a:t>
            </a:r>
            <a:endParaRPr/>
          </a:p>
        </p:txBody>
      </p:sp>
      <p:sp>
        <p:nvSpPr>
          <p:cNvPr id="1200" name="Google Shape;1200;p52"/>
          <p:cNvSpPr txBox="1"/>
          <p:nvPr/>
        </p:nvSpPr>
        <p:spPr>
          <a:xfrm>
            <a:off x="7696200" y="2889250"/>
            <a:ext cx="1282700" cy="64293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14 </a:t>
            </a: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5 </a:t>
            </a: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2</a:t>
            </a:r>
            <a:endParaRPr/>
          </a:p>
          <a:p>
            <a:pPr indent="0" lvl="0" marL="0" marR="0" rtl="0" algn="l">
              <a:lnSpc>
                <a:spcPct val="100000"/>
              </a:lnSpc>
              <a:spcBef>
                <a:spcPts val="0"/>
              </a:spcBef>
              <a:spcAft>
                <a:spcPts val="0"/>
              </a:spcAft>
              <a:buNone/>
            </a:pPr>
            <a:r>
              <a:t/>
            </a:r>
            <a:endParaRPr b="1" i="0" sz="1800" u="none">
              <a:solidFill>
                <a:srgbClr val="000000"/>
              </a:solidFill>
              <a:latin typeface="Calibri"/>
              <a:ea typeface="Calibri"/>
              <a:cs typeface="Calibri"/>
              <a:sym typeface="Calibri"/>
            </a:endParaRPr>
          </a:p>
        </p:txBody>
      </p:sp>
      <p:grpSp>
        <p:nvGrpSpPr>
          <p:cNvPr id="1201" name="Google Shape;1201;p52"/>
          <p:cNvGrpSpPr/>
          <p:nvPr/>
        </p:nvGrpSpPr>
        <p:grpSpPr>
          <a:xfrm>
            <a:off x="8229600" y="2970213"/>
            <a:ext cx="376237" cy="228600"/>
            <a:chOff x="5184" y="1871"/>
            <a:chExt cx="237" cy="144"/>
          </a:xfrm>
        </p:grpSpPr>
        <p:cxnSp>
          <p:nvCxnSpPr>
            <p:cNvPr id="1202" name="Google Shape;1202;p52"/>
            <p:cNvCxnSpPr/>
            <p:nvPr/>
          </p:nvCxnSpPr>
          <p:spPr>
            <a:xfrm>
              <a:off x="5184" y="1873"/>
              <a:ext cx="237" cy="140"/>
            </a:xfrm>
            <a:prstGeom prst="straightConnector1">
              <a:avLst/>
            </a:prstGeom>
            <a:noFill/>
            <a:ln cap="sq" cmpd="sng" w="57225">
              <a:solidFill>
                <a:srgbClr val="000000"/>
              </a:solidFill>
              <a:prstDash val="solid"/>
              <a:miter lim="800000"/>
              <a:headEnd len="med" w="med" type="none"/>
              <a:tailEnd len="med" w="med" type="none"/>
            </a:ln>
          </p:spPr>
        </p:cxnSp>
        <p:cxnSp>
          <p:nvCxnSpPr>
            <p:cNvPr id="1203" name="Google Shape;1203;p52"/>
            <p:cNvCxnSpPr/>
            <p:nvPr/>
          </p:nvCxnSpPr>
          <p:spPr>
            <a:xfrm flipH="1" rot="10800000">
              <a:off x="5184" y="1871"/>
              <a:ext cx="237" cy="144"/>
            </a:xfrm>
            <a:prstGeom prst="straightConnector1">
              <a:avLst/>
            </a:prstGeom>
            <a:noFill/>
            <a:ln cap="sq" cmpd="sng" w="57225">
              <a:solidFill>
                <a:srgbClr val="000000"/>
              </a:solidFill>
              <a:prstDash val="solid"/>
              <a:miter lim="800000"/>
              <a:headEnd len="med" w="med" type="none"/>
              <a:tailEnd len="med" w="med" type="none"/>
            </a:ln>
          </p:spPr>
        </p:cxnSp>
      </p:grpSp>
      <p:sp>
        <p:nvSpPr>
          <p:cNvPr id="1204" name="Google Shape;1204;p52"/>
          <p:cNvSpPr txBox="1"/>
          <p:nvPr/>
        </p:nvSpPr>
        <p:spPr>
          <a:xfrm>
            <a:off x="533400" y="2819400"/>
            <a:ext cx="59213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MIN</a:t>
            </a:r>
            <a:endParaRPr/>
          </a:p>
        </p:txBody>
      </p:sp>
      <p:sp>
        <p:nvSpPr>
          <p:cNvPr id="1205" name="Google Shape;1205;p52"/>
          <p:cNvSpPr/>
          <p:nvPr/>
        </p:nvSpPr>
        <p:spPr>
          <a:xfrm>
            <a:off x="7108825" y="4354512"/>
            <a:ext cx="457200" cy="457200"/>
          </a:xfrm>
          <a:prstGeom prst="triangle">
            <a:avLst>
              <a:gd fmla="val 9771"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06" name="Google Shape;1206;p52"/>
          <p:cNvSpPr txBox="1"/>
          <p:nvPr/>
        </p:nvSpPr>
        <p:spPr>
          <a:xfrm>
            <a:off x="71628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5</a:t>
            </a:r>
            <a:endParaRPr/>
          </a:p>
        </p:txBody>
      </p:sp>
      <p:grpSp>
        <p:nvGrpSpPr>
          <p:cNvPr id="1207" name="Google Shape;1207;p52"/>
          <p:cNvGrpSpPr/>
          <p:nvPr/>
        </p:nvGrpSpPr>
        <p:grpSpPr>
          <a:xfrm>
            <a:off x="7772400" y="3046413"/>
            <a:ext cx="376237" cy="152400"/>
            <a:chOff x="4896" y="1919"/>
            <a:chExt cx="237" cy="96"/>
          </a:xfrm>
        </p:grpSpPr>
        <p:cxnSp>
          <p:nvCxnSpPr>
            <p:cNvPr id="1208" name="Google Shape;1208;p52"/>
            <p:cNvCxnSpPr/>
            <p:nvPr/>
          </p:nvCxnSpPr>
          <p:spPr>
            <a:xfrm>
              <a:off x="4896" y="1921"/>
              <a:ext cx="237" cy="92"/>
            </a:xfrm>
            <a:prstGeom prst="straightConnector1">
              <a:avLst/>
            </a:prstGeom>
            <a:noFill/>
            <a:ln cap="sq" cmpd="sng" w="57225">
              <a:solidFill>
                <a:srgbClr val="000000"/>
              </a:solidFill>
              <a:prstDash val="solid"/>
              <a:miter lim="800000"/>
              <a:headEnd len="med" w="med" type="none"/>
              <a:tailEnd len="med" w="med" type="none"/>
            </a:ln>
          </p:spPr>
        </p:cxnSp>
        <p:cxnSp>
          <p:nvCxnSpPr>
            <p:cNvPr id="1209" name="Google Shape;1209;p52"/>
            <p:cNvCxnSpPr/>
            <p:nvPr/>
          </p:nvCxnSpPr>
          <p:spPr>
            <a:xfrm flipH="1" rot="10800000">
              <a:off x="4896" y="1919"/>
              <a:ext cx="237" cy="96"/>
            </a:xfrm>
            <a:prstGeom prst="straightConnector1">
              <a:avLst/>
            </a:prstGeom>
            <a:noFill/>
            <a:ln cap="sq" cmpd="sng" w="57225">
              <a:solidFill>
                <a:srgbClr val="000000"/>
              </a:solidFill>
              <a:prstDash val="solid"/>
              <a:miter lim="800000"/>
              <a:headEnd len="med" w="med" type="none"/>
              <a:tailEnd len="med" w="med" type="none"/>
            </a:ln>
          </p:spPr>
        </p:cxnSp>
      </p:grpSp>
      <p:sp>
        <p:nvSpPr>
          <p:cNvPr id="1210" name="Google Shape;1210;p52"/>
          <p:cNvSpPr/>
          <p:nvPr/>
        </p:nvSpPr>
        <p:spPr>
          <a:xfrm>
            <a:off x="7794625" y="4343400"/>
            <a:ext cx="457200" cy="457200"/>
          </a:xfrm>
          <a:prstGeom prst="triangle">
            <a:avLst>
              <a:gd fmla="val 9771"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11" name="Google Shape;1211;p52"/>
          <p:cNvSpPr txBox="1"/>
          <p:nvPr/>
        </p:nvSpPr>
        <p:spPr>
          <a:xfrm>
            <a:off x="7927975"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2</a:t>
            </a:r>
            <a:endParaRPr/>
          </a:p>
        </p:txBody>
      </p:sp>
      <p:cxnSp>
        <p:nvCxnSpPr>
          <p:cNvPr id="1212" name="Google Shape;1212;p52"/>
          <p:cNvCxnSpPr/>
          <p:nvPr/>
        </p:nvCxnSpPr>
        <p:spPr>
          <a:xfrm>
            <a:off x="9144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18" name="Shape 1218"/>
        <p:cNvGrpSpPr/>
        <p:nvPr/>
      </p:nvGrpSpPr>
      <p:grpSpPr>
        <a:xfrm>
          <a:off x="0" y="0"/>
          <a:ext cx="0" cy="0"/>
          <a:chOff x="0" y="0"/>
          <a:chExt cx="0" cy="0"/>
        </a:xfrm>
      </p:grpSpPr>
      <p:sp>
        <p:nvSpPr>
          <p:cNvPr id="1219" name="Google Shape;1219;p5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Noto Sans Symbols"/>
              <a:buNone/>
            </a:pPr>
            <a:r>
              <a:rPr b="0" i="1" lang="en-US" sz="4400" u="none">
                <a:solidFill>
                  <a:srgbClr val="000000"/>
                </a:solidFill>
                <a:latin typeface="Noto Sans Symbols"/>
                <a:ea typeface="Noto Sans Symbols"/>
                <a:cs typeface="Noto Sans Symbols"/>
                <a:sym typeface="Noto Sans Symbols"/>
              </a:rPr>
              <a:t>α</a:t>
            </a:r>
            <a:r>
              <a:rPr b="0" i="1" lang="en-US" sz="4400" u="none">
                <a:solidFill>
                  <a:srgbClr val="000000"/>
                </a:solidFill>
                <a:latin typeface="Calibri"/>
                <a:ea typeface="Calibri"/>
                <a:cs typeface="Calibri"/>
                <a:sym typeface="Calibri"/>
              </a:rPr>
              <a:t>-</a:t>
            </a:r>
            <a:r>
              <a:rPr b="0" i="1" lang="en-US" sz="4400" u="none">
                <a:solidFill>
                  <a:srgbClr val="000000"/>
                </a:solidFill>
                <a:latin typeface="Noto Sans Symbols"/>
                <a:ea typeface="Noto Sans Symbols"/>
                <a:cs typeface="Noto Sans Symbols"/>
                <a:sym typeface="Noto Sans Symbols"/>
              </a:rPr>
              <a:t>β</a:t>
            </a:r>
            <a:r>
              <a:rPr b="0" i="0" lang="en-US" sz="4400" u="none">
                <a:solidFill>
                  <a:srgbClr val="000000"/>
                </a:solidFill>
                <a:latin typeface="Calibri"/>
                <a:ea typeface="Calibri"/>
                <a:cs typeface="Calibri"/>
                <a:sym typeface="Calibri"/>
              </a:rPr>
              <a:t> pruning: example 2</a:t>
            </a:r>
            <a:endParaRPr/>
          </a:p>
        </p:txBody>
      </p:sp>
      <p:sp>
        <p:nvSpPr>
          <p:cNvPr id="1220" name="Google Shape;1220;p53"/>
          <p:cNvSpPr/>
          <p:nvPr/>
        </p:nvSpPr>
        <p:spPr>
          <a:xfrm flipH="1" rot="10800000">
            <a:off x="4884737" y="28956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21" name="Google Shape;1221;p53"/>
          <p:cNvSpPr/>
          <p:nvPr/>
        </p:nvSpPr>
        <p:spPr>
          <a:xfrm>
            <a:off x="4884737" y="1489075"/>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22" name="Google Shape;1222;p53"/>
          <p:cNvSpPr/>
          <p:nvPr/>
        </p:nvSpPr>
        <p:spPr>
          <a:xfrm>
            <a:off x="245745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23" name="Google Shape;1223;p53"/>
          <p:cNvSpPr/>
          <p:nvPr/>
        </p:nvSpPr>
        <p:spPr>
          <a:xfrm>
            <a:off x="31242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24" name="Google Shape;1224;p53"/>
          <p:cNvSpPr/>
          <p:nvPr/>
        </p:nvSpPr>
        <p:spPr>
          <a:xfrm>
            <a:off x="18288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25" name="Google Shape;1225;p53"/>
          <p:cNvSpPr/>
          <p:nvPr/>
        </p:nvSpPr>
        <p:spPr>
          <a:xfrm flipH="1" rot="10800000">
            <a:off x="2457450" y="28956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226" name="Google Shape;1226;p53"/>
          <p:cNvCxnSpPr/>
          <p:nvPr/>
        </p:nvCxnSpPr>
        <p:spPr>
          <a:xfrm flipH="1">
            <a:off x="2686050" y="1946275"/>
            <a:ext cx="2427287" cy="949325"/>
          </a:xfrm>
          <a:prstGeom prst="straightConnector1">
            <a:avLst/>
          </a:prstGeom>
          <a:noFill/>
          <a:ln cap="sq" cmpd="sng" w="9525">
            <a:solidFill>
              <a:srgbClr val="000000"/>
            </a:solidFill>
            <a:prstDash val="solid"/>
            <a:miter lim="800000"/>
            <a:headEnd len="med" w="med" type="none"/>
            <a:tailEnd len="med" w="med" type="none"/>
          </a:ln>
        </p:spPr>
      </p:cxnSp>
      <p:cxnSp>
        <p:nvCxnSpPr>
          <p:cNvPr id="1227" name="Google Shape;1227;p53"/>
          <p:cNvCxnSpPr/>
          <p:nvPr/>
        </p:nvCxnSpPr>
        <p:spPr>
          <a:xfrm flipH="1">
            <a:off x="2057400" y="3352800"/>
            <a:ext cx="628650" cy="990600"/>
          </a:xfrm>
          <a:prstGeom prst="straightConnector1">
            <a:avLst/>
          </a:prstGeom>
          <a:noFill/>
          <a:ln cap="sq" cmpd="sng" w="9525">
            <a:solidFill>
              <a:srgbClr val="000000"/>
            </a:solidFill>
            <a:prstDash val="solid"/>
            <a:miter lim="800000"/>
            <a:headEnd len="med" w="med" type="none"/>
            <a:tailEnd len="med" w="med" type="none"/>
          </a:ln>
        </p:spPr>
      </p:cxnSp>
      <p:cxnSp>
        <p:nvCxnSpPr>
          <p:cNvPr id="1228" name="Google Shape;1228;p53"/>
          <p:cNvCxnSpPr/>
          <p:nvPr/>
        </p:nvCxnSpPr>
        <p:spPr>
          <a:xfrm>
            <a:off x="2686050" y="3352800"/>
            <a:ext cx="1587" cy="990600"/>
          </a:xfrm>
          <a:prstGeom prst="straightConnector1">
            <a:avLst/>
          </a:prstGeom>
          <a:noFill/>
          <a:ln cap="sq" cmpd="sng" w="9525">
            <a:solidFill>
              <a:srgbClr val="000000"/>
            </a:solidFill>
            <a:prstDash val="solid"/>
            <a:miter lim="800000"/>
            <a:headEnd len="med" w="med" type="none"/>
            <a:tailEnd len="med" w="med" type="none"/>
          </a:ln>
        </p:spPr>
      </p:cxnSp>
      <p:cxnSp>
        <p:nvCxnSpPr>
          <p:cNvPr id="1229" name="Google Shape;1229;p53"/>
          <p:cNvCxnSpPr/>
          <p:nvPr/>
        </p:nvCxnSpPr>
        <p:spPr>
          <a:xfrm>
            <a:off x="2686050" y="3352800"/>
            <a:ext cx="666750" cy="990600"/>
          </a:xfrm>
          <a:prstGeom prst="straightConnector1">
            <a:avLst/>
          </a:prstGeom>
          <a:noFill/>
          <a:ln cap="sq" cmpd="sng" w="9525">
            <a:solidFill>
              <a:srgbClr val="000000"/>
            </a:solidFill>
            <a:prstDash val="solid"/>
            <a:miter lim="800000"/>
            <a:headEnd len="med" w="med" type="none"/>
            <a:tailEnd len="med" w="med" type="none"/>
          </a:ln>
        </p:spPr>
      </p:cxnSp>
      <p:sp>
        <p:nvSpPr>
          <p:cNvPr id="1230" name="Google Shape;1230;p53"/>
          <p:cNvSpPr txBox="1"/>
          <p:nvPr/>
        </p:nvSpPr>
        <p:spPr>
          <a:xfrm>
            <a:off x="5410200" y="1447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3</a:t>
            </a:r>
            <a:endParaRPr/>
          </a:p>
        </p:txBody>
      </p:sp>
      <p:sp>
        <p:nvSpPr>
          <p:cNvPr id="1231" name="Google Shape;1231;p53"/>
          <p:cNvSpPr txBox="1"/>
          <p:nvPr/>
        </p:nvSpPr>
        <p:spPr>
          <a:xfrm>
            <a:off x="2971800" y="28956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3</a:t>
            </a:r>
            <a:endParaRPr/>
          </a:p>
        </p:txBody>
      </p:sp>
      <p:sp>
        <p:nvSpPr>
          <p:cNvPr id="1232" name="Google Shape;1232;p53"/>
          <p:cNvSpPr txBox="1"/>
          <p:nvPr/>
        </p:nvSpPr>
        <p:spPr>
          <a:xfrm>
            <a:off x="533400" y="1676400"/>
            <a:ext cx="64611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MAX</a:t>
            </a:r>
            <a:endParaRPr/>
          </a:p>
        </p:txBody>
      </p:sp>
      <p:sp>
        <p:nvSpPr>
          <p:cNvPr id="1233" name="Google Shape;1233;p53"/>
          <p:cNvSpPr txBox="1"/>
          <p:nvPr/>
        </p:nvSpPr>
        <p:spPr>
          <a:xfrm>
            <a:off x="187325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3</a:t>
            </a:r>
            <a:endParaRPr/>
          </a:p>
        </p:txBody>
      </p:sp>
      <p:sp>
        <p:nvSpPr>
          <p:cNvPr id="1234" name="Google Shape;1234;p53"/>
          <p:cNvSpPr txBox="1"/>
          <p:nvPr/>
        </p:nvSpPr>
        <p:spPr>
          <a:xfrm>
            <a:off x="2438400" y="4876800"/>
            <a:ext cx="4127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12</a:t>
            </a:r>
            <a:endParaRPr/>
          </a:p>
        </p:txBody>
      </p:sp>
      <p:sp>
        <p:nvSpPr>
          <p:cNvPr id="1235" name="Google Shape;1235;p53"/>
          <p:cNvSpPr txBox="1"/>
          <p:nvPr/>
        </p:nvSpPr>
        <p:spPr>
          <a:xfrm>
            <a:off x="32004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8</a:t>
            </a:r>
            <a:endParaRPr/>
          </a:p>
        </p:txBody>
      </p:sp>
      <p:sp>
        <p:nvSpPr>
          <p:cNvPr id="1236" name="Google Shape;1236;p53"/>
          <p:cNvSpPr/>
          <p:nvPr/>
        </p:nvSpPr>
        <p:spPr>
          <a:xfrm>
            <a:off x="42672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237" name="Google Shape;1237;p53"/>
          <p:cNvGrpSpPr/>
          <p:nvPr/>
        </p:nvGrpSpPr>
        <p:grpSpPr>
          <a:xfrm>
            <a:off x="5037137" y="4570413"/>
            <a:ext cx="149225" cy="152400"/>
            <a:chOff x="3173" y="2879"/>
            <a:chExt cx="94" cy="96"/>
          </a:xfrm>
        </p:grpSpPr>
        <p:cxnSp>
          <p:nvCxnSpPr>
            <p:cNvPr id="1238" name="Google Shape;1238;p53"/>
            <p:cNvCxnSpPr/>
            <p:nvPr/>
          </p:nvCxnSpPr>
          <p:spPr>
            <a:xfrm>
              <a:off x="3173" y="2881"/>
              <a:ext cx="94" cy="92"/>
            </a:xfrm>
            <a:prstGeom prst="straightConnector1">
              <a:avLst/>
            </a:prstGeom>
            <a:noFill/>
            <a:ln cap="sq" cmpd="sng" w="57225">
              <a:solidFill>
                <a:srgbClr val="000000"/>
              </a:solidFill>
              <a:prstDash val="solid"/>
              <a:miter lim="800000"/>
              <a:headEnd len="med" w="med" type="none"/>
              <a:tailEnd len="med" w="med" type="none"/>
            </a:ln>
          </p:spPr>
        </p:cxnSp>
        <p:cxnSp>
          <p:nvCxnSpPr>
            <p:cNvPr id="1239" name="Google Shape;1239;p53"/>
            <p:cNvCxnSpPr/>
            <p:nvPr/>
          </p:nvCxnSpPr>
          <p:spPr>
            <a:xfrm flipH="1" rot="10800000">
              <a:off x="3173" y="2879"/>
              <a:ext cx="94" cy="96"/>
            </a:xfrm>
            <a:prstGeom prst="straightConnector1">
              <a:avLst/>
            </a:prstGeom>
            <a:noFill/>
            <a:ln cap="sq" cmpd="sng" w="57225">
              <a:solidFill>
                <a:srgbClr val="000000"/>
              </a:solidFill>
              <a:prstDash val="solid"/>
              <a:miter lim="800000"/>
              <a:headEnd len="med" w="med" type="none"/>
              <a:tailEnd len="med" w="med" type="none"/>
            </a:ln>
          </p:spPr>
        </p:cxnSp>
      </p:grpSp>
      <p:grpSp>
        <p:nvGrpSpPr>
          <p:cNvPr id="1240" name="Google Shape;1240;p53"/>
          <p:cNvGrpSpPr/>
          <p:nvPr/>
        </p:nvGrpSpPr>
        <p:grpSpPr>
          <a:xfrm>
            <a:off x="5638800" y="4570413"/>
            <a:ext cx="149225" cy="152400"/>
            <a:chOff x="3552" y="2879"/>
            <a:chExt cx="94" cy="96"/>
          </a:xfrm>
        </p:grpSpPr>
        <p:cxnSp>
          <p:nvCxnSpPr>
            <p:cNvPr id="1241" name="Google Shape;1241;p53"/>
            <p:cNvCxnSpPr/>
            <p:nvPr/>
          </p:nvCxnSpPr>
          <p:spPr>
            <a:xfrm>
              <a:off x="3552" y="2881"/>
              <a:ext cx="94" cy="92"/>
            </a:xfrm>
            <a:prstGeom prst="straightConnector1">
              <a:avLst/>
            </a:prstGeom>
            <a:noFill/>
            <a:ln cap="sq" cmpd="sng" w="57225">
              <a:solidFill>
                <a:srgbClr val="000000"/>
              </a:solidFill>
              <a:prstDash val="solid"/>
              <a:miter lim="800000"/>
              <a:headEnd len="med" w="med" type="none"/>
              <a:tailEnd len="med" w="med" type="none"/>
            </a:ln>
          </p:spPr>
        </p:cxnSp>
        <p:cxnSp>
          <p:nvCxnSpPr>
            <p:cNvPr id="1242" name="Google Shape;1242;p53"/>
            <p:cNvCxnSpPr/>
            <p:nvPr/>
          </p:nvCxnSpPr>
          <p:spPr>
            <a:xfrm flipH="1" rot="10800000">
              <a:off x="3552" y="2879"/>
              <a:ext cx="94" cy="96"/>
            </a:xfrm>
            <a:prstGeom prst="straightConnector1">
              <a:avLst/>
            </a:prstGeom>
            <a:noFill/>
            <a:ln cap="sq" cmpd="sng" w="57225">
              <a:solidFill>
                <a:srgbClr val="000000"/>
              </a:solidFill>
              <a:prstDash val="solid"/>
              <a:miter lim="800000"/>
              <a:headEnd len="med" w="med" type="none"/>
              <a:tailEnd len="med" w="med" type="none"/>
            </a:ln>
          </p:spPr>
        </p:cxnSp>
      </p:grpSp>
      <p:cxnSp>
        <p:nvCxnSpPr>
          <p:cNvPr id="1243" name="Google Shape;1243;p53"/>
          <p:cNvCxnSpPr/>
          <p:nvPr/>
        </p:nvCxnSpPr>
        <p:spPr>
          <a:xfrm flipH="1">
            <a:off x="4495800" y="3352800"/>
            <a:ext cx="617537" cy="990600"/>
          </a:xfrm>
          <a:prstGeom prst="straightConnector1">
            <a:avLst/>
          </a:prstGeom>
          <a:noFill/>
          <a:ln cap="sq" cmpd="sng" w="9525">
            <a:solidFill>
              <a:srgbClr val="000000"/>
            </a:solidFill>
            <a:prstDash val="solid"/>
            <a:miter lim="800000"/>
            <a:headEnd len="med" w="med" type="none"/>
            <a:tailEnd len="med" w="med" type="none"/>
          </a:ln>
        </p:spPr>
      </p:cxnSp>
      <p:cxnSp>
        <p:nvCxnSpPr>
          <p:cNvPr id="1244" name="Google Shape;1244;p53"/>
          <p:cNvCxnSpPr/>
          <p:nvPr/>
        </p:nvCxnSpPr>
        <p:spPr>
          <a:xfrm flipH="1">
            <a:off x="5105400" y="3352800"/>
            <a:ext cx="7937" cy="992187"/>
          </a:xfrm>
          <a:prstGeom prst="straightConnector1">
            <a:avLst/>
          </a:prstGeom>
          <a:noFill/>
          <a:ln cap="sq" cmpd="sng" w="9525">
            <a:solidFill>
              <a:srgbClr val="000000"/>
            </a:solidFill>
            <a:prstDash val="solid"/>
            <a:miter lim="800000"/>
            <a:headEnd len="med" w="med" type="none"/>
            <a:tailEnd len="med" w="med" type="none"/>
          </a:ln>
        </p:spPr>
      </p:cxnSp>
      <p:cxnSp>
        <p:nvCxnSpPr>
          <p:cNvPr id="1245" name="Google Shape;1245;p53"/>
          <p:cNvCxnSpPr/>
          <p:nvPr/>
        </p:nvCxnSpPr>
        <p:spPr>
          <a:xfrm>
            <a:off x="5113337" y="3352800"/>
            <a:ext cx="525462" cy="992187"/>
          </a:xfrm>
          <a:prstGeom prst="straightConnector1">
            <a:avLst/>
          </a:prstGeom>
          <a:noFill/>
          <a:ln cap="sq" cmpd="sng" w="9525">
            <a:solidFill>
              <a:srgbClr val="000000"/>
            </a:solidFill>
            <a:prstDash val="solid"/>
            <a:miter lim="800000"/>
            <a:headEnd len="med" w="med" type="none"/>
            <a:tailEnd len="med" w="med" type="none"/>
          </a:ln>
        </p:spPr>
      </p:cxnSp>
      <p:cxnSp>
        <p:nvCxnSpPr>
          <p:cNvPr id="1246" name="Google Shape;1246;p53"/>
          <p:cNvCxnSpPr/>
          <p:nvPr/>
        </p:nvCxnSpPr>
        <p:spPr>
          <a:xfrm>
            <a:off x="5113337" y="1946275"/>
            <a:ext cx="1587" cy="949325"/>
          </a:xfrm>
          <a:prstGeom prst="straightConnector1">
            <a:avLst/>
          </a:prstGeom>
          <a:noFill/>
          <a:ln cap="sq" cmpd="sng" w="9525">
            <a:solidFill>
              <a:srgbClr val="000000"/>
            </a:solidFill>
            <a:prstDash val="solid"/>
            <a:miter lim="800000"/>
            <a:headEnd len="med" w="med" type="none"/>
            <a:tailEnd len="med" w="med" type="none"/>
          </a:ln>
        </p:spPr>
      </p:cxnSp>
      <p:sp>
        <p:nvSpPr>
          <p:cNvPr id="1247" name="Google Shape;1247;p53"/>
          <p:cNvSpPr txBox="1"/>
          <p:nvPr/>
        </p:nvSpPr>
        <p:spPr>
          <a:xfrm>
            <a:off x="43434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2</a:t>
            </a:r>
            <a:endParaRPr/>
          </a:p>
        </p:txBody>
      </p:sp>
      <p:sp>
        <p:nvSpPr>
          <p:cNvPr id="1248" name="Google Shape;1248;p53"/>
          <p:cNvSpPr txBox="1"/>
          <p:nvPr/>
        </p:nvSpPr>
        <p:spPr>
          <a:xfrm flipH="1">
            <a:off x="5334000" y="2895600"/>
            <a:ext cx="4746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2</a:t>
            </a:r>
            <a:endParaRPr/>
          </a:p>
        </p:txBody>
      </p:sp>
      <p:sp>
        <p:nvSpPr>
          <p:cNvPr id="1249" name="Google Shape;1249;p53"/>
          <p:cNvSpPr/>
          <p:nvPr/>
        </p:nvSpPr>
        <p:spPr>
          <a:xfrm flipH="1" rot="10800000">
            <a:off x="7086600" y="2895600"/>
            <a:ext cx="457200" cy="457200"/>
          </a:xfrm>
          <a:prstGeom prst="triangle">
            <a:avLst>
              <a:gd fmla="val 50000"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50" name="Google Shape;1250;p53"/>
          <p:cNvSpPr/>
          <p:nvPr/>
        </p:nvSpPr>
        <p:spPr>
          <a:xfrm>
            <a:off x="6400800" y="4343400"/>
            <a:ext cx="457200" cy="457200"/>
          </a:xfrm>
          <a:prstGeom prst="triangle">
            <a:avLst>
              <a:gd fmla="val 50000"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251" name="Google Shape;1251;p53"/>
          <p:cNvCxnSpPr/>
          <p:nvPr/>
        </p:nvCxnSpPr>
        <p:spPr>
          <a:xfrm>
            <a:off x="5113337" y="1946275"/>
            <a:ext cx="2201862" cy="949325"/>
          </a:xfrm>
          <a:prstGeom prst="straightConnector1">
            <a:avLst/>
          </a:prstGeom>
          <a:noFill/>
          <a:ln cap="sq" cmpd="sng" w="28425">
            <a:solidFill>
              <a:srgbClr val="000000"/>
            </a:solidFill>
            <a:prstDash val="solid"/>
            <a:miter lim="800000"/>
            <a:headEnd len="med" w="med" type="none"/>
            <a:tailEnd len="med" w="med" type="none"/>
          </a:ln>
        </p:spPr>
      </p:cxnSp>
      <p:cxnSp>
        <p:nvCxnSpPr>
          <p:cNvPr id="1252" name="Google Shape;1252;p53"/>
          <p:cNvCxnSpPr/>
          <p:nvPr/>
        </p:nvCxnSpPr>
        <p:spPr>
          <a:xfrm flipH="1" rot="10800000">
            <a:off x="6629400" y="3352800"/>
            <a:ext cx="685800" cy="990600"/>
          </a:xfrm>
          <a:prstGeom prst="straightConnector1">
            <a:avLst/>
          </a:prstGeom>
          <a:noFill/>
          <a:ln cap="sq" cmpd="sng" w="28425">
            <a:solidFill>
              <a:srgbClr val="000000"/>
            </a:solidFill>
            <a:prstDash val="solid"/>
            <a:miter lim="800000"/>
            <a:headEnd len="med" w="med" type="none"/>
            <a:tailEnd len="med" w="med" type="none"/>
          </a:ln>
        </p:spPr>
      </p:cxnSp>
      <p:cxnSp>
        <p:nvCxnSpPr>
          <p:cNvPr id="1253" name="Google Shape;1253;p53"/>
          <p:cNvCxnSpPr/>
          <p:nvPr/>
        </p:nvCxnSpPr>
        <p:spPr>
          <a:xfrm flipH="1" rot="10800000">
            <a:off x="7315200" y="3352800"/>
            <a:ext cx="1587" cy="1004887"/>
          </a:xfrm>
          <a:prstGeom prst="straightConnector1">
            <a:avLst/>
          </a:prstGeom>
          <a:noFill/>
          <a:ln cap="sq" cmpd="sng" w="28425">
            <a:solidFill>
              <a:srgbClr val="000000"/>
            </a:solidFill>
            <a:prstDash val="solid"/>
            <a:miter lim="800000"/>
            <a:headEnd len="med" w="med" type="none"/>
            <a:tailEnd len="med" w="med" type="none"/>
          </a:ln>
        </p:spPr>
      </p:cxnSp>
      <p:cxnSp>
        <p:nvCxnSpPr>
          <p:cNvPr id="1254" name="Google Shape;1254;p53"/>
          <p:cNvCxnSpPr/>
          <p:nvPr/>
        </p:nvCxnSpPr>
        <p:spPr>
          <a:xfrm rot="10800000">
            <a:off x="7315200" y="3352800"/>
            <a:ext cx="685800" cy="1004887"/>
          </a:xfrm>
          <a:prstGeom prst="straightConnector1">
            <a:avLst/>
          </a:prstGeom>
          <a:noFill/>
          <a:ln cap="sq" cmpd="sng" w="28425">
            <a:solidFill>
              <a:srgbClr val="000000"/>
            </a:solidFill>
            <a:prstDash val="solid"/>
            <a:miter lim="800000"/>
            <a:headEnd len="med" w="med" type="none"/>
            <a:tailEnd len="med" w="med" type="none"/>
          </a:ln>
        </p:spPr>
      </p:cxnSp>
      <p:sp>
        <p:nvSpPr>
          <p:cNvPr id="1255" name="Google Shape;1255;p53"/>
          <p:cNvSpPr txBox="1"/>
          <p:nvPr/>
        </p:nvSpPr>
        <p:spPr>
          <a:xfrm>
            <a:off x="6477000" y="4876800"/>
            <a:ext cx="4127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14</a:t>
            </a:r>
            <a:endParaRPr/>
          </a:p>
        </p:txBody>
      </p:sp>
      <p:sp>
        <p:nvSpPr>
          <p:cNvPr id="1256" name="Google Shape;1256;p53"/>
          <p:cNvSpPr txBox="1"/>
          <p:nvPr/>
        </p:nvSpPr>
        <p:spPr>
          <a:xfrm>
            <a:off x="7696200" y="2889250"/>
            <a:ext cx="1282700" cy="64293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14 </a:t>
            </a: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5 </a:t>
            </a: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2</a:t>
            </a:r>
            <a:endParaRPr/>
          </a:p>
          <a:p>
            <a:pPr indent="0" lvl="0" marL="0" marR="0" rtl="0" algn="l">
              <a:lnSpc>
                <a:spcPct val="100000"/>
              </a:lnSpc>
              <a:spcBef>
                <a:spcPts val="0"/>
              </a:spcBef>
              <a:spcAft>
                <a:spcPts val="0"/>
              </a:spcAft>
              <a:buNone/>
            </a:pPr>
            <a:r>
              <a:t/>
            </a:r>
            <a:endParaRPr b="1" i="0" sz="1800" u="none">
              <a:solidFill>
                <a:srgbClr val="000000"/>
              </a:solidFill>
              <a:latin typeface="Calibri"/>
              <a:ea typeface="Calibri"/>
              <a:cs typeface="Calibri"/>
              <a:sym typeface="Calibri"/>
            </a:endParaRPr>
          </a:p>
        </p:txBody>
      </p:sp>
      <p:grpSp>
        <p:nvGrpSpPr>
          <p:cNvPr id="1257" name="Google Shape;1257;p53"/>
          <p:cNvGrpSpPr/>
          <p:nvPr/>
        </p:nvGrpSpPr>
        <p:grpSpPr>
          <a:xfrm>
            <a:off x="8229600" y="2970213"/>
            <a:ext cx="376237" cy="228600"/>
            <a:chOff x="5184" y="1871"/>
            <a:chExt cx="237" cy="144"/>
          </a:xfrm>
        </p:grpSpPr>
        <p:cxnSp>
          <p:nvCxnSpPr>
            <p:cNvPr id="1258" name="Google Shape;1258;p53"/>
            <p:cNvCxnSpPr/>
            <p:nvPr/>
          </p:nvCxnSpPr>
          <p:spPr>
            <a:xfrm>
              <a:off x="5184" y="1873"/>
              <a:ext cx="237" cy="140"/>
            </a:xfrm>
            <a:prstGeom prst="straightConnector1">
              <a:avLst/>
            </a:prstGeom>
            <a:noFill/>
            <a:ln cap="sq" cmpd="sng" w="57225">
              <a:solidFill>
                <a:srgbClr val="000000"/>
              </a:solidFill>
              <a:prstDash val="solid"/>
              <a:miter lim="800000"/>
              <a:headEnd len="med" w="med" type="none"/>
              <a:tailEnd len="med" w="med" type="none"/>
            </a:ln>
          </p:spPr>
        </p:cxnSp>
        <p:cxnSp>
          <p:nvCxnSpPr>
            <p:cNvPr id="1259" name="Google Shape;1259;p53"/>
            <p:cNvCxnSpPr/>
            <p:nvPr/>
          </p:nvCxnSpPr>
          <p:spPr>
            <a:xfrm flipH="1" rot="10800000">
              <a:off x="5184" y="1871"/>
              <a:ext cx="237" cy="144"/>
            </a:xfrm>
            <a:prstGeom prst="straightConnector1">
              <a:avLst/>
            </a:prstGeom>
            <a:noFill/>
            <a:ln cap="sq" cmpd="sng" w="57225">
              <a:solidFill>
                <a:srgbClr val="000000"/>
              </a:solidFill>
              <a:prstDash val="solid"/>
              <a:miter lim="800000"/>
              <a:headEnd len="med" w="med" type="none"/>
              <a:tailEnd len="med" w="med" type="none"/>
            </a:ln>
          </p:spPr>
        </p:cxnSp>
      </p:grpSp>
      <p:sp>
        <p:nvSpPr>
          <p:cNvPr id="1260" name="Google Shape;1260;p53"/>
          <p:cNvSpPr txBox="1"/>
          <p:nvPr/>
        </p:nvSpPr>
        <p:spPr>
          <a:xfrm>
            <a:off x="533400" y="2819400"/>
            <a:ext cx="59213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MIN</a:t>
            </a:r>
            <a:endParaRPr/>
          </a:p>
        </p:txBody>
      </p:sp>
      <p:sp>
        <p:nvSpPr>
          <p:cNvPr id="1261" name="Google Shape;1261;p53"/>
          <p:cNvSpPr/>
          <p:nvPr/>
        </p:nvSpPr>
        <p:spPr>
          <a:xfrm>
            <a:off x="7108825" y="4354512"/>
            <a:ext cx="457200" cy="457200"/>
          </a:xfrm>
          <a:prstGeom prst="triangle">
            <a:avLst>
              <a:gd fmla="val 9771"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62" name="Google Shape;1262;p53"/>
          <p:cNvSpPr txBox="1"/>
          <p:nvPr/>
        </p:nvSpPr>
        <p:spPr>
          <a:xfrm>
            <a:off x="71628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5</a:t>
            </a:r>
            <a:endParaRPr/>
          </a:p>
        </p:txBody>
      </p:sp>
      <p:grpSp>
        <p:nvGrpSpPr>
          <p:cNvPr id="1263" name="Google Shape;1263;p53"/>
          <p:cNvGrpSpPr/>
          <p:nvPr/>
        </p:nvGrpSpPr>
        <p:grpSpPr>
          <a:xfrm>
            <a:off x="7772400" y="3046413"/>
            <a:ext cx="376237" cy="152400"/>
            <a:chOff x="4896" y="1919"/>
            <a:chExt cx="237" cy="96"/>
          </a:xfrm>
        </p:grpSpPr>
        <p:cxnSp>
          <p:nvCxnSpPr>
            <p:cNvPr id="1264" name="Google Shape;1264;p53"/>
            <p:cNvCxnSpPr/>
            <p:nvPr/>
          </p:nvCxnSpPr>
          <p:spPr>
            <a:xfrm>
              <a:off x="4896" y="1921"/>
              <a:ext cx="237" cy="92"/>
            </a:xfrm>
            <a:prstGeom prst="straightConnector1">
              <a:avLst/>
            </a:prstGeom>
            <a:noFill/>
            <a:ln cap="sq" cmpd="sng" w="57225">
              <a:solidFill>
                <a:srgbClr val="000000"/>
              </a:solidFill>
              <a:prstDash val="solid"/>
              <a:miter lim="800000"/>
              <a:headEnd len="med" w="med" type="none"/>
              <a:tailEnd len="med" w="med" type="none"/>
            </a:ln>
          </p:spPr>
        </p:cxnSp>
        <p:cxnSp>
          <p:nvCxnSpPr>
            <p:cNvPr id="1265" name="Google Shape;1265;p53"/>
            <p:cNvCxnSpPr/>
            <p:nvPr/>
          </p:nvCxnSpPr>
          <p:spPr>
            <a:xfrm flipH="1" rot="10800000">
              <a:off x="4896" y="1919"/>
              <a:ext cx="237" cy="96"/>
            </a:xfrm>
            <a:prstGeom prst="straightConnector1">
              <a:avLst/>
            </a:prstGeom>
            <a:noFill/>
            <a:ln cap="sq" cmpd="sng" w="57225">
              <a:solidFill>
                <a:srgbClr val="000000"/>
              </a:solidFill>
              <a:prstDash val="solid"/>
              <a:miter lim="800000"/>
              <a:headEnd len="med" w="med" type="none"/>
              <a:tailEnd len="med" w="med" type="none"/>
            </a:ln>
          </p:spPr>
        </p:cxnSp>
      </p:grpSp>
      <p:sp>
        <p:nvSpPr>
          <p:cNvPr id="1266" name="Google Shape;1266;p53"/>
          <p:cNvSpPr/>
          <p:nvPr/>
        </p:nvSpPr>
        <p:spPr>
          <a:xfrm>
            <a:off x="7794625" y="4343400"/>
            <a:ext cx="457200" cy="457200"/>
          </a:xfrm>
          <a:prstGeom prst="triangle">
            <a:avLst>
              <a:gd fmla="val 9771"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67" name="Google Shape;1267;p53"/>
          <p:cNvSpPr txBox="1"/>
          <p:nvPr/>
        </p:nvSpPr>
        <p:spPr>
          <a:xfrm>
            <a:off x="7927975"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2</a:t>
            </a:r>
            <a:endParaRPr/>
          </a:p>
        </p:txBody>
      </p:sp>
      <p:cxnSp>
        <p:nvCxnSpPr>
          <p:cNvPr id="1268" name="Google Shape;1268;p53"/>
          <p:cNvCxnSpPr/>
          <p:nvPr/>
        </p:nvCxnSpPr>
        <p:spPr>
          <a:xfrm>
            <a:off x="9144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74" name="Shape 1274"/>
        <p:cNvGrpSpPr/>
        <p:nvPr/>
      </p:nvGrpSpPr>
      <p:grpSpPr>
        <a:xfrm>
          <a:off x="0" y="0"/>
          <a:ext cx="0" cy="0"/>
          <a:chOff x="0" y="0"/>
          <a:chExt cx="0" cy="0"/>
        </a:xfrm>
      </p:grpSpPr>
      <p:sp>
        <p:nvSpPr>
          <p:cNvPr id="1275" name="Google Shape;1275;p54"/>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Noto Sans Symbols"/>
              <a:buNone/>
            </a:pPr>
            <a:r>
              <a:rPr b="0" i="1" lang="en-US" sz="4400" u="none">
                <a:solidFill>
                  <a:srgbClr val="000000"/>
                </a:solidFill>
                <a:latin typeface="Noto Sans Symbols"/>
                <a:ea typeface="Noto Sans Symbols"/>
                <a:cs typeface="Noto Sans Symbols"/>
                <a:sym typeface="Noto Sans Symbols"/>
              </a:rPr>
              <a:t>α</a:t>
            </a:r>
            <a:r>
              <a:rPr b="0" i="1" lang="en-US" sz="4400" u="none">
                <a:solidFill>
                  <a:srgbClr val="000000"/>
                </a:solidFill>
                <a:latin typeface="Calibri"/>
                <a:ea typeface="Calibri"/>
                <a:cs typeface="Calibri"/>
                <a:sym typeface="Calibri"/>
              </a:rPr>
              <a:t>-</a:t>
            </a:r>
            <a:r>
              <a:rPr b="0" i="1" lang="en-US" sz="4400" u="none">
                <a:solidFill>
                  <a:srgbClr val="000000"/>
                </a:solidFill>
                <a:latin typeface="Noto Sans Symbols"/>
                <a:ea typeface="Noto Sans Symbols"/>
                <a:cs typeface="Noto Sans Symbols"/>
                <a:sym typeface="Noto Sans Symbols"/>
              </a:rPr>
              <a:t>β</a:t>
            </a:r>
            <a:r>
              <a:rPr b="0" i="0" lang="en-US" sz="4400" u="none">
                <a:solidFill>
                  <a:srgbClr val="000000"/>
                </a:solidFill>
                <a:latin typeface="Calibri"/>
                <a:ea typeface="Calibri"/>
                <a:cs typeface="Calibri"/>
                <a:sym typeface="Calibri"/>
              </a:rPr>
              <a:t> pruning: example 2</a:t>
            </a:r>
            <a:endParaRPr/>
          </a:p>
        </p:txBody>
      </p:sp>
      <p:sp>
        <p:nvSpPr>
          <p:cNvPr id="1276" name="Google Shape;1276;p54"/>
          <p:cNvSpPr/>
          <p:nvPr/>
        </p:nvSpPr>
        <p:spPr>
          <a:xfrm flipH="1" rot="10800000">
            <a:off x="4884737" y="28956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77" name="Google Shape;1277;p54"/>
          <p:cNvSpPr/>
          <p:nvPr/>
        </p:nvSpPr>
        <p:spPr>
          <a:xfrm>
            <a:off x="4884737" y="1489075"/>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78" name="Google Shape;1278;p54"/>
          <p:cNvSpPr/>
          <p:nvPr/>
        </p:nvSpPr>
        <p:spPr>
          <a:xfrm>
            <a:off x="245745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79" name="Google Shape;1279;p54"/>
          <p:cNvSpPr/>
          <p:nvPr/>
        </p:nvSpPr>
        <p:spPr>
          <a:xfrm>
            <a:off x="31242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80" name="Google Shape;1280;p54"/>
          <p:cNvSpPr/>
          <p:nvPr/>
        </p:nvSpPr>
        <p:spPr>
          <a:xfrm>
            <a:off x="18288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81" name="Google Shape;1281;p54"/>
          <p:cNvSpPr/>
          <p:nvPr/>
        </p:nvSpPr>
        <p:spPr>
          <a:xfrm flipH="1" rot="10800000">
            <a:off x="2457450" y="28956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282" name="Google Shape;1282;p54"/>
          <p:cNvCxnSpPr/>
          <p:nvPr/>
        </p:nvCxnSpPr>
        <p:spPr>
          <a:xfrm flipH="1">
            <a:off x="2686050" y="1946275"/>
            <a:ext cx="2427287" cy="949325"/>
          </a:xfrm>
          <a:prstGeom prst="straightConnector1">
            <a:avLst/>
          </a:prstGeom>
          <a:noFill/>
          <a:ln cap="sq" cmpd="sng" w="28425">
            <a:solidFill>
              <a:srgbClr val="000000"/>
            </a:solidFill>
            <a:prstDash val="solid"/>
            <a:miter lim="800000"/>
            <a:headEnd len="med" w="med" type="none"/>
            <a:tailEnd len="med" w="med" type="none"/>
          </a:ln>
        </p:spPr>
      </p:cxnSp>
      <p:cxnSp>
        <p:nvCxnSpPr>
          <p:cNvPr id="1283" name="Google Shape;1283;p54"/>
          <p:cNvCxnSpPr/>
          <p:nvPr/>
        </p:nvCxnSpPr>
        <p:spPr>
          <a:xfrm flipH="1">
            <a:off x="2057400" y="3352800"/>
            <a:ext cx="628650" cy="990600"/>
          </a:xfrm>
          <a:prstGeom prst="straightConnector1">
            <a:avLst/>
          </a:prstGeom>
          <a:noFill/>
          <a:ln cap="sq" cmpd="sng" w="9525">
            <a:solidFill>
              <a:srgbClr val="000000"/>
            </a:solidFill>
            <a:prstDash val="solid"/>
            <a:miter lim="800000"/>
            <a:headEnd len="med" w="med" type="none"/>
            <a:tailEnd len="med" w="med" type="none"/>
          </a:ln>
        </p:spPr>
      </p:cxnSp>
      <p:cxnSp>
        <p:nvCxnSpPr>
          <p:cNvPr id="1284" name="Google Shape;1284;p54"/>
          <p:cNvCxnSpPr/>
          <p:nvPr/>
        </p:nvCxnSpPr>
        <p:spPr>
          <a:xfrm>
            <a:off x="2686050" y="3352800"/>
            <a:ext cx="1587" cy="990600"/>
          </a:xfrm>
          <a:prstGeom prst="straightConnector1">
            <a:avLst/>
          </a:prstGeom>
          <a:noFill/>
          <a:ln cap="sq" cmpd="sng" w="9525">
            <a:solidFill>
              <a:srgbClr val="000000"/>
            </a:solidFill>
            <a:prstDash val="solid"/>
            <a:miter lim="800000"/>
            <a:headEnd len="med" w="med" type="none"/>
            <a:tailEnd len="med" w="med" type="none"/>
          </a:ln>
        </p:spPr>
      </p:cxnSp>
      <p:cxnSp>
        <p:nvCxnSpPr>
          <p:cNvPr id="1285" name="Google Shape;1285;p54"/>
          <p:cNvCxnSpPr/>
          <p:nvPr/>
        </p:nvCxnSpPr>
        <p:spPr>
          <a:xfrm>
            <a:off x="2686050" y="3352800"/>
            <a:ext cx="666750" cy="990600"/>
          </a:xfrm>
          <a:prstGeom prst="straightConnector1">
            <a:avLst/>
          </a:prstGeom>
          <a:noFill/>
          <a:ln cap="sq" cmpd="sng" w="9525">
            <a:solidFill>
              <a:srgbClr val="000000"/>
            </a:solidFill>
            <a:prstDash val="solid"/>
            <a:miter lim="800000"/>
            <a:headEnd len="med" w="med" type="none"/>
            <a:tailEnd len="med" w="med" type="none"/>
          </a:ln>
        </p:spPr>
      </p:cxnSp>
      <p:sp>
        <p:nvSpPr>
          <p:cNvPr id="1286" name="Google Shape;1286;p54"/>
          <p:cNvSpPr txBox="1"/>
          <p:nvPr/>
        </p:nvSpPr>
        <p:spPr>
          <a:xfrm>
            <a:off x="5410200" y="1447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3</a:t>
            </a:r>
            <a:endParaRPr/>
          </a:p>
        </p:txBody>
      </p:sp>
      <p:sp>
        <p:nvSpPr>
          <p:cNvPr id="1287" name="Google Shape;1287;p54"/>
          <p:cNvSpPr txBox="1"/>
          <p:nvPr/>
        </p:nvSpPr>
        <p:spPr>
          <a:xfrm>
            <a:off x="2971800" y="28956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3</a:t>
            </a:r>
            <a:endParaRPr/>
          </a:p>
        </p:txBody>
      </p:sp>
      <p:sp>
        <p:nvSpPr>
          <p:cNvPr id="1288" name="Google Shape;1288;p54"/>
          <p:cNvSpPr txBox="1"/>
          <p:nvPr/>
        </p:nvSpPr>
        <p:spPr>
          <a:xfrm>
            <a:off x="533400" y="1676400"/>
            <a:ext cx="64611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MAX</a:t>
            </a:r>
            <a:endParaRPr/>
          </a:p>
        </p:txBody>
      </p:sp>
      <p:sp>
        <p:nvSpPr>
          <p:cNvPr id="1289" name="Google Shape;1289;p54"/>
          <p:cNvSpPr txBox="1"/>
          <p:nvPr/>
        </p:nvSpPr>
        <p:spPr>
          <a:xfrm>
            <a:off x="187325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3</a:t>
            </a:r>
            <a:endParaRPr/>
          </a:p>
        </p:txBody>
      </p:sp>
      <p:sp>
        <p:nvSpPr>
          <p:cNvPr id="1290" name="Google Shape;1290;p54"/>
          <p:cNvSpPr txBox="1"/>
          <p:nvPr/>
        </p:nvSpPr>
        <p:spPr>
          <a:xfrm>
            <a:off x="2438400" y="4876800"/>
            <a:ext cx="4127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12</a:t>
            </a:r>
            <a:endParaRPr/>
          </a:p>
        </p:txBody>
      </p:sp>
      <p:sp>
        <p:nvSpPr>
          <p:cNvPr id="1291" name="Google Shape;1291;p54"/>
          <p:cNvSpPr txBox="1"/>
          <p:nvPr/>
        </p:nvSpPr>
        <p:spPr>
          <a:xfrm>
            <a:off x="32004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8</a:t>
            </a:r>
            <a:endParaRPr/>
          </a:p>
        </p:txBody>
      </p:sp>
      <p:sp>
        <p:nvSpPr>
          <p:cNvPr id="1292" name="Google Shape;1292;p54"/>
          <p:cNvSpPr/>
          <p:nvPr/>
        </p:nvSpPr>
        <p:spPr>
          <a:xfrm>
            <a:off x="4267200" y="4343400"/>
            <a:ext cx="457200" cy="457200"/>
          </a:xfrm>
          <a:prstGeom prst="triangle">
            <a:avLst>
              <a:gd fmla="val 50000" name="adj"/>
            </a:avLst>
          </a:prstGeom>
          <a:solidFill>
            <a:srgbClr val="DDDDD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293" name="Google Shape;1293;p54"/>
          <p:cNvGrpSpPr/>
          <p:nvPr/>
        </p:nvGrpSpPr>
        <p:grpSpPr>
          <a:xfrm>
            <a:off x="5037137" y="4570413"/>
            <a:ext cx="149225" cy="152400"/>
            <a:chOff x="3173" y="2879"/>
            <a:chExt cx="94" cy="96"/>
          </a:xfrm>
        </p:grpSpPr>
        <p:cxnSp>
          <p:nvCxnSpPr>
            <p:cNvPr id="1294" name="Google Shape;1294;p54"/>
            <p:cNvCxnSpPr/>
            <p:nvPr/>
          </p:nvCxnSpPr>
          <p:spPr>
            <a:xfrm>
              <a:off x="3173" y="2881"/>
              <a:ext cx="94" cy="92"/>
            </a:xfrm>
            <a:prstGeom prst="straightConnector1">
              <a:avLst/>
            </a:prstGeom>
            <a:noFill/>
            <a:ln cap="sq" cmpd="sng" w="57225">
              <a:solidFill>
                <a:srgbClr val="000000"/>
              </a:solidFill>
              <a:prstDash val="solid"/>
              <a:miter lim="800000"/>
              <a:headEnd len="med" w="med" type="none"/>
              <a:tailEnd len="med" w="med" type="none"/>
            </a:ln>
          </p:spPr>
        </p:cxnSp>
        <p:cxnSp>
          <p:nvCxnSpPr>
            <p:cNvPr id="1295" name="Google Shape;1295;p54"/>
            <p:cNvCxnSpPr/>
            <p:nvPr/>
          </p:nvCxnSpPr>
          <p:spPr>
            <a:xfrm flipH="1" rot="10800000">
              <a:off x="3173" y="2879"/>
              <a:ext cx="94" cy="96"/>
            </a:xfrm>
            <a:prstGeom prst="straightConnector1">
              <a:avLst/>
            </a:prstGeom>
            <a:noFill/>
            <a:ln cap="sq" cmpd="sng" w="57225">
              <a:solidFill>
                <a:srgbClr val="000000"/>
              </a:solidFill>
              <a:prstDash val="solid"/>
              <a:miter lim="800000"/>
              <a:headEnd len="med" w="med" type="none"/>
              <a:tailEnd len="med" w="med" type="none"/>
            </a:ln>
          </p:spPr>
        </p:cxnSp>
      </p:grpSp>
      <p:grpSp>
        <p:nvGrpSpPr>
          <p:cNvPr id="1296" name="Google Shape;1296;p54"/>
          <p:cNvGrpSpPr/>
          <p:nvPr/>
        </p:nvGrpSpPr>
        <p:grpSpPr>
          <a:xfrm>
            <a:off x="5638800" y="4570413"/>
            <a:ext cx="149225" cy="152400"/>
            <a:chOff x="3552" y="2879"/>
            <a:chExt cx="94" cy="96"/>
          </a:xfrm>
        </p:grpSpPr>
        <p:cxnSp>
          <p:nvCxnSpPr>
            <p:cNvPr id="1297" name="Google Shape;1297;p54"/>
            <p:cNvCxnSpPr/>
            <p:nvPr/>
          </p:nvCxnSpPr>
          <p:spPr>
            <a:xfrm>
              <a:off x="3552" y="2881"/>
              <a:ext cx="94" cy="92"/>
            </a:xfrm>
            <a:prstGeom prst="straightConnector1">
              <a:avLst/>
            </a:prstGeom>
            <a:noFill/>
            <a:ln cap="sq" cmpd="sng" w="57225">
              <a:solidFill>
                <a:srgbClr val="000000"/>
              </a:solidFill>
              <a:prstDash val="solid"/>
              <a:miter lim="800000"/>
              <a:headEnd len="med" w="med" type="none"/>
              <a:tailEnd len="med" w="med" type="none"/>
            </a:ln>
          </p:spPr>
        </p:cxnSp>
        <p:cxnSp>
          <p:nvCxnSpPr>
            <p:cNvPr id="1298" name="Google Shape;1298;p54"/>
            <p:cNvCxnSpPr/>
            <p:nvPr/>
          </p:nvCxnSpPr>
          <p:spPr>
            <a:xfrm flipH="1" rot="10800000">
              <a:off x="3552" y="2879"/>
              <a:ext cx="94" cy="96"/>
            </a:xfrm>
            <a:prstGeom prst="straightConnector1">
              <a:avLst/>
            </a:prstGeom>
            <a:noFill/>
            <a:ln cap="sq" cmpd="sng" w="57225">
              <a:solidFill>
                <a:srgbClr val="000000"/>
              </a:solidFill>
              <a:prstDash val="solid"/>
              <a:miter lim="800000"/>
              <a:headEnd len="med" w="med" type="none"/>
              <a:tailEnd len="med" w="med" type="none"/>
            </a:ln>
          </p:spPr>
        </p:cxnSp>
      </p:grpSp>
      <p:cxnSp>
        <p:nvCxnSpPr>
          <p:cNvPr id="1299" name="Google Shape;1299;p54"/>
          <p:cNvCxnSpPr/>
          <p:nvPr/>
        </p:nvCxnSpPr>
        <p:spPr>
          <a:xfrm flipH="1">
            <a:off x="4495800" y="3352800"/>
            <a:ext cx="617537" cy="990600"/>
          </a:xfrm>
          <a:prstGeom prst="straightConnector1">
            <a:avLst/>
          </a:prstGeom>
          <a:noFill/>
          <a:ln cap="sq" cmpd="sng" w="9525">
            <a:solidFill>
              <a:srgbClr val="000000"/>
            </a:solidFill>
            <a:prstDash val="solid"/>
            <a:miter lim="800000"/>
            <a:headEnd len="med" w="med" type="none"/>
            <a:tailEnd len="med" w="med" type="none"/>
          </a:ln>
        </p:spPr>
      </p:cxnSp>
      <p:cxnSp>
        <p:nvCxnSpPr>
          <p:cNvPr id="1300" name="Google Shape;1300;p54"/>
          <p:cNvCxnSpPr/>
          <p:nvPr/>
        </p:nvCxnSpPr>
        <p:spPr>
          <a:xfrm flipH="1">
            <a:off x="5105400" y="3352800"/>
            <a:ext cx="7937" cy="992187"/>
          </a:xfrm>
          <a:prstGeom prst="straightConnector1">
            <a:avLst/>
          </a:prstGeom>
          <a:noFill/>
          <a:ln cap="sq" cmpd="sng" w="9525">
            <a:solidFill>
              <a:srgbClr val="000000"/>
            </a:solidFill>
            <a:prstDash val="solid"/>
            <a:miter lim="800000"/>
            <a:headEnd len="med" w="med" type="none"/>
            <a:tailEnd len="med" w="med" type="none"/>
          </a:ln>
        </p:spPr>
      </p:cxnSp>
      <p:cxnSp>
        <p:nvCxnSpPr>
          <p:cNvPr id="1301" name="Google Shape;1301;p54"/>
          <p:cNvCxnSpPr/>
          <p:nvPr/>
        </p:nvCxnSpPr>
        <p:spPr>
          <a:xfrm>
            <a:off x="5113337" y="3352800"/>
            <a:ext cx="525462" cy="992187"/>
          </a:xfrm>
          <a:prstGeom prst="straightConnector1">
            <a:avLst/>
          </a:prstGeom>
          <a:noFill/>
          <a:ln cap="sq" cmpd="sng" w="9525">
            <a:solidFill>
              <a:srgbClr val="000000"/>
            </a:solidFill>
            <a:prstDash val="solid"/>
            <a:miter lim="800000"/>
            <a:headEnd len="med" w="med" type="none"/>
            <a:tailEnd len="med" w="med" type="none"/>
          </a:ln>
        </p:spPr>
      </p:cxnSp>
      <p:cxnSp>
        <p:nvCxnSpPr>
          <p:cNvPr id="1302" name="Google Shape;1302;p54"/>
          <p:cNvCxnSpPr/>
          <p:nvPr/>
        </p:nvCxnSpPr>
        <p:spPr>
          <a:xfrm>
            <a:off x="5113337" y="1946275"/>
            <a:ext cx="1587" cy="949325"/>
          </a:xfrm>
          <a:prstGeom prst="straightConnector1">
            <a:avLst/>
          </a:prstGeom>
          <a:noFill/>
          <a:ln cap="sq" cmpd="sng" w="9525">
            <a:solidFill>
              <a:srgbClr val="000000"/>
            </a:solidFill>
            <a:prstDash val="solid"/>
            <a:miter lim="800000"/>
            <a:headEnd len="med" w="med" type="none"/>
            <a:tailEnd len="med" w="med" type="none"/>
          </a:ln>
        </p:spPr>
      </p:cxnSp>
      <p:sp>
        <p:nvSpPr>
          <p:cNvPr id="1303" name="Google Shape;1303;p54"/>
          <p:cNvSpPr txBox="1"/>
          <p:nvPr/>
        </p:nvSpPr>
        <p:spPr>
          <a:xfrm>
            <a:off x="43434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2</a:t>
            </a:r>
            <a:endParaRPr/>
          </a:p>
        </p:txBody>
      </p:sp>
      <p:sp>
        <p:nvSpPr>
          <p:cNvPr id="1304" name="Google Shape;1304;p54"/>
          <p:cNvSpPr txBox="1"/>
          <p:nvPr/>
        </p:nvSpPr>
        <p:spPr>
          <a:xfrm flipH="1">
            <a:off x="5334000" y="2895600"/>
            <a:ext cx="4746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2</a:t>
            </a:r>
            <a:endParaRPr/>
          </a:p>
        </p:txBody>
      </p:sp>
      <p:sp>
        <p:nvSpPr>
          <p:cNvPr id="1305" name="Google Shape;1305;p54"/>
          <p:cNvSpPr/>
          <p:nvPr/>
        </p:nvSpPr>
        <p:spPr>
          <a:xfrm flipH="1" rot="10800000">
            <a:off x="7086600" y="2895600"/>
            <a:ext cx="457200" cy="457200"/>
          </a:xfrm>
          <a:prstGeom prst="triangle">
            <a:avLst>
              <a:gd fmla="val 50000"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06" name="Google Shape;1306;p54"/>
          <p:cNvSpPr/>
          <p:nvPr/>
        </p:nvSpPr>
        <p:spPr>
          <a:xfrm>
            <a:off x="6400800" y="4343400"/>
            <a:ext cx="457200" cy="457200"/>
          </a:xfrm>
          <a:prstGeom prst="triangle">
            <a:avLst>
              <a:gd fmla="val 50000"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307" name="Google Shape;1307;p54"/>
          <p:cNvCxnSpPr/>
          <p:nvPr/>
        </p:nvCxnSpPr>
        <p:spPr>
          <a:xfrm>
            <a:off x="5113337" y="1946275"/>
            <a:ext cx="2201862" cy="949325"/>
          </a:xfrm>
          <a:prstGeom prst="straightConnector1">
            <a:avLst/>
          </a:prstGeom>
          <a:noFill/>
          <a:ln cap="sq" cmpd="sng" w="9525">
            <a:solidFill>
              <a:srgbClr val="000000"/>
            </a:solidFill>
            <a:prstDash val="solid"/>
            <a:miter lim="800000"/>
            <a:headEnd len="med" w="med" type="none"/>
            <a:tailEnd len="med" w="med" type="none"/>
          </a:ln>
        </p:spPr>
      </p:cxnSp>
      <p:cxnSp>
        <p:nvCxnSpPr>
          <p:cNvPr id="1308" name="Google Shape;1308;p54"/>
          <p:cNvCxnSpPr/>
          <p:nvPr/>
        </p:nvCxnSpPr>
        <p:spPr>
          <a:xfrm flipH="1" rot="10800000">
            <a:off x="6629400" y="3352800"/>
            <a:ext cx="685800" cy="990600"/>
          </a:xfrm>
          <a:prstGeom prst="straightConnector1">
            <a:avLst/>
          </a:prstGeom>
          <a:noFill/>
          <a:ln cap="sq" cmpd="sng" w="9525">
            <a:solidFill>
              <a:srgbClr val="000000"/>
            </a:solidFill>
            <a:prstDash val="solid"/>
            <a:miter lim="800000"/>
            <a:headEnd len="med" w="med" type="none"/>
            <a:tailEnd len="med" w="med" type="none"/>
          </a:ln>
        </p:spPr>
      </p:cxnSp>
      <p:cxnSp>
        <p:nvCxnSpPr>
          <p:cNvPr id="1309" name="Google Shape;1309;p54"/>
          <p:cNvCxnSpPr/>
          <p:nvPr/>
        </p:nvCxnSpPr>
        <p:spPr>
          <a:xfrm flipH="1" rot="10800000">
            <a:off x="7315200" y="3352800"/>
            <a:ext cx="1587" cy="1004887"/>
          </a:xfrm>
          <a:prstGeom prst="straightConnector1">
            <a:avLst/>
          </a:prstGeom>
          <a:noFill/>
          <a:ln cap="sq" cmpd="sng" w="9525">
            <a:solidFill>
              <a:srgbClr val="000000"/>
            </a:solidFill>
            <a:prstDash val="solid"/>
            <a:miter lim="800000"/>
            <a:headEnd len="med" w="med" type="none"/>
            <a:tailEnd len="med" w="med" type="none"/>
          </a:ln>
        </p:spPr>
      </p:cxnSp>
      <p:cxnSp>
        <p:nvCxnSpPr>
          <p:cNvPr id="1310" name="Google Shape;1310;p54"/>
          <p:cNvCxnSpPr/>
          <p:nvPr/>
        </p:nvCxnSpPr>
        <p:spPr>
          <a:xfrm rot="10800000">
            <a:off x="7315200" y="3352800"/>
            <a:ext cx="685800" cy="1004887"/>
          </a:xfrm>
          <a:prstGeom prst="straightConnector1">
            <a:avLst/>
          </a:prstGeom>
          <a:noFill/>
          <a:ln cap="sq" cmpd="sng" w="9525">
            <a:solidFill>
              <a:srgbClr val="000000"/>
            </a:solidFill>
            <a:prstDash val="solid"/>
            <a:miter lim="800000"/>
            <a:headEnd len="med" w="med" type="none"/>
            <a:tailEnd len="med" w="med" type="none"/>
          </a:ln>
        </p:spPr>
      </p:cxnSp>
      <p:sp>
        <p:nvSpPr>
          <p:cNvPr id="1311" name="Google Shape;1311;p54"/>
          <p:cNvSpPr txBox="1"/>
          <p:nvPr/>
        </p:nvSpPr>
        <p:spPr>
          <a:xfrm>
            <a:off x="6477000" y="4876800"/>
            <a:ext cx="4127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14</a:t>
            </a:r>
            <a:endParaRPr/>
          </a:p>
        </p:txBody>
      </p:sp>
      <p:sp>
        <p:nvSpPr>
          <p:cNvPr id="1312" name="Google Shape;1312;p54"/>
          <p:cNvSpPr txBox="1"/>
          <p:nvPr/>
        </p:nvSpPr>
        <p:spPr>
          <a:xfrm>
            <a:off x="7696200" y="2889250"/>
            <a:ext cx="1282700" cy="64293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14 </a:t>
            </a: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5 </a:t>
            </a:r>
            <a:r>
              <a:rPr b="1" i="0" lang="en-US" sz="1800" u="none">
                <a:solidFill>
                  <a:srgbClr val="000000"/>
                </a:solidFill>
                <a:latin typeface="Noto Sans Symbols"/>
                <a:ea typeface="Noto Sans Symbols"/>
                <a:cs typeface="Noto Sans Symbols"/>
                <a:sym typeface="Noto Sans Symbols"/>
              </a:rPr>
              <a:t>≤</a:t>
            </a:r>
            <a:r>
              <a:rPr b="1" i="0" lang="en-US" sz="1800" u="none">
                <a:solidFill>
                  <a:srgbClr val="000000"/>
                </a:solidFill>
                <a:latin typeface="Calibri"/>
                <a:ea typeface="Calibri"/>
                <a:cs typeface="Calibri"/>
                <a:sym typeface="Calibri"/>
              </a:rPr>
              <a:t> 2</a:t>
            </a:r>
            <a:endParaRPr/>
          </a:p>
          <a:p>
            <a:pPr indent="0" lvl="0" marL="0" marR="0" rtl="0" algn="l">
              <a:lnSpc>
                <a:spcPct val="100000"/>
              </a:lnSpc>
              <a:spcBef>
                <a:spcPts val="0"/>
              </a:spcBef>
              <a:spcAft>
                <a:spcPts val="0"/>
              </a:spcAft>
              <a:buNone/>
            </a:pPr>
            <a:r>
              <a:t/>
            </a:r>
            <a:endParaRPr b="1" i="0" sz="1800" u="none">
              <a:solidFill>
                <a:srgbClr val="000000"/>
              </a:solidFill>
              <a:latin typeface="Calibri"/>
              <a:ea typeface="Calibri"/>
              <a:cs typeface="Calibri"/>
              <a:sym typeface="Calibri"/>
            </a:endParaRPr>
          </a:p>
        </p:txBody>
      </p:sp>
      <p:grpSp>
        <p:nvGrpSpPr>
          <p:cNvPr id="1313" name="Google Shape;1313;p54"/>
          <p:cNvGrpSpPr/>
          <p:nvPr/>
        </p:nvGrpSpPr>
        <p:grpSpPr>
          <a:xfrm>
            <a:off x="8229600" y="2970213"/>
            <a:ext cx="376237" cy="228600"/>
            <a:chOff x="5184" y="1871"/>
            <a:chExt cx="237" cy="144"/>
          </a:xfrm>
        </p:grpSpPr>
        <p:cxnSp>
          <p:nvCxnSpPr>
            <p:cNvPr id="1314" name="Google Shape;1314;p54"/>
            <p:cNvCxnSpPr/>
            <p:nvPr/>
          </p:nvCxnSpPr>
          <p:spPr>
            <a:xfrm>
              <a:off x="5184" y="1873"/>
              <a:ext cx="237" cy="140"/>
            </a:xfrm>
            <a:prstGeom prst="straightConnector1">
              <a:avLst/>
            </a:prstGeom>
            <a:noFill/>
            <a:ln cap="sq" cmpd="sng" w="57225">
              <a:solidFill>
                <a:srgbClr val="000000"/>
              </a:solidFill>
              <a:prstDash val="solid"/>
              <a:miter lim="800000"/>
              <a:headEnd len="med" w="med" type="none"/>
              <a:tailEnd len="med" w="med" type="none"/>
            </a:ln>
          </p:spPr>
        </p:cxnSp>
        <p:cxnSp>
          <p:nvCxnSpPr>
            <p:cNvPr id="1315" name="Google Shape;1315;p54"/>
            <p:cNvCxnSpPr/>
            <p:nvPr/>
          </p:nvCxnSpPr>
          <p:spPr>
            <a:xfrm flipH="1" rot="10800000">
              <a:off x="5184" y="1871"/>
              <a:ext cx="237" cy="144"/>
            </a:xfrm>
            <a:prstGeom prst="straightConnector1">
              <a:avLst/>
            </a:prstGeom>
            <a:noFill/>
            <a:ln cap="sq" cmpd="sng" w="57225">
              <a:solidFill>
                <a:srgbClr val="000000"/>
              </a:solidFill>
              <a:prstDash val="solid"/>
              <a:miter lim="800000"/>
              <a:headEnd len="med" w="med" type="none"/>
              <a:tailEnd len="med" w="med" type="none"/>
            </a:ln>
          </p:spPr>
        </p:cxnSp>
      </p:grpSp>
      <p:sp>
        <p:nvSpPr>
          <p:cNvPr id="1316" name="Google Shape;1316;p54"/>
          <p:cNvSpPr txBox="1"/>
          <p:nvPr/>
        </p:nvSpPr>
        <p:spPr>
          <a:xfrm>
            <a:off x="533400" y="2819400"/>
            <a:ext cx="59213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MIN</a:t>
            </a:r>
            <a:endParaRPr/>
          </a:p>
        </p:txBody>
      </p:sp>
      <p:sp>
        <p:nvSpPr>
          <p:cNvPr id="1317" name="Google Shape;1317;p54"/>
          <p:cNvSpPr/>
          <p:nvPr/>
        </p:nvSpPr>
        <p:spPr>
          <a:xfrm>
            <a:off x="7108825" y="4354512"/>
            <a:ext cx="457200" cy="457200"/>
          </a:xfrm>
          <a:prstGeom prst="triangle">
            <a:avLst>
              <a:gd fmla="val 9771"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18" name="Google Shape;1318;p54"/>
          <p:cNvSpPr txBox="1"/>
          <p:nvPr/>
        </p:nvSpPr>
        <p:spPr>
          <a:xfrm>
            <a:off x="7162800"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5</a:t>
            </a:r>
            <a:endParaRPr/>
          </a:p>
        </p:txBody>
      </p:sp>
      <p:grpSp>
        <p:nvGrpSpPr>
          <p:cNvPr id="1319" name="Google Shape;1319;p54"/>
          <p:cNvGrpSpPr/>
          <p:nvPr/>
        </p:nvGrpSpPr>
        <p:grpSpPr>
          <a:xfrm>
            <a:off x="7772400" y="3046413"/>
            <a:ext cx="376237" cy="152400"/>
            <a:chOff x="4896" y="1919"/>
            <a:chExt cx="237" cy="96"/>
          </a:xfrm>
        </p:grpSpPr>
        <p:cxnSp>
          <p:nvCxnSpPr>
            <p:cNvPr id="1320" name="Google Shape;1320;p54"/>
            <p:cNvCxnSpPr/>
            <p:nvPr/>
          </p:nvCxnSpPr>
          <p:spPr>
            <a:xfrm>
              <a:off x="4896" y="1921"/>
              <a:ext cx="237" cy="92"/>
            </a:xfrm>
            <a:prstGeom prst="straightConnector1">
              <a:avLst/>
            </a:prstGeom>
            <a:noFill/>
            <a:ln cap="sq" cmpd="sng" w="57225">
              <a:solidFill>
                <a:srgbClr val="000000"/>
              </a:solidFill>
              <a:prstDash val="solid"/>
              <a:miter lim="800000"/>
              <a:headEnd len="med" w="med" type="none"/>
              <a:tailEnd len="med" w="med" type="none"/>
            </a:ln>
          </p:spPr>
        </p:cxnSp>
        <p:cxnSp>
          <p:nvCxnSpPr>
            <p:cNvPr id="1321" name="Google Shape;1321;p54"/>
            <p:cNvCxnSpPr/>
            <p:nvPr/>
          </p:nvCxnSpPr>
          <p:spPr>
            <a:xfrm flipH="1" rot="10800000">
              <a:off x="4896" y="1919"/>
              <a:ext cx="237" cy="96"/>
            </a:xfrm>
            <a:prstGeom prst="straightConnector1">
              <a:avLst/>
            </a:prstGeom>
            <a:noFill/>
            <a:ln cap="sq" cmpd="sng" w="57225">
              <a:solidFill>
                <a:srgbClr val="000000"/>
              </a:solidFill>
              <a:prstDash val="solid"/>
              <a:miter lim="800000"/>
              <a:headEnd len="med" w="med" type="none"/>
              <a:tailEnd len="med" w="med" type="none"/>
            </a:ln>
          </p:spPr>
        </p:cxnSp>
      </p:grpSp>
      <p:sp>
        <p:nvSpPr>
          <p:cNvPr id="1322" name="Google Shape;1322;p54"/>
          <p:cNvSpPr/>
          <p:nvPr/>
        </p:nvSpPr>
        <p:spPr>
          <a:xfrm>
            <a:off x="7794625" y="4343400"/>
            <a:ext cx="457200" cy="457200"/>
          </a:xfrm>
          <a:prstGeom prst="triangle">
            <a:avLst>
              <a:gd fmla="val 9771" name="adj"/>
            </a:avLst>
          </a:prstGeom>
          <a:solidFill>
            <a:srgbClr val="DDDDDD"/>
          </a:solidFill>
          <a:ln cap="sq" cmpd="sng" w="284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23" name="Google Shape;1323;p54"/>
          <p:cNvSpPr txBox="1"/>
          <p:nvPr/>
        </p:nvSpPr>
        <p:spPr>
          <a:xfrm>
            <a:off x="7927975" y="4876800"/>
            <a:ext cx="296862"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2</a:t>
            </a:r>
            <a:endParaRPr/>
          </a:p>
        </p:txBody>
      </p:sp>
      <p:sp>
        <p:nvSpPr>
          <p:cNvPr id="1324" name="Google Shape;1324;p54"/>
          <p:cNvSpPr txBox="1"/>
          <p:nvPr/>
        </p:nvSpPr>
        <p:spPr>
          <a:xfrm>
            <a:off x="2667000" y="2133600"/>
            <a:ext cx="1546225" cy="368300"/>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Selected move</a:t>
            </a:r>
            <a:endParaRPr/>
          </a:p>
        </p:txBody>
      </p:sp>
      <p:cxnSp>
        <p:nvCxnSpPr>
          <p:cNvPr id="1325" name="Google Shape;1325;p54"/>
          <p:cNvCxnSpPr/>
          <p:nvPr/>
        </p:nvCxnSpPr>
        <p:spPr>
          <a:xfrm>
            <a:off x="9144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31" name="Shape 1331"/>
        <p:cNvGrpSpPr/>
        <p:nvPr/>
      </p:nvGrpSpPr>
      <p:grpSpPr>
        <a:xfrm>
          <a:off x="0" y="0"/>
          <a:ext cx="0" cy="0"/>
          <a:chOff x="0" y="0"/>
          <a:chExt cx="0" cy="0"/>
        </a:xfrm>
      </p:grpSpPr>
      <p:sp>
        <p:nvSpPr>
          <p:cNvPr id="1332" name="Google Shape;1332;p55"/>
          <p:cNvSpPr txBox="1"/>
          <p:nvPr/>
        </p:nvSpPr>
        <p:spPr>
          <a:xfrm>
            <a:off x="0" y="304800"/>
            <a:ext cx="9144000" cy="1600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Alpha-Beta Pruning Example</a:t>
            </a:r>
            <a:br>
              <a:rPr b="0" i="0" lang="en-US" sz="2400" u="none">
                <a:solidFill>
                  <a:srgbClr val="000000"/>
                </a:solidFill>
                <a:latin typeface="Calibri"/>
                <a:ea typeface="Calibri"/>
                <a:cs typeface="Calibri"/>
                <a:sym typeface="Calibri"/>
              </a:rPr>
            </a:br>
            <a:r>
              <a:rPr b="0" i="1" lang="en-US" sz="2400" u="none">
                <a:solidFill>
                  <a:srgbClr val="000000"/>
                </a:solidFill>
                <a:latin typeface="Calibri"/>
                <a:ea typeface="Calibri"/>
                <a:cs typeface="Calibri"/>
                <a:sym typeface="Calibri"/>
              </a:rPr>
              <a:t> </a:t>
            </a:r>
            <a:r>
              <a:rPr b="0" i="1" lang="en-US" sz="2400" u="none">
                <a:solidFill>
                  <a:srgbClr val="000000"/>
                </a:solidFill>
                <a:latin typeface="Noto Sans Symbols"/>
                <a:ea typeface="Noto Sans Symbols"/>
                <a:cs typeface="Noto Sans Symbols"/>
                <a:sym typeface="Noto Sans Symbols"/>
              </a:rPr>
              <a:t>α</a:t>
            </a:r>
            <a:r>
              <a:rPr b="0" i="1" lang="en-US" sz="2400" u="none">
                <a:solidFill>
                  <a:srgbClr val="000000"/>
                </a:solidFill>
                <a:latin typeface="Calibri"/>
                <a:ea typeface="Calibri"/>
                <a:cs typeface="Calibri"/>
                <a:sym typeface="Calibri"/>
              </a:rPr>
              <a:t> Pruning   node&gt;= </a:t>
            </a:r>
            <a:r>
              <a:rPr b="0" i="1" lang="en-US" sz="2400" u="none">
                <a:solidFill>
                  <a:srgbClr val="000000"/>
                </a:solidFill>
                <a:latin typeface="Noto Sans Symbols"/>
                <a:ea typeface="Noto Sans Symbols"/>
                <a:cs typeface="Noto Sans Symbols"/>
                <a:sym typeface="Noto Sans Symbols"/>
              </a:rPr>
              <a:t>β</a:t>
            </a:r>
            <a:r>
              <a:rPr b="0" i="0" lang="en-US" sz="2400" u="none">
                <a:solidFill>
                  <a:srgbClr val="000000"/>
                </a:solidFill>
                <a:latin typeface="Calibri"/>
                <a:ea typeface="Calibri"/>
                <a:cs typeface="Calibri"/>
                <a:sym typeface="Calibri"/>
              </a:rPr>
              <a:t> </a:t>
            </a:r>
            <a:br>
              <a:rPr b="0" i="1" lang="en-US" sz="2400" u="none">
                <a:solidFill>
                  <a:srgbClr val="000000"/>
                </a:solidFill>
                <a:latin typeface="Calibri"/>
                <a:ea typeface="Calibri"/>
                <a:cs typeface="Calibri"/>
                <a:sym typeface="Calibri"/>
              </a:rPr>
            </a:br>
            <a:r>
              <a:rPr b="0" i="1" lang="en-US" sz="2400" u="none">
                <a:solidFill>
                  <a:srgbClr val="000000"/>
                </a:solidFill>
                <a:latin typeface="Calibri"/>
                <a:ea typeface="Calibri"/>
                <a:cs typeface="Calibri"/>
                <a:sym typeface="Calibri"/>
              </a:rPr>
              <a:t> </a:t>
            </a:r>
            <a:r>
              <a:rPr b="0" i="1" lang="en-US" sz="2400" u="none">
                <a:solidFill>
                  <a:srgbClr val="000000"/>
                </a:solidFill>
                <a:latin typeface="Noto Sans Symbols"/>
                <a:ea typeface="Noto Sans Symbols"/>
                <a:cs typeface="Noto Sans Symbols"/>
                <a:sym typeface="Noto Sans Symbols"/>
              </a:rPr>
              <a:t>β</a:t>
            </a:r>
            <a:r>
              <a:rPr b="0" i="1" lang="en-US" sz="2400" u="none">
                <a:solidFill>
                  <a:srgbClr val="000000"/>
                </a:solidFill>
                <a:latin typeface="Calibri"/>
                <a:ea typeface="Calibri"/>
                <a:cs typeface="Calibri"/>
                <a:sym typeface="Calibri"/>
              </a:rPr>
              <a:t> Pruning   node&lt;= </a:t>
            </a:r>
            <a:r>
              <a:rPr b="0" i="1" lang="en-US" sz="2400" u="none">
                <a:solidFill>
                  <a:srgbClr val="000000"/>
                </a:solidFill>
                <a:latin typeface="Noto Sans Symbols"/>
                <a:ea typeface="Noto Sans Symbols"/>
                <a:cs typeface="Noto Sans Symbols"/>
                <a:sym typeface="Noto Sans Symbols"/>
              </a:rPr>
              <a:t>α</a:t>
            </a:r>
            <a:r>
              <a:rPr b="0" i="0" lang="en-US" sz="2400" u="none">
                <a:solidFill>
                  <a:srgbClr val="000000"/>
                </a:solidFill>
                <a:latin typeface="Calibri"/>
                <a:ea typeface="Calibri"/>
                <a:cs typeface="Calibri"/>
                <a:sym typeface="Calibri"/>
              </a:rPr>
              <a:t> </a:t>
            </a:r>
            <a:br>
              <a:rPr b="0" i="0" lang="en-US" sz="2400" u="none">
                <a:solidFill>
                  <a:srgbClr val="000000"/>
                </a:solidFill>
                <a:latin typeface="Calibri"/>
                <a:ea typeface="Calibri"/>
                <a:cs typeface="Calibri"/>
                <a:sym typeface="Calibri"/>
              </a:rPr>
            </a:br>
            <a:endParaRPr/>
          </a:p>
        </p:txBody>
      </p:sp>
      <p:sp>
        <p:nvSpPr>
          <p:cNvPr id="1333" name="Google Shape;1333;p55"/>
          <p:cNvSpPr txBox="1"/>
          <p:nvPr/>
        </p:nvSpPr>
        <p:spPr>
          <a:xfrm>
            <a:off x="4038600" y="1905000"/>
            <a:ext cx="381000" cy="30480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4</a:t>
            </a:r>
            <a:endParaRPr/>
          </a:p>
        </p:txBody>
      </p:sp>
      <p:sp>
        <p:nvSpPr>
          <p:cNvPr id="1334" name="Google Shape;1334;p55"/>
          <p:cNvSpPr txBox="1"/>
          <p:nvPr/>
        </p:nvSpPr>
        <p:spPr>
          <a:xfrm>
            <a:off x="762000" y="5715000"/>
            <a:ext cx="381000" cy="30480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4</a:t>
            </a:r>
            <a:endParaRPr/>
          </a:p>
        </p:txBody>
      </p:sp>
      <p:sp>
        <p:nvSpPr>
          <p:cNvPr id="1335" name="Google Shape;1335;p55"/>
          <p:cNvSpPr txBox="1"/>
          <p:nvPr/>
        </p:nvSpPr>
        <p:spPr>
          <a:xfrm>
            <a:off x="5486400" y="5715000"/>
            <a:ext cx="381000" cy="30480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2</a:t>
            </a:r>
            <a:endParaRPr/>
          </a:p>
        </p:txBody>
      </p:sp>
      <p:sp>
        <p:nvSpPr>
          <p:cNvPr id="1336" name="Google Shape;1336;p55"/>
          <p:cNvSpPr txBox="1"/>
          <p:nvPr/>
        </p:nvSpPr>
        <p:spPr>
          <a:xfrm>
            <a:off x="4495800" y="5715000"/>
            <a:ext cx="381000" cy="30480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1</a:t>
            </a:r>
            <a:endParaRPr/>
          </a:p>
        </p:txBody>
      </p:sp>
      <p:sp>
        <p:nvSpPr>
          <p:cNvPr id="1337" name="Google Shape;1337;p55"/>
          <p:cNvSpPr txBox="1"/>
          <p:nvPr/>
        </p:nvSpPr>
        <p:spPr>
          <a:xfrm>
            <a:off x="3124200" y="5715000"/>
            <a:ext cx="381000" cy="30480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7</a:t>
            </a:r>
            <a:endParaRPr/>
          </a:p>
        </p:txBody>
      </p:sp>
      <p:sp>
        <p:nvSpPr>
          <p:cNvPr id="1338" name="Google Shape;1338;p55"/>
          <p:cNvSpPr txBox="1"/>
          <p:nvPr/>
        </p:nvSpPr>
        <p:spPr>
          <a:xfrm>
            <a:off x="2667000" y="5715000"/>
            <a:ext cx="381000" cy="30480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6</a:t>
            </a:r>
            <a:endParaRPr/>
          </a:p>
        </p:txBody>
      </p:sp>
      <p:sp>
        <p:nvSpPr>
          <p:cNvPr id="1339" name="Google Shape;1339;p55"/>
          <p:cNvSpPr txBox="1"/>
          <p:nvPr/>
        </p:nvSpPr>
        <p:spPr>
          <a:xfrm>
            <a:off x="1752600" y="5715000"/>
            <a:ext cx="381000" cy="30480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3</a:t>
            </a:r>
            <a:endParaRPr/>
          </a:p>
        </p:txBody>
      </p:sp>
      <p:sp>
        <p:nvSpPr>
          <p:cNvPr id="1340" name="Google Shape;1340;p55"/>
          <p:cNvSpPr txBox="1"/>
          <p:nvPr/>
        </p:nvSpPr>
        <p:spPr>
          <a:xfrm>
            <a:off x="1219200" y="5715000"/>
            <a:ext cx="381000" cy="30480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5</a:t>
            </a:r>
            <a:endParaRPr/>
          </a:p>
        </p:txBody>
      </p:sp>
      <p:sp>
        <p:nvSpPr>
          <p:cNvPr id="1341" name="Google Shape;1341;p55"/>
          <p:cNvSpPr/>
          <p:nvPr/>
        </p:nvSpPr>
        <p:spPr>
          <a:xfrm>
            <a:off x="5715000" y="4648200"/>
            <a:ext cx="685800" cy="533400"/>
          </a:xfrm>
          <a:prstGeom prst="ellipse">
            <a:avLst/>
          </a:prstGeom>
          <a:solidFill>
            <a:srgbClr val="0000FF"/>
          </a:solidFill>
          <a:ln cap="sq" cmpd="sng" w="9525">
            <a:solidFill>
              <a:srgbClr val="1F497D"/>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99FF99"/>
              </a:buClr>
              <a:buSzPts val="2400"/>
              <a:buFont typeface="Arial"/>
              <a:buNone/>
            </a:pPr>
            <a:r>
              <a:rPr b="0" i="0" lang="en-US" sz="2400" u="none">
                <a:solidFill>
                  <a:srgbClr val="99FF99"/>
                </a:solidFill>
                <a:latin typeface="Arial"/>
                <a:ea typeface="Arial"/>
                <a:cs typeface="Arial"/>
                <a:sym typeface="Arial"/>
              </a:rPr>
              <a:t>&lt;=2</a:t>
            </a:r>
            <a:endParaRPr/>
          </a:p>
        </p:txBody>
      </p:sp>
      <p:sp>
        <p:nvSpPr>
          <p:cNvPr id="1342" name="Google Shape;1342;p55"/>
          <p:cNvSpPr/>
          <p:nvPr/>
        </p:nvSpPr>
        <p:spPr>
          <a:xfrm>
            <a:off x="4724400" y="4648200"/>
            <a:ext cx="685800" cy="533400"/>
          </a:xfrm>
          <a:prstGeom prst="ellipse">
            <a:avLst/>
          </a:prstGeom>
          <a:solidFill>
            <a:srgbClr val="0000FF"/>
          </a:solidFill>
          <a:ln cap="sq" cmpd="sng" w="9525">
            <a:solidFill>
              <a:srgbClr val="1F497D"/>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99FF99"/>
              </a:buClr>
              <a:buSzPts val="2400"/>
              <a:buFont typeface="Arial"/>
              <a:buNone/>
            </a:pPr>
            <a:r>
              <a:rPr b="0" i="0" lang="en-US" sz="2400" u="none">
                <a:solidFill>
                  <a:srgbClr val="99FF99"/>
                </a:solidFill>
                <a:latin typeface="Arial"/>
                <a:ea typeface="Arial"/>
                <a:cs typeface="Arial"/>
                <a:sym typeface="Arial"/>
              </a:rPr>
              <a:t>&lt;=1</a:t>
            </a:r>
            <a:endParaRPr/>
          </a:p>
        </p:txBody>
      </p:sp>
      <p:sp>
        <p:nvSpPr>
          <p:cNvPr id="1343" name="Google Shape;1343;p55"/>
          <p:cNvSpPr/>
          <p:nvPr/>
        </p:nvSpPr>
        <p:spPr>
          <a:xfrm>
            <a:off x="2819400" y="4648200"/>
            <a:ext cx="685800" cy="381000"/>
          </a:xfrm>
          <a:prstGeom prst="ellipse">
            <a:avLst/>
          </a:prstGeom>
          <a:solidFill>
            <a:srgbClr val="0000FF"/>
          </a:solidFill>
          <a:ln cap="sq" cmpd="sng" w="9525">
            <a:solidFill>
              <a:srgbClr val="1F497D"/>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99FF99"/>
              </a:buClr>
              <a:buSzPts val="2400"/>
              <a:buFont typeface="Arial"/>
              <a:buNone/>
            </a:pPr>
            <a:r>
              <a:rPr b="0" i="0" lang="en-US" sz="2400" u="none">
                <a:solidFill>
                  <a:srgbClr val="99FF99"/>
                </a:solidFill>
                <a:latin typeface="Arial"/>
                <a:ea typeface="Arial"/>
                <a:cs typeface="Arial"/>
                <a:sym typeface="Arial"/>
              </a:rPr>
              <a:t>6</a:t>
            </a:r>
            <a:endParaRPr/>
          </a:p>
        </p:txBody>
      </p:sp>
      <p:sp>
        <p:nvSpPr>
          <p:cNvPr id="1344" name="Google Shape;1344;p55"/>
          <p:cNvSpPr/>
          <p:nvPr/>
        </p:nvSpPr>
        <p:spPr>
          <a:xfrm>
            <a:off x="1828800" y="4572000"/>
            <a:ext cx="762000" cy="533400"/>
          </a:xfrm>
          <a:prstGeom prst="ellipse">
            <a:avLst/>
          </a:prstGeom>
          <a:solidFill>
            <a:srgbClr val="0000FF"/>
          </a:solidFill>
          <a:ln cap="sq" cmpd="sng" w="9525">
            <a:solidFill>
              <a:srgbClr val="1F497D"/>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99FF99"/>
              </a:buClr>
              <a:buSzPts val="2400"/>
              <a:buFont typeface="Arial"/>
              <a:buNone/>
            </a:pPr>
            <a:r>
              <a:rPr b="0" i="0" lang="en-US" sz="2400" u="none">
                <a:solidFill>
                  <a:srgbClr val="99FF99"/>
                </a:solidFill>
                <a:latin typeface="Arial"/>
                <a:ea typeface="Arial"/>
                <a:cs typeface="Arial"/>
                <a:sym typeface="Arial"/>
              </a:rPr>
              <a:t>&lt;=3</a:t>
            </a:r>
            <a:endParaRPr/>
          </a:p>
        </p:txBody>
      </p:sp>
      <p:sp>
        <p:nvSpPr>
          <p:cNvPr id="1345" name="Google Shape;1345;p55"/>
          <p:cNvSpPr/>
          <p:nvPr/>
        </p:nvSpPr>
        <p:spPr>
          <a:xfrm>
            <a:off x="838200" y="4648200"/>
            <a:ext cx="609600" cy="381000"/>
          </a:xfrm>
          <a:prstGeom prst="ellipse">
            <a:avLst/>
          </a:prstGeom>
          <a:solidFill>
            <a:srgbClr val="0000FF"/>
          </a:solidFill>
          <a:ln cap="sq" cmpd="sng" w="9525">
            <a:solidFill>
              <a:srgbClr val="1F497D"/>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99FF99"/>
              </a:buClr>
              <a:buSzPts val="2400"/>
              <a:buFont typeface="Arial"/>
              <a:buNone/>
            </a:pPr>
            <a:r>
              <a:rPr b="0" i="0" lang="en-US" sz="2400" u="none">
                <a:solidFill>
                  <a:srgbClr val="99FF99"/>
                </a:solidFill>
                <a:latin typeface="Arial"/>
                <a:ea typeface="Arial"/>
                <a:cs typeface="Arial"/>
                <a:sym typeface="Arial"/>
              </a:rPr>
              <a:t>4</a:t>
            </a:r>
            <a:endParaRPr/>
          </a:p>
        </p:txBody>
      </p:sp>
      <p:sp>
        <p:nvSpPr>
          <p:cNvPr id="1346" name="Google Shape;1346;p55"/>
          <p:cNvSpPr txBox="1"/>
          <p:nvPr/>
        </p:nvSpPr>
        <p:spPr>
          <a:xfrm>
            <a:off x="5181600" y="3733800"/>
            <a:ext cx="609600" cy="38100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&lt;=2</a:t>
            </a:r>
            <a:endParaRPr/>
          </a:p>
        </p:txBody>
      </p:sp>
      <p:sp>
        <p:nvSpPr>
          <p:cNvPr id="1347" name="Google Shape;1347;p55"/>
          <p:cNvSpPr txBox="1"/>
          <p:nvPr/>
        </p:nvSpPr>
        <p:spPr>
          <a:xfrm>
            <a:off x="3429000" y="3810000"/>
            <a:ext cx="609600" cy="22860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&gt;=6</a:t>
            </a:r>
            <a:endParaRPr/>
          </a:p>
        </p:txBody>
      </p:sp>
      <p:sp>
        <p:nvSpPr>
          <p:cNvPr id="1348" name="Google Shape;1348;p55"/>
          <p:cNvSpPr txBox="1"/>
          <p:nvPr/>
        </p:nvSpPr>
        <p:spPr>
          <a:xfrm>
            <a:off x="1524000" y="3733800"/>
            <a:ext cx="381000" cy="30480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EECE1"/>
              </a:buClr>
              <a:buSzPts val="2400"/>
              <a:buFont typeface="Arial"/>
              <a:buNone/>
            </a:pPr>
            <a:r>
              <a:rPr b="0" i="0" lang="en-US" sz="2400" u="none">
                <a:solidFill>
                  <a:srgbClr val="EEECE1"/>
                </a:solidFill>
                <a:latin typeface="Arial"/>
                <a:ea typeface="Arial"/>
                <a:cs typeface="Arial"/>
                <a:sym typeface="Arial"/>
              </a:rPr>
              <a:t>4</a:t>
            </a:r>
            <a:endParaRPr/>
          </a:p>
        </p:txBody>
      </p:sp>
      <p:sp>
        <p:nvSpPr>
          <p:cNvPr id="1349" name="Google Shape;1349;p55"/>
          <p:cNvSpPr/>
          <p:nvPr/>
        </p:nvSpPr>
        <p:spPr>
          <a:xfrm>
            <a:off x="6019800" y="2895600"/>
            <a:ext cx="762000" cy="381000"/>
          </a:xfrm>
          <a:prstGeom prst="ellipse">
            <a:avLst/>
          </a:prstGeom>
          <a:solidFill>
            <a:srgbClr val="0000FF"/>
          </a:solidFill>
          <a:ln cap="sq" cmpd="sng" w="9525">
            <a:solidFill>
              <a:srgbClr val="1F497D"/>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99FF99"/>
              </a:buClr>
              <a:buSzPts val="2400"/>
              <a:buFont typeface="Arial"/>
              <a:buNone/>
            </a:pPr>
            <a:r>
              <a:rPr b="0" i="0" lang="en-US" sz="2400" u="none">
                <a:solidFill>
                  <a:srgbClr val="99FF99"/>
                </a:solidFill>
                <a:latin typeface="Arial"/>
                <a:ea typeface="Arial"/>
                <a:cs typeface="Arial"/>
                <a:sym typeface="Arial"/>
              </a:rPr>
              <a:t>2</a:t>
            </a:r>
            <a:endParaRPr/>
          </a:p>
        </p:txBody>
      </p:sp>
      <p:sp>
        <p:nvSpPr>
          <p:cNvPr id="1350" name="Google Shape;1350;p55"/>
          <p:cNvSpPr/>
          <p:nvPr/>
        </p:nvSpPr>
        <p:spPr>
          <a:xfrm>
            <a:off x="2362200" y="2819400"/>
            <a:ext cx="838200" cy="381000"/>
          </a:xfrm>
          <a:prstGeom prst="ellipse">
            <a:avLst/>
          </a:prstGeom>
          <a:solidFill>
            <a:srgbClr val="0000FF"/>
          </a:solidFill>
          <a:ln cap="sq" cmpd="sng" w="9525">
            <a:solidFill>
              <a:srgbClr val="1F497D"/>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99FF99"/>
              </a:buClr>
              <a:buSzPts val="2400"/>
              <a:buFont typeface="Arial"/>
              <a:buNone/>
            </a:pPr>
            <a:r>
              <a:rPr b="0" i="0" lang="en-US" sz="2400" u="none">
                <a:solidFill>
                  <a:srgbClr val="99FF99"/>
                </a:solidFill>
                <a:latin typeface="Arial"/>
                <a:ea typeface="Arial"/>
                <a:cs typeface="Arial"/>
                <a:sym typeface="Arial"/>
              </a:rPr>
              <a:t>4</a:t>
            </a:r>
            <a:endParaRPr/>
          </a:p>
        </p:txBody>
      </p:sp>
      <p:cxnSp>
        <p:nvCxnSpPr>
          <p:cNvPr id="1351" name="Google Shape;1351;p55"/>
          <p:cNvCxnSpPr/>
          <p:nvPr/>
        </p:nvCxnSpPr>
        <p:spPr>
          <a:xfrm flipH="1" rot="10800000">
            <a:off x="914400" y="5102225"/>
            <a:ext cx="228600" cy="539750"/>
          </a:xfrm>
          <a:prstGeom prst="straightConnector1">
            <a:avLst/>
          </a:prstGeom>
          <a:noFill/>
          <a:ln cap="sq" cmpd="sng" w="9525">
            <a:solidFill>
              <a:srgbClr val="000000"/>
            </a:solidFill>
            <a:prstDash val="solid"/>
            <a:miter lim="800000"/>
            <a:headEnd len="med" w="med" type="none"/>
            <a:tailEnd len="med" w="med" type="none"/>
          </a:ln>
        </p:spPr>
      </p:cxnSp>
      <p:cxnSp>
        <p:nvCxnSpPr>
          <p:cNvPr id="1352" name="Google Shape;1352;p55"/>
          <p:cNvCxnSpPr/>
          <p:nvPr/>
        </p:nvCxnSpPr>
        <p:spPr>
          <a:xfrm rot="10800000">
            <a:off x="1216025" y="5102225"/>
            <a:ext cx="158750" cy="463550"/>
          </a:xfrm>
          <a:prstGeom prst="straightConnector1">
            <a:avLst/>
          </a:prstGeom>
          <a:noFill/>
          <a:ln cap="sq" cmpd="sng" w="9525">
            <a:solidFill>
              <a:srgbClr val="000000"/>
            </a:solidFill>
            <a:prstDash val="solid"/>
            <a:miter lim="800000"/>
            <a:headEnd len="med" w="med" type="none"/>
            <a:tailEnd len="med" w="med" type="none"/>
          </a:ln>
        </p:spPr>
      </p:cxnSp>
      <p:cxnSp>
        <p:nvCxnSpPr>
          <p:cNvPr id="1353" name="Google Shape;1353;p55"/>
          <p:cNvCxnSpPr/>
          <p:nvPr/>
        </p:nvCxnSpPr>
        <p:spPr>
          <a:xfrm flipH="1" rot="10800000">
            <a:off x="1981200" y="5102225"/>
            <a:ext cx="152400" cy="539750"/>
          </a:xfrm>
          <a:prstGeom prst="straightConnector1">
            <a:avLst/>
          </a:prstGeom>
          <a:noFill/>
          <a:ln cap="sq" cmpd="sng" w="9525">
            <a:solidFill>
              <a:srgbClr val="000000"/>
            </a:solidFill>
            <a:prstDash val="solid"/>
            <a:miter lim="800000"/>
            <a:headEnd len="med" w="med" type="none"/>
            <a:tailEnd len="med" w="med" type="none"/>
          </a:ln>
        </p:spPr>
      </p:cxnSp>
      <p:cxnSp>
        <p:nvCxnSpPr>
          <p:cNvPr id="1354" name="Google Shape;1354;p55"/>
          <p:cNvCxnSpPr/>
          <p:nvPr/>
        </p:nvCxnSpPr>
        <p:spPr>
          <a:xfrm flipH="1" rot="10800000">
            <a:off x="2819400" y="5102225"/>
            <a:ext cx="228600" cy="539750"/>
          </a:xfrm>
          <a:prstGeom prst="straightConnector1">
            <a:avLst/>
          </a:prstGeom>
          <a:noFill/>
          <a:ln cap="sq" cmpd="sng" w="9525">
            <a:solidFill>
              <a:srgbClr val="000000"/>
            </a:solidFill>
            <a:prstDash val="solid"/>
            <a:miter lim="800000"/>
            <a:headEnd len="med" w="med" type="none"/>
            <a:tailEnd len="med" w="med" type="none"/>
          </a:ln>
        </p:spPr>
      </p:cxnSp>
      <p:cxnSp>
        <p:nvCxnSpPr>
          <p:cNvPr id="1355" name="Google Shape;1355;p55"/>
          <p:cNvCxnSpPr/>
          <p:nvPr/>
        </p:nvCxnSpPr>
        <p:spPr>
          <a:xfrm rot="10800000">
            <a:off x="3121025" y="5102225"/>
            <a:ext cx="158750" cy="539750"/>
          </a:xfrm>
          <a:prstGeom prst="straightConnector1">
            <a:avLst/>
          </a:prstGeom>
          <a:noFill/>
          <a:ln cap="sq" cmpd="sng" w="9525">
            <a:solidFill>
              <a:srgbClr val="000000"/>
            </a:solidFill>
            <a:prstDash val="solid"/>
            <a:miter lim="800000"/>
            <a:headEnd len="med" w="med" type="none"/>
            <a:tailEnd len="med" w="med" type="none"/>
          </a:ln>
        </p:spPr>
      </p:cxnSp>
      <p:cxnSp>
        <p:nvCxnSpPr>
          <p:cNvPr id="1356" name="Google Shape;1356;p55"/>
          <p:cNvCxnSpPr/>
          <p:nvPr/>
        </p:nvCxnSpPr>
        <p:spPr>
          <a:xfrm flipH="1" rot="10800000">
            <a:off x="4724400" y="5102225"/>
            <a:ext cx="152400" cy="463550"/>
          </a:xfrm>
          <a:prstGeom prst="straightConnector1">
            <a:avLst/>
          </a:prstGeom>
          <a:noFill/>
          <a:ln cap="sq" cmpd="sng" w="9525">
            <a:solidFill>
              <a:srgbClr val="000000"/>
            </a:solidFill>
            <a:prstDash val="solid"/>
            <a:miter lim="800000"/>
            <a:headEnd len="med" w="med" type="none"/>
            <a:tailEnd len="med" w="med" type="none"/>
          </a:ln>
        </p:spPr>
      </p:cxnSp>
      <p:cxnSp>
        <p:nvCxnSpPr>
          <p:cNvPr id="1357" name="Google Shape;1357;p55"/>
          <p:cNvCxnSpPr/>
          <p:nvPr/>
        </p:nvCxnSpPr>
        <p:spPr>
          <a:xfrm flipH="1" rot="10800000">
            <a:off x="5715000" y="5102225"/>
            <a:ext cx="152400" cy="539750"/>
          </a:xfrm>
          <a:prstGeom prst="straightConnector1">
            <a:avLst/>
          </a:prstGeom>
          <a:noFill/>
          <a:ln cap="sq" cmpd="sng" w="9525">
            <a:solidFill>
              <a:srgbClr val="000000"/>
            </a:solidFill>
            <a:prstDash val="solid"/>
            <a:miter lim="800000"/>
            <a:headEnd len="med" w="med" type="none"/>
            <a:tailEnd len="med" w="med" type="none"/>
          </a:ln>
        </p:spPr>
      </p:cxnSp>
      <p:cxnSp>
        <p:nvCxnSpPr>
          <p:cNvPr id="1358" name="Google Shape;1358;p55"/>
          <p:cNvCxnSpPr/>
          <p:nvPr/>
        </p:nvCxnSpPr>
        <p:spPr>
          <a:xfrm flipH="1" rot="10800000">
            <a:off x="1219200" y="4111625"/>
            <a:ext cx="381000" cy="463550"/>
          </a:xfrm>
          <a:prstGeom prst="straightConnector1">
            <a:avLst/>
          </a:prstGeom>
          <a:noFill/>
          <a:ln cap="sq" cmpd="sng" w="9525">
            <a:solidFill>
              <a:srgbClr val="000000"/>
            </a:solidFill>
            <a:prstDash val="solid"/>
            <a:miter lim="800000"/>
            <a:headEnd len="med" w="med" type="none"/>
            <a:tailEnd len="med" w="med" type="none"/>
          </a:ln>
        </p:spPr>
      </p:cxnSp>
      <p:cxnSp>
        <p:nvCxnSpPr>
          <p:cNvPr id="1359" name="Google Shape;1359;p55"/>
          <p:cNvCxnSpPr/>
          <p:nvPr/>
        </p:nvCxnSpPr>
        <p:spPr>
          <a:xfrm rot="10800000">
            <a:off x="1749425" y="4111625"/>
            <a:ext cx="311150" cy="463550"/>
          </a:xfrm>
          <a:prstGeom prst="straightConnector1">
            <a:avLst/>
          </a:prstGeom>
          <a:noFill/>
          <a:ln cap="sq" cmpd="sng" w="9525">
            <a:solidFill>
              <a:srgbClr val="000000"/>
            </a:solidFill>
            <a:prstDash val="solid"/>
            <a:miter lim="800000"/>
            <a:headEnd len="med" w="med" type="none"/>
            <a:tailEnd len="med" w="med" type="none"/>
          </a:ln>
        </p:spPr>
      </p:cxnSp>
      <p:cxnSp>
        <p:nvCxnSpPr>
          <p:cNvPr id="1360" name="Google Shape;1360;p55"/>
          <p:cNvCxnSpPr/>
          <p:nvPr/>
        </p:nvCxnSpPr>
        <p:spPr>
          <a:xfrm flipH="1" rot="10800000">
            <a:off x="3157538" y="3964675"/>
            <a:ext cx="457200" cy="463500"/>
          </a:xfrm>
          <a:prstGeom prst="straightConnector1">
            <a:avLst/>
          </a:prstGeom>
          <a:noFill/>
          <a:ln cap="sq" cmpd="sng" w="9525">
            <a:solidFill>
              <a:srgbClr val="000000"/>
            </a:solidFill>
            <a:prstDash val="solid"/>
            <a:miter lim="800000"/>
            <a:headEnd len="med" w="med" type="none"/>
            <a:tailEnd len="med" w="med" type="none"/>
          </a:ln>
        </p:spPr>
      </p:cxnSp>
      <p:cxnSp>
        <p:nvCxnSpPr>
          <p:cNvPr id="1361" name="Google Shape;1361;p55"/>
          <p:cNvCxnSpPr/>
          <p:nvPr/>
        </p:nvCxnSpPr>
        <p:spPr>
          <a:xfrm flipH="1" rot="10800000">
            <a:off x="4953000" y="4111625"/>
            <a:ext cx="304800" cy="463550"/>
          </a:xfrm>
          <a:prstGeom prst="straightConnector1">
            <a:avLst/>
          </a:prstGeom>
          <a:noFill/>
          <a:ln cap="sq" cmpd="sng" w="9525">
            <a:solidFill>
              <a:srgbClr val="000000"/>
            </a:solidFill>
            <a:prstDash val="solid"/>
            <a:miter lim="800000"/>
            <a:headEnd len="med" w="med" type="none"/>
            <a:tailEnd len="med" w="med" type="none"/>
          </a:ln>
        </p:spPr>
      </p:cxnSp>
      <p:cxnSp>
        <p:nvCxnSpPr>
          <p:cNvPr id="1362" name="Google Shape;1362;p55"/>
          <p:cNvCxnSpPr/>
          <p:nvPr/>
        </p:nvCxnSpPr>
        <p:spPr>
          <a:xfrm rot="10800000">
            <a:off x="5407025" y="4111625"/>
            <a:ext cx="387350" cy="539750"/>
          </a:xfrm>
          <a:prstGeom prst="straightConnector1">
            <a:avLst/>
          </a:prstGeom>
          <a:noFill/>
          <a:ln cap="sq" cmpd="sng" w="9525">
            <a:solidFill>
              <a:srgbClr val="000000"/>
            </a:solidFill>
            <a:prstDash val="solid"/>
            <a:miter lim="800000"/>
            <a:headEnd len="med" w="med" type="none"/>
            <a:tailEnd len="med" w="med" type="none"/>
          </a:ln>
        </p:spPr>
      </p:cxnSp>
      <p:cxnSp>
        <p:nvCxnSpPr>
          <p:cNvPr id="1363" name="Google Shape;1363;p55"/>
          <p:cNvCxnSpPr/>
          <p:nvPr/>
        </p:nvCxnSpPr>
        <p:spPr>
          <a:xfrm flipH="1" rot="10800000">
            <a:off x="1828800" y="3273425"/>
            <a:ext cx="762000" cy="387350"/>
          </a:xfrm>
          <a:prstGeom prst="straightConnector1">
            <a:avLst/>
          </a:prstGeom>
          <a:noFill/>
          <a:ln cap="sq" cmpd="sng" w="9525">
            <a:solidFill>
              <a:srgbClr val="000000"/>
            </a:solidFill>
            <a:prstDash val="solid"/>
            <a:miter lim="800000"/>
            <a:headEnd len="med" w="med" type="none"/>
            <a:tailEnd len="med" w="med" type="none"/>
          </a:ln>
        </p:spPr>
      </p:cxnSp>
      <p:cxnSp>
        <p:nvCxnSpPr>
          <p:cNvPr id="1364" name="Google Shape;1364;p55"/>
          <p:cNvCxnSpPr/>
          <p:nvPr/>
        </p:nvCxnSpPr>
        <p:spPr>
          <a:xfrm rot="10800000">
            <a:off x="2740025" y="3273425"/>
            <a:ext cx="768350" cy="387350"/>
          </a:xfrm>
          <a:prstGeom prst="straightConnector1">
            <a:avLst/>
          </a:prstGeom>
          <a:noFill/>
          <a:ln cap="sq" cmpd="sng" w="9525">
            <a:solidFill>
              <a:srgbClr val="000000"/>
            </a:solidFill>
            <a:prstDash val="solid"/>
            <a:miter lim="800000"/>
            <a:headEnd len="med" w="med" type="none"/>
            <a:tailEnd len="med" w="med" type="none"/>
          </a:ln>
        </p:spPr>
      </p:cxnSp>
      <p:cxnSp>
        <p:nvCxnSpPr>
          <p:cNvPr id="1365" name="Google Shape;1365;p55"/>
          <p:cNvCxnSpPr/>
          <p:nvPr/>
        </p:nvCxnSpPr>
        <p:spPr>
          <a:xfrm flipH="1" rot="10800000">
            <a:off x="5486400" y="3273425"/>
            <a:ext cx="685800" cy="387350"/>
          </a:xfrm>
          <a:prstGeom prst="straightConnector1">
            <a:avLst/>
          </a:prstGeom>
          <a:noFill/>
          <a:ln cap="sq" cmpd="sng" w="9525">
            <a:solidFill>
              <a:srgbClr val="000000"/>
            </a:solidFill>
            <a:prstDash val="solid"/>
            <a:miter lim="800000"/>
            <a:headEnd len="med" w="med" type="none"/>
            <a:tailEnd len="med" w="med" type="none"/>
          </a:ln>
        </p:spPr>
      </p:cxnSp>
      <p:cxnSp>
        <p:nvCxnSpPr>
          <p:cNvPr id="1366" name="Google Shape;1366;p55"/>
          <p:cNvCxnSpPr/>
          <p:nvPr/>
        </p:nvCxnSpPr>
        <p:spPr>
          <a:xfrm flipH="1" rot="10800000">
            <a:off x="2895600" y="2282825"/>
            <a:ext cx="1066800" cy="539750"/>
          </a:xfrm>
          <a:prstGeom prst="straightConnector1">
            <a:avLst/>
          </a:prstGeom>
          <a:noFill/>
          <a:ln cap="sq" cmpd="sng" w="9525">
            <a:solidFill>
              <a:srgbClr val="000000"/>
            </a:solidFill>
            <a:prstDash val="solid"/>
            <a:miter lim="800000"/>
            <a:headEnd len="med" w="med" type="none"/>
            <a:tailEnd len="med" w="med" type="none"/>
          </a:ln>
        </p:spPr>
      </p:cxnSp>
      <p:cxnSp>
        <p:nvCxnSpPr>
          <p:cNvPr id="1367" name="Google Shape;1367;p55"/>
          <p:cNvCxnSpPr/>
          <p:nvPr/>
        </p:nvCxnSpPr>
        <p:spPr>
          <a:xfrm rot="10800000">
            <a:off x="4416425" y="2282825"/>
            <a:ext cx="1758950" cy="615950"/>
          </a:xfrm>
          <a:prstGeom prst="straightConnector1">
            <a:avLst/>
          </a:prstGeom>
          <a:noFill/>
          <a:ln cap="sq" cmpd="sng" w="9525">
            <a:solidFill>
              <a:srgbClr val="000000"/>
            </a:solidFill>
            <a:prstDash val="solid"/>
            <a:miter lim="800000"/>
            <a:headEnd len="med" w="med" type="none"/>
            <a:tailEnd len="med" w="med" type="none"/>
          </a:ln>
        </p:spPr>
      </p:cxnSp>
      <p:sp>
        <p:nvSpPr>
          <p:cNvPr id="1368" name="Google Shape;1368;p55"/>
          <p:cNvSpPr txBox="1"/>
          <p:nvPr/>
        </p:nvSpPr>
        <p:spPr>
          <a:xfrm>
            <a:off x="3733800" y="1828800"/>
            <a:ext cx="349250"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a</a:t>
            </a:r>
            <a:endParaRPr/>
          </a:p>
        </p:txBody>
      </p:sp>
      <p:sp>
        <p:nvSpPr>
          <p:cNvPr id="1369" name="Google Shape;1369;p55"/>
          <p:cNvSpPr txBox="1"/>
          <p:nvPr/>
        </p:nvSpPr>
        <p:spPr>
          <a:xfrm>
            <a:off x="2200275" y="2743200"/>
            <a:ext cx="349250"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b</a:t>
            </a:r>
            <a:endParaRPr/>
          </a:p>
        </p:txBody>
      </p:sp>
      <p:sp>
        <p:nvSpPr>
          <p:cNvPr id="1370" name="Google Shape;1370;p55"/>
          <p:cNvSpPr txBox="1"/>
          <p:nvPr/>
        </p:nvSpPr>
        <p:spPr>
          <a:xfrm>
            <a:off x="4343400" y="4648200"/>
            <a:ext cx="349250"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o</a:t>
            </a:r>
            <a:endParaRPr/>
          </a:p>
        </p:txBody>
      </p:sp>
      <p:sp>
        <p:nvSpPr>
          <p:cNvPr id="1371" name="Google Shape;1371;p55"/>
          <p:cNvSpPr txBox="1"/>
          <p:nvPr/>
        </p:nvSpPr>
        <p:spPr>
          <a:xfrm>
            <a:off x="1447800" y="4572000"/>
            <a:ext cx="488950"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g</a:t>
            </a:r>
            <a:endParaRPr/>
          </a:p>
        </p:txBody>
      </p:sp>
      <p:sp>
        <p:nvSpPr>
          <p:cNvPr id="1372" name="Google Shape;1372;p55"/>
          <p:cNvSpPr txBox="1"/>
          <p:nvPr/>
        </p:nvSpPr>
        <p:spPr>
          <a:xfrm>
            <a:off x="5654675" y="5943600"/>
            <a:ext cx="282575"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r</a:t>
            </a:r>
            <a:endParaRPr/>
          </a:p>
        </p:txBody>
      </p:sp>
      <p:sp>
        <p:nvSpPr>
          <p:cNvPr id="1373" name="Google Shape;1373;p55"/>
          <p:cNvSpPr txBox="1"/>
          <p:nvPr/>
        </p:nvSpPr>
        <p:spPr>
          <a:xfrm>
            <a:off x="3225800" y="5943600"/>
            <a:ext cx="247650"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l</a:t>
            </a:r>
            <a:endParaRPr/>
          </a:p>
        </p:txBody>
      </p:sp>
      <p:sp>
        <p:nvSpPr>
          <p:cNvPr id="1374" name="Google Shape;1374;p55"/>
          <p:cNvSpPr txBox="1"/>
          <p:nvPr/>
        </p:nvSpPr>
        <p:spPr>
          <a:xfrm>
            <a:off x="4562475" y="5943600"/>
            <a:ext cx="349250"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p</a:t>
            </a:r>
            <a:endParaRPr/>
          </a:p>
        </p:txBody>
      </p:sp>
      <p:sp>
        <p:nvSpPr>
          <p:cNvPr id="1375" name="Google Shape;1375;p55"/>
          <p:cNvSpPr txBox="1"/>
          <p:nvPr/>
        </p:nvSpPr>
        <p:spPr>
          <a:xfrm>
            <a:off x="2733675" y="5943600"/>
            <a:ext cx="333375"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k</a:t>
            </a:r>
            <a:endParaRPr/>
          </a:p>
        </p:txBody>
      </p:sp>
      <p:sp>
        <p:nvSpPr>
          <p:cNvPr id="1376" name="Google Shape;1376;p55"/>
          <p:cNvSpPr txBox="1"/>
          <p:nvPr/>
        </p:nvSpPr>
        <p:spPr>
          <a:xfrm>
            <a:off x="1819275" y="5943600"/>
            <a:ext cx="349250"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h</a:t>
            </a:r>
            <a:endParaRPr/>
          </a:p>
        </p:txBody>
      </p:sp>
      <p:sp>
        <p:nvSpPr>
          <p:cNvPr id="1377" name="Google Shape;1377;p55"/>
          <p:cNvSpPr txBox="1"/>
          <p:nvPr/>
        </p:nvSpPr>
        <p:spPr>
          <a:xfrm>
            <a:off x="1311275" y="5943600"/>
            <a:ext cx="266700"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f</a:t>
            </a:r>
            <a:endParaRPr/>
          </a:p>
        </p:txBody>
      </p:sp>
      <p:sp>
        <p:nvSpPr>
          <p:cNvPr id="1378" name="Google Shape;1378;p55"/>
          <p:cNvSpPr txBox="1"/>
          <p:nvPr/>
        </p:nvSpPr>
        <p:spPr>
          <a:xfrm>
            <a:off x="838200" y="5943600"/>
            <a:ext cx="349250"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e</a:t>
            </a:r>
            <a:endParaRPr/>
          </a:p>
        </p:txBody>
      </p:sp>
      <p:sp>
        <p:nvSpPr>
          <p:cNvPr id="1379" name="Google Shape;1379;p55"/>
          <p:cNvSpPr txBox="1"/>
          <p:nvPr/>
        </p:nvSpPr>
        <p:spPr>
          <a:xfrm>
            <a:off x="1219200" y="3657600"/>
            <a:ext cx="333375"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c</a:t>
            </a:r>
            <a:endParaRPr/>
          </a:p>
        </p:txBody>
      </p:sp>
      <p:sp>
        <p:nvSpPr>
          <p:cNvPr id="1380" name="Google Shape;1380;p55"/>
          <p:cNvSpPr txBox="1"/>
          <p:nvPr/>
        </p:nvSpPr>
        <p:spPr>
          <a:xfrm>
            <a:off x="533400" y="4572000"/>
            <a:ext cx="565150"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d</a:t>
            </a:r>
            <a:endParaRPr/>
          </a:p>
        </p:txBody>
      </p:sp>
      <p:sp>
        <p:nvSpPr>
          <p:cNvPr id="1381" name="Google Shape;1381;p55"/>
          <p:cNvSpPr txBox="1"/>
          <p:nvPr/>
        </p:nvSpPr>
        <p:spPr>
          <a:xfrm>
            <a:off x="2590800" y="4572000"/>
            <a:ext cx="249237"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j</a:t>
            </a:r>
            <a:endParaRPr/>
          </a:p>
        </p:txBody>
      </p:sp>
      <p:sp>
        <p:nvSpPr>
          <p:cNvPr id="1382" name="Google Shape;1382;p55"/>
          <p:cNvSpPr txBox="1"/>
          <p:nvPr/>
        </p:nvSpPr>
        <p:spPr>
          <a:xfrm>
            <a:off x="3225800" y="3657600"/>
            <a:ext cx="247650"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i</a:t>
            </a:r>
            <a:endParaRPr/>
          </a:p>
        </p:txBody>
      </p:sp>
      <p:sp>
        <p:nvSpPr>
          <p:cNvPr id="1383" name="Google Shape;1383;p55"/>
          <p:cNvSpPr txBox="1"/>
          <p:nvPr/>
        </p:nvSpPr>
        <p:spPr>
          <a:xfrm>
            <a:off x="5410200" y="4648200"/>
            <a:ext cx="349250"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q</a:t>
            </a:r>
            <a:endParaRPr/>
          </a:p>
        </p:txBody>
      </p:sp>
      <p:sp>
        <p:nvSpPr>
          <p:cNvPr id="1384" name="Google Shape;1384;p55"/>
          <p:cNvSpPr txBox="1"/>
          <p:nvPr/>
        </p:nvSpPr>
        <p:spPr>
          <a:xfrm>
            <a:off x="4867275" y="3657600"/>
            <a:ext cx="349250"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n</a:t>
            </a:r>
            <a:endParaRPr/>
          </a:p>
        </p:txBody>
      </p:sp>
      <p:sp>
        <p:nvSpPr>
          <p:cNvPr id="1385" name="Google Shape;1385;p55"/>
          <p:cNvSpPr txBox="1"/>
          <p:nvPr/>
        </p:nvSpPr>
        <p:spPr>
          <a:xfrm>
            <a:off x="5664200" y="2819400"/>
            <a:ext cx="434975"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m</a:t>
            </a:r>
            <a:endParaRPr/>
          </a:p>
        </p:txBody>
      </p:sp>
      <p:grpSp>
        <p:nvGrpSpPr>
          <p:cNvPr id="1386" name="Google Shape;1386;p55"/>
          <p:cNvGrpSpPr/>
          <p:nvPr/>
        </p:nvGrpSpPr>
        <p:grpSpPr>
          <a:xfrm>
            <a:off x="6475413" y="3275013"/>
            <a:ext cx="685800" cy="379413"/>
            <a:chOff x="4079" y="2063"/>
            <a:chExt cx="432" cy="239"/>
          </a:xfrm>
        </p:grpSpPr>
        <p:cxnSp>
          <p:nvCxnSpPr>
            <p:cNvPr id="1387" name="Google Shape;1387;p55"/>
            <p:cNvCxnSpPr/>
            <p:nvPr/>
          </p:nvCxnSpPr>
          <p:spPr>
            <a:xfrm rot="10800000">
              <a:off x="4079" y="2063"/>
              <a:ext cx="289" cy="145"/>
            </a:xfrm>
            <a:prstGeom prst="straightConnector1">
              <a:avLst/>
            </a:prstGeom>
            <a:noFill/>
            <a:ln cap="sq" cmpd="sng" w="9525">
              <a:solidFill>
                <a:srgbClr val="000000"/>
              </a:solidFill>
              <a:prstDash val="solid"/>
              <a:miter lim="800000"/>
              <a:headEnd len="med" w="med" type="none"/>
              <a:tailEnd len="med" w="med" type="none"/>
            </a:ln>
          </p:spPr>
        </p:cxnSp>
        <p:cxnSp>
          <p:nvCxnSpPr>
            <p:cNvPr id="1388" name="Google Shape;1388;p55"/>
            <p:cNvCxnSpPr/>
            <p:nvPr/>
          </p:nvCxnSpPr>
          <p:spPr>
            <a:xfrm flipH="1">
              <a:off x="4318" y="2113"/>
              <a:ext cx="193" cy="189"/>
            </a:xfrm>
            <a:prstGeom prst="straightConnector1">
              <a:avLst/>
            </a:prstGeom>
            <a:noFill/>
            <a:ln cap="sq" cmpd="sng" w="50750">
              <a:solidFill>
                <a:srgbClr val="000000"/>
              </a:solidFill>
              <a:prstDash val="solid"/>
              <a:miter lim="800000"/>
              <a:headEnd len="med" w="med" type="none"/>
              <a:tailEnd len="med" w="med" type="none"/>
            </a:ln>
          </p:spPr>
        </p:cxnSp>
      </p:grpSp>
      <p:grpSp>
        <p:nvGrpSpPr>
          <p:cNvPr id="1389" name="Google Shape;1389;p55"/>
          <p:cNvGrpSpPr/>
          <p:nvPr/>
        </p:nvGrpSpPr>
        <p:grpSpPr>
          <a:xfrm>
            <a:off x="6246813" y="5103813"/>
            <a:ext cx="685800" cy="379413"/>
            <a:chOff x="3935" y="3215"/>
            <a:chExt cx="432" cy="239"/>
          </a:xfrm>
        </p:grpSpPr>
        <p:cxnSp>
          <p:nvCxnSpPr>
            <p:cNvPr id="1390" name="Google Shape;1390;p55"/>
            <p:cNvCxnSpPr/>
            <p:nvPr/>
          </p:nvCxnSpPr>
          <p:spPr>
            <a:xfrm rot="10800000">
              <a:off x="3935" y="3215"/>
              <a:ext cx="289" cy="145"/>
            </a:xfrm>
            <a:prstGeom prst="straightConnector1">
              <a:avLst/>
            </a:prstGeom>
            <a:noFill/>
            <a:ln cap="sq" cmpd="sng" w="9525">
              <a:solidFill>
                <a:srgbClr val="000000"/>
              </a:solidFill>
              <a:prstDash val="solid"/>
              <a:miter lim="800000"/>
              <a:headEnd len="med" w="med" type="none"/>
              <a:tailEnd len="med" w="med" type="none"/>
            </a:ln>
          </p:spPr>
        </p:cxnSp>
        <p:cxnSp>
          <p:nvCxnSpPr>
            <p:cNvPr id="1391" name="Google Shape;1391;p55"/>
            <p:cNvCxnSpPr/>
            <p:nvPr/>
          </p:nvCxnSpPr>
          <p:spPr>
            <a:xfrm flipH="1">
              <a:off x="4174" y="3265"/>
              <a:ext cx="193" cy="189"/>
            </a:xfrm>
            <a:prstGeom prst="straightConnector1">
              <a:avLst/>
            </a:prstGeom>
            <a:noFill/>
            <a:ln cap="sq" cmpd="sng" w="50750">
              <a:solidFill>
                <a:srgbClr val="000000"/>
              </a:solidFill>
              <a:prstDash val="solid"/>
              <a:miter lim="800000"/>
              <a:headEnd len="med" w="med" type="none"/>
              <a:tailEnd len="med" w="med" type="none"/>
            </a:ln>
          </p:spPr>
        </p:cxnSp>
      </p:grpSp>
      <p:grpSp>
        <p:nvGrpSpPr>
          <p:cNvPr id="1392" name="Google Shape;1392;p55"/>
          <p:cNvGrpSpPr/>
          <p:nvPr/>
        </p:nvGrpSpPr>
        <p:grpSpPr>
          <a:xfrm>
            <a:off x="3806825" y="4113213"/>
            <a:ext cx="687388" cy="379413"/>
            <a:chOff x="2398" y="2591"/>
            <a:chExt cx="433" cy="239"/>
          </a:xfrm>
        </p:grpSpPr>
        <p:cxnSp>
          <p:nvCxnSpPr>
            <p:cNvPr id="1393" name="Google Shape;1393;p55"/>
            <p:cNvCxnSpPr/>
            <p:nvPr/>
          </p:nvCxnSpPr>
          <p:spPr>
            <a:xfrm rot="10800000">
              <a:off x="2398" y="2591"/>
              <a:ext cx="289" cy="145"/>
            </a:xfrm>
            <a:prstGeom prst="straightConnector1">
              <a:avLst/>
            </a:prstGeom>
            <a:noFill/>
            <a:ln cap="sq" cmpd="sng" w="9525">
              <a:solidFill>
                <a:srgbClr val="000000"/>
              </a:solidFill>
              <a:prstDash val="solid"/>
              <a:miter lim="800000"/>
              <a:headEnd len="med" w="med" type="none"/>
              <a:tailEnd len="med" w="med" type="none"/>
            </a:ln>
          </p:spPr>
        </p:cxnSp>
        <p:cxnSp>
          <p:nvCxnSpPr>
            <p:cNvPr id="1394" name="Google Shape;1394;p55"/>
            <p:cNvCxnSpPr/>
            <p:nvPr/>
          </p:nvCxnSpPr>
          <p:spPr>
            <a:xfrm flipH="1">
              <a:off x="2638" y="2641"/>
              <a:ext cx="193" cy="189"/>
            </a:xfrm>
            <a:prstGeom prst="straightConnector1">
              <a:avLst/>
            </a:prstGeom>
            <a:noFill/>
            <a:ln cap="sq" cmpd="sng" w="50750">
              <a:solidFill>
                <a:srgbClr val="000000"/>
              </a:solidFill>
              <a:prstDash val="solid"/>
              <a:miter lim="800000"/>
              <a:headEnd len="med" w="med" type="none"/>
              <a:tailEnd len="med" w="med" type="none"/>
            </a:ln>
          </p:spPr>
        </p:cxnSp>
      </p:grpSp>
      <p:grpSp>
        <p:nvGrpSpPr>
          <p:cNvPr id="1395" name="Google Shape;1395;p55"/>
          <p:cNvGrpSpPr/>
          <p:nvPr/>
        </p:nvGrpSpPr>
        <p:grpSpPr>
          <a:xfrm>
            <a:off x="2206625" y="5103813"/>
            <a:ext cx="687388" cy="379413"/>
            <a:chOff x="1390" y="3215"/>
            <a:chExt cx="433" cy="239"/>
          </a:xfrm>
        </p:grpSpPr>
        <p:cxnSp>
          <p:nvCxnSpPr>
            <p:cNvPr id="1396" name="Google Shape;1396;p55"/>
            <p:cNvCxnSpPr/>
            <p:nvPr/>
          </p:nvCxnSpPr>
          <p:spPr>
            <a:xfrm rot="10800000">
              <a:off x="1390" y="3215"/>
              <a:ext cx="289" cy="145"/>
            </a:xfrm>
            <a:prstGeom prst="straightConnector1">
              <a:avLst/>
            </a:prstGeom>
            <a:noFill/>
            <a:ln cap="sq" cmpd="sng" w="9525">
              <a:solidFill>
                <a:srgbClr val="000000"/>
              </a:solidFill>
              <a:prstDash val="solid"/>
              <a:miter lim="800000"/>
              <a:headEnd len="med" w="med" type="none"/>
              <a:tailEnd len="med" w="med" type="none"/>
            </a:ln>
          </p:spPr>
        </p:cxnSp>
        <p:cxnSp>
          <p:nvCxnSpPr>
            <p:cNvPr id="1397" name="Google Shape;1397;p55"/>
            <p:cNvCxnSpPr/>
            <p:nvPr/>
          </p:nvCxnSpPr>
          <p:spPr>
            <a:xfrm flipH="1">
              <a:off x="1630" y="3265"/>
              <a:ext cx="193" cy="189"/>
            </a:xfrm>
            <a:prstGeom prst="straightConnector1">
              <a:avLst/>
            </a:prstGeom>
            <a:noFill/>
            <a:ln cap="sq" cmpd="sng" w="50750">
              <a:solidFill>
                <a:srgbClr val="000000"/>
              </a:solidFill>
              <a:prstDash val="solid"/>
              <a:miter lim="800000"/>
              <a:headEnd len="med" w="med" type="none"/>
              <a:tailEnd len="med" w="med" type="none"/>
            </a:ln>
          </p:spPr>
        </p:cxnSp>
      </p:grpSp>
      <p:grpSp>
        <p:nvGrpSpPr>
          <p:cNvPr id="1398" name="Google Shape;1398;p55"/>
          <p:cNvGrpSpPr/>
          <p:nvPr/>
        </p:nvGrpSpPr>
        <p:grpSpPr>
          <a:xfrm>
            <a:off x="5027613" y="5180013"/>
            <a:ext cx="685800" cy="379413"/>
            <a:chOff x="3167" y="3263"/>
            <a:chExt cx="432" cy="239"/>
          </a:xfrm>
        </p:grpSpPr>
        <p:cxnSp>
          <p:nvCxnSpPr>
            <p:cNvPr id="1399" name="Google Shape;1399;p55"/>
            <p:cNvCxnSpPr/>
            <p:nvPr/>
          </p:nvCxnSpPr>
          <p:spPr>
            <a:xfrm rot="10800000">
              <a:off x="3167" y="3263"/>
              <a:ext cx="289" cy="145"/>
            </a:xfrm>
            <a:prstGeom prst="straightConnector1">
              <a:avLst/>
            </a:prstGeom>
            <a:noFill/>
            <a:ln cap="sq" cmpd="sng" w="9525">
              <a:solidFill>
                <a:srgbClr val="000000"/>
              </a:solidFill>
              <a:prstDash val="solid"/>
              <a:miter lim="800000"/>
              <a:headEnd len="med" w="med" type="none"/>
              <a:tailEnd len="med" w="med" type="none"/>
            </a:ln>
          </p:spPr>
        </p:cxnSp>
        <p:cxnSp>
          <p:nvCxnSpPr>
            <p:cNvPr id="1400" name="Google Shape;1400;p55"/>
            <p:cNvCxnSpPr/>
            <p:nvPr/>
          </p:nvCxnSpPr>
          <p:spPr>
            <a:xfrm flipH="1">
              <a:off x="3406" y="3313"/>
              <a:ext cx="193" cy="189"/>
            </a:xfrm>
            <a:prstGeom prst="straightConnector1">
              <a:avLst/>
            </a:prstGeom>
            <a:noFill/>
            <a:ln cap="sq" cmpd="sng" w="50750">
              <a:solidFill>
                <a:srgbClr val="000000"/>
              </a:solidFill>
              <a:prstDash val="solid"/>
              <a:miter lim="800000"/>
              <a:headEnd len="med" w="med" type="none"/>
              <a:tailEnd len="med" w="med" type="none"/>
            </a:ln>
          </p:spPr>
        </p:cxnSp>
      </p:grpSp>
      <p:grpSp>
        <p:nvGrpSpPr>
          <p:cNvPr id="1401" name="Google Shape;1401;p55"/>
          <p:cNvGrpSpPr/>
          <p:nvPr/>
        </p:nvGrpSpPr>
        <p:grpSpPr>
          <a:xfrm>
            <a:off x="7162800" y="5105400"/>
            <a:ext cx="1825625" cy="1368425"/>
            <a:chOff x="4512" y="3216"/>
            <a:chExt cx="1150" cy="862"/>
          </a:xfrm>
        </p:grpSpPr>
        <p:sp>
          <p:nvSpPr>
            <p:cNvPr id="1402" name="Google Shape;1402;p55"/>
            <p:cNvSpPr txBox="1"/>
            <p:nvPr/>
          </p:nvSpPr>
          <p:spPr>
            <a:xfrm>
              <a:off x="4512" y="3216"/>
              <a:ext cx="1150" cy="862"/>
            </a:xfrm>
            <a:prstGeom prst="rect">
              <a:avLst/>
            </a:prstGeom>
            <a:solidFill>
              <a:srgbClr val="C0504D"/>
            </a:solidFill>
            <a:ln cap="sq" cmpd="sng" w="19075">
              <a:solidFill>
                <a:srgbClr val="1F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403" name="Google Shape;1403;p55"/>
            <p:cNvGrpSpPr/>
            <p:nvPr/>
          </p:nvGrpSpPr>
          <p:grpSpPr>
            <a:xfrm>
              <a:off x="4560" y="3360"/>
              <a:ext cx="1006" cy="673"/>
              <a:chOff x="4560" y="3360"/>
              <a:chExt cx="1006" cy="673"/>
            </a:xfrm>
          </p:grpSpPr>
          <p:sp>
            <p:nvSpPr>
              <p:cNvPr id="1404" name="Google Shape;1404;p55"/>
              <p:cNvSpPr/>
              <p:nvPr/>
            </p:nvSpPr>
            <p:spPr>
              <a:xfrm>
                <a:off x="5328" y="3792"/>
                <a:ext cx="238" cy="238"/>
              </a:xfrm>
              <a:prstGeom prst="ellipse">
                <a:avLst/>
              </a:prstGeom>
              <a:solidFill>
                <a:srgbClr val="0000FF"/>
              </a:solidFill>
              <a:ln cap="sq" cmpd="sng" w="9525">
                <a:solidFill>
                  <a:srgbClr val="1F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05" name="Google Shape;1405;p55"/>
              <p:cNvSpPr txBox="1"/>
              <p:nvPr/>
            </p:nvSpPr>
            <p:spPr>
              <a:xfrm>
                <a:off x="5328" y="3408"/>
                <a:ext cx="238" cy="190"/>
              </a:xfrm>
              <a:prstGeom prst="rect">
                <a:avLst/>
              </a:prstGeom>
              <a:solidFill>
                <a:srgbClr val="4F81BD"/>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06" name="Google Shape;1406;p55"/>
              <p:cNvSpPr txBox="1"/>
              <p:nvPr/>
            </p:nvSpPr>
            <p:spPr>
              <a:xfrm>
                <a:off x="4560" y="3360"/>
                <a:ext cx="622" cy="289"/>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3399FF"/>
                  </a:buClr>
                  <a:buSzPts val="2400"/>
                  <a:buFont typeface="Arial"/>
                  <a:buNone/>
                </a:pPr>
                <a:r>
                  <a:rPr b="0" i="0" lang="en-US" sz="2400" u="none">
                    <a:solidFill>
                      <a:srgbClr val="3399FF"/>
                    </a:solidFill>
                    <a:latin typeface="Arial"/>
                    <a:ea typeface="Arial"/>
                    <a:cs typeface="Arial"/>
                    <a:sym typeface="Arial"/>
                  </a:rPr>
                  <a:t>MAX</a:t>
                </a:r>
                <a:endParaRPr/>
              </a:p>
            </p:txBody>
          </p:sp>
          <p:sp>
            <p:nvSpPr>
              <p:cNvPr id="1407" name="Google Shape;1407;p55"/>
              <p:cNvSpPr txBox="1"/>
              <p:nvPr/>
            </p:nvSpPr>
            <p:spPr>
              <a:xfrm>
                <a:off x="4608" y="3744"/>
                <a:ext cx="622" cy="289"/>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3399FF"/>
                  </a:buClr>
                  <a:buSzPts val="2400"/>
                  <a:buFont typeface="Arial"/>
                  <a:buNone/>
                </a:pPr>
                <a:r>
                  <a:rPr b="0" i="0" lang="en-US" sz="2400" u="none">
                    <a:solidFill>
                      <a:srgbClr val="3399FF"/>
                    </a:solidFill>
                    <a:latin typeface="Arial"/>
                    <a:ea typeface="Arial"/>
                    <a:cs typeface="Arial"/>
                    <a:sym typeface="Arial"/>
                  </a:rPr>
                  <a:t>MIN</a:t>
                </a:r>
                <a:endParaRPr/>
              </a:p>
            </p:txBody>
          </p:sp>
        </p:gr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3" name="Shape 1413"/>
        <p:cNvGrpSpPr/>
        <p:nvPr/>
      </p:nvGrpSpPr>
      <p:grpSpPr>
        <a:xfrm>
          <a:off x="0" y="0"/>
          <a:ext cx="0" cy="0"/>
          <a:chOff x="0" y="0"/>
          <a:chExt cx="0" cy="0"/>
        </a:xfrm>
      </p:grpSpPr>
      <p:sp>
        <p:nvSpPr>
          <p:cNvPr id="1414" name="Google Shape;1414;p56"/>
          <p:cNvSpPr txBox="1"/>
          <p:nvPr/>
        </p:nvSpPr>
        <p:spPr>
          <a:xfrm>
            <a:off x="457200" y="273050"/>
            <a:ext cx="8229600" cy="12366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pic>
        <p:nvPicPr>
          <p:cNvPr id="1415" name="Google Shape;1415;p56"/>
          <p:cNvPicPr preferRelativeResize="0"/>
          <p:nvPr/>
        </p:nvPicPr>
        <p:blipFill rotWithShape="1">
          <a:blip r:embed="rId3">
            <a:alphaModFix/>
          </a:blip>
          <a:srcRect b="0" l="0" r="0" t="0"/>
          <a:stretch/>
        </p:blipFill>
        <p:spPr>
          <a:xfrm>
            <a:off x="228600" y="838200"/>
            <a:ext cx="8534400" cy="54102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22" name="Shape 1422"/>
        <p:cNvGrpSpPr/>
        <p:nvPr/>
      </p:nvGrpSpPr>
      <p:grpSpPr>
        <a:xfrm>
          <a:off x="0" y="0"/>
          <a:ext cx="0" cy="0"/>
          <a:chOff x="0" y="0"/>
          <a:chExt cx="0" cy="0"/>
        </a:xfrm>
      </p:grpSpPr>
      <p:sp>
        <p:nvSpPr>
          <p:cNvPr id="1423" name="Google Shape;1423;p57"/>
          <p:cNvSpPr txBox="1"/>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Noto Sans Symbols"/>
              <a:buNone/>
            </a:pPr>
            <a:r>
              <a:rPr b="0" i="1" lang="en-US" sz="2400" u="none">
                <a:solidFill>
                  <a:srgbClr val="000000"/>
                </a:solidFill>
                <a:latin typeface="Noto Sans Symbols"/>
                <a:ea typeface="Noto Sans Symbols"/>
                <a:cs typeface="Noto Sans Symbols"/>
                <a:sym typeface="Noto Sans Symbols"/>
              </a:rPr>
              <a:t>α</a:t>
            </a:r>
            <a:r>
              <a:rPr b="0" i="1" lang="en-US" sz="2400" u="none">
                <a:solidFill>
                  <a:srgbClr val="000000"/>
                </a:solidFill>
                <a:latin typeface="Calibri"/>
                <a:ea typeface="Calibri"/>
                <a:cs typeface="Calibri"/>
                <a:sym typeface="Calibri"/>
              </a:rPr>
              <a:t>-</a:t>
            </a:r>
            <a:r>
              <a:rPr b="0" i="1" lang="en-US" sz="2400" u="none">
                <a:solidFill>
                  <a:srgbClr val="000000"/>
                </a:solidFill>
                <a:latin typeface="Noto Sans Symbols"/>
                <a:ea typeface="Noto Sans Symbols"/>
                <a:cs typeface="Noto Sans Symbols"/>
                <a:sym typeface="Noto Sans Symbols"/>
              </a:rPr>
              <a:t>β</a:t>
            </a:r>
            <a:r>
              <a:rPr b="0" i="0" lang="en-US" sz="2400" u="none">
                <a:solidFill>
                  <a:srgbClr val="000000"/>
                </a:solidFill>
                <a:latin typeface="Calibri"/>
                <a:ea typeface="Calibri"/>
                <a:cs typeface="Calibri"/>
                <a:sym typeface="Calibri"/>
              </a:rPr>
              <a:t> pruning: example 3</a:t>
            </a:r>
            <a:r>
              <a:rPr b="0" i="1" lang="en-US" sz="2400" u="none">
                <a:solidFill>
                  <a:srgbClr val="000000"/>
                </a:solidFill>
                <a:latin typeface="Calibri"/>
                <a:ea typeface="Calibri"/>
                <a:cs typeface="Calibri"/>
                <a:sym typeface="Calibri"/>
              </a:rPr>
              <a:t> </a:t>
            </a:r>
            <a:br>
              <a:rPr b="0" i="1" lang="en-US" sz="2400" u="none">
                <a:solidFill>
                  <a:srgbClr val="000000"/>
                </a:solidFill>
                <a:latin typeface="Calibri"/>
                <a:ea typeface="Calibri"/>
                <a:cs typeface="Calibri"/>
                <a:sym typeface="Calibri"/>
              </a:rPr>
            </a:br>
            <a:r>
              <a:rPr b="0" i="1" lang="en-US" sz="2400" u="none">
                <a:solidFill>
                  <a:srgbClr val="000000"/>
                </a:solidFill>
                <a:latin typeface="Noto Sans Symbols"/>
                <a:ea typeface="Noto Sans Symbols"/>
                <a:cs typeface="Noto Sans Symbols"/>
                <a:sym typeface="Noto Sans Symbols"/>
              </a:rPr>
              <a:t>α</a:t>
            </a:r>
            <a:r>
              <a:rPr b="0" i="1" lang="en-US" sz="2400" u="none">
                <a:solidFill>
                  <a:srgbClr val="000000"/>
                </a:solidFill>
                <a:latin typeface="Calibri"/>
                <a:ea typeface="Calibri"/>
                <a:cs typeface="Calibri"/>
                <a:sym typeface="Calibri"/>
              </a:rPr>
              <a:t> Pruning   node&gt;= </a:t>
            </a:r>
            <a:r>
              <a:rPr b="0" i="1" lang="en-US" sz="2400" u="none">
                <a:solidFill>
                  <a:srgbClr val="000000"/>
                </a:solidFill>
                <a:latin typeface="Noto Sans Symbols"/>
                <a:ea typeface="Noto Sans Symbols"/>
                <a:cs typeface="Noto Sans Symbols"/>
                <a:sym typeface="Noto Sans Symbols"/>
              </a:rPr>
              <a:t>β</a:t>
            </a:r>
            <a:r>
              <a:rPr b="0" i="0" lang="en-US" sz="2400" u="none">
                <a:solidFill>
                  <a:srgbClr val="000000"/>
                </a:solidFill>
                <a:latin typeface="Calibri"/>
                <a:ea typeface="Calibri"/>
                <a:cs typeface="Calibri"/>
                <a:sym typeface="Calibri"/>
              </a:rPr>
              <a:t> </a:t>
            </a:r>
            <a:br>
              <a:rPr b="0" i="1" lang="en-US" sz="2400" u="none">
                <a:solidFill>
                  <a:srgbClr val="000000"/>
                </a:solidFill>
                <a:latin typeface="Calibri"/>
                <a:ea typeface="Calibri"/>
                <a:cs typeface="Calibri"/>
                <a:sym typeface="Calibri"/>
              </a:rPr>
            </a:br>
            <a:r>
              <a:rPr b="0" i="1" lang="en-US" sz="2400" u="none">
                <a:solidFill>
                  <a:srgbClr val="000000"/>
                </a:solidFill>
                <a:latin typeface="Calibri"/>
                <a:ea typeface="Calibri"/>
                <a:cs typeface="Calibri"/>
                <a:sym typeface="Calibri"/>
              </a:rPr>
              <a:t> </a:t>
            </a:r>
            <a:r>
              <a:rPr b="0" i="1" lang="en-US" sz="2400" u="none">
                <a:solidFill>
                  <a:srgbClr val="000000"/>
                </a:solidFill>
                <a:latin typeface="Noto Sans Symbols"/>
                <a:ea typeface="Noto Sans Symbols"/>
                <a:cs typeface="Noto Sans Symbols"/>
                <a:sym typeface="Noto Sans Symbols"/>
              </a:rPr>
              <a:t>β</a:t>
            </a:r>
            <a:r>
              <a:rPr b="0" i="1" lang="en-US" sz="2400" u="none">
                <a:solidFill>
                  <a:srgbClr val="000000"/>
                </a:solidFill>
                <a:latin typeface="Calibri"/>
                <a:ea typeface="Calibri"/>
                <a:cs typeface="Calibri"/>
                <a:sym typeface="Calibri"/>
              </a:rPr>
              <a:t> Pruning   node&lt;= </a:t>
            </a:r>
            <a:r>
              <a:rPr b="0" i="1" lang="en-US" sz="2400" u="none">
                <a:solidFill>
                  <a:srgbClr val="000000"/>
                </a:solidFill>
                <a:latin typeface="Noto Sans Symbols"/>
                <a:ea typeface="Noto Sans Symbols"/>
                <a:cs typeface="Noto Sans Symbols"/>
                <a:sym typeface="Noto Sans Symbols"/>
              </a:rPr>
              <a:t>α</a:t>
            </a:r>
            <a:r>
              <a:rPr b="0" i="0" lang="en-US" sz="2400" u="none">
                <a:solidFill>
                  <a:srgbClr val="000000"/>
                </a:solidFill>
                <a:latin typeface="Calibri"/>
                <a:ea typeface="Calibri"/>
                <a:cs typeface="Calibri"/>
                <a:sym typeface="Calibri"/>
              </a:rPr>
              <a:t> </a:t>
            </a:r>
            <a:endParaRPr/>
          </a:p>
        </p:txBody>
      </p:sp>
      <p:sp>
        <p:nvSpPr>
          <p:cNvPr id="1424" name="Google Shape;1424;p57"/>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25" name="Google Shape;1425;p57"/>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26" name="Google Shape;1426;p57"/>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27" name="Google Shape;1427;p57"/>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28" name="Google Shape;1428;p57"/>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29" name="Google Shape;1429;p57"/>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30" name="Google Shape;1430;p57"/>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31" name="Google Shape;1431;p57"/>
          <p:cNvSpPr txBox="1"/>
          <p:nvPr/>
        </p:nvSpPr>
        <p:spPr>
          <a:xfrm>
            <a:off x="5105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32" name="Google Shape;1432;p57"/>
          <p:cNvSpPr txBox="1"/>
          <p:nvPr/>
        </p:nvSpPr>
        <p:spPr>
          <a:xfrm>
            <a:off x="6934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33" name="Google Shape;1433;p57"/>
          <p:cNvSpPr txBox="1"/>
          <p:nvPr/>
        </p:nvSpPr>
        <p:spPr>
          <a:xfrm>
            <a:off x="4800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34" name="Google Shape;1434;p57"/>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35" name="Google Shape;1435;p57"/>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36" name="Google Shape;1436;p57"/>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37" name="Google Shape;1437;p57"/>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38" name="Google Shape;1438;p57"/>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39" name="Google Shape;1439;p57"/>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40" name="Google Shape;1440;p57"/>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41" name="Google Shape;1441;p57"/>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42" name="Google Shape;1442;p57"/>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43" name="Google Shape;1443;p57"/>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44" name="Google Shape;1444;p57"/>
          <p:cNvSpPr txBox="1"/>
          <p:nvPr/>
        </p:nvSpPr>
        <p:spPr>
          <a:xfrm>
            <a:off x="3962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45" name="Google Shape;1445;p57"/>
          <p:cNvSpPr txBox="1"/>
          <p:nvPr/>
        </p:nvSpPr>
        <p:spPr>
          <a:xfrm>
            <a:off x="2590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46" name="Google Shape;1446;p57"/>
          <p:cNvSpPr txBox="1"/>
          <p:nvPr/>
        </p:nvSpPr>
        <p:spPr>
          <a:xfrm>
            <a:off x="3505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47" name="Google Shape;1447;p57"/>
          <p:cNvSpPr txBox="1"/>
          <p:nvPr/>
        </p:nvSpPr>
        <p:spPr>
          <a:xfrm>
            <a:off x="3733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48" name="Google Shape;1448;p57"/>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49" name="Google Shape;1449;p57"/>
          <p:cNvSpPr txBox="1"/>
          <p:nvPr/>
        </p:nvSpPr>
        <p:spPr>
          <a:xfrm>
            <a:off x="3048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50" name="Google Shape;1450;p57"/>
          <p:cNvSpPr txBox="1"/>
          <p:nvPr/>
        </p:nvSpPr>
        <p:spPr>
          <a:xfrm>
            <a:off x="3276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51" name="Google Shape;1451;p57"/>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52" name="Google Shape;1452;p57"/>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53" name="Google Shape;1453;p57"/>
          <p:cNvSpPr txBox="1"/>
          <p:nvPr/>
        </p:nvSpPr>
        <p:spPr>
          <a:xfrm>
            <a:off x="4648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54" name="Google Shape;1454;p57"/>
          <p:cNvSpPr txBox="1"/>
          <p:nvPr/>
        </p:nvSpPr>
        <p:spPr>
          <a:xfrm>
            <a:off x="6248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55" name="Google Shape;1455;p57"/>
          <p:cNvSpPr txBox="1"/>
          <p:nvPr/>
        </p:nvSpPr>
        <p:spPr>
          <a:xfrm>
            <a:off x="4876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56" name="Google Shape;1456;p57"/>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57" name="Google Shape;1457;p57"/>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58" name="Google Shape;1458;p57"/>
          <p:cNvSpPr txBox="1"/>
          <p:nvPr/>
        </p:nvSpPr>
        <p:spPr>
          <a:xfrm>
            <a:off x="5105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59" name="Google Shape;1459;p57"/>
          <p:cNvSpPr txBox="1"/>
          <p:nvPr/>
        </p:nvSpPr>
        <p:spPr>
          <a:xfrm>
            <a:off x="5334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60" name="Google Shape;1460;p57"/>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61" name="Google Shape;1461;p57"/>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62" name="Google Shape;1462;p57"/>
          <p:cNvSpPr txBox="1"/>
          <p:nvPr/>
        </p:nvSpPr>
        <p:spPr>
          <a:xfrm>
            <a:off x="6705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63" name="Google Shape;1463;p57"/>
          <p:cNvSpPr txBox="1"/>
          <p:nvPr/>
        </p:nvSpPr>
        <p:spPr>
          <a:xfrm>
            <a:off x="6934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64" name="Google Shape;1464;p57"/>
          <p:cNvSpPr txBox="1"/>
          <p:nvPr/>
        </p:nvSpPr>
        <p:spPr>
          <a:xfrm>
            <a:off x="7162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65" name="Google Shape;1465;p57"/>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66" name="Google Shape;1466;p57"/>
          <p:cNvSpPr txBox="1"/>
          <p:nvPr/>
        </p:nvSpPr>
        <p:spPr>
          <a:xfrm>
            <a:off x="6934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67" name="Google Shape;1467;p57"/>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68" name="Google Shape;1468;p57"/>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69" name="Google Shape;1469;p57"/>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70" name="Google Shape;1470;p57"/>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71" name="Google Shape;1471;p57"/>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72" name="Google Shape;1472;p57"/>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73" name="Google Shape;1473;p57"/>
          <p:cNvSpPr txBox="1"/>
          <p:nvPr/>
        </p:nvSpPr>
        <p:spPr>
          <a:xfrm>
            <a:off x="3276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74" name="Google Shape;1474;p57"/>
          <p:cNvSpPr txBox="1"/>
          <p:nvPr/>
        </p:nvSpPr>
        <p:spPr>
          <a:xfrm>
            <a:off x="5105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75" name="Google Shape;1475;p57"/>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76" name="Google Shape;1476;p57"/>
          <p:cNvSpPr txBox="1"/>
          <p:nvPr/>
        </p:nvSpPr>
        <p:spPr>
          <a:xfrm>
            <a:off x="3733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77" name="Google Shape;1477;p57"/>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78" name="Google Shape;1478;p57"/>
          <p:cNvSpPr txBox="1"/>
          <p:nvPr/>
        </p:nvSpPr>
        <p:spPr>
          <a:xfrm>
            <a:off x="4648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479" name="Google Shape;1479;p57"/>
          <p:cNvCxnSpPr/>
          <p:nvPr/>
        </p:nvCxnSpPr>
        <p:spPr>
          <a:xfrm>
            <a:off x="1981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480" name="Google Shape;1480;p57"/>
          <p:cNvCxnSpPr/>
          <p:nvPr/>
        </p:nvCxnSpPr>
        <p:spPr>
          <a:xfrm>
            <a:off x="1981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481" name="Google Shape;1481;p57"/>
          <p:cNvCxnSpPr/>
          <p:nvPr/>
        </p:nvCxnSpPr>
        <p:spPr>
          <a:xfrm>
            <a:off x="5181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482" name="Google Shape;1482;p57"/>
          <p:cNvCxnSpPr/>
          <p:nvPr/>
        </p:nvCxnSpPr>
        <p:spPr>
          <a:xfrm>
            <a:off x="51816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483" name="Google Shape;1483;p57"/>
          <p:cNvCxnSpPr/>
          <p:nvPr/>
        </p:nvCxnSpPr>
        <p:spPr>
          <a:xfrm>
            <a:off x="56388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484" name="Google Shape;1484;p57"/>
          <p:cNvCxnSpPr/>
          <p:nvPr/>
        </p:nvCxnSpPr>
        <p:spPr>
          <a:xfrm>
            <a:off x="56388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485" name="Google Shape;1485;p57"/>
          <p:cNvCxnSpPr/>
          <p:nvPr/>
        </p:nvCxnSpPr>
        <p:spPr>
          <a:xfrm>
            <a:off x="60960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486" name="Google Shape;1486;p57"/>
          <p:cNvCxnSpPr/>
          <p:nvPr/>
        </p:nvCxnSpPr>
        <p:spPr>
          <a:xfrm>
            <a:off x="6096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487" name="Google Shape;1487;p57"/>
          <p:cNvCxnSpPr/>
          <p:nvPr/>
        </p:nvCxnSpPr>
        <p:spPr>
          <a:xfrm>
            <a:off x="6553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488" name="Google Shape;1488;p57"/>
          <p:cNvCxnSpPr/>
          <p:nvPr/>
        </p:nvCxnSpPr>
        <p:spPr>
          <a:xfrm>
            <a:off x="6553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489" name="Google Shape;1489;p57"/>
          <p:cNvCxnSpPr/>
          <p:nvPr/>
        </p:nvCxnSpPr>
        <p:spPr>
          <a:xfrm>
            <a:off x="7010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490" name="Google Shape;1490;p57"/>
          <p:cNvCxnSpPr/>
          <p:nvPr/>
        </p:nvCxnSpPr>
        <p:spPr>
          <a:xfrm>
            <a:off x="7010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491" name="Google Shape;1491;p57"/>
          <p:cNvCxnSpPr/>
          <p:nvPr/>
        </p:nvCxnSpPr>
        <p:spPr>
          <a:xfrm>
            <a:off x="38100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492" name="Google Shape;1492;p57"/>
          <p:cNvCxnSpPr/>
          <p:nvPr/>
        </p:nvCxnSpPr>
        <p:spPr>
          <a:xfrm>
            <a:off x="3810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493" name="Google Shape;1493;p57"/>
          <p:cNvCxnSpPr/>
          <p:nvPr/>
        </p:nvCxnSpPr>
        <p:spPr>
          <a:xfrm>
            <a:off x="2438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494" name="Google Shape;1494;p57"/>
          <p:cNvCxnSpPr/>
          <p:nvPr/>
        </p:nvCxnSpPr>
        <p:spPr>
          <a:xfrm>
            <a:off x="2438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495" name="Google Shape;1495;p57"/>
          <p:cNvCxnSpPr/>
          <p:nvPr/>
        </p:nvCxnSpPr>
        <p:spPr>
          <a:xfrm>
            <a:off x="4724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496" name="Google Shape;1496;p57"/>
          <p:cNvCxnSpPr/>
          <p:nvPr/>
        </p:nvCxnSpPr>
        <p:spPr>
          <a:xfrm>
            <a:off x="4724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497" name="Google Shape;1497;p57"/>
          <p:cNvCxnSpPr/>
          <p:nvPr/>
        </p:nvCxnSpPr>
        <p:spPr>
          <a:xfrm>
            <a:off x="4267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498" name="Google Shape;1498;p57"/>
          <p:cNvCxnSpPr/>
          <p:nvPr/>
        </p:nvCxnSpPr>
        <p:spPr>
          <a:xfrm>
            <a:off x="4267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499" name="Google Shape;1499;p57"/>
          <p:cNvCxnSpPr/>
          <p:nvPr/>
        </p:nvCxnSpPr>
        <p:spPr>
          <a:xfrm>
            <a:off x="2895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500" name="Google Shape;1500;p57"/>
          <p:cNvCxnSpPr/>
          <p:nvPr/>
        </p:nvCxnSpPr>
        <p:spPr>
          <a:xfrm flipH="1">
            <a:off x="3121025" y="5410200"/>
            <a:ext cx="23495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501" name="Google Shape;1501;p57"/>
          <p:cNvCxnSpPr/>
          <p:nvPr/>
        </p:nvCxnSpPr>
        <p:spPr>
          <a:xfrm>
            <a:off x="33528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502" name="Google Shape;1502;p57"/>
          <p:cNvCxnSpPr/>
          <p:nvPr/>
        </p:nvCxnSpPr>
        <p:spPr>
          <a:xfrm>
            <a:off x="33528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503" name="Google Shape;1503;p57"/>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504" name="Google Shape;1504;p57"/>
          <p:cNvCxnSpPr/>
          <p:nvPr/>
        </p:nvCxnSpPr>
        <p:spPr>
          <a:xfrm>
            <a:off x="2438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505" name="Google Shape;1505;p57"/>
          <p:cNvCxnSpPr/>
          <p:nvPr/>
        </p:nvCxnSpPr>
        <p:spPr>
          <a:xfrm flipH="1">
            <a:off x="19780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506" name="Google Shape;1506;p57"/>
          <p:cNvCxnSpPr/>
          <p:nvPr/>
        </p:nvCxnSpPr>
        <p:spPr>
          <a:xfrm>
            <a:off x="4724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507" name="Google Shape;1507;p57"/>
          <p:cNvCxnSpPr/>
          <p:nvPr/>
        </p:nvCxnSpPr>
        <p:spPr>
          <a:xfrm flipH="1">
            <a:off x="42640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508" name="Google Shape;1508;p57"/>
          <p:cNvCxnSpPr/>
          <p:nvPr/>
        </p:nvCxnSpPr>
        <p:spPr>
          <a:xfrm>
            <a:off x="60960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509" name="Google Shape;1509;p57"/>
          <p:cNvCxnSpPr/>
          <p:nvPr/>
        </p:nvCxnSpPr>
        <p:spPr>
          <a:xfrm flipH="1">
            <a:off x="56356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510" name="Google Shape;1510;p57"/>
          <p:cNvCxnSpPr/>
          <p:nvPr/>
        </p:nvCxnSpPr>
        <p:spPr>
          <a:xfrm>
            <a:off x="33528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511" name="Google Shape;1511;p57"/>
          <p:cNvCxnSpPr/>
          <p:nvPr/>
        </p:nvCxnSpPr>
        <p:spPr>
          <a:xfrm flipH="1">
            <a:off x="28924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512" name="Google Shape;1512;p57"/>
          <p:cNvCxnSpPr/>
          <p:nvPr/>
        </p:nvCxnSpPr>
        <p:spPr>
          <a:xfrm>
            <a:off x="3352800" y="45720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513" name="Google Shape;1513;p57"/>
          <p:cNvCxnSpPr/>
          <p:nvPr/>
        </p:nvCxnSpPr>
        <p:spPr>
          <a:xfrm>
            <a:off x="5181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514" name="Google Shape;1514;p57"/>
          <p:cNvCxnSpPr/>
          <p:nvPr/>
        </p:nvCxnSpPr>
        <p:spPr>
          <a:xfrm>
            <a:off x="65532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515" name="Google Shape;1515;p57"/>
          <p:cNvCxnSpPr/>
          <p:nvPr/>
        </p:nvCxnSpPr>
        <p:spPr>
          <a:xfrm>
            <a:off x="7010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516" name="Google Shape;1516;p57"/>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517" name="Google Shape;1517;p57"/>
          <p:cNvCxnSpPr/>
          <p:nvPr/>
        </p:nvCxnSpPr>
        <p:spPr>
          <a:xfrm flipH="1">
            <a:off x="2435225" y="3733800"/>
            <a:ext cx="6159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518" name="Google Shape;1518;p57"/>
          <p:cNvCxnSpPr/>
          <p:nvPr/>
        </p:nvCxnSpPr>
        <p:spPr>
          <a:xfrm>
            <a:off x="3048000" y="3733800"/>
            <a:ext cx="3048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519" name="Google Shape;1519;p57"/>
          <p:cNvCxnSpPr/>
          <p:nvPr/>
        </p:nvCxnSpPr>
        <p:spPr>
          <a:xfrm>
            <a:off x="3962400" y="3733800"/>
            <a:ext cx="7620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520" name="Google Shape;1520;p57"/>
          <p:cNvCxnSpPr/>
          <p:nvPr/>
        </p:nvCxnSpPr>
        <p:spPr>
          <a:xfrm>
            <a:off x="4876800" y="3733800"/>
            <a:ext cx="3048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521" name="Google Shape;1521;p57"/>
          <p:cNvCxnSpPr/>
          <p:nvPr/>
        </p:nvCxnSpPr>
        <p:spPr>
          <a:xfrm>
            <a:off x="56388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522" name="Google Shape;1522;p57"/>
          <p:cNvCxnSpPr/>
          <p:nvPr/>
        </p:nvCxnSpPr>
        <p:spPr>
          <a:xfrm>
            <a:off x="6553200" y="37338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523" name="Google Shape;1523;p57"/>
          <p:cNvCxnSpPr/>
          <p:nvPr/>
        </p:nvCxnSpPr>
        <p:spPr>
          <a:xfrm>
            <a:off x="65532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524" name="Google Shape;1524;p57"/>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1525" name="Google Shape;1525;p57"/>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26" name="Google Shape;1526;p57"/>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27" name="Google Shape;1527;p57"/>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28" name="Google Shape;1528;p57"/>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529" name="Google Shape;1529;p57"/>
          <p:cNvCxnSpPr/>
          <p:nvPr/>
        </p:nvCxnSpPr>
        <p:spPr>
          <a:xfrm flipH="1">
            <a:off x="3044825" y="3048000"/>
            <a:ext cx="46355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1530" name="Google Shape;1530;p57"/>
          <p:cNvCxnSpPr/>
          <p:nvPr/>
        </p:nvCxnSpPr>
        <p:spPr>
          <a:xfrm flipH="1">
            <a:off x="3959225" y="3048000"/>
            <a:ext cx="61595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1531" name="Google Shape;1531;p57"/>
          <p:cNvCxnSpPr/>
          <p:nvPr/>
        </p:nvCxnSpPr>
        <p:spPr>
          <a:xfrm>
            <a:off x="4572000" y="3048000"/>
            <a:ext cx="3048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1532" name="Google Shape;1532;p57"/>
          <p:cNvCxnSpPr/>
          <p:nvPr/>
        </p:nvCxnSpPr>
        <p:spPr>
          <a:xfrm>
            <a:off x="5638800" y="3048000"/>
            <a:ext cx="1587" cy="533400"/>
          </a:xfrm>
          <a:prstGeom prst="straightConnector1">
            <a:avLst/>
          </a:prstGeom>
          <a:noFill/>
          <a:ln cap="sq" cmpd="sng" w="9525">
            <a:solidFill>
              <a:srgbClr val="000000"/>
            </a:solidFill>
            <a:prstDash val="solid"/>
            <a:miter lim="800000"/>
            <a:headEnd len="med" w="med" type="none"/>
            <a:tailEnd len="med" w="med" type="none"/>
          </a:ln>
        </p:spPr>
      </p:cxnSp>
      <p:cxnSp>
        <p:nvCxnSpPr>
          <p:cNvPr id="1533" name="Google Shape;1533;p57"/>
          <p:cNvCxnSpPr/>
          <p:nvPr/>
        </p:nvCxnSpPr>
        <p:spPr>
          <a:xfrm>
            <a:off x="5638800" y="3048000"/>
            <a:ext cx="914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1534" name="Google Shape;1534;p57"/>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1535" name="Google Shape;1535;p57"/>
          <p:cNvCxnSpPr/>
          <p:nvPr/>
        </p:nvCxnSpPr>
        <p:spPr>
          <a:xfrm flipH="1">
            <a:off x="3502025" y="2438400"/>
            <a:ext cx="53975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1536" name="Google Shape;1536;p57"/>
          <p:cNvCxnSpPr/>
          <p:nvPr/>
        </p:nvCxnSpPr>
        <p:spPr>
          <a:xfrm>
            <a:off x="40386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1537" name="Google Shape;1537;p57"/>
          <p:cNvCxnSpPr/>
          <p:nvPr/>
        </p:nvCxnSpPr>
        <p:spPr>
          <a:xfrm flipH="1">
            <a:off x="5635625" y="2438400"/>
            <a:ext cx="53975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1538" name="Google Shape;1538;p57"/>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1539" name="Google Shape;1539;p57"/>
          <p:cNvCxnSpPr/>
          <p:nvPr/>
        </p:nvCxnSpPr>
        <p:spPr>
          <a:xfrm flipH="1">
            <a:off x="4035425" y="1828800"/>
            <a:ext cx="107315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1540" name="Google Shape;1540;p57"/>
          <p:cNvCxnSpPr/>
          <p:nvPr/>
        </p:nvCxnSpPr>
        <p:spPr>
          <a:xfrm>
            <a:off x="5105400" y="1828800"/>
            <a:ext cx="1066800" cy="457200"/>
          </a:xfrm>
          <a:prstGeom prst="straightConnector1">
            <a:avLst/>
          </a:prstGeom>
          <a:noFill/>
          <a:ln cap="sq" cmpd="sng" w="9525">
            <a:solidFill>
              <a:srgbClr val="000000"/>
            </a:solidFill>
            <a:prstDash val="solid"/>
            <a:miter lim="800000"/>
            <a:headEnd len="med" w="med" type="none"/>
            <a:tailEnd len="med" w="med" type="none"/>
          </a:ln>
        </p:spPr>
      </p:cxnSp>
      <p:sp>
        <p:nvSpPr>
          <p:cNvPr id="1541" name="Google Shape;1541;p57"/>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1542" name="Google Shape;1542;p57"/>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1543" name="Google Shape;1543;p57"/>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1544" name="Google Shape;1544;p57"/>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1545" name="Google Shape;1545;p57"/>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1546" name="Google Shape;1546;p57"/>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1547" name="Google Shape;1547;p57"/>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1548" name="Google Shape;1548;p57"/>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1549" name="Google Shape;1549;p57"/>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1550" name="Google Shape;1550;p57"/>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1551" name="Google Shape;1551;p57"/>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1552" name="Google Shape;1552;p57"/>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1553" name="Google Shape;1553;p57"/>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1554" name="Google Shape;1554;p57"/>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1555" name="Google Shape;1555;p57"/>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1556" name="Google Shape;1556;p57"/>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1557" name="Google Shape;1557;p57"/>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1558" name="Google Shape;1558;p57"/>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1559" name="Google Shape;1559;p57"/>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1560" name="Google Shape;1560;p57"/>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1561" name="Google Shape;1561;p57"/>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1562" name="Google Shape;1562;p57"/>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1563" name="Google Shape;1563;p57"/>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1564" name="Google Shape;1564;p57"/>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1565" name="Google Shape;1565;p57"/>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grpSp>
        <p:nvGrpSpPr>
          <p:cNvPr id="1566" name="Google Shape;1566;p57"/>
          <p:cNvGrpSpPr/>
          <p:nvPr/>
        </p:nvGrpSpPr>
        <p:grpSpPr>
          <a:xfrm>
            <a:off x="609600" y="1143000"/>
            <a:ext cx="911225" cy="655637"/>
            <a:chOff x="384" y="720"/>
            <a:chExt cx="574" cy="413"/>
          </a:xfrm>
        </p:grpSpPr>
        <p:sp>
          <p:nvSpPr>
            <p:cNvPr id="1567" name="Google Shape;1567;p57"/>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68" name="Google Shape;1568;p57"/>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69" name="Google Shape;1569;p57"/>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1570" name="Google Shape;1570;p57"/>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1571" name="Google Shape;1571;p57"/>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78" name="Shape 1578"/>
        <p:cNvGrpSpPr/>
        <p:nvPr/>
      </p:nvGrpSpPr>
      <p:grpSpPr>
        <a:xfrm>
          <a:off x="0" y="0"/>
          <a:ext cx="0" cy="0"/>
          <a:chOff x="0" y="0"/>
          <a:chExt cx="0" cy="0"/>
        </a:xfrm>
      </p:grpSpPr>
      <p:sp>
        <p:nvSpPr>
          <p:cNvPr id="1579" name="Google Shape;1579;p58"/>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80" name="Google Shape;1580;p58"/>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81" name="Google Shape;1581;p58"/>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82" name="Google Shape;1582;p58"/>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83" name="Google Shape;1583;p58"/>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84" name="Google Shape;1584;p58"/>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85" name="Google Shape;1585;p58"/>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86" name="Google Shape;1586;p58"/>
          <p:cNvSpPr txBox="1"/>
          <p:nvPr/>
        </p:nvSpPr>
        <p:spPr>
          <a:xfrm>
            <a:off x="5105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87" name="Google Shape;1587;p58"/>
          <p:cNvSpPr txBox="1"/>
          <p:nvPr/>
        </p:nvSpPr>
        <p:spPr>
          <a:xfrm>
            <a:off x="6934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88" name="Google Shape;1588;p58"/>
          <p:cNvSpPr txBox="1"/>
          <p:nvPr/>
        </p:nvSpPr>
        <p:spPr>
          <a:xfrm>
            <a:off x="4800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89" name="Google Shape;1589;p58"/>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90" name="Google Shape;1590;p58"/>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91" name="Google Shape;1591;p58"/>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92" name="Google Shape;1592;p58"/>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93" name="Google Shape;1593;p58"/>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94" name="Google Shape;1594;p58"/>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95" name="Google Shape;1595;p58"/>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96" name="Google Shape;1596;p58"/>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97" name="Google Shape;1597;p58"/>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98" name="Google Shape;1598;p58"/>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99" name="Google Shape;1599;p58"/>
          <p:cNvSpPr txBox="1"/>
          <p:nvPr/>
        </p:nvSpPr>
        <p:spPr>
          <a:xfrm>
            <a:off x="3962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00" name="Google Shape;1600;p58"/>
          <p:cNvSpPr txBox="1"/>
          <p:nvPr/>
        </p:nvSpPr>
        <p:spPr>
          <a:xfrm>
            <a:off x="2590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01" name="Google Shape;1601;p58"/>
          <p:cNvSpPr txBox="1"/>
          <p:nvPr/>
        </p:nvSpPr>
        <p:spPr>
          <a:xfrm>
            <a:off x="3505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02" name="Google Shape;1602;p58"/>
          <p:cNvSpPr txBox="1"/>
          <p:nvPr/>
        </p:nvSpPr>
        <p:spPr>
          <a:xfrm>
            <a:off x="3733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03" name="Google Shape;1603;p58"/>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04" name="Google Shape;1604;p58"/>
          <p:cNvSpPr txBox="1"/>
          <p:nvPr/>
        </p:nvSpPr>
        <p:spPr>
          <a:xfrm>
            <a:off x="3048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05" name="Google Shape;1605;p58"/>
          <p:cNvSpPr txBox="1"/>
          <p:nvPr/>
        </p:nvSpPr>
        <p:spPr>
          <a:xfrm>
            <a:off x="3276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06" name="Google Shape;1606;p58"/>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07" name="Google Shape;1607;p58"/>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08" name="Google Shape;1608;p58"/>
          <p:cNvSpPr txBox="1"/>
          <p:nvPr/>
        </p:nvSpPr>
        <p:spPr>
          <a:xfrm>
            <a:off x="4648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09" name="Google Shape;1609;p58"/>
          <p:cNvSpPr txBox="1"/>
          <p:nvPr/>
        </p:nvSpPr>
        <p:spPr>
          <a:xfrm>
            <a:off x="6248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10" name="Google Shape;1610;p58"/>
          <p:cNvSpPr txBox="1"/>
          <p:nvPr/>
        </p:nvSpPr>
        <p:spPr>
          <a:xfrm>
            <a:off x="4876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11" name="Google Shape;1611;p58"/>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12" name="Google Shape;1612;p58"/>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13" name="Google Shape;1613;p58"/>
          <p:cNvSpPr txBox="1"/>
          <p:nvPr/>
        </p:nvSpPr>
        <p:spPr>
          <a:xfrm>
            <a:off x="5105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14" name="Google Shape;1614;p58"/>
          <p:cNvSpPr txBox="1"/>
          <p:nvPr/>
        </p:nvSpPr>
        <p:spPr>
          <a:xfrm>
            <a:off x="5334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15" name="Google Shape;1615;p58"/>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16" name="Google Shape;1616;p58"/>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17" name="Google Shape;1617;p58"/>
          <p:cNvSpPr txBox="1"/>
          <p:nvPr/>
        </p:nvSpPr>
        <p:spPr>
          <a:xfrm>
            <a:off x="6705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18" name="Google Shape;1618;p58"/>
          <p:cNvSpPr txBox="1"/>
          <p:nvPr/>
        </p:nvSpPr>
        <p:spPr>
          <a:xfrm>
            <a:off x="6934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19" name="Google Shape;1619;p58"/>
          <p:cNvSpPr txBox="1"/>
          <p:nvPr/>
        </p:nvSpPr>
        <p:spPr>
          <a:xfrm>
            <a:off x="7162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20" name="Google Shape;1620;p58"/>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21" name="Google Shape;1621;p58"/>
          <p:cNvSpPr txBox="1"/>
          <p:nvPr/>
        </p:nvSpPr>
        <p:spPr>
          <a:xfrm>
            <a:off x="6934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22" name="Google Shape;1622;p58"/>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23" name="Google Shape;1623;p58"/>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24" name="Google Shape;1624;p58"/>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25" name="Google Shape;1625;p58"/>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26" name="Google Shape;1626;p58"/>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27" name="Google Shape;1627;p58"/>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28" name="Google Shape;1628;p58"/>
          <p:cNvSpPr txBox="1"/>
          <p:nvPr/>
        </p:nvSpPr>
        <p:spPr>
          <a:xfrm>
            <a:off x="3276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29" name="Google Shape;1629;p58"/>
          <p:cNvSpPr txBox="1"/>
          <p:nvPr/>
        </p:nvSpPr>
        <p:spPr>
          <a:xfrm>
            <a:off x="5105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30" name="Google Shape;1630;p58"/>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31" name="Google Shape;1631;p58"/>
          <p:cNvSpPr txBox="1"/>
          <p:nvPr/>
        </p:nvSpPr>
        <p:spPr>
          <a:xfrm>
            <a:off x="3733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32" name="Google Shape;1632;p58"/>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33" name="Google Shape;1633;p58"/>
          <p:cNvSpPr txBox="1"/>
          <p:nvPr/>
        </p:nvSpPr>
        <p:spPr>
          <a:xfrm>
            <a:off x="4648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634" name="Google Shape;1634;p58"/>
          <p:cNvCxnSpPr/>
          <p:nvPr/>
        </p:nvCxnSpPr>
        <p:spPr>
          <a:xfrm>
            <a:off x="1981200" y="5410200"/>
            <a:ext cx="1587"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1635" name="Google Shape;1635;p58"/>
          <p:cNvCxnSpPr/>
          <p:nvPr/>
        </p:nvCxnSpPr>
        <p:spPr>
          <a:xfrm>
            <a:off x="1981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636" name="Google Shape;1636;p58"/>
          <p:cNvCxnSpPr/>
          <p:nvPr/>
        </p:nvCxnSpPr>
        <p:spPr>
          <a:xfrm>
            <a:off x="5181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637" name="Google Shape;1637;p58"/>
          <p:cNvCxnSpPr/>
          <p:nvPr/>
        </p:nvCxnSpPr>
        <p:spPr>
          <a:xfrm>
            <a:off x="51816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638" name="Google Shape;1638;p58"/>
          <p:cNvCxnSpPr/>
          <p:nvPr/>
        </p:nvCxnSpPr>
        <p:spPr>
          <a:xfrm>
            <a:off x="56388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639" name="Google Shape;1639;p58"/>
          <p:cNvCxnSpPr/>
          <p:nvPr/>
        </p:nvCxnSpPr>
        <p:spPr>
          <a:xfrm>
            <a:off x="56388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640" name="Google Shape;1640;p58"/>
          <p:cNvCxnSpPr/>
          <p:nvPr/>
        </p:nvCxnSpPr>
        <p:spPr>
          <a:xfrm>
            <a:off x="60960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641" name="Google Shape;1641;p58"/>
          <p:cNvCxnSpPr/>
          <p:nvPr/>
        </p:nvCxnSpPr>
        <p:spPr>
          <a:xfrm>
            <a:off x="6096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642" name="Google Shape;1642;p58"/>
          <p:cNvCxnSpPr/>
          <p:nvPr/>
        </p:nvCxnSpPr>
        <p:spPr>
          <a:xfrm>
            <a:off x="6553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643" name="Google Shape;1643;p58"/>
          <p:cNvCxnSpPr/>
          <p:nvPr/>
        </p:nvCxnSpPr>
        <p:spPr>
          <a:xfrm>
            <a:off x="6553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644" name="Google Shape;1644;p58"/>
          <p:cNvCxnSpPr/>
          <p:nvPr/>
        </p:nvCxnSpPr>
        <p:spPr>
          <a:xfrm>
            <a:off x="7010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645" name="Google Shape;1645;p58"/>
          <p:cNvCxnSpPr/>
          <p:nvPr/>
        </p:nvCxnSpPr>
        <p:spPr>
          <a:xfrm>
            <a:off x="7010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646" name="Google Shape;1646;p58"/>
          <p:cNvCxnSpPr/>
          <p:nvPr/>
        </p:nvCxnSpPr>
        <p:spPr>
          <a:xfrm>
            <a:off x="38100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647" name="Google Shape;1647;p58"/>
          <p:cNvCxnSpPr/>
          <p:nvPr/>
        </p:nvCxnSpPr>
        <p:spPr>
          <a:xfrm>
            <a:off x="3810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648" name="Google Shape;1648;p58"/>
          <p:cNvCxnSpPr/>
          <p:nvPr/>
        </p:nvCxnSpPr>
        <p:spPr>
          <a:xfrm>
            <a:off x="2438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649" name="Google Shape;1649;p58"/>
          <p:cNvCxnSpPr/>
          <p:nvPr/>
        </p:nvCxnSpPr>
        <p:spPr>
          <a:xfrm>
            <a:off x="2438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650" name="Google Shape;1650;p58"/>
          <p:cNvCxnSpPr/>
          <p:nvPr/>
        </p:nvCxnSpPr>
        <p:spPr>
          <a:xfrm>
            <a:off x="4724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651" name="Google Shape;1651;p58"/>
          <p:cNvCxnSpPr/>
          <p:nvPr/>
        </p:nvCxnSpPr>
        <p:spPr>
          <a:xfrm>
            <a:off x="4724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652" name="Google Shape;1652;p58"/>
          <p:cNvCxnSpPr/>
          <p:nvPr/>
        </p:nvCxnSpPr>
        <p:spPr>
          <a:xfrm>
            <a:off x="4267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653" name="Google Shape;1653;p58"/>
          <p:cNvCxnSpPr/>
          <p:nvPr/>
        </p:nvCxnSpPr>
        <p:spPr>
          <a:xfrm>
            <a:off x="4267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654" name="Google Shape;1654;p58"/>
          <p:cNvCxnSpPr/>
          <p:nvPr/>
        </p:nvCxnSpPr>
        <p:spPr>
          <a:xfrm>
            <a:off x="2895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655" name="Google Shape;1655;p58"/>
          <p:cNvCxnSpPr/>
          <p:nvPr/>
        </p:nvCxnSpPr>
        <p:spPr>
          <a:xfrm flipH="1">
            <a:off x="3121025" y="5410200"/>
            <a:ext cx="23495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656" name="Google Shape;1656;p58"/>
          <p:cNvCxnSpPr/>
          <p:nvPr/>
        </p:nvCxnSpPr>
        <p:spPr>
          <a:xfrm>
            <a:off x="33528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657" name="Google Shape;1657;p58"/>
          <p:cNvCxnSpPr/>
          <p:nvPr/>
        </p:nvCxnSpPr>
        <p:spPr>
          <a:xfrm>
            <a:off x="33528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658" name="Google Shape;1658;p58"/>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659" name="Google Shape;1659;p58"/>
          <p:cNvCxnSpPr/>
          <p:nvPr/>
        </p:nvCxnSpPr>
        <p:spPr>
          <a:xfrm>
            <a:off x="2438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660" name="Google Shape;1660;p58"/>
          <p:cNvCxnSpPr/>
          <p:nvPr/>
        </p:nvCxnSpPr>
        <p:spPr>
          <a:xfrm flipH="1">
            <a:off x="1978025" y="4572000"/>
            <a:ext cx="46355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1661" name="Google Shape;1661;p58"/>
          <p:cNvCxnSpPr/>
          <p:nvPr/>
        </p:nvCxnSpPr>
        <p:spPr>
          <a:xfrm>
            <a:off x="4724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662" name="Google Shape;1662;p58"/>
          <p:cNvCxnSpPr/>
          <p:nvPr/>
        </p:nvCxnSpPr>
        <p:spPr>
          <a:xfrm flipH="1">
            <a:off x="42640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663" name="Google Shape;1663;p58"/>
          <p:cNvCxnSpPr/>
          <p:nvPr/>
        </p:nvCxnSpPr>
        <p:spPr>
          <a:xfrm>
            <a:off x="60960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664" name="Google Shape;1664;p58"/>
          <p:cNvCxnSpPr/>
          <p:nvPr/>
        </p:nvCxnSpPr>
        <p:spPr>
          <a:xfrm flipH="1">
            <a:off x="56356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665" name="Google Shape;1665;p58"/>
          <p:cNvCxnSpPr/>
          <p:nvPr/>
        </p:nvCxnSpPr>
        <p:spPr>
          <a:xfrm>
            <a:off x="33528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666" name="Google Shape;1666;p58"/>
          <p:cNvCxnSpPr/>
          <p:nvPr/>
        </p:nvCxnSpPr>
        <p:spPr>
          <a:xfrm flipH="1">
            <a:off x="28924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667" name="Google Shape;1667;p58"/>
          <p:cNvCxnSpPr/>
          <p:nvPr/>
        </p:nvCxnSpPr>
        <p:spPr>
          <a:xfrm>
            <a:off x="3352800" y="45720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668" name="Google Shape;1668;p58"/>
          <p:cNvCxnSpPr/>
          <p:nvPr/>
        </p:nvCxnSpPr>
        <p:spPr>
          <a:xfrm>
            <a:off x="5181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669" name="Google Shape;1669;p58"/>
          <p:cNvCxnSpPr/>
          <p:nvPr/>
        </p:nvCxnSpPr>
        <p:spPr>
          <a:xfrm>
            <a:off x="65532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670" name="Google Shape;1670;p58"/>
          <p:cNvCxnSpPr/>
          <p:nvPr/>
        </p:nvCxnSpPr>
        <p:spPr>
          <a:xfrm>
            <a:off x="7010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671" name="Google Shape;1671;p58"/>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672" name="Google Shape;1672;p58"/>
          <p:cNvCxnSpPr/>
          <p:nvPr/>
        </p:nvCxnSpPr>
        <p:spPr>
          <a:xfrm flipH="1">
            <a:off x="2435225" y="3733800"/>
            <a:ext cx="61595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1673" name="Google Shape;1673;p58"/>
          <p:cNvCxnSpPr/>
          <p:nvPr/>
        </p:nvCxnSpPr>
        <p:spPr>
          <a:xfrm>
            <a:off x="3048000" y="3733800"/>
            <a:ext cx="3048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674" name="Google Shape;1674;p58"/>
          <p:cNvCxnSpPr/>
          <p:nvPr/>
        </p:nvCxnSpPr>
        <p:spPr>
          <a:xfrm>
            <a:off x="3962400" y="3733800"/>
            <a:ext cx="7620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675" name="Google Shape;1675;p58"/>
          <p:cNvCxnSpPr/>
          <p:nvPr/>
        </p:nvCxnSpPr>
        <p:spPr>
          <a:xfrm>
            <a:off x="4876800" y="3733800"/>
            <a:ext cx="3048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676" name="Google Shape;1676;p58"/>
          <p:cNvCxnSpPr/>
          <p:nvPr/>
        </p:nvCxnSpPr>
        <p:spPr>
          <a:xfrm>
            <a:off x="56388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677" name="Google Shape;1677;p58"/>
          <p:cNvCxnSpPr/>
          <p:nvPr/>
        </p:nvCxnSpPr>
        <p:spPr>
          <a:xfrm>
            <a:off x="6553200" y="37338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678" name="Google Shape;1678;p58"/>
          <p:cNvCxnSpPr/>
          <p:nvPr/>
        </p:nvCxnSpPr>
        <p:spPr>
          <a:xfrm>
            <a:off x="65532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679" name="Google Shape;1679;p58"/>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1680" name="Google Shape;1680;p58"/>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81" name="Google Shape;1681;p58"/>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82" name="Google Shape;1682;p58"/>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83" name="Google Shape;1683;p58"/>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684" name="Google Shape;1684;p58"/>
          <p:cNvCxnSpPr/>
          <p:nvPr/>
        </p:nvCxnSpPr>
        <p:spPr>
          <a:xfrm flipH="1">
            <a:off x="3044825" y="3048000"/>
            <a:ext cx="463550"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1685" name="Google Shape;1685;p58"/>
          <p:cNvCxnSpPr/>
          <p:nvPr/>
        </p:nvCxnSpPr>
        <p:spPr>
          <a:xfrm flipH="1">
            <a:off x="3959225" y="3048000"/>
            <a:ext cx="61595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1686" name="Google Shape;1686;p58"/>
          <p:cNvCxnSpPr/>
          <p:nvPr/>
        </p:nvCxnSpPr>
        <p:spPr>
          <a:xfrm>
            <a:off x="4572000" y="3048000"/>
            <a:ext cx="3048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1687" name="Google Shape;1687;p58"/>
          <p:cNvCxnSpPr/>
          <p:nvPr/>
        </p:nvCxnSpPr>
        <p:spPr>
          <a:xfrm>
            <a:off x="5638800" y="3048000"/>
            <a:ext cx="1587" cy="533400"/>
          </a:xfrm>
          <a:prstGeom prst="straightConnector1">
            <a:avLst/>
          </a:prstGeom>
          <a:noFill/>
          <a:ln cap="sq" cmpd="sng" w="9525">
            <a:solidFill>
              <a:srgbClr val="000000"/>
            </a:solidFill>
            <a:prstDash val="solid"/>
            <a:miter lim="800000"/>
            <a:headEnd len="med" w="med" type="none"/>
            <a:tailEnd len="med" w="med" type="none"/>
          </a:ln>
        </p:spPr>
      </p:cxnSp>
      <p:cxnSp>
        <p:nvCxnSpPr>
          <p:cNvPr id="1688" name="Google Shape;1688;p58"/>
          <p:cNvCxnSpPr/>
          <p:nvPr/>
        </p:nvCxnSpPr>
        <p:spPr>
          <a:xfrm>
            <a:off x="5638800" y="3048000"/>
            <a:ext cx="914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1689" name="Google Shape;1689;p58"/>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1690" name="Google Shape;1690;p58"/>
          <p:cNvCxnSpPr/>
          <p:nvPr/>
        </p:nvCxnSpPr>
        <p:spPr>
          <a:xfrm flipH="1">
            <a:off x="3502025" y="2438400"/>
            <a:ext cx="5397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1691" name="Google Shape;1691;p58"/>
          <p:cNvCxnSpPr/>
          <p:nvPr/>
        </p:nvCxnSpPr>
        <p:spPr>
          <a:xfrm>
            <a:off x="40386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1692" name="Google Shape;1692;p58"/>
          <p:cNvCxnSpPr/>
          <p:nvPr/>
        </p:nvCxnSpPr>
        <p:spPr>
          <a:xfrm flipH="1">
            <a:off x="5635625" y="2438400"/>
            <a:ext cx="53975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1693" name="Google Shape;1693;p58"/>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1694" name="Google Shape;1694;p58"/>
          <p:cNvCxnSpPr/>
          <p:nvPr/>
        </p:nvCxnSpPr>
        <p:spPr>
          <a:xfrm flipH="1">
            <a:off x="4035425" y="1828800"/>
            <a:ext cx="10731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1695" name="Google Shape;1695;p58"/>
          <p:cNvCxnSpPr/>
          <p:nvPr/>
        </p:nvCxnSpPr>
        <p:spPr>
          <a:xfrm>
            <a:off x="5105400" y="1828800"/>
            <a:ext cx="1066800" cy="457200"/>
          </a:xfrm>
          <a:prstGeom prst="straightConnector1">
            <a:avLst/>
          </a:prstGeom>
          <a:noFill/>
          <a:ln cap="sq" cmpd="sng" w="9525">
            <a:solidFill>
              <a:srgbClr val="000000"/>
            </a:solidFill>
            <a:prstDash val="solid"/>
            <a:miter lim="800000"/>
            <a:headEnd len="med" w="med" type="none"/>
            <a:tailEnd len="med" w="med" type="none"/>
          </a:ln>
        </p:spPr>
      </p:cxnSp>
      <p:sp>
        <p:nvSpPr>
          <p:cNvPr id="1696" name="Google Shape;1696;p58"/>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1697" name="Google Shape;1697;p58"/>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1698" name="Google Shape;1698;p58"/>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1699" name="Google Shape;1699;p58"/>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1700" name="Google Shape;1700;p58"/>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1701" name="Google Shape;1701;p58"/>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1702" name="Google Shape;1702;p58"/>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1703" name="Google Shape;1703;p58"/>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1704" name="Google Shape;1704;p58"/>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1705" name="Google Shape;1705;p58"/>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1706" name="Google Shape;1706;p58"/>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1707" name="Google Shape;1707;p58"/>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1708" name="Google Shape;1708;p58"/>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1709" name="Google Shape;1709;p58"/>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1710" name="Google Shape;1710;p58"/>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1711" name="Google Shape;1711;p58"/>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1712" name="Google Shape;1712;p58"/>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1713" name="Google Shape;1713;p58"/>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1714" name="Google Shape;1714;p58"/>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1715" name="Google Shape;1715;p58"/>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1716" name="Google Shape;1716;p58"/>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1717" name="Google Shape;1717;p58"/>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1718" name="Google Shape;1718;p58"/>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1719" name="Google Shape;1719;p58"/>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1720" name="Google Shape;1720;p58"/>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1721" name="Google Shape;1721;p58"/>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grpSp>
        <p:nvGrpSpPr>
          <p:cNvPr id="1722" name="Google Shape;1722;p58"/>
          <p:cNvGrpSpPr/>
          <p:nvPr/>
        </p:nvGrpSpPr>
        <p:grpSpPr>
          <a:xfrm>
            <a:off x="609600" y="1143000"/>
            <a:ext cx="911225" cy="655637"/>
            <a:chOff x="384" y="720"/>
            <a:chExt cx="574" cy="413"/>
          </a:xfrm>
        </p:grpSpPr>
        <p:sp>
          <p:nvSpPr>
            <p:cNvPr id="1723" name="Google Shape;1723;p58"/>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24" name="Google Shape;1724;p58"/>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25" name="Google Shape;1725;p58"/>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1726" name="Google Shape;1726;p58"/>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1727" name="Google Shape;1727;p58"/>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1728" name="Google Shape;1728;p58"/>
          <p:cNvSpPr txBox="1"/>
          <p:nvPr/>
        </p:nvSpPr>
        <p:spPr>
          <a:xfrm>
            <a:off x="2438400" y="3810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35" name="Shape 1735"/>
        <p:cNvGrpSpPr/>
        <p:nvPr/>
      </p:nvGrpSpPr>
      <p:grpSpPr>
        <a:xfrm>
          <a:off x="0" y="0"/>
          <a:ext cx="0" cy="0"/>
          <a:chOff x="0" y="0"/>
          <a:chExt cx="0" cy="0"/>
        </a:xfrm>
      </p:grpSpPr>
      <p:sp>
        <p:nvSpPr>
          <p:cNvPr id="1736" name="Google Shape;1736;p59"/>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37" name="Google Shape;1737;p59"/>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38" name="Google Shape;1738;p59"/>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39" name="Google Shape;1739;p59"/>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40" name="Google Shape;1740;p59"/>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41" name="Google Shape;1741;p59"/>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42" name="Google Shape;1742;p59"/>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43" name="Google Shape;1743;p59"/>
          <p:cNvSpPr txBox="1"/>
          <p:nvPr/>
        </p:nvSpPr>
        <p:spPr>
          <a:xfrm>
            <a:off x="5105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44" name="Google Shape;1744;p59"/>
          <p:cNvSpPr txBox="1"/>
          <p:nvPr/>
        </p:nvSpPr>
        <p:spPr>
          <a:xfrm>
            <a:off x="6934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45" name="Google Shape;1745;p59"/>
          <p:cNvSpPr txBox="1"/>
          <p:nvPr/>
        </p:nvSpPr>
        <p:spPr>
          <a:xfrm>
            <a:off x="4800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46" name="Google Shape;1746;p59"/>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47" name="Google Shape;1747;p59"/>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48" name="Google Shape;1748;p59"/>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49" name="Google Shape;1749;p59"/>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50" name="Google Shape;1750;p59"/>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51" name="Google Shape;1751;p59"/>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52" name="Google Shape;1752;p59"/>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53" name="Google Shape;1753;p59"/>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54" name="Google Shape;1754;p59"/>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55" name="Google Shape;1755;p59"/>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56" name="Google Shape;1756;p59"/>
          <p:cNvSpPr txBox="1"/>
          <p:nvPr/>
        </p:nvSpPr>
        <p:spPr>
          <a:xfrm>
            <a:off x="3962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57" name="Google Shape;1757;p59"/>
          <p:cNvSpPr txBox="1"/>
          <p:nvPr/>
        </p:nvSpPr>
        <p:spPr>
          <a:xfrm>
            <a:off x="2590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58" name="Google Shape;1758;p59"/>
          <p:cNvSpPr txBox="1"/>
          <p:nvPr/>
        </p:nvSpPr>
        <p:spPr>
          <a:xfrm>
            <a:off x="3505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59" name="Google Shape;1759;p59"/>
          <p:cNvSpPr txBox="1"/>
          <p:nvPr/>
        </p:nvSpPr>
        <p:spPr>
          <a:xfrm>
            <a:off x="3733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60" name="Google Shape;1760;p59"/>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61" name="Google Shape;1761;p59"/>
          <p:cNvSpPr txBox="1"/>
          <p:nvPr/>
        </p:nvSpPr>
        <p:spPr>
          <a:xfrm>
            <a:off x="3048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62" name="Google Shape;1762;p59"/>
          <p:cNvSpPr txBox="1"/>
          <p:nvPr/>
        </p:nvSpPr>
        <p:spPr>
          <a:xfrm>
            <a:off x="3276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63" name="Google Shape;1763;p59"/>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64" name="Google Shape;1764;p59"/>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65" name="Google Shape;1765;p59"/>
          <p:cNvSpPr txBox="1"/>
          <p:nvPr/>
        </p:nvSpPr>
        <p:spPr>
          <a:xfrm>
            <a:off x="4648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66" name="Google Shape;1766;p59"/>
          <p:cNvSpPr txBox="1"/>
          <p:nvPr/>
        </p:nvSpPr>
        <p:spPr>
          <a:xfrm>
            <a:off x="6248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67" name="Google Shape;1767;p59"/>
          <p:cNvSpPr txBox="1"/>
          <p:nvPr/>
        </p:nvSpPr>
        <p:spPr>
          <a:xfrm>
            <a:off x="4876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68" name="Google Shape;1768;p59"/>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69" name="Google Shape;1769;p59"/>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70" name="Google Shape;1770;p59"/>
          <p:cNvSpPr txBox="1"/>
          <p:nvPr/>
        </p:nvSpPr>
        <p:spPr>
          <a:xfrm>
            <a:off x="5105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71" name="Google Shape;1771;p59"/>
          <p:cNvSpPr txBox="1"/>
          <p:nvPr/>
        </p:nvSpPr>
        <p:spPr>
          <a:xfrm>
            <a:off x="5334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72" name="Google Shape;1772;p59"/>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73" name="Google Shape;1773;p59"/>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74" name="Google Shape;1774;p59"/>
          <p:cNvSpPr txBox="1"/>
          <p:nvPr/>
        </p:nvSpPr>
        <p:spPr>
          <a:xfrm>
            <a:off x="6705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75" name="Google Shape;1775;p59"/>
          <p:cNvSpPr txBox="1"/>
          <p:nvPr/>
        </p:nvSpPr>
        <p:spPr>
          <a:xfrm>
            <a:off x="6934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76" name="Google Shape;1776;p59"/>
          <p:cNvSpPr txBox="1"/>
          <p:nvPr/>
        </p:nvSpPr>
        <p:spPr>
          <a:xfrm>
            <a:off x="7162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77" name="Google Shape;1777;p59"/>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78" name="Google Shape;1778;p59"/>
          <p:cNvSpPr txBox="1"/>
          <p:nvPr/>
        </p:nvSpPr>
        <p:spPr>
          <a:xfrm>
            <a:off x="6934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79" name="Google Shape;1779;p59"/>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80" name="Google Shape;1780;p59"/>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81" name="Google Shape;1781;p59"/>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82" name="Google Shape;1782;p59"/>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83" name="Google Shape;1783;p59"/>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84" name="Google Shape;1784;p59"/>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85" name="Google Shape;1785;p59"/>
          <p:cNvSpPr txBox="1"/>
          <p:nvPr/>
        </p:nvSpPr>
        <p:spPr>
          <a:xfrm>
            <a:off x="3276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86" name="Google Shape;1786;p59"/>
          <p:cNvSpPr txBox="1"/>
          <p:nvPr/>
        </p:nvSpPr>
        <p:spPr>
          <a:xfrm>
            <a:off x="5105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87" name="Google Shape;1787;p59"/>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88" name="Google Shape;1788;p59"/>
          <p:cNvSpPr txBox="1"/>
          <p:nvPr/>
        </p:nvSpPr>
        <p:spPr>
          <a:xfrm>
            <a:off x="3733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89" name="Google Shape;1789;p59"/>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90" name="Google Shape;1790;p59"/>
          <p:cNvSpPr txBox="1"/>
          <p:nvPr/>
        </p:nvSpPr>
        <p:spPr>
          <a:xfrm>
            <a:off x="4648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791" name="Google Shape;1791;p59"/>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1792" name="Google Shape;1792;p59"/>
          <p:cNvCxnSpPr/>
          <p:nvPr/>
        </p:nvCxnSpPr>
        <p:spPr>
          <a:xfrm>
            <a:off x="1981200" y="5410200"/>
            <a:ext cx="228600"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1793" name="Google Shape;1793;p59"/>
          <p:cNvCxnSpPr/>
          <p:nvPr/>
        </p:nvCxnSpPr>
        <p:spPr>
          <a:xfrm>
            <a:off x="5181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794" name="Google Shape;1794;p59"/>
          <p:cNvCxnSpPr/>
          <p:nvPr/>
        </p:nvCxnSpPr>
        <p:spPr>
          <a:xfrm>
            <a:off x="51816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795" name="Google Shape;1795;p59"/>
          <p:cNvCxnSpPr/>
          <p:nvPr/>
        </p:nvCxnSpPr>
        <p:spPr>
          <a:xfrm>
            <a:off x="56388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796" name="Google Shape;1796;p59"/>
          <p:cNvCxnSpPr/>
          <p:nvPr/>
        </p:nvCxnSpPr>
        <p:spPr>
          <a:xfrm>
            <a:off x="56388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797" name="Google Shape;1797;p59"/>
          <p:cNvCxnSpPr/>
          <p:nvPr/>
        </p:nvCxnSpPr>
        <p:spPr>
          <a:xfrm>
            <a:off x="60960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798" name="Google Shape;1798;p59"/>
          <p:cNvCxnSpPr/>
          <p:nvPr/>
        </p:nvCxnSpPr>
        <p:spPr>
          <a:xfrm>
            <a:off x="6096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799" name="Google Shape;1799;p59"/>
          <p:cNvCxnSpPr/>
          <p:nvPr/>
        </p:nvCxnSpPr>
        <p:spPr>
          <a:xfrm>
            <a:off x="6553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800" name="Google Shape;1800;p59"/>
          <p:cNvCxnSpPr/>
          <p:nvPr/>
        </p:nvCxnSpPr>
        <p:spPr>
          <a:xfrm>
            <a:off x="6553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801" name="Google Shape;1801;p59"/>
          <p:cNvCxnSpPr/>
          <p:nvPr/>
        </p:nvCxnSpPr>
        <p:spPr>
          <a:xfrm>
            <a:off x="7010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802" name="Google Shape;1802;p59"/>
          <p:cNvCxnSpPr/>
          <p:nvPr/>
        </p:nvCxnSpPr>
        <p:spPr>
          <a:xfrm>
            <a:off x="7010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803" name="Google Shape;1803;p59"/>
          <p:cNvCxnSpPr/>
          <p:nvPr/>
        </p:nvCxnSpPr>
        <p:spPr>
          <a:xfrm>
            <a:off x="38100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804" name="Google Shape;1804;p59"/>
          <p:cNvCxnSpPr/>
          <p:nvPr/>
        </p:nvCxnSpPr>
        <p:spPr>
          <a:xfrm>
            <a:off x="3810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805" name="Google Shape;1805;p59"/>
          <p:cNvCxnSpPr/>
          <p:nvPr/>
        </p:nvCxnSpPr>
        <p:spPr>
          <a:xfrm>
            <a:off x="2438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806" name="Google Shape;1806;p59"/>
          <p:cNvCxnSpPr/>
          <p:nvPr/>
        </p:nvCxnSpPr>
        <p:spPr>
          <a:xfrm>
            <a:off x="2438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807" name="Google Shape;1807;p59"/>
          <p:cNvCxnSpPr/>
          <p:nvPr/>
        </p:nvCxnSpPr>
        <p:spPr>
          <a:xfrm>
            <a:off x="4724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808" name="Google Shape;1808;p59"/>
          <p:cNvCxnSpPr/>
          <p:nvPr/>
        </p:nvCxnSpPr>
        <p:spPr>
          <a:xfrm>
            <a:off x="4724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809" name="Google Shape;1809;p59"/>
          <p:cNvCxnSpPr/>
          <p:nvPr/>
        </p:nvCxnSpPr>
        <p:spPr>
          <a:xfrm>
            <a:off x="4267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810" name="Google Shape;1810;p59"/>
          <p:cNvCxnSpPr/>
          <p:nvPr/>
        </p:nvCxnSpPr>
        <p:spPr>
          <a:xfrm>
            <a:off x="4267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811" name="Google Shape;1811;p59"/>
          <p:cNvCxnSpPr/>
          <p:nvPr/>
        </p:nvCxnSpPr>
        <p:spPr>
          <a:xfrm>
            <a:off x="2895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812" name="Google Shape;1812;p59"/>
          <p:cNvCxnSpPr/>
          <p:nvPr/>
        </p:nvCxnSpPr>
        <p:spPr>
          <a:xfrm flipH="1">
            <a:off x="3121025" y="5410200"/>
            <a:ext cx="23495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813" name="Google Shape;1813;p59"/>
          <p:cNvCxnSpPr/>
          <p:nvPr/>
        </p:nvCxnSpPr>
        <p:spPr>
          <a:xfrm>
            <a:off x="33528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814" name="Google Shape;1814;p59"/>
          <p:cNvCxnSpPr/>
          <p:nvPr/>
        </p:nvCxnSpPr>
        <p:spPr>
          <a:xfrm>
            <a:off x="33528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815" name="Google Shape;1815;p59"/>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816" name="Google Shape;1816;p59"/>
          <p:cNvCxnSpPr/>
          <p:nvPr/>
        </p:nvCxnSpPr>
        <p:spPr>
          <a:xfrm>
            <a:off x="2438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817" name="Google Shape;1817;p59"/>
          <p:cNvCxnSpPr/>
          <p:nvPr/>
        </p:nvCxnSpPr>
        <p:spPr>
          <a:xfrm flipH="1">
            <a:off x="1978025" y="4572000"/>
            <a:ext cx="46355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1818" name="Google Shape;1818;p59"/>
          <p:cNvCxnSpPr/>
          <p:nvPr/>
        </p:nvCxnSpPr>
        <p:spPr>
          <a:xfrm>
            <a:off x="4724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819" name="Google Shape;1819;p59"/>
          <p:cNvCxnSpPr/>
          <p:nvPr/>
        </p:nvCxnSpPr>
        <p:spPr>
          <a:xfrm flipH="1">
            <a:off x="42640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820" name="Google Shape;1820;p59"/>
          <p:cNvCxnSpPr/>
          <p:nvPr/>
        </p:nvCxnSpPr>
        <p:spPr>
          <a:xfrm>
            <a:off x="60960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821" name="Google Shape;1821;p59"/>
          <p:cNvCxnSpPr/>
          <p:nvPr/>
        </p:nvCxnSpPr>
        <p:spPr>
          <a:xfrm flipH="1">
            <a:off x="56356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822" name="Google Shape;1822;p59"/>
          <p:cNvCxnSpPr/>
          <p:nvPr/>
        </p:nvCxnSpPr>
        <p:spPr>
          <a:xfrm>
            <a:off x="33528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823" name="Google Shape;1823;p59"/>
          <p:cNvCxnSpPr/>
          <p:nvPr/>
        </p:nvCxnSpPr>
        <p:spPr>
          <a:xfrm flipH="1">
            <a:off x="28924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824" name="Google Shape;1824;p59"/>
          <p:cNvCxnSpPr/>
          <p:nvPr/>
        </p:nvCxnSpPr>
        <p:spPr>
          <a:xfrm>
            <a:off x="3352800" y="45720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825" name="Google Shape;1825;p59"/>
          <p:cNvCxnSpPr/>
          <p:nvPr/>
        </p:nvCxnSpPr>
        <p:spPr>
          <a:xfrm>
            <a:off x="5181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826" name="Google Shape;1826;p59"/>
          <p:cNvCxnSpPr/>
          <p:nvPr/>
        </p:nvCxnSpPr>
        <p:spPr>
          <a:xfrm>
            <a:off x="65532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827" name="Google Shape;1827;p59"/>
          <p:cNvCxnSpPr/>
          <p:nvPr/>
        </p:nvCxnSpPr>
        <p:spPr>
          <a:xfrm>
            <a:off x="7010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828" name="Google Shape;1828;p59"/>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829" name="Google Shape;1829;p59"/>
          <p:cNvCxnSpPr/>
          <p:nvPr/>
        </p:nvCxnSpPr>
        <p:spPr>
          <a:xfrm flipH="1">
            <a:off x="2435225" y="3733800"/>
            <a:ext cx="61595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1830" name="Google Shape;1830;p59"/>
          <p:cNvCxnSpPr/>
          <p:nvPr/>
        </p:nvCxnSpPr>
        <p:spPr>
          <a:xfrm>
            <a:off x="3048000" y="3733800"/>
            <a:ext cx="3048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831" name="Google Shape;1831;p59"/>
          <p:cNvCxnSpPr/>
          <p:nvPr/>
        </p:nvCxnSpPr>
        <p:spPr>
          <a:xfrm>
            <a:off x="3962400" y="3733800"/>
            <a:ext cx="7620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832" name="Google Shape;1832;p59"/>
          <p:cNvCxnSpPr/>
          <p:nvPr/>
        </p:nvCxnSpPr>
        <p:spPr>
          <a:xfrm>
            <a:off x="4876800" y="3733800"/>
            <a:ext cx="3048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833" name="Google Shape;1833;p59"/>
          <p:cNvCxnSpPr/>
          <p:nvPr/>
        </p:nvCxnSpPr>
        <p:spPr>
          <a:xfrm>
            <a:off x="56388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834" name="Google Shape;1834;p59"/>
          <p:cNvCxnSpPr/>
          <p:nvPr/>
        </p:nvCxnSpPr>
        <p:spPr>
          <a:xfrm>
            <a:off x="6553200" y="37338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835" name="Google Shape;1835;p59"/>
          <p:cNvCxnSpPr/>
          <p:nvPr/>
        </p:nvCxnSpPr>
        <p:spPr>
          <a:xfrm>
            <a:off x="65532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836" name="Google Shape;1836;p59"/>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1837" name="Google Shape;1837;p59"/>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38" name="Google Shape;1838;p59"/>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39" name="Google Shape;1839;p59"/>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40" name="Google Shape;1840;p59"/>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841" name="Google Shape;1841;p59"/>
          <p:cNvCxnSpPr/>
          <p:nvPr/>
        </p:nvCxnSpPr>
        <p:spPr>
          <a:xfrm flipH="1">
            <a:off x="3044825" y="3048000"/>
            <a:ext cx="463550"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1842" name="Google Shape;1842;p59"/>
          <p:cNvCxnSpPr/>
          <p:nvPr/>
        </p:nvCxnSpPr>
        <p:spPr>
          <a:xfrm flipH="1">
            <a:off x="3959225" y="3048000"/>
            <a:ext cx="61595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1843" name="Google Shape;1843;p59"/>
          <p:cNvCxnSpPr/>
          <p:nvPr/>
        </p:nvCxnSpPr>
        <p:spPr>
          <a:xfrm>
            <a:off x="4572000" y="3048000"/>
            <a:ext cx="3048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1844" name="Google Shape;1844;p59"/>
          <p:cNvCxnSpPr/>
          <p:nvPr/>
        </p:nvCxnSpPr>
        <p:spPr>
          <a:xfrm>
            <a:off x="5638800" y="3048000"/>
            <a:ext cx="1587" cy="533400"/>
          </a:xfrm>
          <a:prstGeom prst="straightConnector1">
            <a:avLst/>
          </a:prstGeom>
          <a:noFill/>
          <a:ln cap="sq" cmpd="sng" w="9525">
            <a:solidFill>
              <a:srgbClr val="000000"/>
            </a:solidFill>
            <a:prstDash val="solid"/>
            <a:miter lim="800000"/>
            <a:headEnd len="med" w="med" type="none"/>
            <a:tailEnd len="med" w="med" type="none"/>
          </a:ln>
        </p:spPr>
      </p:cxnSp>
      <p:cxnSp>
        <p:nvCxnSpPr>
          <p:cNvPr id="1845" name="Google Shape;1845;p59"/>
          <p:cNvCxnSpPr/>
          <p:nvPr/>
        </p:nvCxnSpPr>
        <p:spPr>
          <a:xfrm>
            <a:off x="5638800" y="3048000"/>
            <a:ext cx="914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1846" name="Google Shape;1846;p59"/>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1847" name="Google Shape;1847;p59"/>
          <p:cNvCxnSpPr/>
          <p:nvPr/>
        </p:nvCxnSpPr>
        <p:spPr>
          <a:xfrm flipH="1">
            <a:off x="3502025" y="2438400"/>
            <a:ext cx="5397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1848" name="Google Shape;1848;p59"/>
          <p:cNvCxnSpPr/>
          <p:nvPr/>
        </p:nvCxnSpPr>
        <p:spPr>
          <a:xfrm>
            <a:off x="40386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1849" name="Google Shape;1849;p59"/>
          <p:cNvCxnSpPr/>
          <p:nvPr/>
        </p:nvCxnSpPr>
        <p:spPr>
          <a:xfrm flipH="1">
            <a:off x="5635625" y="2438400"/>
            <a:ext cx="53975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1850" name="Google Shape;1850;p59"/>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1851" name="Google Shape;1851;p59"/>
          <p:cNvCxnSpPr/>
          <p:nvPr/>
        </p:nvCxnSpPr>
        <p:spPr>
          <a:xfrm flipH="1">
            <a:off x="4035425" y="1828800"/>
            <a:ext cx="10731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1852" name="Google Shape;1852;p59"/>
          <p:cNvCxnSpPr/>
          <p:nvPr/>
        </p:nvCxnSpPr>
        <p:spPr>
          <a:xfrm>
            <a:off x="5105400" y="1828800"/>
            <a:ext cx="1066800" cy="457200"/>
          </a:xfrm>
          <a:prstGeom prst="straightConnector1">
            <a:avLst/>
          </a:prstGeom>
          <a:noFill/>
          <a:ln cap="sq" cmpd="sng" w="9525">
            <a:solidFill>
              <a:srgbClr val="000000"/>
            </a:solidFill>
            <a:prstDash val="solid"/>
            <a:miter lim="800000"/>
            <a:headEnd len="med" w="med" type="none"/>
            <a:tailEnd len="med" w="med" type="none"/>
          </a:ln>
        </p:spPr>
      </p:cxnSp>
      <p:sp>
        <p:nvSpPr>
          <p:cNvPr id="1853" name="Google Shape;1853;p59"/>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1854" name="Google Shape;1854;p59"/>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1855" name="Google Shape;1855;p59"/>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1856" name="Google Shape;1856;p59"/>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1857" name="Google Shape;1857;p59"/>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1858" name="Google Shape;1858;p59"/>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1859" name="Google Shape;1859;p59"/>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1860" name="Google Shape;1860;p59"/>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1861" name="Google Shape;1861;p59"/>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1862" name="Google Shape;1862;p59"/>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1863" name="Google Shape;1863;p59"/>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1864" name="Google Shape;1864;p59"/>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1865" name="Google Shape;1865;p59"/>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1866" name="Google Shape;1866;p59"/>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1867" name="Google Shape;1867;p59"/>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1868" name="Google Shape;1868;p59"/>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1869" name="Google Shape;1869;p59"/>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1870" name="Google Shape;1870;p59"/>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1871" name="Google Shape;1871;p59"/>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1872" name="Google Shape;1872;p59"/>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1873" name="Google Shape;1873;p59"/>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1874" name="Google Shape;1874;p59"/>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1875" name="Google Shape;1875;p59"/>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1876" name="Google Shape;1876;p59"/>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1877" name="Google Shape;1877;p59"/>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1878" name="Google Shape;1878;p59"/>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1879" name="Google Shape;1879;p59"/>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grpSp>
        <p:nvGrpSpPr>
          <p:cNvPr id="1880" name="Google Shape;1880;p59"/>
          <p:cNvGrpSpPr/>
          <p:nvPr/>
        </p:nvGrpSpPr>
        <p:grpSpPr>
          <a:xfrm>
            <a:off x="609600" y="1143000"/>
            <a:ext cx="911225" cy="655637"/>
            <a:chOff x="384" y="720"/>
            <a:chExt cx="574" cy="413"/>
          </a:xfrm>
        </p:grpSpPr>
        <p:sp>
          <p:nvSpPr>
            <p:cNvPr id="1881" name="Google Shape;1881;p59"/>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82" name="Google Shape;1882;p59"/>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83" name="Google Shape;1883;p59"/>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1884" name="Google Shape;1884;p59"/>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1885" name="Google Shape;1885;p59"/>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1886" name="Google Shape;1886;p59"/>
          <p:cNvSpPr txBox="1"/>
          <p:nvPr/>
        </p:nvSpPr>
        <p:spPr>
          <a:xfrm>
            <a:off x="2286000" y="2286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5" name="Shape 125"/>
        <p:cNvGrpSpPr/>
        <p:nvPr/>
      </p:nvGrpSpPr>
      <p:grpSpPr>
        <a:xfrm>
          <a:off x="0" y="0"/>
          <a:ext cx="0" cy="0"/>
          <a:chOff x="0" y="0"/>
          <a:chExt cx="0" cy="0"/>
        </a:xfrm>
      </p:grpSpPr>
      <p:sp>
        <p:nvSpPr>
          <p:cNvPr id="126" name="Google Shape;126;p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Two-player games</a:t>
            </a:r>
            <a:endParaRPr/>
          </a:p>
        </p:txBody>
      </p:sp>
      <p:sp>
        <p:nvSpPr>
          <p:cNvPr id="127" name="Google Shape;127;p6"/>
          <p:cNvSpPr txBox="1"/>
          <p:nvPr/>
        </p:nvSpPr>
        <p:spPr>
          <a:xfrm>
            <a:off x="457200" y="1295400"/>
            <a:ext cx="8686800" cy="4762500"/>
          </a:xfrm>
          <a:prstGeom prst="rect">
            <a:avLst/>
          </a:prstGeom>
          <a:noFill/>
          <a:ln>
            <a:noFill/>
          </a:ln>
        </p:spPr>
        <p:txBody>
          <a:bodyPr anchorCtr="0" anchor="t" bIns="45700" lIns="91425" spcFirstLastPara="1" rIns="91425" wrap="square" tIns="45700">
            <a:noAutofit/>
          </a:bodyPr>
          <a:lstStyle/>
          <a:p>
            <a:pPr indent="-339725" lvl="0" marL="339725" marR="0" rtl="0" algn="l">
              <a:lnSpc>
                <a:spcPct val="100000"/>
              </a:lnSpc>
              <a:spcBef>
                <a:spcPts val="0"/>
              </a:spcBef>
              <a:spcAft>
                <a:spcPts val="0"/>
              </a:spcAft>
              <a:buClr>
                <a:srgbClr val="000000"/>
              </a:buClr>
              <a:buSzPts val="2400"/>
              <a:buFont typeface="Arial"/>
              <a:buChar char="•"/>
            </a:pPr>
            <a:r>
              <a:rPr b="1" i="0" lang="en-US" sz="2400" u="none">
                <a:solidFill>
                  <a:srgbClr val="000000"/>
                </a:solidFill>
                <a:latin typeface="Times New Roman"/>
                <a:ea typeface="Times New Roman"/>
                <a:cs typeface="Times New Roman"/>
                <a:sym typeface="Times New Roman"/>
              </a:rPr>
              <a:t>A game formulated as a search problem:</a:t>
            </a:r>
            <a:endParaRPr/>
          </a:p>
          <a:p>
            <a:pPr indent="-339725" lvl="0" marL="339725" marR="0" rtl="0" algn="l">
              <a:lnSpc>
                <a:spcPct val="100000"/>
              </a:lnSpc>
              <a:spcBef>
                <a:spcPts val="600"/>
              </a:spcBef>
              <a:spcAft>
                <a:spcPts val="0"/>
              </a:spcAft>
              <a:buClr>
                <a:schemeClr val="lt1"/>
              </a:buClr>
              <a:buSzPts val="2400"/>
              <a:buFont typeface="Arial"/>
              <a:buNone/>
            </a:pPr>
            <a:r>
              <a:t/>
            </a:r>
            <a:endParaRPr b="1" i="0" sz="2400" u="none">
              <a:solidFill>
                <a:srgbClr val="000000"/>
              </a:solidFill>
              <a:latin typeface="Times New Roman"/>
              <a:ea typeface="Times New Roman"/>
              <a:cs typeface="Times New Roman"/>
              <a:sym typeface="Times New Roman"/>
            </a:endParaRPr>
          </a:p>
          <a:p>
            <a:pPr indent="-282575" lvl="1" marL="739775"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Initial state: 	 ?</a:t>
            </a:r>
            <a:endParaRPr/>
          </a:p>
          <a:p>
            <a:pPr indent="-282575" lvl="1" marL="739775"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Operators: 	 ?</a:t>
            </a:r>
            <a:endParaRPr/>
          </a:p>
          <a:p>
            <a:pPr indent="-282575" lvl="1" marL="739775"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Terminal state: 	 ?</a:t>
            </a:r>
            <a:endParaRPr/>
          </a:p>
          <a:p>
            <a:pPr indent="-282575" lvl="1" marL="739775"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Utility function: 	 ?</a:t>
            </a:r>
            <a:endParaRPr/>
          </a:p>
          <a:p>
            <a:pPr indent="-282575" lvl="1" marL="739775" marR="0" rtl="0" algn="l">
              <a:lnSpc>
                <a:spcPct val="100000"/>
              </a:lnSpc>
              <a:spcBef>
                <a:spcPts val="50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     (</a:t>
            </a:r>
            <a:r>
              <a:rPr b="1" i="0" lang="en-US" sz="2000" u="none" cap="none" strike="noStrike">
                <a:solidFill>
                  <a:srgbClr val="000000"/>
                </a:solidFill>
                <a:latin typeface="Calibri"/>
                <a:ea typeface="Calibri"/>
                <a:cs typeface="Calibri"/>
                <a:sym typeface="Calibri"/>
              </a:rPr>
              <a:t>payoff function</a:t>
            </a:r>
            <a:r>
              <a:rPr b="0" i="0" lang="en-US" sz="2000" u="none" cap="none" strike="noStrike">
                <a:solidFill>
                  <a:srgbClr val="000000"/>
                </a:solidFill>
                <a:latin typeface="Calibri"/>
                <a:ea typeface="Calibri"/>
                <a:cs typeface="Calibri"/>
                <a:sym typeface="Calibri"/>
              </a:rPr>
              <a:t>)</a:t>
            </a:r>
            <a:endParaRPr/>
          </a:p>
        </p:txBody>
      </p:sp>
      <p:sp>
        <p:nvSpPr>
          <p:cNvPr id="128" name="Google Shape;128;p6"/>
          <p:cNvSpPr txBox="1"/>
          <p:nvPr/>
        </p:nvSpPr>
        <p:spPr>
          <a:xfrm>
            <a:off x="762000" y="1981200"/>
            <a:ext cx="8229600" cy="2362200"/>
          </a:xfrm>
          <a:prstGeom prst="rect">
            <a:avLst/>
          </a:prstGeom>
          <a:noFill/>
          <a:ln cap="sq"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29" name="Google Shape;129;p6"/>
          <p:cNvCxnSpPr/>
          <p:nvPr/>
        </p:nvCxnSpPr>
        <p:spPr>
          <a:xfrm>
            <a:off x="7620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93" name="Shape 1893"/>
        <p:cNvGrpSpPr/>
        <p:nvPr/>
      </p:nvGrpSpPr>
      <p:grpSpPr>
        <a:xfrm>
          <a:off x="0" y="0"/>
          <a:ext cx="0" cy="0"/>
          <a:chOff x="0" y="0"/>
          <a:chExt cx="0" cy="0"/>
        </a:xfrm>
      </p:grpSpPr>
      <p:sp>
        <p:nvSpPr>
          <p:cNvPr id="1894" name="Google Shape;1894;p60"/>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95" name="Google Shape;1895;p60"/>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96" name="Google Shape;1896;p60"/>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97" name="Google Shape;1897;p60"/>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98" name="Google Shape;1898;p60"/>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99" name="Google Shape;1899;p60"/>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00" name="Google Shape;1900;p60"/>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01" name="Google Shape;1901;p60"/>
          <p:cNvSpPr txBox="1"/>
          <p:nvPr/>
        </p:nvSpPr>
        <p:spPr>
          <a:xfrm>
            <a:off x="5105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02" name="Google Shape;1902;p60"/>
          <p:cNvSpPr txBox="1"/>
          <p:nvPr/>
        </p:nvSpPr>
        <p:spPr>
          <a:xfrm>
            <a:off x="6934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03" name="Google Shape;1903;p60"/>
          <p:cNvSpPr txBox="1"/>
          <p:nvPr/>
        </p:nvSpPr>
        <p:spPr>
          <a:xfrm>
            <a:off x="4800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04" name="Google Shape;1904;p60"/>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05" name="Google Shape;1905;p60"/>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06" name="Google Shape;1906;p60"/>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07" name="Google Shape;1907;p60"/>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08" name="Google Shape;1908;p60"/>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09" name="Google Shape;1909;p60"/>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10" name="Google Shape;1910;p60"/>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11" name="Google Shape;1911;p60"/>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12" name="Google Shape;1912;p60"/>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13" name="Google Shape;1913;p60"/>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14" name="Google Shape;1914;p60"/>
          <p:cNvSpPr txBox="1"/>
          <p:nvPr/>
        </p:nvSpPr>
        <p:spPr>
          <a:xfrm>
            <a:off x="3962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15" name="Google Shape;1915;p60"/>
          <p:cNvSpPr txBox="1"/>
          <p:nvPr/>
        </p:nvSpPr>
        <p:spPr>
          <a:xfrm>
            <a:off x="2590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16" name="Google Shape;1916;p60"/>
          <p:cNvSpPr txBox="1"/>
          <p:nvPr/>
        </p:nvSpPr>
        <p:spPr>
          <a:xfrm>
            <a:off x="3505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17" name="Google Shape;1917;p60"/>
          <p:cNvSpPr txBox="1"/>
          <p:nvPr/>
        </p:nvSpPr>
        <p:spPr>
          <a:xfrm>
            <a:off x="3733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18" name="Google Shape;1918;p60"/>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19" name="Google Shape;1919;p60"/>
          <p:cNvSpPr txBox="1"/>
          <p:nvPr/>
        </p:nvSpPr>
        <p:spPr>
          <a:xfrm>
            <a:off x="3048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20" name="Google Shape;1920;p60"/>
          <p:cNvSpPr txBox="1"/>
          <p:nvPr/>
        </p:nvSpPr>
        <p:spPr>
          <a:xfrm>
            <a:off x="3276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21" name="Google Shape;1921;p60"/>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22" name="Google Shape;1922;p60"/>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23" name="Google Shape;1923;p60"/>
          <p:cNvSpPr txBox="1"/>
          <p:nvPr/>
        </p:nvSpPr>
        <p:spPr>
          <a:xfrm>
            <a:off x="4648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24" name="Google Shape;1924;p60"/>
          <p:cNvSpPr txBox="1"/>
          <p:nvPr/>
        </p:nvSpPr>
        <p:spPr>
          <a:xfrm>
            <a:off x="6248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25" name="Google Shape;1925;p60"/>
          <p:cNvSpPr txBox="1"/>
          <p:nvPr/>
        </p:nvSpPr>
        <p:spPr>
          <a:xfrm>
            <a:off x="4876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26" name="Google Shape;1926;p60"/>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27" name="Google Shape;1927;p60"/>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28" name="Google Shape;1928;p60"/>
          <p:cNvSpPr txBox="1"/>
          <p:nvPr/>
        </p:nvSpPr>
        <p:spPr>
          <a:xfrm>
            <a:off x="5105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29" name="Google Shape;1929;p60"/>
          <p:cNvSpPr txBox="1"/>
          <p:nvPr/>
        </p:nvSpPr>
        <p:spPr>
          <a:xfrm>
            <a:off x="5334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30" name="Google Shape;1930;p60"/>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31" name="Google Shape;1931;p60"/>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32" name="Google Shape;1932;p60"/>
          <p:cNvSpPr txBox="1"/>
          <p:nvPr/>
        </p:nvSpPr>
        <p:spPr>
          <a:xfrm>
            <a:off x="6705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33" name="Google Shape;1933;p60"/>
          <p:cNvSpPr txBox="1"/>
          <p:nvPr/>
        </p:nvSpPr>
        <p:spPr>
          <a:xfrm>
            <a:off x="6934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34" name="Google Shape;1934;p60"/>
          <p:cNvSpPr txBox="1"/>
          <p:nvPr/>
        </p:nvSpPr>
        <p:spPr>
          <a:xfrm>
            <a:off x="7162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35" name="Google Shape;1935;p60"/>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36" name="Google Shape;1936;p60"/>
          <p:cNvSpPr txBox="1"/>
          <p:nvPr/>
        </p:nvSpPr>
        <p:spPr>
          <a:xfrm>
            <a:off x="6934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37" name="Google Shape;1937;p60"/>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38" name="Google Shape;1938;p60"/>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39" name="Google Shape;1939;p60"/>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40" name="Google Shape;1940;p60"/>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41" name="Google Shape;1941;p60"/>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42" name="Google Shape;1942;p60"/>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43" name="Google Shape;1943;p60"/>
          <p:cNvSpPr txBox="1"/>
          <p:nvPr/>
        </p:nvSpPr>
        <p:spPr>
          <a:xfrm>
            <a:off x="3276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44" name="Google Shape;1944;p60"/>
          <p:cNvSpPr txBox="1"/>
          <p:nvPr/>
        </p:nvSpPr>
        <p:spPr>
          <a:xfrm>
            <a:off x="5105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45" name="Google Shape;1945;p60"/>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46" name="Google Shape;1946;p60"/>
          <p:cNvSpPr txBox="1"/>
          <p:nvPr/>
        </p:nvSpPr>
        <p:spPr>
          <a:xfrm>
            <a:off x="3733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47" name="Google Shape;1947;p60"/>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48" name="Google Shape;1948;p60"/>
          <p:cNvSpPr txBox="1"/>
          <p:nvPr/>
        </p:nvSpPr>
        <p:spPr>
          <a:xfrm>
            <a:off x="4648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949" name="Google Shape;1949;p60"/>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1950" name="Google Shape;1950;p60"/>
          <p:cNvCxnSpPr/>
          <p:nvPr/>
        </p:nvCxnSpPr>
        <p:spPr>
          <a:xfrm>
            <a:off x="1981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1951" name="Google Shape;1951;p60"/>
          <p:cNvCxnSpPr/>
          <p:nvPr/>
        </p:nvCxnSpPr>
        <p:spPr>
          <a:xfrm>
            <a:off x="5181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952" name="Google Shape;1952;p60"/>
          <p:cNvCxnSpPr/>
          <p:nvPr/>
        </p:nvCxnSpPr>
        <p:spPr>
          <a:xfrm>
            <a:off x="51816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953" name="Google Shape;1953;p60"/>
          <p:cNvCxnSpPr/>
          <p:nvPr/>
        </p:nvCxnSpPr>
        <p:spPr>
          <a:xfrm>
            <a:off x="56388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954" name="Google Shape;1954;p60"/>
          <p:cNvCxnSpPr/>
          <p:nvPr/>
        </p:nvCxnSpPr>
        <p:spPr>
          <a:xfrm>
            <a:off x="56388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955" name="Google Shape;1955;p60"/>
          <p:cNvCxnSpPr/>
          <p:nvPr/>
        </p:nvCxnSpPr>
        <p:spPr>
          <a:xfrm>
            <a:off x="60960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956" name="Google Shape;1956;p60"/>
          <p:cNvCxnSpPr/>
          <p:nvPr/>
        </p:nvCxnSpPr>
        <p:spPr>
          <a:xfrm>
            <a:off x="6096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957" name="Google Shape;1957;p60"/>
          <p:cNvCxnSpPr/>
          <p:nvPr/>
        </p:nvCxnSpPr>
        <p:spPr>
          <a:xfrm>
            <a:off x="6553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958" name="Google Shape;1958;p60"/>
          <p:cNvCxnSpPr/>
          <p:nvPr/>
        </p:nvCxnSpPr>
        <p:spPr>
          <a:xfrm>
            <a:off x="6553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959" name="Google Shape;1959;p60"/>
          <p:cNvCxnSpPr/>
          <p:nvPr/>
        </p:nvCxnSpPr>
        <p:spPr>
          <a:xfrm>
            <a:off x="7010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960" name="Google Shape;1960;p60"/>
          <p:cNvCxnSpPr/>
          <p:nvPr/>
        </p:nvCxnSpPr>
        <p:spPr>
          <a:xfrm>
            <a:off x="7010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961" name="Google Shape;1961;p60"/>
          <p:cNvCxnSpPr/>
          <p:nvPr/>
        </p:nvCxnSpPr>
        <p:spPr>
          <a:xfrm>
            <a:off x="38100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962" name="Google Shape;1962;p60"/>
          <p:cNvCxnSpPr/>
          <p:nvPr/>
        </p:nvCxnSpPr>
        <p:spPr>
          <a:xfrm>
            <a:off x="3810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963" name="Google Shape;1963;p60"/>
          <p:cNvCxnSpPr/>
          <p:nvPr/>
        </p:nvCxnSpPr>
        <p:spPr>
          <a:xfrm>
            <a:off x="2438400" y="5410200"/>
            <a:ext cx="1587"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1964" name="Google Shape;1964;p60"/>
          <p:cNvCxnSpPr/>
          <p:nvPr/>
        </p:nvCxnSpPr>
        <p:spPr>
          <a:xfrm>
            <a:off x="2438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965" name="Google Shape;1965;p60"/>
          <p:cNvCxnSpPr/>
          <p:nvPr/>
        </p:nvCxnSpPr>
        <p:spPr>
          <a:xfrm>
            <a:off x="4724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966" name="Google Shape;1966;p60"/>
          <p:cNvCxnSpPr/>
          <p:nvPr/>
        </p:nvCxnSpPr>
        <p:spPr>
          <a:xfrm>
            <a:off x="4724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967" name="Google Shape;1967;p60"/>
          <p:cNvCxnSpPr/>
          <p:nvPr/>
        </p:nvCxnSpPr>
        <p:spPr>
          <a:xfrm>
            <a:off x="4267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968" name="Google Shape;1968;p60"/>
          <p:cNvCxnSpPr/>
          <p:nvPr/>
        </p:nvCxnSpPr>
        <p:spPr>
          <a:xfrm>
            <a:off x="4267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969" name="Google Shape;1969;p60"/>
          <p:cNvCxnSpPr/>
          <p:nvPr/>
        </p:nvCxnSpPr>
        <p:spPr>
          <a:xfrm>
            <a:off x="2895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970" name="Google Shape;1970;p60"/>
          <p:cNvCxnSpPr/>
          <p:nvPr/>
        </p:nvCxnSpPr>
        <p:spPr>
          <a:xfrm flipH="1">
            <a:off x="3121025" y="5410200"/>
            <a:ext cx="23495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971" name="Google Shape;1971;p60"/>
          <p:cNvCxnSpPr/>
          <p:nvPr/>
        </p:nvCxnSpPr>
        <p:spPr>
          <a:xfrm>
            <a:off x="33528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972" name="Google Shape;1972;p60"/>
          <p:cNvCxnSpPr/>
          <p:nvPr/>
        </p:nvCxnSpPr>
        <p:spPr>
          <a:xfrm>
            <a:off x="33528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973" name="Google Shape;1973;p60"/>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1974" name="Google Shape;1974;p60"/>
          <p:cNvCxnSpPr/>
          <p:nvPr/>
        </p:nvCxnSpPr>
        <p:spPr>
          <a:xfrm>
            <a:off x="2438400" y="4572000"/>
            <a:ext cx="1587"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1975" name="Google Shape;1975;p60"/>
          <p:cNvCxnSpPr/>
          <p:nvPr/>
        </p:nvCxnSpPr>
        <p:spPr>
          <a:xfrm flipH="1">
            <a:off x="1978025" y="4572000"/>
            <a:ext cx="463550" cy="685800"/>
          </a:xfrm>
          <a:prstGeom prst="straightConnector1">
            <a:avLst/>
          </a:prstGeom>
          <a:noFill/>
          <a:ln cap="sq" cmpd="sng" w="12600">
            <a:solidFill>
              <a:srgbClr val="000000"/>
            </a:solidFill>
            <a:prstDash val="solid"/>
            <a:miter lim="800000"/>
            <a:headEnd len="med" w="med" type="none"/>
            <a:tailEnd len="med" w="med" type="none"/>
          </a:ln>
        </p:spPr>
      </p:cxnSp>
      <p:cxnSp>
        <p:nvCxnSpPr>
          <p:cNvPr id="1976" name="Google Shape;1976;p60"/>
          <p:cNvCxnSpPr/>
          <p:nvPr/>
        </p:nvCxnSpPr>
        <p:spPr>
          <a:xfrm>
            <a:off x="4724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977" name="Google Shape;1977;p60"/>
          <p:cNvCxnSpPr/>
          <p:nvPr/>
        </p:nvCxnSpPr>
        <p:spPr>
          <a:xfrm flipH="1">
            <a:off x="42640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978" name="Google Shape;1978;p60"/>
          <p:cNvCxnSpPr/>
          <p:nvPr/>
        </p:nvCxnSpPr>
        <p:spPr>
          <a:xfrm>
            <a:off x="60960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979" name="Google Shape;1979;p60"/>
          <p:cNvCxnSpPr/>
          <p:nvPr/>
        </p:nvCxnSpPr>
        <p:spPr>
          <a:xfrm flipH="1">
            <a:off x="56356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980" name="Google Shape;1980;p60"/>
          <p:cNvCxnSpPr/>
          <p:nvPr/>
        </p:nvCxnSpPr>
        <p:spPr>
          <a:xfrm>
            <a:off x="33528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981" name="Google Shape;1981;p60"/>
          <p:cNvCxnSpPr/>
          <p:nvPr/>
        </p:nvCxnSpPr>
        <p:spPr>
          <a:xfrm flipH="1">
            <a:off x="28924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982" name="Google Shape;1982;p60"/>
          <p:cNvCxnSpPr/>
          <p:nvPr/>
        </p:nvCxnSpPr>
        <p:spPr>
          <a:xfrm>
            <a:off x="3352800" y="45720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983" name="Google Shape;1983;p60"/>
          <p:cNvCxnSpPr/>
          <p:nvPr/>
        </p:nvCxnSpPr>
        <p:spPr>
          <a:xfrm>
            <a:off x="5181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984" name="Google Shape;1984;p60"/>
          <p:cNvCxnSpPr/>
          <p:nvPr/>
        </p:nvCxnSpPr>
        <p:spPr>
          <a:xfrm>
            <a:off x="65532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985" name="Google Shape;1985;p60"/>
          <p:cNvCxnSpPr/>
          <p:nvPr/>
        </p:nvCxnSpPr>
        <p:spPr>
          <a:xfrm>
            <a:off x="7010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986" name="Google Shape;1986;p60"/>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987" name="Google Shape;1987;p60"/>
          <p:cNvCxnSpPr/>
          <p:nvPr/>
        </p:nvCxnSpPr>
        <p:spPr>
          <a:xfrm flipH="1">
            <a:off x="2435225" y="3733800"/>
            <a:ext cx="61595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1988" name="Google Shape;1988;p60"/>
          <p:cNvCxnSpPr/>
          <p:nvPr/>
        </p:nvCxnSpPr>
        <p:spPr>
          <a:xfrm>
            <a:off x="3048000" y="3733800"/>
            <a:ext cx="3048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989" name="Google Shape;1989;p60"/>
          <p:cNvCxnSpPr/>
          <p:nvPr/>
        </p:nvCxnSpPr>
        <p:spPr>
          <a:xfrm>
            <a:off x="3962400" y="3733800"/>
            <a:ext cx="7620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990" name="Google Shape;1990;p60"/>
          <p:cNvCxnSpPr/>
          <p:nvPr/>
        </p:nvCxnSpPr>
        <p:spPr>
          <a:xfrm>
            <a:off x="4876800" y="3733800"/>
            <a:ext cx="3048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991" name="Google Shape;1991;p60"/>
          <p:cNvCxnSpPr/>
          <p:nvPr/>
        </p:nvCxnSpPr>
        <p:spPr>
          <a:xfrm>
            <a:off x="56388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992" name="Google Shape;1992;p60"/>
          <p:cNvCxnSpPr/>
          <p:nvPr/>
        </p:nvCxnSpPr>
        <p:spPr>
          <a:xfrm>
            <a:off x="6553200" y="37338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993" name="Google Shape;1993;p60"/>
          <p:cNvCxnSpPr/>
          <p:nvPr/>
        </p:nvCxnSpPr>
        <p:spPr>
          <a:xfrm>
            <a:off x="65532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1994" name="Google Shape;1994;p60"/>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1995" name="Google Shape;1995;p60"/>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96" name="Google Shape;1996;p60"/>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97" name="Google Shape;1997;p60"/>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98" name="Google Shape;1998;p60"/>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999" name="Google Shape;1999;p60"/>
          <p:cNvCxnSpPr/>
          <p:nvPr/>
        </p:nvCxnSpPr>
        <p:spPr>
          <a:xfrm flipH="1">
            <a:off x="3044825" y="3048000"/>
            <a:ext cx="463550"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2000" name="Google Shape;2000;p60"/>
          <p:cNvCxnSpPr/>
          <p:nvPr/>
        </p:nvCxnSpPr>
        <p:spPr>
          <a:xfrm flipH="1">
            <a:off x="3959225" y="3048000"/>
            <a:ext cx="61595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001" name="Google Shape;2001;p60"/>
          <p:cNvCxnSpPr/>
          <p:nvPr/>
        </p:nvCxnSpPr>
        <p:spPr>
          <a:xfrm>
            <a:off x="4572000" y="3048000"/>
            <a:ext cx="3048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002" name="Google Shape;2002;p60"/>
          <p:cNvCxnSpPr/>
          <p:nvPr/>
        </p:nvCxnSpPr>
        <p:spPr>
          <a:xfrm>
            <a:off x="5638800" y="3048000"/>
            <a:ext cx="1587"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003" name="Google Shape;2003;p60"/>
          <p:cNvCxnSpPr/>
          <p:nvPr/>
        </p:nvCxnSpPr>
        <p:spPr>
          <a:xfrm>
            <a:off x="5638800" y="3048000"/>
            <a:ext cx="914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004" name="Google Shape;2004;p60"/>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005" name="Google Shape;2005;p60"/>
          <p:cNvCxnSpPr/>
          <p:nvPr/>
        </p:nvCxnSpPr>
        <p:spPr>
          <a:xfrm flipH="1">
            <a:off x="3502025" y="2438400"/>
            <a:ext cx="5397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2006" name="Google Shape;2006;p60"/>
          <p:cNvCxnSpPr/>
          <p:nvPr/>
        </p:nvCxnSpPr>
        <p:spPr>
          <a:xfrm>
            <a:off x="40386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2007" name="Google Shape;2007;p60"/>
          <p:cNvCxnSpPr/>
          <p:nvPr/>
        </p:nvCxnSpPr>
        <p:spPr>
          <a:xfrm flipH="1">
            <a:off x="5635625" y="2438400"/>
            <a:ext cx="53975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2008" name="Google Shape;2008;p60"/>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2009" name="Google Shape;2009;p60"/>
          <p:cNvCxnSpPr/>
          <p:nvPr/>
        </p:nvCxnSpPr>
        <p:spPr>
          <a:xfrm flipH="1">
            <a:off x="4035425" y="1828800"/>
            <a:ext cx="10731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2010" name="Google Shape;2010;p60"/>
          <p:cNvCxnSpPr/>
          <p:nvPr/>
        </p:nvCxnSpPr>
        <p:spPr>
          <a:xfrm>
            <a:off x="5105400" y="1828800"/>
            <a:ext cx="1066800" cy="457200"/>
          </a:xfrm>
          <a:prstGeom prst="straightConnector1">
            <a:avLst/>
          </a:prstGeom>
          <a:noFill/>
          <a:ln cap="sq" cmpd="sng" w="9525">
            <a:solidFill>
              <a:srgbClr val="000000"/>
            </a:solidFill>
            <a:prstDash val="solid"/>
            <a:miter lim="800000"/>
            <a:headEnd len="med" w="med" type="none"/>
            <a:tailEnd len="med" w="med" type="none"/>
          </a:ln>
        </p:spPr>
      </p:cxnSp>
      <p:sp>
        <p:nvSpPr>
          <p:cNvPr id="2011" name="Google Shape;2011;p60"/>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012" name="Google Shape;2012;p60"/>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013" name="Google Shape;2013;p60"/>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014" name="Google Shape;2014;p60"/>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015" name="Google Shape;2015;p60"/>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016" name="Google Shape;2016;p60"/>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017" name="Google Shape;2017;p60"/>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018" name="Google Shape;2018;p60"/>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019" name="Google Shape;2019;p60"/>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020" name="Google Shape;2020;p60"/>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021" name="Google Shape;2021;p60"/>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022" name="Google Shape;2022;p60"/>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023" name="Google Shape;2023;p60"/>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024" name="Google Shape;2024;p60"/>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025" name="Google Shape;2025;p60"/>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2026" name="Google Shape;2026;p60"/>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027" name="Google Shape;2027;p60"/>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028" name="Google Shape;2028;p60"/>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029" name="Google Shape;2029;p60"/>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2030" name="Google Shape;2030;p60"/>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031" name="Google Shape;2031;p60"/>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032" name="Google Shape;2032;p60"/>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033" name="Google Shape;2033;p60"/>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034" name="Google Shape;2034;p60"/>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035" name="Google Shape;2035;p60"/>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036" name="Google Shape;2036;p60"/>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2037" name="Google Shape;2037;p60"/>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2038" name="Google Shape;2038;p60"/>
          <p:cNvSpPr txBox="1"/>
          <p:nvPr/>
        </p:nvSpPr>
        <p:spPr>
          <a:xfrm>
            <a:off x="20574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grpSp>
        <p:nvGrpSpPr>
          <p:cNvPr id="2039" name="Google Shape;2039;p60"/>
          <p:cNvGrpSpPr/>
          <p:nvPr/>
        </p:nvGrpSpPr>
        <p:grpSpPr>
          <a:xfrm>
            <a:off x="609600" y="1143000"/>
            <a:ext cx="911225" cy="655637"/>
            <a:chOff x="384" y="720"/>
            <a:chExt cx="574" cy="413"/>
          </a:xfrm>
        </p:grpSpPr>
        <p:sp>
          <p:nvSpPr>
            <p:cNvPr id="2040" name="Google Shape;2040;p60"/>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41" name="Google Shape;2041;p60"/>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42" name="Google Shape;2042;p60"/>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2043" name="Google Shape;2043;p60"/>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2044" name="Google Shape;2044;p60"/>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2045" name="Google Shape;2045;p60"/>
          <p:cNvSpPr txBox="1"/>
          <p:nvPr/>
        </p:nvSpPr>
        <p:spPr>
          <a:xfrm>
            <a:off x="2362200" y="4572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52" name="Shape 2052"/>
        <p:cNvGrpSpPr/>
        <p:nvPr/>
      </p:nvGrpSpPr>
      <p:grpSpPr>
        <a:xfrm>
          <a:off x="0" y="0"/>
          <a:ext cx="0" cy="0"/>
          <a:chOff x="0" y="0"/>
          <a:chExt cx="0" cy="0"/>
        </a:xfrm>
      </p:grpSpPr>
      <p:sp>
        <p:nvSpPr>
          <p:cNvPr id="2053" name="Google Shape;2053;p61"/>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54" name="Google Shape;2054;p61"/>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55" name="Google Shape;2055;p61"/>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56" name="Google Shape;2056;p61"/>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57" name="Google Shape;2057;p61"/>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58" name="Google Shape;2058;p61"/>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59" name="Google Shape;2059;p61"/>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60" name="Google Shape;2060;p61"/>
          <p:cNvSpPr txBox="1"/>
          <p:nvPr/>
        </p:nvSpPr>
        <p:spPr>
          <a:xfrm>
            <a:off x="5105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61" name="Google Shape;2061;p61"/>
          <p:cNvSpPr txBox="1"/>
          <p:nvPr/>
        </p:nvSpPr>
        <p:spPr>
          <a:xfrm>
            <a:off x="6934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62" name="Google Shape;2062;p61"/>
          <p:cNvSpPr txBox="1"/>
          <p:nvPr/>
        </p:nvSpPr>
        <p:spPr>
          <a:xfrm>
            <a:off x="4800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63" name="Google Shape;2063;p61"/>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64" name="Google Shape;2064;p61"/>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65" name="Google Shape;2065;p61"/>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66" name="Google Shape;2066;p61"/>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67" name="Google Shape;2067;p61"/>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68" name="Google Shape;2068;p61"/>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69" name="Google Shape;2069;p61"/>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70" name="Google Shape;2070;p61"/>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71" name="Google Shape;2071;p61"/>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72" name="Google Shape;2072;p61"/>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73" name="Google Shape;2073;p61"/>
          <p:cNvSpPr txBox="1"/>
          <p:nvPr/>
        </p:nvSpPr>
        <p:spPr>
          <a:xfrm>
            <a:off x="3962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74" name="Google Shape;2074;p61"/>
          <p:cNvSpPr txBox="1"/>
          <p:nvPr/>
        </p:nvSpPr>
        <p:spPr>
          <a:xfrm>
            <a:off x="2590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75" name="Google Shape;2075;p61"/>
          <p:cNvSpPr txBox="1"/>
          <p:nvPr/>
        </p:nvSpPr>
        <p:spPr>
          <a:xfrm>
            <a:off x="3505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76" name="Google Shape;2076;p61"/>
          <p:cNvSpPr txBox="1"/>
          <p:nvPr/>
        </p:nvSpPr>
        <p:spPr>
          <a:xfrm>
            <a:off x="3733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77" name="Google Shape;2077;p61"/>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78" name="Google Shape;2078;p61"/>
          <p:cNvSpPr txBox="1"/>
          <p:nvPr/>
        </p:nvSpPr>
        <p:spPr>
          <a:xfrm>
            <a:off x="3048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79" name="Google Shape;2079;p61"/>
          <p:cNvSpPr txBox="1"/>
          <p:nvPr/>
        </p:nvSpPr>
        <p:spPr>
          <a:xfrm>
            <a:off x="3276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80" name="Google Shape;2080;p61"/>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81" name="Google Shape;2081;p61"/>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82" name="Google Shape;2082;p61"/>
          <p:cNvSpPr txBox="1"/>
          <p:nvPr/>
        </p:nvSpPr>
        <p:spPr>
          <a:xfrm>
            <a:off x="4648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83" name="Google Shape;2083;p61"/>
          <p:cNvSpPr txBox="1"/>
          <p:nvPr/>
        </p:nvSpPr>
        <p:spPr>
          <a:xfrm>
            <a:off x="6248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84" name="Google Shape;2084;p61"/>
          <p:cNvSpPr txBox="1"/>
          <p:nvPr/>
        </p:nvSpPr>
        <p:spPr>
          <a:xfrm>
            <a:off x="4876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85" name="Google Shape;2085;p61"/>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86" name="Google Shape;2086;p61"/>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87" name="Google Shape;2087;p61"/>
          <p:cNvSpPr txBox="1"/>
          <p:nvPr/>
        </p:nvSpPr>
        <p:spPr>
          <a:xfrm>
            <a:off x="5105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88" name="Google Shape;2088;p61"/>
          <p:cNvSpPr txBox="1"/>
          <p:nvPr/>
        </p:nvSpPr>
        <p:spPr>
          <a:xfrm>
            <a:off x="5334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89" name="Google Shape;2089;p61"/>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90" name="Google Shape;2090;p61"/>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91" name="Google Shape;2091;p61"/>
          <p:cNvSpPr txBox="1"/>
          <p:nvPr/>
        </p:nvSpPr>
        <p:spPr>
          <a:xfrm>
            <a:off x="6705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92" name="Google Shape;2092;p61"/>
          <p:cNvSpPr txBox="1"/>
          <p:nvPr/>
        </p:nvSpPr>
        <p:spPr>
          <a:xfrm>
            <a:off x="6934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93" name="Google Shape;2093;p61"/>
          <p:cNvSpPr txBox="1"/>
          <p:nvPr/>
        </p:nvSpPr>
        <p:spPr>
          <a:xfrm>
            <a:off x="7162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94" name="Google Shape;2094;p61"/>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95" name="Google Shape;2095;p61"/>
          <p:cNvSpPr txBox="1"/>
          <p:nvPr/>
        </p:nvSpPr>
        <p:spPr>
          <a:xfrm>
            <a:off x="6934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96" name="Google Shape;2096;p61"/>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97" name="Google Shape;2097;p61"/>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98" name="Google Shape;2098;p61"/>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99" name="Google Shape;2099;p61"/>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00" name="Google Shape;2100;p61"/>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01" name="Google Shape;2101;p61"/>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02" name="Google Shape;2102;p61"/>
          <p:cNvSpPr txBox="1"/>
          <p:nvPr/>
        </p:nvSpPr>
        <p:spPr>
          <a:xfrm>
            <a:off x="3276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03" name="Google Shape;2103;p61"/>
          <p:cNvSpPr txBox="1"/>
          <p:nvPr/>
        </p:nvSpPr>
        <p:spPr>
          <a:xfrm>
            <a:off x="5105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04" name="Google Shape;2104;p61"/>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05" name="Google Shape;2105;p61"/>
          <p:cNvSpPr txBox="1"/>
          <p:nvPr/>
        </p:nvSpPr>
        <p:spPr>
          <a:xfrm>
            <a:off x="3733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06" name="Google Shape;2106;p61"/>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07" name="Google Shape;2107;p61"/>
          <p:cNvSpPr txBox="1"/>
          <p:nvPr/>
        </p:nvSpPr>
        <p:spPr>
          <a:xfrm>
            <a:off x="4648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2108" name="Google Shape;2108;p61"/>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2109" name="Google Shape;2109;p61"/>
          <p:cNvCxnSpPr/>
          <p:nvPr/>
        </p:nvCxnSpPr>
        <p:spPr>
          <a:xfrm>
            <a:off x="1981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2110" name="Google Shape;2110;p61"/>
          <p:cNvCxnSpPr/>
          <p:nvPr/>
        </p:nvCxnSpPr>
        <p:spPr>
          <a:xfrm>
            <a:off x="5181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111" name="Google Shape;2111;p61"/>
          <p:cNvCxnSpPr/>
          <p:nvPr/>
        </p:nvCxnSpPr>
        <p:spPr>
          <a:xfrm>
            <a:off x="51816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112" name="Google Shape;2112;p61"/>
          <p:cNvCxnSpPr/>
          <p:nvPr/>
        </p:nvCxnSpPr>
        <p:spPr>
          <a:xfrm>
            <a:off x="56388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113" name="Google Shape;2113;p61"/>
          <p:cNvCxnSpPr/>
          <p:nvPr/>
        </p:nvCxnSpPr>
        <p:spPr>
          <a:xfrm>
            <a:off x="56388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114" name="Google Shape;2114;p61"/>
          <p:cNvCxnSpPr/>
          <p:nvPr/>
        </p:nvCxnSpPr>
        <p:spPr>
          <a:xfrm>
            <a:off x="60960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115" name="Google Shape;2115;p61"/>
          <p:cNvCxnSpPr/>
          <p:nvPr/>
        </p:nvCxnSpPr>
        <p:spPr>
          <a:xfrm>
            <a:off x="6096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116" name="Google Shape;2116;p61"/>
          <p:cNvCxnSpPr/>
          <p:nvPr/>
        </p:nvCxnSpPr>
        <p:spPr>
          <a:xfrm>
            <a:off x="6553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117" name="Google Shape;2117;p61"/>
          <p:cNvCxnSpPr/>
          <p:nvPr/>
        </p:nvCxnSpPr>
        <p:spPr>
          <a:xfrm>
            <a:off x="6553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118" name="Google Shape;2118;p61"/>
          <p:cNvCxnSpPr/>
          <p:nvPr/>
        </p:nvCxnSpPr>
        <p:spPr>
          <a:xfrm>
            <a:off x="7010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119" name="Google Shape;2119;p61"/>
          <p:cNvCxnSpPr/>
          <p:nvPr/>
        </p:nvCxnSpPr>
        <p:spPr>
          <a:xfrm>
            <a:off x="7010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120" name="Google Shape;2120;p61"/>
          <p:cNvCxnSpPr/>
          <p:nvPr/>
        </p:nvCxnSpPr>
        <p:spPr>
          <a:xfrm>
            <a:off x="38100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121" name="Google Shape;2121;p61"/>
          <p:cNvCxnSpPr/>
          <p:nvPr/>
        </p:nvCxnSpPr>
        <p:spPr>
          <a:xfrm>
            <a:off x="3810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122" name="Google Shape;2122;p61"/>
          <p:cNvCxnSpPr/>
          <p:nvPr/>
        </p:nvCxnSpPr>
        <p:spPr>
          <a:xfrm>
            <a:off x="2438400" y="5410200"/>
            <a:ext cx="1587"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2123" name="Google Shape;2123;p61"/>
          <p:cNvCxnSpPr/>
          <p:nvPr/>
        </p:nvCxnSpPr>
        <p:spPr>
          <a:xfrm>
            <a:off x="2438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2124" name="Google Shape;2124;p61"/>
          <p:cNvCxnSpPr/>
          <p:nvPr/>
        </p:nvCxnSpPr>
        <p:spPr>
          <a:xfrm>
            <a:off x="4724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125" name="Google Shape;2125;p61"/>
          <p:cNvCxnSpPr/>
          <p:nvPr/>
        </p:nvCxnSpPr>
        <p:spPr>
          <a:xfrm>
            <a:off x="4724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126" name="Google Shape;2126;p61"/>
          <p:cNvCxnSpPr/>
          <p:nvPr/>
        </p:nvCxnSpPr>
        <p:spPr>
          <a:xfrm>
            <a:off x="4267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127" name="Google Shape;2127;p61"/>
          <p:cNvCxnSpPr/>
          <p:nvPr/>
        </p:nvCxnSpPr>
        <p:spPr>
          <a:xfrm>
            <a:off x="4267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128" name="Google Shape;2128;p61"/>
          <p:cNvCxnSpPr/>
          <p:nvPr/>
        </p:nvCxnSpPr>
        <p:spPr>
          <a:xfrm>
            <a:off x="2895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129" name="Google Shape;2129;p61"/>
          <p:cNvCxnSpPr/>
          <p:nvPr/>
        </p:nvCxnSpPr>
        <p:spPr>
          <a:xfrm flipH="1">
            <a:off x="3121025" y="5410200"/>
            <a:ext cx="23495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130" name="Google Shape;2130;p61"/>
          <p:cNvCxnSpPr/>
          <p:nvPr/>
        </p:nvCxnSpPr>
        <p:spPr>
          <a:xfrm>
            <a:off x="33528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131" name="Google Shape;2131;p61"/>
          <p:cNvCxnSpPr/>
          <p:nvPr/>
        </p:nvCxnSpPr>
        <p:spPr>
          <a:xfrm>
            <a:off x="33528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132" name="Google Shape;2132;p61"/>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133" name="Google Shape;2133;p61"/>
          <p:cNvCxnSpPr/>
          <p:nvPr/>
        </p:nvCxnSpPr>
        <p:spPr>
          <a:xfrm>
            <a:off x="2438400" y="4572000"/>
            <a:ext cx="1587"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2134" name="Google Shape;2134;p61"/>
          <p:cNvCxnSpPr/>
          <p:nvPr/>
        </p:nvCxnSpPr>
        <p:spPr>
          <a:xfrm flipH="1">
            <a:off x="1978025" y="4572000"/>
            <a:ext cx="463550" cy="685800"/>
          </a:xfrm>
          <a:prstGeom prst="straightConnector1">
            <a:avLst/>
          </a:prstGeom>
          <a:noFill/>
          <a:ln cap="sq" cmpd="sng" w="12600">
            <a:solidFill>
              <a:srgbClr val="000000"/>
            </a:solidFill>
            <a:prstDash val="solid"/>
            <a:miter lim="800000"/>
            <a:headEnd len="med" w="med" type="none"/>
            <a:tailEnd len="med" w="med" type="none"/>
          </a:ln>
        </p:spPr>
      </p:cxnSp>
      <p:cxnSp>
        <p:nvCxnSpPr>
          <p:cNvPr id="2135" name="Google Shape;2135;p61"/>
          <p:cNvCxnSpPr/>
          <p:nvPr/>
        </p:nvCxnSpPr>
        <p:spPr>
          <a:xfrm>
            <a:off x="4724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136" name="Google Shape;2136;p61"/>
          <p:cNvCxnSpPr/>
          <p:nvPr/>
        </p:nvCxnSpPr>
        <p:spPr>
          <a:xfrm flipH="1">
            <a:off x="42640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137" name="Google Shape;2137;p61"/>
          <p:cNvCxnSpPr/>
          <p:nvPr/>
        </p:nvCxnSpPr>
        <p:spPr>
          <a:xfrm>
            <a:off x="60960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138" name="Google Shape;2138;p61"/>
          <p:cNvCxnSpPr/>
          <p:nvPr/>
        </p:nvCxnSpPr>
        <p:spPr>
          <a:xfrm flipH="1">
            <a:off x="56356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139" name="Google Shape;2139;p61"/>
          <p:cNvCxnSpPr/>
          <p:nvPr/>
        </p:nvCxnSpPr>
        <p:spPr>
          <a:xfrm>
            <a:off x="33528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140" name="Google Shape;2140;p61"/>
          <p:cNvCxnSpPr/>
          <p:nvPr/>
        </p:nvCxnSpPr>
        <p:spPr>
          <a:xfrm flipH="1">
            <a:off x="28924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141" name="Google Shape;2141;p61"/>
          <p:cNvCxnSpPr/>
          <p:nvPr/>
        </p:nvCxnSpPr>
        <p:spPr>
          <a:xfrm>
            <a:off x="3352800" y="45720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142" name="Google Shape;2142;p61"/>
          <p:cNvCxnSpPr/>
          <p:nvPr/>
        </p:nvCxnSpPr>
        <p:spPr>
          <a:xfrm>
            <a:off x="5181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143" name="Google Shape;2143;p61"/>
          <p:cNvCxnSpPr/>
          <p:nvPr/>
        </p:nvCxnSpPr>
        <p:spPr>
          <a:xfrm>
            <a:off x="65532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144" name="Google Shape;2144;p61"/>
          <p:cNvCxnSpPr/>
          <p:nvPr/>
        </p:nvCxnSpPr>
        <p:spPr>
          <a:xfrm>
            <a:off x="7010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145" name="Google Shape;2145;p61"/>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146" name="Google Shape;2146;p61"/>
          <p:cNvCxnSpPr/>
          <p:nvPr/>
        </p:nvCxnSpPr>
        <p:spPr>
          <a:xfrm flipH="1">
            <a:off x="2435225" y="3733800"/>
            <a:ext cx="61595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2147" name="Google Shape;2147;p61"/>
          <p:cNvCxnSpPr/>
          <p:nvPr/>
        </p:nvCxnSpPr>
        <p:spPr>
          <a:xfrm>
            <a:off x="3048000" y="3733800"/>
            <a:ext cx="3048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148" name="Google Shape;2148;p61"/>
          <p:cNvCxnSpPr/>
          <p:nvPr/>
        </p:nvCxnSpPr>
        <p:spPr>
          <a:xfrm>
            <a:off x="3962400" y="3733800"/>
            <a:ext cx="7620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149" name="Google Shape;2149;p61"/>
          <p:cNvCxnSpPr/>
          <p:nvPr/>
        </p:nvCxnSpPr>
        <p:spPr>
          <a:xfrm>
            <a:off x="4876800" y="3733800"/>
            <a:ext cx="3048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150" name="Google Shape;2150;p61"/>
          <p:cNvCxnSpPr/>
          <p:nvPr/>
        </p:nvCxnSpPr>
        <p:spPr>
          <a:xfrm>
            <a:off x="56388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151" name="Google Shape;2151;p61"/>
          <p:cNvCxnSpPr/>
          <p:nvPr/>
        </p:nvCxnSpPr>
        <p:spPr>
          <a:xfrm>
            <a:off x="6553200" y="37338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152" name="Google Shape;2152;p61"/>
          <p:cNvCxnSpPr/>
          <p:nvPr/>
        </p:nvCxnSpPr>
        <p:spPr>
          <a:xfrm>
            <a:off x="65532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153" name="Google Shape;2153;p61"/>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2154" name="Google Shape;2154;p61"/>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55" name="Google Shape;2155;p61"/>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56" name="Google Shape;2156;p61"/>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57" name="Google Shape;2157;p61"/>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2158" name="Google Shape;2158;p61"/>
          <p:cNvCxnSpPr/>
          <p:nvPr/>
        </p:nvCxnSpPr>
        <p:spPr>
          <a:xfrm flipH="1">
            <a:off x="3044825" y="3048000"/>
            <a:ext cx="463550"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2159" name="Google Shape;2159;p61"/>
          <p:cNvCxnSpPr/>
          <p:nvPr/>
        </p:nvCxnSpPr>
        <p:spPr>
          <a:xfrm flipH="1">
            <a:off x="3959225" y="3048000"/>
            <a:ext cx="61595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160" name="Google Shape;2160;p61"/>
          <p:cNvCxnSpPr/>
          <p:nvPr/>
        </p:nvCxnSpPr>
        <p:spPr>
          <a:xfrm>
            <a:off x="4572000" y="3048000"/>
            <a:ext cx="3048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161" name="Google Shape;2161;p61"/>
          <p:cNvCxnSpPr/>
          <p:nvPr/>
        </p:nvCxnSpPr>
        <p:spPr>
          <a:xfrm>
            <a:off x="5638800" y="3048000"/>
            <a:ext cx="1587"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162" name="Google Shape;2162;p61"/>
          <p:cNvCxnSpPr/>
          <p:nvPr/>
        </p:nvCxnSpPr>
        <p:spPr>
          <a:xfrm>
            <a:off x="5638800" y="3048000"/>
            <a:ext cx="914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163" name="Google Shape;2163;p61"/>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164" name="Google Shape;2164;p61"/>
          <p:cNvCxnSpPr/>
          <p:nvPr/>
        </p:nvCxnSpPr>
        <p:spPr>
          <a:xfrm flipH="1">
            <a:off x="3502025" y="2438400"/>
            <a:ext cx="5397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2165" name="Google Shape;2165;p61"/>
          <p:cNvCxnSpPr/>
          <p:nvPr/>
        </p:nvCxnSpPr>
        <p:spPr>
          <a:xfrm>
            <a:off x="40386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2166" name="Google Shape;2166;p61"/>
          <p:cNvCxnSpPr/>
          <p:nvPr/>
        </p:nvCxnSpPr>
        <p:spPr>
          <a:xfrm flipH="1">
            <a:off x="5635625" y="2438400"/>
            <a:ext cx="53975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2167" name="Google Shape;2167;p61"/>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2168" name="Google Shape;2168;p61"/>
          <p:cNvCxnSpPr/>
          <p:nvPr/>
        </p:nvCxnSpPr>
        <p:spPr>
          <a:xfrm flipH="1">
            <a:off x="4035425" y="1828800"/>
            <a:ext cx="10731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2169" name="Google Shape;2169;p61"/>
          <p:cNvCxnSpPr/>
          <p:nvPr/>
        </p:nvCxnSpPr>
        <p:spPr>
          <a:xfrm>
            <a:off x="5105400" y="1828800"/>
            <a:ext cx="1066800" cy="457200"/>
          </a:xfrm>
          <a:prstGeom prst="straightConnector1">
            <a:avLst/>
          </a:prstGeom>
          <a:noFill/>
          <a:ln cap="sq" cmpd="sng" w="9525">
            <a:solidFill>
              <a:srgbClr val="000000"/>
            </a:solidFill>
            <a:prstDash val="solid"/>
            <a:miter lim="800000"/>
            <a:headEnd len="med" w="med" type="none"/>
            <a:tailEnd len="med" w="med" type="none"/>
          </a:ln>
        </p:spPr>
      </p:cxnSp>
      <p:sp>
        <p:nvSpPr>
          <p:cNvPr id="2170" name="Google Shape;2170;p61"/>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171" name="Google Shape;2171;p61"/>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172" name="Google Shape;2172;p61"/>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173" name="Google Shape;2173;p61"/>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174" name="Google Shape;2174;p61"/>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175" name="Google Shape;2175;p61"/>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176" name="Google Shape;2176;p61"/>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177" name="Google Shape;2177;p61"/>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178" name="Google Shape;2178;p61"/>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179" name="Google Shape;2179;p61"/>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180" name="Google Shape;2180;p61"/>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181" name="Google Shape;2181;p61"/>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182" name="Google Shape;2182;p61"/>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183" name="Google Shape;2183;p61"/>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184" name="Google Shape;2184;p61"/>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2185" name="Google Shape;2185;p61"/>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186" name="Google Shape;2186;p61"/>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187" name="Google Shape;2187;p61"/>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188" name="Google Shape;2188;p61"/>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2189" name="Google Shape;2189;p61"/>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190" name="Google Shape;2190;p61"/>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191" name="Google Shape;2191;p61"/>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192" name="Google Shape;2192;p61"/>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193" name="Google Shape;2193;p61"/>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194" name="Google Shape;2194;p61"/>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195" name="Google Shape;2195;p61"/>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2196" name="Google Shape;2196;p61"/>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2197" name="Google Shape;2197;p61"/>
          <p:cNvSpPr txBox="1"/>
          <p:nvPr/>
        </p:nvSpPr>
        <p:spPr>
          <a:xfrm>
            <a:off x="20574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grpSp>
        <p:nvGrpSpPr>
          <p:cNvPr id="2198" name="Google Shape;2198;p61"/>
          <p:cNvGrpSpPr/>
          <p:nvPr/>
        </p:nvGrpSpPr>
        <p:grpSpPr>
          <a:xfrm>
            <a:off x="609600" y="1143000"/>
            <a:ext cx="911225" cy="655637"/>
            <a:chOff x="384" y="720"/>
            <a:chExt cx="574" cy="413"/>
          </a:xfrm>
        </p:grpSpPr>
        <p:sp>
          <p:nvSpPr>
            <p:cNvPr id="2199" name="Google Shape;2199;p61"/>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00" name="Google Shape;2200;p61"/>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01" name="Google Shape;2201;p61"/>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2202" name="Google Shape;2202;p61"/>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2203" name="Google Shape;2203;p61"/>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2204" name="Google Shape;2204;p61"/>
          <p:cNvSpPr txBox="1"/>
          <p:nvPr/>
        </p:nvSpPr>
        <p:spPr>
          <a:xfrm>
            <a:off x="2362200" y="4572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11" name="Shape 2211"/>
        <p:cNvGrpSpPr/>
        <p:nvPr/>
      </p:nvGrpSpPr>
      <p:grpSpPr>
        <a:xfrm>
          <a:off x="0" y="0"/>
          <a:ext cx="0" cy="0"/>
          <a:chOff x="0" y="0"/>
          <a:chExt cx="0" cy="0"/>
        </a:xfrm>
      </p:grpSpPr>
      <p:sp>
        <p:nvSpPr>
          <p:cNvPr id="2212" name="Google Shape;2212;p62"/>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13" name="Google Shape;2213;p62"/>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14" name="Google Shape;2214;p62"/>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15" name="Google Shape;2215;p62"/>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16" name="Google Shape;2216;p62"/>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17" name="Google Shape;2217;p62"/>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18" name="Google Shape;2218;p62"/>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19" name="Google Shape;2219;p62"/>
          <p:cNvSpPr txBox="1"/>
          <p:nvPr/>
        </p:nvSpPr>
        <p:spPr>
          <a:xfrm>
            <a:off x="5105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20" name="Google Shape;2220;p62"/>
          <p:cNvSpPr txBox="1"/>
          <p:nvPr/>
        </p:nvSpPr>
        <p:spPr>
          <a:xfrm>
            <a:off x="6934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21" name="Google Shape;2221;p62"/>
          <p:cNvSpPr txBox="1"/>
          <p:nvPr/>
        </p:nvSpPr>
        <p:spPr>
          <a:xfrm>
            <a:off x="4800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22" name="Google Shape;2222;p62"/>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23" name="Google Shape;2223;p62"/>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24" name="Google Shape;2224;p62"/>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25" name="Google Shape;2225;p62"/>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26" name="Google Shape;2226;p62"/>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27" name="Google Shape;2227;p62"/>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28" name="Google Shape;2228;p62"/>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29" name="Google Shape;2229;p62"/>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30" name="Google Shape;2230;p62"/>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31" name="Google Shape;2231;p62"/>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32" name="Google Shape;2232;p62"/>
          <p:cNvSpPr txBox="1"/>
          <p:nvPr/>
        </p:nvSpPr>
        <p:spPr>
          <a:xfrm>
            <a:off x="3962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33" name="Google Shape;2233;p62"/>
          <p:cNvSpPr txBox="1"/>
          <p:nvPr/>
        </p:nvSpPr>
        <p:spPr>
          <a:xfrm>
            <a:off x="2590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34" name="Google Shape;2234;p62"/>
          <p:cNvSpPr txBox="1"/>
          <p:nvPr/>
        </p:nvSpPr>
        <p:spPr>
          <a:xfrm>
            <a:off x="3505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35" name="Google Shape;2235;p62"/>
          <p:cNvSpPr txBox="1"/>
          <p:nvPr/>
        </p:nvSpPr>
        <p:spPr>
          <a:xfrm>
            <a:off x="3733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36" name="Google Shape;2236;p62"/>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37" name="Google Shape;2237;p62"/>
          <p:cNvSpPr txBox="1"/>
          <p:nvPr/>
        </p:nvSpPr>
        <p:spPr>
          <a:xfrm>
            <a:off x="3048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38" name="Google Shape;2238;p62"/>
          <p:cNvSpPr txBox="1"/>
          <p:nvPr/>
        </p:nvSpPr>
        <p:spPr>
          <a:xfrm>
            <a:off x="3276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39" name="Google Shape;2239;p62"/>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40" name="Google Shape;2240;p62"/>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41" name="Google Shape;2241;p62"/>
          <p:cNvSpPr txBox="1"/>
          <p:nvPr/>
        </p:nvSpPr>
        <p:spPr>
          <a:xfrm>
            <a:off x="4648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42" name="Google Shape;2242;p62"/>
          <p:cNvSpPr txBox="1"/>
          <p:nvPr/>
        </p:nvSpPr>
        <p:spPr>
          <a:xfrm>
            <a:off x="6248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43" name="Google Shape;2243;p62"/>
          <p:cNvSpPr txBox="1"/>
          <p:nvPr/>
        </p:nvSpPr>
        <p:spPr>
          <a:xfrm>
            <a:off x="4876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44" name="Google Shape;2244;p62"/>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45" name="Google Shape;2245;p62"/>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46" name="Google Shape;2246;p62"/>
          <p:cNvSpPr txBox="1"/>
          <p:nvPr/>
        </p:nvSpPr>
        <p:spPr>
          <a:xfrm>
            <a:off x="5105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47" name="Google Shape;2247;p62"/>
          <p:cNvSpPr txBox="1"/>
          <p:nvPr/>
        </p:nvSpPr>
        <p:spPr>
          <a:xfrm>
            <a:off x="5334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48" name="Google Shape;2248;p62"/>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49" name="Google Shape;2249;p62"/>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50" name="Google Shape;2250;p62"/>
          <p:cNvSpPr txBox="1"/>
          <p:nvPr/>
        </p:nvSpPr>
        <p:spPr>
          <a:xfrm>
            <a:off x="6705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51" name="Google Shape;2251;p62"/>
          <p:cNvSpPr txBox="1"/>
          <p:nvPr/>
        </p:nvSpPr>
        <p:spPr>
          <a:xfrm>
            <a:off x="6934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52" name="Google Shape;2252;p62"/>
          <p:cNvSpPr txBox="1"/>
          <p:nvPr/>
        </p:nvSpPr>
        <p:spPr>
          <a:xfrm>
            <a:off x="7162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53" name="Google Shape;2253;p62"/>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54" name="Google Shape;2254;p62"/>
          <p:cNvSpPr txBox="1"/>
          <p:nvPr/>
        </p:nvSpPr>
        <p:spPr>
          <a:xfrm>
            <a:off x="6934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55" name="Google Shape;2255;p62"/>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56" name="Google Shape;2256;p62"/>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57" name="Google Shape;2257;p62"/>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58" name="Google Shape;2258;p62"/>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59" name="Google Shape;2259;p62"/>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60" name="Google Shape;2260;p62"/>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61" name="Google Shape;2261;p62"/>
          <p:cNvSpPr txBox="1"/>
          <p:nvPr/>
        </p:nvSpPr>
        <p:spPr>
          <a:xfrm>
            <a:off x="3276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62" name="Google Shape;2262;p62"/>
          <p:cNvSpPr txBox="1"/>
          <p:nvPr/>
        </p:nvSpPr>
        <p:spPr>
          <a:xfrm>
            <a:off x="5105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63" name="Google Shape;2263;p62"/>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64" name="Google Shape;2264;p62"/>
          <p:cNvSpPr txBox="1"/>
          <p:nvPr/>
        </p:nvSpPr>
        <p:spPr>
          <a:xfrm>
            <a:off x="3733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65" name="Google Shape;2265;p62"/>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66" name="Google Shape;2266;p62"/>
          <p:cNvSpPr txBox="1"/>
          <p:nvPr/>
        </p:nvSpPr>
        <p:spPr>
          <a:xfrm>
            <a:off x="4648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2267" name="Google Shape;2267;p62"/>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2268" name="Google Shape;2268;p62"/>
          <p:cNvCxnSpPr/>
          <p:nvPr/>
        </p:nvCxnSpPr>
        <p:spPr>
          <a:xfrm>
            <a:off x="1981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2269" name="Google Shape;2269;p62"/>
          <p:cNvCxnSpPr/>
          <p:nvPr/>
        </p:nvCxnSpPr>
        <p:spPr>
          <a:xfrm>
            <a:off x="5181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270" name="Google Shape;2270;p62"/>
          <p:cNvCxnSpPr/>
          <p:nvPr/>
        </p:nvCxnSpPr>
        <p:spPr>
          <a:xfrm>
            <a:off x="51816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271" name="Google Shape;2271;p62"/>
          <p:cNvCxnSpPr/>
          <p:nvPr/>
        </p:nvCxnSpPr>
        <p:spPr>
          <a:xfrm>
            <a:off x="56388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272" name="Google Shape;2272;p62"/>
          <p:cNvCxnSpPr/>
          <p:nvPr/>
        </p:nvCxnSpPr>
        <p:spPr>
          <a:xfrm>
            <a:off x="56388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273" name="Google Shape;2273;p62"/>
          <p:cNvCxnSpPr/>
          <p:nvPr/>
        </p:nvCxnSpPr>
        <p:spPr>
          <a:xfrm>
            <a:off x="60960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274" name="Google Shape;2274;p62"/>
          <p:cNvCxnSpPr/>
          <p:nvPr/>
        </p:nvCxnSpPr>
        <p:spPr>
          <a:xfrm>
            <a:off x="6096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275" name="Google Shape;2275;p62"/>
          <p:cNvCxnSpPr/>
          <p:nvPr/>
        </p:nvCxnSpPr>
        <p:spPr>
          <a:xfrm>
            <a:off x="6553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276" name="Google Shape;2276;p62"/>
          <p:cNvCxnSpPr/>
          <p:nvPr/>
        </p:nvCxnSpPr>
        <p:spPr>
          <a:xfrm>
            <a:off x="6553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277" name="Google Shape;2277;p62"/>
          <p:cNvCxnSpPr/>
          <p:nvPr/>
        </p:nvCxnSpPr>
        <p:spPr>
          <a:xfrm>
            <a:off x="7010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278" name="Google Shape;2278;p62"/>
          <p:cNvCxnSpPr/>
          <p:nvPr/>
        </p:nvCxnSpPr>
        <p:spPr>
          <a:xfrm>
            <a:off x="7010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279" name="Google Shape;2279;p62"/>
          <p:cNvCxnSpPr/>
          <p:nvPr/>
        </p:nvCxnSpPr>
        <p:spPr>
          <a:xfrm>
            <a:off x="38100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280" name="Google Shape;2280;p62"/>
          <p:cNvCxnSpPr/>
          <p:nvPr/>
        </p:nvCxnSpPr>
        <p:spPr>
          <a:xfrm>
            <a:off x="3810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281" name="Google Shape;2281;p62"/>
          <p:cNvCxnSpPr/>
          <p:nvPr/>
        </p:nvCxnSpPr>
        <p:spPr>
          <a:xfrm>
            <a:off x="2438400" y="5410200"/>
            <a:ext cx="1587"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2282" name="Google Shape;2282;p62"/>
          <p:cNvCxnSpPr/>
          <p:nvPr/>
        </p:nvCxnSpPr>
        <p:spPr>
          <a:xfrm>
            <a:off x="2438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2283" name="Google Shape;2283;p62"/>
          <p:cNvCxnSpPr/>
          <p:nvPr/>
        </p:nvCxnSpPr>
        <p:spPr>
          <a:xfrm>
            <a:off x="4724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284" name="Google Shape;2284;p62"/>
          <p:cNvCxnSpPr/>
          <p:nvPr/>
        </p:nvCxnSpPr>
        <p:spPr>
          <a:xfrm>
            <a:off x="4724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285" name="Google Shape;2285;p62"/>
          <p:cNvCxnSpPr/>
          <p:nvPr/>
        </p:nvCxnSpPr>
        <p:spPr>
          <a:xfrm>
            <a:off x="4267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286" name="Google Shape;2286;p62"/>
          <p:cNvCxnSpPr/>
          <p:nvPr/>
        </p:nvCxnSpPr>
        <p:spPr>
          <a:xfrm>
            <a:off x="4267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287" name="Google Shape;2287;p62"/>
          <p:cNvCxnSpPr/>
          <p:nvPr/>
        </p:nvCxnSpPr>
        <p:spPr>
          <a:xfrm>
            <a:off x="2895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288" name="Google Shape;2288;p62"/>
          <p:cNvCxnSpPr/>
          <p:nvPr/>
        </p:nvCxnSpPr>
        <p:spPr>
          <a:xfrm flipH="1">
            <a:off x="3121025" y="5410200"/>
            <a:ext cx="23495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289" name="Google Shape;2289;p62"/>
          <p:cNvCxnSpPr/>
          <p:nvPr/>
        </p:nvCxnSpPr>
        <p:spPr>
          <a:xfrm>
            <a:off x="33528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290" name="Google Shape;2290;p62"/>
          <p:cNvCxnSpPr/>
          <p:nvPr/>
        </p:nvCxnSpPr>
        <p:spPr>
          <a:xfrm>
            <a:off x="33528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291" name="Google Shape;2291;p62"/>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292" name="Google Shape;2292;p62"/>
          <p:cNvCxnSpPr/>
          <p:nvPr/>
        </p:nvCxnSpPr>
        <p:spPr>
          <a:xfrm>
            <a:off x="2438400" y="4572000"/>
            <a:ext cx="1587"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2293" name="Google Shape;2293;p62"/>
          <p:cNvCxnSpPr/>
          <p:nvPr/>
        </p:nvCxnSpPr>
        <p:spPr>
          <a:xfrm flipH="1">
            <a:off x="1978025" y="4572000"/>
            <a:ext cx="463550" cy="685800"/>
          </a:xfrm>
          <a:prstGeom prst="straightConnector1">
            <a:avLst/>
          </a:prstGeom>
          <a:noFill/>
          <a:ln cap="sq" cmpd="sng" w="12600">
            <a:solidFill>
              <a:srgbClr val="000000"/>
            </a:solidFill>
            <a:prstDash val="solid"/>
            <a:miter lim="800000"/>
            <a:headEnd len="med" w="med" type="none"/>
            <a:tailEnd len="med" w="med" type="none"/>
          </a:ln>
        </p:spPr>
      </p:cxnSp>
      <p:cxnSp>
        <p:nvCxnSpPr>
          <p:cNvPr id="2294" name="Google Shape;2294;p62"/>
          <p:cNvCxnSpPr/>
          <p:nvPr/>
        </p:nvCxnSpPr>
        <p:spPr>
          <a:xfrm>
            <a:off x="4724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295" name="Google Shape;2295;p62"/>
          <p:cNvCxnSpPr/>
          <p:nvPr/>
        </p:nvCxnSpPr>
        <p:spPr>
          <a:xfrm flipH="1">
            <a:off x="42640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296" name="Google Shape;2296;p62"/>
          <p:cNvCxnSpPr/>
          <p:nvPr/>
        </p:nvCxnSpPr>
        <p:spPr>
          <a:xfrm>
            <a:off x="60960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297" name="Google Shape;2297;p62"/>
          <p:cNvCxnSpPr/>
          <p:nvPr/>
        </p:nvCxnSpPr>
        <p:spPr>
          <a:xfrm flipH="1">
            <a:off x="56356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298" name="Google Shape;2298;p62"/>
          <p:cNvCxnSpPr/>
          <p:nvPr/>
        </p:nvCxnSpPr>
        <p:spPr>
          <a:xfrm>
            <a:off x="33528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299" name="Google Shape;2299;p62"/>
          <p:cNvCxnSpPr/>
          <p:nvPr/>
        </p:nvCxnSpPr>
        <p:spPr>
          <a:xfrm flipH="1">
            <a:off x="28924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300" name="Google Shape;2300;p62"/>
          <p:cNvCxnSpPr/>
          <p:nvPr/>
        </p:nvCxnSpPr>
        <p:spPr>
          <a:xfrm>
            <a:off x="3352800" y="45720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301" name="Google Shape;2301;p62"/>
          <p:cNvCxnSpPr/>
          <p:nvPr/>
        </p:nvCxnSpPr>
        <p:spPr>
          <a:xfrm>
            <a:off x="5181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302" name="Google Shape;2302;p62"/>
          <p:cNvCxnSpPr/>
          <p:nvPr/>
        </p:nvCxnSpPr>
        <p:spPr>
          <a:xfrm>
            <a:off x="65532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303" name="Google Shape;2303;p62"/>
          <p:cNvCxnSpPr/>
          <p:nvPr/>
        </p:nvCxnSpPr>
        <p:spPr>
          <a:xfrm>
            <a:off x="7010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304" name="Google Shape;2304;p62"/>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305" name="Google Shape;2305;p62"/>
          <p:cNvCxnSpPr/>
          <p:nvPr/>
        </p:nvCxnSpPr>
        <p:spPr>
          <a:xfrm flipH="1">
            <a:off x="2435225" y="3733800"/>
            <a:ext cx="61595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2306" name="Google Shape;2306;p62"/>
          <p:cNvCxnSpPr/>
          <p:nvPr/>
        </p:nvCxnSpPr>
        <p:spPr>
          <a:xfrm>
            <a:off x="3048000" y="3733800"/>
            <a:ext cx="3048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307" name="Google Shape;2307;p62"/>
          <p:cNvCxnSpPr/>
          <p:nvPr/>
        </p:nvCxnSpPr>
        <p:spPr>
          <a:xfrm>
            <a:off x="3962400" y="3733800"/>
            <a:ext cx="7620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308" name="Google Shape;2308;p62"/>
          <p:cNvCxnSpPr/>
          <p:nvPr/>
        </p:nvCxnSpPr>
        <p:spPr>
          <a:xfrm>
            <a:off x="4876800" y="3733800"/>
            <a:ext cx="3048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309" name="Google Shape;2309;p62"/>
          <p:cNvCxnSpPr/>
          <p:nvPr/>
        </p:nvCxnSpPr>
        <p:spPr>
          <a:xfrm>
            <a:off x="56388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310" name="Google Shape;2310;p62"/>
          <p:cNvCxnSpPr/>
          <p:nvPr/>
        </p:nvCxnSpPr>
        <p:spPr>
          <a:xfrm>
            <a:off x="6553200" y="37338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311" name="Google Shape;2311;p62"/>
          <p:cNvCxnSpPr/>
          <p:nvPr/>
        </p:nvCxnSpPr>
        <p:spPr>
          <a:xfrm>
            <a:off x="65532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312" name="Google Shape;2312;p62"/>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2313" name="Google Shape;2313;p62"/>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14" name="Google Shape;2314;p62"/>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15" name="Google Shape;2315;p62"/>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16" name="Google Shape;2316;p62"/>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2317" name="Google Shape;2317;p62"/>
          <p:cNvCxnSpPr/>
          <p:nvPr/>
        </p:nvCxnSpPr>
        <p:spPr>
          <a:xfrm flipH="1">
            <a:off x="3044825" y="3048000"/>
            <a:ext cx="463550"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2318" name="Google Shape;2318;p62"/>
          <p:cNvCxnSpPr/>
          <p:nvPr/>
        </p:nvCxnSpPr>
        <p:spPr>
          <a:xfrm flipH="1">
            <a:off x="3959225" y="3048000"/>
            <a:ext cx="61595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319" name="Google Shape;2319;p62"/>
          <p:cNvCxnSpPr/>
          <p:nvPr/>
        </p:nvCxnSpPr>
        <p:spPr>
          <a:xfrm>
            <a:off x="4572000" y="3048000"/>
            <a:ext cx="3048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320" name="Google Shape;2320;p62"/>
          <p:cNvCxnSpPr/>
          <p:nvPr/>
        </p:nvCxnSpPr>
        <p:spPr>
          <a:xfrm>
            <a:off x="5638800" y="3048000"/>
            <a:ext cx="1587"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321" name="Google Shape;2321;p62"/>
          <p:cNvCxnSpPr/>
          <p:nvPr/>
        </p:nvCxnSpPr>
        <p:spPr>
          <a:xfrm>
            <a:off x="5638800" y="3048000"/>
            <a:ext cx="914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322" name="Google Shape;2322;p62"/>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323" name="Google Shape;2323;p62"/>
          <p:cNvCxnSpPr/>
          <p:nvPr/>
        </p:nvCxnSpPr>
        <p:spPr>
          <a:xfrm flipH="1">
            <a:off x="3502025" y="2438400"/>
            <a:ext cx="5397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2324" name="Google Shape;2324;p62"/>
          <p:cNvCxnSpPr/>
          <p:nvPr/>
        </p:nvCxnSpPr>
        <p:spPr>
          <a:xfrm>
            <a:off x="40386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2325" name="Google Shape;2325;p62"/>
          <p:cNvCxnSpPr/>
          <p:nvPr/>
        </p:nvCxnSpPr>
        <p:spPr>
          <a:xfrm flipH="1">
            <a:off x="5635625" y="2438400"/>
            <a:ext cx="53975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2326" name="Google Shape;2326;p62"/>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2327" name="Google Shape;2327;p62"/>
          <p:cNvCxnSpPr/>
          <p:nvPr/>
        </p:nvCxnSpPr>
        <p:spPr>
          <a:xfrm flipH="1">
            <a:off x="4035425" y="1828800"/>
            <a:ext cx="10731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2328" name="Google Shape;2328;p62"/>
          <p:cNvCxnSpPr/>
          <p:nvPr/>
        </p:nvCxnSpPr>
        <p:spPr>
          <a:xfrm>
            <a:off x="5105400" y="1828800"/>
            <a:ext cx="1066800" cy="457200"/>
          </a:xfrm>
          <a:prstGeom prst="straightConnector1">
            <a:avLst/>
          </a:prstGeom>
          <a:noFill/>
          <a:ln cap="sq" cmpd="sng" w="9525">
            <a:solidFill>
              <a:srgbClr val="000000"/>
            </a:solidFill>
            <a:prstDash val="solid"/>
            <a:miter lim="800000"/>
            <a:headEnd len="med" w="med" type="none"/>
            <a:tailEnd len="med" w="med" type="none"/>
          </a:ln>
        </p:spPr>
      </p:cxnSp>
      <p:sp>
        <p:nvSpPr>
          <p:cNvPr id="2329" name="Google Shape;2329;p62"/>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330" name="Google Shape;2330;p62"/>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331" name="Google Shape;2331;p62"/>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332" name="Google Shape;2332;p62"/>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333" name="Google Shape;2333;p62"/>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334" name="Google Shape;2334;p62"/>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335" name="Google Shape;2335;p62"/>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336" name="Google Shape;2336;p62"/>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337" name="Google Shape;2337;p62"/>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338" name="Google Shape;2338;p62"/>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339" name="Google Shape;2339;p62"/>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340" name="Google Shape;2340;p62"/>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341" name="Google Shape;2341;p62"/>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342" name="Google Shape;2342;p62"/>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343" name="Google Shape;2343;p62"/>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2344" name="Google Shape;2344;p62"/>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345" name="Google Shape;2345;p62"/>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346" name="Google Shape;2346;p62"/>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347" name="Google Shape;2347;p62"/>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2348" name="Google Shape;2348;p62"/>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349" name="Google Shape;2349;p62"/>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350" name="Google Shape;2350;p62"/>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351" name="Google Shape;2351;p62"/>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352" name="Google Shape;2352;p62"/>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353" name="Google Shape;2353;p62"/>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354" name="Google Shape;2354;p62"/>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2355" name="Google Shape;2355;p62"/>
          <p:cNvSpPr txBox="1"/>
          <p:nvPr/>
        </p:nvSpPr>
        <p:spPr>
          <a:xfrm>
            <a:off x="2667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2356" name="Google Shape;2356;p62"/>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2357" name="Google Shape;2357;p62"/>
          <p:cNvSpPr txBox="1"/>
          <p:nvPr/>
        </p:nvSpPr>
        <p:spPr>
          <a:xfrm>
            <a:off x="20574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grpSp>
        <p:nvGrpSpPr>
          <p:cNvPr id="2358" name="Google Shape;2358;p62"/>
          <p:cNvGrpSpPr/>
          <p:nvPr/>
        </p:nvGrpSpPr>
        <p:grpSpPr>
          <a:xfrm>
            <a:off x="609600" y="1143000"/>
            <a:ext cx="911225" cy="655637"/>
            <a:chOff x="384" y="720"/>
            <a:chExt cx="574" cy="413"/>
          </a:xfrm>
        </p:grpSpPr>
        <p:sp>
          <p:nvSpPr>
            <p:cNvPr id="2359" name="Google Shape;2359;p62"/>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60" name="Google Shape;2360;p62"/>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61" name="Google Shape;2361;p62"/>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2362" name="Google Shape;2362;p62"/>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2363" name="Google Shape;2363;p62"/>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2364" name="Google Shape;2364;p62"/>
          <p:cNvSpPr txBox="1"/>
          <p:nvPr/>
        </p:nvSpPr>
        <p:spPr>
          <a:xfrm>
            <a:off x="2438400" y="3810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71" name="Shape 2371"/>
        <p:cNvGrpSpPr/>
        <p:nvPr/>
      </p:nvGrpSpPr>
      <p:grpSpPr>
        <a:xfrm>
          <a:off x="0" y="0"/>
          <a:ext cx="0" cy="0"/>
          <a:chOff x="0" y="0"/>
          <a:chExt cx="0" cy="0"/>
        </a:xfrm>
      </p:grpSpPr>
      <p:sp>
        <p:nvSpPr>
          <p:cNvPr id="2372" name="Google Shape;2372;p63"/>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73" name="Google Shape;2373;p63"/>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74" name="Google Shape;2374;p63"/>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75" name="Google Shape;2375;p63"/>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76" name="Google Shape;2376;p63"/>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77" name="Google Shape;2377;p63"/>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78" name="Google Shape;2378;p63"/>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79" name="Google Shape;2379;p63"/>
          <p:cNvSpPr txBox="1"/>
          <p:nvPr/>
        </p:nvSpPr>
        <p:spPr>
          <a:xfrm>
            <a:off x="5105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80" name="Google Shape;2380;p63"/>
          <p:cNvSpPr txBox="1"/>
          <p:nvPr/>
        </p:nvSpPr>
        <p:spPr>
          <a:xfrm>
            <a:off x="6934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81" name="Google Shape;2381;p63"/>
          <p:cNvSpPr txBox="1"/>
          <p:nvPr/>
        </p:nvSpPr>
        <p:spPr>
          <a:xfrm>
            <a:off x="4800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82" name="Google Shape;2382;p63"/>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83" name="Google Shape;2383;p63"/>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84" name="Google Shape;2384;p63"/>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85" name="Google Shape;2385;p63"/>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86" name="Google Shape;2386;p63"/>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87" name="Google Shape;2387;p63"/>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88" name="Google Shape;2388;p63"/>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89" name="Google Shape;2389;p63"/>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90" name="Google Shape;2390;p63"/>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91" name="Google Shape;2391;p63"/>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92" name="Google Shape;2392;p63"/>
          <p:cNvSpPr txBox="1"/>
          <p:nvPr/>
        </p:nvSpPr>
        <p:spPr>
          <a:xfrm>
            <a:off x="3962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93" name="Google Shape;2393;p63"/>
          <p:cNvSpPr txBox="1"/>
          <p:nvPr/>
        </p:nvSpPr>
        <p:spPr>
          <a:xfrm>
            <a:off x="2590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94" name="Google Shape;2394;p63"/>
          <p:cNvSpPr txBox="1"/>
          <p:nvPr/>
        </p:nvSpPr>
        <p:spPr>
          <a:xfrm>
            <a:off x="3505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95" name="Google Shape;2395;p63"/>
          <p:cNvSpPr txBox="1"/>
          <p:nvPr/>
        </p:nvSpPr>
        <p:spPr>
          <a:xfrm>
            <a:off x="3733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96" name="Google Shape;2396;p63"/>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97" name="Google Shape;2397;p63"/>
          <p:cNvSpPr txBox="1"/>
          <p:nvPr/>
        </p:nvSpPr>
        <p:spPr>
          <a:xfrm>
            <a:off x="3048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98" name="Google Shape;2398;p63"/>
          <p:cNvSpPr txBox="1"/>
          <p:nvPr/>
        </p:nvSpPr>
        <p:spPr>
          <a:xfrm>
            <a:off x="3276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99" name="Google Shape;2399;p63"/>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00" name="Google Shape;2400;p63"/>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01" name="Google Shape;2401;p63"/>
          <p:cNvSpPr txBox="1"/>
          <p:nvPr/>
        </p:nvSpPr>
        <p:spPr>
          <a:xfrm>
            <a:off x="4648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02" name="Google Shape;2402;p63"/>
          <p:cNvSpPr txBox="1"/>
          <p:nvPr/>
        </p:nvSpPr>
        <p:spPr>
          <a:xfrm>
            <a:off x="6248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03" name="Google Shape;2403;p63"/>
          <p:cNvSpPr txBox="1"/>
          <p:nvPr/>
        </p:nvSpPr>
        <p:spPr>
          <a:xfrm>
            <a:off x="4876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04" name="Google Shape;2404;p63"/>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05" name="Google Shape;2405;p63"/>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06" name="Google Shape;2406;p63"/>
          <p:cNvSpPr txBox="1"/>
          <p:nvPr/>
        </p:nvSpPr>
        <p:spPr>
          <a:xfrm>
            <a:off x="5105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07" name="Google Shape;2407;p63"/>
          <p:cNvSpPr txBox="1"/>
          <p:nvPr/>
        </p:nvSpPr>
        <p:spPr>
          <a:xfrm>
            <a:off x="5334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08" name="Google Shape;2408;p63"/>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09" name="Google Shape;2409;p63"/>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10" name="Google Shape;2410;p63"/>
          <p:cNvSpPr txBox="1"/>
          <p:nvPr/>
        </p:nvSpPr>
        <p:spPr>
          <a:xfrm>
            <a:off x="6705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11" name="Google Shape;2411;p63"/>
          <p:cNvSpPr txBox="1"/>
          <p:nvPr/>
        </p:nvSpPr>
        <p:spPr>
          <a:xfrm>
            <a:off x="6934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12" name="Google Shape;2412;p63"/>
          <p:cNvSpPr txBox="1"/>
          <p:nvPr/>
        </p:nvSpPr>
        <p:spPr>
          <a:xfrm>
            <a:off x="7162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13" name="Google Shape;2413;p63"/>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14" name="Google Shape;2414;p63"/>
          <p:cNvSpPr txBox="1"/>
          <p:nvPr/>
        </p:nvSpPr>
        <p:spPr>
          <a:xfrm>
            <a:off x="6934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15" name="Google Shape;2415;p63"/>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16" name="Google Shape;2416;p63"/>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17" name="Google Shape;2417;p63"/>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18" name="Google Shape;2418;p63"/>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19" name="Google Shape;2419;p63"/>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20" name="Google Shape;2420;p63"/>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21" name="Google Shape;2421;p63"/>
          <p:cNvSpPr txBox="1"/>
          <p:nvPr/>
        </p:nvSpPr>
        <p:spPr>
          <a:xfrm>
            <a:off x="3276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22" name="Google Shape;2422;p63"/>
          <p:cNvSpPr txBox="1"/>
          <p:nvPr/>
        </p:nvSpPr>
        <p:spPr>
          <a:xfrm>
            <a:off x="5105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23" name="Google Shape;2423;p63"/>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24" name="Google Shape;2424;p63"/>
          <p:cNvSpPr txBox="1"/>
          <p:nvPr/>
        </p:nvSpPr>
        <p:spPr>
          <a:xfrm>
            <a:off x="3733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25" name="Google Shape;2425;p63"/>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26" name="Google Shape;2426;p63"/>
          <p:cNvSpPr txBox="1"/>
          <p:nvPr/>
        </p:nvSpPr>
        <p:spPr>
          <a:xfrm>
            <a:off x="4648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2427" name="Google Shape;2427;p63"/>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2428" name="Google Shape;2428;p63"/>
          <p:cNvCxnSpPr/>
          <p:nvPr/>
        </p:nvCxnSpPr>
        <p:spPr>
          <a:xfrm>
            <a:off x="1981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2429" name="Google Shape;2429;p63"/>
          <p:cNvCxnSpPr/>
          <p:nvPr/>
        </p:nvCxnSpPr>
        <p:spPr>
          <a:xfrm>
            <a:off x="5181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430" name="Google Shape;2430;p63"/>
          <p:cNvCxnSpPr/>
          <p:nvPr/>
        </p:nvCxnSpPr>
        <p:spPr>
          <a:xfrm>
            <a:off x="51816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431" name="Google Shape;2431;p63"/>
          <p:cNvCxnSpPr/>
          <p:nvPr/>
        </p:nvCxnSpPr>
        <p:spPr>
          <a:xfrm>
            <a:off x="56388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432" name="Google Shape;2432;p63"/>
          <p:cNvCxnSpPr/>
          <p:nvPr/>
        </p:nvCxnSpPr>
        <p:spPr>
          <a:xfrm>
            <a:off x="56388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433" name="Google Shape;2433;p63"/>
          <p:cNvCxnSpPr/>
          <p:nvPr/>
        </p:nvCxnSpPr>
        <p:spPr>
          <a:xfrm>
            <a:off x="60960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434" name="Google Shape;2434;p63"/>
          <p:cNvCxnSpPr/>
          <p:nvPr/>
        </p:nvCxnSpPr>
        <p:spPr>
          <a:xfrm>
            <a:off x="6096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435" name="Google Shape;2435;p63"/>
          <p:cNvCxnSpPr/>
          <p:nvPr/>
        </p:nvCxnSpPr>
        <p:spPr>
          <a:xfrm>
            <a:off x="6553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436" name="Google Shape;2436;p63"/>
          <p:cNvCxnSpPr/>
          <p:nvPr/>
        </p:nvCxnSpPr>
        <p:spPr>
          <a:xfrm>
            <a:off x="6553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437" name="Google Shape;2437;p63"/>
          <p:cNvCxnSpPr/>
          <p:nvPr/>
        </p:nvCxnSpPr>
        <p:spPr>
          <a:xfrm>
            <a:off x="7010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438" name="Google Shape;2438;p63"/>
          <p:cNvCxnSpPr/>
          <p:nvPr/>
        </p:nvCxnSpPr>
        <p:spPr>
          <a:xfrm>
            <a:off x="7010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439" name="Google Shape;2439;p63"/>
          <p:cNvCxnSpPr/>
          <p:nvPr/>
        </p:nvCxnSpPr>
        <p:spPr>
          <a:xfrm>
            <a:off x="38100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440" name="Google Shape;2440;p63"/>
          <p:cNvCxnSpPr/>
          <p:nvPr/>
        </p:nvCxnSpPr>
        <p:spPr>
          <a:xfrm>
            <a:off x="3810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441" name="Google Shape;2441;p63"/>
          <p:cNvCxnSpPr/>
          <p:nvPr/>
        </p:nvCxnSpPr>
        <p:spPr>
          <a:xfrm>
            <a:off x="24384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2442" name="Google Shape;2442;p63"/>
          <p:cNvCxnSpPr/>
          <p:nvPr/>
        </p:nvCxnSpPr>
        <p:spPr>
          <a:xfrm>
            <a:off x="2438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2443" name="Google Shape;2443;p63"/>
          <p:cNvCxnSpPr/>
          <p:nvPr/>
        </p:nvCxnSpPr>
        <p:spPr>
          <a:xfrm>
            <a:off x="4724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444" name="Google Shape;2444;p63"/>
          <p:cNvCxnSpPr/>
          <p:nvPr/>
        </p:nvCxnSpPr>
        <p:spPr>
          <a:xfrm>
            <a:off x="4724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445" name="Google Shape;2445;p63"/>
          <p:cNvCxnSpPr/>
          <p:nvPr/>
        </p:nvCxnSpPr>
        <p:spPr>
          <a:xfrm>
            <a:off x="4267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446" name="Google Shape;2446;p63"/>
          <p:cNvCxnSpPr/>
          <p:nvPr/>
        </p:nvCxnSpPr>
        <p:spPr>
          <a:xfrm>
            <a:off x="4267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447" name="Google Shape;2447;p63"/>
          <p:cNvCxnSpPr/>
          <p:nvPr/>
        </p:nvCxnSpPr>
        <p:spPr>
          <a:xfrm>
            <a:off x="2895600" y="5410200"/>
            <a:ext cx="1587"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2448" name="Google Shape;2448;p63"/>
          <p:cNvCxnSpPr/>
          <p:nvPr/>
        </p:nvCxnSpPr>
        <p:spPr>
          <a:xfrm flipH="1">
            <a:off x="3121025" y="5410200"/>
            <a:ext cx="23495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449" name="Google Shape;2449;p63"/>
          <p:cNvCxnSpPr/>
          <p:nvPr/>
        </p:nvCxnSpPr>
        <p:spPr>
          <a:xfrm>
            <a:off x="33528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450" name="Google Shape;2450;p63"/>
          <p:cNvCxnSpPr/>
          <p:nvPr/>
        </p:nvCxnSpPr>
        <p:spPr>
          <a:xfrm>
            <a:off x="33528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451" name="Google Shape;2451;p63"/>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452" name="Google Shape;2452;p63"/>
          <p:cNvCxnSpPr/>
          <p:nvPr/>
        </p:nvCxnSpPr>
        <p:spPr>
          <a:xfrm>
            <a:off x="24384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2453" name="Google Shape;2453;p63"/>
          <p:cNvCxnSpPr/>
          <p:nvPr/>
        </p:nvCxnSpPr>
        <p:spPr>
          <a:xfrm flipH="1">
            <a:off x="1978025" y="4572000"/>
            <a:ext cx="463550" cy="685800"/>
          </a:xfrm>
          <a:prstGeom prst="straightConnector1">
            <a:avLst/>
          </a:prstGeom>
          <a:noFill/>
          <a:ln cap="sq" cmpd="sng" w="12600">
            <a:solidFill>
              <a:srgbClr val="000000"/>
            </a:solidFill>
            <a:prstDash val="solid"/>
            <a:miter lim="800000"/>
            <a:headEnd len="med" w="med" type="none"/>
            <a:tailEnd len="med" w="med" type="none"/>
          </a:ln>
        </p:spPr>
      </p:cxnSp>
      <p:cxnSp>
        <p:nvCxnSpPr>
          <p:cNvPr id="2454" name="Google Shape;2454;p63"/>
          <p:cNvCxnSpPr/>
          <p:nvPr/>
        </p:nvCxnSpPr>
        <p:spPr>
          <a:xfrm>
            <a:off x="4724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455" name="Google Shape;2455;p63"/>
          <p:cNvCxnSpPr/>
          <p:nvPr/>
        </p:nvCxnSpPr>
        <p:spPr>
          <a:xfrm flipH="1">
            <a:off x="42640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456" name="Google Shape;2456;p63"/>
          <p:cNvCxnSpPr/>
          <p:nvPr/>
        </p:nvCxnSpPr>
        <p:spPr>
          <a:xfrm>
            <a:off x="60960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457" name="Google Shape;2457;p63"/>
          <p:cNvCxnSpPr/>
          <p:nvPr/>
        </p:nvCxnSpPr>
        <p:spPr>
          <a:xfrm flipH="1">
            <a:off x="56356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458" name="Google Shape;2458;p63"/>
          <p:cNvCxnSpPr/>
          <p:nvPr/>
        </p:nvCxnSpPr>
        <p:spPr>
          <a:xfrm>
            <a:off x="33528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459" name="Google Shape;2459;p63"/>
          <p:cNvCxnSpPr/>
          <p:nvPr/>
        </p:nvCxnSpPr>
        <p:spPr>
          <a:xfrm flipH="1">
            <a:off x="2892425" y="4572000"/>
            <a:ext cx="46355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2460" name="Google Shape;2460;p63"/>
          <p:cNvCxnSpPr/>
          <p:nvPr/>
        </p:nvCxnSpPr>
        <p:spPr>
          <a:xfrm>
            <a:off x="3352800" y="45720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461" name="Google Shape;2461;p63"/>
          <p:cNvCxnSpPr/>
          <p:nvPr/>
        </p:nvCxnSpPr>
        <p:spPr>
          <a:xfrm>
            <a:off x="5181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462" name="Google Shape;2462;p63"/>
          <p:cNvCxnSpPr/>
          <p:nvPr/>
        </p:nvCxnSpPr>
        <p:spPr>
          <a:xfrm>
            <a:off x="65532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463" name="Google Shape;2463;p63"/>
          <p:cNvCxnSpPr/>
          <p:nvPr/>
        </p:nvCxnSpPr>
        <p:spPr>
          <a:xfrm>
            <a:off x="7010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464" name="Google Shape;2464;p63"/>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465" name="Google Shape;2465;p63"/>
          <p:cNvCxnSpPr/>
          <p:nvPr/>
        </p:nvCxnSpPr>
        <p:spPr>
          <a:xfrm flipH="1">
            <a:off x="2435225" y="3733800"/>
            <a:ext cx="6159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2466" name="Google Shape;2466;p63"/>
          <p:cNvCxnSpPr/>
          <p:nvPr/>
        </p:nvCxnSpPr>
        <p:spPr>
          <a:xfrm>
            <a:off x="3048000" y="3733800"/>
            <a:ext cx="30480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2467" name="Google Shape;2467;p63"/>
          <p:cNvCxnSpPr/>
          <p:nvPr/>
        </p:nvCxnSpPr>
        <p:spPr>
          <a:xfrm>
            <a:off x="3962400" y="3733800"/>
            <a:ext cx="7620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468" name="Google Shape;2468;p63"/>
          <p:cNvCxnSpPr/>
          <p:nvPr/>
        </p:nvCxnSpPr>
        <p:spPr>
          <a:xfrm>
            <a:off x="4876800" y="3733800"/>
            <a:ext cx="3048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469" name="Google Shape;2469;p63"/>
          <p:cNvCxnSpPr/>
          <p:nvPr/>
        </p:nvCxnSpPr>
        <p:spPr>
          <a:xfrm>
            <a:off x="56388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470" name="Google Shape;2470;p63"/>
          <p:cNvCxnSpPr/>
          <p:nvPr/>
        </p:nvCxnSpPr>
        <p:spPr>
          <a:xfrm>
            <a:off x="6553200" y="37338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471" name="Google Shape;2471;p63"/>
          <p:cNvCxnSpPr/>
          <p:nvPr/>
        </p:nvCxnSpPr>
        <p:spPr>
          <a:xfrm>
            <a:off x="65532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472" name="Google Shape;2472;p63"/>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2473" name="Google Shape;2473;p63"/>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74" name="Google Shape;2474;p63"/>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75" name="Google Shape;2475;p63"/>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76" name="Google Shape;2476;p63"/>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2477" name="Google Shape;2477;p63"/>
          <p:cNvCxnSpPr/>
          <p:nvPr/>
        </p:nvCxnSpPr>
        <p:spPr>
          <a:xfrm flipH="1">
            <a:off x="3044825" y="3048000"/>
            <a:ext cx="463550"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2478" name="Google Shape;2478;p63"/>
          <p:cNvCxnSpPr/>
          <p:nvPr/>
        </p:nvCxnSpPr>
        <p:spPr>
          <a:xfrm flipH="1">
            <a:off x="3959225" y="3048000"/>
            <a:ext cx="61595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479" name="Google Shape;2479;p63"/>
          <p:cNvCxnSpPr/>
          <p:nvPr/>
        </p:nvCxnSpPr>
        <p:spPr>
          <a:xfrm>
            <a:off x="4572000" y="3048000"/>
            <a:ext cx="3048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480" name="Google Shape;2480;p63"/>
          <p:cNvCxnSpPr/>
          <p:nvPr/>
        </p:nvCxnSpPr>
        <p:spPr>
          <a:xfrm>
            <a:off x="5638800" y="3048000"/>
            <a:ext cx="1587"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481" name="Google Shape;2481;p63"/>
          <p:cNvCxnSpPr/>
          <p:nvPr/>
        </p:nvCxnSpPr>
        <p:spPr>
          <a:xfrm>
            <a:off x="5638800" y="3048000"/>
            <a:ext cx="914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482" name="Google Shape;2482;p63"/>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483" name="Google Shape;2483;p63"/>
          <p:cNvCxnSpPr/>
          <p:nvPr/>
        </p:nvCxnSpPr>
        <p:spPr>
          <a:xfrm flipH="1">
            <a:off x="3502025" y="2438400"/>
            <a:ext cx="5397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2484" name="Google Shape;2484;p63"/>
          <p:cNvCxnSpPr/>
          <p:nvPr/>
        </p:nvCxnSpPr>
        <p:spPr>
          <a:xfrm>
            <a:off x="40386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2485" name="Google Shape;2485;p63"/>
          <p:cNvCxnSpPr/>
          <p:nvPr/>
        </p:nvCxnSpPr>
        <p:spPr>
          <a:xfrm flipH="1">
            <a:off x="5635625" y="2438400"/>
            <a:ext cx="53975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2486" name="Google Shape;2486;p63"/>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2487" name="Google Shape;2487;p63"/>
          <p:cNvCxnSpPr/>
          <p:nvPr/>
        </p:nvCxnSpPr>
        <p:spPr>
          <a:xfrm flipH="1">
            <a:off x="4035425" y="1828800"/>
            <a:ext cx="10731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2488" name="Google Shape;2488;p63"/>
          <p:cNvCxnSpPr/>
          <p:nvPr/>
        </p:nvCxnSpPr>
        <p:spPr>
          <a:xfrm>
            <a:off x="5105400" y="1828800"/>
            <a:ext cx="1066800" cy="457200"/>
          </a:xfrm>
          <a:prstGeom prst="straightConnector1">
            <a:avLst/>
          </a:prstGeom>
          <a:noFill/>
          <a:ln cap="sq" cmpd="sng" w="9525">
            <a:solidFill>
              <a:srgbClr val="000000"/>
            </a:solidFill>
            <a:prstDash val="solid"/>
            <a:miter lim="800000"/>
            <a:headEnd len="med" w="med" type="none"/>
            <a:tailEnd len="med" w="med" type="none"/>
          </a:ln>
        </p:spPr>
      </p:cxnSp>
      <p:sp>
        <p:nvSpPr>
          <p:cNvPr id="2489" name="Google Shape;2489;p63"/>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490" name="Google Shape;2490;p63"/>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491" name="Google Shape;2491;p63"/>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492" name="Google Shape;2492;p63"/>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493" name="Google Shape;2493;p63"/>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494" name="Google Shape;2494;p63"/>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495" name="Google Shape;2495;p63"/>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496" name="Google Shape;2496;p63"/>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497" name="Google Shape;2497;p63"/>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498" name="Google Shape;2498;p63"/>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499" name="Google Shape;2499;p63"/>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500" name="Google Shape;2500;p63"/>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501" name="Google Shape;2501;p63"/>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502" name="Google Shape;2502;p63"/>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503" name="Google Shape;2503;p63"/>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2504" name="Google Shape;2504;p63"/>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505" name="Google Shape;2505;p63"/>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506" name="Google Shape;2506;p63"/>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507" name="Google Shape;2507;p63"/>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2508" name="Google Shape;2508;p63"/>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509" name="Google Shape;2509;p63"/>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510" name="Google Shape;2510;p63"/>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511" name="Google Shape;2511;p63"/>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512" name="Google Shape;2512;p63"/>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513" name="Google Shape;2513;p63"/>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514" name="Google Shape;2514;p63"/>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2515" name="Google Shape;2515;p63"/>
          <p:cNvSpPr txBox="1"/>
          <p:nvPr/>
        </p:nvSpPr>
        <p:spPr>
          <a:xfrm>
            <a:off x="2667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2516" name="Google Shape;2516;p63"/>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2517" name="Google Shape;2517;p63"/>
          <p:cNvSpPr txBox="1"/>
          <p:nvPr/>
        </p:nvSpPr>
        <p:spPr>
          <a:xfrm>
            <a:off x="20574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2518" name="Google Shape;2518;p63"/>
          <p:cNvSpPr txBox="1"/>
          <p:nvPr/>
        </p:nvSpPr>
        <p:spPr>
          <a:xfrm>
            <a:off x="25908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2519" name="Google Shape;2519;p63"/>
          <p:cNvSpPr txBox="1"/>
          <p:nvPr/>
        </p:nvSpPr>
        <p:spPr>
          <a:xfrm>
            <a:off x="30480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3</a:t>
            </a:r>
            <a:endParaRPr/>
          </a:p>
        </p:txBody>
      </p:sp>
      <p:grpSp>
        <p:nvGrpSpPr>
          <p:cNvPr id="2520" name="Google Shape;2520;p63"/>
          <p:cNvGrpSpPr/>
          <p:nvPr/>
        </p:nvGrpSpPr>
        <p:grpSpPr>
          <a:xfrm>
            <a:off x="609600" y="1143000"/>
            <a:ext cx="911225" cy="655637"/>
            <a:chOff x="384" y="720"/>
            <a:chExt cx="574" cy="413"/>
          </a:xfrm>
        </p:grpSpPr>
        <p:sp>
          <p:nvSpPr>
            <p:cNvPr id="2521" name="Google Shape;2521;p63"/>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22" name="Google Shape;2522;p63"/>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23" name="Google Shape;2523;p63"/>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2524" name="Google Shape;2524;p63"/>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2525" name="Google Shape;2525;p63"/>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2526" name="Google Shape;2526;p63"/>
          <p:cNvSpPr txBox="1"/>
          <p:nvPr/>
        </p:nvSpPr>
        <p:spPr>
          <a:xfrm>
            <a:off x="2514600" y="3810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33" name="Shape 2533"/>
        <p:cNvGrpSpPr/>
        <p:nvPr/>
      </p:nvGrpSpPr>
      <p:grpSpPr>
        <a:xfrm>
          <a:off x="0" y="0"/>
          <a:ext cx="0" cy="0"/>
          <a:chOff x="0" y="0"/>
          <a:chExt cx="0" cy="0"/>
        </a:xfrm>
      </p:grpSpPr>
      <p:sp>
        <p:nvSpPr>
          <p:cNvPr id="2534" name="Google Shape;2534;p64"/>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35" name="Google Shape;2535;p64"/>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36" name="Google Shape;2536;p64"/>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37" name="Google Shape;2537;p64"/>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38" name="Google Shape;2538;p64"/>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39" name="Google Shape;2539;p64"/>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40" name="Google Shape;2540;p64"/>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41" name="Google Shape;2541;p64"/>
          <p:cNvSpPr txBox="1"/>
          <p:nvPr/>
        </p:nvSpPr>
        <p:spPr>
          <a:xfrm>
            <a:off x="5105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42" name="Google Shape;2542;p64"/>
          <p:cNvSpPr txBox="1"/>
          <p:nvPr/>
        </p:nvSpPr>
        <p:spPr>
          <a:xfrm>
            <a:off x="6934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43" name="Google Shape;2543;p64"/>
          <p:cNvSpPr txBox="1"/>
          <p:nvPr/>
        </p:nvSpPr>
        <p:spPr>
          <a:xfrm>
            <a:off x="4800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44" name="Google Shape;2544;p64"/>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45" name="Google Shape;2545;p64"/>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46" name="Google Shape;2546;p64"/>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47" name="Google Shape;2547;p64"/>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48" name="Google Shape;2548;p64"/>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49" name="Google Shape;2549;p64"/>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50" name="Google Shape;2550;p64"/>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51" name="Google Shape;2551;p64"/>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52" name="Google Shape;2552;p64"/>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53" name="Google Shape;2553;p64"/>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54" name="Google Shape;2554;p64"/>
          <p:cNvSpPr txBox="1"/>
          <p:nvPr/>
        </p:nvSpPr>
        <p:spPr>
          <a:xfrm>
            <a:off x="3962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55" name="Google Shape;2555;p64"/>
          <p:cNvSpPr txBox="1"/>
          <p:nvPr/>
        </p:nvSpPr>
        <p:spPr>
          <a:xfrm>
            <a:off x="2590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56" name="Google Shape;2556;p64"/>
          <p:cNvSpPr txBox="1"/>
          <p:nvPr/>
        </p:nvSpPr>
        <p:spPr>
          <a:xfrm>
            <a:off x="3505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57" name="Google Shape;2557;p64"/>
          <p:cNvSpPr txBox="1"/>
          <p:nvPr/>
        </p:nvSpPr>
        <p:spPr>
          <a:xfrm>
            <a:off x="3733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58" name="Google Shape;2558;p64"/>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59" name="Google Shape;2559;p64"/>
          <p:cNvSpPr txBox="1"/>
          <p:nvPr/>
        </p:nvSpPr>
        <p:spPr>
          <a:xfrm>
            <a:off x="3048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60" name="Google Shape;2560;p64"/>
          <p:cNvSpPr txBox="1"/>
          <p:nvPr/>
        </p:nvSpPr>
        <p:spPr>
          <a:xfrm>
            <a:off x="3276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61" name="Google Shape;2561;p64"/>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62" name="Google Shape;2562;p64"/>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63" name="Google Shape;2563;p64"/>
          <p:cNvSpPr txBox="1"/>
          <p:nvPr/>
        </p:nvSpPr>
        <p:spPr>
          <a:xfrm>
            <a:off x="4648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64" name="Google Shape;2564;p64"/>
          <p:cNvSpPr txBox="1"/>
          <p:nvPr/>
        </p:nvSpPr>
        <p:spPr>
          <a:xfrm>
            <a:off x="6248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65" name="Google Shape;2565;p64"/>
          <p:cNvSpPr txBox="1"/>
          <p:nvPr/>
        </p:nvSpPr>
        <p:spPr>
          <a:xfrm>
            <a:off x="4876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66" name="Google Shape;2566;p64"/>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67" name="Google Shape;2567;p64"/>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68" name="Google Shape;2568;p64"/>
          <p:cNvSpPr txBox="1"/>
          <p:nvPr/>
        </p:nvSpPr>
        <p:spPr>
          <a:xfrm>
            <a:off x="5105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69" name="Google Shape;2569;p64"/>
          <p:cNvSpPr txBox="1"/>
          <p:nvPr/>
        </p:nvSpPr>
        <p:spPr>
          <a:xfrm>
            <a:off x="5334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70" name="Google Shape;2570;p64"/>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71" name="Google Shape;2571;p64"/>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72" name="Google Shape;2572;p64"/>
          <p:cNvSpPr txBox="1"/>
          <p:nvPr/>
        </p:nvSpPr>
        <p:spPr>
          <a:xfrm>
            <a:off x="6705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73" name="Google Shape;2573;p64"/>
          <p:cNvSpPr txBox="1"/>
          <p:nvPr/>
        </p:nvSpPr>
        <p:spPr>
          <a:xfrm>
            <a:off x="6934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74" name="Google Shape;2574;p64"/>
          <p:cNvSpPr txBox="1"/>
          <p:nvPr/>
        </p:nvSpPr>
        <p:spPr>
          <a:xfrm>
            <a:off x="7162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75" name="Google Shape;2575;p64"/>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76" name="Google Shape;2576;p64"/>
          <p:cNvSpPr txBox="1"/>
          <p:nvPr/>
        </p:nvSpPr>
        <p:spPr>
          <a:xfrm>
            <a:off x="6934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77" name="Google Shape;2577;p64"/>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78" name="Google Shape;2578;p64"/>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79" name="Google Shape;2579;p64"/>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80" name="Google Shape;2580;p64"/>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81" name="Google Shape;2581;p64"/>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82" name="Google Shape;2582;p64"/>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83" name="Google Shape;2583;p64"/>
          <p:cNvSpPr txBox="1"/>
          <p:nvPr/>
        </p:nvSpPr>
        <p:spPr>
          <a:xfrm>
            <a:off x="32766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84" name="Google Shape;2584;p64"/>
          <p:cNvSpPr txBox="1"/>
          <p:nvPr/>
        </p:nvSpPr>
        <p:spPr>
          <a:xfrm>
            <a:off x="5105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85" name="Google Shape;2585;p64"/>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86" name="Google Shape;2586;p64"/>
          <p:cNvSpPr txBox="1"/>
          <p:nvPr/>
        </p:nvSpPr>
        <p:spPr>
          <a:xfrm>
            <a:off x="37338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87" name="Google Shape;2587;p64"/>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88" name="Google Shape;2588;p64"/>
          <p:cNvSpPr txBox="1"/>
          <p:nvPr/>
        </p:nvSpPr>
        <p:spPr>
          <a:xfrm>
            <a:off x="4648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2589" name="Google Shape;2589;p64"/>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2590" name="Google Shape;2590;p64"/>
          <p:cNvCxnSpPr/>
          <p:nvPr/>
        </p:nvCxnSpPr>
        <p:spPr>
          <a:xfrm>
            <a:off x="1981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2591" name="Google Shape;2591;p64"/>
          <p:cNvCxnSpPr/>
          <p:nvPr/>
        </p:nvCxnSpPr>
        <p:spPr>
          <a:xfrm>
            <a:off x="5181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592" name="Google Shape;2592;p64"/>
          <p:cNvCxnSpPr/>
          <p:nvPr/>
        </p:nvCxnSpPr>
        <p:spPr>
          <a:xfrm>
            <a:off x="51816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593" name="Google Shape;2593;p64"/>
          <p:cNvCxnSpPr/>
          <p:nvPr/>
        </p:nvCxnSpPr>
        <p:spPr>
          <a:xfrm>
            <a:off x="56388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594" name="Google Shape;2594;p64"/>
          <p:cNvCxnSpPr/>
          <p:nvPr/>
        </p:nvCxnSpPr>
        <p:spPr>
          <a:xfrm>
            <a:off x="56388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595" name="Google Shape;2595;p64"/>
          <p:cNvCxnSpPr/>
          <p:nvPr/>
        </p:nvCxnSpPr>
        <p:spPr>
          <a:xfrm>
            <a:off x="60960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596" name="Google Shape;2596;p64"/>
          <p:cNvCxnSpPr/>
          <p:nvPr/>
        </p:nvCxnSpPr>
        <p:spPr>
          <a:xfrm>
            <a:off x="6096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597" name="Google Shape;2597;p64"/>
          <p:cNvCxnSpPr/>
          <p:nvPr/>
        </p:nvCxnSpPr>
        <p:spPr>
          <a:xfrm>
            <a:off x="6553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598" name="Google Shape;2598;p64"/>
          <p:cNvCxnSpPr/>
          <p:nvPr/>
        </p:nvCxnSpPr>
        <p:spPr>
          <a:xfrm>
            <a:off x="6553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599" name="Google Shape;2599;p64"/>
          <p:cNvCxnSpPr/>
          <p:nvPr/>
        </p:nvCxnSpPr>
        <p:spPr>
          <a:xfrm>
            <a:off x="7010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600" name="Google Shape;2600;p64"/>
          <p:cNvCxnSpPr/>
          <p:nvPr/>
        </p:nvCxnSpPr>
        <p:spPr>
          <a:xfrm>
            <a:off x="7010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601" name="Google Shape;2601;p64"/>
          <p:cNvCxnSpPr/>
          <p:nvPr/>
        </p:nvCxnSpPr>
        <p:spPr>
          <a:xfrm>
            <a:off x="38100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2602" name="Google Shape;2602;p64"/>
          <p:cNvCxnSpPr/>
          <p:nvPr/>
        </p:nvCxnSpPr>
        <p:spPr>
          <a:xfrm>
            <a:off x="3810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2603" name="Google Shape;2603;p64"/>
          <p:cNvCxnSpPr/>
          <p:nvPr/>
        </p:nvCxnSpPr>
        <p:spPr>
          <a:xfrm>
            <a:off x="24384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2604" name="Google Shape;2604;p64"/>
          <p:cNvCxnSpPr/>
          <p:nvPr/>
        </p:nvCxnSpPr>
        <p:spPr>
          <a:xfrm>
            <a:off x="2438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2605" name="Google Shape;2605;p64"/>
          <p:cNvCxnSpPr/>
          <p:nvPr/>
        </p:nvCxnSpPr>
        <p:spPr>
          <a:xfrm>
            <a:off x="4724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606" name="Google Shape;2606;p64"/>
          <p:cNvCxnSpPr/>
          <p:nvPr/>
        </p:nvCxnSpPr>
        <p:spPr>
          <a:xfrm>
            <a:off x="4724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607" name="Google Shape;2607;p64"/>
          <p:cNvCxnSpPr/>
          <p:nvPr/>
        </p:nvCxnSpPr>
        <p:spPr>
          <a:xfrm>
            <a:off x="4267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608" name="Google Shape;2608;p64"/>
          <p:cNvCxnSpPr/>
          <p:nvPr/>
        </p:nvCxnSpPr>
        <p:spPr>
          <a:xfrm>
            <a:off x="4267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609" name="Google Shape;2609;p64"/>
          <p:cNvCxnSpPr/>
          <p:nvPr/>
        </p:nvCxnSpPr>
        <p:spPr>
          <a:xfrm>
            <a:off x="2895600" y="5410200"/>
            <a:ext cx="1587"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2610" name="Google Shape;2610;p64"/>
          <p:cNvCxnSpPr/>
          <p:nvPr/>
        </p:nvCxnSpPr>
        <p:spPr>
          <a:xfrm flipH="1">
            <a:off x="3121025" y="5410200"/>
            <a:ext cx="23495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2611" name="Google Shape;2611;p64"/>
          <p:cNvCxnSpPr/>
          <p:nvPr/>
        </p:nvCxnSpPr>
        <p:spPr>
          <a:xfrm>
            <a:off x="33528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2612" name="Google Shape;2612;p64"/>
          <p:cNvCxnSpPr/>
          <p:nvPr/>
        </p:nvCxnSpPr>
        <p:spPr>
          <a:xfrm>
            <a:off x="33528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2613" name="Google Shape;2613;p64"/>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614" name="Google Shape;2614;p64"/>
          <p:cNvCxnSpPr/>
          <p:nvPr/>
        </p:nvCxnSpPr>
        <p:spPr>
          <a:xfrm>
            <a:off x="24384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2615" name="Google Shape;2615;p64"/>
          <p:cNvCxnSpPr/>
          <p:nvPr/>
        </p:nvCxnSpPr>
        <p:spPr>
          <a:xfrm flipH="1">
            <a:off x="1978025" y="4572000"/>
            <a:ext cx="463550" cy="685800"/>
          </a:xfrm>
          <a:prstGeom prst="straightConnector1">
            <a:avLst/>
          </a:prstGeom>
          <a:noFill/>
          <a:ln cap="sq" cmpd="sng" w="12600">
            <a:solidFill>
              <a:srgbClr val="000000"/>
            </a:solidFill>
            <a:prstDash val="solid"/>
            <a:miter lim="800000"/>
            <a:headEnd len="med" w="med" type="none"/>
            <a:tailEnd len="med" w="med" type="none"/>
          </a:ln>
        </p:spPr>
      </p:cxnSp>
      <p:cxnSp>
        <p:nvCxnSpPr>
          <p:cNvPr id="2616" name="Google Shape;2616;p64"/>
          <p:cNvCxnSpPr/>
          <p:nvPr/>
        </p:nvCxnSpPr>
        <p:spPr>
          <a:xfrm>
            <a:off x="4724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617" name="Google Shape;2617;p64"/>
          <p:cNvCxnSpPr/>
          <p:nvPr/>
        </p:nvCxnSpPr>
        <p:spPr>
          <a:xfrm flipH="1">
            <a:off x="42640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618" name="Google Shape;2618;p64"/>
          <p:cNvCxnSpPr/>
          <p:nvPr/>
        </p:nvCxnSpPr>
        <p:spPr>
          <a:xfrm>
            <a:off x="60960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619" name="Google Shape;2619;p64"/>
          <p:cNvCxnSpPr/>
          <p:nvPr/>
        </p:nvCxnSpPr>
        <p:spPr>
          <a:xfrm flipH="1">
            <a:off x="56356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620" name="Google Shape;2620;p64"/>
          <p:cNvCxnSpPr/>
          <p:nvPr/>
        </p:nvCxnSpPr>
        <p:spPr>
          <a:xfrm>
            <a:off x="33528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2621" name="Google Shape;2621;p64"/>
          <p:cNvCxnSpPr/>
          <p:nvPr/>
        </p:nvCxnSpPr>
        <p:spPr>
          <a:xfrm flipH="1">
            <a:off x="2892425" y="4572000"/>
            <a:ext cx="46355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2622" name="Google Shape;2622;p64"/>
          <p:cNvCxnSpPr/>
          <p:nvPr/>
        </p:nvCxnSpPr>
        <p:spPr>
          <a:xfrm>
            <a:off x="3352800" y="4572000"/>
            <a:ext cx="4572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2623" name="Google Shape;2623;p64"/>
          <p:cNvCxnSpPr/>
          <p:nvPr/>
        </p:nvCxnSpPr>
        <p:spPr>
          <a:xfrm>
            <a:off x="5181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624" name="Google Shape;2624;p64"/>
          <p:cNvCxnSpPr/>
          <p:nvPr/>
        </p:nvCxnSpPr>
        <p:spPr>
          <a:xfrm>
            <a:off x="65532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625" name="Google Shape;2625;p64"/>
          <p:cNvCxnSpPr/>
          <p:nvPr/>
        </p:nvCxnSpPr>
        <p:spPr>
          <a:xfrm>
            <a:off x="7010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626" name="Google Shape;2626;p64"/>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627" name="Google Shape;2627;p64"/>
          <p:cNvCxnSpPr/>
          <p:nvPr/>
        </p:nvCxnSpPr>
        <p:spPr>
          <a:xfrm flipH="1">
            <a:off x="2435225" y="3733800"/>
            <a:ext cx="6159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2628" name="Google Shape;2628;p64"/>
          <p:cNvCxnSpPr/>
          <p:nvPr/>
        </p:nvCxnSpPr>
        <p:spPr>
          <a:xfrm>
            <a:off x="3048000" y="3733800"/>
            <a:ext cx="30480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2629" name="Google Shape;2629;p64"/>
          <p:cNvCxnSpPr/>
          <p:nvPr/>
        </p:nvCxnSpPr>
        <p:spPr>
          <a:xfrm>
            <a:off x="3962400" y="3733800"/>
            <a:ext cx="7620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630" name="Google Shape;2630;p64"/>
          <p:cNvCxnSpPr/>
          <p:nvPr/>
        </p:nvCxnSpPr>
        <p:spPr>
          <a:xfrm>
            <a:off x="4876800" y="3733800"/>
            <a:ext cx="3048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631" name="Google Shape;2631;p64"/>
          <p:cNvCxnSpPr/>
          <p:nvPr/>
        </p:nvCxnSpPr>
        <p:spPr>
          <a:xfrm>
            <a:off x="56388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632" name="Google Shape;2632;p64"/>
          <p:cNvCxnSpPr/>
          <p:nvPr/>
        </p:nvCxnSpPr>
        <p:spPr>
          <a:xfrm>
            <a:off x="6553200" y="37338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633" name="Google Shape;2633;p64"/>
          <p:cNvCxnSpPr/>
          <p:nvPr/>
        </p:nvCxnSpPr>
        <p:spPr>
          <a:xfrm>
            <a:off x="65532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634" name="Google Shape;2634;p64"/>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2635" name="Google Shape;2635;p64"/>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36" name="Google Shape;2636;p64"/>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37" name="Google Shape;2637;p64"/>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38" name="Google Shape;2638;p64"/>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2639" name="Google Shape;2639;p64"/>
          <p:cNvCxnSpPr/>
          <p:nvPr/>
        </p:nvCxnSpPr>
        <p:spPr>
          <a:xfrm flipH="1">
            <a:off x="3044825" y="3048000"/>
            <a:ext cx="463550"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2640" name="Google Shape;2640;p64"/>
          <p:cNvCxnSpPr/>
          <p:nvPr/>
        </p:nvCxnSpPr>
        <p:spPr>
          <a:xfrm flipH="1">
            <a:off x="3959225" y="3048000"/>
            <a:ext cx="61595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641" name="Google Shape;2641;p64"/>
          <p:cNvCxnSpPr/>
          <p:nvPr/>
        </p:nvCxnSpPr>
        <p:spPr>
          <a:xfrm>
            <a:off x="4572000" y="3048000"/>
            <a:ext cx="3048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642" name="Google Shape;2642;p64"/>
          <p:cNvCxnSpPr/>
          <p:nvPr/>
        </p:nvCxnSpPr>
        <p:spPr>
          <a:xfrm>
            <a:off x="5638800" y="3048000"/>
            <a:ext cx="1587"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643" name="Google Shape;2643;p64"/>
          <p:cNvCxnSpPr/>
          <p:nvPr/>
        </p:nvCxnSpPr>
        <p:spPr>
          <a:xfrm>
            <a:off x="5638800" y="3048000"/>
            <a:ext cx="914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644" name="Google Shape;2644;p64"/>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645" name="Google Shape;2645;p64"/>
          <p:cNvCxnSpPr/>
          <p:nvPr/>
        </p:nvCxnSpPr>
        <p:spPr>
          <a:xfrm flipH="1">
            <a:off x="3502025" y="2438400"/>
            <a:ext cx="5397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2646" name="Google Shape;2646;p64"/>
          <p:cNvCxnSpPr/>
          <p:nvPr/>
        </p:nvCxnSpPr>
        <p:spPr>
          <a:xfrm>
            <a:off x="40386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2647" name="Google Shape;2647;p64"/>
          <p:cNvCxnSpPr/>
          <p:nvPr/>
        </p:nvCxnSpPr>
        <p:spPr>
          <a:xfrm flipH="1">
            <a:off x="5635625" y="2438400"/>
            <a:ext cx="53975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2648" name="Google Shape;2648;p64"/>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2649" name="Google Shape;2649;p64"/>
          <p:cNvCxnSpPr/>
          <p:nvPr/>
        </p:nvCxnSpPr>
        <p:spPr>
          <a:xfrm flipH="1">
            <a:off x="4035425" y="1828800"/>
            <a:ext cx="10731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2650" name="Google Shape;2650;p64"/>
          <p:cNvCxnSpPr/>
          <p:nvPr/>
        </p:nvCxnSpPr>
        <p:spPr>
          <a:xfrm>
            <a:off x="5105400" y="1828800"/>
            <a:ext cx="1066800" cy="457200"/>
          </a:xfrm>
          <a:prstGeom prst="straightConnector1">
            <a:avLst/>
          </a:prstGeom>
          <a:noFill/>
          <a:ln cap="sq" cmpd="sng" w="9525">
            <a:solidFill>
              <a:srgbClr val="000000"/>
            </a:solidFill>
            <a:prstDash val="solid"/>
            <a:miter lim="800000"/>
            <a:headEnd len="med" w="med" type="none"/>
            <a:tailEnd len="med" w="med" type="none"/>
          </a:ln>
        </p:spPr>
      </p:cxnSp>
      <p:sp>
        <p:nvSpPr>
          <p:cNvPr id="2651" name="Google Shape;2651;p64"/>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652" name="Google Shape;2652;p64"/>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653" name="Google Shape;2653;p64"/>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654" name="Google Shape;2654;p64"/>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655" name="Google Shape;2655;p64"/>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656" name="Google Shape;2656;p64"/>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657" name="Google Shape;2657;p64"/>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658" name="Google Shape;2658;p64"/>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659" name="Google Shape;2659;p64"/>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660" name="Google Shape;2660;p64"/>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661" name="Google Shape;2661;p64"/>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662" name="Google Shape;2662;p64"/>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663" name="Google Shape;2663;p64"/>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664" name="Google Shape;2664;p64"/>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665" name="Google Shape;2665;p64"/>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2666" name="Google Shape;2666;p64"/>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667" name="Google Shape;2667;p64"/>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668" name="Google Shape;2668;p64"/>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669" name="Google Shape;2669;p64"/>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2670" name="Google Shape;2670;p64"/>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671" name="Google Shape;2671;p64"/>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672" name="Google Shape;2672;p64"/>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673" name="Google Shape;2673;p64"/>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674" name="Google Shape;2674;p64"/>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675" name="Google Shape;2675;p64"/>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676" name="Google Shape;2676;p64"/>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2677" name="Google Shape;2677;p64"/>
          <p:cNvSpPr txBox="1"/>
          <p:nvPr/>
        </p:nvSpPr>
        <p:spPr>
          <a:xfrm>
            <a:off x="2667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2678" name="Google Shape;2678;p64"/>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2679" name="Google Shape;2679;p64"/>
          <p:cNvSpPr txBox="1"/>
          <p:nvPr/>
        </p:nvSpPr>
        <p:spPr>
          <a:xfrm>
            <a:off x="20574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2680" name="Google Shape;2680;p64"/>
          <p:cNvSpPr txBox="1"/>
          <p:nvPr/>
        </p:nvSpPr>
        <p:spPr>
          <a:xfrm>
            <a:off x="25908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2681" name="Google Shape;2681;p64"/>
          <p:cNvSpPr txBox="1"/>
          <p:nvPr/>
        </p:nvSpPr>
        <p:spPr>
          <a:xfrm>
            <a:off x="30480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3</a:t>
            </a:r>
            <a:endParaRPr/>
          </a:p>
        </p:txBody>
      </p:sp>
      <p:grpSp>
        <p:nvGrpSpPr>
          <p:cNvPr id="2682" name="Google Shape;2682;p64"/>
          <p:cNvGrpSpPr/>
          <p:nvPr/>
        </p:nvGrpSpPr>
        <p:grpSpPr>
          <a:xfrm>
            <a:off x="609600" y="1143000"/>
            <a:ext cx="911225" cy="655637"/>
            <a:chOff x="384" y="720"/>
            <a:chExt cx="574" cy="413"/>
          </a:xfrm>
        </p:grpSpPr>
        <p:sp>
          <p:nvSpPr>
            <p:cNvPr id="2683" name="Google Shape;2683;p64"/>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84" name="Google Shape;2684;p64"/>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85" name="Google Shape;2685;p64"/>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2686" name="Google Shape;2686;p64"/>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2687" name="Google Shape;2687;p64"/>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2688" name="Google Shape;2688;p64"/>
          <p:cNvSpPr txBox="1"/>
          <p:nvPr/>
        </p:nvSpPr>
        <p:spPr>
          <a:xfrm>
            <a:off x="2438400" y="4572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95" name="Shape 2695"/>
        <p:cNvGrpSpPr/>
        <p:nvPr/>
      </p:nvGrpSpPr>
      <p:grpSpPr>
        <a:xfrm>
          <a:off x="0" y="0"/>
          <a:ext cx="0" cy="0"/>
          <a:chOff x="0" y="0"/>
          <a:chExt cx="0" cy="0"/>
        </a:xfrm>
      </p:grpSpPr>
      <p:sp>
        <p:nvSpPr>
          <p:cNvPr id="2696" name="Google Shape;2696;p65"/>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97" name="Google Shape;2697;p65"/>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98" name="Google Shape;2698;p65"/>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99" name="Google Shape;2699;p65"/>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00" name="Google Shape;2700;p65"/>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01" name="Google Shape;2701;p65"/>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02" name="Google Shape;2702;p65"/>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03" name="Google Shape;2703;p65"/>
          <p:cNvSpPr txBox="1"/>
          <p:nvPr/>
        </p:nvSpPr>
        <p:spPr>
          <a:xfrm>
            <a:off x="5105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04" name="Google Shape;2704;p65"/>
          <p:cNvSpPr txBox="1"/>
          <p:nvPr/>
        </p:nvSpPr>
        <p:spPr>
          <a:xfrm>
            <a:off x="6934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05" name="Google Shape;2705;p65"/>
          <p:cNvSpPr txBox="1"/>
          <p:nvPr/>
        </p:nvSpPr>
        <p:spPr>
          <a:xfrm>
            <a:off x="4800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06" name="Google Shape;2706;p65"/>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07" name="Google Shape;2707;p65"/>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08" name="Google Shape;2708;p65"/>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09" name="Google Shape;2709;p65"/>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10" name="Google Shape;2710;p65"/>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11" name="Google Shape;2711;p65"/>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12" name="Google Shape;2712;p65"/>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13" name="Google Shape;2713;p65"/>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14" name="Google Shape;2714;p65"/>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15" name="Google Shape;2715;p65"/>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16" name="Google Shape;2716;p65"/>
          <p:cNvSpPr txBox="1"/>
          <p:nvPr/>
        </p:nvSpPr>
        <p:spPr>
          <a:xfrm>
            <a:off x="3962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17" name="Google Shape;2717;p65"/>
          <p:cNvSpPr txBox="1"/>
          <p:nvPr/>
        </p:nvSpPr>
        <p:spPr>
          <a:xfrm>
            <a:off x="2590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18" name="Google Shape;2718;p65"/>
          <p:cNvSpPr txBox="1"/>
          <p:nvPr/>
        </p:nvSpPr>
        <p:spPr>
          <a:xfrm>
            <a:off x="3505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19" name="Google Shape;2719;p65"/>
          <p:cNvSpPr txBox="1"/>
          <p:nvPr/>
        </p:nvSpPr>
        <p:spPr>
          <a:xfrm>
            <a:off x="3733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20" name="Google Shape;2720;p65"/>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21" name="Google Shape;2721;p65"/>
          <p:cNvSpPr txBox="1"/>
          <p:nvPr/>
        </p:nvSpPr>
        <p:spPr>
          <a:xfrm>
            <a:off x="3048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22" name="Google Shape;2722;p65"/>
          <p:cNvSpPr txBox="1"/>
          <p:nvPr/>
        </p:nvSpPr>
        <p:spPr>
          <a:xfrm>
            <a:off x="3276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23" name="Google Shape;2723;p65"/>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24" name="Google Shape;2724;p65"/>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25" name="Google Shape;2725;p65"/>
          <p:cNvSpPr txBox="1"/>
          <p:nvPr/>
        </p:nvSpPr>
        <p:spPr>
          <a:xfrm>
            <a:off x="4648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26" name="Google Shape;2726;p65"/>
          <p:cNvSpPr txBox="1"/>
          <p:nvPr/>
        </p:nvSpPr>
        <p:spPr>
          <a:xfrm>
            <a:off x="6248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27" name="Google Shape;2727;p65"/>
          <p:cNvSpPr txBox="1"/>
          <p:nvPr/>
        </p:nvSpPr>
        <p:spPr>
          <a:xfrm>
            <a:off x="4876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28" name="Google Shape;2728;p65"/>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29" name="Google Shape;2729;p65"/>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30" name="Google Shape;2730;p65"/>
          <p:cNvSpPr txBox="1"/>
          <p:nvPr/>
        </p:nvSpPr>
        <p:spPr>
          <a:xfrm>
            <a:off x="5105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31" name="Google Shape;2731;p65"/>
          <p:cNvSpPr txBox="1"/>
          <p:nvPr/>
        </p:nvSpPr>
        <p:spPr>
          <a:xfrm>
            <a:off x="5334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32" name="Google Shape;2732;p65"/>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33" name="Google Shape;2733;p65"/>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34" name="Google Shape;2734;p65"/>
          <p:cNvSpPr txBox="1"/>
          <p:nvPr/>
        </p:nvSpPr>
        <p:spPr>
          <a:xfrm>
            <a:off x="6705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35" name="Google Shape;2735;p65"/>
          <p:cNvSpPr txBox="1"/>
          <p:nvPr/>
        </p:nvSpPr>
        <p:spPr>
          <a:xfrm>
            <a:off x="6934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36" name="Google Shape;2736;p65"/>
          <p:cNvSpPr txBox="1"/>
          <p:nvPr/>
        </p:nvSpPr>
        <p:spPr>
          <a:xfrm>
            <a:off x="7162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37" name="Google Shape;2737;p65"/>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38" name="Google Shape;2738;p65"/>
          <p:cNvSpPr txBox="1"/>
          <p:nvPr/>
        </p:nvSpPr>
        <p:spPr>
          <a:xfrm>
            <a:off x="6934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39" name="Google Shape;2739;p65"/>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40" name="Google Shape;2740;p65"/>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41" name="Google Shape;2741;p65"/>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42" name="Google Shape;2742;p65"/>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43" name="Google Shape;2743;p65"/>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44" name="Google Shape;2744;p65"/>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45" name="Google Shape;2745;p65"/>
          <p:cNvSpPr txBox="1"/>
          <p:nvPr/>
        </p:nvSpPr>
        <p:spPr>
          <a:xfrm>
            <a:off x="32766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46" name="Google Shape;2746;p65"/>
          <p:cNvSpPr txBox="1"/>
          <p:nvPr/>
        </p:nvSpPr>
        <p:spPr>
          <a:xfrm>
            <a:off x="5105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47" name="Google Shape;2747;p65"/>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48" name="Google Shape;2748;p65"/>
          <p:cNvSpPr txBox="1"/>
          <p:nvPr/>
        </p:nvSpPr>
        <p:spPr>
          <a:xfrm>
            <a:off x="37338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49" name="Google Shape;2749;p65"/>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50" name="Google Shape;2750;p65"/>
          <p:cNvSpPr txBox="1"/>
          <p:nvPr/>
        </p:nvSpPr>
        <p:spPr>
          <a:xfrm>
            <a:off x="4648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2751" name="Google Shape;2751;p65"/>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2752" name="Google Shape;2752;p65"/>
          <p:cNvCxnSpPr/>
          <p:nvPr/>
        </p:nvCxnSpPr>
        <p:spPr>
          <a:xfrm>
            <a:off x="1981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2753" name="Google Shape;2753;p65"/>
          <p:cNvCxnSpPr/>
          <p:nvPr/>
        </p:nvCxnSpPr>
        <p:spPr>
          <a:xfrm>
            <a:off x="5181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754" name="Google Shape;2754;p65"/>
          <p:cNvCxnSpPr/>
          <p:nvPr/>
        </p:nvCxnSpPr>
        <p:spPr>
          <a:xfrm>
            <a:off x="51816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755" name="Google Shape;2755;p65"/>
          <p:cNvCxnSpPr/>
          <p:nvPr/>
        </p:nvCxnSpPr>
        <p:spPr>
          <a:xfrm>
            <a:off x="56388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756" name="Google Shape;2756;p65"/>
          <p:cNvCxnSpPr/>
          <p:nvPr/>
        </p:nvCxnSpPr>
        <p:spPr>
          <a:xfrm>
            <a:off x="56388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757" name="Google Shape;2757;p65"/>
          <p:cNvCxnSpPr/>
          <p:nvPr/>
        </p:nvCxnSpPr>
        <p:spPr>
          <a:xfrm>
            <a:off x="60960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758" name="Google Shape;2758;p65"/>
          <p:cNvCxnSpPr/>
          <p:nvPr/>
        </p:nvCxnSpPr>
        <p:spPr>
          <a:xfrm>
            <a:off x="6096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759" name="Google Shape;2759;p65"/>
          <p:cNvCxnSpPr/>
          <p:nvPr/>
        </p:nvCxnSpPr>
        <p:spPr>
          <a:xfrm>
            <a:off x="6553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760" name="Google Shape;2760;p65"/>
          <p:cNvCxnSpPr/>
          <p:nvPr/>
        </p:nvCxnSpPr>
        <p:spPr>
          <a:xfrm>
            <a:off x="6553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761" name="Google Shape;2761;p65"/>
          <p:cNvCxnSpPr/>
          <p:nvPr/>
        </p:nvCxnSpPr>
        <p:spPr>
          <a:xfrm>
            <a:off x="7010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762" name="Google Shape;2762;p65"/>
          <p:cNvCxnSpPr/>
          <p:nvPr/>
        </p:nvCxnSpPr>
        <p:spPr>
          <a:xfrm>
            <a:off x="7010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763" name="Google Shape;2763;p65"/>
          <p:cNvCxnSpPr/>
          <p:nvPr/>
        </p:nvCxnSpPr>
        <p:spPr>
          <a:xfrm>
            <a:off x="38100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2764" name="Google Shape;2764;p65"/>
          <p:cNvCxnSpPr/>
          <p:nvPr/>
        </p:nvCxnSpPr>
        <p:spPr>
          <a:xfrm>
            <a:off x="3810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2765" name="Google Shape;2765;p65"/>
          <p:cNvCxnSpPr/>
          <p:nvPr/>
        </p:nvCxnSpPr>
        <p:spPr>
          <a:xfrm>
            <a:off x="24384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2766" name="Google Shape;2766;p65"/>
          <p:cNvCxnSpPr/>
          <p:nvPr/>
        </p:nvCxnSpPr>
        <p:spPr>
          <a:xfrm>
            <a:off x="2438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2767" name="Google Shape;2767;p65"/>
          <p:cNvCxnSpPr/>
          <p:nvPr/>
        </p:nvCxnSpPr>
        <p:spPr>
          <a:xfrm>
            <a:off x="4724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768" name="Google Shape;2768;p65"/>
          <p:cNvCxnSpPr/>
          <p:nvPr/>
        </p:nvCxnSpPr>
        <p:spPr>
          <a:xfrm>
            <a:off x="4724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769" name="Google Shape;2769;p65"/>
          <p:cNvCxnSpPr/>
          <p:nvPr/>
        </p:nvCxnSpPr>
        <p:spPr>
          <a:xfrm>
            <a:off x="4267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770" name="Google Shape;2770;p65"/>
          <p:cNvCxnSpPr/>
          <p:nvPr/>
        </p:nvCxnSpPr>
        <p:spPr>
          <a:xfrm>
            <a:off x="4267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771" name="Google Shape;2771;p65"/>
          <p:cNvCxnSpPr/>
          <p:nvPr/>
        </p:nvCxnSpPr>
        <p:spPr>
          <a:xfrm>
            <a:off x="2895600" y="5410200"/>
            <a:ext cx="1587"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2772" name="Google Shape;2772;p65"/>
          <p:cNvCxnSpPr/>
          <p:nvPr/>
        </p:nvCxnSpPr>
        <p:spPr>
          <a:xfrm flipH="1">
            <a:off x="3121025" y="5410200"/>
            <a:ext cx="23495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2773" name="Google Shape;2773;p65"/>
          <p:cNvCxnSpPr/>
          <p:nvPr/>
        </p:nvCxnSpPr>
        <p:spPr>
          <a:xfrm>
            <a:off x="33528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2774" name="Google Shape;2774;p65"/>
          <p:cNvCxnSpPr/>
          <p:nvPr/>
        </p:nvCxnSpPr>
        <p:spPr>
          <a:xfrm>
            <a:off x="33528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2775" name="Google Shape;2775;p65"/>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776" name="Google Shape;2776;p65"/>
          <p:cNvCxnSpPr/>
          <p:nvPr/>
        </p:nvCxnSpPr>
        <p:spPr>
          <a:xfrm>
            <a:off x="24384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2777" name="Google Shape;2777;p65"/>
          <p:cNvCxnSpPr/>
          <p:nvPr/>
        </p:nvCxnSpPr>
        <p:spPr>
          <a:xfrm flipH="1">
            <a:off x="1978025" y="4572000"/>
            <a:ext cx="463550" cy="685800"/>
          </a:xfrm>
          <a:prstGeom prst="straightConnector1">
            <a:avLst/>
          </a:prstGeom>
          <a:noFill/>
          <a:ln cap="sq" cmpd="sng" w="12600">
            <a:solidFill>
              <a:srgbClr val="000000"/>
            </a:solidFill>
            <a:prstDash val="solid"/>
            <a:miter lim="800000"/>
            <a:headEnd len="med" w="med" type="none"/>
            <a:tailEnd len="med" w="med" type="none"/>
          </a:ln>
        </p:spPr>
      </p:cxnSp>
      <p:cxnSp>
        <p:nvCxnSpPr>
          <p:cNvPr id="2778" name="Google Shape;2778;p65"/>
          <p:cNvCxnSpPr/>
          <p:nvPr/>
        </p:nvCxnSpPr>
        <p:spPr>
          <a:xfrm>
            <a:off x="4724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779" name="Google Shape;2779;p65"/>
          <p:cNvCxnSpPr/>
          <p:nvPr/>
        </p:nvCxnSpPr>
        <p:spPr>
          <a:xfrm flipH="1">
            <a:off x="42640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780" name="Google Shape;2780;p65"/>
          <p:cNvCxnSpPr/>
          <p:nvPr/>
        </p:nvCxnSpPr>
        <p:spPr>
          <a:xfrm>
            <a:off x="60960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781" name="Google Shape;2781;p65"/>
          <p:cNvCxnSpPr/>
          <p:nvPr/>
        </p:nvCxnSpPr>
        <p:spPr>
          <a:xfrm flipH="1">
            <a:off x="56356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782" name="Google Shape;2782;p65"/>
          <p:cNvCxnSpPr/>
          <p:nvPr/>
        </p:nvCxnSpPr>
        <p:spPr>
          <a:xfrm>
            <a:off x="33528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2783" name="Google Shape;2783;p65"/>
          <p:cNvCxnSpPr/>
          <p:nvPr/>
        </p:nvCxnSpPr>
        <p:spPr>
          <a:xfrm flipH="1">
            <a:off x="2892425" y="4572000"/>
            <a:ext cx="46355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2784" name="Google Shape;2784;p65"/>
          <p:cNvCxnSpPr/>
          <p:nvPr/>
        </p:nvCxnSpPr>
        <p:spPr>
          <a:xfrm>
            <a:off x="3352800" y="4572000"/>
            <a:ext cx="4572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2785" name="Google Shape;2785;p65"/>
          <p:cNvCxnSpPr/>
          <p:nvPr/>
        </p:nvCxnSpPr>
        <p:spPr>
          <a:xfrm>
            <a:off x="5181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786" name="Google Shape;2786;p65"/>
          <p:cNvCxnSpPr/>
          <p:nvPr/>
        </p:nvCxnSpPr>
        <p:spPr>
          <a:xfrm>
            <a:off x="65532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787" name="Google Shape;2787;p65"/>
          <p:cNvCxnSpPr/>
          <p:nvPr/>
        </p:nvCxnSpPr>
        <p:spPr>
          <a:xfrm>
            <a:off x="7010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788" name="Google Shape;2788;p65"/>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789" name="Google Shape;2789;p65"/>
          <p:cNvCxnSpPr/>
          <p:nvPr/>
        </p:nvCxnSpPr>
        <p:spPr>
          <a:xfrm flipH="1">
            <a:off x="2435225" y="3733800"/>
            <a:ext cx="6159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2790" name="Google Shape;2790;p65"/>
          <p:cNvCxnSpPr/>
          <p:nvPr/>
        </p:nvCxnSpPr>
        <p:spPr>
          <a:xfrm>
            <a:off x="3048000" y="3733800"/>
            <a:ext cx="30480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2791" name="Google Shape;2791;p65"/>
          <p:cNvCxnSpPr/>
          <p:nvPr/>
        </p:nvCxnSpPr>
        <p:spPr>
          <a:xfrm>
            <a:off x="3962400" y="3733800"/>
            <a:ext cx="7620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792" name="Google Shape;2792;p65"/>
          <p:cNvCxnSpPr/>
          <p:nvPr/>
        </p:nvCxnSpPr>
        <p:spPr>
          <a:xfrm>
            <a:off x="4876800" y="3733800"/>
            <a:ext cx="3048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793" name="Google Shape;2793;p65"/>
          <p:cNvCxnSpPr/>
          <p:nvPr/>
        </p:nvCxnSpPr>
        <p:spPr>
          <a:xfrm>
            <a:off x="56388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794" name="Google Shape;2794;p65"/>
          <p:cNvCxnSpPr/>
          <p:nvPr/>
        </p:nvCxnSpPr>
        <p:spPr>
          <a:xfrm>
            <a:off x="6553200" y="37338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795" name="Google Shape;2795;p65"/>
          <p:cNvCxnSpPr/>
          <p:nvPr/>
        </p:nvCxnSpPr>
        <p:spPr>
          <a:xfrm>
            <a:off x="65532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796" name="Google Shape;2796;p65"/>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2797" name="Google Shape;2797;p65"/>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98" name="Google Shape;2798;p65"/>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99" name="Google Shape;2799;p65"/>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00" name="Google Shape;2800;p65"/>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2801" name="Google Shape;2801;p65"/>
          <p:cNvCxnSpPr/>
          <p:nvPr/>
        </p:nvCxnSpPr>
        <p:spPr>
          <a:xfrm flipH="1">
            <a:off x="3044825" y="3048000"/>
            <a:ext cx="463550"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2802" name="Google Shape;2802;p65"/>
          <p:cNvCxnSpPr/>
          <p:nvPr/>
        </p:nvCxnSpPr>
        <p:spPr>
          <a:xfrm flipH="1">
            <a:off x="3959225" y="3048000"/>
            <a:ext cx="61595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803" name="Google Shape;2803;p65"/>
          <p:cNvCxnSpPr/>
          <p:nvPr/>
        </p:nvCxnSpPr>
        <p:spPr>
          <a:xfrm>
            <a:off x="4572000" y="3048000"/>
            <a:ext cx="3048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804" name="Google Shape;2804;p65"/>
          <p:cNvCxnSpPr/>
          <p:nvPr/>
        </p:nvCxnSpPr>
        <p:spPr>
          <a:xfrm>
            <a:off x="5638800" y="3048000"/>
            <a:ext cx="1587"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805" name="Google Shape;2805;p65"/>
          <p:cNvCxnSpPr/>
          <p:nvPr/>
        </p:nvCxnSpPr>
        <p:spPr>
          <a:xfrm>
            <a:off x="5638800" y="3048000"/>
            <a:ext cx="914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806" name="Google Shape;2806;p65"/>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807" name="Google Shape;2807;p65"/>
          <p:cNvCxnSpPr/>
          <p:nvPr/>
        </p:nvCxnSpPr>
        <p:spPr>
          <a:xfrm flipH="1">
            <a:off x="3502025" y="2438400"/>
            <a:ext cx="5397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2808" name="Google Shape;2808;p65"/>
          <p:cNvCxnSpPr/>
          <p:nvPr/>
        </p:nvCxnSpPr>
        <p:spPr>
          <a:xfrm>
            <a:off x="40386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2809" name="Google Shape;2809;p65"/>
          <p:cNvCxnSpPr/>
          <p:nvPr/>
        </p:nvCxnSpPr>
        <p:spPr>
          <a:xfrm flipH="1">
            <a:off x="5635625" y="2438400"/>
            <a:ext cx="53975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2810" name="Google Shape;2810;p65"/>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2811" name="Google Shape;2811;p65"/>
          <p:cNvCxnSpPr/>
          <p:nvPr/>
        </p:nvCxnSpPr>
        <p:spPr>
          <a:xfrm flipH="1">
            <a:off x="4035425" y="1828800"/>
            <a:ext cx="10731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2812" name="Google Shape;2812;p65"/>
          <p:cNvCxnSpPr/>
          <p:nvPr/>
        </p:nvCxnSpPr>
        <p:spPr>
          <a:xfrm>
            <a:off x="5105400" y="1828800"/>
            <a:ext cx="1066800" cy="457200"/>
          </a:xfrm>
          <a:prstGeom prst="straightConnector1">
            <a:avLst/>
          </a:prstGeom>
          <a:noFill/>
          <a:ln cap="sq" cmpd="sng" w="9525">
            <a:solidFill>
              <a:srgbClr val="000000"/>
            </a:solidFill>
            <a:prstDash val="solid"/>
            <a:miter lim="800000"/>
            <a:headEnd len="med" w="med" type="none"/>
            <a:tailEnd len="med" w="med" type="none"/>
          </a:ln>
        </p:spPr>
      </p:cxnSp>
      <p:sp>
        <p:nvSpPr>
          <p:cNvPr id="2813" name="Google Shape;2813;p65"/>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814" name="Google Shape;2814;p65"/>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815" name="Google Shape;2815;p65"/>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816" name="Google Shape;2816;p65"/>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817" name="Google Shape;2817;p65"/>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818" name="Google Shape;2818;p65"/>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819" name="Google Shape;2819;p65"/>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820" name="Google Shape;2820;p65"/>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821" name="Google Shape;2821;p65"/>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822" name="Google Shape;2822;p65"/>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823" name="Google Shape;2823;p65"/>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824" name="Google Shape;2824;p65"/>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825" name="Google Shape;2825;p65"/>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826" name="Google Shape;2826;p65"/>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827" name="Google Shape;2827;p65"/>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2828" name="Google Shape;2828;p65"/>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829" name="Google Shape;2829;p65"/>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830" name="Google Shape;2830;p65"/>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831" name="Google Shape;2831;p65"/>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2832" name="Google Shape;2832;p65"/>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833" name="Google Shape;2833;p65"/>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834" name="Google Shape;2834;p65"/>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835" name="Google Shape;2835;p65"/>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836" name="Google Shape;2836;p65"/>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837" name="Google Shape;2837;p65"/>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838" name="Google Shape;2838;p65"/>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2839" name="Google Shape;2839;p65"/>
          <p:cNvSpPr txBox="1"/>
          <p:nvPr/>
        </p:nvSpPr>
        <p:spPr>
          <a:xfrm>
            <a:off x="2667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2840" name="Google Shape;2840;p65"/>
          <p:cNvSpPr txBox="1"/>
          <p:nvPr/>
        </p:nvSpPr>
        <p:spPr>
          <a:xfrm>
            <a:off x="32004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sp>
        <p:nvSpPr>
          <p:cNvPr id="2841" name="Google Shape;2841;p65"/>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2842" name="Google Shape;2842;p65"/>
          <p:cNvSpPr txBox="1"/>
          <p:nvPr/>
        </p:nvSpPr>
        <p:spPr>
          <a:xfrm>
            <a:off x="20574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2843" name="Google Shape;2843;p65"/>
          <p:cNvSpPr txBox="1"/>
          <p:nvPr/>
        </p:nvSpPr>
        <p:spPr>
          <a:xfrm>
            <a:off x="25908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2844" name="Google Shape;2844;p65"/>
          <p:cNvSpPr txBox="1"/>
          <p:nvPr/>
        </p:nvSpPr>
        <p:spPr>
          <a:xfrm>
            <a:off x="30480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3</a:t>
            </a:r>
            <a:endParaRPr/>
          </a:p>
        </p:txBody>
      </p:sp>
      <p:sp>
        <p:nvSpPr>
          <p:cNvPr id="2845" name="Google Shape;2845;p65"/>
          <p:cNvSpPr txBox="1"/>
          <p:nvPr/>
        </p:nvSpPr>
        <p:spPr>
          <a:xfrm>
            <a:off x="3733800" y="22177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grpSp>
        <p:nvGrpSpPr>
          <p:cNvPr id="2846" name="Google Shape;2846;p65"/>
          <p:cNvGrpSpPr/>
          <p:nvPr/>
        </p:nvGrpSpPr>
        <p:grpSpPr>
          <a:xfrm>
            <a:off x="609600" y="1143000"/>
            <a:ext cx="911225" cy="655637"/>
            <a:chOff x="384" y="720"/>
            <a:chExt cx="574" cy="413"/>
          </a:xfrm>
        </p:grpSpPr>
        <p:sp>
          <p:nvSpPr>
            <p:cNvPr id="2847" name="Google Shape;2847;p65"/>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48" name="Google Shape;2848;p65"/>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49" name="Google Shape;2849;p65"/>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2850" name="Google Shape;2850;p65"/>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2851" name="Google Shape;2851;p65"/>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2852" name="Google Shape;2852;p65"/>
          <p:cNvSpPr txBox="1"/>
          <p:nvPr/>
        </p:nvSpPr>
        <p:spPr>
          <a:xfrm>
            <a:off x="2209800" y="4572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59" name="Shape 2859"/>
        <p:cNvGrpSpPr/>
        <p:nvPr/>
      </p:nvGrpSpPr>
      <p:grpSpPr>
        <a:xfrm>
          <a:off x="0" y="0"/>
          <a:ext cx="0" cy="0"/>
          <a:chOff x="0" y="0"/>
          <a:chExt cx="0" cy="0"/>
        </a:xfrm>
      </p:grpSpPr>
      <p:sp>
        <p:nvSpPr>
          <p:cNvPr id="2860" name="Google Shape;2860;p66"/>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61" name="Google Shape;2861;p66"/>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62" name="Google Shape;2862;p66"/>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63" name="Google Shape;2863;p66"/>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64" name="Google Shape;2864;p66"/>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65" name="Google Shape;2865;p66"/>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66" name="Google Shape;2866;p66"/>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67" name="Google Shape;2867;p66"/>
          <p:cNvSpPr txBox="1"/>
          <p:nvPr/>
        </p:nvSpPr>
        <p:spPr>
          <a:xfrm>
            <a:off x="5105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68" name="Google Shape;2868;p66"/>
          <p:cNvSpPr txBox="1"/>
          <p:nvPr/>
        </p:nvSpPr>
        <p:spPr>
          <a:xfrm>
            <a:off x="6934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69" name="Google Shape;2869;p66"/>
          <p:cNvSpPr txBox="1"/>
          <p:nvPr/>
        </p:nvSpPr>
        <p:spPr>
          <a:xfrm>
            <a:off x="4800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70" name="Google Shape;2870;p66"/>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71" name="Google Shape;2871;p66"/>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72" name="Google Shape;2872;p66"/>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73" name="Google Shape;2873;p66"/>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74" name="Google Shape;2874;p66"/>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75" name="Google Shape;2875;p66"/>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76" name="Google Shape;2876;p66"/>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77" name="Google Shape;2877;p66"/>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78" name="Google Shape;2878;p66"/>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79" name="Google Shape;2879;p66"/>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80" name="Google Shape;2880;p66"/>
          <p:cNvSpPr txBox="1"/>
          <p:nvPr/>
        </p:nvSpPr>
        <p:spPr>
          <a:xfrm>
            <a:off x="3962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81" name="Google Shape;2881;p66"/>
          <p:cNvSpPr txBox="1"/>
          <p:nvPr/>
        </p:nvSpPr>
        <p:spPr>
          <a:xfrm>
            <a:off x="2590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82" name="Google Shape;2882;p66"/>
          <p:cNvSpPr txBox="1"/>
          <p:nvPr/>
        </p:nvSpPr>
        <p:spPr>
          <a:xfrm>
            <a:off x="3505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83" name="Google Shape;2883;p66"/>
          <p:cNvSpPr txBox="1"/>
          <p:nvPr/>
        </p:nvSpPr>
        <p:spPr>
          <a:xfrm>
            <a:off x="3733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84" name="Google Shape;2884;p66"/>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85" name="Google Shape;2885;p66"/>
          <p:cNvSpPr txBox="1"/>
          <p:nvPr/>
        </p:nvSpPr>
        <p:spPr>
          <a:xfrm>
            <a:off x="3048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86" name="Google Shape;2886;p66"/>
          <p:cNvSpPr txBox="1"/>
          <p:nvPr/>
        </p:nvSpPr>
        <p:spPr>
          <a:xfrm>
            <a:off x="3276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87" name="Google Shape;2887;p66"/>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88" name="Google Shape;2888;p66"/>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89" name="Google Shape;2889;p66"/>
          <p:cNvSpPr txBox="1"/>
          <p:nvPr/>
        </p:nvSpPr>
        <p:spPr>
          <a:xfrm>
            <a:off x="4648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90" name="Google Shape;2890;p66"/>
          <p:cNvSpPr txBox="1"/>
          <p:nvPr/>
        </p:nvSpPr>
        <p:spPr>
          <a:xfrm>
            <a:off x="6248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91" name="Google Shape;2891;p66"/>
          <p:cNvSpPr txBox="1"/>
          <p:nvPr/>
        </p:nvSpPr>
        <p:spPr>
          <a:xfrm>
            <a:off x="4876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92" name="Google Shape;2892;p66"/>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93" name="Google Shape;2893;p66"/>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94" name="Google Shape;2894;p66"/>
          <p:cNvSpPr txBox="1"/>
          <p:nvPr/>
        </p:nvSpPr>
        <p:spPr>
          <a:xfrm>
            <a:off x="5105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95" name="Google Shape;2895;p66"/>
          <p:cNvSpPr txBox="1"/>
          <p:nvPr/>
        </p:nvSpPr>
        <p:spPr>
          <a:xfrm>
            <a:off x="5334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96" name="Google Shape;2896;p66"/>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97" name="Google Shape;2897;p66"/>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98" name="Google Shape;2898;p66"/>
          <p:cNvSpPr txBox="1"/>
          <p:nvPr/>
        </p:nvSpPr>
        <p:spPr>
          <a:xfrm>
            <a:off x="6705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99" name="Google Shape;2899;p66"/>
          <p:cNvSpPr txBox="1"/>
          <p:nvPr/>
        </p:nvSpPr>
        <p:spPr>
          <a:xfrm>
            <a:off x="6934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00" name="Google Shape;2900;p66"/>
          <p:cNvSpPr txBox="1"/>
          <p:nvPr/>
        </p:nvSpPr>
        <p:spPr>
          <a:xfrm>
            <a:off x="7162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01" name="Google Shape;2901;p66"/>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02" name="Google Shape;2902;p66"/>
          <p:cNvSpPr txBox="1"/>
          <p:nvPr/>
        </p:nvSpPr>
        <p:spPr>
          <a:xfrm>
            <a:off x="6934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03" name="Google Shape;2903;p66"/>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04" name="Google Shape;2904;p66"/>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05" name="Google Shape;2905;p66"/>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06" name="Google Shape;2906;p66"/>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07" name="Google Shape;2907;p66"/>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08" name="Google Shape;2908;p66"/>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09" name="Google Shape;2909;p66"/>
          <p:cNvSpPr txBox="1"/>
          <p:nvPr/>
        </p:nvSpPr>
        <p:spPr>
          <a:xfrm>
            <a:off x="32766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10" name="Google Shape;2910;p66"/>
          <p:cNvSpPr txBox="1"/>
          <p:nvPr/>
        </p:nvSpPr>
        <p:spPr>
          <a:xfrm>
            <a:off x="5105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11" name="Google Shape;2911;p66"/>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12" name="Google Shape;2912;p66"/>
          <p:cNvSpPr txBox="1"/>
          <p:nvPr/>
        </p:nvSpPr>
        <p:spPr>
          <a:xfrm>
            <a:off x="37338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13" name="Google Shape;2913;p66"/>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14" name="Google Shape;2914;p66"/>
          <p:cNvSpPr txBox="1"/>
          <p:nvPr/>
        </p:nvSpPr>
        <p:spPr>
          <a:xfrm>
            <a:off x="4648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2915" name="Google Shape;2915;p66"/>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2916" name="Google Shape;2916;p66"/>
          <p:cNvCxnSpPr/>
          <p:nvPr/>
        </p:nvCxnSpPr>
        <p:spPr>
          <a:xfrm>
            <a:off x="1981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2917" name="Google Shape;2917;p66"/>
          <p:cNvCxnSpPr/>
          <p:nvPr/>
        </p:nvCxnSpPr>
        <p:spPr>
          <a:xfrm>
            <a:off x="5181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918" name="Google Shape;2918;p66"/>
          <p:cNvCxnSpPr/>
          <p:nvPr/>
        </p:nvCxnSpPr>
        <p:spPr>
          <a:xfrm>
            <a:off x="51816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919" name="Google Shape;2919;p66"/>
          <p:cNvCxnSpPr/>
          <p:nvPr/>
        </p:nvCxnSpPr>
        <p:spPr>
          <a:xfrm>
            <a:off x="56388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920" name="Google Shape;2920;p66"/>
          <p:cNvCxnSpPr/>
          <p:nvPr/>
        </p:nvCxnSpPr>
        <p:spPr>
          <a:xfrm>
            <a:off x="56388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921" name="Google Shape;2921;p66"/>
          <p:cNvCxnSpPr/>
          <p:nvPr/>
        </p:nvCxnSpPr>
        <p:spPr>
          <a:xfrm>
            <a:off x="60960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922" name="Google Shape;2922;p66"/>
          <p:cNvCxnSpPr/>
          <p:nvPr/>
        </p:nvCxnSpPr>
        <p:spPr>
          <a:xfrm>
            <a:off x="6096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923" name="Google Shape;2923;p66"/>
          <p:cNvCxnSpPr/>
          <p:nvPr/>
        </p:nvCxnSpPr>
        <p:spPr>
          <a:xfrm>
            <a:off x="6553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924" name="Google Shape;2924;p66"/>
          <p:cNvCxnSpPr/>
          <p:nvPr/>
        </p:nvCxnSpPr>
        <p:spPr>
          <a:xfrm>
            <a:off x="6553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925" name="Google Shape;2925;p66"/>
          <p:cNvCxnSpPr/>
          <p:nvPr/>
        </p:nvCxnSpPr>
        <p:spPr>
          <a:xfrm>
            <a:off x="7010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926" name="Google Shape;2926;p66"/>
          <p:cNvCxnSpPr/>
          <p:nvPr/>
        </p:nvCxnSpPr>
        <p:spPr>
          <a:xfrm>
            <a:off x="7010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927" name="Google Shape;2927;p66"/>
          <p:cNvCxnSpPr/>
          <p:nvPr/>
        </p:nvCxnSpPr>
        <p:spPr>
          <a:xfrm>
            <a:off x="38100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2928" name="Google Shape;2928;p66"/>
          <p:cNvCxnSpPr/>
          <p:nvPr/>
        </p:nvCxnSpPr>
        <p:spPr>
          <a:xfrm>
            <a:off x="3810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2929" name="Google Shape;2929;p66"/>
          <p:cNvCxnSpPr/>
          <p:nvPr/>
        </p:nvCxnSpPr>
        <p:spPr>
          <a:xfrm>
            <a:off x="24384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2930" name="Google Shape;2930;p66"/>
          <p:cNvCxnSpPr/>
          <p:nvPr/>
        </p:nvCxnSpPr>
        <p:spPr>
          <a:xfrm>
            <a:off x="2438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2931" name="Google Shape;2931;p66"/>
          <p:cNvCxnSpPr/>
          <p:nvPr/>
        </p:nvCxnSpPr>
        <p:spPr>
          <a:xfrm>
            <a:off x="4724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932" name="Google Shape;2932;p66"/>
          <p:cNvCxnSpPr/>
          <p:nvPr/>
        </p:nvCxnSpPr>
        <p:spPr>
          <a:xfrm>
            <a:off x="4724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933" name="Google Shape;2933;p66"/>
          <p:cNvCxnSpPr/>
          <p:nvPr/>
        </p:nvCxnSpPr>
        <p:spPr>
          <a:xfrm>
            <a:off x="4267200" y="5410200"/>
            <a:ext cx="1587"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2934" name="Google Shape;2934;p66"/>
          <p:cNvCxnSpPr/>
          <p:nvPr/>
        </p:nvCxnSpPr>
        <p:spPr>
          <a:xfrm>
            <a:off x="4267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935" name="Google Shape;2935;p66"/>
          <p:cNvCxnSpPr/>
          <p:nvPr/>
        </p:nvCxnSpPr>
        <p:spPr>
          <a:xfrm>
            <a:off x="28956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2936" name="Google Shape;2936;p66"/>
          <p:cNvCxnSpPr/>
          <p:nvPr/>
        </p:nvCxnSpPr>
        <p:spPr>
          <a:xfrm flipH="1">
            <a:off x="3121025" y="5410200"/>
            <a:ext cx="23495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2937" name="Google Shape;2937;p66"/>
          <p:cNvCxnSpPr/>
          <p:nvPr/>
        </p:nvCxnSpPr>
        <p:spPr>
          <a:xfrm>
            <a:off x="33528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2938" name="Google Shape;2938;p66"/>
          <p:cNvCxnSpPr/>
          <p:nvPr/>
        </p:nvCxnSpPr>
        <p:spPr>
          <a:xfrm>
            <a:off x="33528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2939" name="Google Shape;2939;p66"/>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2940" name="Google Shape;2940;p66"/>
          <p:cNvCxnSpPr/>
          <p:nvPr/>
        </p:nvCxnSpPr>
        <p:spPr>
          <a:xfrm>
            <a:off x="24384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2941" name="Google Shape;2941;p66"/>
          <p:cNvCxnSpPr/>
          <p:nvPr/>
        </p:nvCxnSpPr>
        <p:spPr>
          <a:xfrm flipH="1">
            <a:off x="1978025" y="4572000"/>
            <a:ext cx="463550" cy="685800"/>
          </a:xfrm>
          <a:prstGeom prst="straightConnector1">
            <a:avLst/>
          </a:prstGeom>
          <a:noFill/>
          <a:ln cap="sq" cmpd="sng" w="12600">
            <a:solidFill>
              <a:srgbClr val="000000"/>
            </a:solidFill>
            <a:prstDash val="solid"/>
            <a:miter lim="800000"/>
            <a:headEnd len="med" w="med" type="none"/>
            <a:tailEnd len="med" w="med" type="none"/>
          </a:ln>
        </p:spPr>
      </p:cxnSp>
      <p:cxnSp>
        <p:nvCxnSpPr>
          <p:cNvPr id="2942" name="Google Shape;2942;p66"/>
          <p:cNvCxnSpPr/>
          <p:nvPr/>
        </p:nvCxnSpPr>
        <p:spPr>
          <a:xfrm>
            <a:off x="4724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943" name="Google Shape;2943;p66"/>
          <p:cNvCxnSpPr/>
          <p:nvPr/>
        </p:nvCxnSpPr>
        <p:spPr>
          <a:xfrm flipH="1">
            <a:off x="4264025" y="4572000"/>
            <a:ext cx="46355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2944" name="Google Shape;2944;p66"/>
          <p:cNvCxnSpPr/>
          <p:nvPr/>
        </p:nvCxnSpPr>
        <p:spPr>
          <a:xfrm>
            <a:off x="60960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945" name="Google Shape;2945;p66"/>
          <p:cNvCxnSpPr/>
          <p:nvPr/>
        </p:nvCxnSpPr>
        <p:spPr>
          <a:xfrm flipH="1">
            <a:off x="56356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946" name="Google Shape;2946;p66"/>
          <p:cNvCxnSpPr/>
          <p:nvPr/>
        </p:nvCxnSpPr>
        <p:spPr>
          <a:xfrm>
            <a:off x="33528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2947" name="Google Shape;2947;p66"/>
          <p:cNvCxnSpPr/>
          <p:nvPr/>
        </p:nvCxnSpPr>
        <p:spPr>
          <a:xfrm flipH="1">
            <a:off x="28924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2948" name="Google Shape;2948;p66"/>
          <p:cNvCxnSpPr/>
          <p:nvPr/>
        </p:nvCxnSpPr>
        <p:spPr>
          <a:xfrm>
            <a:off x="3352800" y="4572000"/>
            <a:ext cx="4572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2949" name="Google Shape;2949;p66"/>
          <p:cNvCxnSpPr/>
          <p:nvPr/>
        </p:nvCxnSpPr>
        <p:spPr>
          <a:xfrm>
            <a:off x="5181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950" name="Google Shape;2950;p66"/>
          <p:cNvCxnSpPr/>
          <p:nvPr/>
        </p:nvCxnSpPr>
        <p:spPr>
          <a:xfrm>
            <a:off x="65532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951" name="Google Shape;2951;p66"/>
          <p:cNvCxnSpPr/>
          <p:nvPr/>
        </p:nvCxnSpPr>
        <p:spPr>
          <a:xfrm>
            <a:off x="7010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952" name="Google Shape;2952;p66"/>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953" name="Google Shape;2953;p66"/>
          <p:cNvCxnSpPr/>
          <p:nvPr/>
        </p:nvCxnSpPr>
        <p:spPr>
          <a:xfrm flipH="1">
            <a:off x="2435225" y="3733800"/>
            <a:ext cx="6159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2954" name="Google Shape;2954;p66"/>
          <p:cNvCxnSpPr/>
          <p:nvPr/>
        </p:nvCxnSpPr>
        <p:spPr>
          <a:xfrm>
            <a:off x="3048000" y="3733800"/>
            <a:ext cx="3048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2955" name="Google Shape;2955;p66"/>
          <p:cNvCxnSpPr/>
          <p:nvPr/>
        </p:nvCxnSpPr>
        <p:spPr>
          <a:xfrm>
            <a:off x="3962400" y="3733800"/>
            <a:ext cx="76200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2956" name="Google Shape;2956;p66"/>
          <p:cNvCxnSpPr/>
          <p:nvPr/>
        </p:nvCxnSpPr>
        <p:spPr>
          <a:xfrm>
            <a:off x="4876800" y="3733800"/>
            <a:ext cx="3048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957" name="Google Shape;2957;p66"/>
          <p:cNvCxnSpPr/>
          <p:nvPr/>
        </p:nvCxnSpPr>
        <p:spPr>
          <a:xfrm>
            <a:off x="56388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958" name="Google Shape;2958;p66"/>
          <p:cNvCxnSpPr/>
          <p:nvPr/>
        </p:nvCxnSpPr>
        <p:spPr>
          <a:xfrm>
            <a:off x="6553200" y="37338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959" name="Google Shape;2959;p66"/>
          <p:cNvCxnSpPr/>
          <p:nvPr/>
        </p:nvCxnSpPr>
        <p:spPr>
          <a:xfrm>
            <a:off x="65532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2960" name="Google Shape;2960;p66"/>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2961" name="Google Shape;2961;p66"/>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62" name="Google Shape;2962;p66"/>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63" name="Google Shape;2963;p66"/>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64" name="Google Shape;2964;p66"/>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2965" name="Google Shape;2965;p66"/>
          <p:cNvCxnSpPr/>
          <p:nvPr/>
        </p:nvCxnSpPr>
        <p:spPr>
          <a:xfrm flipH="1">
            <a:off x="3044825" y="3048000"/>
            <a:ext cx="4635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2966" name="Google Shape;2966;p66"/>
          <p:cNvCxnSpPr/>
          <p:nvPr/>
        </p:nvCxnSpPr>
        <p:spPr>
          <a:xfrm flipH="1">
            <a:off x="3959225" y="3048000"/>
            <a:ext cx="615950"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2967" name="Google Shape;2967;p66"/>
          <p:cNvCxnSpPr/>
          <p:nvPr/>
        </p:nvCxnSpPr>
        <p:spPr>
          <a:xfrm>
            <a:off x="4572000" y="3048000"/>
            <a:ext cx="3048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968" name="Google Shape;2968;p66"/>
          <p:cNvCxnSpPr/>
          <p:nvPr/>
        </p:nvCxnSpPr>
        <p:spPr>
          <a:xfrm>
            <a:off x="5638800" y="3048000"/>
            <a:ext cx="1587"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969" name="Google Shape;2969;p66"/>
          <p:cNvCxnSpPr/>
          <p:nvPr/>
        </p:nvCxnSpPr>
        <p:spPr>
          <a:xfrm>
            <a:off x="5638800" y="3048000"/>
            <a:ext cx="914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970" name="Google Shape;2970;p66"/>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2971" name="Google Shape;2971;p66"/>
          <p:cNvCxnSpPr/>
          <p:nvPr/>
        </p:nvCxnSpPr>
        <p:spPr>
          <a:xfrm flipH="1">
            <a:off x="3502025" y="2438400"/>
            <a:ext cx="5397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2972" name="Google Shape;2972;p66"/>
          <p:cNvCxnSpPr/>
          <p:nvPr/>
        </p:nvCxnSpPr>
        <p:spPr>
          <a:xfrm>
            <a:off x="4038600" y="2438400"/>
            <a:ext cx="53340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2973" name="Google Shape;2973;p66"/>
          <p:cNvCxnSpPr/>
          <p:nvPr/>
        </p:nvCxnSpPr>
        <p:spPr>
          <a:xfrm flipH="1">
            <a:off x="5635625" y="2438400"/>
            <a:ext cx="53975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2974" name="Google Shape;2974;p66"/>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2975" name="Google Shape;2975;p66"/>
          <p:cNvCxnSpPr/>
          <p:nvPr/>
        </p:nvCxnSpPr>
        <p:spPr>
          <a:xfrm flipH="1">
            <a:off x="4035425" y="1828800"/>
            <a:ext cx="10731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2976" name="Google Shape;2976;p66"/>
          <p:cNvCxnSpPr/>
          <p:nvPr/>
        </p:nvCxnSpPr>
        <p:spPr>
          <a:xfrm>
            <a:off x="5105400" y="1828800"/>
            <a:ext cx="1066800" cy="457200"/>
          </a:xfrm>
          <a:prstGeom prst="straightConnector1">
            <a:avLst/>
          </a:prstGeom>
          <a:noFill/>
          <a:ln cap="sq" cmpd="sng" w="9525">
            <a:solidFill>
              <a:srgbClr val="000000"/>
            </a:solidFill>
            <a:prstDash val="solid"/>
            <a:miter lim="800000"/>
            <a:headEnd len="med" w="med" type="none"/>
            <a:tailEnd len="med" w="med" type="none"/>
          </a:ln>
        </p:spPr>
      </p:cxnSp>
      <p:sp>
        <p:nvSpPr>
          <p:cNvPr id="2977" name="Google Shape;2977;p66"/>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978" name="Google Shape;2978;p66"/>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979" name="Google Shape;2979;p66"/>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980" name="Google Shape;2980;p66"/>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981" name="Google Shape;2981;p66"/>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982" name="Google Shape;2982;p66"/>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983" name="Google Shape;2983;p66"/>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984" name="Google Shape;2984;p66"/>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2985" name="Google Shape;2985;p66"/>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986" name="Google Shape;2986;p66"/>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987" name="Google Shape;2987;p66"/>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988" name="Google Shape;2988;p66"/>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989" name="Google Shape;2989;p66"/>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990" name="Google Shape;2990;p66"/>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991" name="Google Shape;2991;p66"/>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2992" name="Google Shape;2992;p66"/>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993" name="Google Shape;2993;p66"/>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994" name="Google Shape;2994;p66"/>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2995" name="Google Shape;2995;p66"/>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2996" name="Google Shape;2996;p66"/>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997" name="Google Shape;2997;p66"/>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2998" name="Google Shape;2998;p66"/>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2999" name="Google Shape;2999;p66"/>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3000" name="Google Shape;3000;p66"/>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001" name="Google Shape;3001;p66"/>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002" name="Google Shape;3002;p66"/>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3003" name="Google Shape;3003;p66"/>
          <p:cNvSpPr txBox="1"/>
          <p:nvPr/>
        </p:nvSpPr>
        <p:spPr>
          <a:xfrm>
            <a:off x="2667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3004" name="Google Shape;3004;p66"/>
          <p:cNvSpPr txBox="1"/>
          <p:nvPr/>
        </p:nvSpPr>
        <p:spPr>
          <a:xfrm>
            <a:off x="32004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sp>
        <p:nvSpPr>
          <p:cNvPr id="3005" name="Google Shape;3005;p66"/>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3006" name="Google Shape;3006;p66"/>
          <p:cNvSpPr txBox="1"/>
          <p:nvPr/>
        </p:nvSpPr>
        <p:spPr>
          <a:xfrm>
            <a:off x="20574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3007" name="Google Shape;3007;p66"/>
          <p:cNvSpPr txBox="1"/>
          <p:nvPr/>
        </p:nvSpPr>
        <p:spPr>
          <a:xfrm>
            <a:off x="25908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3008" name="Google Shape;3008;p66"/>
          <p:cNvSpPr txBox="1"/>
          <p:nvPr/>
        </p:nvSpPr>
        <p:spPr>
          <a:xfrm>
            <a:off x="30480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3</a:t>
            </a:r>
            <a:endParaRPr/>
          </a:p>
        </p:txBody>
      </p:sp>
      <p:sp>
        <p:nvSpPr>
          <p:cNvPr id="3009" name="Google Shape;3009;p66"/>
          <p:cNvSpPr txBox="1"/>
          <p:nvPr/>
        </p:nvSpPr>
        <p:spPr>
          <a:xfrm>
            <a:off x="3733800" y="22177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3010" name="Google Shape;3010;p66"/>
          <p:cNvSpPr txBox="1"/>
          <p:nvPr/>
        </p:nvSpPr>
        <p:spPr>
          <a:xfrm>
            <a:off x="39624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5</a:t>
            </a:r>
            <a:endParaRPr/>
          </a:p>
        </p:txBody>
      </p:sp>
      <p:grpSp>
        <p:nvGrpSpPr>
          <p:cNvPr id="3011" name="Google Shape;3011;p66"/>
          <p:cNvGrpSpPr/>
          <p:nvPr/>
        </p:nvGrpSpPr>
        <p:grpSpPr>
          <a:xfrm>
            <a:off x="609600" y="1143000"/>
            <a:ext cx="911225" cy="655637"/>
            <a:chOff x="384" y="720"/>
            <a:chExt cx="574" cy="413"/>
          </a:xfrm>
        </p:grpSpPr>
        <p:sp>
          <p:nvSpPr>
            <p:cNvPr id="3012" name="Google Shape;3012;p66"/>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13" name="Google Shape;3013;p66"/>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14" name="Google Shape;3014;p66"/>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3015" name="Google Shape;3015;p66"/>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3016" name="Google Shape;3016;p66"/>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3017" name="Google Shape;3017;p66"/>
          <p:cNvSpPr txBox="1"/>
          <p:nvPr/>
        </p:nvSpPr>
        <p:spPr>
          <a:xfrm>
            <a:off x="2286000" y="4572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24" name="Shape 3024"/>
        <p:cNvGrpSpPr/>
        <p:nvPr/>
      </p:nvGrpSpPr>
      <p:grpSpPr>
        <a:xfrm>
          <a:off x="0" y="0"/>
          <a:ext cx="0" cy="0"/>
          <a:chOff x="0" y="0"/>
          <a:chExt cx="0" cy="0"/>
        </a:xfrm>
      </p:grpSpPr>
      <p:sp>
        <p:nvSpPr>
          <p:cNvPr id="3025" name="Google Shape;3025;p67"/>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26" name="Google Shape;3026;p67"/>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27" name="Google Shape;3027;p67"/>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28" name="Google Shape;3028;p67"/>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29" name="Google Shape;3029;p67"/>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30" name="Google Shape;3030;p67"/>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31" name="Google Shape;3031;p67"/>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32" name="Google Shape;3032;p67"/>
          <p:cNvSpPr txBox="1"/>
          <p:nvPr/>
        </p:nvSpPr>
        <p:spPr>
          <a:xfrm>
            <a:off x="5105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33" name="Google Shape;3033;p67"/>
          <p:cNvSpPr txBox="1"/>
          <p:nvPr/>
        </p:nvSpPr>
        <p:spPr>
          <a:xfrm>
            <a:off x="6934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34" name="Google Shape;3034;p67"/>
          <p:cNvSpPr txBox="1"/>
          <p:nvPr/>
        </p:nvSpPr>
        <p:spPr>
          <a:xfrm>
            <a:off x="4800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35" name="Google Shape;3035;p67"/>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36" name="Google Shape;3036;p67"/>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37" name="Google Shape;3037;p67"/>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38" name="Google Shape;3038;p67"/>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39" name="Google Shape;3039;p67"/>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40" name="Google Shape;3040;p67"/>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41" name="Google Shape;3041;p67"/>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42" name="Google Shape;3042;p67"/>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43" name="Google Shape;3043;p67"/>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44" name="Google Shape;3044;p67"/>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45" name="Google Shape;3045;p67"/>
          <p:cNvSpPr txBox="1"/>
          <p:nvPr/>
        </p:nvSpPr>
        <p:spPr>
          <a:xfrm>
            <a:off x="3962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46" name="Google Shape;3046;p67"/>
          <p:cNvSpPr txBox="1"/>
          <p:nvPr/>
        </p:nvSpPr>
        <p:spPr>
          <a:xfrm>
            <a:off x="2590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47" name="Google Shape;3047;p67"/>
          <p:cNvSpPr txBox="1"/>
          <p:nvPr/>
        </p:nvSpPr>
        <p:spPr>
          <a:xfrm>
            <a:off x="3505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48" name="Google Shape;3048;p67"/>
          <p:cNvSpPr txBox="1"/>
          <p:nvPr/>
        </p:nvSpPr>
        <p:spPr>
          <a:xfrm>
            <a:off x="3733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49" name="Google Shape;3049;p67"/>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50" name="Google Shape;3050;p67"/>
          <p:cNvSpPr txBox="1"/>
          <p:nvPr/>
        </p:nvSpPr>
        <p:spPr>
          <a:xfrm>
            <a:off x="3048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51" name="Google Shape;3051;p67"/>
          <p:cNvSpPr txBox="1"/>
          <p:nvPr/>
        </p:nvSpPr>
        <p:spPr>
          <a:xfrm>
            <a:off x="3276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52" name="Google Shape;3052;p67"/>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53" name="Google Shape;3053;p67"/>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54" name="Google Shape;3054;p67"/>
          <p:cNvSpPr txBox="1"/>
          <p:nvPr/>
        </p:nvSpPr>
        <p:spPr>
          <a:xfrm>
            <a:off x="4648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55" name="Google Shape;3055;p67"/>
          <p:cNvSpPr txBox="1"/>
          <p:nvPr/>
        </p:nvSpPr>
        <p:spPr>
          <a:xfrm>
            <a:off x="6248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56" name="Google Shape;3056;p67"/>
          <p:cNvSpPr txBox="1"/>
          <p:nvPr/>
        </p:nvSpPr>
        <p:spPr>
          <a:xfrm>
            <a:off x="4876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57" name="Google Shape;3057;p67"/>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58" name="Google Shape;3058;p67"/>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59" name="Google Shape;3059;p67"/>
          <p:cNvSpPr txBox="1"/>
          <p:nvPr/>
        </p:nvSpPr>
        <p:spPr>
          <a:xfrm>
            <a:off x="5105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60" name="Google Shape;3060;p67"/>
          <p:cNvSpPr txBox="1"/>
          <p:nvPr/>
        </p:nvSpPr>
        <p:spPr>
          <a:xfrm>
            <a:off x="5334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61" name="Google Shape;3061;p67"/>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62" name="Google Shape;3062;p67"/>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63" name="Google Shape;3063;p67"/>
          <p:cNvSpPr txBox="1"/>
          <p:nvPr/>
        </p:nvSpPr>
        <p:spPr>
          <a:xfrm>
            <a:off x="6705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64" name="Google Shape;3064;p67"/>
          <p:cNvSpPr txBox="1"/>
          <p:nvPr/>
        </p:nvSpPr>
        <p:spPr>
          <a:xfrm>
            <a:off x="6934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65" name="Google Shape;3065;p67"/>
          <p:cNvSpPr txBox="1"/>
          <p:nvPr/>
        </p:nvSpPr>
        <p:spPr>
          <a:xfrm>
            <a:off x="7162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66" name="Google Shape;3066;p67"/>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67" name="Google Shape;3067;p67"/>
          <p:cNvSpPr txBox="1"/>
          <p:nvPr/>
        </p:nvSpPr>
        <p:spPr>
          <a:xfrm>
            <a:off x="6934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68" name="Google Shape;3068;p67"/>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69" name="Google Shape;3069;p67"/>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70" name="Google Shape;3070;p67"/>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71" name="Google Shape;3071;p67"/>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72" name="Google Shape;3072;p67"/>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73" name="Google Shape;3073;p67"/>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74" name="Google Shape;3074;p67"/>
          <p:cNvSpPr txBox="1"/>
          <p:nvPr/>
        </p:nvSpPr>
        <p:spPr>
          <a:xfrm>
            <a:off x="32766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75" name="Google Shape;3075;p67"/>
          <p:cNvSpPr txBox="1"/>
          <p:nvPr/>
        </p:nvSpPr>
        <p:spPr>
          <a:xfrm>
            <a:off x="5105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76" name="Google Shape;3076;p67"/>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77" name="Google Shape;3077;p67"/>
          <p:cNvSpPr txBox="1"/>
          <p:nvPr/>
        </p:nvSpPr>
        <p:spPr>
          <a:xfrm>
            <a:off x="37338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78" name="Google Shape;3078;p67"/>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79" name="Google Shape;3079;p67"/>
          <p:cNvSpPr txBox="1"/>
          <p:nvPr/>
        </p:nvSpPr>
        <p:spPr>
          <a:xfrm>
            <a:off x="4648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3080" name="Google Shape;3080;p67"/>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081" name="Google Shape;3081;p67"/>
          <p:cNvCxnSpPr/>
          <p:nvPr/>
        </p:nvCxnSpPr>
        <p:spPr>
          <a:xfrm>
            <a:off x="1981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082" name="Google Shape;3082;p67"/>
          <p:cNvCxnSpPr/>
          <p:nvPr/>
        </p:nvCxnSpPr>
        <p:spPr>
          <a:xfrm>
            <a:off x="5181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083" name="Google Shape;3083;p67"/>
          <p:cNvCxnSpPr/>
          <p:nvPr/>
        </p:nvCxnSpPr>
        <p:spPr>
          <a:xfrm>
            <a:off x="51816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084" name="Google Shape;3084;p67"/>
          <p:cNvCxnSpPr/>
          <p:nvPr/>
        </p:nvCxnSpPr>
        <p:spPr>
          <a:xfrm>
            <a:off x="56388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085" name="Google Shape;3085;p67"/>
          <p:cNvCxnSpPr/>
          <p:nvPr/>
        </p:nvCxnSpPr>
        <p:spPr>
          <a:xfrm>
            <a:off x="56388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086" name="Google Shape;3086;p67"/>
          <p:cNvCxnSpPr/>
          <p:nvPr/>
        </p:nvCxnSpPr>
        <p:spPr>
          <a:xfrm>
            <a:off x="60960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087" name="Google Shape;3087;p67"/>
          <p:cNvCxnSpPr/>
          <p:nvPr/>
        </p:nvCxnSpPr>
        <p:spPr>
          <a:xfrm>
            <a:off x="6096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088" name="Google Shape;3088;p67"/>
          <p:cNvCxnSpPr/>
          <p:nvPr/>
        </p:nvCxnSpPr>
        <p:spPr>
          <a:xfrm>
            <a:off x="6553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089" name="Google Shape;3089;p67"/>
          <p:cNvCxnSpPr/>
          <p:nvPr/>
        </p:nvCxnSpPr>
        <p:spPr>
          <a:xfrm>
            <a:off x="6553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090" name="Google Shape;3090;p67"/>
          <p:cNvCxnSpPr/>
          <p:nvPr/>
        </p:nvCxnSpPr>
        <p:spPr>
          <a:xfrm>
            <a:off x="7010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091" name="Google Shape;3091;p67"/>
          <p:cNvCxnSpPr/>
          <p:nvPr/>
        </p:nvCxnSpPr>
        <p:spPr>
          <a:xfrm>
            <a:off x="7010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092" name="Google Shape;3092;p67"/>
          <p:cNvCxnSpPr/>
          <p:nvPr/>
        </p:nvCxnSpPr>
        <p:spPr>
          <a:xfrm>
            <a:off x="38100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093" name="Google Shape;3093;p67"/>
          <p:cNvCxnSpPr/>
          <p:nvPr/>
        </p:nvCxnSpPr>
        <p:spPr>
          <a:xfrm>
            <a:off x="3810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094" name="Google Shape;3094;p67"/>
          <p:cNvCxnSpPr/>
          <p:nvPr/>
        </p:nvCxnSpPr>
        <p:spPr>
          <a:xfrm>
            <a:off x="24384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095" name="Google Shape;3095;p67"/>
          <p:cNvCxnSpPr/>
          <p:nvPr/>
        </p:nvCxnSpPr>
        <p:spPr>
          <a:xfrm>
            <a:off x="2438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096" name="Google Shape;3096;p67"/>
          <p:cNvCxnSpPr/>
          <p:nvPr/>
        </p:nvCxnSpPr>
        <p:spPr>
          <a:xfrm>
            <a:off x="4724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097" name="Google Shape;3097;p67"/>
          <p:cNvCxnSpPr/>
          <p:nvPr/>
        </p:nvCxnSpPr>
        <p:spPr>
          <a:xfrm>
            <a:off x="4724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098" name="Google Shape;3098;p67"/>
          <p:cNvCxnSpPr/>
          <p:nvPr/>
        </p:nvCxnSpPr>
        <p:spPr>
          <a:xfrm>
            <a:off x="4267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099" name="Google Shape;3099;p67"/>
          <p:cNvCxnSpPr/>
          <p:nvPr/>
        </p:nvCxnSpPr>
        <p:spPr>
          <a:xfrm>
            <a:off x="4267200" y="5410200"/>
            <a:ext cx="228600"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3100" name="Google Shape;3100;p67"/>
          <p:cNvCxnSpPr/>
          <p:nvPr/>
        </p:nvCxnSpPr>
        <p:spPr>
          <a:xfrm>
            <a:off x="28956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101" name="Google Shape;3101;p67"/>
          <p:cNvCxnSpPr/>
          <p:nvPr/>
        </p:nvCxnSpPr>
        <p:spPr>
          <a:xfrm flipH="1">
            <a:off x="3121025" y="5410200"/>
            <a:ext cx="23495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102" name="Google Shape;3102;p67"/>
          <p:cNvCxnSpPr/>
          <p:nvPr/>
        </p:nvCxnSpPr>
        <p:spPr>
          <a:xfrm>
            <a:off x="33528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103" name="Google Shape;3103;p67"/>
          <p:cNvCxnSpPr/>
          <p:nvPr/>
        </p:nvCxnSpPr>
        <p:spPr>
          <a:xfrm>
            <a:off x="33528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104" name="Google Shape;3104;p67"/>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105" name="Google Shape;3105;p67"/>
          <p:cNvCxnSpPr/>
          <p:nvPr/>
        </p:nvCxnSpPr>
        <p:spPr>
          <a:xfrm>
            <a:off x="24384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106" name="Google Shape;3106;p67"/>
          <p:cNvCxnSpPr/>
          <p:nvPr/>
        </p:nvCxnSpPr>
        <p:spPr>
          <a:xfrm flipH="1">
            <a:off x="1978025" y="4572000"/>
            <a:ext cx="463550" cy="685800"/>
          </a:xfrm>
          <a:prstGeom prst="straightConnector1">
            <a:avLst/>
          </a:prstGeom>
          <a:noFill/>
          <a:ln cap="sq" cmpd="sng" w="12600">
            <a:solidFill>
              <a:srgbClr val="000000"/>
            </a:solidFill>
            <a:prstDash val="solid"/>
            <a:miter lim="800000"/>
            <a:headEnd len="med" w="med" type="none"/>
            <a:tailEnd len="med" w="med" type="none"/>
          </a:ln>
        </p:spPr>
      </p:cxnSp>
      <p:cxnSp>
        <p:nvCxnSpPr>
          <p:cNvPr id="3107" name="Google Shape;3107;p67"/>
          <p:cNvCxnSpPr/>
          <p:nvPr/>
        </p:nvCxnSpPr>
        <p:spPr>
          <a:xfrm>
            <a:off x="4724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108" name="Google Shape;3108;p67"/>
          <p:cNvCxnSpPr/>
          <p:nvPr/>
        </p:nvCxnSpPr>
        <p:spPr>
          <a:xfrm flipH="1">
            <a:off x="4264025" y="4572000"/>
            <a:ext cx="46355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3109" name="Google Shape;3109;p67"/>
          <p:cNvCxnSpPr/>
          <p:nvPr/>
        </p:nvCxnSpPr>
        <p:spPr>
          <a:xfrm>
            <a:off x="60960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110" name="Google Shape;3110;p67"/>
          <p:cNvCxnSpPr/>
          <p:nvPr/>
        </p:nvCxnSpPr>
        <p:spPr>
          <a:xfrm flipH="1">
            <a:off x="56356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111" name="Google Shape;3111;p67"/>
          <p:cNvCxnSpPr/>
          <p:nvPr/>
        </p:nvCxnSpPr>
        <p:spPr>
          <a:xfrm>
            <a:off x="33528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3112" name="Google Shape;3112;p67"/>
          <p:cNvCxnSpPr/>
          <p:nvPr/>
        </p:nvCxnSpPr>
        <p:spPr>
          <a:xfrm flipH="1">
            <a:off x="28924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113" name="Google Shape;3113;p67"/>
          <p:cNvCxnSpPr/>
          <p:nvPr/>
        </p:nvCxnSpPr>
        <p:spPr>
          <a:xfrm>
            <a:off x="3352800" y="4572000"/>
            <a:ext cx="4572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3114" name="Google Shape;3114;p67"/>
          <p:cNvCxnSpPr/>
          <p:nvPr/>
        </p:nvCxnSpPr>
        <p:spPr>
          <a:xfrm>
            <a:off x="5181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115" name="Google Shape;3115;p67"/>
          <p:cNvCxnSpPr/>
          <p:nvPr/>
        </p:nvCxnSpPr>
        <p:spPr>
          <a:xfrm>
            <a:off x="65532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116" name="Google Shape;3116;p67"/>
          <p:cNvCxnSpPr/>
          <p:nvPr/>
        </p:nvCxnSpPr>
        <p:spPr>
          <a:xfrm>
            <a:off x="7010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117" name="Google Shape;3117;p67"/>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118" name="Google Shape;3118;p67"/>
          <p:cNvCxnSpPr/>
          <p:nvPr/>
        </p:nvCxnSpPr>
        <p:spPr>
          <a:xfrm flipH="1">
            <a:off x="2435225" y="3733800"/>
            <a:ext cx="6159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119" name="Google Shape;3119;p67"/>
          <p:cNvCxnSpPr/>
          <p:nvPr/>
        </p:nvCxnSpPr>
        <p:spPr>
          <a:xfrm>
            <a:off x="3048000" y="3733800"/>
            <a:ext cx="3048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120" name="Google Shape;3120;p67"/>
          <p:cNvCxnSpPr/>
          <p:nvPr/>
        </p:nvCxnSpPr>
        <p:spPr>
          <a:xfrm>
            <a:off x="3962400" y="3733800"/>
            <a:ext cx="76200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3121" name="Google Shape;3121;p67"/>
          <p:cNvCxnSpPr/>
          <p:nvPr/>
        </p:nvCxnSpPr>
        <p:spPr>
          <a:xfrm>
            <a:off x="4876800" y="3733800"/>
            <a:ext cx="3048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122" name="Google Shape;3122;p67"/>
          <p:cNvCxnSpPr/>
          <p:nvPr/>
        </p:nvCxnSpPr>
        <p:spPr>
          <a:xfrm>
            <a:off x="56388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123" name="Google Shape;3123;p67"/>
          <p:cNvCxnSpPr/>
          <p:nvPr/>
        </p:nvCxnSpPr>
        <p:spPr>
          <a:xfrm>
            <a:off x="6553200" y="37338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124" name="Google Shape;3124;p67"/>
          <p:cNvCxnSpPr/>
          <p:nvPr/>
        </p:nvCxnSpPr>
        <p:spPr>
          <a:xfrm>
            <a:off x="65532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125" name="Google Shape;3125;p67"/>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3126" name="Google Shape;3126;p67"/>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127" name="Google Shape;3127;p67"/>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128" name="Google Shape;3128;p67"/>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129" name="Google Shape;3129;p67"/>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3130" name="Google Shape;3130;p67"/>
          <p:cNvCxnSpPr/>
          <p:nvPr/>
        </p:nvCxnSpPr>
        <p:spPr>
          <a:xfrm flipH="1">
            <a:off x="3044825" y="3048000"/>
            <a:ext cx="4635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3131" name="Google Shape;3131;p67"/>
          <p:cNvCxnSpPr/>
          <p:nvPr/>
        </p:nvCxnSpPr>
        <p:spPr>
          <a:xfrm flipH="1">
            <a:off x="3959225" y="3048000"/>
            <a:ext cx="615950"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3132" name="Google Shape;3132;p67"/>
          <p:cNvCxnSpPr/>
          <p:nvPr/>
        </p:nvCxnSpPr>
        <p:spPr>
          <a:xfrm>
            <a:off x="4572000" y="3048000"/>
            <a:ext cx="3048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3133" name="Google Shape;3133;p67"/>
          <p:cNvCxnSpPr/>
          <p:nvPr/>
        </p:nvCxnSpPr>
        <p:spPr>
          <a:xfrm>
            <a:off x="5638800" y="3048000"/>
            <a:ext cx="1587" cy="533400"/>
          </a:xfrm>
          <a:prstGeom prst="straightConnector1">
            <a:avLst/>
          </a:prstGeom>
          <a:noFill/>
          <a:ln cap="sq" cmpd="sng" w="9525">
            <a:solidFill>
              <a:srgbClr val="000000"/>
            </a:solidFill>
            <a:prstDash val="solid"/>
            <a:miter lim="800000"/>
            <a:headEnd len="med" w="med" type="none"/>
            <a:tailEnd len="med" w="med" type="none"/>
          </a:ln>
        </p:spPr>
      </p:cxnSp>
      <p:cxnSp>
        <p:nvCxnSpPr>
          <p:cNvPr id="3134" name="Google Shape;3134;p67"/>
          <p:cNvCxnSpPr/>
          <p:nvPr/>
        </p:nvCxnSpPr>
        <p:spPr>
          <a:xfrm>
            <a:off x="5638800" y="3048000"/>
            <a:ext cx="914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3135" name="Google Shape;3135;p67"/>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3136" name="Google Shape;3136;p67"/>
          <p:cNvCxnSpPr/>
          <p:nvPr/>
        </p:nvCxnSpPr>
        <p:spPr>
          <a:xfrm flipH="1">
            <a:off x="3502025" y="2438400"/>
            <a:ext cx="5397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3137" name="Google Shape;3137;p67"/>
          <p:cNvCxnSpPr/>
          <p:nvPr/>
        </p:nvCxnSpPr>
        <p:spPr>
          <a:xfrm>
            <a:off x="4038600" y="2438400"/>
            <a:ext cx="53340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3138" name="Google Shape;3138;p67"/>
          <p:cNvCxnSpPr/>
          <p:nvPr/>
        </p:nvCxnSpPr>
        <p:spPr>
          <a:xfrm flipH="1">
            <a:off x="5635625" y="2438400"/>
            <a:ext cx="53975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3139" name="Google Shape;3139;p67"/>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3140" name="Google Shape;3140;p67"/>
          <p:cNvCxnSpPr/>
          <p:nvPr/>
        </p:nvCxnSpPr>
        <p:spPr>
          <a:xfrm flipH="1">
            <a:off x="4035425" y="1828800"/>
            <a:ext cx="10731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3141" name="Google Shape;3141;p67"/>
          <p:cNvCxnSpPr/>
          <p:nvPr/>
        </p:nvCxnSpPr>
        <p:spPr>
          <a:xfrm>
            <a:off x="5105400" y="1828800"/>
            <a:ext cx="1066800" cy="457200"/>
          </a:xfrm>
          <a:prstGeom prst="straightConnector1">
            <a:avLst/>
          </a:prstGeom>
          <a:noFill/>
          <a:ln cap="sq" cmpd="sng" w="9525">
            <a:solidFill>
              <a:srgbClr val="000000"/>
            </a:solidFill>
            <a:prstDash val="solid"/>
            <a:miter lim="800000"/>
            <a:headEnd len="med" w="med" type="none"/>
            <a:tailEnd len="med" w="med" type="none"/>
          </a:ln>
        </p:spPr>
      </p:cxnSp>
      <p:sp>
        <p:nvSpPr>
          <p:cNvPr id="3142" name="Google Shape;3142;p67"/>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3143" name="Google Shape;3143;p67"/>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144" name="Google Shape;3144;p67"/>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145" name="Google Shape;3145;p67"/>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3146" name="Google Shape;3146;p67"/>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147" name="Google Shape;3147;p67"/>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3148" name="Google Shape;3148;p67"/>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149" name="Google Shape;3149;p67"/>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3150" name="Google Shape;3150;p67"/>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151" name="Google Shape;3151;p67"/>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3152" name="Google Shape;3152;p67"/>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153" name="Google Shape;3153;p67"/>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154" name="Google Shape;3154;p67"/>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155" name="Google Shape;3155;p67"/>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3156" name="Google Shape;3156;p67"/>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3157" name="Google Shape;3157;p67"/>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158" name="Google Shape;3158;p67"/>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159" name="Google Shape;3159;p67"/>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3160" name="Google Shape;3160;p67"/>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3161" name="Google Shape;3161;p67"/>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162" name="Google Shape;3162;p67"/>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163" name="Google Shape;3163;p67"/>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164" name="Google Shape;3164;p67"/>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3165" name="Google Shape;3165;p67"/>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166" name="Google Shape;3166;p67"/>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167" name="Google Shape;3167;p67"/>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3168" name="Google Shape;3168;p67"/>
          <p:cNvSpPr txBox="1"/>
          <p:nvPr/>
        </p:nvSpPr>
        <p:spPr>
          <a:xfrm>
            <a:off x="2667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3169" name="Google Shape;3169;p67"/>
          <p:cNvSpPr txBox="1"/>
          <p:nvPr/>
        </p:nvSpPr>
        <p:spPr>
          <a:xfrm>
            <a:off x="32004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sp>
        <p:nvSpPr>
          <p:cNvPr id="3170" name="Google Shape;3170;p67"/>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3171" name="Google Shape;3171;p67"/>
          <p:cNvSpPr txBox="1"/>
          <p:nvPr/>
        </p:nvSpPr>
        <p:spPr>
          <a:xfrm>
            <a:off x="20574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3172" name="Google Shape;3172;p67"/>
          <p:cNvSpPr txBox="1"/>
          <p:nvPr/>
        </p:nvSpPr>
        <p:spPr>
          <a:xfrm>
            <a:off x="25908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3173" name="Google Shape;3173;p67"/>
          <p:cNvSpPr txBox="1"/>
          <p:nvPr/>
        </p:nvSpPr>
        <p:spPr>
          <a:xfrm>
            <a:off x="30480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3</a:t>
            </a:r>
            <a:endParaRPr/>
          </a:p>
        </p:txBody>
      </p:sp>
      <p:sp>
        <p:nvSpPr>
          <p:cNvPr id="3174" name="Google Shape;3174;p67"/>
          <p:cNvSpPr txBox="1"/>
          <p:nvPr/>
        </p:nvSpPr>
        <p:spPr>
          <a:xfrm>
            <a:off x="3733800" y="22177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3175" name="Google Shape;3175;p67"/>
          <p:cNvSpPr txBox="1"/>
          <p:nvPr/>
        </p:nvSpPr>
        <p:spPr>
          <a:xfrm>
            <a:off x="39624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3176" name="Google Shape;3176;p67"/>
          <p:cNvSpPr txBox="1"/>
          <p:nvPr/>
        </p:nvSpPr>
        <p:spPr>
          <a:xfrm>
            <a:off x="44196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grpSp>
        <p:nvGrpSpPr>
          <p:cNvPr id="3177" name="Google Shape;3177;p67"/>
          <p:cNvGrpSpPr/>
          <p:nvPr/>
        </p:nvGrpSpPr>
        <p:grpSpPr>
          <a:xfrm>
            <a:off x="609600" y="1143000"/>
            <a:ext cx="911225" cy="655637"/>
            <a:chOff x="384" y="720"/>
            <a:chExt cx="574" cy="413"/>
          </a:xfrm>
        </p:grpSpPr>
        <p:sp>
          <p:nvSpPr>
            <p:cNvPr id="3178" name="Google Shape;3178;p67"/>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179" name="Google Shape;3179;p67"/>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180" name="Google Shape;3180;p67"/>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3181" name="Google Shape;3181;p67"/>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3182" name="Google Shape;3182;p67"/>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3183" name="Google Shape;3183;p67"/>
          <p:cNvSpPr txBox="1"/>
          <p:nvPr/>
        </p:nvSpPr>
        <p:spPr>
          <a:xfrm>
            <a:off x="2286000" y="5334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90" name="Shape 3190"/>
        <p:cNvGrpSpPr/>
        <p:nvPr/>
      </p:nvGrpSpPr>
      <p:grpSpPr>
        <a:xfrm>
          <a:off x="0" y="0"/>
          <a:ext cx="0" cy="0"/>
          <a:chOff x="0" y="0"/>
          <a:chExt cx="0" cy="0"/>
        </a:xfrm>
      </p:grpSpPr>
      <p:sp>
        <p:nvSpPr>
          <p:cNvPr id="3191" name="Google Shape;3191;p68"/>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192" name="Google Shape;3192;p68"/>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193" name="Google Shape;3193;p68"/>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194" name="Google Shape;3194;p68"/>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195" name="Google Shape;3195;p68"/>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196" name="Google Shape;3196;p68"/>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197" name="Google Shape;3197;p68"/>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198" name="Google Shape;3198;p68"/>
          <p:cNvSpPr txBox="1"/>
          <p:nvPr/>
        </p:nvSpPr>
        <p:spPr>
          <a:xfrm>
            <a:off x="5105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199" name="Google Shape;3199;p68"/>
          <p:cNvSpPr txBox="1"/>
          <p:nvPr/>
        </p:nvSpPr>
        <p:spPr>
          <a:xfrm>
            <a:off x="6934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00" name="Google Shape;3200;p68"/>
          <p:cNvSpPr txBox="1"/>
          <p:nvPr/>
        </p:nvSpPr>
        <p:spPr>
          <a:xfrm>
            <a:off x="4800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01" name="Google Shape;3201;p68"/>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02" name="Google Shape;3202;p68"/>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03" name="Google Shape;3203;p68"/>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04" name="Google Shape;3204;p68"/>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05" name="Google Shape;3205;p68"/>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06" name="Google Shape;3206;p68"/>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07" name="Google Shape;3207;p68"/>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08" name="Google Shape;3208;p68"/>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09" name="Google Shape;3209;p68"/>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10" name="Google Shape;3210;p68"/>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11" name="Google Shape;3211;p68"/>
          <p:cNvSpPr txBox="1"/>
          <p:nvPr/>
        </p:nvSpPr>
        <p:spPr>
          <a:xfrm>
            <a:off x="3962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12" name="Google Shape;3212;p68"/>
          <p:cNvSpPr txBox="1"/>
          <p:nvPr/>
        </p:nvSpPr>
        <p:spPr>
          <a:xfrm>
            <a:off x="2590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13" name="Google Shape;3213;p68"/>
          <p:cNvSpPr txBox="1"/>
          <p:nvPr/>
        </p:nvSpPr>
        <p:spPr>
          <a:xfrm>
            <a:off x="3505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14" name="Google Shape;3214;p68"/>
          <p:cNvSpPr txBox="1"/>
          <p:nvPr/>
        </p:nvSpPr>
        <p:spPr>
          <a:xfrm>
            <a:off x="3733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15" name="Google Shape;3215;p68"/>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16" name="Google Shape;3216;p68"/>
          <p:cNvSpPr txBox="1"/>
          <p:nvPr/>
        </p:nvSpPr>
        <p:spPr>
          <a:xfrm>
            <a:off x="3048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17" name="Google Shape;3217;p68"/>
          <p:cNvSpPr txBox="1"/>
          <p:nvPr/>
        </p:nvSpPr>
        <p:spPr>
          <a:xfrm>
            <a:off x="3276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18" name="Google Shape;3218;p68"/>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19" name="Google Shape;3219;p68"/>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20" name="Google Shape;3220;p68"/>
          <p:cNvSpPr txBox="1"/>
          <p:nvPr/>
        </p:nvSpPr>
        <p:spPr>
          <a:xfrm>
            <a:off x="4648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21" name="Google Shape;3221;p68"/>
          <p:cNvSpPr txBox="1"/>
          <p:nvPr/>
        </p:nvSpPr>
        <p:spPr>
          <a:xfrm>
            <a:off x="6248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22" name="Google Shape;3222;p68"/>
          <p:cNvSpPr txBox="1"/>
          <p:nvPr/>
        </p:nvSpPr>
        <p:spPr>
          <a:xfrm>
            <a:off x="4876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23" name="Google Shape;3223;p68"/>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24" name="Google Shape;3224;p68"/>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25" name="Google Shape;3225;p68"/>
          <p:cNvSpPr txBox="1"/>
          <p:nvPr/>
        </p:nvSpPr>
        <p:spPr>
          <a:xfrm>
            <a:off x="5105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26" name="Google Shape;3226;p68"/>
          <p:cNvSpPr txBox="1"/>
          <p:nvPr/>
        </p:nvSpPr>
        <p:spPr>
          <a:xfrm>
            <a:off x="5334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27" name="Google Shape;3227;p68"/>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28" name="Google Shape;3228;p68"/>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29" name="Google Shape;3229;p68"/>
          <p:cNvSpPr txBox="1"/>
          <p:nvPr/>
        </p:nvSpPr>
        <p:spPr>
          <a:xfrm>
            <a:off x="6705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30" name="Google Shape;3230;p68"/>
          <p:cNvSpPr txBox="1"/>
          <p:nvPr/>
        </p:nvSpPr>
        <p:spPr>
          <a:xfrm>
            <a:off x="6934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31" name="Google Shape;3231;p68"/>
          <p:cNvSpPr txBox="1"/>
          <p:nvPr/>
        </p:nvSpPr>
        <p:spPr>
          <a:xfrm>
            <a:off x="7162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32" name="Google Shape;3232;p68"/>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33" name="Google Shape;3233;p68"/>
          <p:cNvSpPr txBox="1"/>
          <p:nvPr/>
        </p:nvSpPr>
        <p:spPr>
          <a:xfrm>
            <a:off x="6934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34" name="Google Shape;3234;p68"/>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35" name="Google Shape;3235;p68"/>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36" name="Google Shape;3236;p68"/>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37" name="Google Shape;3237;p68"/>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38" name="Google Shape;3238;p68"/>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39" name="Google Shape;3239;p68"/>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40" name="Google Shape;3240;p68"/>
          <p:cNvSpPr txBox="1"/>
          <p:nvPr/>
        </p:nvSpPr>
        <p:spPr>
          <a:xfrm>
            <a:off x="32766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41" name="Google Shape;3241;p68"/>
          <p:cNvSpPr txBox="1"/>
          <p:nvPr/>
        </p:nvSpPr>
        <p:spPr>
          <a:xfrm>
            <a:off x="5105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42" name="Google Shape;3242;p68"/>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43" name="Google Shape;3243;p68"/>
          <p:cNvSpPr txBox="1"/>
          <p:nvPr/>
        </p:nvSpPr>
        <p:spPr>
          <a:xfrm>
            <a:off x="37338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44" name="Google Shape;3244;p68"/>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45" name="Google Shape;3245;p68"/>
          <p:cNvSpPr txBox="1"/>
          <p:nvPr/>
        </p:nvSpPr>
        <p:spPr>
          <a:xfrm>
            <a:off x="46482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3246" name="Google Shape;3246;p68"/>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247" name="Google Shape;3247;p68"/>
          <p:cNvCxnSpPr/>
          <p:nvPr/>
        </p:nvCxnSpPr>
        <p:spPr>
          <a:xfrm>
            <a:off x="1981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248" name="Google Shape;3248;p68"/>
          <p:cNvCxnSpPr/>
          <p:nvPr/>
        </p:nvCxnSpPr>
        <p:spPr>
          <a:xfrm>
            <a:off x="5181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249" name="Google Shape;3249;p68"/>
          <p:cNvCxnSpPr/>
          <p:nvPr/>
        </p:nvCxnSpPr>
        <p:spPr>
          <a:xfrm>
            <a:off x="51816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250" name="Google Shape;3250;p68"/>
          <p:cNvCxnSpPr/>
          <p:nvPr/>
        </p:nvCxnSpPr>
        <p:spPr>
          <a:xfrm>
            <a:off x="56388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251" name="Google Shape;3251;p68"/>
          <p:cNvCxnSpPr/>
          <p:nvPr/>
        </p:nvCxnSpPr>
        <p:spPr>
          <a:xfrm>
            <a:off x="56388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252" name="Google Shape;3252;p68"/>
          <p:cNvCxnSpPr/>
          <p:nvPr/>
        </p:nvCxnSpPr>
        <p:spPr>
          <a:xfrm>
            <a:off x="60960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253" name="Google Shape;3253;p68"/>
          <p:cNvCxnSpPr/>
          <p:nvPr/>
        </p:nvCxnSpPr>
        <p:spPr>
          <a:xfrm>
            <a:off x="6096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254" name="Google Shape;3254;p68"/>
          <p:cNvCxnSpPr/>
          <p:nvPr/>
        </p:nvCxnSpPr>
        <p:spPr>
          <a:xfrm>
            <a:off x="6553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255" name="Google Shape;3255;p68"/>
          <p:cNvCxnSpPr/>
          <p:nvPr/>
        </p:nvCxnSpPr>
        <p:spPr>
          <a:xfrm>
            <a:off x="6553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256" name="Google Shape;3256;p68"/>
          <p:cNvCxnSpPr/>
          <p:nvPr/>
        </p:nvCxnSpPr>
        <p:spPr>
          <a:xfrm>
            <a:off x="7010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257" name="Google Shape;3257;p68"/>
          <p:cNvCxnSpPr/>
          <p:nvPr/>
        </p:nvCxnSpPr>
        <p:spPr>
          <a:xfrm>
            <a:off x="7010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258" name="Google Shape;3258;p68"/>
          <p:cNvCxnSpPr/>
          <p:nvPr/>
        </p:nvCxnSpPr>
        <p:spPr>
          <a:xfrm>
            <a:off x="38100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259" name="Google Shape;3259;p68"/>
          <p:cNvCxnSpPr/>
          <p:nvPr/>
        </p:nvCxnSpPr>
        <p:spPr>
          <a:xfrm>
            <a:off x="3810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260" name="Google Shape;3260;p68"/>
          <p:cNvCxnSpPr/>
          <p:nvPr/>
        </p:nvCxnSpPr>
        <p:spPr>
          <a:xfrm>
            <a:off x="24384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261" name="Google Shape;3261;p68"/>
          <p:cNvCxnSpPr/>
          <p:nvPr/>
        </p:nvCxnSpPr>
        <p:spPr>
          <a:xfrm>
            <a:off x="2438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262" name="Google Shape;3262;p68"/>
          <p:cNvCxnSpPr/>
          <p:nvPr/>
        </p:nvCxnSpPr>
        <p:spPr>
          <a:xfrm>
            <a:off x="47244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263" name="Google Shape;3263;p68"/>
          <p:cNvCxnSpPr/>
          <p:nvPr/>
        </p:nvCxnSpPr>
        <p:spPr>
          <a:xfrm>
            <a:off x="4724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264" name="Google Shape;3264;p68"/>
          <p:cNvCxnSpPr/>
          <p:nvPr/>
        </p:nvCxnSpPr>
        <p:spPr>
          <a:xfrm>
            <a:off x="4267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265" name="Google Shape;3265;p68"/>
          <p:cNvCxnSpPr/>
          <p:nvPr/>
        </p:nvCxnSpPr>
        <p:spPr>
          <a:xfrm>
            <a:off x="4267200" y="5410200"/>
            <a:ext cx="228600"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3266" name="Google Shape;3266;p68"/>
          <p:cNvCxnSpPr/>
          <p:nvPr/>
        </p:nvCxnSpPr>
        <p:spPr>
          <a:xfrm>
            <a:off x="28956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267" name="Google Shape;3267;p68"/>
          <p:cNvCxnSpPr/>
          <p:nvPr/>
        </p:nvCxnSpPr>
        <p:spPr>
          <a:xfrm flipH="1">
            <a:off x="3121025" y="5410200"/>
            <a:ext cx="23495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268" name="Google Shape;3268;p68"/>
          <p:cNvCxnSpPr/>
          <p:nvPr/>
        </p:nvCxnSpPr>
        <p:spPr>
          <a:xfrm>
            <a:off x="33528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269" name="Google Shape;3269;p68"/>
          <p:cNvCxnSpPr/>
          <p:nvPr/>
        </p:nvCxnSpPr>
        <p:spPr>
          <a:xfrm>
            <a:off x="33528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270" name="Google Shape;3270;p68"/>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271" name="Google Shape;3271;p68"/>
          <p:cNvCxnSpPr/>
          <p:nvPr/>
        </p:nvCxnSpPr>
        <p:spPr>
          <a:xfrm>
            <a:off x="24384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272" name="Google Shape;3272;p68"/>
          <p:cNvCxnSpPr/>
          <p:nvPr/>
        </p:nvCxnSpPr>
        <p:spPr>
          <a:xfrm flipH="1">
            <a:off x="1978025" y="4572000"/>
            <a:ext cx="463550" cy="685800"/>
          </a:xfrm>
          <a:prstGeom prst="straightConnector1">
            <a:avLst/>
          </a:prstGeom>
          <a:noFill/>
          <a:ln cap="sq" cmpd="sng" w="12600">
            <a:solidFill>
              <a:srgbClr val="000000"/>
            </a:solidFill>
            <a:prstDash val="solid"/>
            <a:miter lim="800000"/>
            <a:headEnd len="med" w="med" type="none"/>
            <a:tailEnd len="med" w="med" type="none"/>
          </a:ln>
        </p:spPr>
      </p:cxnSp>
      <p:cxnSp>
        <p:nvCxnSpPr>
          <p:cNvPr id="3273" name="Google Shape;3273;p68"/>
          <p:cNvCxnSpPr/>
          <p:nvPr/>
        </p:nvCxnSpPr>
        <p:spPr>
          <a:xfrm>
            <a:off x="47244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3274" name="Google Shape;3274;p68"/>
          <p:cNvCxnSpPr/>
          <p:nvPr/>
        </p:nvCxnSpPr>
        <p:spPr>
          <a:xfrm flipH="1">
            <a:off x="4264025" y="4572000"/>
            <a:ext cx="46355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3275" name="Google Shape;3275;p68"/>
          <p:cNvCxnSpPr/>
          <p:nvPr/>
        </p:nvCxnSpPr>
        <p:spPr>
          <a:xfrm>
            <a:off x="60960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276" name="Google Shape;3276;p68"/>
          <p:cNvCxnSpPr/>
          <p:nvPr/>
        </p:nvCxnSpPr>
        <p:spPr>
          <a:xfrm flipH="1">
            <a:off x="56356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277" name="Google Shape;3277;p68"/>
          <p:cNvCxnSpPr/>
          <p:nvPr/>
        </p:nvCxnSpPr>
        <p:spPr>
          <a:xfrm>
            <a:off x="33528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3278" name="Google Shape;3278;p68"/>
          <p:cNvCxnSpPr/>
          <p:nvPr/>
        </p:nvCxnSpPr>
        <p:spPr>
          <a:xfrm flipH="1">
            <a:off x="28924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279" name="Google Shape;3279;p68"/>
          <p:cNvCxnSpPr/>
          <p:nvPr/>
        </p:nvCxnSpPr>
        <p:spPr>
          <a:xfrm>
            <a:off x="3352800" y="4572000"/>
            <a:ext cx="4572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3280" name="Google Shape;3280;p68"/>
          <p:cNvCxnSpPr/>
          <p:nvPr/>
        </p:nvCxnSpPr>
        <p:spPr>
          <a:xfrm>
            <a:off x="5181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281" name="Google Shape;3281;p68"/>
          <p:cNvCxnSpPr/>
          <p:nvPr/>
        </p:nvCxnSpPr>
        <p:spPr>
          <a:xfrm>
            <a:off x="65532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282" name="Google Shape;3282;p68"/>
          <p:cNvCxnSpPr/>
          <p:nvPr/>
        </p:nvCxnSpPr>
        <p:spPr>
          <a:xfrm>
            <a:off x="7010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283" name="Google Shape;3283;p68"/>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284" name="Google Shape;3284;p68"/>
          <p:cNvCxnSpPr/>
          <p:nvPr/>
        </p:nvCxnSpPr>
        <p:spPr>
          <a:xfrm flipH="1">
            <a:off x="2435225" y="3733800"/>
            <a:ext cx="6159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285" name="Google Shape;3285;p68"/>
          <p:cNvCxnSpPr/>
          <p:nvPr/>
        </p:nvCxnSpPr>
        <p:spPr>
          <a:xfrm>
            <a:off x="3048000" y="3733800"/>
            <a:ext cx="3048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286" name="Google Shape;3286;p68"/>
          <p:cNvCxnSpPr/>
          <p:nvPr/>
        </p:nvCxnSpPr>
        <p:spPr>
          <a:xfrm>
            <a:off x="3962400" y="3733800"/>
            <a:ext cx="76200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3287" name="Google Shape;3287;p68"/>
          <p:cNvCxnSpPr/>
          <p:nvPr/>
        </p:nvCxnSpPr>
        <p:spPr>
          <a:xfrm>
            <a:off x="4876800" y="3733800"/>
            <a:ext cx="3048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288" name="Google Shape;3288;p68"/>
          <p:cNvCxnSpPr/>
          <p:nvPr/>
        </p:nvCxnSpPr>
        <p:spPr>
          <a:xfrm>
            <a:off x="56388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289" name="Google Shape;3289;p68"/>
          <p:cNvCxnSpPr/>
          <p:nvPr/>
        </p:nvCxnSpPr>
        <p:spPr>
          <a:xfrm>
            <a:off x="6553200" y="37338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290" name="Google Shape;3290;p68"/>
          <p:cNvCxnSpPr/>
          <p:nvPr/>
        </p:nvCxnSpPr>
        <p:spPr>
          <a:xfrm>
            <a:off x="65532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291" name="Google Shape;3291;p68"/>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3292" name="Google Shape;3292;p68"/>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93" name="Google Shape;3293;p68"/>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94" name="Google Shape;3294;p68"/>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95" name="Google Shape;3295;p68"/>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3296" name="Google Shape;3296;p68"/>
          <p:cNvCxnSpPr/>
          <p:nvPr/>
        </p:nvCxnSpPr>
        <p:spPr>
          <a:xfrm flipH="1">
            <a:off x="3044825" y="3048000"/>
            <a:ext cx="4635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3297" name="Google Shape;3297;p68"/>
          <p:cNvCxnSpPr/>
          <p:nvPr/>
        </p:nvCxnSpPr>
        <p:spPr>
          <a:xfrm flipH="1">
            <a:off x="3959225" y="3048000"/>
            <a:ext cx="615950"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3298" name="Google Shape;3298;p68"/>
          <p:cNvCxnSpPr/>
          <p:nvPr/>
        </p:nvCxnSpPr>
        <p:spPr>
          <a:xfrm>
            <a:off x="4572000" y="3048000"/>
            <a:ext cx="3048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3299" name="Google Shape;3299;p68"/>
          <p:cNvCxnSpPr/>
          <p:nvPr/>
        </p:nvCxnSpPr>
        <p:spPr>
          <a:xfrm>
            <a:off x="5638800" y="3048000"/>
            <a:ext cx="1587" cy="533400"/>
          </a:xfrm>
          <a:prstGeom prst="straightConnector1">
            <a:avLst/>
          </a:prstGeom>
          <a:noFill/>
          <a:ln cap="sq" cmpd="sng" w="9525">
            <a:solidFill>
              <a:srgbClr val="000000"/>
            </a:solidFill>
            <a:prstDash val="solid"/>
            <a:miter lim="800000"/>
            <a:headEnd len="med" w="med" type="none"/>
            <a:tailEnd len="med" w="med" type="none"/>
          </a:ln>
        </p:spPr>
      </p:cxnSp>
      <p:cxnSp>
        <p:nvCxnSpPr>
          <p:cNvPr id="3300" name="Google Shape;3300;p68"/>
          <p:cNvCxnSpPr/>
          <p:nvPr/>
        </p:nvCxnSpPr>
        <p:spPr>
          <a:xfrm>
            <a:off x="5638800" y="3048000"/>
            <a:ext cx="914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3301" name="Google Shape;3301;p68"/>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3302" name="Google Shape;3302;p68"/>
          <p:cNvCxnSpPr/>
          <p:nvPr/>
        </p:nvCxnSpPr>
        <p:spPr>
          <a:xfrm flipH="1">
            <a:off x="3502025" y="2438400"/>
            <a:ext cx="5397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3303" name="Google Shape;3303;p68"/>
          <p:cNvCxnSpPr/>
          <p:nvPr/>
        </p:nvCxnSpPr>
        <p:spPr>
          <a:xfrm>
            <a:off x="4038600" y="2438400"/>
            <a:ext cx="53340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3304" name="Google Shape;3304;p68"/>
          <p:cNvCxnSpPr/>
          <p:nvPr/>
        </p:nvCxnSpPr>
        <p:spPr>
          <a:xfrm flipH="1">
            <a:off x="5635625" y="2438400"/>
            <a:ext cx="53975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3305" name="Google Shape;3305;p68"/>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3306" name="Google Shape;3306;p68"/>
          <p:cNvCxnSpPr/>
          <p:nvPr/>
        </p:nvCxnSpPr>
        <p:spPr>
          <a:xfrm flipH="1">
            <a:off x="4035425" y="1828800"/>
            <a:ext cx="10731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3307" name="Google Shape;3307;p68"/>
          <p:cNvCxnSpPr/>
          <p:nvPr/>
        </p:nvCxnSpPr>
        <p:spPr>
          <a:xfrm>
            <a:off x="5105400" y="1828800"/>
            <a:ext cx="1066800" cy="457200"/>
          </a:xfrm>
          <a:prstGeom prst="straightConnector1">
            <a:avLst/>
          </a:prstGeom>
          <a:noFill/>
          <a:ln cap="sq" cmpd="sng" w="9525">
            <a:solidFill>
              <a:srgbClr val="000000"/>
            </a:solidFill>
            <a:prstDash val="solid"/>
            <a:miter lim="800000"/>
            <a:headEnd len="med" w="med" type="none"/>
            <a:tailEnd len="med" w="med" type="none"/>
          </a:ln>
        </p:spPr>
      </p:cxnSp>
      <p:sp>
        <p:nvSpPr>
          <p:cNvPr id="3308" name="Google Shape;3308;p68"/>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3309" name="Google Shape;3309;p68"/>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310" name="Google Shape;3310;p68"/>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311" name="Google Shape;3311;p68"/>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3312" name="Google Shape;3312;p68"/>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313" name="Google Shape;3313;p68"/>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3314" name="Google Shape;3314;p68"/>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315" name="Google Shape;3315;p68"/>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3316" name="Google Shape;3316;p68"/>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317" name="Google Shape;3317;p68"/>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3318" name="Google Shape;3318;p68"/>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319" name="Google Shape;3319;p68"/>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320" name="Google Shape;3320;p68"/>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321" name="Google Shape;3321;p68"/>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3322" name="Google Shape;3322;p68"/>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3323" name="Google Shape;3323;p68"/>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324" name="Google Shape;3324;p68"/>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325" name="Google Shape;3325;p68"/>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3326" name="Google Shape;3326;p68"/>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3327" name="Google Shape;3327;p68"/>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328" name="Google Shape;3328;p68"/>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329" name="Google Shape;3329;p68"/>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330" name="Google Shape;3330;p68"/>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3331" name="Google Shape;3331;p68"/>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332" name="Google Shape;3332;p68"/>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333" name="Google Shape;3333;p68"/>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3334" name="Google Shape;3334;p68"/>
          <p:cNvSpPr txBox="1"/>
          <p:nvPr/>
        </p:nvSpPr>
        <p:spPr>
          <a:xfrm>
            <a:off x="2667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3335" name="Google Shape;3335;p68"/>
          <p:cNvSpPr txBox="1"/>
          <p:nvPr/>
        </p:nvSpPr>
        <p:spPr>
          <a:xfrm>
            <a:off x="32004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sp>
        <p:nvSpPr>
          <p:cNvPr id="3336" name="Google Shape;3336;p68"/>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3337" name="Google Shape;3337;p68"/>
          <p:cNvSpPr txBox="1"/>
          <p:nvPr/>
        </p:nvSpPr>
        <p:spPr>
          <a:xfrm>
            <a:off x="20574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3338" name="Google Shape;3338;p68"/>
          <p:cNvSpPr txBox="1"/>
          <p:nvPr/>
        </p:nvSpPr>
        <p:spPr>
          <a:xfrm>
            <a:off x="25908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3339" name="Google Shape;3339;p68"/>
          <p:cNvSpPr txBox="1"/>
          <p:nvPr/>
        </p:nvSpPr>
        <p:spPr>
          <a:xfrm>
            <a:off x="30480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3</a:t>
            </a:r>
            <a:endParaRPr/>
          </a:p>
        </p:txBody>
      </p:sp>
      <p:sp>
        <p:nvSpPr>
          <p:cNvPr id="3340" name="Google Shape;3340;p68"/>
          <p:cNvSpPr txBox="1"/>
          <p:nvPr/>
        </p:nvSpPr>
        <p:spPr>
          <a:xfrm>
            <a:off x="3733800" y="22177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3341" name="Google Shape;3341;p68"/>
          <p:cNvSpPr txBox="1"/>
          <p:nvPr/>
        </p:nvSpPr>
        <p:spPr>
          <a:xfrm>
            <a:off x="39624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3342" name="Google Shape;3342;p68"/>
          <p:cNvSpPr txBox="1"/>
          <p:nvPr/>
        </p:nvSpPr>
        <p:spPr>
          <a:xfrm>
            <a:off x="44196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grpSp>
        <p:nvGrpSpPr>
          <p:cNvPr id="3343" name="Google Shape;3343;p68"/>
          <p:cNvGrpSpPr/>
          <p:nvPr/>
        </p:nvGrpSpPr>
        <p:grpSpPr>
          <a:xfrm>
            <a:off x="609600" y="1143000"/>
            <a:ext cx="911225" cy="655637"/>
            <a:chOff x="384" y="720"/>
            <a:chExt cx="574" cy="413"/>
          </a:xfrm>
        </p:grpSpPr>
        <p:sp>
          <p:nvSpPr>
            <p:cNvPr id="3344" name="Google Shape;3344;p68"/>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45" name="Google Shape;3345;p68"/>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46" name="Google Shape;3346;p68"/>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3347" name="Google Shape;3347;p68"/>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3348" name="Google Shape;3348;p68"/>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3349" name="Google Shape;3349;p68"/>
          <p:cNvSpPr txBox="1"/>
          <p:nvPr/>
        </p:nvSpPr>
        <p:spPr>
          <a:xfrm>
            <a:off x="2362200" y="4572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56" name="Shape 3356"/>
        <p:cNvGrpSpPr/>
        <p:nvPr/>
      </p:nvGrpSpPr>
      <p:grpSpPr>
        <a:xfrm>
          <a:off x="0" y="0"/>
          <a:ext cx="0" cy="0"/>
          <a:chOff x="0" y="0"/>
          <a:chExt cx="0" cy="0"/>
        </a:xfrm>
      </p:grpSpPr>
      <p:sp>
        <p:nvSpPr>
          <p:cNvPr id="3357" name="Google Shape;3357;p69"/>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58" name="Google Shape;3358;p69"/>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59" name="Google Shape;3359;p69"/>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60" name="Google Shape;3360;p69"/>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61" name="Google Shape;3361;p69"/>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62" name="Google Shape;3362;p69"/>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63" name="Google Shape;3363;p69"/>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64" name="Google Shape;3364;p69"/>
          <p:cNvSpPr txBox="1"/>
          <p:nvPr/>
        </p:nvSpPr>
        <p:spPr>
          <a:xfrm>
            <a:off x="5105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65" name="Google Shape;3365;p69"/>
          <p:cNvSpPr txBox="1"/>
          <p:nvPr/>
        </p:nvSpPr>
        <p:spPr>
          <a:xfrm>
            <a:off x="6934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66" name="Google Shape;3366;p69"/>
          <p:cNvSpPr txBox="1"/>
          <p:nvPr/>
        </p:nvSpPr>
        <p:spPr>
          <a:xfrm>
            <a:off x="4800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67" name="Google Shape;3367;p69"/>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68" name="Google Shape;3368;p69"/>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69" name="Google Shape;3369;p69"/>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70" name="Google Shape;3370;p69"/>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71" name="Google Shape;3371;p69"/>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72" name="Google Shape;3372;p69"/>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73" name="Google Shape;3373;p69"/>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74" name="Google Shape;3374;p69"/>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75" name="Google Shape;3375;p69"/>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76" name="Google Shape;3376;p69"/>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77" name="Google Shape;3377;p69"/>
          <p:cNvSpPr txBox="1"/>
          <p:nvPr/>
        </p:nvSpPr>
        <p:spPr>
          <a:xfrm>
            <a:off x="3962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78" name="Google Shape;3378;p69"/>
          <p:cNvSpPr txBox="1"/>
          <p:nvPr/>
        </p:nvSpPr>
        <p:spPr>
          <a:xfrm>
            <a:off x="2590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79" name="Google Shape;3379;p69"/>
          <p:cNvSpPr txBox="1"/>
          <p:nvPr/>
        </p:nvSpPr>
        <p:spPr>
          <a:xfrm>
            <a:off x="3505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80" name="Google Shape;3380;p69"/>
          <p:cNvSpPr txBox="1"/>
          <p:nvPr/>
        </p:nvSpPr>
        <p:spPr>
          <a:xfrm>
            <a:off x="3733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81" name="Google Shape;3381;p69"/>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82" name="Google Shape;3382;p69"/>
          <p:cNvSpPr txBox="1"/>
          <p:nvPr/>
        </p:nvSpPr>
        <p:spPr>
          <a:xfrm>
            <a:off x="3048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83" name="Google Shape;3383;p69"/>
          <p:cNvSpPr txBox="1"/>
          <p:nvPr/>
        </p:nvSpPr>
        <p:spPr>
          <a:xfrm>
            <a:off x="3276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84" name="Google Shape;3384;p69"/>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85" name="Google Shape;3385;p69"/>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86" name="Google Shape;3386;p69"/>
          <p:cNvSpPr txBox="1"/>
          <p:nvPr/>
        </p:nvSpPr>
        <p:spPr>
          <a:xfrm>
            <a:off x="4648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87" name="Google Shape;3387;p69"/>
          <p:cNvSpPr txBox="1"/>
          <p:nvPr/>
        </p:nvSpPr>
        <p:spPr>
          <a:xfrm>
            <a:off x="6248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88" name="Google Shape;3388;p69"/>
          <p:cNvSpPr txBox="1"/>
          <p:nvPr/>
        </p:nvSpPr>
        <p:spPr>
          <a:xfrm>
            <a:off x="4876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89" name="Google Shape;3389;p69"/>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90" name="Google Shape;3390;p69"/>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91" name="Google Shape;3391;p69"/>
          <p:cNvSpPr txBox="1"/>
          <p:nvPr/>
        </p:nvSpPr>
        <p:spPr>
          <a:xfrm>
            <a:off x="5105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92" name="Google Shape;3392;p69"/>
          <p:cNvSpPr txBox="1"/>
          <p:nvPr/>
        </p:nvSpPr>
        <p:spPr>
          <a:xfrm>
            <a:off x="5334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93" name="Google Shape;3393;p69"/>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94" name="Google Shape;3394;p69"/>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95" name="Google Shape;3395;p69"/>
          <p:cNvSpPr txBox="1"/>
          <p:nvPr/>
        </p:nvSpPr>
        <p:spPr>
          <a:xfrm>
            <a:off x="6705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96" name="Google Shape;3396;p69"/>
          <p:cNvSpPr txBox="1"/>
          <p:nvPr/>
        </p:nvSpPr>
        <p:spPr>
          <a:xfrm>
            <a:off x="6934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97" name="Google Shape;3397;p69"/>
          <p:cNvSpPr txBox="1"/>
          <p:nvPr/>
        </p:nvSpPr>
        <p:spPr>
          <a:xfrm>
            <a:off x="7162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98" name="Google Shape;3398;p69"/>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99" name="Google Shape;3399;p69"/>
          <p:cNvSpPr txBox="1"/>
          <p:nvPr/>
        </p:nvSpPr>
        <p:spPr>
          <a:xfrm>
            <a:off x="6934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00" name="Google Shape;3400;p69"/>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01" name="Google Shape;3401;p69"/>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02" name="Google Shape;3402;p69"/>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03" name="Google Shape;3403;p69"/>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04" name="Google Shape;3404;p69"/>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05" name="Google Shape;3405;p69"/>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06" name="Google Shape;3406;p69"/>
          <p:cNvSpPr txBox="1"/>
          <p:nvPr/>
        </p:nvSpPr>
        <p:spPr>
          <a:xfrm>
            <a:off x="32766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07" name="Google Shape;3407;p69"/>
          <p:cNvSpPr txBox="1"/>
          <p:nvPr/>
        </p:nvSpPr>
        <p:spPr>
          <a:xfrm>
            <a:off x="5105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08" name="Google Shape;3408;p69"/>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09" name="Google Shape;3409;p69"/>
          <p:cNvSpPr txBox="1"/>
          <p:nvPr/>
        </p:nvSpPr>
        <p:spPr>
          <a:xfrm>
            <a:off x="37338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10" name="Google Shape;3410;p69"/>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11" name="Google Shape;3411;p69"/>
          <p:cNvSpPr txBox="1"/>
          <p:nvPr/>
        </p:nvSpPr>
        <p:spPr>
          <a:xfrm>
            <a:off x="46482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3412" name="Google Shape;3412;p69"/>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413" name="Google Shape;3413;p69"/>
          <p:cNvCxnSpPr/>
          <p:nvPr/>
        </p:nvCxnSpPr>
        <p:spPr>
          <a:xfrm>
            <a:off x="1981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414" name="Google Shape;3414;p69"/>
          <p:cNvCxnSpPr/>
          <p:nvPr/>
        </p:nvCxnSpPr>
        <p:spPr>
          <a:xfrm>
            <a:off x="5181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415" name="Google Shape;3415;p69"/>
          <p:cNvCxnSpPr/>
          <p:nvPr/>
        </p:nvCxnSpPr>
        <p:spPr>
          <a:xfrm>
            <a:off x="51816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416" name="Google Shape;3416;p69"/>
          <p:cNvCxnSpPr/>
          <p:nvPr/>
        </p:nvCxnSpPr>
        <p:spPr>
          <a:xfrm>
            <a:off x="56388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417" name="Google Shape;3417;p69"/>
          <p:cNvCxnSpPr/>
          <p:nvPr/>
        </p:nvCxnSpPr>
        <p:spPr>
          <a:xfrm>
            <a:off x="56388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418" name="Google Shape;3418;p69"/>
          <p:cNvCxnSpPr/>
          <p:nvPr/>
        </p:nvCxnSpPr>
        <p:spPr>
          <a:xfrm>
            <a:off x="60960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419" name="Google Shape;3419;p69"/>
          <p:cNvCxnSpPr/>
          <p:nvPr/>
        </p:nvCxnSpPr>
        <p:spPr>
          <a:xfrm>
            <a:off x="6096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420" name="Google Shape;3420;p69"/>
          <p:cNvCxnSpPr/>
          <p:nvPr/>
        </p:nvCxnSpPr>
        <p:spPr>
          <a:xfrm>
            <a:off x="6553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421" name="Google Shape;3421;p69"/>
          <p:cNvCxnSpPr/>
          <p:nvPr/>
        </p:nvCxnSpPr>
        <p:spPr>
          <a:xfrm>
            <a:off x="6553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422" name="Google Shape;3422;p69"/>
          <p:cNvCxnSpPr/>
          <p:nvPr/>
        </p:nvCxnSpPr>
        <p:spPr>
          <a:xfrm>
            <a:off x="7010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423" name="Google Shape;3423;p69"/>
          <p:cNvCxnSpPr/>
          <p:nvPr/>
        </p:nvCxnSpPr>
        <p:spPr>
          <a:xfrm>
            <a:off x="7010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424" name="Google Shape;3424;p69"/>
          <p:cNvCxnSpPr/>
          <p:nvPr/>
        </p:nvCxnSpPr>
        <p:spPr>
          <a:xfrm>
            <a:off x="38100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425" name="Google Shape;3425;p69"/>
          <p:cNvCxnSpPr/>
          <p:nvPr/>
        </p:nvCxnSpPr>
        <p:spPr>
          <a:xfrm>
            <a:off x="3810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426" name="Google Shape;3426;p69"/>
          <p:cNvCxnSpPr/>
          <p:nvPr/>
        </p:nvCxnSpPr>
        <p:spPr>
          <a:xfrm>
            <a:off x="24384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427" name="Google Shape;3427;p69"/>
          <p:cNvCxnSpPr/>
          <p:nvPr/>
        </p:nvCxnSpPr>
        <p:spPr>
          <a:xfrm>
            <a:off x="2438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428" name="Google Shape;3428;p69"/>
          <p:cNvCxnSpPr/>
          <p:nvPr/>
        </p:nvCxnSpPr>
        <p:spPr>
          <a:xfrm>
            <a:off x="47244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429" name="Google Shape;3429;p69"/>
          <p:cNvCxnSpPr/>
          <p:nvPr/>
        </p:nvCxnSpPr>
        <p:spPr>
          <a:xfrm>
            <a:off x="4724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430" name="Google Shape;3430;p69"/>
          <p:cNvCxnSpPr/>
          <p:nvPr/>
        </p:nvCxnSpPr>
        <p:spPr>
          <a:xfrm>
            <a:off x="4267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431" name="Google Shape;3431;p69"/>
          <p:cNvCxnSpPr/>
          <p:nvPr/>
        </p:nvCxnSpPr>
        <p:spPr>
          <a:xfrm>
            <a:off x="4267200" y="5410200"/>
            <a:ext cx="228600"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3432" name="Google Shape;3432;p69"/>
          <p:cNvCxnSpPr/>
          <p:nvPr/>
        </p:nvCxnSpPr>
        <p:spPr>
          <a:xfrm>
            <a:off x="28956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433" name="Google Shape;3433;p69"/>
          <p:cNvCxnSpPr/>
          <p:nvPr/>
        </p:nvCxnSpPr>
        <p:spPr>
          <a:xfrm flipH="1">
            <a:off x="3121025" y="5410200"/>
            <a:ext cx="23495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434" name="Google Shape;3434;p69"/>
          <p:cNvCxnSpPr/>
          <p:nvPr/>
        </p:nvCxnSpPr>
        <p:spPr>
          <a:xfrm>
            <a:off x="33528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435" name="Google Shape;3435;p69"/>
          <p:cNvCxnSpPr/>
          <p:nvPr/>
        </p:nvCxnSpPr>
        <p:spPr>
          <a:xfrm>
            <a:off x="33528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436" name="Google Shape;3436;p69"/>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437" name="Google Shape;3437;p69"/>
          <p:cNvCxnSpPr/>
          <p:nvPr/>
        </p:nvCxnSpPr>
        <p:spPr>
          <a:xfrm>
            <a:off x="24384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438" name="Google Shape;3438;p69"/>
          <p:cNvCxnSpPr/>
          <p:nvPr/>
        </p:nvCxnSpPr>
        <p:spPr>
          <a:xfrm flipH="1">
            <a:off x="1978025" y="4572000"/>
            <a:ext cx="463550" cy="685800"/>
          </a:xfrm>
          <a:prstGeom prst="straightConnector1">
            <a:avLst/>
          </a:prstGeom>
          <a:noFill/>
          <a:ln cap="sq" cmpd="sng" w="12600">
            <a:solidFill>
              <a:srgbClr val="000000"/>
            </a:solidFill>
            <a:prstDash val="solid"/>
            <a:miter lim="800000"/>
            <a:headEnd len="med" w="med" type="none"/>
            <a:tailEnd len="med" w="med" type="none"/>
          </a:ln>
        </p:spPr>
      </p:cxnSp>
      <p:cxnSp>
        <p:nvCxnSpPr>
          <p:cNvPr id="3439" name="Google Shape;3439;p69"/>
          <p:cNvCxnSpPr/>
          <p:nvPr/>
        </p:nvCxnSpPr>
        <p:spPr>
          <a:xfrm>
            <a:off x="47244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3440" name="Google Shape;3440;p69"/>
          <p:cNvCxnSpPr/>
          <p:nvPr/>
        </p:nvCxnSpPr>
        <p:spPr>
          <a:xfrm flipH="1">
            <a:off x="4264025" y="4572000"/>
            <a:ext cx="46355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3441" name="Google Shape;3441;p69"/>
          <p:cNvCxnSpPr/>
          <p:nvPr/>
        </p:nvCxnSpPr>
        <p:spPr>
          <a:xfrm>
            <a:off x="60960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442" name="Google Shape;3442;p69"/>
          <p:cNvCxnSpPr/>
          <p:nvPr/>
        </p:nvCxnSpPr>
        <p:spPr>
          <a:xfrm flipH="1">
            <a:off x="56356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443" name="Google Shape;3443;p69"/>
          <p:cNvCxnSpPr/>
          <p:nvPr/>
        </p:nvCxnSpPr>
        <p:spPr>
          <a:xfrm>
            <a:off x="33528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3444" name="Google Shape;3444;p69"/>
          <p:cNvCxnSpPr/>
          <p:nvPr/>
        </p:nvCxnSpPr>
        <p:spPr>
          <a:xfrm flipH="1">
            <a:off x="28924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445" name="Google Shape;3445;p69"/>
          <p:cNvCxnSpPr/>
          <p:nvPr/>
        </p:nvCxnSpPr>
        <p:spPr>
          <a:xfrm>
            <a:off x="3352800" y="4572000"/>
            <a:ext cx="4572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3446" name="Google Shape;3446;p69"/>
          <p:cNvCxnSpPr/>
          <p:nvPr/>
        </p:nvCxnSpPr>
        <p:spPr>
          <a:xfrm>
            <a:off x="5181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447" name="Google Shape;3447;p69"/>
          <p:cNvCxnSpPr/>
          <p:nvPr/>
        </p:nvCxnSpPr>
        <p:spPr>
          <a:xfrm>
            <a:off x="65532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448" name="Google Shape;3448;p69"/>
          <p:cNvCxnSpPr/>
          <p:nvPr/>
        </p:nvCxnSpPr>
        <p:spPr>
          <a:xfrm>
            <a:off x="7010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449" name="Google Shape;3449;p69"/>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450" name="Google Shape;3450;p69"/>
          <p:cNvCxnSpPr/>
          <p:nvPr/>
        </p:nvCxnSpPr>
        <p:spPr>
          <a:xfrm flipH="1">
            <a:off x="2435225" y="3733800"/>
            <a:ext cx="6159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451" name="Google Shape;3451;p69"/>
          <p:cNvCxnSpPr/>
          <p:nvPr/>
        </p:nvCxnSpPr>
        <p:spPr>
          <a:xfrm>
            <a:off x="3048000" y="3733800"/>
            <a:ext cx="3048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452" name="Google Shape;3452;p69"/>
          <p:cNvCxnSpPr/>
          <p:nvPr/>
        </p:nvCxnSpPr>
        <p:spPr>
          <a:xfrm>
            <a:off x="3962400" y="3733800"/>
            <a:ext cx="76200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3453" name="Google Shape;3453;p69"/>
          <p:cNvCxnSpPr/>
          <p:nvPr/>
        </p:nvCxnSpPr>
        <p:spPr>
          <a:xfrm>
            <a:off x="4876800" y="3733800"/>
            <a:ext cx="3048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454" name="Google Shape;3454;p69"/>
          <p:cNvCxnSpPr/>
          <p:nvPr/>
        </p:nvCxnSpPr>
        <p:spPr>
          <a:xfrm>
            <a:off x="56388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455" name="Google Shape;3455;p69"/>
          <p:cNvCxnSpPr/>
          <p:nvPr/>
        </p:nvCxnSpPr>
        <p:spPr>
          <a:xfrm>
            <a:off x="6553200" y="37338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456" name="Google Shape;3456;p69"/>
          <p:cNvCxnSpPr/>
          <p:nvPr/>
        </p:nvCxnSpPr>
        <p:spPr>
          <a:xfrm>
            <a:off x="65532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457" name="Google Shape;3457;p69"/>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3458" name="Google Shape;3458;p69"/>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59" name="Google Shape;3459;p69"/>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60" name="Google Shape;3460;p69"/>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61" name="Google Shape;3461;p69"/>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3462" name="Google Shape;3462;p69"/>
          <p:cNvCxnSpPr/>
          <p:nvPr/>
        </p:nvCxnSpPr>
        <p:spPr>
          <a:xfrm flipH="1">
            <a:off x="3044825" y="3048000"/>
            <a:ext cx="4635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3463" name="Google Shape;3463;p69"/>
          <p:cNvCxnSpPr/>
          <p:nvPr/>
        </p:nvCxnSpPr>
        <p:spPr>
          <a:xfrm flipH="1">
            <a:off x="3959225" y="3048000"/>
            <a:ext cx="615950"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3464" name="Google Shape;3464;p69"/>
          <p:cNvCxnSpPr/>
          <p:nvPr/>
        </p:nvCxnSpPr>
        <p:spPr>
          <a:xfrm>
            <a:off x="4572000" y="3048000"/>
            <a:ext cx="3048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3465" name="Google Shape;3465;p69"/>
          <p:cNvCxnSpPr/>
          <p:nvPr/>
        </p:nvCxnSpPr>
        <p:spPr>
          <a:xfrm>
            <a:off x="5638800" y="3048000"/>
            <a:ext cx="1587" cy="533400"/>
          </a:xfrm>
          <a:prstGeom prst="straightConnector1">
            <a:avLst/>
          </a:prstGeom>
          <a:noFill/>
          <a:ln cap="sq" cmpd="sng" w="9525">
            <a:solidFill>
              <a:srgbClr val="000000"/>
            </a:solidFill>
            <a:prstDash val="solid"/>
            <a:miter lim="800000"/>
            <a:headEnd len="med" w="med" type="none"/>
            <a:tailEnd len="med" w="med" type="none"/>
          </a:ln>
        </p:spPr>
      </p:cxnSp>
      <p:cxnSp>
        <p:nvCxnSpPr>
          <p:cNvPr id="3466" name="Google Shape;3466;p69"/>
          <p:cNvCxnSpPr/>
          <p:nvPr/>
        </p:nvCxnSpPr>
        <p:spPr>
          <a:xfrm>
            <a:off x="5638800" y="3048000"/>
            <a:ext cx="914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3467" name="Google Shape;3467;p69"/>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3468" name="Google Shape;3468;p69"/>
          <p:cNvCxnSpPr/>
          <p:nvPr/>
        </p:nvCxnSpPr>
        <p:spPr>
          <a:xfrm flipH="1">
            <a:off x="3502025" y="2438400"/>
            <a:ext cx="5397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3469" name="Google Shape;3469;p69"/>
          <p:cNvCxnSpPr/>
          <p:nvPr/>
        </p:nvCxnSpPr>
        <p:spPr>
          <a:xfrm>
            <a:off x="4038600" y="2438400"/>
            <a:ext cx="53340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3470" name="Google Shape;3470;p69"/>
          <p:cNvCxnSpPr/>
          <p:nvPr/>
        </p:nvCxnSpPr>
        <p:spPr>
          <a:xfrm flipH="1">
            <a:off x="5635625" y="2438400"/>
            <a:ext cx="53975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3471" name="Google Shape;3471;p69"/>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3472" name="Google Shape;3472;p69"/>
          <p:cNvCxnSpPr/>
          <p:nvPr/>
        </p:nvCxnSpPr>
        <p:spPr>
          <a:xfrm flipH="1">
            <a:off x="4035425" y="1828800"/>
            <a:ext cx="10731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3473" name="Google Shape;3473;p69"/>
          <p:cNvCxnSpPr/>
          <p:nvPr/>
        </p:nvCxnSpPr>
        <p:spPr>
          <a:xfrm>
            <a:off x="5105400" y="1828800"/>
            <a:ext cx="1066800" cy="457200"/>
          </a:xfrm>
          <a:prstGeom prst="straightConnector1">
            <a:avLst/>
          </a:prstGeom>
          <a:noFill/>
          <a:ln cap="sq" cmpd="sng" w="9525">
            <a:solidFill>
              <a:srgbClr val="000000"/>
            </a:solidFill>
            <a:prstDash val="solid"/>
            <a:miter lim="800000"/>
            <a:headEnd len="med" w="med" type="none"/>
            <a:tailEnd len="med" w="med" type="none"/>
          </a:ln>
        </p:spPr>
      </p:cxnSp>
      <p:sp>
        <p:nvSpPr>
          <p:cNvPr id="3474" name="Google Shape;3474;p69"/>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3475" name="Google Shape;3475;p69"/>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476" name="Google Shape;3476;p69"/>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477" name="Google Shape;3477;p69"/>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3478" name="Google Shape;3478;p69"/>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479" name="Google Shape;3479;p69"/>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3480" name="Google Shape;3480;p69"/>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481" name="Google Shape;3481;p69"/>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3482" name="Google Shape;3482;p69"/>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483" name="Google Shape;3483;p69"/>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3484" name="Google Shape;3484;p69"/>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485" name="Google Shape;3485;p69"/>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486" name="Google Shape;3486;p69"/>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487" name="Google Shape;3487;p69"/>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3488" name="Google Shape;3488;p69"/>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3489" name="Google Shape;3489;p69"/>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490" name="Google Shape;3490;p69"/>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491" name="Google Shape;3491;p69"/>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3492" name="Google Shape;3492;p69"/>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3493" name="Google Shape;3493;p69"/>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494" name="Google Shape;3494;p69"/>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495" name="Google Shape;3495;p69"/>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496" name="Google Shape;3496;p69"/>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3497" name="Google Shape;3497;p69"/>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498" name="Google Shape;3498;p69"/>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499" name="Google Shape;3499;p69"/>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3500" name="Google Shape;3500;p69"/>
          <p:cNvSpPr txBox="1"/>
          <p:nvPr/>
        </p:nvSpPr>
        <p:spPr>
          <a:xfrm>
            <a:off x="2667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3501" name="Google Shape;3501;p69"/>
          <p:cNvSpPr txBox="1"/>
          <p:nvPr/>
        </p:nvSpPr>
        <p:spPr>
          <a:xfrm>
            <a:off x="32004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sp>
        <p:nvSpPr>
          <p:cNvPr id="3502" name="Google Shape;3502;p69"/>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3503" name="Google Shape;3503;p69"/>
          <p:cNvSpPr txBox="1"/>
          <p:nvPr/>
        </p:nvSpPr>
        <p:spPr>
          <a:xfrm>
            <a:off x="20574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3504" name="Google Shape;3504;p69"/>
          <p:cNvSpPr txBox="1"/>
          <p:nvPr/>
        </p:nvSpPr>
        <p:spPr>
          <a:xfrm>
            <a:off x="25908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3505" name="Google Shape;3505;p69"/>
          <p:cNvSpPr txBox="1"/>
          <p:nvPr/>
        </p:nvSpPr>
        <p:spPr>
          <a:xfrm>
            <a:off x="30480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3</a:t>
            </a:r>
            <a:endParaRPr/>
          </a:p>
        </p:txBody>
      </p:sp>
      <p:sp>
        <p:nvSpPr>
          <p:cNvPr id="3506" name="Google Shape;3506;p69"/>
          <p:cNvSpPr txBox="1"/>
          <p:nvPr/>
        </p:nvSpPr>
        <p:spPr>
          <a:xfrm>
            <a:off x="3733800" y="22177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3507" name="Google Shape;3507;p69"/>
          <p:cNvSpPr txBox="1"/>
          <p:nvPr/>
        </p:nvSpPr>
        <p:spPr>
          <a:xfrm>
            <a:off x="39624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3508" name="Google Shape;3508;p69"/>
          <p:cNvSpPr txBox="1"/>
          <p:nvPr/>
        </p:nvSpPr>
        <p:spPr>
          <a:xfrm>
            <a:off x="44196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3509" name="Google Shape;3509;p69"/>
          <p:cNvSpPr txBox="1"/>
          <p:nvPr/>
        </p:nvSpPr>
        <p:spPr>
          <a:xfrm>
            <a:off x="36576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3510" name="Google Shape;3510;p69"/>
          <p:cNvSpPr txBox="1"/>
          <p:nvPr/>
        </p:nvSpPr>
        <p:spPr>
          <a:xfrm>
            <a:off x="42672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grpSp>
        <p:nvGrpSpPr>
          <p:cNvPr id="3511" name="Google Shape;3511;p69"/>
          <p:cNvGrpSpPr/>
          <p:nvPr/>
        </p:nvGrpSpPr>
        <p:grpSpPr>
          <a:xfrm>
            <a:off x="609600" y="1143000"/>
            <a:ext cx="911225" cy="655637"/>
            <a:chOff x="384" y="720"/>
            <a:chExt cx="574" cy="413"/>
          </a:xfrm>
        </p:grpSpPr>
        <p:sp>
          <p:nvSpPr>
            <p:cNvPr id="3512" name="Google Shape;3512;p69"/>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13" name="Google Shape;3513;p69"/>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14" name="Google Shape;3514;p69"/>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3515" name="Google Shape;3515;p69"/>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3516" name="Google Shape;3516;p69"/>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3517" name="Google Shape;3517;p69"/>
          <p:cNvSpPr txBox="1"/>
          <p:nvPr/>
        </p:nvSpPr>
        <p:spPr>
          <a:xfrm>
            <a:off x="2286000" y="4572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5" name="Shape 135"/>
        <p:cNvGrpSpPr/>
        <p:nvPr/>
      </p:nvGrpSpPr>
      <p:grpSpPr>
        <a:xfrm>
          <a:off x="0" y="0"/>
          <a:ext cx="0" cy="0"/>
          <a:chOff x="0" y="0"/>
          <a:chExt cx="0" cy="0"/>
        </a:xfrm>
      </p:grpSpPr>
      <p:sp>
        <p:nvSpPr>
          <p:cNvPr id="136" name="Google Shape;136;p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Two-player games</a:t>
            </a:r>
            <a:endParaRPr/>
          </a:p>
        </p:txBody>
      </p:sp>
      <p:sp>
        <p:nvSpPr>
          <p:cNvPr id="137" name="Google Shape;137;p7"/>
          <p:cNvSpPr txBox="1"/>
          <p:nvPr/>
        </p:nvSpPr>
        <p:spPr>
          <a:xfrm>
            <a:off x="457200" y="1295400"/>
            <a:ext cx="8686800" cy="4762500"/>
          </a:xfrm>
          <a:prstGeom prst="rect">
            <a:avLst/>
          </a:prstGeom>
          <a:noFill/>
          <a:ln>
            <a:noFill/>
          </a:ln>
        </p:spPr>
        <p:txBody>
          <a:bodyPr anchorCtr="0" anchor="t" bIns="45700" lIns="91425" spcFirstLastPara="1" rIns="91425" wrap="square" tIns="45700">
            <a:noAutofit/>
          </a:bodyPr>
          <a:lstStyle/>
          <a:p>
            <a:pPr indent="-339725" lvl="0" marL="339725" marR="0" rtl="0" algn="l">
              <a:lnSpc>
                <a:spcPct val="100000"/>
              </a:lnSpc>
              <a:spcBef>
                <a:spcPts val="0"/>
              </a:spcBef>
              <a:spcAft>
                <a:spcPts val="0"/>
              </a:spcAft>
              <a:buClr>
                <a:srgbClr val="000000"/>
              </a:buClr>
              <a:buSzPts val="2400"/>
              <a:buFont typeface="Arial"/>
              <a:buChar char="•"/>
            </a:pPr>
            <a:r>
              <a:rPr b="1" i="0" lang="en-US" sz="2400" u="none">
                <a:solidFill>
                  <a:srgbClr val="000000"/>
                </a:solidFill>
                <a:latin typeface="Times New Roman"/>
                <a:ea typeface="Times New Roman"/>
                <a:cs typeface="Times New Roman"/>
                <a:sym typeface="Times New Roman"/>
              </a:rPr>
              <a:t>A game formulated as a search problem:</a:t>
            </a:r>
            <a:endParaRPr/>
          </a:p>
          <a:p>
            <a:pPr indent="-339725" lvl="0" marL="339725" marR="0" rtl="0" algn="l">
              <a:lnSpc>
                <a:spcPct val="100000"/>
              </a:lnSpc>
              <a:spcBef>
                <a:spcPts val="600"/>
              </a:spcBef>
              <a:spcAft>
                <a:spcPts val="0"/>
              </a:spcAft>
              <a:buClr>
                <a:schemeClr val="lt1"/>
              </a:buClr>
              <a:buSzPts val="2400"/>
              <a:buFont typeface="Arial"/>
              <a:buNone/>
            </a:pPr>
            <a:r>
              <a:t/>
            </a:r>
            <a:endParaRPr b="1" i="0" sz="2400" u="none">
              <a:solidFill>
                <a:srgbClr val="000000"/>
              </a:solidFill>
              <a:latin typeface="Times New Roman"/>
              <a:ea typeface="Times New Roman"/>
              <a:cs typeface="Times New Roman"/>
              <a:sym typeface="Times New Roman"/>
            </a:endParaRPr>
          </a:p>
          <a:p>
            <a:pPr indent="-282575" lvl="1" marL="739775"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Initial state: 	board position and turn</a:t>
            </a:r>
            <a:endParaRPr/>
          </a:p>
          <a:p>
            <a:pPr indent="-282575" lvl="1" marL="739775"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Operators: 	definition of legal moves</a:t>
            </a:r>
            <a:endParaRPr/>
          </a:p>
          <a:p>
            <a:pPr indent="-282575" lvl="1" marL="739775"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Terminal state: 	conditions for when game is over</a:t>
            </a:r>
            <a:endParaRPr/>
          </a:p>
          <a:p>
            <a:pPr indent="-282575" lvl="1" marL="739775"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Utility function: 	a </a:t>
            </a:r>
            <a:r>
              <a:rPr b="0" i="0" lang="en-US" sz="2000" u="sng" cap="none" strike="noStrike">
                <a:solidFill>
                  <a:srgbClr val="000000"/>
                </a:solidFill>
                <a:latin typeface="Calibri"/>
                <a:ea typeface="Calibri"/>
                <a:cs typeface="Calibri"/>
                <a:sym typeface="Calibri"/>
              </a:rPr>
              <a:t>numeric</a:t>
            </a:r>
            <a:r>
              <a:rPr b="0" i="0" lang="en-US" sz="2000" u="none" cap="none" strike="noStrike">
                <a:solidFill>
                  <a:srgbClr val="000000"/>
                </a:solidFill>
                <a:latin typeface="Calibri"/>
                <a:ea typeface="Calibri"/>
                <a:cs typeface="Calibri"/>
                <a:sym typeface="Calibri"/>
              </a:rPr>
              <a:t> value that describes the outcome of the</a:t>
            </a:r>
            <a:br>
              <a:rPr b="0" i="0" lang="en-US" sz="2000" u="none" cap="none" strike="noStrike">
                <a:solidFill>
                  <a:srgbClr val="000000"/>
                </a:solidFill>
                <a:latin typeface="Calibri"/>
                <a:ea typeface="Calibri"/>
                <a:cs typeface="Calibri"/>
                <a:sym typeface="Calibri"/>
              </a:rPr>
            </a:br>
            <a:r>
              <a:rPr b="0" i="0" lang="en-US" sz="2000" u="none" cap="none" strike="noStrike">
                <a:solidFill>
                  <a:srgbClr val="000000"/>
                </a:solidFill>
                <a:latin typeface="Calibri"/>
                <a:ea typeface="Calibri"/>
                <a:cs typeface="Calibri"/>
                <a:sym typeface="Calibri"/>
              </a:rPr>
              <a:t>(</a:t>
            </a:r>
            <a:r>
              <a:rPr b="1" i="0" lang="en-US" sz="2000" u="none" cap="none" strike="noStrike">
                <a:solidFill>
                  <a:srgbClr val="000000"/>
                </a:solidFill>
                <a:latin typeface="Calibri"/>
                <a:ea typeface="Calibri"/>
                <a:cs typeface="Calibri"/>
                <a:sym typeface="Calibri"/>
              </a:rPr>
              <a:t>payoff function</a:t>
            </a:r>
            <a:r>
              <a:rPr b="0" i="0" lang="en-US" sz="2000" u="none" cap="none" strike="noStrike">
                <a:solidFill>
                  <a:srgbClr val="000000"/>
                </a:solidFill>
                <a:latin typeface="Calibri"/>
                <a:ea typeface="Calibri"/>
                <a:cs typeface="Calibri"/>
                <a:sym typeface="Calibri"/>
              </a:rPr>
              <a:t>) 	game.  E.g., -1, 0, 1 for loss, draw, win.</a:t>
            </a:r>
            <a:br>
              <a:rPr b="0" i="0" lang="en-US" sz="2000" u="none" cap="none" strike="noStrike">
                <a:solidFill>
                  <a:srgbClr val="000000"/>
                </a:solidFill>
                <a:latin typeface="Calibri"/>
                <a:ea typeface="Calibri"/>
                <a:cs typeface="Calibri"/>
                <a:sym typeface="Calibri"/>
              </a:rPr>
            </a:br>
            <a:r>
              <a:rPr b="0" i="0" lang="en-US" sz="2000" u="none" cap="none" strike="noStrike">
                <a:solidFill>
                  <a:srgbClr val="000000"/>
                </a:solidFill>
                <a:latin typeface="Calibri"/>
                <a:ea typeface="Calibri"/>
                <a:cs typeface="Calibri"/>
                <a:sym typeface="Calibri"/>
              </a:rPr>
              <a:t>			</a:t>
            </a:r>
            <a:endParaRPr/>
          </a:p>
        </p:txBody>
      </p:sp>
      <p:sp>
        <p:nvSpPr>
          <p:cNvPr id="138" name="Google Shape;138;p7"/>
          <p:cNvSpPr txBox="1"/>
          <p:nvPr/>
        </p:nvSpPr>
        <p:spPr>
          <a:xfrm>
            <a:off x="762000" y="1981200"/>
            <a:ext cx="8229600" cy="2362200"/>
          </a:xfrm>
          <a:prstGeom prst="rect">
            <a:avLst/>
          </a:prstGeom>
          <a:noFill/>
          <a:ln cap="sq"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39" name="Google Shape;139;p7"/>
          <p:cNvCxnSpPr/>
          <p:nvPr/>
        </p:nvCxnSpPr>
        <p:spPr>
          <a:xfrm>
            <a:off x="7620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24" name="Shape 3524"/>
        <p:cNvGrpSpPr/>
        <p:nvPr/>
      </p:nvGrpSpPr>
      <p:grpSpPr>
        <a:xfrm>
          <a:off x="0" y="0"/>
          <a:ext cx="0" cy="0"/>
          <a:chOff x="0" y="0"/>
          <a:chExt cx="0" cy="0"/>
        </a:xfrm>
      </p:grpSpPr>
      <p:sp>
        <p:nvSpPr>
          <p:cNvPr id="3525" name="Google Shape;3525;p70"/>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26" name="Google Shape;3526;p70"/>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27" name="Google Shape;3527;p70"/>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28" name="Google Shape;3528;p70"/>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29" name="Google Shape;3529;p70"/>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30" name="Google Shape;3530;p70"/>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31" name="Google Shape;3531;p70"/>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32" name="Google Shape;3532;p70"/>
          <p:cNvSpPr txBox="1"/>
          <p:nvPr/>
        </p:nvSpPr>
        <p:spPr>
          <a:xfrm>
            <a:off x="5105400" y="44196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33" name="Google Shape;3533;p70"/>
          <p:cNvSpPr txBox="1"/>
          <p:nvPr/>
        </p:nvSpPr>
        <p:spPr>
          <a:xfrm>
            <a:off x="6934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34" name="Google Shape;3534;p70"/>
          <p:cNvSpPr txBox="1"/>
          <p:nvPr/>
        </p:nvSpPr>
        <p:spPr>
          <a:xfrm>
            <a:off x="4800600" y="35814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35" name="Google Shape;3535;p70"/>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36" name="Google Shape;3536;p70"/>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37" name="Google Shape;3537;p70"/>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38" name="Google Shape;3538;p70"/>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39" name="Google Shape;3539;p70"/>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40" name="Google Shape;3540;p70"/>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41" name="Google Shape;3541;p70"/>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42" name="Google Shape;3542;p70"/>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43" name="Google Shape;3543;p70"/>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44" name="Google Shape;3544;p70"/>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45" name="Google Shape;3545;p70"/>
          <p:cNvSpPr txBox="1"/>
          <p:nvPr/>
        </p:nvSpPr>
        <p:spPr>
          <a:xfrm>
            <a:off x="3962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46" name="Google Shape;3546;p70"/>
          <p:cNvSpPr txBox="1"/>
          <p:nvPr/>
        </p:nvSpPr>
        <p:spPr>
          <a:xfrm>
            <a:off x="2590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47" name="Google Shape;3547;p70"/>
          <p:cNvSpPr txBox="1"/>
          <p:nvPr/>
        </p:nvSpPr>
        <p:spPr>
          <a:xfrm>
            <a:off x="3505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48" name="Google Shape;3548;p70"/>
          <p:cNvSpPr txBox="1"/>
          <p:nvPr/>
        </p:nvSpPr>
        <p:spPr>
          <a:xfrm>
            <a:off x="3733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49" name="Google Shape;3549;p70"/>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50" name="Google Shape;3550;p70"/>
          <p:cNvSpPr txBox="1"/>
          <p:nvPr/>
        </p:nvSpPr>
        <p:spPr>
          <a:xfrm>
            <a:off x="3048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51" name="Google Shape;3551;p70"/>
          <p:cNvSpPr txBox="1"/>
          <p:nvPr/>
        </p:nvSpPr>
        <p:spPr>
          <a:xfrm>
            <a:off x="3276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52" name="Google Shape;3552;p70"/>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53" name="Google Shape;3553;p70"/>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54" name="Google Shape;3554;p70"/>
          <p:cNvSpPr txBox="1"/>
          <p:nvPr/>
        </p:nvSpPr>
        <p:spPr>
          <a:xfrm>
            <a:off x="4648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55" name="Google Shape;3555;p70"/>
          <p:cNvSpPr txBox="1"/>
          <p:nvPr/>
        </p:nvSpPr>
        <p:spPr>
          <a:xfrm>
            <a:off x="6248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56" name="Google Shape;3556;p70"/>
          <p:cNvSpPr txBox="1"/>
          <p:nvPr/>
        </p:nvSpPr>
        <p:spPr>
          <a:xfrm>
            <a:off x="4876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57" name="Google Shape;3557;p70"/>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58" name="Google Shape;3558;p70"/>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59" name="Google Shape;3559;p70"/>
          <p:cNvSpPr txBox="1"/>
          <p:nvPr/>
        </p:nvSpPr>
        <p:spPr>
          <a:xfrm>
            <a:off x="5105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60" name="Google Shape;3560;p70"/>
          <p:cNvSpPr txBox="1"/>
          <p:nvPr/>
        </p:nvSpPr>
        <p:spPr>
          <a:xfrm>
            <a:off x="5334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61" name="Google Shape;3561;p70"/>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62" name="Google Shape;3562;p70"/>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63" name="Google Shape;3563;p70"/>
          <p:cNvSpPr txBox="1"/>
          <p:nvPr/>
        </p:nvSpPr>
        <p:spPr>
          <a:xfrm>
            <a:off x="6705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64" name="Google Shape;3564;p70"/>
          <p:cNvSpPr txBox="1"/>
          <p:nvPr/>
        </p:nvSpPr>
        <p:spPr>
          <a:xfrm>
            <a:off x="6934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65" name="Google Shape;3565;p70"/>
          <p:cNvSpPr txBox="1"/>
          <p:nvPr/>
        </p:nvSpPr>
        <p:spPr>
          <a:xfrm>
            <a:off x="7162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66" name="Google Shape;3566;p70"/>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67" name="Google Shape;3567;p70"/>
          <p:cNvSpPr txBox="1"/>
          <p:nvPr/>
        </p:nvSpPr>
        <p:spPr>
          <a:xfrm>
            <a:off x="6934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68" name="Google Shape;3568;p70"/>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69" name="Google Shape;3569;p70"/>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70" name="Google Shape;3570;p70"/>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71" name="Google Shape;3571;p70"/>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72" name="Google Shape;3572;p70"/>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73" name="Google Shape;3573;p70"/>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74" name="Google Shape;3574;p70"/>
          <p:cNvSpPr txBox="1"/>
          <p:nvPr/>
        </p:nvSpPr>
        <p:spPr>
          <a:xfrm>
            <a:off x="32766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75" name="Google Shape;3575;p70"/>
          <p:cNvSpPr txBox="1"/>
          <p:nvPr/>
        </p:nvSpPr>
        <p:spPr>
          <a:xfrm>
            <a:off x="51054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76" name="Google Shape;3576;p70"/>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77" name="Google Shape;3577;p70"/>
          <p:cNvSpPr txBox="1"/>
          <p:nvPr/>
        </p:nvSpPr>
        <p:spPr>
          <a:xfrm>
            <a:off x="37338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78" name="Google Shape;3578;p70"/>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79" name="Google Shape;3579;p70"/>
          <p:cNvSpPr txBox="1"/>
          <p:nvPr/>
        </p:nvSpPr>
        <p:spPr>
          <a:xfrm>
            <a:off x="46482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3580" name="Google Shape;3580;p70"/>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581" name="Google Shape;3581;p70"/>
          <p:cNvCxnSpPr/>
          <p:nvPr/>
        </p:nvCxnSpPr>
        <p:spPr>
          <a:xfrm>
            <a:off x="1981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582" name="Google Shape;3582;p70"/>
          <p:cNvCxnSpPr/>
          <p:nvPr/>
        </p:nvCxnSpPr>
        <p:spPr>
          <a:xfrm>
            <a:off x="51816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583" name="Google Shape;3583;p70"/>
          <p:cNvCxnSpPr/>
          <p:nvPr/>
        </p:nvCxnSpPr>
        <p:spPr>
          <a:xfrm>
            <a:off x="51816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584" name="Google Shape;3584;p70"/>
          <p:cNvCxnSpPr/>
          <p:nvPr/>
        </p:nvCxnSpPr>
        <p:spPr>
          <a:xfrm>
            <a:off x="56388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585" name="Google Shape;3585;p70"/>
          <p:cNvCxnSpPr/>
          <p:nvPr/>
        </p:nvCxnSpPr>
        <p:spPr>
          <a:xfrm>
            <a:off x="56388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586" name="Google Shape;3586;p70"/>
          <p:cNvCxnSpPr/>
          <p:nvPr/>
        </p:nvCxnSpPr>
        <p:spPr>
          <a:xfrm>
            <a:off x="60960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587" name="Google Shape;3587;p70"/>
          <p:cNvCxnSpPr/>
          <p:nvPr/>
        </p:nvCxnSpPr>
        <p:spPr>
          <a:xfrm>
            <a:off x="6096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588" name="Google Shape;3588;p70"/>
          <p:cNvCxnSpPr/>
          <p:nvPr/>
        </p:nvCxnSpPr>
        <p:spPr>
          <a:xfrm>
            <a:off x="6553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589" name="Google Shape;3589;p70"/>
          <p:cNvCxnSpPr/>
          <p:nvPr/>
        </p:nvCxnSpPr>
        <p:spPr>
          <a:xfrm>
            <a:off x="6553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590" name="Google Shape;3590;p70"/>
          <p:cNvCxnSpPr/>
          <p:nvPr/>
        </p:nvCxnSpPr>
        <p:spPr>
          <a:xfrm>
            <a:off x="7010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591" name="Google Shape;3591;p70"/>
          <p:cNvCxnSpPr/>
          <p:nvPr/>
        </p:nvCxnSpPr>
        <p:spPr>
          <a:xfrm>
            <a:off x="7010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592" name="Google Shape;3592;p70"/>
          <p:cNvCxnSpPr/>
          <p:nvPr/>
        </p:nvCxnSpPr>
        <p:spPr>
          <a:xfrm>
            <a:off x="38100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593" name="Google Shape;3593;p70"/>
          <p:cNvCxnSpPr/>
          <p:nvPr/>
        </p:nvCxnSpPr>
        <p:spPr>
          <a:xfrm>
            <a:off x="3810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594" name="Google Shape;3594;p70"/>
          <p:cNvCxnSpPr/>
          <p:nvPr/>
        </p:nvCxnSpPr>
        <p:spPr>
          <a:xfrm>
            <a:off x="24384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595" name="Google Shape;3595;p70"/>
          <p:cNvCxnSpPr/>
          <p:nvPr/>
        </p:nvCxnSpPr>
        <p:spPr>
          <a:xfrm>
            <a:off x="2438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596" name="Google Shape;3596;p70"/>
          <p:cNvCxnSpPr/>
          <p:nvPr/>
        </p:nvCxnSpPr>
        <p:spPr>
          <a:xfrm>
            <a:off x="47244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597" name="Google Shape;3597;p70"/>
          <p:cNvCxnSpPr/>
          <p:nvPr/>
        </p:nvCxnSpPr>
        <p:spPr>
          <a:xfrm>
            <a:off x="4724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598" name="Google Shape;3598;p70"/>
          <p:cNvCxnSpPr/>
          <p:nvPr/>
        </p:nvCxnSpPr>
        <p:spPr>
          <a:xfrm>
            <a:off x="4267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599" name="Google Shape;3599;p70"/>
          <p:cNvCxnSpPr/>
          <p:nvPr/>
        </p:nvCxnSpPr>
        <p:spPr>
          <a:xfrm>
            <a:off x="4267200" y="5410200"/>
            <a:ext cx="228600"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3600" name="Google Shape;3600;p70"/>
          <p:cNvCxnSpPr/>
          <p:nvPr/>
        </p:nvCxnSpPr>
        <p:spPr>
          <a:xfrm>
            <a:off x="28956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601" name="Google Shape;3601;p70"/>
          <p:cNvCxnSpPr/>
          <p:nvPr/>
        </p:nvCxnSpPr>
        <p:spPr>
          <a:xfrm flipH="1">
            <a:off x="3121025" y="5410200"/>
            <a:ext cx="23495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602" name="Google Shape;3602;p70"/>
          <p:cNvCxnSpPr/>
          <p:nvPr/>
        </p:nvCxnSpPr>
        <p:spPr>
          <a:xfrm>
            <a:off x="33528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603" name="Google Shape;3603;p70"/>
          <p:cNvCxnSpPr/>
          <p:nvPr/>
        </p:nvCxnSpPr>
        <p:spPr>
          <a:xfrm>
            <a:off x="33528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604" name="Google Shape;3604;p70"/>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605" name="Google Shape;3605;p70"/>
          <p:cNvCxnSpPr/>
          <p:nvPr/>
        </p:nvCxnSpPr>
        <p:spPr>
          <a:xfrm>
            <a:off x="24384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606" name="Google Shape;3606;p70"/>
          <p:cNvCxnSpPr/>
          <p:nvPr/>
        </p:nvCxnSpPr>
        <p:spPr>
          <a:xfrm flipH="1">
            <a:off x="1978025" y="4572000"/>
            <a:ext cx="463550" cy="685800"/>
          </a:xfrm>
          <a:prstGeom prst="straightConnector1">
            <a:avLst/>
          </a:prstGeom>
          <a:noFill/>
          <a:ln cap="sq" cmpd="sng" w="12600">
            <a:solidFill>
              <a:srgbClr val="000000"/>
            </a:solidFill>
            <a:prstDash val="solid"/>
            <a:miter lim="800000"/>
            <a:headEnd len="med" w="med" type="none"/>
            <a:tailEnd len="med" w="med" type="none"/>
          </a:ln>
        </p:spPr>
      </p:cxnSp>
      <p:cxnSp>
        <p:nvCxnSpPr>
          <p:cNvPr id="3607" name="Google Shape;3607;p70"/>
          <p:cNvCxnSpPr/>
          <p:nvPr/>
        </p:nvCxnSpPr>
        <p:spPr>
          <a:xfrm>
            <a:off x="47244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3608" name="Google Shape;3608;p70"/>
          <p:cNvCxnSpPr/>
          <p:nvPr/>
        </p:nvCxnSpPr>
        <p:spPr>
          <a:xfrm flipH="1">
            <a:off x="4264025" y="4572000"/>
            <a:ext cx="46355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3609" name="Google Shape;3609;p70"/>
          <p:cNvCxnSpPr/>
          <p:nvPr/>
        </p:nvCxnSpPr>
        <p:spPr>
          <a:xfrm>
            <a:off x="60960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610" name="Google Shape;3610;p70"/>
          <p:cNvCxnSpPr/>
          <p:nvPr/>
        </p:nvCxnSpPr>
        <p:spPr>
          <a:xfrm flipH="1">
            <a:off x="56356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611" name="Google Shape;3611;p70"/>
          <p:cNvCxnSpPr/>
          <p:nvPr/>
        </p:nvCxnSpPr>
        <p:spPr>
          <a:xfrm>
            <a:off x="33528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3612" name="Google Shape;3612;p70"/>
          <p:cNvCxnSpPr/>
          <p:nvPr/>
        </p:nvCxnSpPr>
        <p:spPr>
          <a:xfrm flipH="1">
            <a:off x="28924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613" name="Google Shape;3613;p70"/>
          <p:cNvCxnSpPr/>
          <p:nvPr/>
        </p:nvCxnSpPr>
        <p:spPr>
          <a:xfrm>
            <a:off x="3352800" y="4572000"/>
            <a:ext cx="4572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3614" name="Google Shape;3614;p70"/>
          <p:cNvCxnSpPr/>
          <p:nvPr/>
        </p:nvCxnSpPr>
        <p:spPr>
          <a:xfrm>
            <a:off x="51816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3615" name="Google Shape;3615;p70"/>
          <p:cNvCxnSpPr/>
          <p:nvPr/>
        </p:nvCxnSpPr>
        <p:spPr>
          <a:xfrm>
            <a:off x="65532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616" name="Google Shape;3616;p70"/>
          <p:cNvCxnSpPr/>
          <p:nvPr/>
        </p:nvCxnSpPr>
        <p:spPr>
          <a:xfrm>
            <a:off x="7010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617" name="Google Shape;3617;p70"/>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618" name="Google Shape;3618;p70"/>
          <p:cNvCxnSpPr/>
          <p:nvPr/>
        </p:nvCxnSpPr>
        <p:spPr>
          <a:xfrm flipH="1">
            <a:off x="2435225" y="3733800"/>
            <a:ext cx="6159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619" name="Google Shape;3619;p70"/>
          <p:cNvCxnSpPr/>
          <p:nvPr/>
        </p:nvCxnSpPr>
        <p:spPr>
          <a:xfrm>
            <a:off x="3048000" y="3733800"/>
            <a:ext cx="3048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620" name="Google Shape;3620;p70"/>
          <p:cNvCxnSpPr/>
          <p:nvPr/>
        </p:nvCxnSpPr>
        <p:spPr>
          <a:xfrm>
            <a:off x="3962400" y="3733800"/>
            <a:ext cx="76200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3621" name="Google Shape;3621;p70"/>
          <p:cNvCxnSpPr/>
          <p:nvPr/>
        </p:nvCxnSpPr>
        <p:spPr>
          <a:xfrm>
            <a:off x="4876800" y="3733800"/>
            <a:ext cx="3048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3622" name="Google Shape;3622;p70"/>
          <p:cNvCxnSpPr/>
          <p:nvPr/>
        </p:nvCxnSpPr>
        <p:spPr>
          <a:xfrm>
            <a:off x="56388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623" name="Google Shape;3623;p70"/>
          <p:cNvCxnSpPr/>
          <p:nvPr/>
        </p:nvCxnSpPr>
        <p:spPr>
          <a:xfrm>
            <a:off x="6553200" y="37338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624" name="Google Shape;3624;p70"/>
          <p:cNvCxnSpPr/>
          <p:nvPr/>
        </p:nvCxnSpPr>
        <p:spPr>
          <a:xfrm>
            <a:off x="65532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625" name="Google Shape;3625;p70"/>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3626" name="Google Shape;3626;p70"/>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27" name="Google Shape;3627;p70"/>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28" name="Google Shape;3628;p70"/>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29" name="Google Shape;3629;p70"/>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3630" name="Google Shape;3630;p70"/>
          <p:cNvCxnSpPr/>
          <p:nvPr/>
        </p:nvCxnSpPr>
        <p:spPr>
          <a:xfrm flipH="1">
            <a:off x="3044825" y="3048000"/>
            <a:ext cx="4635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3631" name="Google Shape;3631;p70"/>
          <p:cNvCxnSpPr/>
          <p:nvPr/>
        </p:nvCxnSpPr>
        <p:spPr>
          <a:xfrm flipH="1">
            <a:off x="3959225" y="3048000"/>
            <a:ext cx="615950"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3632" name="Google Shape;3632;p70"/>
          <p:cNvCxnSpPr/>
          <p:nvPr/>
        </p:nvCxnSpPr>
        <p:spPr>
          <a:xfrm>
            <a:off x="4572000" y="3048000"/>
            <a:ext cx="304800" cy="533400"/>
          </a:xfrm>
          <a:prstGeom prst="straightConnector1">
            <a:avLst/>
          </a:prstGeom>
          <a:noFill/>
          <a:ln cap="sq" cmpd="sng" w="9525">
            <a:solidFill>
              <a:srgbClr val="C0504D"/>
            </a:solidFill>
            <a:prstDash val="solid"/>
            <a:miter lim="800000"/>
            <a:headEnd len="med" w="med" type="none"/>
            <a:tailEnd len="med" w="med" type="none"/>
          </a:ln>
        </p:spPr>
      </p:cxnSp>
      <p:cxnSp>
        <p:nvCxnSpPr>
          <p:cNvPr id="3633" name="Google Shape;3633;p70"/>
          <p:cNvCxnSpPr/>
          <p:nvPr/>
        </p:nvCxnSpPr>
        <p:spPr>
          <a:xfrm>
            <a:off x="5638800" y="3048000"/>
            <a:ext cx="1587" cy="533400"/>
          </a:xfrm>
          <a:prstGeom prst="straightConnector1">
            <a:avLst/>
          </a:prstGeom>
          <a:noFill/>
          <a:ln cap="sq" cmpd="sng" w="9525">
            <a:solidFill>
              <a:srgbClr val="000000"/>
            </a:solidFill>
            <a:prstDash val="solid"/>
            <a:miter lim="800000"/>
            <a:headEnd len="med" w="med" type="none"/>
            <a:tailEnd len="med" w="med" type="none"/>
          </a:ln>
        </p:spPr>
      </p:cxnSp>
      <p:cxnSp>
        <p:nvCxnSpPr>
          <p:cNvPr id="3634" name="Google Shape;3634;p70"/>
          <p:cNvCxnSpPr/>
          <p:nvPr/>
        </p:nvCxnSpPr>
        <p:spPr>
          <a:xfrm>
            <a:off x="5638800" y="3048000"/>
            <a:ext cx="914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3635" name="Google Shape;3635;p70"/>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3636" name="Google Shape;3636;p70"/>
          <p:cNvCxnSpPr/>
          <p:nvPr/>
        </p:nvCxnSpPr>
        <p:spPr>
          <a:xfrm flipH="1">
            <a:off x="3502025" y="2438400"/>
            <a:ext cx="5397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3637" name="Google Shape;3637;p70"/>
          <p:cNvCxnSpPr/>
          <p:nvPr/>
        </p:nvCxnSpPr>
        <p:spPr>
          <a:xfrm>
            <a:off x="4038600" y="2438400"/>
            <a:ext cx="53340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3638" name="Google Shape;3638;p70"/>
          <p:cNvCxnSpPr/>
          <p:nvPr/>
        </p:nvCxnSpPr>
        <p:spPr>
          <a:xfrm flipH="1">
            <a:off x="5635625" y="2438400"/>
            <a:ext cx="53975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3639" name="Google Shape;3639;p70"/>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3640" name="Google Shape;3640;p70"/>
          <p:cNvCxnSpPr/>
          <p:nvPr/>
        </p:nvCxnSpPr>
        <p:spPr>
          <a:xfrm flipH="1">
            <a:off x="4035425" y="1828800"/>
            <a:ext cx="10731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3641" name="Google Shape;3641;p70"/>
          <p:cNvCxnSpPr/>
          <p:nvPr/>
        </p:nvCxnSpPr>
        <p:spPr>
          <a:xfrm>
            <a:off x="5105400" y="1828800"/>
            <a:ext cx="1066800" cy="457200"/>
          </a:xfrm>
          <a:prstGeom prst="straightConnector1">
            <a:avLst/>
          </a:prstGeom>
          <a:noFill/>
          <a:ln cap="sq" cmpd="sng" w="9525">
            <a:solidFill>
              <a:srgbClr val="000000"/>
            </a:solidFill>
            <a:prstDash val="solid"/>
            <a:miter lim="800000"/>
            <a:headEnd len="med" w="med" type="none"/>
            <a:tailEnd len="med" w="med" type="none"/>
          </a:ln>
        </p:spPr>
      </p:cxnSp>
      <p:sp>
        <p:nvSpPr>
          <p:cNvPr id="3642" name="Google Shape;3642;p70"/>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3643" name="Google Shape;3643;p70"/>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644" name="Google Shape;3644;p70"/>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645" name="Google Shape;3645;p70"/>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3646" name="Google Shape;3646;p70"/>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647" name="Google Shape;3647;p70"/>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3648" name="Google Shape;3648;p70"/>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649" name="Google Shape;3649;p70"/>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3650" name="Google Shape;3650;p70"/>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651" name="Google Shape;3651;p70"/>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3652" name="Google Shape;3652;p70"/>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653" name="Google Shape;3653;p70"/>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654" name="Google Shape;3654;p70"/>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655" name="Google Shape;3655;p70"/>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3656" name="Google Shape;3656;p70"/>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3657" name="Google Shape;3657;p70"/>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658" name="Google Shape;3658;p70"/>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659" name="Google Shape;3659;p70"/>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3660" name="Google Shape;3660;p70"/>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3661" name="Google Shape;3661;p70"/>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662" name="Google Shape;3662;p70"/>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663" name="Google Shape;3663;p70"/>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664" name="Google Shape;3664;p70"/>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3665" name="Google Shape;3665;p70"/>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666" name="Google Shape;3666;p70"/>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667" name="Google Shape;3667;p70"/>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3668" name="Google Shape;3668;p70"/>
          <p:cNvSpPr txBox="1"/>
          <p:nvPr/>
        </p:nvSpPr>
        <p:spPr>
          <a:xfrm>
            <a:off x="2667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3669" name="Google Shape;3669;p70"/>
          <p:cNvSpPr txBox="1"/>
          <p:nvPr/>
        </p:nvSpPr>
        <p:spPr>
          <a:xfrm>
            <a:off x="32004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sp>
        <p:nvSpPr>
          <p:cNvPr id="3670" name="Google Shape;3670;p70"/>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3671" name="Google Shape;3671;p70"/>
          <p:cNvSpPr txBox="1"/>
          <p:nvPr/>
        </p:nvSpPr>
        <p:spPr>
          <a:xfrm>
            <a:off x="20574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3672" name="Google Shape;3672;p70"/>
          <p:cNvSpPr txBox="1"/>
          <p:nvPr/>
        </p:nvSpPr>
        <p:spPr>
          <a:xfrm>
            <a:off x="25908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3673" name="Google Shape;3673;p70"/>
          <p:cNvSpPr txBox="1"/>
          <p:nvPr/>
        </p:nvSpPr>
        <p:spPr>
          <a:xfrm>
            <a:off x="30480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3</a:t>
            </a:r>
            <a:endParaRPr/>
          </a:p>
        </p:txBody>
      </p:sp>
      <p:sp>
        <p:nvSpPr>
          <p:cNvPr id="3674" name="Google Shape;3674;p70"/>
          <p:cNvSpPr txBox="1"/>
          <p:nvPr/>
        </p:nvSpPr>
        <p:spPr>
          <a:xfrm>
            <a:off x="3733800" y="22177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3675" name="Google Shape;3675;p70"/>
          <p:cNvSpPr txBox="1"/>
          <p:nvPr/>
        </p:nvSpPr>
        <p:spPr>
          <a:xfrm>
            <a:off x="39624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3676" name="Google Shape;3676;p70"/>
          <p:cNvSpPr txBox="1"/>
          <p:nvPr/>
        </p:nvSpPr>
        <p:spPr>
          <a:xfrm>
            <a:off x="44196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3677" name="Google Shape;3677;p70"/>
          <p:cNvSpPr txBox="1"/>
          <p:nvPr/>
        </p:nvSpPr>
        <p:spPr>
          <a:xfrm>
            <a:off x="36576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3678" name="Google Shape;3678;p70"/>
          <p:cNvSpPr txBox="1"/>
          <p:nvPr/>
        </p:nvSpPr>
        <p:spPr>
          <a:xfrm>
            <a:off x="42672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grpSp>
        <p:nvGrpSpPr>
          <p:cNvPr id="3679" name="Google Shape;3679;p70"/>
          <p:cNvGrpSpPr/>
          <p:nvPr/>
        </p:nvGrpSpPr>
        <p:grpSpPr>
          <a:xfrm>
            <a:off x="609600" y="1143000"/>
            <a:ext cx="911225" cy="655637"/>
            <a:chOff x="384" y="720"/>
            <a:chExt cx="574" cy="413"/>
          </a:xfrm>
        </p:grpSpPr>
        <p:sp>
          <p:nvSpPr>
            <p:cNvPr id="3680" name="Google Shape;3680;p70"/>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81" name="Google Shape;3681;p70"/>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82" name="Google Shape;3682;p70"/>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3683" name="Google Shape;3683;p70"/>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3684" name="Google Shape;3684;p70"/>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3685" name="Google Shape;3685;p70"/>
          <p:cNvSpPr txBox="1"/>
          <p:nvPr/>
        </p:nvSpPr>
        <p:spPr>
          <a:xfrm>
            <a:off x="2362200" y="3810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92" name="Shape 3692"/>
        <p:cNvGrpSpPr/>
        <p:nvPr/>
      </p:nvGrpSpPr>
      <p:grpSpPr>
        <a:xfrm>
          <a:off x="0" y="0"/>
          <a:ext cx="0" cy="0"/>
          <a:chOff x="0" y="0"/>
          <a:chExt cx="0" cy="0"/>
        </a:xfrm>
      </p:grpSpPr>
      <p:sp>
        <p:nvSpPr>
          <p:cNvPr id="3693" name="Google Shape;3693;p71"/>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94" name="Google Shape;3694;p71"/>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95" name="Google Shape;3695;p71"/>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96" name="Google Shape;3696;p71"/>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97" name="Google Shape;3697;p71"/>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98" name="Google Shape;3698;p71"/>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99" name="Google Shape;3699;p71"/>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00" name="Google Shape;3700;p71"/>
          <p:cNvSpPr txBox="1"/>
          <p:nvPr/>
        </p:nvSpPr>
        <p:spPr>
          <a:xfrm>
            <a:off x="5105400" y="44196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01" name="Google Shape;3701;p71"/>
          <p:cNvSpPr txBox="1"/>
          <p:nvPr/>
        </p:nvSpPr>
        <p:spPr>
          <a:xfrm>
            <a:off x="6934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02" name="Google Shape;3702;p71"/>
          <p:cNvSpPr txBox="1"/>
          <p:nvPr/>
        </p:nvSpPr>
        <p:spPr>
          <a:xfrm>
            <a:off x="4800600" y="35814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03" name="Google Shape;3703;p71"/>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04" name="Google Shape;3704;p71"/>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05" name="Google Shape;3705;p71"/>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06" name="Google Shape;3706;p71"/>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07" name="Google Shape;3707;p71"/>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08" name="Google Shape;3708;p71"/>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09" name="Google Shape;3709;p71"/>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10" name="Google Shape;3710;p71"/>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11" name="Google Shape;3711;p71"/>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12" name="Google Shape;3712;p71"/>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13" name="Google Shape;3713;p71"/>
          <p:cNvSpPr txBox="1"/>
          <p:nvPr/>
        </p:nvSpPr>
        <p:spPr>
          <a:xfrm>
            <a:off x="3962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14" name="Google Shape;3714;p71"/>
          <p:cNvSpPr txBox="1"/>
          <p:nvPr/>
        </p:nvSpPr>
        <p:spPr>
          <a:xfrm>
            <a:off x="2590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15" name="Google Shape;3715;p71"/>
          <p:cNvSpPr txBox="1"/>
          <p:nvPr/>
        </p:nvSpPr>
        <p:spPr>
          <a:xfrm>
            <a:off x="3505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16" name="Google Shape;3716;p71"/>
          <p:cNvSpPr txBox="1"/>
          <p:nvPr/>
        </p:nvSpPr>
        <p:spPr>
          <a:xfrm>
            <a:off x="3733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17" name="Google Shape;3717;p71"/>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18" name="Google Shape;3718;p71"/>
          <p:cNvSpPr txBox="1"/>
          <p:nvPr/>
        </p:nvSpPr>
        <p:spPr>
          <a:xfrm>
            <a:off x="3048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19" name="Google Shape;3719;p71"/>
          <p:cNvSpPr txBox="1"/>
          <p:nvPr/>
        </p:nvSpPr>
        <p:spPr>
          <a:xfrm>
            <a:off x="3276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20" name="Google Shape;3720;p71"/>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21" name="Google Shape;3721;p71"/>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22" name="Google Shape;3722;p71"/>
          <p:cNvSpPr txBox="1"/>
          <p:nvPr/>
        </p:nvSpPr>
        <p:spPr>
          <a:xfrm>
            <a:off x="4648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23" name="Google Shape;3723;p71"/>
          <p:cNvSpPr txBox="1"/>
          <p:nvPr/>
        </p:nvSpPr>
        <p:spPr>
          <a:xfrm>
            <a:off x="6248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24" name="Google Shape;3724;p71"/>
          <p:cNvSpPr txBox="1"/>
          <p:nvPr/>
        </p:nvSpPr>
        <p:spPr>
          <a:xfrm>
            <a:off x="4876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25" name="Google Shape;3725;p71"/>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26" name="Google Shape;3726;p71"/>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27" name="Google Shape;3727;p71"/>
          <p:cNvSpPr txBox="1"/>
          <p:nvPr/>
        </p:nvSpPr>
        <p:spPr>
          <a:xfrm>
            <a:off x="5105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28" name="Google Shape;3728;p71"/>
          <p:cNvSpPr txBox="1"/>
          <p:nvPr/>
        </p:nvSpPr>
        <p:spPr>
          <a:xfrm>
            <a:off x="5334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29" name="Google Shape;3729;p71"/>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30" name="Google Shape;3730;p71"/>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31" name="Google Shape;3731;p71"/>
          <p:cNvSpPr txBox="1"/>
          <p:nvPr/>
        </p:nvSpPr>
        <p:spPr>
          <a:xfrm>
            <a:off x="6705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32" name="Google Shape;3732;p71"/>
          <p:cNvSpPr txBox="1"/>
          <p:nvPr/>
        </p:nvSpPr>
        <p:spPr>
          <a:xfrm>
            <a:off x="6934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33" name="Google Shape;3733;p71"/>
          <p:cNvSpPr txBox="1"/>
          <p:nvPr/>
        </p:nvSpPr>
        <p:spPr>
          <a:xfrm>
            <a:off x="7162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34" name="Google Shape;3734;p71"/>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35" name="Google Shape;3735;p71"/>
          <p:cNvSpPr txBox="1"/>
          <p:nvPr/>
        </p:nvSpPr>
        <p:spPr>
          <a:xfrm>
            <a:off x="6934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36" name="Google Shape;3736;p71"/>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37" name="Google Shape;3737;p71"/>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38" name="Google Shape;3738;p71"/>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39" name="Google Shape;3739;p71"/>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40" name="Google Shape;3740;p71"/>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41" name="Google Shape;3741;p71"/>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42" name="Google Shape;3742;p71"/>
          <p:cNvSpPr txBox="1"/>
          <p:nvPr/>
        </p:nvSpPr>
        <p:spPr>
          <a:xfrm>
            <a:off x="32766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43" name="Google Shape;3743;p71"/>
          <p:cNvSpPr txBox="1"/>
          <p:nvPr/>
        </p:nvSpPr>
        <p:spPr>
          <a:xfrm>
            <a:off x="51054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44" name="Google Shape;3744;p71"/>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45" name="Google Shape;3745;p71"/>
          <p:cNvSpPr txBox="1"/>
          <p:nvPr/>
        </p:nvSpPr>
        <p:spPr>
          <a:xfrm>
            <a:off x="37338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46" name="Google Shape;3746;p71"/>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47" name="Google Shape;3747;p71"/>
          <p:cNvSpPr txBox="1"/>
          <p:nvPr/>
        </p:nvSpPr>
        <p:spPr>
          <a:xfrm>
            <a:off x="46482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3748" name="Google Shape;3748;p71"/>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749" name="Google Shape;3749;p71"/>
          <p:cNvCxnSpPr/>
          <p:nvPr/>
        </p:nvCxnSpPr>
        <p:spPr>
          <a:xfrm>
            <a:off x="1981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750" name="Google Shape;3750;p71"/>
          <p:cNvCxnSpPr/>
          <p:nvPr/>
        </p:nvCxnSpPr>
        <p:spPr>
          <a:xfrm>
            <a:off x="51816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751" name="Google Shape;3751;p71"/>
          <p:cNvCxnSpPr/>
          <p:nvPr/>
        </p:nvCxnSpPr>
        <p:spPr>
          <a:xfrm>
            <a:off x="51816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752" name="Google Shape;3752;p71"/>
          <p:cNvCxnSpPr/>
          <p:nvPr/>
        </p:nvCxnSpPr>
        <p:spPr>
          <a:xfrm>
            <a:off x="56388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753" name="Google Shape;3753;p71"/>
          <p:cNvCxnSpPr/>
          <p:nvPr/>
        </p:nvCxnSpPr>
        <p:spPr>
          <a:xfrm>
            <a:off x="56388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754" name="Google Shape;3754;p71"/>
          <p:cNvCxnSpPr/>
          <p:nvPr/>
        </p:nvCxnSpPr>
        <p:spPr>
          <a:xfrm>
            <a:off x="60960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755" name="Google Shape;3755;p71"/>
          <p:cNvCxnSpPr/>
          <p:nvPr/>
        </p:nvCxnSpPr>
        <p:spPr>
          <a:xfrm>
            <a:off x="6096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756" name="Google Shape;3756;p71"/>
          <p:cNvCxnSpPr/>
          <p:nvPr/>
        </p:nvCxnSpPr>
        <p:spPr>
          <a:xfrm>
            <a:off x="6553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757" name="Google Shape;3757;p71"/>
          <p:cNvCxnSpPr/>
          <p:nvPr/>
        </p:nvCxnSpPr>
        <p:spPr>
          <a:xfrm>
            <a:off x="6553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758" name="Google Shape;3758;p71"/>
          <p:cNvCxnSpPr/>
          <p:nvPr/>
        </p:nvCxnSpPr>
        <p:spPr>
          <a:xfrm>
            <a:off x="7010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759" name="Google Shape;3759;p71"/>
          <p:cNvCxnSpPr/>
          <p:nvPr/>
        </p:nvCxnSpPr>
        <p:spPr>
          <a:xfrm>
            <a:off x="7010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760" name="Google Shape;3760;p71"/>
          <p:cNvCxnSpPr/>
          <p:nvPr/>
        </p:nvCxnSpPr>
        <p:spPr>
          <a:xfrm>
            <a:off x="38100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761" name="Google Shape;3761;p71"/>
          <p:cNvCxnSpPr/>
          <p:nvPr/>
        </p:nvCxnSpPr>
        <p:spPr>
          <a:xfrm>
            <a:off x="3810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762" name="Google Shape;3762;p71"/>
          <p:cNvCxnSpPr/>
          <p:nvPr/>
        </p:nvCxnSpPr>
        <p:spPr>
          <a:xfrm>
            <a:off x="24384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763" name="Google Shape;3763;p71"/>
          <p:cNvCxnSpPr/>
          <p:nvPr/>
        </p:nvCxnSpPr>
        <p:spPr>
          <a:xfrm>
            <a:off x="2438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764" name="Google Shape;3764;p71"/>
          <p:cNvCxnSpPr/>
          <p:nvPr/>
        </p:nvCxnSpPr>
        <p:spPr>
          <a:xfrm>
            <a:off x="47244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765" name="Google Shape;3765;p71"/>
          <p:cNvCxnSpPr/>
          <p:nvPr/>
        </p:nvCxnSpPr>
        <p:spPr>
          <a:xfrm>
            <a:off x="4724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766" name="Google Shape;3766;p71"/>
          <p:cNvCxnSpPr/>
          <p:nvPr/>
        </p:nvCxnSpPr>
        <p:spPr>
          <a:xfrm>
            <a:off x="4267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767" name="Google Shape;3767;p71"/>
          <p:cNvCxnSpPr/>
          <p:nvPr/>
        </p:nvCxnSpPr>
        <p:spPr>
          <a:xfrm>
            <a:off x="4267200" y="5410200"/>
            <a:ext cx="228600"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3768" name="Google Shape;3768;p71"/>
          <p:cNvCxnSpPr/>
          <p:nvPr/>
        </p:nvCxnSpPr>
        <p:spPr>
          <a:xfrm>
            <a:off x="28956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769" name="Google Shape;3769;p71"/>
          <p:cNvCxnSpPr/>
          <p:nvPr/>
        </p:nvCxnSpPr>
        <p:spPr>
          <a:xfrm flipH="1">
            <a:off x="3121025" y="5410200"/>
            <a:ext cx="23495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770" name="Google Shape;3770;p71"/>
          <p:cNvCxnSpPr/>
          <p:nvPr/>
        </p:nvCxnSpPr>
        <p:spPr>
          <a:xfrm>
            <a:off x="33528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771" name="Google Shape;3771;p71"/>
          <p:cNvCxnSpPr/>
          <p:nvPr/>
        </p:nvCxnSpPr>
        <p:spPr>
          <a:xfrm>
            <a:off x="33528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772" name="Google Shape;3772;p71"/>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773" name="Google Shape;3773;p71"/>
          <p:cNvCxnSpPr/>
          <p:nvPr/>
        </p:nvCxnSpPr>
        <p:spPr>
          <a:xfrm>
            <a:off x="24384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774" name="Google Shape;3774;p71"/>
          <p:cNvCxnSpPr/>
          <p:nvPr/>
        </p:nvCxnSpPr>
        <p:spPr>
          <a:xfrm flipH="1">
            <a:off x="1978025" y="4572000"/>
            <a:ext cx="463550" cy="685800"/>
          </a:xfrm>
          <a:prstGeom prst="straightConnector1">
            <a:avLst/>
          </a:prstGeom>
          <a:noFill/>
          <a:ln cap="sq" cmpd="sng" w="12600">
            <a:solidFill>
              <a:srgbClr val="000000"/>
            </a:solidFill>
            <a:prstDash val="solid"/>
            <a:miter lim="800000"/>
            <a:headEnd len="med" w="med" type="none"/>
            <a:tailEnd len="med" w="med" type="none"/>
          </a:ln>
        </p:spPr>
      </p:cxnSp>
      <p:cxnSp>
        <p:nvCxnSpPr>
          <p:cNvPr id="3775" name="Google Shape;3775;p71"/>
          <p:cNvCxnSpPr/>
          <p:nvPr/>
        </p:nvCxnSpPr>
        <p:spPr>
          <a:xfrm>
            <a:off x="47244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3776" name="Google Shape;3776;p71"/>
          <p:cNvCxnSpPr/>
          <p:nvPr/>
        </p:nvCxnSpPr>
        <p:spPr>
          <a:xfrm flipH="1">
            <a:off x="4264025" y="4572000"/>
            <a:ext cx="46355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3777" name="Google Shape;3777;p71"/>
          <p:cNvCxnSpPr/>
          <p:nvPr/>
        </p:nvCxnSpPr>
        <p:spPr>
          <a:xfrm>
            <a:off x="60960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778" name="Google Shape;3778;p71"/>
          <p:cNvCxnSpPr/>
          <p:nvPr/>
        </p:nvCxnSpPr>
        <p:spPr>
          <a:xfrm flipH="1">
            <a:off x="5635625" y="4572000"/>
            <a:ext cx="46355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779" name="Google Shape;3779;p71"/>
          <p:cNvCxnSpPr/>
          <p:nvPr/>
        </p:nvCxnSpPr>
        <p:spPr>
          <a:xfrm>
            <a:off x="33528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3780" name="Google Shape;3780;p71"/>
          <p:cNvCxnSpPr/>
          <p:nvPr/>
        </p:nvCxnSpPr>
        <p:spPr>
          <a:xfrm flipH="1">
            <a:off x="28924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781" name="Google Shape;3781;p71"/>
          <p:cNvCxnSpPr/>
          <p:nvPr/>
        </p:nvCxnSpPr>
        <p:spPr>
          <a:xfrm>
            <a:off x="3352800" y="4572000"/>
            <a:ext cx="4572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3782" name="Google Shape;3782;p71"/>
          <p:cNvCxnSpPr/>
          <p:nvPr/>
        </p:nvCxnSpPr>
        <p:spPr>
          <a:xfrm>
            <a:off x="51816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3783" name="Google Shape;3783;p71"/>
          <p:cNvCxnSpPr/>
          <p:nvPr/>
        </p:nvCxnSpPr>
        <p:spPr>
          <a:xfrm>
            <a:off x="65532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784" name="Google Shape;3784;p71"/>
          <p:cNvCxnSpPr/>
          <p:nvPr/>
        </p:nvCxnSpPr>
        <p:spPr>
          <a:xfrm>
            <a:off x="7010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785" name="Google Shape;3785;p71"/>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786" name="Google Shape;3786;p71"/>
          <p:cNvCxnSpPr/>
          <p:nvPr/>
        </p:nvCxnSpPr>
        <p:spPr>
          <a:xfrm flipH="1">
            <a:off x="2435225" y="3733800"/>
            <a:ext cx="6159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787" name="Google Shape;3787;p71"/>
          <p:cNvCxnSpPr/>
          <p:nvPr/>
        </p:nvCxnSpPr>
        <p:spPr>
          <a:xfrm>
            <a:off x="3048000" y="3733800"/>
            <a:ext cx="3048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788" name="Google Shape;3788;p71"/>
          <p:cNvCxnSpPr/>
          <p:nvPr/>
        </p:nvCxnSpPr>
        <p:spPr>
          <a:xfrm>
            <a:off x="3962400" y="3733800"/>
            <a:ext cx="76200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3789" name="Google Shape;3789;p71"/>
          <p:cNvCxnSpPr/>
          <p:nvPr/>
        </p:nvCxnSpPr>
        <p:spPr>
          <a:xfrm>
            <a:off x="4876800" y="3733800"/>
            <a:ext cx="3048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3790" name="Google Shape;3790;p71"/>
          <p:cNvCxnSpPr/>
          <p:nvPr/>
        </p:nvCxnSpPr>
        <p:spPr>
          <a:xfrm>
            <a:off x="56388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791" name="Google Shape;3791;p71"/>
          <p:cNvCxnSpPr/>
          <p:nvPr/>
        </p:nvCxnSpPr>
        <p:spPr>
          <a:xfrm>
            <a:off x="6553200" y="37338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792" name="Google Shape;3792;p71"/>
          <p:cNvCxnSpPr/>
          <p:nvPr/>
        </p:nvCxnSpPr>
        <p:spPr>
          <a:xfrm>
            <a:off x="65532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793" name="Google Shape;3793;p71"/>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3794" name="Google Shape;3794;p71"/>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95" name="Google Shape;3795;p71"/>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96" name="Google Shape;3796;p71"/>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97" name="Google Shape;3797;p71"/>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3798" name="Google Shape;3798;p71"/>
          <p:cNvCxnSpPr/>
          <p:nvPr/>
        </p:nvCxnSpPr>
        <p:spPr>
          <a:xfrm flipH="1">
            <a:off x="3044825" y="3048000"/>
            <a:ext cx="4635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3799" name="Google Shape;3799;p71"/>
          <p:cNvCxnSpPr/>
          <p:nvPr/>
        </p:nvCxnSpPr>
        <p:spPr>
          <a:xfrm flipH="1">
            <a:off x="3959225" y="3048000"/>
            <a:ext cx="615950"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3800" name="Google Shape;3800;p71"/>
          <p:cNvCxnSpPr/>
          <p:nvPr/>
        </p:nvCxnSpPr>
        <p:spPr>
          <a:xfrm>
            <a:off x="4572000" y="3048000"/>
            <a:ext cx="304800" cy="533400"/>
          </a:xfrm>
          <a:prstGeom prst="straightConnector1">
            <a:avLst/>
          </a:prstGeom>
          <a:noFill/>
          <a:ln cap="sq" cmpd="sng" w="9525">
            <a:solidFill>
              <a:srgbClr val="C0504D"/>
            </a:solidFill>
            <a:prstDash val="solid"/>
            <a:miter lim="800000"/>
            <a:headEnd len="med" w="med" type="none"/>
            <a:tailEnd len="med" w="med" type="none"/>
          </a:ln>
        </p:spPr>
      </p:cxnSp>
      <p:cxnSp>
        <p:nvCxnSpPr>
          <p:cNvPr id="3801" name="Google Shape;3801;p71"/>
          <p:cNvCxnSpPr/>
          <p:nvPr/>
        </p:nvCxnSpPr>
        <p:spPr>
          <a:xfrm>
            <a:off x="5638800" y="3048000"/>
            <a:ext cx="1587" cy="533400"/>
          </a:xfrm>
          <a:prstGeom prst="straightConnector1">
            <a:avLst/>
          </a:prstGeom>
          <a:noFill/>
          <a:ln cap="sq" cmpd="sng" w="9525">
            <a:solidFill>
              <a:srgbClr val="000000"/>
            </a:solidFill>
            <a:prstDash val="solid"/>
            <a:miter lim="800000"/>
            <a:headEnd len="med" w="med" type="none"/>
            <a:tailEnd len="med" w="med" type="none"/>
          </a:ln>
        </p:spPr>
      </p:cxnSp>
      <p:cxnSp>
        <p:nvCxnSpPr>
          <p:cNvPr id="3802" name="Google Shape;3802;p71"/>
          <p:cNvCxnSpPr/>
          <p:nvPr/>
        </p:nvCxnSpPr>
        <p:spPr>
          <a:xfrm>
            <a:off x="5638800" y="3048000"/>
            <a:ext cx="914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3803" name="Google Shape;3803;p71"/>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3804" name="Google Shape;3804;p71"/>
          <p:cNvCxnSpPr/>
          <p:nvPr/>
        </p:nvCxnSpPr>
        <p:spPr>
          <a:xfrm flipH="1">
            <a:off x="3502025" y="2438400"/>
            <a:ext cx="5397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3805" name="Google Shape;3805;p71"/>
          <p:cNvCxnSpPr/>
          <p:nvPr/>
        </p:nvCxnSpPr>
        <p:spPr>
          <a:xfrm>
            <a:off x="4038600" y="2438400"/>
            <a:ext cx="53340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3806" name="Google Shape;3806;p71"/>
          <p:cNvCxnSpPr/>
          <p:nvPr/>
        </p:nvCxnSpPr>
        <p:spPr>
          <a:xfrm flipH="1">
            <a:off x="5635625" y="2438400"/>
            <a:ext cx="53975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3807" name="Google Shape;3807;p71"/>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3808" name="Google Shape;3808;p71"/>
          <p:cNvCxnSpPr/>
          <p:nvPr/>
        </p:nvCxnSpPr>
        <p:spPr>
          <a:xfrm flipH="1">
            <a:off x="4035425" y="1828800"/>
            <a:ext cx="10731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3809" name="Google Shape;3809;p71"/>
          <p:cNvCxnSpPr/>
          <p:nvPr/>
        </p:nvCxnSpPr>
        <p:spPr>
          <a:xfrm>
            <a:off x="5105400" y="1828800"/>
            <a:ext cx="1066800" cy="457200"/>
          </a:xfrm>
          <a:prstGeom prst="straightConnector1">
            <a:avLst/>
          </a:prstGeom>
          <a:noFill/>
          <a:ln cap="sq" cmpd="sng" w="9525">
            <a:solidFill>
              <a:srgbClr val="000000"/>
            </a:solidFill>
            <a:prstDash val="solid"/>
            <a:miter lim="800000"/>
            <a:headEnd len="med" w="med" type="none"/>
            <a:tailEnd len="med" w="med" type="none"/>
          </a:ln>
        </p:spPr>
      </p:cxnSp>
      <p:sp>
        <p:nvSpPr>
          <p:cNvPr id="3810" name="Google Shape;3810;p71"/>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3811" name="Google Shape;3811;p71"/>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812" name="Google Shape;3812;p71"/>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813" name="Google Shape;3813;p71"/>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3814" name="Google Shape;3814;p71"/>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815" name="Google Shape;3815;p71"/>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3816" name="Google Shape;3816;p71"/>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817" name="Google Shape;3817;p71"/>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3818" name="Google Shape;3818;p71"/>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819" name="Google Shape;3819;p71"/>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3820" name="Google Shape;3820;p71"/>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821" name="Google Shape;3821;p71"/>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822" name="Google Shape;3822;p71"/>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823" name="Google Shape;3823;p71"/>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3824" name="Google Shape;3824;p71"/>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3825" name="Google Shape;3825;p71"/>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826" name="Google Shape;3826;p71"/>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827" name="Google Shape;3827;p71"/>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3828" name="Google Shape;3828;p71"/>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3829" name="Google Shape;3829;p71"/>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830" name="Google Shape;3830;p71"/>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831" name="Google Shape;3831;p71"/>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832" name="Google Shape;3832;p71"/>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3833" name="Google Shape;3833;p71"/>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834" name="Google Shape;3834;p71"/>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835" name="Google Shape;3835;p71"/>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3836" name="Google Shape;3836;p71"/>
          <p:cNvSpPr txBox="1"/>
          <p:nvPr/>
        </p:nvSpPr>
        <p:spPr>
          <a:xfrm>
            <a:off x="2667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3837" name="Google Shape;3837;p71"/>
          <p:cNvSpPr txBox="1"/>
          <p:nvPr/>
        </p:nvSpPr>
        <p:spPr>
          <a:xfrm>
            <a:off x="32004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sp>
        <p:nvSpPr>
          <p:cNvPr id="3838" name="Google Shape;3838;p71"/>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3839" name="Google Shape;3839;p71"/>
          <p:cNvSpPr txBox="1"/>
          <p:nvPr/>
        </p:nvSpPr>
        <p:spPr>
          <a:xfrm>
            <a:off x="20574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3840" name="Google Shape;3840;p71"/>
          <p:cNvSpPr txBox="1"/>
          <p:nvPr/>
        </p:nvSpPr>
        <p:spPr>
          <a:xfrm>
            <a:off x="25908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3841" name="Google Shape;3841;p71"/>
          <p:cNvSpPr txBox="1"/>
          <p:nvPr/>
        </p:nvSpPr>
        <p:spPr>
          <a:xfrm>
            <a:off x="30480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3</a:t>
            </a:r>
            <a:endParaRPr/>
          </a:p>
        </p:txBody>
      </p:sp>
      <p:sp>
        <p:nvSpPr>
          <p:cNvPr id="3842" name="Google Shape;3842;p71"/>
          <p:cNvSpPr txBox="1"/>
          <p:nvPr/>
        </p:nvSpPr>
        <p:spPr>
          <a:xfrm>
            <a:off x="3733800" y="22177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3843" name="Google Shape;3843;p71"/>
          <p:cNvSpPr txBox="1"/>
          <p:nvPr/>
        </p:nvSpPr>
        <p:spPr>
          <a:xfrm>
            <a:off x="39624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3844" name="Google Shape;3844;p71"/>
          <p:cNvSpPr txBox="1"/>
          <p:nvPr/>
        </p:nvSpPr>
        <p:spPr>
          <a:xfrm>
            <a:off x="44196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3845" name="Google Shape;3845;p71"/>
          <p:cNvSpPr txBox="1"/>
          <p:nvPr/>
        </p:nvSpPr>
        <p:spPr>
          <a:xfrm>
            <a:off x="36576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3846" name="Google Shape;3846;p71"/>
          <p:cNvSpPr txBox="1"/>
          <p:nvPr/>
        </p:nvSpPr>
        <p:spPr>
          <a:xfrm>
            <a:off x="42672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3847" name="Google Shape;3847;p71"/>
          <p:cNvSpPr txBox="1"/>
          <p:nvPr/>
        </p:nvSpPr>
        <p:spPr>
          <a:xfrm>
            <a:off x="4800600" y="1608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grpSp>
        <p:nvGrpSpPr>
          <p:cNvPr id="3848" name="Google Shape;3848;p71"/>
          <p:cNvGrpSpPr/>
          <p:nvPr/>
        </p:nvGrpSpPr>
        <p:grpSpPr>
          <a:xfrm>
            <a:off x="609600" y="1143000"/>
            <a:ext cx="911225" cy="655637"/>
            <a:chOff x="384" y="720"/>
            <a:chExt cx="574" cy="413"/>
          </a:xfrm>
        </p:grpSpPr>
        <p:sp>
          <p:nvSpPr>
            <p:cNvPr id="3849" name="Google Shape;3849;p71"/>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50" name="Google Shape;3850;p71"/>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51" name="Google Shape;3851;p71"/>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3852" name="Google Shape;3852;p71"/>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3853" name="Google Shape;3853;p71"/>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3854" name="Google Shape;3854;p71"/>
          <p:cNvSpPr txBox="1"/>
          <p:nvPr/>
        </p:nvSpPr>
        <p:spPr>
          <a:xfrm>
            <a:off x="2133600" y="4572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61" name="Shape 3861"/>
        <p:cNvGrpSpPr/>
        <p:nvPr/>
      </p:nvGrpSpPr>
      <p:grpSpPr>
        <a:xfrm>
          <a:off x="0" y="0"/>
          <a:ext cx="0" cy="0"/>
          <a:chOff x="0" y="0"/>
          <a:chExt cx="0" cy="0"/>
        </a:xfrm>
      </p:grpSpPr>
      <p:sp>
        <p:nvSpPr>
          <p:cNvPr id="3862" name="Google Shape;3862;p72"/>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63" name="Google Shape;3863;p72"/>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64" name="Google Shape;3864;p72"/>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65" name="Google Shape;3865;p72"/>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66" name="Google Shape;3866;p72"/>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67" name="Google Shape;3867;p72"/>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68" name="Google Shape;3868;p72"/>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69" name="Google Shape;3869;p72"/>
          <p:cNvSpPr txBox="1"/>
          <p:nvPr/>
        </p:nvSpPr>
        <p:spPr>
          <a:xfrm>
            <a:off x="5105400" y="44196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70" name="Google Shape;3870;p72"/>
          <p:cNvSpPr txBox="1"/>
          <p:nvPr/>
        </p:nvSpPr>
        <p:spPr>
          <a:xfrm>
            <a:off x="6934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71" name="Google Shape;3871;p72"/>
          <p:cNvSpPr txBox="1"/>
          <p:nvPr/>
        </p:nvSpPr>
        <p:spPr>
          <a:xfrm>
            <a:off x="4800600" y="35814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72" name="Google Shape;3872;p72"/>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73" name="Google Shape;3873;p72"/>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74" name="Google Shape;3874;p72"/>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75" name="Google Shape;3875;p72"/>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76" name="Google Shape;3876;p72"/>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77" name="Google Shape;3877;p72"/>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78" name="Google Shape;3878;p72"/>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79" name="Google Shape;3879;p72"/>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80" name="Google Shape;3880;p72"/>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81" name="Google Shape;3881;p72"/>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82" name="Google Shape;3882;p72"/>
          <p:cNvSpPr txBox="1"/>
          <p:nvPr/>
        </p:nvSpPr>
        <p:spPr>
          <a:xfrm>
            <a:off x="3962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83" name="Google Shape;3883;p72"/>
          <p:cNvSpPr txBox="1"/>
          <p:nvPr/>
        </p:nvSpPr>
        <p:spPr>
          <a:xfrm>
            <a:off x="2590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84" name="Google Shape;3884;p72"/>
          <p:cNvSpPr txBox="1"/>
          <p:nvPr/>
        </p:nvSpPr>
        <p:spPr>
          <a:xfrm>
            <a:off x="3505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85" name="Google Shape;3885;p72"/>
          <p:cNvSpPr txBox="1"/>
          <p:nvPr/>
        </p:nvSpPr>
        <p:spPr>
          <a:xfrm>
            <a:off x="3733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86" name="Google Shape;3886;p72"/>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87" name="Google Shape;3887;p72"/>
          <p:cNvSpPr txBox="1"/>
          <p:nvPr/>
        </p:nvSpPr>
        <p:spPr>
          <a:xfrm>
            <a:off x="3048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88" name="Google Shape;3888;p72"/>
          <p:cNvSpPr txBox="1"/>
          <p:nvPr/>
        </p:nvSpPr>
        <p:spPr>
          <a:xfrm>
            <a:off x="3276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89" name="Google Shape;3889;p72"/>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90" name="Google Shape;3890;p72"/>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91" name="Google Shape;3891;p72"/>
          <p:cNvSpPr txBox="1"/>
          <p:nvPr/>
        </p:nvSpPr>
        <p:spPr>
          <a:xfrm>
            <a:off x="4648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92" name="Google Shape;3892;p72"/>
          <p:cNvSpPr txBox="1"/>
          <p:nvPr/>
        </p:nvSpPr>
        <p:spPr>
          <a:xfrm>
            <a:off x="6248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93" name="Google Shape;3893;p72"/>
          <p:cNvSpPr txBox="1"/>
          <p:nvPr/>
        </p:nvSpPr>
        <p:spPr>
          <a:xfrm>
            <a:off x="4876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94" name="Google Shape;3894;p72"/>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95" name="Google Shape;3895;p72"/>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96" name="Google Shape;3896;p72"/>
          <p:cNvSpPr txBox="1"/>
          <p:nvPr/>
        </p:nvSpPr>
        <p:spPr>
          <a:xfrm>
            <a:off x="5105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97" name="Google Shape;3897;p72"/>
          <p:cNvSpPr txBox="1"/>
          <p:nvPr/>
        </p:nvSpPr>
        <p:spPr>
          <a:xfrm>
            <a:off x="5334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98" name="Google Shape;3898;p72"/>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99" name="Google Shape;3899;p72"/>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00" name="Google Shape;3900;p72"/>
          <p:cNvSpPr txBox="1"/>
          <p:nvPr/>
        </p:nvSpPr>
        <p:spPr>
          <a:xfrm>
            <a:off x="6705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01" name="Google Shape;3901;p72"/>
          <p:cNvSpPr txBox="1"/>
          <p:nvPr/>
        </p:nvSpPr>
        <p:spPr>
          <a:xfrm>
            <a:off x="6934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02" name="Google Shape;3902;p72"/>
          <p:cNvSpPr txBox="1"/>
          <p:nvPr/>
        </p:nvSpPr>
        <p:spPr>
          <a:xfrm>
            <a:off x="7162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03" name="Google Shape;3903;p72"/>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04" name="Google Shape;3904;p72"/>
          <p:cNvSpPr txBox="1"/>
          <p:nvPr/>
        </p:nvSpPr>
        <p:spPr>
          <a:xfrm>
            <a:off x="6934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05" name="Google Shape;3905;p72"/>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06" name="Google Shape;3906;p72"/>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07" name="Google Shape;3907;p72"/>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08" name="Google Shape;3908;p72"/>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09" name="Google Shape;3909;p72"/>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10" name="Google Shape;3910;p72"/>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11" name="Google Shape;3911;p72"/>
          <p:cNvSpPr txBox="1"/>
          <p:nvPr/>
        </p:nvSpPr>
        <p:spPr>
          <a:xfrm>
            <a:off x="32766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12" name="Google Shape;3912;p72"/>
          <p:cNvSpPr txBox="1"/>
          <p:nvPr/>
        </p:nvSpPr>
        <p:spPr>
          <a:xfrm>
            <a:off x="51054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13" name="Google Shape;3913;p72"/>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14" name="Google Shape;3914;p72"/>
          <p:cNvSpPr txBox="1"/>
          <p:nvPr/>
        </p:nvSpPr>
        <p:spPr>
          <a:xfrm>
            <a:off x="37338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15" name="Google Shape;3915;p72"/>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16" name="Google Shape;3916;p72"/>
          <p:cNvSpPr txBox="1"/>
          <p:nvPr/>
        </p:nvSpPr>
        <p:spPr>
          <a:xfrm>
            <a:off x="46482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3917" name="Google Shape;3917;p72"/>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918" name="Google Shape;3918;p72"/>
          <p:cNvCxnSpPr/>
          <p:nvPr/>
        </p:nvCxnSpPr>
        <p:spPr>
          <a:xfrm>
            <a:off x="1981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919" name="Google Shape;3919;p72"/>
          <p:cNvCxnSpPr/>
          <p:nvPr/>
        </p:nvCxnSpPr>
        <p:spPr>
          <a:xfrm>
            <a:off x="51816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920" name="Google Shape;3920;p72"/>
          <p:cNvCxnSpPr/>
          <p:nvPr/>
        </p:nvCxnSpPr>
        <p:spPr>
          <a:xfrm>
            <a:off x="51816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921" name="Google Shape;3921;p72"/>
          <p:cNvCxnSpPr/>
          <p:nvPr/>
        </p:nvCxnSpPr>
        <p:spPr>
          <a:xfrm>
            <a:off x="5638800" y="5410200"/>
            <a:ext cx="1587"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3922" name="Google Shape;3922;p72"/>
          <p:cNvCxnSpPr/>
          <p:nvPr/>
        </p:nvCxnSpPr>
        <p:spPr>
          <a:xfrm>
            <a:off x="56388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923" name="Google Shape;3923;p72"/>
          <p:cNvCxnSpPr/>
          <p:nvPr/>
        </p:nvCxnSpPr>
        <p:spPr>
          <a:xfrm>
            <a:off x="60960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924" name="Google Shape;3924;p72"/>
          <p:cNvCxnSpPr/>
          <p:nvPr/>
        </p:nvCxnSpPr>
        <p:spPr>
          <a:xfrm>
            <a:off x="6096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925" name="Google Shape;3925;p72"/>
          <p:cNvCxnSpPr/>
          <p:nvPr/>
        </p:nvCxnSpPr>
        <p:spPr>
          <a:xfrm>
            <a:off x="6553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926" name="Google Shape;3926;p72"/>
          <p:cNvCxnSpPr/>
          <p:nvPr/>
        </p:nvCxnSpPr>
        <p:spPr>
          <a:xfrm>
            <a:off x="6553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927" name="Google Shape;3927;p72"/>
          <p:cNvCxnSpPr/>
          <p:nvPr/>
        </p:nvCxnSpPr>
        <p:spPr>
          <a:xfrm>
            <a:off x="7010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928" name="Google Shape;3928;p72"/>
          <p:cNvCxnSpPr/>
          <p:nvPr/>
        </p:nvCxnSpPr>
        <p:spPr>
          <a:xfrm>
            <a:off x="7010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929" name="Google Shape;3929;p72"/>
          <p:cNvCxnSpPr/>
          <p:nvPr/>
        </p:nvCxnSpPr>
        <p:spPr>
          <a:xfrm>
            <a:off x="38100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930" name="Google Shape;3930;p72"/>
          <p:cNvCxnSpPr/>
          <p:nvPr/>
        </p:nvCxnSpPr>
        <p:spPr>
          <a:xfrm>
            <a:off x="3810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931" name="Google Shape;3931;p72"/>
          <p:cNvCxnSpPr/>
          <p:nvPr/>
        </p:nvCxnSpPr>
        <p:spPr>
          <a:xfrm>
            <a:off x="24384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932" name="Google Shape;3932;p72"/>
          <p:cNvCxnSpPr/>
          <p:nvPr/>
        </p:nvCxnSpPr>
        <p:spPr>
          <a:xfrm>
            <a:off x="2438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933" name="Google Shape;3933;p72"/>
          <p:cNvCxnSpPr/>
          <p:nvPr/>
        </p:nvCxnSpPr>
        <p:spPr>
          <a:xfrm>
            <a:off x="47244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934" name="Google Shape;3934;p72"/>
          <p:cNvCxnSpPr/>
          <p:nvPr/>
        </p:nvCxnSpPr>
        <p:spPr>
          <a:xfrm>
            <a:off x="4724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935" name="Google Shape;3935;p72"/>
          <p:cNvCxnSpPr/>
          <p:nvPr/>
        </p:nvCxnSpPr>
        <p:spPr>
          <a:xfrm>
            <a:off x="4267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936" name="Google Shape;3936;p72"/>
          <p:cNvCxnSpPr/>
          <p:nvPr/>
        </p:nvCxnSpPr>
        <p:spPr>
          <a:xfrm>
            <a:off x="4267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937" name="Google Shape;3937;p72"/>
          <p:cNvCxnSpPr/>
          <p:nvPr/>
        </p:nvCxnSpPr>
        <p:spPr>
          <a:xfrm>
            <a:off x="28956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3938" name="Google Shape;3938;p72"/>
          <p:cNvCxnSpPr/>
          <p:nvPr/>
        </p:nvCxnSpPr>
        <p:spPr>
          <a:xfrm flipH="1">
            <a:off x="3121025" y="5410200"/>
            <a:ext cx="23495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939" name="Google Shape;3939;p72"/>
          <p:cNvCxnSpPr/>
          <p:nvPr/>
        </p:nvCxnSpPr>
        <p:spPr>
          <a:xfrm>
            <a:off x="33528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940" name="Google Shape;3940;p72"/>
          <p:cNvCxnSpPr/>
          <p:nvPr/>
        </p:nvCxnSpPr>
        <p:spPr>
          <a:xfrm>
            <a:off x="33528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3941" name="Google Shape;3941;p72"/>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942" name="Google Shape;3942;p72"/>
          <p:cNvCxnSpPr/>
          <p:nvPr/>
        </p:nvCxnSpPr>
        <p:spPr>
          <a:xfrm>
            <a:off x="24384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943" name="Google Shape;3943;p72"/>
          <p:cNvCxnSpPr/>
          <p:nvPr/>
        </p:nvCxnSpPr>
        <p:spPr>
          <a:xfrm flipH="1">
            <a:off x="1978025" y="4572000"/>
            <a:ext cx="463550" cy="685800"/>
          </a:xfrm>
          <a:prstGeom prst="straightConnector1">
            <a:avLst/>
          </a:prstGeom>
          <a:noFill/>
          <a:ln cap="sq" cmpd="sng" w="12600">
            <a:solidFill>
              <a:srgbClr val="000000"/>
            </a:solidFill>
            <a:prstDash val="solid"/>
            <a:miter lim="800000"/>
            <a:headEnd len="med" w="med" type="none"/>
            <a:tailEnd len="med" w="med" type="none"/>
          </a:ln>
        </p:spPr>
      </p:cxnSp>
      <p:cxnSp>
        <p:nvCxnSpPr>
          <p:cNvPr id="3944" name="Google Shape;3944;p72"/>
          <p:cNvCxnSpPr/>
          <p:nvPr/>
        </p:nvCxnSpPr>
        <p:spPr>
          <a:xfrm>
            <a:off x="47244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3945" name="Google Shape;3945;p72"/>
          <p:cNvCxnSpPr/>
          <p:nvPr/>
        </p:nvCxnSpPr>
        <p:spPr>
          <a:xfrm flipH="1">
            <a:off x="42640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946" name="Google Shape;3946;p72"/>
          <p:cNvCxnSpPr/>
          <p:nvPr/>
        </p:nvCxnSpPr>
        <p:spPr>
          <a:xfrm>
            <a:off x="60960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947" name="Google Shape;3947;p72"/>
          <p:cNvCxnSpPr/>
          <p:nvPr/>
        </p:nvCxnSpPr>
        <p:spPr>
          <a:xfrm flipH="1">
            <a:off x="5635625" y="4572000"/>
            <a:ext cx="46355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3948" name="Google Shape;3948;p72"/>
          <p:cNvCxnSpPr/>
          <p:nvPr/>
        </p:nvCxnSpPr>
        <p:spPr>
          <a:xfrm>
            <a:off x="33528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3949" name="Google Shape;3949;p72"/>
          <p:cNvCxnSpPr/>
          <p:nvPr/>
        </p:nvCxnSpPr>
        <p:spPr>
          <a:xfrm flipH="1">
            <a:off x="28924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950" name="Google Shape;3950;p72"/>
          <p:cNvCxnSpPr/>
          <p:nvPr/>
        </p:nvCxnSpPr>
        <p:spPr>
          <a:xfrm>
            <a:off x="3352800" y="4572000"/>
            <a:ext cx="4572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3951" name="Google Shape;3951;p72"/>
          <p:cNvCxnSpPr/>
          <p:nvPr/>
        </p:nvCxnSpPr>
        <p:spPr>
          <a:xfrm>
            <a:off x="51816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3952" name="Google Shape;3952;p72"/>
          <p:cNvCxnSpPr/>
          <p:nvPr/>
        </p:nvCxnSpPr>
        <p:spPr>
          <a:xfrm>
            <a:off x="65532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953" name="Google Shape;3953;p72"/>
          <p:cNvCxnSpPr/>
          <p:nvPr/>
        </p:nvCxnSpPr>
        <p:spPr>
          <a:xfrm>
            <a:off x="7010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954" name="Google Shape;3954;p72"/>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955" name="Google Shape;3955;p72"/>
          <p:cNvCxnSpPr/>
          <p:nvPr/>
        </p:nvCxnSpPr>
        <p:spPr>
          <a:xfrm flipH="1">
            <a:off x="2435225" y="3733800"/>
            <a:ext cx="6159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956" name="Google Shape;3956;p72"/>
          <p:cNvCxnSpPr/>
          <p:nvPr/>
        </p:nvCxnSpPr>
        <p:spPr>
          <a:xfrm>
            <a:off x="3048000" y="3733800"/>
            <a:ext cx="3048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957" name="Google Shape;3957;p72"/>
          <p:cNvCxnSpPr/>
          <p:nvPr/>
        </p:nvCxnSpPr>
        <p:spPr>
          <a:xfrm>
            <a:off x="3962400" y="3733800"/>
            <a:ext cx="7620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3958" name="Google Shape;3958;p72"/>
          <p:cNvCxnSpPr/>
          <p:nvPr/>
        </p:nvCxnSpPr>
        <p:spPr>
          <a:xfrm>
            <a:off x="4876800" y="3733800"/>
            <a:ext cx="3048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3959" name="Google Shape;3959;p72"/>
          <p:cNvCxnSpPr/>
          <p:nvPr/>
        </p:nvCxnSpPr>
        <p:spPr>
          <a:xfrm>
            <a:off x="5638800" y="3733800"/>
            <a:ext cx="45720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3960" name="Google Shape;3960;p72"/>
          <p:cNvCxnSpPr/>
          <p:nvPr/>
        </p:nvCxnSpPr>
        <p:spPr>
          <a:xfrm>
            <a:off x="6553200" y="37338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961" name="Google Shape;3961;p72"/>
          <p:cNvCxnSpPr/>
          <p:nvPr/>
        </p:nvCxnSpPr>
        <p:spPr>
          <a:xfrm>
            <a:off x="65532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3962" name="Google Shape;3962;p72"/>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3963" name="Google Shape;3963;p72"/>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64" name="Google Shape;3964;p72"/>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65" name="Google Shape;3965;p72"/>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66" name="Google Shape;3966;p72"/>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3967" name="Google Shape;3967;p72"/>
          <p:cNvCxnSpPr/>
          <p:nvPr/>
        </p:nvCxnSpPr>
        <p:spPr>
          <a:xfrm flipH="1">
            <a:off x="3044825" y="3048000"/>
            <a:ext cx="4635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3968" name="Google Shape;3968;p72"/>
          <p:cNvCxnSpPr/>
          <p:nvPr/>
        </p:nvCxnSpPr>
        <p:spPr>
          <a:xfrm flipH="1">
            <a:off x="3959225" y="3048000"/>
            <a:ext cx="6159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3969" name="Google Shape;3969;p72"/>
          <p:cNvCxnSpPr/>
          <p:nvPr/>
        </p:nvCxnSpPr>
        <p:spPr>
          <a:xfrm>
            <a:off x="4572000" y="3048000"/>
            <a:ext cx="304800" cy="533400"/>
          </a:xfrm>
          <a:prstGeom prst="straightConnector1">
            <a:avLst/>
          </a:prstGeom>
          <a:noFill/>
          <a:ln cap="sq" cmpd="sng" w="9525">
            <a:solidFill>
              <a:srgbClr val="C0504D"/>
            </a:solidFill>
            <a:prstDash val="solid"/>
            <a:miter lim="800000"/>
            <a:headEnd len="med" w="med" type="none"/>
            <a:tailEnd len="med" w="med" type="none"/>
          </a:ln>
        </p:spPr>
      </p:cxnSp>
      <p:cxnSp>
        <p:nvCxnSpPr>
          <p:cNvPr id="3970" name="Google Shape;3970;p72"/>
          <p:cNvCxnSpPr/>
          <p:nvPr/>
        </p:nvCxnSpPr>
        <p:spPr>
          <a:xfrm>
            <a:off x="5638800" y="3048000"/>
            <a:ext cx="1587"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3971" name="Google Shape;3971;p72"/>
          <p:cNvCxnSpPr/>
          <p:nvPr/>
        </p:nvCxnSpPr>
        <p:spPr>
          <a:xfrm>
            <a:off x="5638800" y="3048000"/>
            <a:ext cx="914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3972" name="Google Shape;3972;p72"/>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3973" name="Google Shape;3973;p72"/>
          <p:cNvCxnSpPr/>
          <p:nvPr/>
        </p:nvCxnSpPr>
        <p:spPr>
          <a:xfrm flipH="1">
            <a:off x="3502025" y="2438400"/>
            <a:ext cx="5397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3974" name="Google Shape;3974;p72"/>
          <p:cNvCxnSpPr/>
          <p:nvPr/>
        </p:nvCxnSpPr>
        <p:spPr>
          <a:xfrm>
            <a:off x="4038600" y="2438400"/>
            <a:ext cx="53340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3975" name="Google Shape;3975;p72"/>
          <p:cNvCxnSpPr/>
          <p:nvPr/>
        </p:nvCxnSpPr>
        <p:spPr>
          <a:xfrm flipH="1">
            <a:off x="5635625" y="2438400"/>
            <a:ext cx="5397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3976" name="Google Shape;3976;p72"/>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3977" name="Google Shape;3977;p72"/>
          <p:cNvCxnSpPr/>
          <p:nvPr/>
        </p:nvCxnSpPr>
        <p:spPr>
          <a:xfrm flipH="1">
            <a:off x="4035425" y="1828800"/>
            <a:ext cx="10731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3978" name="Google Shape;3978;p72"/>
          <p:cNvCxnSpPr/>
          <p:nvPr/>
        </p:nvCxnSpPr>
        <p:spPr>
          <a:xfrm>
            <a:off x="5105400" y="1828800"/>
            <a:ext cx="1066800" cy="457200"/>
          </a:xfrm>
          <a:prstGeom prst="straightConnector1">
            <a:avLst/>
          </a:prstGeom>
          <a:noFill/>
          <a:ln cap="sq" cmpd="sng" w="38150">
            <a:solidFill>
              <a:srgbClr val="000000"/>
            </a:solidFill>
            <a:prstDash val="solid"/>
            <a:miter lim="800000"/>
            <a:headEnd len="med" w="med" type="none"/>
            <a:tailEnd len="med" w="med" type="none"/>
          </a:ln>
        </p:spPr>
      </p:cxnSp>
      <p:sp>
        <p:nvSpPr>
          <p:cNvPr id="3979" name="Google Shape;3979;p72"/>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3980" name="Google Shape;3980;p72"/>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981" name="Google Shape;3981;p72"/>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982" name="Google Shape;3982;p72"/>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3983" name="Google Shape;3983;p72"/>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984" name="Google Shape;3984;p72"/>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3985" name="Google Shape;3985;p72"/>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986" name="Google Shape;3986;p72"/>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3987" name="Google Shape;3987;p72"/>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988" name="Google Shape;3988;p72"/>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3989" name="Google Shape;3989;p72"/>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990" name="Google Shape;3990;p72"/>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991" name="Google Shape;3991;p72"/>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992" name="Google Shape;3992;p72"/>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3993" name="Google Shape;3993;p72"/>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3994" name="Google Shape;3994;p72"/>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3995" name="Google Shape;3995;p72"/>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996" name="Google Shape;3996;p72"/>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3997" name="Google Shape;3997;p72"/>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3998" name="Google Shape;3998;p72"/>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3999" name="Google Shape;3999;p72"/>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000" name="Google Shape;4000;p72"/>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001" name="Google Shape;4001;p72"/>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4002" name="Google Shape;4002;p72"/>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003" name="Google Shape;4003;p72"/>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004" name="Google Shape;4004;p72"/>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4005" name="Google Shape;4005;p72"/>
          <p:cNvSpPr txBox="1"/>
          <p:nvPr/>
        </p:nvSpPr>
        <p:spPr>
          <a:xfrm>
            <a:off x="2667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4006" name="Google Shape;4006;p72"/>
          <p:cNvSpPr txBox="1"/>
          <p:nvPr/>
        </p:nvSpPr>
        <p:spPr>
          <a:xfrm>
            <a:off x="32004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sp>
        <p:nvSpPr>
          <p:cNvPr id="4007" name="Google Shape;4007;p72"/>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4008" name="Google Shape;4008;p72"/>
          <p:cNvSpPr txBox="1"/>
          <p:nvPr/>
        </p:nvSpPr>
        <p:spPr>
          <a:xfrm>
            <a:off x="20574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4009" name="Google Shape;4009;p72"/>
          <p:cNvSpPr txBox="1"/>
          <p:nvPr/>
        </p:nvSpPr>
        <p:spPr>
          <a:xfrm>
            <a:off x="25908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4010" name="Google Shape;4010;p72"/>
          <p:cNvSpPr txBox="1"/>
          <p:nvPr/>
        </p:nvSpPr>
        <p:spPr>
          <a:xfrm>
            <a:off x="30480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3</a:t>
            </a:r>
            <a:endParaRPr/>
          </a:p>
        </p:txBody>
      </p:sp>
      <p:sp>
        <p:nvSpPr>
          <p:cNvPr id="4011" name="Google Shape;4011;p72"/>
          <p:cNvSpPr txBox="1"/>
          <p:nvPr/>
        </p:nvSpPr>
        <p:spPr>
          <a:xfrm>
            <a:off x="3733800" y="22177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4012" name="Google Shape;4012;p72"/>
          <p:cNvSpPr txBox="1"/>
          <p:nvPr/>
        </p:nvSpPr>
        <p:spPr>
          <a:xfrm>
            <a:off x="39624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4013" name="Google Shape;4013;p72"/>
          <p:cNvSpPr txBox="1"/>
          <p:nvPr/>
        </p:nvSpPr>
        <p:spPr>
          <a:xfrm>
            <a:off x="44196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4014" name="Google Shape;4014;p72"/>
          <p:cNvSpPr txBox="1"/>
          <p:nvPr/>
        </p:nvSpPr>
        <p:spPr>
          <a:xfrm>
            <a:off x="36576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4015" name="Google Shape;4015;p72"/>
          <p:cNvSpPr txBox="1"/>
          <p:nvPr/>
        </p:nvSpPr>
        <p:spPr>
          <a:xfrm>
            <a:off x="42672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4016" name="Google Shape;4016;p72"/>
          <p:cNvSpPr txBox="1"/>
          <p:nvPr/>
        </p:nvSpPr>
        <p:spPr>
          <a:xfrm>
            <a:off x="53340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5</a:t>
            </a:r>
            <a:endParaRPr/>
          </a:p>
        </p:txBody>
      </p:sp>
      <p:sp>
        <p:nvSpPr>
          <p:cNvPr id="4017" name="Google Shape;4017;p72"/>
          <p:cNvSpPr txBox="1"/>
          <p:nvPr/>
        </p:nvSpPr>
        <p:spPr>
          <a:xfrm>
            <a:off x="4800600" y="1608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grpSp>
        <p:nvGrpSpPr>
          <p:cNvPr id="4018" name="Google Shape;4018;p72"/>
          <p:cNvGrpSpPr/>
          <p:nvPr/>
        </p:nvGrpSpPr>
        <p:grpSpPr>
          <a:xfrm>
            <a:off x="609600" y="1143000"/>
            <a:ext cx="911225" cy="655637"/>
            <a:chOff x="384" y="720"/>
            <a:chExt cx="574" cy="413"/>
          </a:xfrm>
        </p:grpSpPr>
        <p:sp>
          <p:nvSpPr>
            <p:cNvPr id="4019" name="Google Shape;4019;p72"/>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20" name="Google Shape;4020;p72"/>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21" name="Google Shape;4021;p72"/>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4022" name="Google Shape;4022;p72"/>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4023" name="Google Shape;4023;p72"/>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4024" name="Google Shape;4024;p72"/>
          <p:cNvSpPr txBox="1"/>
          <p:nvPr/>
        </p:nvSpPr>
        <p:spPr>
          <a:xfrm>
            <a:off x="2133600" y="5334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31" name="Shape 4031"/>
        <p:cNvGrpSpPr/>
        <p:nvPr/>
      </p:nvGrpSpPr>
      <p:grpSpPr>
        <a:xfrm>
          <a:off x="0" y="0"/>
          <a:ext cx="0" cy="0"/>
          <a:chOff x="0" y="0"/>
          <a:chExt cx="0" cy="0"/>
        </a:xfrm>
      </p:grpSpPr>
      <p:sp>
        <p:nvSpPr>
          <p:cNvPr id="4032" name="Google Shape;4032;p73"/>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33" name="Google Shape;4033;p73"/>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34" name="Google Shape;4034;p73"/>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35" name="Google Shape;4035;p73"/>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36" name="Google Shape;4036;p73"/>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37" name="Google Shape;4037;p73"/>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38" name="Google Shape;4038;p73"/>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39" name="Google Shape;4039;p73"/>
          <p:cNvSpPr txBox="1"/>
          <p:nvPr/>
        </p:nvSpPr>
        <p:spPr>
          <a:xfrm>
            <a:off x="5105400" y="44196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40" name="Google Shape;4040;p73"/>
          <p:cNvSpPr txBox="1"/>
          <p:nvPr/>
        </p:nvSpPr>
        <p:spPr>
          <a:xfrm>
            <a:off x="6934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41" name="Google Shape;4041;p73"/>
          <p:cNvSpPr txBox="1"/>
          <p:nvPr/>
        </p:nvSpPr>
        <p:spPr>
          <a:xfrm>
            <a:off x="4800600" y="35814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42" name="Google Shape;4042;p73"/>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43" name="Google Shape;4043;p73"/>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44" name="Google Shape;4044;p73"/>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45" name="Google Shape;4045;p73"/>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46" name="Google Shape;4046;p73"/>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47" name="Google Shape;4047;p73"/>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48" name="Google Shape;4048;p73"/>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49" name="Google Shape;4049;p73"/>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50" name="Google Shape;4050;p73"/>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51" name="Google Shape;4051;p73"/>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52" name="Google Shape;4052;p73"/>
          <p:cNvSpPr txBox="1"/>
          <p:nvPr/>
        </p:nvSpPr>
        <p:spPr>
          <a:xfrm>
            <a:off x="3962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53" name="Google Shape;4053;p73"/>
          <p:cNvSpPr txBox="1"/>
          <p:nvPr/>
        </p:nvSpPr>
        <p:spPr>
          <a:xfrm>
            <a:off x="2590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54" name="Google Shape;4054;p73"/>
          <p:cNvSpPr txBox="1"/>
          <p:nvPr/>
        </p:nvSpPr>
        <p:spPr>
          <a:xfrm>
            <a:off x="3505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55" name="Google Shape;4055;p73"/>
          <p:cNvSpPr txBox="1"/>
          <p:nvPr/>
        </p:nvSpPr>
        <p:spPr>
          <a:xfrm>
            <a:off x="3733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56" name="Google Shape;4056;p73"/>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57" name="Google Shape;4057;p73"/>
          <p:cNvSpPr txBox="1"/>
          <p:nvPr/>
        </p:nvSpPr>
        <p:spPr>
          <a:xfrm>
            <a:off x="3048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58" name="Google Shape;4058;p73"/>
          <p:cNvSpPr txBox="1"/>
          <p:nvPr/>
        </p:nvSpPr>
        <p:spPr>
          <a:xfrm>
            <a:off x="3276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59" name="Google Shape;4059;p73"/>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60" name="Google Shape;4060;p73"/>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61" name="Google Shape;4061;p73"/>
          <p:cNvSpPr txBox="1"/>
          <p:nvPr/>
        </p:nvSpPr>
        <p:spPr>
          <a:xfrm>
            <a:off x="4648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62" name="Google Shape;4062;p73"/>
          <p:cNvSpPr txBox="1"/>
          <p:nvPr/>
        </p:nvSpPr>
        <p:spPr>
          <a:xfrm>
            <a:off x="6248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63" name="Google Shape;4063;p73"/>
          <p:cNvSpPr txBox="1"/>
          <p:nvPr/>
        </p:nvSpPr>
        <p:spPr>
          <a:xfrm>
            <a:off x="4876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64" name="Google Shape;4064;p73"/>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65" name="Google Shape;4065;p73"/>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66" name="Google Shape;4066;p73"/>
          <p:cNvSpPr txBox="1"/>
          <p:nvPr/>
        </p:nvSpPr>
        <p:spPr>
          <a:xfrm>
            <a:off x="5105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67" name="Google Shape;4067;p73"/>
          <p:cNvSpPr txBox="1"/>
          <p:nvPr/>
        </p:nvSpPr>
        <p:spPr>
          <a:xfrm>
            <a:off x="5334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68" name="Google Shape;4068;p73"/>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69" name="Google Shape;4069;p73"/>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70" name="Google Shape;4070;p73"/>
          <p:cNvSpPr txBox="1"/>
          <p:nvPr/>
        </p:nvSpPr>
        <p:spPr>
          <a:xfrm>
            <a:off x="6705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71" name="Google Shape;4071;p73"/>
          <p:cNvSpPr txBox="1"/>
          <p:nvPr/>
        </p:nvSpPr>
        <p:spPr>
          <a:xfrm>
            <a:off x="6934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72" name="Google Shape;4072;p73"/>
          <p:cNvSpPr txBox="1"/>
          <p:nvPr/>
        </p:nvSpPr>
        <p:spPr>
          <a:xfrm>
            <a:off x="7162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73" name="Google Shape;4073;p73"/>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74" name="Google Shape;4074;p73"/>
          <p:cNvSpPr txBox="1"/>
          <p:nvPr/>
        </p:nvSpPr>
        <p:spPr>
          <a:xfrm>
            <a:off x="6934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75" name="Google Shape;4075;p73"/>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76" name="Google Shape;4076;p73"/>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77" name="Google Shape;4077;p73"/>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78" name="Google Shape;4078;p73"/>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79" name="Google Shape;4079;p73"/>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80" name="Google Shape;4080;p73"/>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81" name="Google Shape;4081;p73"/>
          <p:cNvSpPr txBox="1"/>
          <p:nvPr/>
        </p:nvSpPr>
        <p:spPr>
          <a:xfrm>
            <a:off x="32766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82" name="Google Shape;4082;p73"/>
          <p:cNvSpPr txBox="1"/>
          <p:nvPr/>
        </p:nvSpPr>
        <p:spPr>
          <a:xfrm>
            <a:off x="51054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83" name="Google Shape;4083;p73"/>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84" name="Google Shape;4084;p73"/>
          <p:cNvSpPr txBox="1"/>
          <p:nvPr/>
        </p:nvSpPr>
        <p:spPr>
          <a:xfrm>
            <a:off x="37338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85" name="Google Shape;4085;p73"/>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86" name="Google Shape;4086;p73"/>
          <p:cNvSpPr txBox="1"/>
          <p:nvPr/>
        </p:nvSpPr>
        <p:spPr>
          <a:xfrm>
            <a:off x="46482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4087" name="Google Shape;4087;p73"/>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088" name="Google Shape;4088;p73"/>
          <p:cNvCxnSpPr/>
          <p:nvPr/>
        </p:nvCxnSpPr>
        <p:spPr>
          <a:xfrm>
            <a:off x="1981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089" name="Google Shape;4089;p73"/>
          <p:cNvCxnSpPr/>
          <p:nvPr/>
        </p:nvCxnSpPr>
        <p:spPr>
          <a:xfrm>
            <a:off x="51816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090" name="Google Shape;4090;p73"/>
          <p:cNvCxnSpPr/>
          <p:nvPr/>
        </p:nvCxnSpPr>
        <p:spPr>
          <a:xfrm>
            <a:off x="51816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091" name="Google Shape;4091;p73"/>
          <p:cNvCxnSpPr/>
          <p:nvPr/>
        </p:nvCxnSpPr>
        <p:spPr>
          <a:xfrm>
            <a:off x="56388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092" name="Google Shape;4092;p73"/>
          <p:cNvCxnSpPr/>
          <p:nvPr/>
        </p:nvCxnSpPr>
        <p:spPr>
          <a:xfrm>
            <a:off x="5638800" y="5410200"/>
            <a:ext cx="228600"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4093" name="Google Shape;4093;p73"/>
          <p:cNvCxnSpPr/>
          <p:nvPr/>
        </p:nvCxnSpPr>
        <p:spPr>
          <a:xfrm>
            <a:off x="60960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094" name="Google Shape;4094;p73"/>
          <p:cNvCxnSpPr/>
          <p:nvPr/>
        </p:nvCxnSpPr>
        <p:spPr>
          <a:xfrm>
            <a:off x="6096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095" name="Google Shape;4095;p73"/>
          <p:cNvCxnSpPr/>
          <p:nvPr/>
        </p:nvCxnSpPr>
        <p:spPr>
          <a:xfrm>
            <a:off x="6553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096" name="Google Shape;4096;p73"/>
          <p:cNvCxnSpPr/>
          <p:nvPr/>
        </p:nvCxnSpPr>
        <p:spPr>
          <a:xfrm>
            <a:off x="6553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097" name="Google Shape;4097;p73"/>
          <p:cNvCxnSpPr/>
          <p:nvPr/>
        </p:nvCxnSpPr>
        <p:spPr>
          <a:xfrm>
            <a:off x="7010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098" name="Google Shape;4098;p73"/>
          <p:cNvCxnSpPr/>
          <p:nvPr/>
        </p:nvCxnSpPr>
        <p:spPr>
          <a:xfrm>
            <a:off x="7010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099" name="Google Shape;4099;p73"/>
          <p:cNvCxnSpPr/>
          <p:nvPr/>
        </p:nvCxnSpPr>
        <p:spPr>
          <a:xfrm>
            <a:off x="38100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100" name="Google Shape;4100;p73"/>
          <p:cNvCxnSpPr/>
          <p:nvPr/>
        </p:nvCxnSpPr>
        <p:spPr>
          <a:xfrm>
            <a:off x="3810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101" name="Google Shape;4101;p73"/>
          <p:cNvCxnSpPr/>
          <p:nvPr/>
        </p:nvCxnSpPr>
        <p:spPr>
          <a:xfrm>
            <a:off x="24384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102" name="Google Shape;4102;p73"/>
          <p:cNvCxnSpPr/>
          <p:nvPr/>
        </p:nvCxnSpPr>
        <p:spPr>
          <a:xfrm>
            <a:off x="2438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103" name="Google Shape;4103;p73"/>
          <p:cNvCxnSpPr/>
          <p:nvPr/>
        </p:nvCxnSpPr>
        <p:spPr>
          <a:xfrm>
            <a:off x="47244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104" name="Google Shape;4104;p73"/>
          <p:cNvCxnSpPr/>
          <p:nvPr/>
        </p:nvCxnSpPr>
        <p:spPr>
          <a:xfrm>
            <a:off x="4724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105" name="Google Shape;4105;p73"/>
          <p:cNvCxnSpPr/>
          <p:nvPr/>
        </p:nvCxnSpPr>
        <p:spPr>
          <a:xfrm>
            <a:off x="4267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106" name="Google Shape;4106;p73"/>
          <p:cNvCxnSpPr/>
          <p:nvPr/>
        </p:nvCxnSpPr>
        <p:spPr>
          <a:xfrm>
            <a:off x="4267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107" name="Google Shape;4107;p73"/>
          <p:cNvCxnSpPr/>
          <p:nvPr/>
        </p:nvCxnSpPr>
        <p:spPr>
          <a:xfrm>
            <a:off x="28956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108" name="Google Shape;4108;p73"/>
          <p:cNvCxnSpPr/>
          <p:nvPr/>
        </p:nvCxnSpPr>
        <p:spPr>
          <a:xfrm flipH="1">
            <a:off x="3121025" y="5410200"/>
            <a:ext cx="23495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109" name="Google Shape;4109;p73"/>
          <p:cNvCxnSpPr/>
          <p:nvPr/>
        </p:nvCxnSpPr>
        <p:spPr>
          <a:xfrm>
            <a:off x="33528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110" name="Google Shape;4110;p73"/>
          <p:cNvCxnSpPr/>
          <p:nvPr/>
        </p:nvCxnSpPr>
        <p:spPr>
          <a:xfrm>
            <a:off x="33528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111" name="Google Shape;4111;p73"/>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112" name="Google Shape;4112;p73"/>
          <p:cNvCxnSpPr/>
          <p:nvPr/>
        </p:nvCxnSpPr>
        <p:spPr>
          <a:xfrm>
            <a:off x="24384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113" name="Google Shape;4113;p73"/>
          <p:cNvCxnSpPr/>
          <p:nvPr/>
        </p:nvCxnSpPr>
        <p:spPr>
          <a:xfrm flipH="1">
            <a:off x="1978025" y="4572000"/>
            <a:ext cx="463550" cy="685800"/>
          </a:xfrm>
          <a:prstGeom prst="straightConnector1">
            <a:avLst/>
          </a:prstGeom>
          <a:noFill/>
          <a:ln cap="sq" cmpd="sng" w="12600">
            <a:solidFill>
              <a:srgbClr val="000000"/>
            </a:solidFill>
            <a:prstDash val="solid"/>
            <a:miter lim="800000"/>
            <a:headEnd len="med" w="med" type="none"/>
            <a:tailEnd len="med" w="med" type="none"/>
          </a:ln>
        </p:spPr>
      </p:cxnSp>
      <p:cxnSp>
        <p:nvCxnSpPr>
          <p:cNvPr id="4114" name="Google Shape;4114;p73"/>
          <p:cNvCxnSpPr/>
          <p:nvPr/>
        </p:nvCxnSpPr>
        <p:spPr>
          <a:xfrm>
            <a:off x="47244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115" name="Google Shape;4115;p73"/>
          <p:cNvCxnSpPr/>
          <p:nvPr/>
        </p:nvCxnSpPr>
        <p:spPr>
          <a:xfrm flipH="1">
            <a:off x="42640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116" name="Google Shape;4116;p73"/>
          <p:cNvCxnSpPr/>
          <p:nvPr/>
        </p:nvCxnSpPr>
        <p:spPr>
          <a:xfrm>
            <a:off x="60960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117" name="Google Shape;4117;p73"/>
          <p:cNvCxnSpPr/>
          <p:nvPr/>
        </p:nvCxnSpPr>
        <p:spPr>
          <a:xfrm flipH="1">
            <a:off x="5635625" y="4572000"/>
            <a:ext cx="46355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4118" name="Google Shape;4118;p73"/>
          <p:cNvCxnSpPr/>
          <p:nvPr/>
        </p:nvCxnSpPr>
        <p:spPr>
          <a:xfrm>
            <a:off x="33528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119" name="Google Shape;4119;p73"/>
          <p:cNvCxnSpPr/>
          <p:nvPr/>
        </p:nvCxnSpPr>
        <p:spPr>
          <a:xfrm flipH="1">
            <a:off x="28924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120" name="Google Shape;4120;p73"/>
          <p:cNvCxnSpPr/>
          <p:nvPr/>
        </p:nvCxnSpPr>
        <p:spPr>
          <a:xfrm>
            <a:off x="3352800" y="4572000"/>
            <a:ext cx="4572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121" name="Google Shape;4121;p73"/>
          <p:cNvCxnSpPr/>
          <p:nvPr/>
        </p:nvCxnSpPr>
        <p:spPr>
          <a:xfrm>
            <a:off x="51816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122" name="Google Shape;4122;p73"/>
          <p:cNvCxnSpPr/>
          <p:nvPr/>
        </p:nvCxnSpPr>
        <p:spPr>
          <a:xfrm>
            <a:off x="65532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123" name="Google Shape;4123;p73"/>
          <p:cNvCxnSpPr/>
          <p:nvPr/>
        </p:nvCxnSpPr>
        <p:spPr>
          <a:xfrm>
            <a:off x="7010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124" name="Google Shape;4124;p73"/>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125" name="Google Shape;4125;p73"/>
          <p:cNvCxnSpPr/>
          <p:nvPr/>
        </p:nvCxnSpPr>
        <p:spPr>
          <a:xfrm flipH="1">
            <a:off x="2435225" y="3733800"/>
            <a:ext cx="6159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126" name="Google Shape;4126;p73"/>
          <p:cNvCxnSpPr/>
          <p:nvPr/>
        </p:nvCxnSpPr>
        <p:spPr>
          <a:xfrm>
            <a:off x="3048000" y="3733800"/>
            <a:ext cx="3048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127" name="Google Shape;4127;p73"/>
          <p:cNvCxnSpPr/>
          <p:nvPr/>
        </p:nvCxnSpPr>
        <p:spPr>
          <a:xfrm>
            <a:off x="3962400" y="3733800"/>
            <a:ext cx="7620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128" name="Google Shape;4128;p73"/>
          <p:cNvCxnSpPr/>
          <p:nvPr/>
        </p:nvCxnSpPr>
        <p:spPr>
          <a:xfrm>
            <a:off x="4876800" y="3733800"/>
            <a:ext cx="3048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129" name="Google Shape;4129;p73"/>
          <p:cNvCxnSpPr/>
          <p:nvPr/>
        </p:nvCxnSpPr>
        <p:spPr>
          <a:xfrm>
            <a:off x="5638800" y="3733800"/>
            <a:ext cx="45720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4130" name="Google Shape;4130;p73"/>
          <p:cNvCxnSpPr/>
          <p:nvPr/>
        </p:nvCxnSpPr>
        <p:spPr>
          <a:xfrm>
            <a:off x="6553200" y="37338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131" name="Google Shape;4131;p73"/>
          <p:cNvCxnSpPr/>
          <p:nvPr/>
        </p:nvCxnSpPr>
        <p:spPr>
          <a:xfrm>
            <a:off x="65532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132" name="Google Shape;4132;p73"/>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4133" name="Google Shape;4133;p73"/>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134" name="Google Shape;4134;p73"/>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135" name="Google Shape;4135;p73"/>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136" name="Google Shape;4136;p73"/>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4137" name="Google Shape;4137;p73"/>
          <p:cNvCxnSpPr/>
          <p:nvPr/>
        </p:nvCxnSpPr>
        <p:spPr>
          <a:xfrm flipH="1">
            <a:off x="3044825" y="3048000"/>
            <a:ext cx="4635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4138" name="Google Shape;4138;p73"/>
          <p:cNvCxnSpPr/>
          <p:nvPr/>
        </p:nvCxnSpPr>
        <p:spPr>
          <a:xfrm flipH="1">
            <a:off x="3959225" y="3048000"/>
            <a:ext cx="6159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4139" name="Google Shape;4139;p73"/>
          <p:cNvCxnSpPr/>
          <p:nvPr/>
        </p:nvCxnSpPr>
        <p:spPr>
          <a:xfrm>
            <a:off x="4572000" y="3048000"/>
            <a:ext cx="304800" cy="533400"/>
          </a:xfrm>
          <a:prstGeom prst="straightConnector1">
            <a:avLst/>
          </a:prstGeom>
          <a:noFill/>
          <a:ln cap="sq" cmpd="sng" w="9525">
            <a:solidFill>
              <a:srgbClr val="C0504D"/>
            </a:solidFill>
            <a:prstDash val="solid"/>
            <a:miter lim="800000"/>
            <a:headEnd len="med" w="med" type="none"/>
            <a:tailEnd len="med" w="med" type="none"/>
          </a:ln>
        </p:spPr>
      </p:cxnSp>
      <p:cxnSp>
        <p:nvCxnSpPr>
          <p:cNvPr id="4140" name="Google Shape;4140;p73"/>
          <p:cNvCxnSpPr/>
          <p:nvPr/>
        </p:nvCxnSpPr>
        <p:spPr>
          <a:xfrm>
            <a:off x="5638800" y="3048000"/>
            <a:ext cx="1587"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4141" name="Google Shape;4141;p73"/>
          <p:cNvCxnSpPr/>
          <p:nvPr/>
        </p:nvCxnSpPr>
        <p:spPr>
          <a:xfrm>
            <a:off x="5638800" y="3048000"/>
            <a:ext cx="914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4142" name="Google Shape;4142;p73"/>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4143" name="Google Shape;4143;p73"/>
          <p:cNvCxnSpPr/>
          <p:nvPr/>
        </p:nvCxnSpPr>
        <p:spPr>
          <a:xfrm flipH="1">
            <a:off x="3502025" y="2438400"/>
            <a:ext cx="5397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4144" name="Google Shape;4144;p73"/>
          <p:cNvCxnSpPr/>
          <p:nvPr/>
        </p:nvCxnSpPr>
        <p:spPr>
          <a:xfrm>
            <a:off x="4038600" y="2438400"/>
            <a:ext cx="53340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4145" name="Google Shape;4145;p73"/>
          <p:cNvCxnSpPr/>
          <p:nvPr/>
        </p:nvCxnSpPr>
        <p:spPr>
          <a:xfrm flipH="1">
            <a:off x="5635625" y="2438400"/>
            <a:ext cx="5397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4146" name="Google Shape;4146;p73"/>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4147" name="Google Shape;4147;p73"/>
          <p:cNvCxnSpPr/>
          <p:nvPr/>
        </p:nvCxnSpPr>
        <p:spPr>
          <a:xfrm flipH="1">
            <a:off x="4035425" y="1828800"/>
            <a:ext cx="10731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4148" name="Google Shape;4148;p73"/>
          <p:cNvCxnSpPr/>
          <p:nvPr/>
        </p:nvCxnSpPr>
        <p:spPr>
          <a:xfrm>
            <a:off x="5105400" y="1828800"/>
            <a:ext cx="1066800" cy="457200"/>
          </a:xfrm>
          <a:prstGeom prst="straightConnector1">
            <a:avLst/>
          </a:prstGeom>
          <a:noFill/>
          <a:ln cap="sq" cmpd="sng" w="38150">
            <a:solidFill>
              <a:srgbClr val="000000"/>
            </a:solidFill>
            <a:prstDash val="solid"/>
            <a:miter lim="800000"/>
            <a:headEnd len="med" w="med" type="none"/>
            <a:tailEnd len="med" w="med" type="none"/>
          </a:ln>
        </p:spPr>
      </p:cxnSp>
      <p:sp>
        <p:nvSpPr>
          <p:cNvPr id="4149" name="Google Shape;4149;p73"/>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4150" name="Google Shape;4150;p73"/>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151" name="Google Shape;4151;p73"/>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152" name="Google Shape;4152;p73"/>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4153" name="Google Shape;4153;p73"/>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154" name="Google Shape;4154;p73"/>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4155" name="Google Shape;4155;p73"/>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156" name="Google Shape;4156;p73"/>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4157" name="Google Shape;4157;p73"/>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158" name="Google Shape;4158;p73"/>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4159" name="Google Shape;4159;p73"/>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160" name="Google Shape;4160;p73"/>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161" name="Google Shape;4161;p73"/>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162" name="Google Shape;4162;p73"/>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4163" name="Google Shape;4163;p73"/>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4164" name="Google Shape;4164;p73"/>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165" name="Google Shape;4165;p73"/>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166" name="Google Shape;4166;p73"/>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4167" name="Google Shape;4167;p73"/>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4168" name="Google Shape;4168;p73"/>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169" name="Google Shape;4169;p73"/>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170" name="Google Shape;4170;p73"/>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171" name="Google Shape;4171;p73"/>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4172" name="Google Shape;4172;p73"/>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173" name="Google Shape;4173;p73"/>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174" name="Google Shape;4174;p73"/>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4175" name="Google Shape;4175;p73"/>
          <p:cNvSpPr txBox="1"/>
          <p:nvPr/>
        </p:nvSpPr>
        <p:spPr>
          <a:xfrm>
            <a:off x="2667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4176" name="Google Shape;4176;p73"/>
          <p:cNvSpPr txBox="1"/>
          <p:nvPr/>
        </p:nvSpPr>
        <p:spPr>
          <a:xfrm>
            <a:off x="32004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sp>
        <p:nvSpPr>
          <p:cNvPr id="4177" name="Google Shape;4177;p73"/>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4178" name="Google Shape;4178;p73"/>
          <p:cNvSpPr txBox="1"/>
          <p:nvPr/>
        </p:nvSpPr>
        <p:spPr>
          <a:xfrm>
            <a:off x="20574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4179" name="Google Shape;4179;p73"/>
          <p:cNvSpPr txBox="1"/>
          <p:nvPr/>
        </p:nvSpPr>
        <p:spPr>
          <a:xfrm>
            <a:off x="25908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4180" name="Google Shape;4180;p73"/>
          <p:cNvSpPr txBox="1"/>
          <p:nvPr/>
        </p:nvSpPr>
        <p:spPr>
          <a:xfrm>
            <a:off x="30480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3</a:t>
            </a:r>
            <a:endParaRPr/>
          </a:p>
        </p:txBody>
      </p:sp>
      <p:sp>
        <p:nvSpPr>
          <p:cNvPr id="4181" name="Google Shape;4181;p73"/>
          <p:cNvSpPr txBox="1"/>
          <p:nvPr/>
        </p:nvSpPr>
        <p:spPr>
          <a:xfrm>
            <a:off x="3733800" y="22177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4182" name="Google Shape;4182;p73"/>
          <p:cNvSpPr txBox="1"/>
          <p:nvPr/>
        </p:nvSpPr>
        <p:spPr>
          <a:xfrm>
            <a:off x="39624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4183" name="Google Shape;4183;p73"/>
          <p:cNvSpPr txBox="1"/>
          <p:nvPr/>
        </p:nvSpPr>
        <p:spPr>
          <a:xfrm>
            <a:off x="44196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4184" name="Google Shape;4184;p73"/>
          <p:cNvSpPr txBox="1"/>
          <p:nvPr/>
        </p:nvSpPr>
        <p:spPr>
          <a:xfrm>
            <a:off x="36576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4185" name="Google Shape;4185;p73"/>
          <p:cNvSpPr txBox="1"/>
          <p:nvPr/>
        </p:nvSpPr>
        <p:spPr>
          <a:xfrm>
            <a:off x="42672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4186" name="Google Shape;4186;p73"/>
          <p:cNvSpPr txBox="1"/>
          <p:nvPr/>
        </p:nvSpPr>
        <p:spPr>
          <a:xfrm>
            <a:off x="53340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1</a:t>
            </a:r>
            <a:endParaRPr/>
          </a:p>
        </p:txBody>
      </p:sp>
      <p:sp>
        <p:nvSpPr>
          <p:cNvPr id="4187" name="Google Shape;4187;p73"/>
          <p:cNvSpPr txBox="1"/>
          <p:nvPr/>
        </p:nvSpPr>
        <p:spPr>
          <a:xfrm>
            <a:off x="57912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1</a:t>
            </a:r>
            <a:endParaRPr/>
          </a:p>
        </p:txBody>
      </p:sp>
      <p:sp>
        <p:nvSpPr>
          <p:cNvPr id="4188" name="Google Shape;4188;p73"/>
          <p:cNvSpPr txBox="1"/>
          <p:nvPr/>
        </p:nvSpPr>
        <p:spPr>
          <a:xfrm>
            <a:off x="4800600" y="1608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grpSp>
        <p:nvGrpSpPr>
          <p:cNvPr id="4189" name="Google Shape;4189;p73"/>
          <p:cNvGrpSpPr/>
          <p:nvPr/>
        </p:nvGrpSpPr>
        <p:grpSpPr>
          <a:xfrm>
            <a:off x="609600" y="1143000"/>
            <a:ext cx="911225" cy="655637"/>
            <a:chOff x="384" y="720"/>
            <a:chExt cx="574" cy="413"/>
          </a:xfrm>
        </p:grpSpPr>
        <p:sp>
          <p:nvSpPr>
            <p:cNvPr id="4190" name="Google Shape;4190;p73"/>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191" name="Google Shape;4191;p73"/>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192" name="Google Shape;4192;p73"/>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4193" name="Google Shape;4193;p73"/>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4194" name="Google Shape;4194;p73"/>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4195" name="Google Shape;4195;p73"/>
          <p:cNvSpPr txBox="1"/>
          <p:nvPr/>
        </p:nvSpPr>
        <p:spPr>
          <a:xfrm>
            <a:off x="2209800" y="5334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02" name="Shape 4202"/>
        <p:cNvGrpSpPr/>
        <p:nvPr/>
      </p:nvGrpSpPr>
      <p:grpSpPr>
        <a:xfrm>
          <a:off x="0" y="0"/>
          <a:ext cx="0" cy="0"/>
          <a:chOff x="0" y="0"/>
          <a:chExt cx="0" cy="0"/>
        </a:xfrm>
      </p:grpSpPr>
      <p:sp>
        <p:nvSpPr>
          <p:cNvPr id="4203" name="Google Shape;4203;p74"/>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04" name="Google Shape;4204;p74"/>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05" name="Google Shape;4205;p74"/>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06" name="Google Shape;4206;p74"/>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07" name="Google Shape;4207;p74"/>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08" name="Google Shape;4208;p74"/>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09" name="Google Shape;4209;p74"/>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10" name="Google Shape;4210;p74"/>
          <p:cNvSpPr txBox="1"/>
          <p:nvPr/>
        </p:nvSpPr>
        <p:spPr>
          <a:xfrm>
            <a:off x="5105400" y="44196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11" name="Google Shape;4211;p74"/>
          <p:cNvSpPr txBox="1"/>
          <p:nvPr/>
        </p:nvSpPr>
        <p:spPr>
          <a:xfrm>
            <a:off x="6934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12" name="Google Shape;4212;p74"/>
          <p:cNvSpPr txBox="1"/>
          <p:nvPr/>
        </p:nvSpPr>
        <p:spPr>
          <a:xfrm>
            <a:off x="4800600" y="35814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13" name="Google Shape;4213;p74"/>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14" name="Google Shape;4214;p74"/>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15" name="Google Shape;4215;p74"/>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16" name="Google Shape;4216;p74"/>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17" name="Google Shape;4217;p74"/>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18" name="Google Shape;4218;p74"/>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19" name="Google Shape;4219;p74"/>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20" name="Google Shape;4220;p74"/>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21" name="Google Shape;4221;p74"/>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22" name="Google Shape;4222;p74"/>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23" name="Google Shape;4223;p74"/>
          <p:cNvSpPr txBox="1"/>
          <p:nvPr/>
        </p:nvSpPr>
        <p:spPr>
          <a:xfrm>
            <a:off x="3962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24" name="Google Shape;4224;p74"/>
          <p:cNvSpPr txBox="1"/>
          <p:nvPr/>
        </p:nvSpPr>
        <p:spPr>
          <a:xfrm>
            <a:off x="2590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25" name="Google Shape;4225;p74"/>
          <p:cNvSpPr txBox="1"/>
          <p:nvPr/>
        </p:nvSpPr>
        <p:spPr>
          <a:xfrm>
            <a:off x="3505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26" name="Google Shape;4226;p74"/>
          <p:cNvSpPr txBox="1"/>
          <p:nvPr/>
        </p:nvSpPr>
        <p:spPr>
          <a:xfrm>
            <a:off x="3733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27" name="Google Shape;4227;p74"/>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28" name="Google Shape;4228;p74"/>
          <p:cNvSpPr txBox="1"/>
          <p:nvPr/>
        </p:nvSpPr>
        <p:spPr>
          <a:xfrm>
            <a:off x="3048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29" name="Google Shape;4229;p74"/>
          <p:cNvSpPr txBox="1"/>
          <p:nvPr/>
        </p:nvSpPr>
        <p:spPr>
          <a:xfrm>
            <a:off x="3276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30" name="Google Shape;4230;p74"/>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31" name="Google Shape;4231;p74"/>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32" name="Google Shape;4232;p74"/>
          <p:cNvSpPr txBox="1"/>
          <p:nvPr/>
        </p:nvSpPr>
        <p:spPr>
          <a:xfrm>
            <a:off x="4648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33" name="Google Shape;4233;p74"/>
          <p:cNvSpPr txBox="1"/>
          <p:nvPr/>
        </p:nvSpPr>
        <p:spPr>
          <a:xfrm>
            <a:off x="6248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34" name="Google Shape;4234;p74"/>
          <p:cNvSpPr txBox="1"/>
          <p:nvPr/>
        </p:nvSpPr>
        <p:spPr>
          <a:xfrm>
            <a:off x="4876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35" name="Google Shape;4235;p74"/>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36" name="Google Shape;4236;p74"/>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37" name="Google Shape;4237;p74"/>
          <p:cNvSpPr txBox="1"/>
          <p:nvPr/>
        </p:nvSpPr>
        <p:spPr>
          <a:xfrm>
            <a:off x="5105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38" name="Google Shape;4238;p74"/>
          <p:cNvSpPr txBox="1"/>
          <p:nvPr/>
        </p:nvSpPr>
        <p:spPr>
          <a:xfrm>
            <a:off x="5334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39" name="Google Shape;4239;p74"/>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40" name="Google Shape;4240;p74"/>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41" name="Google Shape;4241;p74"/>
          <p:cNvSpPr txBox="1"/>
          <p:nvPr/>
        </p:nvSpPr>
        <p:spPr>
          <a:xfrm>
            <a:off x="6705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42" name="Google Shape;4242;p74"/>
          <p:cNvSpPr txBox="1"/>
          <p:nvPr/>
        </p:nvSpPr>
        <p:spPr>
          <a:xfrm>
            <a:off x="6934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43" name="Google Shape;4243;p74"/>
          <p:cNvSpPr txBox="1"/>
          <p:nvPr/>
        </p:nvSpPr>
        <p:spPr>
          <a:xfrm>
            <a:off x="7162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44" name="Google Shape;4244;p74"/>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45" name="Google Shape;4245;p74"/>
          <p:cNvSpPr txBox="1"/>
          <p:nvPr/>
        </p:nvSpPr>
        <p:spPr>
          <a:xfrm>
            <a:off x="6934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46" name="Google Shape;4246;p74"/>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47" name="Google Shape;4247;p74"/>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48" name="Google Shape;4248;p74"/>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49" name="Google Shape;4249;p74"/>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50" name="Google Shape;4250;p74"/>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51" name="Google Shape;4251;p74"/>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52" name="Google Shape;4252;p74"/>
          <p:cNvSpPr txBox="1"/>
          <p:nvPr/>
        </p:nvSpPr>
        <p:spPr>
          <a:xfrm>
            <a:off x="32766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53" name="Google Shape;4253;p74"/>
          <p:cNvSpPr txBox="1"/>
          <p:nvPr/>
        </p:nvSpPr>
        <p:spPr>
          <a:xfrm>
            <a:off x="51054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54" name="Google Shape;4254;p74"/>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55" name="Google Shape;4255;p74"/>
          <p:cNvSpPr txBox="1"/>
          <p:nvPr/>
        </p:nvSpPr>
        <p:spPr>
          <a:xfrm>
            <a:off x="37338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56" name="Google Shape;4256;p74"/>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57" name="Google Shape;4257;p74"/>
          <p:cNvSpPr txBox="1"/>
          <p:nvPr/>
        </p:nvSpPr>
        <p:spPr>
          <a:xfrm>
            <a:off x="46482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4258" name="Google Shape;4258;p74"/>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259" name="Google Shape;4259;p74"/>
          <p:cNvCxnSpPr/>
          <p:nvPr/>
        </p:nvCxnSpPr>
        <p:spPr>
          <a:xfrm>
            <a:off x="1981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260" name="Google Shape;4260;p74"/>
          <p:cNvCxnSpPr/>
          <p:nvPr/>
        </p:nvCxnSpPr>
        <p:spPr>
          <a:xfrm>
            <a:off x="51816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261" name="Google Shape;4261;p74"/>
          <p:cNvCxnSpPr/>
          <p:nvPr/>
        </p:nvCxnSpPr>
        <p:spPr>
          <a:xfrm>
            <a:off x="51816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262" name="Google Shape;4262;p74"/>
          <p:cNvCxnSpPr/>
          <p:nvPr/>
        </p:nvCxnSpPr>
        <p:spPr>
          <a:xfrm>
            <a:off x="56388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263" name="Google Shape;4263;p74"/>
          <p:cNvCxnSpPr/>
          <p:nvPr/>
        </p:nvCxnSpPr>
        <p:spPr>
          <a:xfrm>
            <a:off x="56388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264" name="Google Shape;4264;p74"/>
          <p:cNvCxnSpPr/>
          <p:nvPr/>
        </p:nvCxnSpPr>
        <p:spPr>
          <a:xfrm>
            <a:off x="6096000" y="5410200"/>
            <a:ext cx="1587"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4265" name="Google Shape;4265;p74"/>
          <p:cNvCxnSpPr/>
          <p:nvPr/>
        </p:nvCxnSpPr>
        <p:spPr>
          <a:xfrm>
            <a:off x="60960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266" name="Google Shape;4266;p74"/>
          <p:cNvCxnSpPr/>
          <p:nvPr/>
        </p:nvCxnSpPr>
        <p:spPr>
          <a:xfrm>
            <a:off x="6553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267" name="Google Shape;4267;p74"/>
          <p:cNvCxnSpPr/>
          <p:nvPr/>
        </p:nvCxnSpPr>
        <p:spPr>
          <a:xfrm>
            <a:off x="6553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268" name="Google Shape;4268;p74"/>
          <p:cNvCxnSpPr/>
          <p:nvPr/>
        </p:nvCxnSpPr>
        <p:spPr>
          <a:xfrm>
            <a:off x="7010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269" name="Google Shape;4269;p74"/>
          <p:cNvCxnSpPr/>
          <p:nvPr/>
        </p:nvCxnSpPr>
        <p:spPr>
          <a:xfrm>
            <a:off x="7010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270" name="Google Shape;4270;p74"/>
          <p:cNvCxnSpPr/>
          <p:nvPr/>
        </p:nvCxnSpPr>
        <p:spPr>
          <a:xfrm>
            <a:off x="38100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271" name="Google Shape;4271;p74"/>
          <p:cNvCxnSpPr/>
          <p:nvPr/>
        </p:nvCxnSpPr>
        <p:spPr>
          <a:xfrm>
            <a:off x="3810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272" name="Google Shape;4272;p74"/>
          <p:cNvCxnSpPr/>
          <p:nvPr/>
        </p:nvCxnSpPr>
        <p:spPr>
          <a:xfrm>
            <a:off x="24384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273" name="Google Shape;4273;p74"/>
          <p:cNvCxnSpPr/>
          <p:nvPr/>
        </p:nvCxnSpPr>
        <p:spPr>
          <a:xfrm>
            <a:off x="2438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274" name="Google Shape;4274;p74"/>
          <p:cNvCxnSpPr/>
          <p:nvPr/>
        </p:nvCxnSpPr>
        <p:spPr>
          <a:xfrm>
            <a:off x="47244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275" name="Google Shape;4275;p74"/>
          <p:cNvCxnSpPr/>
          <p:nvPr/>
        </p:nvCxnSpPr>
        <p:spPr>
          <a:xfrm>
            <a:off x="4724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276" name="Google Shape;4276;p74"/>
          <p:cNvCxnSpPr/>
          <p:nvPr/>
        </p:nvCxnSpPr>
        <p:spPr>
          <a:xfrm>
            <a:off x="4267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277" name="Google Shape;4277;p74"/>
          <p:cNvCxnSpPr/>
          <p:nvPr/>
        </p:nvCxnSpPr>
        <p:spPr>
          <a:xfrm>
            <a:off x="4267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278" name="Google Shape;4278;p74"/>
          <p:cNvCxnSpPr/>
          <p:nvPr/>
        </p:nvCxnSpPr>
        <p:spPr>
          <a:xfrm>
            <a:off x="28956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279" name="Google Shape;4279;p74"/>
          <p:cNvCxnSpPr/>
          <p:nvPr/>
        </p:nvCxnSpPr>
        <p:spPr>
          <a:xfrm flipH="1">
            <a:off x="3121025" y="5410200"/>
            <a:ext cx="23495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280" name="Google Shape;4280;p74"/>
          <p:cNvCxnSpPr/>
          <p:nvPr/>
        </p:nvCxnSpPr>
        <p:spPr>
          <a:xfrm>
            <a:off x="33528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281" name="Google Shape;4281;p74"/>
          <p:cNvCxnSpPr/>
          <p:nvPr/>
        </p:nvCxnSpPr>
        <p:spPr>
          <a:xfrm>
            <a:off x="33528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282" name="Google Shape;4282;p74"/>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283" name="Google Shape;4283;p74"/>
          <p:cNvCxnSpPr/>
          <p:nvPr/>
        </p:nvCxnSpPr>
        <p:spPr>
          <a:xfrm>
            <a:off x="24384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284" name="Google Shape;4284;p74"/>
          <p:cNvCxnSpPr/>
          <p:nvPr/>
        </p:nvCxnSpPr>
        <p:spPr>
          <a:xfrm flipH="1">
            <a:off x="1978025" y="4572000"/>
            <a:ext cx="463550" cy="685800"/>
          </a:xfrm>
          <a:prstGeom prst="straightConnector1">
            <a:avLst/>
          </a:prstGeom>
          <a:noFill/>
          <a:ln cap="sq" cmpd="sng" w="12600">
            <a:solidFill>
              <a:srgbClr val="000000"/>
            </a:solidFill>
            <a:prstDash val="solid"/>
            <a:miter lim="800000"/>
            <a:headEnd len="med" w="med" type="none"/>
            <a:tailEnd len="med" w="med" type="none"/>
          </a:ln>
        </p:spPr>
      </p:cxnSp>
      <p:cxnSp>
        <p:nvCxnSpPr>
          <p:cNvPr id="4285" name="Google Shape;4285;p74"/>
          <p:cNvCxnSpPr/>
          <p:nvPr/>
        </p:nvCxnSpPr>
        <p:spPr>
          <a:xfrm>
            <a:off x="47244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286" name="Google Shape;4286;p74"/>
          <p:cNvCxnSpPr/>
          <p:nvPr/>
        </p:nvCxnSpPr>
        <p:spPr>
          <a:xfrm flipH="1">
            <a:off x="42640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287" name="Google Shape;4287;p74"/>
          <p:cNvCxnSpPr/>
          <p:nvPr/>
        </p:nvCxnSpPr>
        <p:spPr>
          <a:xfrm>
            <a:off x="6096000" y="4572000"/>
            <a:ext cx="1587"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4288" name="Google Shape;4288;p74"/>
          <p:cNvCxnSpPr/>
          <p:nvPr/>
        </p:nvCxnSpPr>
        <p:spPr>
          <a:xfrm flipH="1">
            <a:off x="56356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289" name="Google Shape;4289;p74"/>
          <p:cNvCxnSpPr/>
          <p:nvPr/>
        </p:nvCxnSpPr>
        <p:spPr>
          <a:xfrm>
            <a:off x="33528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290" name="Google Shape;4290;p74"/>
          <p:cNvCxnSpPr/>
          <p:nvPr/>
        </p:nvCxnSpPr>
        <p:spPr>
          <a:xfrm flipH="1">
            <a:off x="28924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291" name="Google Shape;4291;p74"/>
          <p:cNvCxnSpPr/>
          <p:nvPr/>
        </p:nvCxnSpPr>
        <p:spPr>
          <a:xfrm>
            <a:off x="3352800" y="4572000"/>
            <a:ext cx="4572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292" name="Google Shape;4292;p74"/>
          <p:cNvCxnSpPr/>
          <p:nvPr/>
        </p:nvCxnSpPr>
        <p:spPr>
          <a:xfrm>
            <a:off x="51816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293" name="Google Shape;4293;p74"/>
          <p:cNvCxnSpPr/>
          <p:nvPr/>
        </p:nvCxnSpPr>
        <p:spPr>
          <a:xfrm>
            <a:off x="65532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294" name="Google Shape;4294;p74"/>
          <p:cNvCxnSpPr/>
          <p:nvPr/>
        </p:nvCxnSpPr>
        <p:spPr>
          <a:xfrm>
            <a:off x="7010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295" name="Google Shape;4295;p74"/>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296" name="Google Shape;4296;p74"/>
          <p:cNvCxnSpPr/>
          <p:nvPr/>
        </p:nvCxnSpPr>
        <p:spPr>
          <a:xfrm flipH="1">
            <a:off x="2435225" y="3733800"/>
            <a:ext cx="6159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297" name="Google Shape;4297;p74"/>
          <p:cNvCxnSpPr/>
          <p:nvPr/>
        </p:nvCxnSpPr>
        <p:spPr>
          <a:xfrm>
            <a:off x="3048000" y="3733800"/>
            <a:ext cx="3048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298" name="Google Shape;4298;p74"/>
          <p:cNvCxnSpPr/>
          <p:nvPr/>
        </p:nvCxnSpPr>
        <p:spPr>
          <a:xfrm>
            <a:off x="3962400" y="3733800"/>
            <a:ext cx="7620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299" name="Google Shape;4299;p74"/>
          <p:cNvCxnSpPr/>
          <p:nvPr/>
        </p:nvCxnSpPr>
        <p:spPr>
          <a:xfrm>
            <a:off x="4876800" y="3733800"/>
            <a:ext cx="3048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300" name="Google Shape;4300;p74"/>
          <p:cNvCxnSpPr/>
          <p:nvPr/>
        </p:nvCxnSpPr>
        <p:spPr>
          <a:xfrm>
            <a:off x="5638800" y="3733800"/>
            <a:ext cx="45720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4301" name="Google Shape;4301;p74"/>
          <p:cNvCxnSpPr/>
          <p:nvPr/>
        </p:nvCxnSpPr>
        <p:spPr>
          <a:xfrm>
            <a:off x="6553200" y="37338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302" name="Google Shape;4302;p74"/>
          <p:cNvCxnSpPr/>
          <p:nvPr/>
        </p:nvCxnSpPr>
        <p:spPr>
          <a:xfrm>
            <a:off x="65532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303" name="Google Shape;4303;p74"/>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4304" name="Google Shape;4304;p74"/>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05" name="Google Shape;4305;p74"/>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06" name="Google Shape;4306;p74"/>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07" name="Google Shape;4307;p74"/>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4308" name="Google Shape;4308;p74"/>
          <p:cNvCxnSpPr/>
          <p:nvPr/>
        </p:nvCxnSpPr>
        <p:spPr>
          <a:xfrm flipH="1">
            <a:off x="3044825" y="3048000"/>
            <a:ext cx="4635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4309" name="Google Shape;4309;p74"/>
          <p:cNvCxnSpPr/>
          <p:nvPr/>
        </p:nvCxnSpPr>
        <p:spPr>
          <a:xfrm flipH="1">
            <a:off x="3959225" y="3048000"/>
            <a:ext cx="6159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4310" name="Google Shape;4310;p74"/>
          <p:cNvCxnSpPr/>
          <p:nvPr/>
        </p:nvCxnSpPr>
        <p:spPr>
          <a:xfrm>
            <a:off x="4572000" y="3048000"/>
            <a:ext cx="304800" cy="533400"/>
          </a:xfrm>
          <a:prstGeom prst="straightConnector1">
            <a:avLst/>
          </a:prstGeom>
          <a:noFill/>
          <a:ln cap="sq" cmpd="sng" w="9525">
            <a:solidFill>
              <a:srgbClr val="C0504D"/>
            </a:solidFill>
            <a:prstDash val="solid"/>
            <a:miter lim="800000"/>
            <a:headEnd len="med" w="med" type="none"/>
            <a:tailEnd len="med" w="med" type="none"/>
          </a:ln>
        </p:spPr>
      </p:cxnSp>
      <p:cxnSp>
        <p:nvCxnSpPr>
          <p:cNvPr id="4311" name="Google Shape;4311;p74"/>
          <p:cNvCxnSpPr/>
          <p:nvPr/>
        </p:nvCxnSpPr>
        <p:spPr>
          <a:xfrm>
            <a:off x="5638800" y="3048000"/>
            <a:ext cx="1587"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4312" name="Google Shape;4312;p74"/>
          <p:cNvCxnSpPr/>
          <p:nvPr/>
        </p:nvCxnSpPr>
        <p:spPr>
          <a:xfrm>
            <a:off x="5638800" y="3048000"/>
            <a:ext cx="914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4313" name="Google Shape;4313;p74"/>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4314" name="Google Shape;4314;p74"/>
          <p:cNvCxnSpPr/>
          <p:nvPr/>
        </p:nvCxnSpPr>
        <p:spPr>
          <a:xfrm flipH="1">
            <a:off x="3502025" y="2438400"/>
            <a:ext cx="5397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4315" name="Google Shape;4315;p74"/>
          <p:cNvCxnSpPr/>
          <p:nvPr/>
        </p:nvCxnSpPr>
        <p:spPr>
          <a:xfrm>
            <a:off x="4038600" y="2438400"/>
            <a:ext cx="53340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4316" name="Google Shape;4316;p74"/>
          <p:cNvCxnSpPr/>
          <p:nvPr/>
        </p:nvCxnSpPr>
        <p:spPr>
          <a:xfrm flipH="1">
            <a:off x="5635625" y="2438400"/>
            <a:ext cx="5397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4317" name="Google Shape;4317;p74"/>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4318" name="Google Shape;4318;p74"/>
          <p:cNvCxnSpPr/>
          <p:nvPr/>
        </p:nvCxnSpPr>
        <p:spPr>
          <a:xfrm flipH="1">
            <a:off x="4035425" y="1828800"/>
            <a:ext cx="10731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4319" name="Google Shape;4319;p74"/>
          <p:cNvCxnSpPr/>
          <p:nvPr/>
        </p:nvCxnSpPr>
        <p:spPr>
          <a:xfrm>
            <a:off x="5105400" y="1828800"/>
            <a:ext cx="1066800" cy="457200"/>
          </a:xfrm>
          <a:prstGeom prst="straightConnector1">
            <a:avLst/>
          </a:prstGeom>
          <a:noFill/>
          <a:ln cap="sq" cmpd="sng" w="38150">
            <a:solidFill>
              <a:srgbClr val="000000"/>
            </a:solidFill>
            <a:prstDash val="solid"/>
            <a:miter lim="800000"/>
            <a:headEnd len="med" w="med" type="none"/>
            <a:tailEnd len="med" w="med" type="none"/>
          </a:ln>
        </p:spPr>
      </p:cxnSp>
      <p:sp>
        <p:nvSpPr>
          <p:cNvPr id="4320" name="Google Shape;4320;p74"/>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4321" name="Google Shape;4321;p74"/>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322" name="Google Shape;4322;p74"/>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323" name="Google Shape;4323;p74"/>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4324" name="Google Shape;4324;p74"/>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325" name="Google Shape;4325;p74"/>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4326" name="Google Shape;4326;p74"/>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327" name="Google Shape;4327;p74"/>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4328" name="Google Shape;4328;p74"/>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329" name="Google Shape;4329;p74"/>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4330" name="Google Shape;4330;p74"/>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331" name="Google Shape;4331;p74"/>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332" name="Google Shape;4332;p74"/>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333" name="Google Shape;4333;p74"/>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4334" name="Google Shape;4334;p74"/>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4335" name="Google Shape;4335;p74"/>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336" name="Google Shape;4336;p74"/>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337" name="Google Shape;4337;p74"/>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4338" name="Google Shape;4338;p74"/>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4339" name="Google Shape;4339;p74"/>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340" name="Google Shape;4340;p74"/>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341" name="Google Shape;4341;p74"/>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342" name="Google Shape;4342;p74"/>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4343" name="Google Shape;4343;p74"/>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344" name="Google Shape;4344;p74"/>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345" name="Google Shape;4345;p74"/>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4346" name="Google Shape;4346;p74"/>
          <p:cNvSpPr txBox="1"/>
          <p:nvPr/>
        </p:nvSpPr>
        <p:spPr>
          <a:xfrm>
            <a:off x="2667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4347" name="Google Shape;4347;p74"/>
          <p:cNvSpPr txBox="1"/>
          <p:nvPr/>
        </p:nvSpPr>
        <p:spPr>
          <a:xfrm>
            <a:off x="32004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sp>
        <p:nvSpPr>
          <p:cNvPr id="4348" name="Google Shape;4348;p74"/>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4349" name="Google Shape;4349;p74"/>
          <p:cNvSpPr txBox="1"/>
          <p:nvPr/>
        </p:nvSpPr>
        <p:spPr>
          <a:xfrm>
            <a:off x="20574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4350" name="Google Shape;4350;p74"/>
          <p:cNvSpPr txBox="1"/>
          <p:nvPr/>
        </p:nvSpPr>
        <p:spPr>
          <a:xfrm>
            <a:off x="25908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4351" name="Google Shape;4351;p74"/>
          <p:cNvSpPr txBox="1"/>
          <p:nvPr/>
        </p:nvSpPr>
        <p:spPr>
          <a:xfrm>
            <a:off x="30480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3</a:t>
            </a:r>
            <a:endParaRPr/>
          </a:p>
        </p:txBody>
      </p:sp>
      <p:sp>
        <p:nvSpPr>
          <p:cNvPr id="4352" name="Google Shape;4352;p74"/>
          <p:cNvSpPr txBox="1"/>
          <p:nvPr/>
        </p:nvSpPr>
        <p:spPr>
          <a:xfrm>
            <a:off x="3733800" y="22177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4353" name="Google Shape;4353;p74"/>
          <p:cNvSpPr txBox="1"/>
          <p:nvPr/>
        </p:nvSpPr>
        <p:spPr>
          <a:xfrm>
            <a:off x="39624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4354" name="Google Shape;4354;p74"/>
          <p:cNvSpPr txBox="1"/>
          <p:nvPr/>
        </p:nvSpPr>
        <p:spPr>
          <a:xfrm>
            <a:off x="44196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4355" name="Google Shape;4355;p74"/>
          <p:cNvSpPr txBox="1"/>
          <p:nvPr/>
        </p:nvSpPr>
        <p:spPr>
          <a:xfrm>
            <a:off x="36576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4356" name="Google Shape;4356;p74"/>
          <p:cNvSpPr txBox="1"/>
          <p:nvPr/>
        </p:nvSpPr>
        <p:spPr>
          <a:xfrm>
            <a:off x="42672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4357" name="Google Shape;4357;p74"/>
          <p:cNvSpPr txBox="1"/>
          <p:nvPr/>
        </p:nvSpPr>
        <p:spPr>
          <a:xfrm>
            <a:off x="53340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1</a:t>
            </a:r>
            <a:endParaRPr/>
          </a:p>
        </p:txBody>
      </p:sp>
      <p:sp>
        <p:nvSpPr>
          <p:cNvPr id="4358" name="Google Shape;4358;p74"/>
          <p:cNvSpPr txBox="1"/>
          <p:nvPr/>
        </p:nvSpPr>
        <p:spPr>
          <a:xfrm>
            <a:off x="57912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1</a:t>
            </a:r>
            <a:endParaRPr/>
          </a:p>
        </p:txBody>
      </p:sp>
      <p:sp>
        <p:nvSpPr>
          <p:cNvPr id="4359" name="Google Shape;4359;p74"/>
          <p:cNvSpPr txBox="1"/>
          <p:nvPr/>
        </p:nvSpPr>
        <p:spPr>
          <a:xfrm>
            <a:off x="57150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cxnSp>
        <p:nvCxnSpPr>
          <p:cNvPr id="4360" name="Google Shape;4360;p74"/>
          <p:cNvCxnSpPr/>
          <p:nvPr/>
        </p:nvCxnSpPr>
        <p:spPr>
          <a:xfrm>
            <a:off x="5638800" y="3048000"/>
            <a:ext cx="1587" cy="533400"/>
          </a:xfrm>
          <a:prstGeom prst="straightConnector1">
            <a:avLst/>
          </a:prstGeom>
          <a:noFill/>
          <a:ln cap="sq" cmpd="sng" w="38150">
            <a:solidFill>
              <a:srgbClr val="000000"/>
            </a:solidFill>
            <a:prstDash val="solid"/>
            <a:miter lim="800000"/>
            <a:headEnd len="med" w="med" type="none"/>
            <a:tailEnd len="med" w="med" type="none"/>
          </a:ln>
        </p:spPr>
      </p:cxnSp>
      <p:sp>
        <p:nvSpPr>
          <p:cNvPr id="4361" name="Google Shape;4361;p74"/>
          <p:cNvSpPr txBox="1"/>
          <p:nvPr/>
        </p:nvSpPr>
        <p:spPr>
          <a:xfrm>
            <a:off x="4800600" y="1608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grpSp>
        <p:nvGrpSpPr>
          <p:cNvPr id="4362" name="Google Shape;4362;p74"/>
          <p:cNvGrpSpPr/>
          <p:nvPr/>
        </p:nvGrpSpPr>
        <p:grpSpPr>
          <a:xfrm>
            <a:off x="609600" y="1143000"/>
            <a:ext cx="911225" cy="655637"/>
            <a:chOff x="384" y="720"/>
            <a:chExt cx="574" cy="413"/>
          </a:xfrm>
        </p:grpSpPr>
        <p:sp>
          <p:nvSpPr>
            <p:cNvPr id="4363" name="Google Shape;4363;p74"/>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64" name="Google Shape;4364;p74"/>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65" name="Google Shape;4365;p74"/>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4366" name="Google Shape;4366;p74"/>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4367" name="Google Shape;4367;p74"/>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4368" name="Google Shape;4368;p74"/>
          <p:cNvSpPr txBox="1"/>
          <p:nvPr/>
        </p:nvSpPr>
        <p:spPr>
          <a:xfrm>
            <a:off x="2286000" y="3810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75" name="Shape 4375"/>
        <p:cNvGrpSpPr/>
        <p:nvPr/>
      </p:nvGrpSpPr>
      <p:grpSpPr>
        <a:xfrm>
          <a:off x="0" y="0"/>
          <a:ext cx="0" cy="0"/>
          <a:chOff x="0" y="0"/>
          <a:chExt cx="0" cy="0"/>
        </a:xfrm>
      </p:grpSpPr>
      <p:sp>
        <p:nvSpPr>
          <p:cNvPr id="4376" name="Google Shape;4376;p75"/>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77" name="Google Shape;4377;p75"/>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78" name="Google Shape;4378;p75"/>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79" name="Google Shape;4379;p75"/>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80" name="Google Shape;4380;p75"/>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81" name="Google Shape;4381;p75"/>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82" name="Google Shape;4382;p75"/>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83" name="Google Shape;4383;p75"/>
          <p:cNvSpPr txBox="1"/>
          <p:nvPr/>
        </p:nvSpPr>
        <p:spPr>
          <a:xfrm>
            <a:off x="5105400" y="44196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84" name="Google Shape;4384;p75"/>
          <p:cNvSpPr txBox="1"/>
          <p:nvPr/>
        </p:nvSpPr>
        <p:spPr>
          <a:xfrm>
            <a:off x="6934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85" name="Google Shape;4385;p75"/>
          <p:cNvSpPr txBox="1"/>
          <p:nvPr/>
        </p:nvSpPr>
        <p:spPr>
          <a:xfrm>
            <a:off x="4800600" y="35814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86" name="Google Shape;4386;p75"/>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87" name="Google Shape;4387;p75"/>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88" name="Google Shape;4388;p75"/>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89" name="Google Shape;4389;p75"/>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90" name="Google Shape;4390;p75"/>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91" name="Google Shape;4391;p75"/>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92" name="Google Shape;4392;p75"/>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93" name="Google Shape;4393;p75"/>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94" name="Google Shape;4394;p75"/>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95" name="Google Shape;4395;p75"/>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96" name="Google Shape;4396;p75"/>
          <p:cNvSpPr txBox="1"/>
          <p:nvPr/>
        </p:nvSpPr>
        <p:spPr>
          <a:xfrm>
            <a:off x="3962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97" name="Google Shape;4397;p75"/>
          <p:cNvSpPr txBox="1"/>
          <p:nvPr/>
        </p:nvSpPr>
        <p:spPr>
          <a:xfrm>
            <a:off x="2590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98" name="Google Shape;4398;p75"/>
          <p:cNvSpPr txBox="1"/>
          <p:nvPr/>
        </p:nvSpPr>
        <p:spPr>
          <a:xfrm>
            <a:off x="3505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99" name="Google Shape;4399;p75"/>
          <p:cNvSpPr txBox="1"/>
          <p:nvPr/>
        </p:nvSpPr>
        <p:spPr>
          <a:xfrm>
            <a:off x="3733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00" name="Google Shape;4400;p75"/>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01" name="Google Shape;4401;p75"/>
          <p:cNvSpPr txBox="1"/>
          <p:nvPr/>
        </p:nvSpPr>
        <p:spPr>
          <a:xfrm>
            <a:off x="3048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02" name="Google Shape;4402;p75"/>
          <p:cNvSpPr txBox="1"/>
          <p:nvPr/>
        </p:nvSpPr>
        <p:spPr>
          <a:xfrm>
            <a:off x="3276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03" name="Google Shape;4403;p75"/>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04" name="Google Shape;4404;p75"/>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05" name="Google Shape;4405;p75"/>
          <p:cNvSpPr txBox="1"/>
          <p:nvPr/>
        </p:nvSpPr>
        <p:spPr>
          <a:xfrm>
            <a:off x="4648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06" name="Google Shape;4406;p75"/>
          <p:cNvSpPr txBox="1"/>
          <p:nvPr/>
        </p:nvSpPr>
        <p:spPr>
          <a:xfrm>
            <a:off x="6248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07" name="Google Shape;4407;p75"/>
          <p:cNvSpPr txBox="1"/>
          <p:nvPr/>
        </p:nvSpPr>
        <p:spPr>
          <a:xfrm>
            <a:off x="4876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08" name="Google Shape;4408;p75"/>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09" name="Google Shape;4409;p75"/>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10" name="Google Shape;4410;p75"/>
          <p:cNvSpPr txBox="1"/>
          <p:nvPr/>
        </p:nvSpPr>
        <p:spPr>
          <a:xfrm>
            <a:off x="5105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11" name="Google Shape;4411;p75"/>
          <p:cNvSpPr txBox="1"/>
          <p:nvPr/>
        </p:nvSpPr>
        <p:spPr>
          <a:xfrm>
            <a:off x="5334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12" name="Google Shape;4412;p75"/>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13" name="Google Shape;4413;p75"/>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14" name="Google Shape;4414;p75"/>
          <p:cNvSpPr txBox="1"/>
          <p:nvPr/>
        </p:nvSpPr>
        <p:spPr>
          <a:xfrm>
            <a:off x="6705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15" name="Google Shape;4415;p75"/>
          <p:cNvSpPr txBox="1"/>
          <p:nvPr/>
        </p:nvSpPr>
        <p:spPr>
          <a:xfrm>
            <a:off x="6934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16" name="Google Shape;4416;p75"/>
          <p:cNvSpPr txBox="1"/>
          <p:nvPr/>
        </p:nvSpPr>
        <p:spPr>
          <a:xfrm>
            <a:off x="7162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17" name="Google Shape;4417;p75"/>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18" name="Google Shape;4418;p75"/>
          <p:cNvSpPr txBox="1"/>
          <p:nvPr/>
        </p:nvSpPr>
        <p:spPr>
          <a:xfrm>
            <a:off x="6934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19" name="Google Shape;4419;p75"/>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20" name="Google Shape;4420;p75"/>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21" name="Google Shape;4421;p75"/>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22" name="Google Shape;4422;p75"/>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23" name="Google Shape;4423;p75"/>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24" name="Google Shape;4424;p75"/>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25" name="Google Shape;4425;p75"/>
          <p:cNvSpPr txBox="1"/>
          <p:nvPr/>
        </p:nvSpPr>
        <p:spPr>
          <a:xfrm>
            <a:off x="32766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26" name="Google Shape;4426;p75"/>
          <p:cNvSpPr txBox="1"/>
          <p:nvPr/>
        </p:nvSpPr>
        <p:spPr>
          <a:xfrm>
            <a:off x="51054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27" name="Google Shape;4427;p75"/>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28" name="Google Shape;4428;p75"/>
          <p:cNvSpPr txBox="1"/>
          <p:nvPr/>
        </p:nvSpPr>
        <p:spPr>
          <a:xfrm>
            <a:off x="37338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29" name="Google Shape;4429;p75"/>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30" name="Google Shape;4430;p75"/>
          <p:cNvSpPr txBox="1"/>
          <p:nvPr/>
        </p:nvSpPr>
        <p:spPr>
          <a:xfrm>
            <a:off x="46482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4431" name="Google Shape;4431;p75"/>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432" name="Google Shape;4432;p75"/>
          <p:cNvCxnSpPr/>
          <p:nvPr/>
        </p:nvCxnSpPr>
        <p:spPr>
          <a:xfrm>
            <a:off x="1981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433" name="Google Shape;4433;p75"/>
          <p:cNvCxnSpPr/>
          <p:nvPr/>
        </p:nvCxnSpPr>
        <p:spPr>
          <a:xfrm>
            <a:off x="51816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434" name="Google Shape;4434;p75"/>
          <p:cNvCxnSpPr/>
          <p:nvPr/>
        </p:nvCxnSpPr>
        <p:spPr>
          <a:xfrm>
            <a:off x="51816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435" name="Google Shape;4435;p75"/>
          <p:cNvCxnSpPr/>
          <p:nvPr/>
        </p:nvCxnSpPr>
        <p:spPr>
          <a:xfrm>
            <a:off x="56388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436" name="Google Shape;4436;p75"/>
          <p:cNvCxnSpPr/>
          <p:nvPr/>
        </p:nvCxnSpPr>
        <p:spPr>
          <a:xfrm>
            <a:off x="56388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437" name="Google Shape;4437;p75"/>
          <p:cNvCxnSpPr/>
          <p:nvPr/>
        </p:nvCxnSpPr>
        <p:spPr>
          <a:xfrm>
            <a:off x="6096000" y="5410200"/>
            <a:ext cx="1587"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4438" name="Google Shape;4438;p75"/>
          <p:cNvCxnSpPr/>
          <p:nvPr/>
        </p:nvCxnSpPr>
        <p:spPr>
          <a:xfrm>
            <a:off x="6096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439" name="Google Shape;4439;p75"/>
          <p:cNvCxnSpPr/>
          <p:nvPr/>
        </p:nvCxnSpPr>
        <p:spPr>
          <a:xfrm>
            <a:off x="6553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440" name="Google Shape;4440;p75"/>
          <p:cNvCxnSpPr/>
          <p:nvPr/>
        </p:nvCxnSpPr>
        <p:spPr>
          <a:xfrm>
            <a:off x="6553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441" name="Google Shape;4441;p75"/>
          <p:cNvCxnSpPr/>
          <p:nvPr/>
        </p:nvCxnSpPr>
        <p:spPr>
          <a:xfrm>
            <a:off x="7010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442" name="Google Shape;4442;p75"/>
          <p:cNvCxnSpPr/>
          <p:nvPr/>
        </p:nvCxnSpPr>
        <p:spPr>
          <a:xfrm>
            <a:off x="7010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443" name="Google Shape;4443;p75"/>
          <p:cNvCxnSpPr/>
          <p:nvPr/>
        </p:nvCxnSpPr>
        <p:spPr>
          <a:xfrm>
            <a:off x="38100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444" name="Google Shape;4444;p75"/>
          <p:cNvCxnSpPr/>
          <p:nvPr/>
        </p:nvCxnSpPr>
        <p:spPr>
          <a:xfrm>
            <a:off x="3810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445" name="Google Shape;4445;p75"/>
          <p:cNvCxnSpPr/>
          <p:nvPr/>
        </p:nvCxnSpPr>
        <p:spPr>
          <a:xfrm>
            <a:off x="24384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446" name="Google Shape;4446;p75"/>
          <p:cNvCxnSpPr/>
          <p:nvPr/>
        </p:nvCxnSpPr>
        <p:spPr>
          <a:xfrm>
            <a:off x="2438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447" name="Google Shape;4447;p75"/>
          <p:cNvCxnSpPr/>
          <p:nvPr/>
        </p:nvCxnSpPr>
        <p:spPr>
          <a:xfrm>
            <a:off x="47244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448" name="Google Shape;4448;p75"/>
          <p:cNvCxnSpPr/>
          <p:nvPr/>
        </p:nvCxnSpPr>
        <p:spPr>
          <a:xfrm>
            <a:off x="4724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449" name="Google Shape;4449;p75"/>
          <p:cNvCxnSpPr/>
          <p:nvPr/>
        </p:nvCxnSpPr>
        <p:spPr>
          <a:xfrm>
            <a:off x="4267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450" name="Google Shape;4450;p75"/>
          <p:cNvCxnSpPr/>
          <p:nvPr/>
        </p:nvCxnSpPr>
        <p:spPr>
          <a:xfrm>
            <a:off x="4267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451" name="Google Shape;4451;p75"/>
          <p:cNvCxnSpPr/>
          <p:nvPr/>
        </p:nvCxnSpPr>
        <p:spPr>
          <a:xfrm>
            <a:off x="28956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452" name="Google Shape;4452;p75"/>
          <p:cNvCxnSpPr/>
          <p:nvPr/>
        </p:nvCxnSpPr>
        <p:spPr>
          <a:xfrm flipH="1">
            <a:off x="3121025" y="5410200"/>
            <a:ext cx="23495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453" name="Google Shape;4453;p75"/>
          <p:cNvCxnSpPr/>
          <p:nvPr/>
        </p:nvCxnSpPr>
        <p:spPr>
          <a:xfrm>
            <a:off x="33528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454" name="Google Shape;4454;p75"/>
          <p:cNvCxnSpPr/>
          <p:nvPr/>
        </p:nvCxnSpPr>
        <p:spPr>
          <a:xfrm>
            <a:off x="33528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455" name="Google Shape;4455;p75"/>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456" name="Google Shape;4456;p75"/>
          <p:cNvCxnSpPr/>
          <p:nvPr/>
        </p:nvCxnSpPr>
        <p:spPr>
          <a:xfrm>
            <a:off x="24384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457" name="Google Shape;4457;p75"/>
          <p:cNvCxnSpPr/>
          <p:nvPr/>
        </p:nvCxnSpPr>
        <p:spPr>
          <a:xfrm flipH="1">
            <a:off x="1978025" y="4572000"/>
            <a:ext cx="463550" cy="685800"/>
          </a:xfrm>
          <a:prstGeom prst="straightConnector1">
            <a:avLst/>
          </a:prstGeom>
          <a:noFill/>
          <a:ln cap="sq" cmpd="sng" w="12600">
            <a:solidFill>
              <a:srgbClr val="000000"/>
            </a:solidFill>
            <a:prstDash val="solid"/>
            <a:miter lim="800000"/>
            <a:headEnd len="med" w="med" type="none"/>
            <a:tailEnd len="med" w="med" type="none"/>
          </a:ln>
        </p:spPr>
      </p:cxnSp>
      <p:cxnSp>
        <p:nvCxnSpPr>
          <p:cNvPr id="4458" name="Google Shape;4458;p75"/>
          <p:cNvCxnSpPr/>
          <p:nvPr/>
        </p:nvCxnSpPr>
        <p:spPr>
          <a:xfrm>
            <a:off x="47244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459" name="Google Shape;4459;p75"/>
          <p:cNvCxnSpPr/>
          <p:nvPr/>
        </p:nvCxnSpPr>
        <p:spPr>
          <a:xfrm flipH="1">
            <a:off x="42640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460" name="Google Shape;4460;p75"/>
          <p:cNvCxnSpPr/>
          <p:nvPr/>
        </p:nvCxnSpPr>
        <p:spPr>
          <a:xfrm>
            <a:off x="6096000" y="4572000"/>
            <a:ext cx="1587"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4461" name="Google Shape;4461;p75"/>
          <p:cNvCxnSpPr/>
          <p:nvPr/>
        </p:nvCxnSpPr>
        <p:spPr>
          <a:xfrm flipH="1">
            <a:off x="56356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462" name="Google Shape;4462;p75"/>
          <p:cNvCxnSpPr/>
          <p:nvPr/>
        </p:nvCxnSpPr>
        <p:spPr>
          <a:xfrm>
            <a:off x="33528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463" name="Google Shape;4463;p75"/>
          <p:cNvCxnSpPr/>
          <p:nvPr/>
        </p:nvCxnSpPr>
        <p:spPr>
          <a:xfrm flipH="1">
            <a:off x="28924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464" name="Google Shape;4464;p75"/>
          <p:cNvCxnSpPr/>
          <p:nvPr/>
        </p:nvCxnSpPr>
        <p:spPr>
          <a:xfrm>
            <a:off x="3352800" y="4572000"/>
            <a:ext cx="4572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465" name="Google Shape;4465;p75"/>
          <p:cNvCxnSpPr/>
          <p:nvPr/>
        </p:nvCxnSpPr>
        <p:spPr>
          <a:xfrm>
            <a:off x="51816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466" name="Google Shape;4466;p75"/>
          <p:cNvCxnSpPr/>
          <p:nvPr/>
        </p:nvCxnSpPr>
        <p:spPr>
          <a:xfrm>
            <a:off x="65532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467" name="Google Shape;4467;p75"/>
          <p:cNvCxnSpPr/>
          <p:nvPr/>
        </p:nvCxnSpPr>
        <p:spPr>
          <a:xfrm>
            <a:off x="7010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468" name="Google Shape;4468;p75"/>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469" name="Google Shape;4469;p75"/>
          <p:cNvCxnSpPr/>
          <p:nvPr/>
        </p:nvCxnSpPr>
        <p:spPr>
          <a:xfrm flipH="1">
            <a:off x="2435225" y="3733800"/>
            <a:ext cx="6159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470" name="Google Shape;4470;p75"/>
          <p:cNvCxnSpPr/>
          <p:nvPr/>
        </p:nvCxnSpPr>
        <p:spPr>
          <a:xfrm>
            <a:off x="3048000" y="3733800"/>
            <a:ext cx="3048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471" name="Google Shape;4471;p75"/>
          <p:cNvCxnSpPr/>
          <p:nvPr/>
        </p:nvCxnSpPr>
        <p:spPr>
          <a:xfrm>
            <a:off x="3962400" y="3733800"/>
            <a:ext cx="7620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472" name="Google Shape;4472;p75"/>
          <p:cNvCxnSpPr/>
          <p:nvPr/>
        </p:nvCxnSpPr>
        <p:spPr>
          <a:xfrm>
            <a:off x="4876800" y="3733800"/>
            <a:ext cx="3048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473" name="Google Shape;4473;p75"/>
          <p:cNvCxnSpPr/>
          <p:nvPr/>
        </p:nvCxnSpPr>
        <p:spPr>
          <a:xfrm>
            <a:off x="5638800" y="3733800"/>
            <a:ext cx="45720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4474" name="Google Shape;4474;p75"/>
          <p:cNvCxnSpPr/>
          <p:nvPr/>
        </p:nvCxnSpPr>
        <p:spPr>
          <a:xfrm>
            <a:off x="6553200" y="37338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475" name="Google Shape;4475;p75"/>
          <p:cNvCxnSpPr/>
          <p:nvPr/>
        </p:nvCxnSpPr>
        <p:spPr>
          <a:xfrm>
            <a:off x="65532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476" name="Google Shape;4476;p75"/>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4477" name="Google Shape;4477;p75"/>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78" name="Google Shape;4478;p75"/>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79" name="Google Shape;4479;p75"/>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80" name="Google Shape;4480;p75"/>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4481" name="Google Shape;4481;p75"/>
          <p:cNvCxnSpPr/>
          <p:nvPr/>
        </p:nvCxnSpPr>
        <p:spPr>
          <a:xfrm flipH="1">
            <a:off x="3044825" y="3048000"/>
            <a:ext cx="4635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4482" name="Google Shape;4482;p75"/>
          <p:cNvCxnSpPr/>
          <p:nvPr/>
        </p:nvCxnSpPr>
        <p:spPr>
          <a:xfrm flipH="1">
            <a:off x="3959225" y="3048000"/>
            <a:ext cx="6159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4483" name="Google Shape;4483;p75"/>
          <p:cNvCxnSpPr/>
          <p:nvPr/>
        </p:nvCxnSpPr>
        <p:spPr>
          <a:xfrm>
            <a:off x="4572000" y="3048000"/>
            <a:ext cx="304800" cy="533400"/>
          </a:xfrm>
          <a:prstGeom prst="straightConnector1">
            <a:avLst/>
          </a:prstGeom>
          <a:noFill/>
          <a:ln cap="sq" cmpd="sng" w="9525">
            <a:solidFill>
              <a:srgbClr val="C0504D"/>
            </a:solidFill>
            <a:prstDash val="solid"/>
            <a:miter lim="800000"/>
            <a:headEnd len="med" w="med" type="none"/>
            <a:tailEnd len="med" w="med" type="none"/>
          </a:ln>
        </p:spPr>
      </p:cxnSp>
      <p:cxnSp>
        <p:nvCxnSpPr>
          <p:cNvPr id="4484" name="Google Shape;4484;p75"/>
          <p:cNvCxnSpPr/>
          <p:nvPr/>
        </p:nvCxnSpPr>
        <p:spPr>
          <a:xfrm>
            <a:off x="5638800" y="3048000"/>
            <a:ext cx="1587"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4485" name="Google Shape;4485;p75"/>
          <p:cNvCxnSpPr/>
          <p:nvPr/>
        </p:nvCxnSpPr>
        <p:spPr>
          <a:xfrm>
            <a:off x="5638800" y="3048000"/>
            <a:ext cx="914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4486" name="Google Shape;4486;p75"/>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4487" name="Google Shape;4487;p75"/>
          <p:cNvCxnSpPr/>
          <p:nvPr/>
        </p:nvCxnSpPr>
        <p:spPr>
          <a:xfrm flipH="1">
            <a:off x="3502025" y="2438400"/>
            <a:ext cx="5397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4488" name="Google Shape;4488;p75"/>
          <p:cNvCxnSpPr/>
          <p:nvPr/>
        </p:nvCxnSpPr>
        <p:spPr>
          <a:xfrm>
            <a:off x="4038600" y="2438400"/>
            <a:ext cx="53340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4489" name="Google Shape;4489;p75"/>
          <p:cNvCxnSpPr/>
          <p:nvPr/>
        </p:nvCxnSpPr>
        <p:spPr>
          <a:xfrm flipH="1">
            <a:off x="5635625" y="2438400"/>
            <a:ext cx="5397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4490" name="Google Shape;4490;p75"/>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4491" name="Google Shape;4491;p75"/>
          <p:cNvCxnSpPr/>
          <p:nvPr/>
        </p:nvCxnSpPr>
        <p:spPr>
          <a:xfrm flipH="1">
            <a:off x="4035425" y="1828800"/>
            <a:ext cx="10731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4492" name="Google Shape;4492;p75"/>
          <p:cNvCxnSpPr/>
          <p:nvPr/>
        </p:nvCxnSpPr>
        <p:spPr>
          <a:xfrm>
            <a:off x="5105400" y="1828800"/>
            <a:ext cx="1066800" cy="457200"/>
          </a:xfrm>
          <a:prstGeom prst="straightConnector1">
            <a:avLst/>
          </a:prstGeom>
          <a:noFill/>
          <a:ln cap="sq" cmpd="sng" w="38150">
            <a:solidFill>
              <a:srgbClr val="000000"/>
            </a:solidFill>
            <a:prstDash val="solid"/>
            <a:miter lim="800000"/>
            <a:headEnd len="med" w="med" type="none"/>
            <a:tailEnd len="med" w="med" type="none"/>
          </a:ln>
        </p:spPr>
      </p:cxnSp>
      <p:sp>
        <p:nvSpPr>
          <p:cNvPr id="4493" name="Google Shape;4493;p75"/>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4494" name="Google Shape;4494;p75"/>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495" name="Google Shape;4495;p75"/>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496" name="Google Shape;4496;p75"/>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4497" name="Google Shape;4497;p75"/>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498" name="Google Shape;4498;p75"/>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4499" name="Google Shape;4499;p75"/>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500" name="Google Shape;4500;p75"/>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4501" name="Google Shape;4501;p75"/>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502" name="Google Shape;4502;p75"/>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4503" name="Google Shape;4503;p75"/>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504" name="Google Shape;4504;p75"/>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505" name="Google Shape;4505;p75"/>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506" name="Google Shape;4506;p75"/>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4507" name="Google Shape;4507;p75"/>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4508" name="Google Shape;4508;p75"/>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509" name="Google Shape;4509;p75"/>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510" name="Google Shape;4510;p75"/>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4511" name="Google Shape;4511;p75"/>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4512" name="Google Shape;4512;p75"/>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513" name="Google Shape;4513;p75"/>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514" name="Google Shape;4514;p75"/>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515" name="Google Shape;4515;p75"/>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4516" name="Google Shape;4516;p75"/>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517" name="Google Shape;4517;p75"/>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518" name="Google Shape;4518;p75"/>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4519" name="Google Shape;4519;p75"/>
          <p:cNvSpPr txBox="1"/>
          <p:nvPr/>
        </p:nvSpPr>
        <p:spPr>
          <a:xfrm>
            <a:off x="2667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4520" name="Google Shape;4520;p75"/>
          <p:cNvSpPr txBox="1"/>
          <p:nvPr/>
        </p:nvSpPr>
        <p:spPr>
          <a:xfrm>
            <a:off x="32004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sp>
        <p:nvSpPr>
          <p:cNvPr id="4521" name="Google Shape;4521;p75"/>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4522" name="Google Shape;4522;p75"/>
          <p:cNvSpPr txBox="1"/>
          <p:nvPr/>
        </p:nvSpPr>
        <p:spPr>
          <a:xfrm>
            <a:off x="20574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4523" name="Google Shape;4523;p75"/>
          <p:cNvSpPr txBox="1"/>
          <p:nvPr/>
        </p:nvSpPr>
        <p:spPr>
          <a:xfrm>
            <a:off x="25908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4524" name="Google Shape;4524;p75"/>
          <p:cNvSpPr txBox="1"/>
          <p:nvPr/>
        </p:nvSpPr>
        <p:spPr>
          <a:xfrm>
            <a:off x="30480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3</a:t>
            </a:r>
            <a:endParaRPr/>
          </a:p>
        </p:txBody>
      </p:sp>
      <p:sp>
        <p:nvSpPr>
          <p:cNvPr id="4525" name="Google Shape;4525;p75"/>
          <p:cNvSpPr txBox="1"/>
          <p:nvPr/>
        </p:nvSpPr>
        <p:spPr>
          <a:xfrm>
            <a:off x="3733800" y="22177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4526" name="Google Shape;4526;p75"/>
          <p:cNvSpPr txBox="1"/>
          <p:nvPr/>
        </p:nvSpPr>
        <p:spPr>
          <a:xfrm>
            <a:off x="39624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4527" name="Google Shape;4527;p75"/>
          <p:cNvSpPr txBox="1"/>
          <p:nvPr/>
        </p:nvSpPr>
        <p:spPr>
          <a:xfrm>
            <a:off x="44196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4528" name="Google Shape;4528;p75"/>
          <p:cNvSpPr txBox="1"/>
          <p:nvPr/>
        </p:nvSpPr>
        <p:spPr>
          <a:xfrm>
            <a:off x="36576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4529" name="Google Shape;4529;p75"/>
          <p:cNvSpPr txBox="1"/>
          <p:nvPr/>
        </p:nvSpPr>
        <p:spPr>
          <a:xfrm>
            <a:off x="42672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4530" name="Google Shape;4530;p75"/>
          <p:cNvSpPr txBox="1"/>
          <p:nvPr/>
        </p:nvSpPr>
        <p:spPr>
          <a:xfrm>
            <a:off x="53340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1</a:t>
            </a:r>
            <a:endParaRPr/>
          </a:p>
        </p:txBody>
      </p:sp>
      <p:sp>
        <p:nvSpPr>
          <p:cNvPr id="4531" name="Google Shape;4531;p75"/>
          <p:cNvSpPr txBox="1"/>
          <p:nvPr/>
        </p:nvSpPr>
        <p:spPr>
          <a:xfrm>
            <a:off x="57912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1</a:t>
            </a:r>
            <a:endParaRPr/>
          </a:p>
        </p:txBody>
      </p:sp>
      <p:sp>
        <p:nvSpPr>
          <p:cNvPr id="4532" name="Google Shape;4532;p75"/>
          <p:cNvSpPr txBox="1"/>
          <p:nvPr/>
        </p:nvSpPr>
        <p:spPr>
          <a:xfrm>
            <a:off x="57150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cxnSp>
        <p:nvCxnSpPr>
          <p:cNvPr id="4533" name="Google Shape;4533;p75"/>
          <p:cNvCxnSpPr/>
          <p:nvPr/>
        </p:nvCxnSpPr>
        <p:spPr>
          <a:xfrm>
            <a:off x="5638800" y="3048000"/>
            <a:ext cx="1587" cy="533400"/>
          </a:xfrm>
          <a:prstGeom prst="straightConnector1">
            <a:avLst/>
          </a:prstGeom>
          <a:noFill/>
          <a:ln cap="sq" cmpd="sng" w="38150">
            <a:solidFill>
              <a:srgbClr val="000000"/>
            </a:solidFill>
            <a:prstDash val="solid"/>
            <a:miter lim="800000"/>
            <a:headEnd len="med" w="med" type="none"/>
            <a:tailEnd len="med" w="med" type="none"/>
          </a:ln>
        </p:spPr>
      </p:cxnSp>
      <p:sp>
        <p:nvSpPr>
          <p:cNvPr id="4534" name="Google Shape;4534;p75"/>
          <p:cNvSpPr txBox="1"/>
          <p:nvPr/>
        </p:nvSpPr>
        <p:spPr>
          <a:xfrm>
            <a:off x="4800600" y="1608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grpSp>
        <p:nvGrpSpPr>
          <p:cNvPr id="4535" name="Google Shape;4535;p75"/>
          <p:cNvGrpSpPr/>
          <p:nvPr/>
        </p:nvGrpSpPr>
        <p:grpSpPr>
          <a:xfrm>
            <a:off x="609600" y="1143000"/>
            <a:ext cx="911225" cy="655637"/>
            <a:chOff x="384" y="720"/>
            <a:chExt cx="574" cy="413"/>
          </a:xfrm>
        </p:grpSpPr>
        <p:sp>
          <p:nvSpPr>
            <p:cNvPr id="4536" name="Google Shape;4536;p75"/>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37" name="Google Shape;4537;p75"/>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38" name="Google Shape;4538;p75"/>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4539" name="Google Shape;4539;p75"/>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4540" name="Google Shape;4540;p75"/>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4541" name="Google Shape;4541;p75"/>
          <p:cNvSpPr txBox="1"/>
          <p:nvPr/>
        </p:nvSpPr>
        <p:spPr>
          <a:xfrm>
            <a:off x="2286000" y="4572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48" name="Shape 4548"/>
        <p:cNvGrpSpPr/>
        <p:nvPr/>
      </p:nvGrpSpPr>
      <p:grpSpPr>
        <a:xfrm>
          <a:off x="0" y="0"/>
          <a:ext cx="0" cy="0"/>
          <a:chOff x="0" y="0"/>
          <a:chExt cx="0" cy="0"/>
        </a:xfrm>
      </p:grpSpPr>
      <p:sp>
        <p:nvSpPr>
          <p:cNvPr id="4549" name="Google Shape;4549;p76"/>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50" name="Google Shape;4550;p76"/>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51" name="Google Shape;4551;p76"/>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52" name="Google Shape;4552;p76"/>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53" name="Google Shape;4553;p76"/>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54" name="Google Shape;4554;p76"/>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55" name="Google Shape;4555;p76"/>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56" name="Google Shape;4556;p76"/>
          <p:cNvSpPr txBox="1"/>
          <p:nvPr/>
        </p:nvSpPr>
        <p:spPr>
          <a:xfrm>
            <a:off x="5105400" y="44196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57" name="Google Shape;4557;p76"/>
          <p:cNvSpPr txBox="1"/>
          <p:nvPr/>
        </p:nvSpPr>
        <p:spPr>
          <a:xfrm>
            <a:off x="6934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58" name="Google Shape;4558;p76"/>
          <p:cNvSpPr txBox="1"/>
          <p:nvPr/>
        </p:nvSpPr>
        <p:spPr>
          <a:xfrm>
            <a:off x="4800600" y="35814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59" name="Google Shape;4559;p76"/>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60" name="Google Shape;4560;p76"/>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61" name="Google Shape;4561;p76"/>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62" name="Google Shape;4562;p76"/>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63" name="Google Shape;4563;p76"/>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64" name="Google Shape;4564;p76"/>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65" name="Google Shape;4565;p76"/>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66" name="Google Shape;4566;p76"/>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67" name="Google Shape;4567;p76"/>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68" name="Google Shape;4568;p76"/>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69" name="Google Shape;4569;p76"/>
          <p:cNvSpPr txBox="1"/>
          <p:nvPr/>
        </p:nvSpPr>
        <p:spPr>
          <a:xfrm>
            <a:off x="3962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70" name="Google Shape;4570;p76"/>
          <p:cNvSpPr txBox="1"/>
          <p:nvPr/>
        </p:nvSpPr>
        <p:spPr>
          <a:xfrm>
            <a:off x="2590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71" name="Google Shape;4571;p76"/>
          <p:cNvSpPr txBox="1"/>
          <p:nvPr/>
        </p:nvSpPr>
        <p:spPr>
          <a:xfrm>
            <a:off x="3505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72" name="Google Shape;4572;p76"/>
          <p:cNvSpPr txBox="1"/>
          <p:nvPr/>
        </p:nvSpPr>
        <p:spPr>
          <a:xfrm>
            <a:off x="3733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73" name="Google Shape;4573;p76"/>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74" name="Google Shape;4574;p76"/>
          <p:cNvSpPr txBox="1"/>
          <p:nvPr/>
        </p:nvSpPr>
        <p:spPr>
          <a:xfrm>
            <a:off x="3048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75" name="Google Shape;4575;p76"/>
          <p:cNvSpPr txBox="1"/>
          <p:nvPr/>
        </p:nvSpPr>
        <p:spPr>
          <a:xfrm>
            <a:off x="3276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76" name="Google Shape;4576;p76"/>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77" name="Google Shape;4577;p76"/>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78" name="Google Shape;4578;p76"/>
          <p:cNvSpPr txBox="1"/>
          <p:nvPr/>
        </p:nvSpPr>
        <p:spPr>
          <a:xfrm>
            <a:off x="4648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79" name="Google Shape;4579;p76"/>
          <p:cNvSpPr txBox="1"/>
          <p:nvPr/>
        </p:nvSpPr>
        <p:spPr>
          <a:xfrm>
            <a:off x="6248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80" name="Google Shape;4580;p76"/>
          <p:cNvSpPr txBox="1"/>
          <p:nvPr/>
        </p:nvSpPr>
        <p:spPr>
          <a:xfrm>
            <a:off x="4876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81" name="Google Shape;4581;p76"/>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82" name="Google Shape;4582;p76"/>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83" name="Google Shape;4583;p76"/>
          <p:cNvSpPr txBox="1"/>
          <p:nvPr/>
        </p:nvSpPr>
        <p:spPr>
          <a:xfrm>
            <a:off x="5105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84" name="Google Shape;4584;p76"/>
          <p:cNvSpPr txBox="1"/>
          <p:nvPr/>
        </p:nvSpPr>
        <p:spPr>
          <a:xfrm>
            <a:off x="5334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85" name="Google Shape;4585;p76"/>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86" name="Google Shape;4586;p76"/>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87" name="Google Shape;4587;p76"/>
          <p:cNvSpPr txBox="1"/>
          <p:nvPr/>
        </p:nvSpPr>
        <p:spPr>
          <a:xfrm>
            <a:off x="6705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88" name="Google Shape;4588;p76"/>
          <p:cNvSpPr txBox="1"/>
          <p:nvPr/>
        </p:nvSpPr>
        <p:spPr>
          <a:xfrm>
            <a:off x="6934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89" name="Google Shape;4589;p76"/>
          <p:cNvSpPr txBox="1"/>
          <p:nvPr/>
        </p:nvSpPr>
        <p:spPr>
          <a:xfrm>
            <a:off x="7162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90" name="Google Shape;4590;p76"/>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91" name="Google Shape;4591;p76"/>
          <p:cNvSpPr txBox="1"/>
          <p:nvPr/>
        </p:nvSpPr>
        <p:spPr>
          <a:xfrm>
            <a:off x="6934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92" name="Google Shape;4592;p76"/>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93" name="Google Shape;4593;p76"/>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94" name="Google Shape;4594;p76"/>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95" name="Google Shape;4595;p76"/>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96" name="Google Shape;4596;p76"/>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97" name="Google Shape;4597;p76"/>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98" name="Google Shape;4598;p76"/>
          <p:cNvSpPr txBox="1"/>
          <p:nvPr/>
        </p:nvSpPr>
        <p:spPr>
          <a:xfrm>
            <a:off x="32766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99" name="Google Shape;4599;p76"/>
          <p:cNvSpPr txBox="1"/>
          <p:nvPr/>
        </p:nvSpPr>
        <p:spPr>
          <a:xfrm>
            <a:off x="51054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600" name="Google Shape;4600;p76"/>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601" name="Google Shape;4601;p76"/>
          <p:cNvSpPr txBox="1"/>
          <p:nvPr/>
        </p:nvSpPr>
        <p:spPr>
          <a:xfrm>
            <a:off x="37338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602" name="Google Shape;4602;p76"/>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603" name="Google Shape;4603;p76"/>
          <p:cNvSpPr txBox="1"/>
          <p:nvPr/>
        </p:nvSpPr>
        <p:spPr>
          <a:xfrm>
            <a:off x="46482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4604" name="Google Shape;4604;p76"/>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605" name="Google Shape;4605;p76"/>
          <p:cNvCxnSpPr/>
          <p:nvPr/>
        </p:nvCxnSpPr>
        <p:spPr>
          <a:xfrm>
            <a:off x="1981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606" name="Google Shape;4606;p76"/>
          <p:cNvCxnSpPr/>
          <p:nvPr/>
        </p:nvCxnSpPr>
        <p:spPr>
          <a:xfrm>
            <a:off x="51816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607" name="Google Shape;4607;p76"/>
          <p:cNvCxnSpPr/>
          <p:nvPr/>
        </p:nvCxnSpPr>
        <p:spPr>
          <a:xfrm>
            <a:off x="51816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608" name="Google Shape;4608;p76"/>
          <p:cNvCxnSpPr/>
          <p:nvPr/>
        </p:nvCxnSpPr>
        <p:spPr>
          <a:xfrm>
            <a:off x="56388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609" name="Google Shape;4609;p76"/>
          <p:cNvCxnSpPr/>
          <p:nvPr/>
        </p:nvCxnSpPr>
        <p:spPr>
          <a:xfrm>
            <a:off x="56388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610" name="Google Shape;4610;p76"/>
          <p:cNvCxnSpPr/>
          <p:nvPr/>
        </p:nvCxnSpPr>
        <p:spPr>
          <a:xfrm>
            <a:off x="6096000" y="5410200"/>
            <a:ext cx="1587"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4611" name="Google Shape;4611;p76"/>
          <p:cNvCxnSpPr/>
          <p:nvPr/>
        </p:nvCxnSpPr>
        <p:spPr>
          <a:xfrm>
            <a:off x="6096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612" name="Google Shape;4612;p76"/>
          <p:cNvCxnSpPr/>
          <p:nvPr/>
        </p:nvCxnSpPr>
        <p:spPr>
          <a:xfrm>
            <a:off x="65532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613" name="Google Shape;4613;p76"/>
          <p:cNvCxnSpPr/>
          <p:nvPr/>
        </p:nvCxnSpPr>
        <p:spPr>
          <a:xfrm>
            <a:off x="6553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614" name="Google Shape;4614;p76"/>
          <p:cNvCxnSpPr/>
          <p:nvPr/>
        </p:nvCxnSpPr>
        <p:spPr>
          <a:xfrm>
            <a:off x="7010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615" name="Google Shape;4615;p76"/>
          <p:cNvCxnSpPr/>
          <p:nvPr/>
        </p:nvCxnSpPr>
        <p:spPr>
          <a:xfrm>
            <a:off x="7010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616" name="Google Shape;4616;p76"/>
          <p:cNvCxnSpPr/>
          <p:nvPr/>
        </p:nvCxnSpPr>
        <p:spPr>
          <a:xfrm>
            <a:off x="38100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617" name="Google Shape;4617;p76"/>
          <p:cNvCxnSpPr/>
          <p:nvPr/>
        </p:nvCxnSpPr>
        <p:spPr>
          <a:xfrm>
            <a:off x="3810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618" name="Google Shape;4618;p76"/>
          <p:cNvCxnSpPr/>
          <p:nvPr/>
        </p:nvCxnSpPr>
        <p:spPr>
          <a:xfrm>
            <a:off x="24384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619" name="Google Shape;4619;p76"/>
          <p:cNvCxnSpPr/>
          <p:nvPr/>
        </p:nvCxnSpPr>
        <p:spPr>
          <a:xfrm>
            <a:off x="2438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620" name="Google Shape;4620;p76"/>
          <p:cNvCxnSpPr/>
          <p:nvPr/>
        </p:nvCxnSpPr>
        <p:spPr>
          <a:xfrm>
            <a:off x="47244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621" name="Google Shape;4621;p76"/>
          <p:cNvCxnSpPr/>
          <p:nvPr/>
        </p:nvCxnSpPr>
        <p:spPr>
          <a:xfrm>
            <a:off x="4724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622" name="Google Shape;4622;p76"/>
          <p:cNvCxnSpPr/>
          <p:nvPr/>
        </p:nvCxnSpPr>
        <p:spPr>
          <a:xfrm>
            <a:off x="4267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623" name="Google Shape;4623;p76"/>
          <p:cNvCxnSpPr/>
          <p:nvPr/>
        </p:nvCxnSpPr>
        <p:spPr>
          <a:xfrm>
            <a:off x="4267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624" name="Google Shape;4624;p76"/>
          <p:cNvCxnSpPr/>
          <p:nvPr/>
        </p:nvCxnSpPr>
        <p:spPr>
          <a:xfrm>
            <a:off x="28956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625" name="Google Shape;4625;p76"/>
          <p:cNvCxnSpPr/>
          <p:nvPr/>
        </p:nvCxnSpPr>
        <p:spPr>
          <a:xfrm flipH="1">
            <a:off x="3121025" y="5410200"/>
            <a:ext cx="23495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626" name="Google Shape;4626;p76"/>
          <p:cNvCxnSpPr/>
          <p:nvPr/>
        </p:nvCxnSpPr>
        <p:spPr>
          <a:xfrm>
            <a:off x="33528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627" name="Google Shape;4627;p76"/>
          <p:cNvCxnSpPr/>
          <p:nvPr/>
        </p:nvCxnSpPr>
        <p:spPr>
          <a:xfrm>
            <a:off x="33528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628" name="Google Shape;4628;p76"/>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629" name="Google Shape;4629;p76"/>
          <p:cNvCxnSpPr/>
          <p:nvPr/>
        </p:nvCxnSpPr>
        <p:spPr>
          <a:xfrm>
            <a:off x="24384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630" name="Google Shape;4630;p76"/>
          <p:cNvCxnSpPr/>
          <p:nvPr/>
        </p:nvCxnSpPr>
        <p:spPr>
          <a:xfrm flipH="1">
            <a:off x="1978025" y="4572000"/>
            <a:ext cx="463550" cy="685800"/>
          </a:xfrm>
          <a:prstGeom prst="straightConnector1">
            <a:avLst/>
          </a:prstGeom>
          <a:noFill/>
          <a:ln cap="sq" cmpd="sng" w="12600">
            <a:solidFill>
              <a:srgbClr val="000000"/>
            </a:solidFill>
            <a:prstDash val="solid"/>
            <a:miter lim="800000"/>
            <a:headEnd len="med" w="med" type="none"/>
            <a:tailEnd len="med" w="med" type="none"/>
          </a:ln>
        </p:spPr>
      </p:cxnSp>
      <p:cxnSp>
        <p:nvCxnSpPr>
          <p:cNvPr id="4631" name="Google Shape;4631;p76"/>
          <p:cNvCxnSpPr/>
          <p:nvPr/>
        </p:nvCxnSpPr>
        <p:spPr>
          <a:xfrm>
            <a:off x="47244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632" name="Google Shape;4632;p76"/>
          <p:cNvCxnSpPr/>
          <p:nvPr/>
        </p:nvCxnSpPr>
        <p:spPr>
          <a:xfrm flipH="1">
            <a:off x="42640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633" name="Google Shape;4633;p76"/>
          <p:cNvCxnSpPr/>
          <p:nvPr/>
        </p:nvCxnSpPr>
        <p:spPr>
          <a:xfrm>
            <a:off x="6096000" y="4572000"/>
            <a:ext cx="1587"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4634" name="Google Shape;4634;p76"/>
          <p:cNvCxnSpPr/>
          <p:nvPr/>
        </p:nvCxnSpPr>
        <p:spPr>
          <a:xfrm flipH="1">
            <a:off x="56356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635" name="Google Shape;4635;p76"/>
          <p:cNvCxnSpPr/>
          <p:nvPr/>
        </p:nvCxnSpPr>
        <p:spPr>
          <a:xfrm>
            <a:off x="33528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636" name="Google Shape;4636;p76"/>
          <p:cNvCxnSpPr/>
          <p:nvPr/>
        </p:nvCxnSpPr>
        <p:spPr>
          <a:xfrm flipH="1">
            <a:off x="28924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637" name="Google Shape;4637;p76"/>
          <p:cNvCxnSpPr/>
          <p:nvPr/>
        </p:nvCxnSpPr>
        <p:spPr>
          <a:xfrm>
            <a:off x="3352800" y="4572000"/>
            <a:ext cx="4572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638" name="Google Shape;4638;p76"/>
          <p:cNvCxnSpPr/>
          <p:nvPr/>
        </p:nvCxnSpPr>
        <p:spPr>
          <a:xfrm>
            <a:off x="51816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639" name="Google Shape;4639;p76"/>
          <p:cNvCxnSpPr/>
          <p:nvPr/>
        </p:nvCxnSpPr>
        <p:spPr>
          <a:xfrm>
            <a:off x="65532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640" name="Google Shape;4640;p76"/>
          <p:cNvCxnSpPr/>
          <p:nvPr/>
        </p:nvCxnSpPr>
        <p:spPr>
          <a:xfrm>
            <a:off x="7010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641" name="Google Shape;4641;p76"/>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642" name="Google Shape;4642;p76"/>
          <p:cNvCxnSpPr/>
          <p:nvPr/>
        </p:nvCxnSpPr>
        <p:spPr>
          <a:xfrm flipH="1">
            <a:off x="2435225" y="3733800"/>
            <a:ext cx="6159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643" name="Google Shape;4643;p76"/>
          <p:cNvCxnSpPr/>
          <p:nvPr/>
        </p:nvCxnSpPr>
        <p:spPr>
          <a:xfrm>
            <a:off x="3048000" y="3733800"/>
            <a:ext cx="3048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644" name="Google Shape;4644;p76"/>
          <p:cNvCxnSpPr/>
          <p:nvPr/>
        </p:nvCxnSpPr>
        <p:spPr>
          <a:xfrm>
            <a:off x="3962400" y="3733800"/>
            <a:ext cx="7620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645" name="Google Shape;4645;p76"/>
          <p:cNvCxnSpPr/>
          <p:nvPr/>
        </p:nvCxnSpPr>
        <p:spPr>
          <a:xfrm>
            <a:off x="4876800" y="3733800"/>
            <a:ext cx="3048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646" name="Google Shape;4646;p76"/>
          <p:cNvCxnSpPr/>
          <p:nvPr/>
        </p:nvCxnSpPr>
        <p:spPr>
          <a:xfrm>
            <a:off x="5638800" y="3733800"/>
            <a:ext cx="45720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4647" name="Google Shape;4647;p76"/>
          <p:cNvCxnSpPr/>
          <p:nvPr/>
        </p:nvCxnSpPr>
        <p:spPr>
          <a:xfrm>
            <a:off x="6553200" y="37338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648" name="Google Shape;4648;p76"/>
          <p:cNvCxnSpPr/>
          <p:nvPr/>
        </p:nvCxnSpPr>
        <p:spPr>
          <a:xfrm>
            <a:off x="65532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649" name="Google Shape;4649;p76"/>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4650" name="Google Shape;4650;p76"/>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651" name="Google Shape;4651;p76"/>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652" name="Google Shape;4652;p76"/>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653" name="Google Shape;4653;p76"/>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4654" name="Google Shape;4654;p76"/>
          <p:cNvCxnSpPr/>
          <p:nvPr/>
        </p:nvCxnSpPr>
        <p:spPr>
          <a:xfrm flipH="1">
            <a:off x="3044825" y="3048000"/>
            <a:ext cx="4635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4655" name="Google Shape;4655;p76"/>
          <p:cNvCxnSpPr/>
          <p:nvPr/>
        </p:nvCxnSpPr>
        <p:spPr>
          <a:xfrm flipH="1">
            <a:off x="3959225" y="3048000"/>
            <a:ext cx="6159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4656" name="Google Shape;4656;p76"/>
          <p:cNvCxnSpPr/>
          <p:nvPr/>
        </p:nvCxnSpPr>
        <p:spPr>
          <a:xfrm>
            <a:off x="4572000" y="3048000"/>
            <a:ext cx="304800" cy="533400"/>
          </a:xfrm>
          <a:prstGeom prst="straightConnector1">
            <a:avLst/>
          </a:prstGeom>
          <a:noFill/>
          <a:ln cap="sq" cmpd="sng" w="9525">
            <a:solidFill>
              <a:srgbClr val="C0504D"/>
            </a:solidFill>
            <a:prstDash val="solid"/>
            <a:miter lim="800000"/>
            <a:headEnd len="med" w="med" type="none"/>
            <a:tailEnd len="med" w="med" type="none"/>
          </a:ln>
        </p:spPr>
      </p:cxnSp>
      <p:cxnSp>
        <p:nvCxnSpPr>
          <p:cNvPr id="4657" name="Google Shape;4657;p76"/>
          <p:cNvCxnSpPr/>
          <p:nvPr/>
        </p:nvCxnSpPr>
        <p:spPr>
          <a:xfrm>
            <a:off x="5638800" y="3048000"/>
            <a:ext cx="1587"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4658" name="Google Shape;4658;p76"/>
          <p:cNvCxnSpPr/>
          <p:nvPr/>
        </p:nvCxnSpPr>
        <p:spPr>
          <a:xfrm>
            <a:off x="5638800" y="3048000"/>
            <a:ext cx="914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4659" name="Google Shape;4659;p76"/>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4660" name="Google Shape;4660;p76"/>
          <p:cNvCxnSpPr/>
          <p:nvPr/>
        </p:nvCxnSpPr>
        <p:spPr>
          <a:xfrm flipH="1">
            <a:off x="3502025" y="2438400"/>
            <a:ext cx="5397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4661" name="Google Shape;4661;p76"/>
          <p:cNvCxnSpPr/>
          <p:nvPr/>
        </p:nvCxnSpPr>
        <p:spPr>
          <a:xfrm>
            <a:off x="4038600" y="2438400"/>
            <a:ext cx="53340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4662" name="Google Shape;4662;p76"/>
          <p:cNvCxnSpPr/>
          <p:nvPr/>
        </p:nvCxnSpPr>
        <p:spPr>
          <a:xfrm flipH="1">
            <a:off x="5635625" y="2438400"/>
            <a:ext cx="5397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4663" name="Google Shape;4663;p76"/>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4664" name="Google Shape;4664;p76"/>
          <p:cNvCxnSpPr/>
          <p:nvPr/>
        </p:nvCxnSpPr>
        <p:spPr>
          <a:xfrm flipH="1">
            <a:off x="4035425" y="1828800"/>
            <a:ext cx="10731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4665" name="Google Shape;4665;p76"/>
          <p:cNvCxnSpPr/>
          <p:nvPr/>
        </p:nvCxnSpPr>
        <p:spPr>
          <a:xfrm>
            <a:off x="5105400" y="1828800"/>
            <a:ext cx="1066800" cy="457200"/>
          </a:xfrm>
          <a:prstGeom prst="straightConnector1">
            <a:avLst/>
          </a:prstGeom>
          <a:noFill/>
          <a:ln cap="sq" cmpd="sng" w="38150">
            <a:solidFill>
              <a:srgbClr val="000000"/>
            </a:solidFill>
            <a:prstDash val="solid"/>
            <a:miter lim="800000"/>
            <a:headEnd len="med" w="med" type="none"/>
            <a:tailEnd len="med" w="med" type="none"/>
          </a:ln>
        </p:spPr>
      </p:cxnSp>
      <p:sp>
        <p:nvSpPr>
          <p:cNvPr id="4666" name="Google Shape;4666;p76"/>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4667" name="Google Shape;4667;p76"/>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668" name="Google Shape;4668;p76"/>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669" name="Google Shape;4669;p76"/>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4670" name="Google Shape;4670;p76"/>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671" name="Google Shape;4671;p76"/>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4672" name="Google Shape;4672;p76"/>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673" name="Google Shape;4673;p76"/>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4674" name="Google Shape;4674;p76"/>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675" name="Google Shape;4675;p76"/>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4676" name="Google Shape;4676;p76"/>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677" name="Google Shape;4677;p76"/>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678" name="Google Shape;4678;p76"/>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679" name="Google Shape;4679;p76"/>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4680" name="Google Shape;4680;p76"/>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4681" name="Google Shape;4681;p76"/>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682" name="Google Shape;4682;p76"/>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683" name="Google Shape;4683;p76"/>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4684" name="Google Shape;4684;p76"/>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4685" name="Google Shape;4685;p76"/>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686" name="Google Shape;4686;p76"/>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687" name="Google Shape;4687;p76"/>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688" name="Google Shape;4688;p76"/>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4689" name="Google Shape;4689;p76"/>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690" name="Google Shape;4690;p76"/>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691" name="Google Shape;4691;p76"/>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4692" name="Google Shape;4692;p76"/>
          <p:cNvSpPr txBox="1"/>
          <p:nvPr/>
        </p:nvSpPr>
        <p:spPr>
          <a:xfrm>
            <a:off x="2667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4693" name="Google Shape;4693;p76"/>
          <p:cNvSpPr txBox="1"/>
          <p:nvPr/>
        </p:nvSpPr>
        <p:spPr>
          <a:xfrm>
            <a:off x="32004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sp>
        <p:nvSpPr>
          <p:cNvPr id="4694" name="Google Shape;4694;p76"/>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4695" name="Google Shape;4695;p76"/>
          <p:cNvSpPr txBox="1"/>
          <p:nvPr/>
        </p:nvSpPr>
        <p:spPr>
          <a:xfrm>
            <a:off x="20574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4696" name="Google Shape;4696;p76"/>
          <p:cNvSpPr txBox="1"/>
          <p:nvPr/>
        </p:nvSpPr>
        <p:spPr>
          <a:xfrm>
            <a:off x="25908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4697" name="Google Shape;4697;p76"/>
          <p:cNvSpPr txBox="1"/>
          <p:nvPr/>
        </p:nvSpPr>
        <p:spPr>
          <a:xfrm>
            <a:off x="30480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3</a:t>
            </a:r>
            <a:endParaRPr/>
          </a:p>
        </p:txBody>
      </p:sp>
      <p:sp>
        <p:nvSpPr>
          <p:cNvPr id="4698" name="Google Shape;4698;p76"/>
          <p:cNvSpPr txBox="1"/>
          <p:nvPr/>
        </p:nvSpPr>
        <p:spPr>
          <a:xfrm>
            <a:off x="3733800" y="22177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4699" name="Google Shape;4699;p76"/>
          <p:cNvSpPr txBox="1"/>
          <p:nvPr/>
        </p:nvSpPr>
        <p:spPr>
          <a:xfrm>
            <a:off x="39624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4700" name="Google Shape;4700;p76"/>
          <p:cNvSpPr txBox="1"/>
          <p:nvPr/>
        </p:nvSpPr>
        <p:spPr>
          <a:xfrm>
            <a:off x="44196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4701" name="Google Shape;4701;p76"/>
          <p:cNvSpPr txBox="1"/>
          <p:nvPr/>
        </p:nvSpPr>
        <p:spPr>
          <a:xfrm>
            <a:off x="36576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4702" name="Google Shape;4702;p76"/>
          <p:cNvSpPr txBox="1"/>
          <p:nvPr/>
        </p:nvSpPr>
        <p:spPr>
          <a:xfrm>
            <a:off x="42672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4703" name="Google Shape;4703;p76"/>
          <p:cNvSpPr txBox="1"/>
          <p:nvPr/>
        </p:nvSpPr>
        <p:spPr>
          <a:xfrm>
            <a:off x="53340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1</a:t>
            </a:r>
            <a:endParaRPr/>
          </a:p>
        </p:txBody>
      </p:sp>
      <p:sp>
        <p:nvSpPr>
          <p:cNvPr id="4704" name="Google Shape;4704;p76"/>
          <p:cNvSpPr txBox="1"/>
          <p:nvPr/>
        </p:nvSpPr>
        <p:spPr>
          <a:xfrm>
            <a:off x="57912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1</a:t>
            </a:r>
            <a:endParaRPr/>
          </a:p>
        </p:txBody>
      </p:sp>
      <p:sp>
        <p:nvSpPr>
          <p:cNvPr id="4705" name="Google Shape;4705;p76"/>
          <p:cNvSpPr txBox="1"/>
          <p:nvPr/>
        </p:nvSpPr>
        <p:spPr>
          <a:xfrm>
            <a:off x="57150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cxnSp>
        <p:nvCxnSpPr>
          <p:cNvPr id="4706" name="Google Shape;4706;p76"/>
          <p:cNvCxnSpPr/>
          <p:nvPr/>
        </p:nvCxnSpPr>
        <p:spPr>
          <a:xfrm>
            <a:off x="5638800" y="3048000"/>
            <a:ext cx="1587" cy="533400"/>
          </a:xfrm>
          <a:prstGeom prst="straightConnector1">
            <a:avLst/>
          </a:prstGeom>
          <a:noFill/>
          <a:ln cap="sq" cmpd="sng" w="38150">
            <a:solidFill>
              <a:srgbClr val="000000"/>
            </a:solidFill>
            <a:prstDash val="solid"/>
            <a:miter lim="800000"/>
            <a:headEnd len="med" w="med" type="none"/>
            <a:tailEnd len="med" w="med" type="none"/>
          </a:ln>
        </p:spPr>
      </p:cxnSp>
      <p:sp>
        <p:nvSpPr>
          <p:cNvPr id="4707" name="Google Shape;4707;p76"/>
          <p:cNvSpPr txBox="1"/>
          <p:nvPr/>
        </p:nvSpPr>
        <p:spPr>
          <a:xfrm>
            <a:off x="5334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1</a:t>
            </a:r>
            <a:endParaRPr/>
          </a:p>
        </p:txBody>
      </p:sp>
      <p:sp>
        <p:nvSpPr>
          <p:cNvPr id="4708" name="Google Shape;4708;p76"/>
          <p:cNvSpPr txBox="1"/>
          <p:nvPr/>
        </p:nvSpPr>
        <p:spPr>
          <a:xfrm>
            <a:off x="53340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1</a:t>
            </a:r>
            <a:endParaRPr/>
          </a:p>
        </p:txBody>
      </p:sp>
      <p:sp>
        <p:nvSpPr>
          <p:cNvPr id="4709" name="Google Shape;4709;p76"/>
          <p:cNvSpPr txBox="1"/>
          <p:nvPr/>
        </p:nvSpPr>
        <p:spPr>
          <a:xfrm>
            <a:off x="4800600" y="1608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grpSp>
        <p:nvGrpSpPr>
          <p:cNvPr id="4710" name="Google Shape;4710;p76"/>
          <p:cNvGrpSpPr/>
          <p:nvPr/>
        </p:nvGrpSpPr>
        <p:grpSpPr>
          <a:xfrm>
            <a:off x="609600" y="1143000"/>
            <a:ext cx="911225" cy="655637"/>
            <a:chOff x="384" y="720"/>
            <a:chExt cx="574" cy="413"/>
          </a:xfrm>
        </p:grpSpPr>
        <p:sp>
          <p:nvSpPr>
            <p:cNvPr id="4711" name="Google Shape;4711;p76"/>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12" name="Google Shape;4712;p76"/>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13" name="Google Shape;4713;p76"/>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4714" name="Google Shape;4714;p76"/>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4715" name="Google Shape;4715;p76"/>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4716" name="Google Shape;4716;p76"/>
          <p:cNvSpPr txBox="1"/>
          <p:nvPr/>
        </p:nvSpPr>
        <p:spPr>
          <a:xfrm>
            <a:off x="2286000" y="3810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23" name="Shape 4723"/>
        <p:cNvGrpSpPr/>
        <p:nvPr/>
      </p:nvGrpSpPr>
      <p:grpSpPr>
        <a:xfrm>
          <a:off x="0" y="0"/>
          <a:ext cx="0" cy="0"/>
          <a:chOff x="0" y="0"/>
          <a:chExt cx="0" cy="0"/>
        </a:xfrm>
      </p:grpSpPr>
      <p:sp>
        <p:nvSpPr>
          <p:cNvPr id="4724" name="Google Shape;4724;p77"/>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25" name="Google Shape;4725;p77"/>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26" name="Google Shape;4726;p77"/>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27" name="Google Shape;4727;p77"/>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28" name="Google Shape;4728;p77"/>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29" name="Google Shape;4729;p77"/>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30" name="Google Shape;4730;p77"/>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31" name="Google Shape;4731;p77"/>
          <p:cNvSpPr txBox="1"/>
          <p:nvPr/>
        </p:nvSpPr>
        <p:spPr>
          <a:xfrm>
            <a:off x="5105400" y="44196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32" name="Google Shape;4732;p77"/>
          <p:cNvSpPr txBox="1"/>
          <p:nvPr/>
        </p:nvSpPr>
        <p:spPr>
          <a:xfrm>
            <a:off x="6934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33" name="Google Shape;4733;p77"/>
          <p:cNvSpPr txBox="1"/>
          <p:nvPr/>
        </p:nvSpPr>
        <p:spPr>
          <a:xfrm>
            <a:off x="4800600" y="35814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34" name="Google Shape;4734;p77"/>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35" name="Google Shape;4735;p77"/>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36" name="Google Shape;4736;p77"/>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37" name="Google Shape;4737;p77"/>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38" name="Google Shape;4738;p77"/>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39" name="Google Shape;4739;p77"/>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40" name="Google Shape;4740;p77"/>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41" name="Google Shape;4741;p77"/>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42" name="Google Shape;4742;p77"/>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43" name="Google Shape;4743;p77"/>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44" name="Google Shape;4744;p77"/>
          <p:cNvSpPr txBox="1"/>
          <p:nvPr/>
        </p:nvSpPr>
        <p:spPr>
          <a:xfrm>
            <a:off x="3962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45" name="Google Shape;4745;p77"/>
          <p:cNvSpPr txBox="1"/>
          <p:nvPr/>
        </p:nvSpPr>
        <p:spPr>
          <a:xfrm>
            <a:off x="2590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46" name="Google Shape;4746;p77"/>
          <p:cNvSpPr txBox="1"/>
          <p:nvPr/>
        </p:nvSpPr>
        <p:spPr>
          <a:xfrm>
            <a:off x="3505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47" name="Google Shape;4747;p77"/>
          <p:cNvSpPr txBox="1"/>
          <p:nvPr/>
        </p:nvSpPr>
        <p:spPr>
          <a:xfrm>
            <a:off x="3733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48" name="Google Shape;4748;p77"/>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49" name="Google Shape;4749;p77"/>
          <p:cNvSpPr txBox="1"/>
          <p:nvPr/>
        </p:nvSpPr>
        <p:spPr>
          <a:xfrm>
            <a:off x="3048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50" name="Google Shape;4750;p77"/>
          <p:cNvSpPr txBox="1"/>
          <p:nvPr/>
        </p:nvSpPr>
        <p:spPr>
          <a:xfrm>
            <a:off x="3276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51" name="Google Shape;4751;p77"/>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52" name="Google Shape;4752;p77"/>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53" name="Google Shape;4753;p77"/>
          <p:cNvSpPr txBox="1"/>
          <p:nvPr/>
        </p:nvSpPr>
        <p:spPr>
          <a:xfrm>
            <a:off x="4648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54" name="Google Shape;4754;p77"/>
          <p:cNvSpPr txBox="1"/>
          <p:nvPr/>
        </p:nvSpPr>
        <p:spPr>
          <a:xfrm>
            <a:off x="6248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55" name="Google Shape;4755;p77"/>
          <p:cNvSpPr txBox="1"/>
          <p:nvPr/>
        </p:nvSpPr>
        <p:spPr>
          <a:xfrm>
            <a:off x="4876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56" name="Google Shape;4756;p77"/>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57" name="Google Shape;4757;p77"/>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58" name="Google Shape;4758;p77"/>
          <p:cNvSpPr txBox="1"/>
          <p:nvPr/>
        </p:nvSpPr>
        <p:spPr>
          <a:xfrm>
            <a:off x="5105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59" name="Google Shape;4759;p77"/>
          <p:cNvSpPr txBox="1"/>
          <p:nvPr/>
        </p:nvSpPr>
        <p:spPr>
          <a:xfrm>
            <a:off x="5334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60" name="Google Shape;4760;p77"/>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61" name="Google Shape;4761;p77"/>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62" name="Google Shape;4762;p77"/>
          <p:cNvSpPr txBox="1"/>
          <p:nvPr/>
        </p:nvSpPr>
        <p:spPr>
          <a:xfrm>
            <a:off x="6705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63" name="Google Shape;4763;p77"/>
          <p:cNvSpPr txBox="1"/>
          <p:nvPr/>
        </p:nvSpPr>
        <p:spPr>
          <a:xfrm>
            <a:off x="6934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64" name="Google Shape;4764;p77"/>
          <p:cNvSpPr txBox="1"/>
          <p:nvPr/>
        </p:nvSpPr>
        <p:spPr>
          <a:xfrm>
            <a:off x="7162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65" name="Google Shape;4765;p77"/>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66" name="Google Shape;4766;p77"/>
          <p:cNvSpPr txBox="1"/>
          <p:nvPr/>
        </p:nvSpPr>
        <p:spPr>
          <a:xfrm>
            <a:off x="6934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67" name="Google Shape;4767;p77"/>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68" name="Google Shape;4768;p77"/>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69" name="Google Shape;4769;p77"/>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70" name="Google Shape;4770;p77"/>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71" name="Google Shape;4771;p77"/>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72" name="Google Shape;4772;p77"/>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73" name="Google Shape;4773;p77"/>
          <p:cNvSpPr txBox="1"/>
          <p:nvPr/>
        </p:nvSpPr>
        <p:spPr>
          <a:xfrm>
            <a:off x="32766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74" name="Google Shape;4774;p77"/>
          <p:cNvSpPr txBox="1"/>
          <p:nvPr/>
        </p:nvSpPr>
        <p:spPr>
          <a:xfrm>
            <a:off x="51054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75" name="Google Shape;4775;p77"/>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76" name="Google Shape;4776;p77"/>
          <p:cNvSpPr txBox="1"/>
          <p:nvPr/>
        </p:nvSpPr>
        <p:spPr>
          <a:xfrm>
            <a:off x="37338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77" name="Google Shape;4777;p77"/>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78" name="Google Shape;4778;p77"/>
          <p:cNvSpPr txBox="1"/>
          <p:nvPr/>
        </p:nvSpPr>
        <p:spPr>
          <a:xfrm>
            <a:off x="46482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4779" name="Google Shape;4779;p77"/>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780" name="Google Shape;4780;p77"/>
          <p:cNvCxnSpPr/>
          <p:nvPr/>
        </p:nvCxnSpPr>
        <p:spPr>
          <a:xfrm>
            <a:off x="1981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781" name="Google Shape;4781;p77"/>
          <p:cNvCxnSpPr/>
          <p:nvPr/>
        </p:nvCxnSpPr>
        <p:spPr>
          <a:xfrm>
            <a:off x="51816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782" name="Google Shape;4782;p77"/>
          <p:cNvCxnSpPr/>
          <p:nvPr/>
        </p:nvCxnSpPr>
        <p:spPr>
          <a:xfrm>
            <a:off x="51816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783" name="Google Shape;4783;p77"/>
          <p:cNvCxnSpPr/>
          <p:nvPr/>
        </p:nvCxnSpPr>
        <p:spPr>
          <a:xfrm>
            <a:off x="56388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784" name="Google Shape;4784;p77"/>
          <p:cNvCxnSpPr/>
          <p:nvPr/>
        </p:nvCxnSpPr>
        <p:spPr>
          <a:xfrm>
            <a:off x="56388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785" name="Google Shape;4785;p77"/>
          <p:cNvCxnSpPr/>
          <p:nvPr/>
        </p:nvCxnSpPr>
        <p:spPr>
          <a:xfrm>
            <a:off x="60960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786" name="Google Shape;4786;p77"/>
          <p:cNvCxnSpPr/>
          <p:nvPr/>
        </p:nvCxnSpPr>
        <p:spPr>
          <a:xfrm>
            <a:off x="6096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787" name="Google Shape;4787;p77"/>
          <p:cNvCxnSpPr/>
          <p:nvPr/>
        </p:nvCxnSpPr>
        <p:spPr>
          <a:xfrm>
            <a:off x="6553200" y="5410200"/>
            <a:ext cx="1587"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4788" name="Google Shape;4788;p77"/>
          <p:cNvCxnSpPr/>
          <p:nvPr/>
        </p:nvCxnSpPr>
        <p:spPr>
          <a:xfrm>
            <a:off x="65532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789" name="Google Shape;4789;p77"/>
          <p:cNvCxnSpPr/>
          <p:nvPr/>
        </p:nvCxnSpPr>
        <p:spPr>
          <a:xfrm>
            <a:off x="7010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790" name="Google Shape;4790;p77"/>
          <p:cNvCxnSpPr/>
          <p:nvPr/>
        </p:nvCxnSpPr>
        <p:spPr>
          <a:xfrm>
            <a:off x="7010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791" name="Google Shape;4791;p77"/>
          <p:cNvCxnSpPr/>
          <p:nvPr/>
        </p:nvCxnSpPr>
        <p:spPr>
          <a:xfrm>
            <a:off x="38100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792" name="Google Shape;4792;p77"/>
          <p:cNvCxnSpPr/>
          <p:nvPr/>
        </p:nvCxnSpPr>
        <p:spPr>
          <a:xfrm>
            <a:off x="3810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793" name="Google Shape;4793;p77"/>
          <p:cNvCxnSpPr/>
          <p:nvPr/>
        </p:nvCxnSpPr>
        <p:spPr>
          <a:xfrm>
            <a:off x="24384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794" name="Google Shape;4794;p77"/>
          <p:cNvCxnSpPr/>
          <p:nvPr/>
        </p:nvCxnSpPr>
        <p:spPr>
          <a:xfrm>
            <a:off x="2438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795" name="Google Shape;4795;p77"/>
          <p:cNvCxnSpPr/>
          <p:nvPr/>
        </p:nvCxnSpPr>
        <p:spPr>
          <a:xfrm>
            <a:off x="47244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796" name="Google Shape;4796;p77"/>
          <p:cNvCxnSpPr/>
          <p:nvPr/>
        </p:nvCxnSpPr>
        <p:spPr>
          <a:xfrm>
            <a:off x="4724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797" name="Google Shape;4797;p77"/>
          <p:cNvCxnSpPr/>
          <p:nvPr/>
        </p:nvCxnSpPr>
        <p:spPr>
          <a:xfrm>
            <a:off x="4267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798" name="Google Shape;4798;p77"/>
          <p:cNvCxnSpPr/>
          <p:nvPr/>
        </p:nvCxnSpPr>
        <p:spPr>
          <a:xfrm>
            <a:off x="4267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799" name="Google Shape;4799;p77"/>
          <p:cNvCxnSpPr/>
          <p:nvPr/>
        </p:nvCxnSpPr>
        <p:spPr>
          <a:xfrm>
            <a:off x="28956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800" name="Google Shape;4800;p77"/>
          <p:cNvCxnSpPr/>
          <p:nvPr/>
        </p:nvCxnSpPr>
        <p:spPr>
          <a:xfrm flipH="1">
            <a:off x="3121025" y="5410200"/>
            <a:ext cx="23495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801" name="Google Shape;4801;p77"/>
          <p:cNvCxnSpPr/>
          <p:nvPr/>
        </p:nvCxnSpPr>
        <p:spPr>
          <a:xfrm>
            <a:off x="33528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802" name="Google Shape;4802;p77"/>
          <p:cNvCxnSpPr/>
          <p:nvPr/>
        </p:nvCxnSpPr>
        <p:spPr>
          <a:xfrm>
            <a:off x="33528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803" name="Google Shape;4803;p77"/>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804" name="Google Shape;4804;p77"/>
          <p:cNvCxnSpPr/>
          <p:nvPr/>
        </p:nvCxnSpPr>
        <p:spPr>
          <a:xfrm>
            <a:off x="24384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805" name="Google Shape;4805;p77"/>
          <p:cNvCxnSpPr/>
          <p:nvPr/>
        </p:nvCxnSpPr>
        <p:spPr>
          <a:xfrm flipH="1">
            <a:off x="1978025" y="4572000"/>
            <a:ext cx="463550" cy="685800"/>
          </a:xfrm>
          <a:prstGeom prst="straightConnector1">
            <a:avLst/>
          </a:prstGeom>
          <a:noFill/>
          <a:ln cap="sq" cmpd="sng" w="12600">
            <a:solidFill>
              <a:srgbClr val="000000"/>
            </a:solidFill>
            <a:prstDash val="solid"/>
            <a:miter lim="800000"/>
            <a:headEnd len="med" w="med" type="none"/>
            <a:tailEnd len="med" w="med" type="none"/>
          </a:ln>
        </p:spPr>
      </p:cxnSp>
      <p:cxnSp>
        <p:nvCxnSpPr>
          <p:cNvPr id="4806" name="Google Shape;4806;p77"/>
          <p:cNvCxnSpPr/>
          <p:nvPr/>
        </p:nvCxnSpPr>
        <p:spPr>
          <a:xfrm>
            <a:off x="47244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807" name="Google Shape;4807;p77"/>
          <p:cNvCxnSpPr/>
          <p:nvPr/>
        </p:nvCxnSpPr>
        <p:spPr>
          <a:xfrm flipH="1">
            <a:off x="42640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808" name="Google Shape;4808;p77"/>
          <p:cNvCxnSpPr/>
          <p:nvPr/>
        </p:nvCxnSpPr>
        <p:spPr>
          <a:xfrm>
            <a:off x="60960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809" name="Google Shape;4809;p77"/>
          <p:cNvCxnSpPr/>
          <p:nvPr/>
        </p:nvCxnSpPr>
        <p:spPr>
          <a:xfrm flipH="1">
            <a:off x="56356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810" name="Google Shape;4810;p77"/>
          <p:cNvCxnSpPr/>
          <p:nvPr/>
        </p:nvCxnSpPr>
        <p:spPr>
          <a:xfrm>
            <a:off x="33528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811" name="Google Shape;4811;p77"/>
          <p:cNvCxnSpPr/>
          <p:nvPr/>
        </p:nvCxnSpPr>
        <p:spPr>
          <a:xfrm flipH="1">
            <a:off x="28924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812" name="Google Shape;4812;p77"/>
          <p:cNvCxnSpPr/>
          <p:nvPr/>
        </p:nvCxnSpPr>
        <p:spPr>
          <a:xfrm>
            <a:off x="3352800" y="4572000"/>
            <a:ext cx="4572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813" name="Google Shape;4813;p77"/>
          <p:cNvCxnSpPr/>
          <p:nvPr/>
        </p:nvCxnSpPr>
        <p:spPr>
          <a:xfrm>
            <a:off x="51816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814" name="Google Shape;4814;p77"/>
          <p:cNvCxnSpPr/>
          <p:nvPr/>
        </p:nvCxnSpPr>
        <p:spPr>
          <a:xfrm>
            <a:off x="6553200" y="4572000"/>
            <a:ext cx="1587"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4815" name="Google Shape;4815;p77"/>
          <p:cNvCxnSpPr/>
          <p:nvPr/>
        </p:nvCxnSpPr>
        <p:spPr>
          <a:xfrm>
            <a:off x="7010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816" name="Google Shape;4816;p77"/>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817" name="Google Shape;4817;p77"/>
          <p:cNvCxnSpPr/>
          <p:nvPr/>
        </p:nvCxnSpPr>
        <p:spPr>
          <a:xfrm flipH="1">
            <a:off x="2435225" y="3733800"/>
            <a:ext cx="6159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818" name="Google Shape;4818;p77"/>
          <p:cNvCxnSpPr/>
          <p:nvPr/>
        </p:nvCxnSpPr>
        <p:spPr>
          <a:xfrm>
            <a:off x="3048000" y="3733800"/>
            <a:ext cx="3048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819" name="Google Shape;4819;p77"/>
          <p:cNvCxnSpPr/>
          <p:nvPr/>
        </p:nvCxnSpPr>
        <p:spPr>
          <a:xfrm>
            <a:off x="3962400" y="3733800"/>
            <a:ext cx="7620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820" name="Google Shape;4820;p77"/>
          <p:cNvCxnSpPr/>
          <p:nvPr/>
        </p:nvCxnSpPr>
        <p:spPr>
          <a:xfrm>
            <a:off x="4876800" y="3733800"/>
            <a:ext cx="3048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821" name="Google Shape;4821;p77"/>
          <p:cNvCxnSpPr/>
          <p:nvPr/>
        </p:nvCxnSpPr>
        <p:spPr>
          <a:xfrm>
            <a:off x="5638800" y="3733800"/>
            <a:ext cx="4572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822" name="Google Shape;4822;p77"/>
          <p:cNvCxnSpPr/>
          <p:nvPr/>
        </p:nvCxnSpPr>
        <p:spPr>
          <a:xfrm>
            <a:off x="6553200" y="3733800"/>
            <a:ext cx="1587"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4823" name="Google Shape;4823;p77"/>
          <p:cNvCxnSpPr/>
          <p:nvPr/>
        </p:nvCxnSpPr>
        <p:spPr>
          <a:xfrm>
            <a:off x="65532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824" name="Google Shape;4824;p77"/>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4825" name="Google Shape;4825;p77"/>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26" name="Google Shape;4826;p77"/>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27" name="Google Shape;4827;p77"/>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28" name="Google Shape;4828;p77"/>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4829" name="Google Shape;4829;p77"/>
          <p:cNvCxnSpPr/>
          <p:nvPr/>
        </p:nvCxnSpPr>
        <p:spPr>
          <a:xfrm flipH="1">
            <a:off x="3044825" y="3048000"/>
            <a:ext cx="4635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4830" name="Google Shape;4830;p77"/>
          <p:cNvCxnSpPr/>
          <p:nvPr/>
        </p:nvCxnSpPr>
        <p:spPr>
          <a:xfrm flipH="1">
            <a:off x="3959225" y="3048000"/>
            <a:ext cx="6159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4831" name="Google Shape;4831;p77"/>
          <p:cNvCxnSpPr/>
          <p:nvPr/>
        </p:nvCxnSpPr>
        <p:spPr>
          <a:xfrm>
            <a:off x="4572000" y="3048000"/>
            <a:ext cx="304800" cy="533400"/>
          </a:xfrm>
          <a:prstGeom prst="straightConnector1">
            <a:avLst/>
          </a:prstGeom>
          <a:noFill/>
          <a:ln cap="sq" cmpd="sng" w="9525">
            <a:solidFill>
              <a:srgbClr val="C0504D"/>
            </a:solidFill>
            <a:prstDash val="solid"/>
            <a:miter lim="800000"/>
            <a:headEnd len="med" w="med" type="none"/>
            <a:tailEnd len="med" w="med" type="none"/>
          </a:ln>
        </p:spPr>
      </p:cxnSp>
      <p:cxnSp>
        <p:nvCxnSpPr>
          <p:cNvPr id="4832" name="Google Shape;4832;p77"/>
          <p:cNvCxnSpPr/>
          <p:nvPr/>
        </p:nvCxnSpPr>
        <p:spPr>
          <a:xfrm>
            <a:off x="5638800" y="3048000"/>
            <a:ext cx="914400"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4833" name="Google Shape;4833;p77"/>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4834" name="Google Shape;4834;p77"/>
          <p:cNvCxnSpPr/>
          <p:nvPr/>
        </p:nvCxnSpPr>
        <p:spPr>
          <a:xfrm flipH="1">
            <a:off x="3502025" y="2438400"/>
            <a:ext cx="5397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4835" name="Google Shape;4835;p77"/>
          <p:cNvCxnSpPr/>
          <p:nvPr/>
        </p:nvCxnSpPr>
        <p:spPr>
          <a:xfrm>
            <a:off x="4038600" y="2438400"/>
            <a:ext cx="53340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4836" name="Google Shape;4836;p77"/>
          <p:cNvCxnSpPr/>
          <p:nvPr/>
        </p:nvCxnSpPr>
        <p:spPr>
          <a:xfrm flipH="1">
            <a:off x="5635625" y="2438400"/>
            <a:ext cx="5397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4837" name="Google Shape;4837;p77"/>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4838" name="Google Shape;4838;p77"/>
          <p:cNvCxnSpPr/>
          <p:nvPr/>
        </p:nvCxnSpPr>
        <p:spPr>
          <a:xfrm flipH="1">
            <a:off x="4035425" y="1828800"/>
            <a:ext cx="10731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4839" name="Google Shape;4839;p77"/>
          <p:cNvCxnSpPr/>
          <p:nvPr/>
        </p:nvCxnSpPr>
        <p:spPr>
          <a:xfrm>
            <a:off x="5105400" y="1828800"/>
            <a:ext cx="1066800" cy="457200"/>
          </a:xfrm>
          <a:prstGeom prst="straightConnector1">
            <a:avLst/>
          </a:prstGeom>
          <a:noFill/>
          <a:ln cap="sq" cmpd="sng" w="38150">
            <a:solidFill>
              <a:srgbClr val="000000"/>
            </a:solidFill>
            <a:prstDash val="solid"/>
            <a:miter lim="800000"/>
            <a:headEnd len="med" w="med" type="none"/>
            <a:tailEnd len="med" w="med" type="none"/>
          </a:ln>
        </p:spPr>
      </p:cxnSp>
      <p:sp>
        <p:nvSpPr>
          <p:cNvPr id="4840" name="Google Shape;4840;p77"/>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4841" name="Google Shape;4841;p77"/>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842" name="Google Shape;4842;p77"/>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843" name="Google Shape;4843;p77"/>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4844" name="Google Shape;4844;p77"/>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845" name="Google Shape;4845;p77"/>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4846" name="Google Shape;4846;p77"/>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847" name="Google Shape;4847;p77"/>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4848" name="Google Shape;4848;p77"/>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849" name="Google Shape;4849;p77"/>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4850" name="Google Shape;4850;p77"/>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851" name="Google Shape;4851;p77"/>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852" name="Google Shape;4852;p77"/>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853" name="Google Shape;4853;p77"/>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4854" name="Google Shape;4854;p77"/>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4855" name="Google Shape;4855;p77"/>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856" name="Google Shape;4856;p77"/>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857" name="Google Shape;4857;p77"/>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4858" name="Google Shape;4858;p77"/>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4859" name="Google Shape;4859;p77"/>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860" name="Google Shape;4860;p77"/>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861" name="Google Shape;4861;p77"/>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862" name="Google Shape;4862;p77"/>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4863" name="Google Shape;4863;p77"/>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4864" name="Google Shape;4864;p77"/>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4865" name="Google Shape;4865;p77"/>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4866" name="Google Shape;4866;p77"/>
          <p:cNvSpPr txBox="1"/>
          <p:nvPr/>
        </p:nvSpPr>
        <p:spPr>
          <a:xfrm>
            <a:off x="2667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4867" name="Google Shape;4867;p77"/>
          <p:cNvSpPr txBox="1"/>
          <p:nvPr/>
        </p:nvSpPr>
        <p:spPr>
          <a:xfrm>
            <a:off x="32004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sp>
        <p:nvSpPr>
          <p:cNvPr id="4868" name="Google Shape;4868;p77"/>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4869" name="Google Shape;4869;p77"/>
          <p:cNvSpPr txBox="1"/>
          <p:nvPr/>
        </p:nvSpPr>
        <p:spPr>
          <a:xfrm>
            <a:off x="20574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4870" name="Google Shape;4870;p77"/>
          <p:cNvSpPr txBox="1"/>
          <p:nvPr/>
        </p:nvSpPr>
        <p:spPr>
          <a:xfrm>
            <a:off x="25908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4871" name="Google Shape;4871;p77"/>
          <p:cNvSpPr txBox="1"/>
          <p:nvPr/>
        </p:nvSpPr>
        <p:spPr>
          <a:xfrm>
            <a:off x="30480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3</a:t>
            </a:r>
            <a:endParaRPr/>
          </a:p>
        </p:txBody>
      </p:sp>
      <p:sp>
        <p:nvSpPr>
          <p:cNvPr id="4872" name="Google Shape;4872;p77"/>
          <p:cNvSpPr txBox="1"/>
          <p:nvPr/>
        </p:nvSpPr>
        <p:spPr>
          <a:xfrm>
            <a:off x="3733800" y="22177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4873" name="Google Shape;4873;p77"/>
          <p:cNvSpPr txBox="1"/>
          <p:nvPr/>
        </p:nvSpPr>
        <p:spPr>
          <a:xfrm>
            <a:off x="39624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4874" name="Google Shape;4874;p77"/>
          <p:cNvSpPr txBox="1"/>
          <p:nvPr/>
        </p:nvSpPr>
        <p:spPr>
          <a:xfrm>
            <a:off x="44196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4875" name="Google Shape;4875;p77"/>
          <p:cNvSpPr txBox="1"/>
          <p:nvPr/>
        </p:nvSpPr>
        <p:spPr>
          <a:xfrm>
            <a:off x="36576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4876" name="Google Shape;4876;p77"/>
          <p:cNvSpPr txBox="1"/>
          <p:nvPr/>
        </p:nvSpPr>
        <p:spPr>
          <a:xfrm>
            <a:off x="42672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4877" name="Google Shape;4877;p77"/>
          <p:cNvSpPr txBox="1"/>
          <p:nvPr/>
        </p:nvSpPr>
        <p:spPr>
          <a:xfrm>
            <a:off x="53340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1</a:t>
            </a:r>
            <a:endParaRPr/>
          </a:p>
        </p:txBody>
      </p:sp>
      <p:sp>
        <p:nvSpPr>
          <p:cNvPr id="4878" name="Google Shape;4878;p77"/>
          <p:cNvSpPr txBox="1"/>
          <p:nvPr/>
        </p:nvSpPr>
        <p:spPr>
          <a:xfrm>
            <a:off x="57912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1</a:t>
            </a:r>
            <a:endParaRPr/>
          </a:p>
        </p:txBody>
      </p:sp>
      <p:sp>
        <p:nvSpPr>
          <p:cNvPr id="4879" name="Google Shape;4879;p77"/>
          <p:cNvSpPr txBox="1"/>
          <p:nvPr/>
        </p:nvSpPr>
        <p:spPr>
          <a:xfrm>
            <a:off x="57150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cxnSp>
        <p:nvCxnSpPr>
          <p:cNvPr id="4880" name="Google Shape;4880;p77"/>
          <p:cNvCxnSpPr/>
          <p:nvPr/>
        </p:nvCxnSpPr>
        <p:spPr>
          <a:xfrm>
            <a:off x="5638800" y="3048000"/>
            <a:ext cx="1587" cy="533400"/>
          </a:xfrm>
          <a:prstGeom prst="straightConnector1">
            <a:avLst/>
          </a:prstGeom>
          <a:noFill/>
          <a:ln cap="sq" cmpd="sng" w="19075">
            <a:solidFill>
              <a:srgbClr val="000000"/>
            </a:solidFill>
            <a:prstDash val="solid"/>
            <a:miter lim="800000"/>
            <a:headEnd len="med" w="med" type="none"/>
            <a:tailEnd len="med" w="med" type="none"/>
          </a:ln>
        </p:spPr>
      </p:cxnSp>
      <p:sp>
        <p:nvSpPr>
          <p:cNvPr id="4881" name="Google Shape;4881;p77"/>
          <p:cNvSpPr txBox="1"/>
          <p:nvPr/>
        </p:nvSpPr>
        <p:spPr>
          <a:xfrm>
            <a:off x="5334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1</a:t>
            </a:r>
            <a:endParaRPr/>
          </a:p>
        </p:txBody>
      </p:sp>
      <p:sp>
        <p:nvSpPr>
          <p:cNvPr id="4882" name="Google Shape;4882;p77"/>
          <p:cNvSpPr txBox="1"/>
          <p:nvPr/>
        </p:nvSpPr>
        <p:spPr>
          <a:xfrm>
            <a:off x="53340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1</a:t>
            </a:r>
            <a:endParaRPr/>
          </a:p>
        </p:txBody>
      </p:sp>
      <p:sp>
        <p:nvSpPr>
          <p:cNvPr id="4883" name="Google Shape;4883;p77"/>
          <p:cNvSpPr txBox="1"/>
          <p:nvPr/>
        </p:nvSpPr>
        <p:spPr>
          <a:xfrm>
            <a:off x="61722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-5</a:t>
            </a:r>
            <a:endParaRPr/>
          </a:p>
        </p:txBody>
      </p:sp>
      <p:sp>
        <p:nvSpPr>
          <p:cNvPr id="4884" name="Google Shape;4884;p77"/>
          <p:cNvSpPr txBox="1"/>
          <p:nvPr/>
        </p:nvSpPr>
        <p:spPr>
          <a:xfrm>
            <a:off x="4800600" y="1608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grpSp>
        <p:nvGrpSpPr>
          <p:cNvPr id="4885" name="Google Shape;4885;p77"/>
          <p:cNvGrpSpPr/>
          <p:nvPr/>
        </p:nvGrpSpPr>
        <p:grpSpPr>
          <a:xfrm>
            <a:off x="609600" y="1143000"/>
            <a:ext cx="911225" cy="655637"/>
            <a:chOff x="384" y="720"/>
            <a:chExt cx="574" cy="413"/>
          </a:xfrm>
        </p:grpSpPr>
        <p:sp>
          <p:nvSpPr>
            <p:cNvPr id="4886" name="Google Shape;4886;p77"/>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87" name="Google Shape;4887;p77"/>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88" name="Google Shape;4888;p77"/>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4889" name="Google Shape;4889;p77"/>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4890" name="Google Shape;4890;p77"/>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4891" name="Google Shape;4891;p77"/>
          <p:cNvSpPr txBox="1"/>
          <p:nvPr/>
        </p:nvSpPr>
        <p:spPr>
          <a:xfrm>
            <a:off x="2438400" y="4572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98" name="Shape 4898"/>
        <p:cNvGrpSpPr/>
        <p:nvPr/>
      </p:nvGrpSpPr>
      <p:grpSpPr>
        <a:xfrm>
          <a:off x="0" y="0"/>
          <a:ext cx="0" cy="0"/>
          <a:chOff x="0" y="0"/>
          <a:chExt cx="0" cy="0"/>
        </a:xfrm>
      </p:grpSpPr>
      <p:sp>
        <p:nvSpPr>
          <p:cNvPr id="4899" name="Google Shape;4899;p78"/>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00" name="Google Shape;4900;p78"/>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01" name="Google Shape;4901;p78"/>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02" name="Google Shape;4902;p78"/>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03" name="Google Shape;4903;p78"/>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04" name="Google Shape;4904;p78"/>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05" name="Google Shape;4905;p78"/>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06" name="Google Shape;4906;p78"/>
          <p:cNvSpPr txBox="1"/>
          <p:nvPr/>
        </p:nvSpPr>
        <p:spPr>
          <a:xfrm>
            <a:off x="5105400" y="44196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07" name="Google Shape;4907;p78"/>
          <p:cNvSpPr txBox="1"/>
          <p:nvPr/>
        </p:nvSpPr>
        <p:spPr>
          <a:xfrm>
            <a:off x="6934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08" name="Google Shape;4908;p78"/>
          <p:cNvSpPr txBox="1"/>
          <p:nvPr/>
        </p:nvSpPr>
        <p:spPr>
          <a:xfrm>
            <a:off x="4800600" y="35814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09" name="Google Shape;4909;p78"/>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10" name="Google Shape;4910;p78"/>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11" name="Google Shape;4911;p78"/>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12" name="Google Shape;4912;p78"/>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13" name="Google Shape;4913;p78"/>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14" name="Google Shape;4914;p78"/>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15" name="Google Shape;4915;p78"/>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16" name="Google Shape;4916;p78"/>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17" name="Google Shape;4917;p78"/>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18" name="Google Shape;4918;p78"/>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19" name="Google Shape;4919;p78"/>
          <p:cNvSpPr txBox="1"/>
          <p:nvPr/>
        </p:nvSpPr>
        <p:spPr>
          <a:xfrm>
            <a:off x="3962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20" name="Google Shape;4920;p78"/>
          <p:cNvSpPr txBox="1"/>
          <p:nvPr/>
        </p:nvSpPr>
        <p:spPr>
          <a:xfrm>
            <a:off x="2590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21" name="Google Shape;4921;p78"/>
          <p:cNvSpPr txBox="1"/>
          <p:nvPr/>
        </p:nvSpPr>
        <p:spPr>
          <a:xfrm>
            <a:off x="3505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22" name="Google Shape;4922;p78"/>
          <p:cNvSpPr txBox="1"/>
          <p:nvPr/>
        </p:nvSpPr>
        <p:spPr>
          <a:xfrm>
            <a:off x="3733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23" name="Google Shape;4923;p78"/>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24" name="Google Shape;4924;p78"/>
          <p:cNvSpPr txBox="1"/>
          <p:nvPr/>
        </p:nvSpPr>
        <p:spPr>
          <a:xfrm>
            <a:off x="3048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25" name="Google Shape;4925;p78"/>
          <p:cNvSpPr txBox="1"/>
          <p:nvPr/>
        </p:nvSpPr>
        <p:spPr>
          <a:xfrm>
            <a:off x="3276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26" name="Google Shape;4926;p78"/>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27" name="Google Shape;4927;p78"/>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28" name="Google Shape;4928;p78"/>
          <p:cNvSpPr txBox="1"/>
          <p:nvPr/>
        </p:nvSpPr>
        <p:spPr>
          <a:xfrm>
            <a:off x="4648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29" name="Google Shape;4929;p78"/>
          <p:cNvSpPr txBox="1"/>
          <p:nvPr/>
        </p:nvSpPr>
        <p:spPr>
          <a:xfrm>
            <a:off x="6248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30" name="Google Shape;4930;p78"/>
          <p:cNvSpPr txBox="1"/>
          <p:nvPr/>
        </p:nvSpPr>
        <p:spPr>
          <a:xfrm>
            <a:off x="4876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31" name="Google Shape;4931;p78"/>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32" name="Google Shape;4932;p78"/>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33" name="Google Shape;4933;p78"/>
          <p:cNvSpPr txBox="1"/>
          <p:nvPr/>
        </p:nvSpPr>
        <p:spPr>
          <a:xfrm>
            <a:off x="5105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34" name="Google Shape;4934;p78"/>
          <p:cNvSpPr txBox="1"/>
          <p:nvPr/>
        </p:nvSpPr>
        <p:spPr>
          <a:xfrm>
            <a:off x="5334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35" name="Google Shape;4935;p78"/>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36" name="Google Shape;4936;p78"/>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37" name="Google Shape;4937;p78"/>
          <p:cNvSpPr txBox="1"/>
          <p:nvPr/>
        </p:nvSpPr>
        <p:spPr>
          <a:xfrm>
            <a:off x="6705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38" name="Google Shape;4938;p78"/>
          <p:cNvSpPr txBox="1"/>
          <p:nvPr/>
        </p:nvSpPr>
        <p:spPr>
          <a:xfrm>
            <a:off x="6934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39" name="Google Shape;4939;p78"/>
          <p:cNvSpPr txBox="1"/>
          <p:nvPr/>
        </p:nvSpPr>
        <p:spPr>
          <a:xfrm>
            <a:off x="7162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40" name="Google Shape;4940;p78"/>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41" name="Google Shape;4941;p78"/>
          <p:cNvSpPr txBox="1"/>
          <p:nvPr/>
        </p:nvSpPr>
        <p:spPr>
          <a:xfrm>
            <a:off x="6934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42" name="Google Shape;4942;p78"/>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43" name="Google Shape;4943;p78"/>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44" name="Google Shape;4944;p78"/>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45" name="Google Shape;4945;p78"/>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46" name="Google Shape;4946;p78"/>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47" name="Google Shape;4947;p78"/>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48" name="Google Shape;4948;p78"/>
          <p:cNvSpPr txBox="1"/>
          <p:nvPr/>
        </p:nvSpPr>
        <p:spPr>
          <a:xfrm>
            <a:off x="32766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49" name="Google Shape;4949;p78"/>
          <p:cNvSpPr txBox="1"/>
          <p:nvPr/>
        </p:nvSpPr>
        <p:spPr>
          <a:xfrm>
            <a:off x="51054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50" name="Google Shape;4950;p78"/>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51" name="Google Shape;4951;p78"/>
          <p:cNvSpPr txBox="1"/>
          <p:nvPr/>
        </p:nvSpPr>
        <p:spPr>
          <a:xfrm>
            <a:off x="37338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52" name="Google Shape;4952;p78"/>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53" name="Google Shape;4953;p78"/>
          <p:cNvSpPr txBox="1"/>
          <p:nvPr/>
        </p:nvSpPr>
        <p:spPr>
          <a:xfrm>
            <a:off x="46482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4954" name="Google Shape;4954;p78"/>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955" name="Google Shape;4955;p78"/>
          <p:cNvCxnSpPr/>
          <p:nvPr/>
        </p:nvCxnSpPr>
        <p:spPr>
          <a:xfrm>
            <a:off x="1981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956" name="Google Shape;4956;p78"/>
          <p:cNvCxnSpPr/>
          <p:nvPr/>
        </p:nvCxnSpPr>
        <p:spPr>
          <a:xfrm>
            <a:off x="51816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957" name="Google Shape;4957;p78"/>
          <p:cNvCxnSpPr/>
          <p:nvPr/>
        </p:nvCxnSpPr>
        <p:spPr>
          <a:xfrm>
            <a:off x="51816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958" name="Google Shape;4958;p78"/>
          <p:cNvCxnSpPr/>
          <p:nvPr/>
        </p:nvCxnSpPr>
        <p:spPr>
          <a:xfrm>
            <a:off x="56388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959" name="Google Shape;4959;p78"/>
          <p:cNvCxnSpPr/>
          <p:nvPr/>
        </p:nvCxnSpPr>
        <p:spPr>
          <a:xfrm>
            <a:off x="56388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960" name="Google Shape;4960;p78"/>
          <p:cNvCxnSpPr/>
          <p:nvPr/>
        </p:nvCxnSpPr>
        <p:spPr>
          <a:xfrm>
            <a:off x="60960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961" name="Google Shape;4961;p78"/>
          <p:cNvCxnSpPr/>
          <p:nvPr/>
        </p:nvCxnSpPr>
        <p:spPr>
          <a:xfrm>
            <a:off x="6096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962" name="Google Shape;4962;p78"/>
          <p:cNvCxnSpPr/>
          <p:nvPr/>
        </p:nvCxnSpPr>
        <p:spPr>
          <a:xfrm>
            <a:off x="6553200" y="5410200"/>
            <a:ext cx="1587"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4963" name="Google Shape;4963;p78"/>
          <p:cNvCxnSpPr/>
          <p:nvPr/>
        </p:nvCxnSpPr>
        <p:spPr>
          <a:xfrm>
            <a:off x="65532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964" name="Google Shape;4964;p78"/>
          <p:cNvCxnSpPr/>
          <p:nvPr/>
        </p:nvCxnSpPr>
        <p:spPr>
          <a:xfrm>
            <a:off x="7010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965" name="Google Shape;4965;p78"/>
          <p:cNvCxnSpPr/>
          <p:nvPr/>
        </p:nvCxnSpPr>
        <p:spPr>
          <a:xfrm>
            <a:off x="7010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966" name="Google Shape;4966;p78"/>
          <p:cNvCxnSpPr/>
          <p:nvPr/>
        </p:nvCxnSpPr>
        <p:spPr>
          <a:xfrm>
            <a:off x="38100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967" name="Google Shape;4967;p78"/>
          <p:cNvCxnSpPr/>
          <p:nvPr/>
        </p:nvCxnSpPr>
        <p:spPr>
          <a:xfrm>
            <a:off x="3810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968" name="Google Shape;4968;p78"/>
          <p:cNvCxnSpPr/>
          <p:nvPr/>
        </p:nvCxnSpPr>
        <p:spPr>
          <a:xfrm>
            <a:off x="24384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969" name="Google Shape;4969;p78"/>
          <p:cNvCxnSpPr/>
          <p:nvPr/>
        </p:nvCxnSpPr>
        <p:spPr>
          <a:xfrm>
            <a:off x="2438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970" name="Google Shape;4970;p78"/>
          <p:cNvCxnSpPr/>
          <p:nvPr/>
        </p:nvCxnSpPr>
        <p:spPr>
          <a:xfrm>
            <a:off x="47244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971" name="Google Shape;4971;p78"/>
          <p:cNvCxnSpPr/>
          <p:nvPr/>
        </p:nvCxnSpPr>
        <p:spPr>
          <a:xfrm>
            <a:off x="4724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972" name="Google Shape;4972;p78"/>
          <p:cNvCxnSpPr/>
          <p:nvPr/>
        </p:nvCxnSpPr>
        <p:spPr>
          <a:xfrm>
            <a:off x="4267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973" name="Google Shape;4973;p78"/>
          <p:cNvCxnSpPr/>
          <p:nvPr/>
        </p:nvCxnSpPr>
        <p:spPr>
          <a:xfrm>
            <a:off x="4267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974" name="Google Shape;4974;p78"/>
          <p:cNvCxnSpPr/>
          <p:nvPr/>
        </p:nvCxnSpPr>
        <p:spPr>
          <a:xfrm>
            <a:off x="28956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4975" name="Google Shape;4975;p78"/>
          <p:cNvCxnSpPr/>
          <p:nvPr/>
        </p:nvCxnSpPr>
        <p:spPr>
          <a:xfrm flipH="1">
            <a:off x="3121025" y="5410200"/>
            <a:ext cx="23495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976" name="Google Shape;4976;p78"/>
          <p:cNvCxnSpPr/>
          <p:nvPr/>
        </p:nvCxnSpPr>
        <p:spPr>
          <a:xfrm>
            <a:off x="33528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977" name="Google Shape;4977;p78"/>
          <p:cNvCxnSpPr/>
          <p:nvPr/>
        </p:nvCxnSpPr>
        <p:spPr>
          <a:xfrm>
            <a:off x="33528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4978" name="Google Shape;4978;p78"/>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979" name="Google Shape;4979;p78"/>
          <p:cNvCxnSpPr/>
          <p:nvPr/>
        </p:nvCxnSpPr>
        <p:spPr>
          <a:xfrm>
            <a:off x="24384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980" name="Google Shape;4980;p78"/>
          <p:cNvCxnSpPr/>
          <p:nvPr/>
        </p:nvCxnSpPr>
        <p:spPr>
          <a:xfrm flipH="1">
            <a:off x="1978025" y="4572000"/>
            <a:ext cx="463550" cy="685800"/>
          </a:xfrm>
          <a:prstGeom prst="straightConnector1">
            <a:avLst/>
          </a:prstGeom>
          <a:noFill/>
          <a:ln cap="sq" cmpd="sng" w="12600">
            <a:solidFill>
              <a:srgbClr val="000000"/>
            </a:solidFill>
            <a:prstDash val="solid"/>
            <a:miter lim="800000"/>
            <a:headEnd len="med" w="med" type="none"/>
            <a:tailEnd len="med" w="med" type="none"/>
          </a:ln>
        </p:spPr>
      </p:cxnSp>
      <p:cxnSp>
        <p:nvCxnSpPr>
          <p:cNvPr id="4981" name="Google Shape;4981;p78"/>
          <p:cNvCxnSpPr/>
          <p:nvPr/>
        </p:nvCxnSpPr>
        <p:spPr>
          <a:xfrm>
            <a:off x="47244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982" name="Google Shape;4982;p78"/>
          <p:cNvCxnSpPr/>
          <p:nvPr/>
        </p:nvCxnSpPr>
        <p:spPr>
          <a:xfrm flipH="1">
            <a:off x="42640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983" name="Google Shape;4983;p78"/>
          <p:cNvCxnSpPr/>
          <p:nvPr/>
        </p:nvCxnSpPr>
        <p:spPr>
          <a:xfrm>
            <a:off x="60960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984" name="Google Shape;4984;p78"/>
          <p:cNvCxnSpPr/>
          <p:nvPr/>
        </p:nvCxnSpPr>
        <p:spPr>
          <a:xfrm flipH="1">
            <a:off x="56356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985" name="Google Shape;4985;p78"/>
          <p:cNvCxnSpPr/>
          <p:nvPr/>
        </p:nvCxnSpPr>
        <p:spPr>
          <a:xfrm>
            <a:off x="33528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986" name="Google Shape;4986;p78"/>
          <p:cNvCxnSpPr/>
          <p:nvPr/>
        </p:nvCxnSpPr>
        <p:spPr>
          <a:xfrm flipH="1">
            <a:off x="28924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987" name="Google Shape;4987;p78"/>
          <p:cNvCxnSpPr/>
          <p:nvPr/>
        </p:nvCxnSpPr>
        <p:spPr>
          <a:xfrm>
            <a:off x="3352800" y="4572000"/>
            <a:ext cx="4572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988" name="Google Shape;4988;p78"/>
          <p:cNvCxnSpPr/>
          <p:nvPr/>
        </p:nvCxnSpPr>
        <p:spPr>
          <a:xfrm>
            <a:off x="51816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989" name="Google Shape;4989;p78"/>
          <p:cNvCxnSpPr/>
          <p:nvPr/>
        </p:nvCxnSpPr>
        <p:spPr>
          <a:xfrm>
            <a:off x="6553200" y="4572000"/>
            <a:ext cx="1587"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4990" name="Google Shape;4990;p78"/>
          <p:cNvCxnSpPr/>
          <p:nvPr/>
        </p:nvCxnSpPr>
        <p:spPr>
          <a:xfrm>
            <a:off x="7010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991" name="Google Shape;4991;p78"/>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992" name="Google Shape;4992;p78"/>
          <p:cNvCxnSpPr/>
          <p:nvPr/>
        </p:nvCxnSpPr>
        <p:spPr>
          <a:xfrm flipH="1">
            <a:off x="2435225" y="3733800"/>
            <a:ext cx="6159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993" name="Google Shape;4993;p78"/>
          <p:cNvCxnSpPr/>
          <p:nvPr/>
        </p:nvCxnSpPr>
        <p:spPr>
          <a:xfrm>
            <a:off x="3048000" y="3733800"/>
            <a:ext cx="3048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994" name="Google Shape;4994;p78"/>
          <p:cNvCxnSpPr/>
          <p:nvPr/>
        </p:nvCxnSpPr>
        <p:spPr>
          <a:xfrm>
            <a:off x="3962400" y="3733800"/>
            <a:ext cx="7620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995" name="Google Shape;4995;p78"/>
          <p:cNvCxnSpPr/>
          <p:nvPr/>
        </p:nvCxnSpPr>
        <p:spPr>
          <a:xfrm>
            <a:off x="4876800" y="3733800"/>
            <a:ext cx="3048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4996" name="Google Shape;4996;p78"/>
          <p:cNvCxnSpPr/>
          <p:nvPr/>
        </p:nvCxnSpPr>
        <p:spPr>
          <a:xfrm>
            <a:off x="5638800" y="3733800"/>
            <a:ext cx="4572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4997" name="Google Shape;4997;p78"/>
          <p:cNvCxnSpPr/>
          <p:nvPr/>
        </p:nvCxnSpPr>
        <p:spPr>
          <a:xfrm>
            <a:off x="6553200" y="3733800"/>
            <a:ext cx="1587"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4998" name="Google Shape;4998;p78"/>
          <p:cNvCxnSpPr/>
          <p:nvPr/>
        </p:nvCxnSpPr>
        <p:spPr>
          <a:xfrm>
            <a:off x="65532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4999" name="Google Shape;4999;p78"/>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5000" name="Google Shape;5000;p78"/>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01" name="Google Shape;5001;p78"/>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02" name="Google Shape;5002;p78"/>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03" name="Google Shape;5003;p78"/>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5004" name="Google Shape;5004;p78"/>
          <p:cNvCxnSpPr/>
          <p:nvPr/>
        </p:nvCxnSpPr>
        <p:spPr>
          <a:xfrm flipH="1">
            <a:off x="3044825" y="3048000"/>
            <a:ext cx="4635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5005" name="Google Shape;5005;p78"/>
          <p:cNvCxnSpPr/>
          <p:nvPr/>
        </p:nvCxnSpPr>
        <p:spPr>
          <a:xfrm flipH="1">
            <a:off x="3959225" y="3048000"/>
            <a:ext cx="6159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5006" name="Google Shape;5006;p78"/>
          <p:cNvCxnSpPr/>
          <p:nvPr/>
        </p:nvCxnSpPr>
        <p:spPr>
          <a:xfrm>
            <a:off x="4572000" y="3048000"/>
            <a:ext cx="304800" cy="533400"/>
          </a:xfrm>
          <a:prstGeom prst="straightConnector1">
            <a:avLst/>
          </a:prstGeom>
          <a:noFill/>
          <a:ln cap="sq" cmpd="sng" w="9525">
            <a:solidFill>
              <a:srgbClr val="C0504D"/>
            </a:solidFill>
            <a:prstDash val="solid"/>
            <a:miter lim="800000"/>
            <a:headEnd len="med" w="med" type="none"/>
            <a:tailEnd len="med" w="med" type="none"/>
          </a:ln>
        </p:spPr>
      </p:cxnSp>
      <p:cxnSp>
        <p:nvCxnSpPr>
          <p:cNvPr id="5007" name="Google Shape;5007;p78"/>
          <p:cNvCxnSpPr/>
          <p:nvPr/>
        </p:nvCxnSpPr>
        <p:spPr>
          <a:xfrm>
            <a:off x="5638800" y="3048000"/>
            <a:ext cx="914400"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5008" name="Google Shape;5008;p78"/>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5009" name="Google Shape;5009;p78"/>
          <p:cNvCxnSpPr/>
          <p:nvPr/>
        </p:nvCxnSpPr>
        <p:spPr>
          <a:xfrm flipH="1">
            <a:off x="3502025" y="2438400"/>
            <a:ext cx="5397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5010" name="Google Shape;5010;p78"/>
          <p:cNvCxnSpPr/>
          <p:nvPr/>
        </p:nvCxnSpPr>
        <p:spPr>
          <a:xfrm>
            <a:off x="4038600" y="2438400"/>
            <a:ext cx="53340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5011" name="Google Shape;5011;p78"/>
          <p:cNvCxnSpPr/>
          <p:nvPr/>
        </p:nvCxnSpPr>
        <p:spPr>
          <a:xfrm flipH="1">
            <a:off x="5635625" y="2438400"/>
            <a:ext cx="5397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5012" name="Google Shape;5012;p78"/>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5013" name="Google Shape;5013;p78"/>
          <p:cNvCxnSpPr/>
          <p:nvPr/>
        </p:nvCxnSpPr>
        <p:spPr>
          <a:xfrm flipH="1">
            <a:off x="4035425" y="1828800"/>
            <a:ext cx="10731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5014" name="Google Shape;5014;p78"/>
          <p:cNvCxnSpPr/>
          <p:nvPr/>
        </p:nvCxnSpPr>
        <p:spPr>
          <a:xfrm>
            <a:off x="5105400" y="1828800"/>
            <a:ext cx="1066800" cy="457200"/>
          </a:xfrm>
          <a:prstGeom prst="straightConnector1">
            <a:avLst/>
          </a:prstGeom>
          <a:noFill/>
          <a:ln cap="sq" cmpd="sng" w="38150">
            <a:solidFill>
              <a:srgbClr val="000000"/>
            </a:solidFill>
            <a:prstDash val="solid"/>
            <a:miter lim="800000"/>
            <a:headEnd len="med" w="med" type="none"/>
            <a:tailEnd len="med" w="med" type="none"/>
          </a:ln>
        </p:spPr>
      </p:cxnSp>
      <p:sp>
        <p:nvSpPr>
          <p:cNvPr id="5015" name="Google Shape;5015;p78"/>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5016" name="Google Shape;5016;p78"/>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017" name="Google Shape;5017;p78"/>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018" name="Google Shape;5018;p78"/>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5019" name="Google Shape;5019;p78"/>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020" name="Google Shape;5020;p78"/>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5021" name="Google Shape;5021;p78"/>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022" name="Google Shape;5022;p78"/>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5023" name="Google Shape;5023;p78"/>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024" name="Google Shape;5024;p78"/>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5025" name="Google Shape;5025;p78"/>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026" name="Google Shape;5026;p78"/>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027" name="Google Shape;5027;p78"/>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028" name="Google Shape;5028;p78"/>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5029" name="Google Shape;5029;p78"/>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5030" name="Google Shape;5030;p78"/>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031" name="Google Shape;5031;p78"/>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032" name="Google Shape;5032;p78"/>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5033" name="Google Shape;5033;p78"/>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5034" name="Google Shape;5034;p78"/>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035" name="Google Shape;5035;p78"/>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036" name="Google Shape;5036;p78"/>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037" name="Google Shape;5037;p78"/>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5038" name="Google Shape;5038;p78"/>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039" name="Google Shape;5039;p78"/>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040" name="Google Shape;5040;p78"/>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5041" name="Google Shape;5041;p78"/>
          <p:cNvSpPr txBox="1"/>
          <p:nvPr/>
        </p:nvSpPr>
        <p:spPr>
          <a:xfrm>
            <a:off x="2667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5042" name="Google Shape;5042;p78"/>
          <p:cNvSpPr txBox="1"/>
          <p:nvPr/>
        </p:nvSpPr>
        <p:spPr>
          <a:xfrm>
            <a:off x="32004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sp>
        <p:nvSpPr>
          <p:cNvPr id="5043" name="Google Shape;5043;p78"/>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5044" name="Google Shape;5044;p78"/>
          <p:cNvSpPr txBox="1"/>
          <p:nvPr/>
        </p:nvSpPr>
        <p:spPr>
          <a:xfrm>
            <a:off x="20574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5045" name="Google Shape;5045;p78"/>
          <p:cNvSpPr txBox="1"/>
          <p:nvPr/>
        </p:nvSpPr>
        <p:spPr>
          <a:xfrm>
            <a:off x="25908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5046" name="Google Shape;5046;p78"/>
          <p:cNvSpPr txBox="1"/>
          <p:nvPr/>
        </p:nvSpPr>
        <p:spPr>
          <a:xfrm>
            <a:off x="30480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3</a:t>
            </a:r>
            <a:endParaRPr/>
          </a:p>
        </p:txBody>
      </p:sp>
      <p:sp>
        <p:nvSpPr>
          <p:cNvPr id="5047" name="Google Shape;5047;p78"/>
          <p:cNvSpPr txBox="1"/>
          <p:nvPr/>
        </p:nvSpPr>
        <p:spPr>
          <a:xfrm>
            <a:off x="3733800" y="22177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5048" name="Google Shape;5048;p78"/>
          <p:cNvSpPr txBox="1"/>
          <p:nvPr/>
        </p:nvSpPr>
        <p:spPr>
          <a:xfrm>
            <a:off x="39624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5049" name="Google Shape;5049;p78"/>
          <p:cNvSpPr txBox="1"/>
          <p:nvPr/>
        </p:nvSpPr>
        <p:spPr>
          <a:xfrm>
            <a:off x="44196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5050" name="Google Shape;5050;p78"/>
          <p:cNvSpPr txBox="1"/>
          <p:nvPr/>
        </p:nvSpPr>
        <p:spPr>
          <a:xfrm>
            <a:off x="36576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5051" name="Google Shape;5051;p78"/>
          <p:cNvSpPr txBox="1"/>
          <p:nvPr/>
        </p:nvSpPr>
        <p:spPr>
          <a:xfrm>
            <a:off x="42672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5052" name="Google Shape;5052;p78"/>
          <p:cNvSpPr txBox="1"/>
          <p:nvPr/>
        </p:nvSpPr>
        <p:spPr>
          <a:xfrm>
            <a:off x="53340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1</a:t>
            </a:r>
            <a:endParaRPr/>
          </a:p>
        </p:txBody>
      </p:sp>
      <p:sp>
        <p:nvSpPr>
          <p:cNvPr id="5053" name="Google Shape;5053;p78"/>
          <p:cNvSpPr txBox="1"/>
          <p:nvPr/>
        </p:nvSpPr>
        <p:spPr>
          <a:xfrm>
            <a:off x="57912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1</a:t>
            </a:r>
            <a:endParaRPr/>
          </a:p>
        </p:txBody>
      </p:sp>
      <p:sp>
        <p:nvSpPr>
          <p:cNvPr id="5054" name="Google Shape;5054;p78"/>
          <p:cNvSpPr txBox="1"/>
          <p:nvPr/>
        </p:nvSpPr>
        <p:spPr>
          <a:xfrm>
            <a:off x="57150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cxnSp>
        <p:nvCxnSpPr>
          <p:cNvPr id="5055" name="Google Shape;5055;p78"/>
          <p:cNvCxnSpPr/>
          <p:nvPr/>
        </p:nvCxnSpPr>
        <p:spPr>
          <a:xfrm>
            <a:off x="5638800" y="3048000"/>
            <a:ext cx="1587" cy="533400"/>
          </a:xfrm>
          <a:prstGeom prst="straightConnector1">
            <a:avLst/>
          </a:prstGeom>
          <a:noFill/>
          <a:ln cap="sq" cmpd="sng" w="19075">
            <a:solidFill>
              <a:srgbClr val="000000"/>
            </a:solidFill>
            <a:prstDash val="solid"/>
            <a:miter lim="800000"/>
            <a:headEnd len="med" w="med" type="none"/>
            <a:tailEnd len="med" w="med" type="none"/>
          </a:ln>
        </p:spPr>
      </p:cxnSp>
      <p:sp>
        <p:nvSpPr>
          <p:cNvPr id="5056" name="Google Shape;5056;p78"/>
          <p:cNvSpPr txBox="1"/>
          <p:nvPr/>
        </p:nvSpPr>
        <p:spPr>
          <a:xfrm>
            <a:off x="5334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1</a:t>
            </a:r>
            <a:endParaRPr/>
          </a:p>
        </p:txBody>
      </p:sp>
      <p:sp>
        <p:nvSpPr>
          <p:cNvPr id="5057" name="Google Shape;5057;p78"/>
          <p:cNvSpPr txBox="1"/>
          <p:nvPr/>
        </p:nvSpPr>
        <p:spPr>
          <a:xfrm>
            <a:off x="53340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1</a:t>
            </a:r>
            <a:endParaRPr/>
          </a:p>
        </p:txBody>
      </p:sp>
      <p:sp>
        <p:nvSpPr>
          <p:cNvPr id="5058" name="Google Shape;5058;p78"/>
          <p:cNvSpPr txBox="1"/>
          <p:nvPr/>
        </p:nvSpPr>
        <p:spPr>
          <a:xfrm>
            <a:off x="61722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-5</a:t>
            </a:r>
            <a:endParaRPr/>
          </a:p>
        </p:txBody>
      </p:sp>
      <p:sp>
        <p:nvSpPr>
          <p:cNvPr id="5059" name="Google Shape;5059;p78"/>
          <p:cNvSpPr txBox="1"/>
          <p:nvPr/>
        </p:nvSpPr>
        <p:spPr>
          <a:xfrm>
            <a:off x="4800600" y="1608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grpSp>
        <p:nvGrpSpPr>
          <p:cNvPr id="5060" name="Google Shape;5060;p78"/>
          <p:cNvGrpSpPr/>
          <p:nvPr/>
        </p:nvGrpSpPr>
        <p:grpSpPr>
          <a:xfrm>
            <a:off x="609600" y="1143000"/>
            <a:ext cx="911225" cy="655637"/>
            <a:chOff x="384" y="720"/>
            <a:chExt cx="574" cy="413"/>
          </a:xfrm>
        </p:grpSpPr>
        <p:sp>
          <p:nvSpPr>
            <p:cNvPr id="5061" name="Google Shape;5061;p78"/>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62" name="Google Shape;5062;p78"/>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63" name="Google Shape;5063;p78"/>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5064" name="Google Shape;5064;p78"/>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5065" name="Google Shape;5065;p78"/>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5066" name="Google Shape;5066;p78"/>
          <p:cNvSpPr txBox="1"/>
          <p:nvPr/>
        </p:nvSpPr>
        <p:spPr>
          <a:xfrm>
            <a:off x="2362200" y="3810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73" name="Shape 5073"/>
        <p:cNvGrpSpPr/>
        <p:nvPr/>
      </p:nvGrpSpPr>
      <p:grpSpPr>
        <a:xfrm>
          <a:off x="0" y="0"/>
          <a:ext cx="0" cy="0"/>
          <a:chOff x="0" y="0"/>
          <a:chExt cx="0" cy="0"/>
        </a:xfrm>
      </p:grpSpPr>
      <p:sp>
        <p:nvSpPr>
          <p:cNvPr id="5074" name="Google Shape;5074;p79"/>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75" name="Google Shape;5075;p79"/>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76" name="Google Shape;5076;p79"/>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77" name="Google Shape;5077;p79"/>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78" name="Google Shape;5078;p79"/>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79" name="Google Shape;5079;p79"/>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80" name="Google Shape;5080;p79"/>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81" name="Google Shape;5081;p79"/>
          <p:cNvSpPr txBox="1"/>
          <p:nvPr/>
        </p:nvSpPr>
        <p:spPr>
          <a:xfrm>
            <a:off x="5105400" y="44196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82" name="Google Shape;5082;p79"/>
          <p:cNvSpPr txBox="1"/>
          <p:nvPr/>
        </p:nvSpPr>
        <p:spPr>
          <a:xfrm>
            <a:off x="6934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83" name="Google Shape;5083;p79"/>
          <p:cNvSpPr txBox="1"/>
          <p:nvPr/>
        </p:nvSpPr>
        <p:spPr>
          <a:xfrm>
            <a:off x="4800600" y="35814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84" name="Google Shape;5084;p79"/>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85" name="Google Shape;5085;p79"/>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86" name="Google Shape;5086;p79"/>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87" name="Google Shape;5087;p79"/>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88" name="Google Shape;5088;p79"/>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89" name="Google Shape;5089;p79"/>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90" name="Google Shape;5090;p79"/>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91" name="Google Shape;5091;p79"/>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92" name="Google Shape;5092;p79"/>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93" name="Google Shape;5093;p79"/>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94" name="Google Shape;5094;p79"/>
          <p:cNvSpPr txBox="1"/>
          <p:nvPr/>
        </p:nvSpPr>
        <p:spPr>
          <a:xfrm>
            <a:off x="3962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95" name="Google Shape;5095;p79"/>
          <p:cNvSpPr txBox="1"/>
          <p:nvPr/>
        </p:nvSpPr>
        <p:spPr>
          <a:xfrm>
            <a:off x="2590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96" name="Google Shape;5096;p79"/>
          <p:cNvSpPr txBox="1"/>
          <p:nvPr/>
        </p:nvSpPr>
        <p:spPr>
          <a:xfrm>
            <a:off x="3505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97" name="Google Shape;5097;p79"/>
          <p:cNvSpPr txBox="1"/>
          <p:nvPr/>
        </p:nvSpPr>
        <p:spPr>
          <a:xfrm>
            <a:off x="3733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98" name="Google Shape;5098;p79"/>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99" name="Google Shape;5099;p79"/>
          <p:cNvSpPr txBox="1"/>
          <p:nvPr/>
        </p:nvSpPr>
        <p:spPr>
          <a:xfrm>
            <a:off x="3048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00" name="Google Shape;5100;p79"/>
          <p:cNvSpPr txBox="1"/>
          <p:nvPr/>
        </p:nvSpPr>
        <p:spPr>
          <a:xfrm>
            <a:off x="3276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01" name="Google Shape;5101;p79"/>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02" name="Google Shape;5102;p79"/>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03" name="Google Shape;5103;p79"/>
          <p:cNvSpPr txBox="1"/>
          <p:nvPr/>
        </p:nvSpPr>
        <p:spPr>
          <a:xfrm>
            <a:off x="4648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04" name="Google Shape;5104;p79"/>
          <p:cNvSpPr txBox="1"/>
          <p:nvPr/>
        </p:nvSpPr>
        <p:spPr>
          <a:xfrm>
            <a:off x="6248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05" name="Google Shape;5105;p79"/>
          <p:cNvSpPr txBox="1"/>
          <p:nvPr/>
        </p:nvSpPr>
        <p:spPr>
          <a:xfrm>
            <a:off x="4876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06" name="Google Shape;5106;p79"/>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07" name="Google Shape;5107;p79"/>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08" name="Google Shape;5108;p79"/>
          <p:cNvSpPr txBox="1"/>
          <p:nvPr/>
        </p:nvSpPr>
        <p:spPr>
          <a:xfrm>
            <a:off x="5105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09" name="Google Shape;5109;p79"/>
          <p:cNvSpPr txBox="1"/>
          <p:nvPr/>
        </p:nvSpPr>
        <p:spPr>
          <a:xfrm>
            <a:off x="5334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10" name="Google Shape;5110;p79"/>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11" name="Google Shape;5111;p79"/>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12" name="Google Shape;5112;p79"/>
          <p:cNvSpPr txBox="1"/>
          <p:nvPr/>
        </p:nvSpPr>
        <p:spPr>
          <a:xfrm>
            <a:off x="6705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13" name="Google Shape;5113;p79"/>
          <p:cNvSpPr txBox="1"/>
          <p:nvPr/>
        </p:nvSpPr>
        <p:spPr>
          <a:xfrm>
            <a:off x="6934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14" name="Google Shape;5114;p79"/>
          <p:cNvSpPr txBox="1"/>
          <p:nvPr/>
        </p:nvSpPr>
        <p:spPr>
          <a:xfrm>
            <a:off x="7162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15" name="Google Shape;5115;p79"/>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16" name="Google Shape;5116;p79"/>
          <p:cNvSpPr txBox="1"/>
          <p:nvPr/>
        </p:nvSpPr>
        <p:spPr>
          <a:xfrm>
            <a:off x="6934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17" name="Google Shape;5117;p79"/>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18" name="Google Shape;5118;p79"/>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19" name="Google Shape;5119;p79"/>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20" name="Google Shape;5120;p79"/>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21" name="Google Shape;5121;p79"/>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22" name="Google Shape;5122;p79"/>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23" name="Google Shape;5123;p79"/>
          <p:cNvSpPr txBox="1"/>
          <p:nvPr/>
        </p:nvSpPr>
        <p:spPr>
          <a:xfrm>
            <a:off x="32766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24" name="Google Shape;5124;p79"/>
          <p:cNvSpPr txBox="1"/>
          <p:nvPr/>
        </p:nvSpPr>
        <p:spPr>
          <a:xfrm>
            <a:off x="51054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25" name="Google Shape;5125;p79"/>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26" name="Google Shape;5126;p79"/>
          <p:cNvSpPr txBox="1"/>
          <p:nvPr/>
        </p:nvSpPr>
        <p:spPr>
          <a:xfrm>
            <a:off x="37338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27" name="Google Shape;5127;p79"/>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28" name="Google Shape;5128;p79"/>
          <p:cNvSpPr txBox="1"/>
          <p:nvPr/>
        </p:nvSpPr>
        <p:spPr>
          <a:xfrm>
            <a:off x="46482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5129" name="Google Shape;5129;p79"/>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130" name="Google Shape;5130;p79"/>
          <p:cNvCxnSpPr/>
          <p:nvPr/>
        </p:nvCxnSpPr>
        <p:spPr>
          <a:xfrm>
            <a:off x="1981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131" name="Google Shape;5131;p79"/>
          <p:cNvCxnSpPr/>
          <p:nvPr/>
        </p:nvCxnSpPr>
        <p:spPr>
          <a:xfrm>
            <a:off x="51816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132" name="Google Shape;5132;p79"/>
          <p:cNvCxnSpPr/>
          <p:nvPr/>
        </p:nvCxnSpPr>
        <p:spPr>
          <a:xfrm>
            <a:off x="51816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133" name="Google Shape;5133;p79"/>
          <p:cNvCxnSpPr/>
          <p:nvPr/>
        </p:nvCxnSpPr>
        <p:spPr>
          <a:xfrm>
            <a:off x="56388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134" name="Google Shape;5134;p79"/>
          <p:cNvCxnSpPr/>
          <p:nvPr/>
        </p:nvCxnSpPr>
        <p:spPr>
          <a:xfrm>
            <a:off x="56388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135" name="Google Shape;5135;p79"/>
          <p:cNvCxnSpPr/>
          <p:nvPr/>
        </p:nvCxnSpPr>
        <p:spPr>
          <a:xfrm>
            <a:off x="60960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136" name="Google Shape;5136;p79"/>
          <p:cNvCxnSpPr/>
          <p:nvPr/>
        </p:nvCxnSpPr>
        <p:spPr>
          <a:xfrm>
            <a:off x="6096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137" name="Google Shape;5137;p79"/>
          <p:cNvCxnSpPr/>
          <p:nvPr/>
        </p:nvCxnSpPr>
        <p:spPr>
          <a:xfrm>
            <a:off x="6553200" y="5410200"/>
            <a:ext cx="1587"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5138" name="Google Shape;5138;p79"/>
          <p:cNvCxnSpPr/>
          <p:nvPr/>
        </p:nvCxnSpPr>
        <p:spPr>
          <a:xfrm>
            <a:off x="65532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139" name="Google Shape;5139;p79"/>
          <p:cNvCxnSpPr/>
          <p:nvPr/>
        </p:nvCxnSpPr>
        <p:spPr>
          <a:xfrm>
            <a:off x="70104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5140" name="Google Shape;5140;p79"/>
          <p:cNvCxnSpPr/>
          <p:nvPr/>
        </p:nvCxnSpPr>
        <p:spPr>
          <a:xfrm>
            <a:off x="7010400" y="5410200"/>
            <a:ext cx="228600" cy="609600"/>
          </a:xfrm>
          <a:prstGeom prst="straightConnector1">
            <a:avLst/>
          </a:prstGeom>
          <a:noFill/>
          <a:ln cap="sq" cmpd="sng" w="9525">
            <a:solidFill>
              <a:srgbClr val="000000"/>
            </a:solidFill>
            <a:prstDash val="solid"/>
            <a:miter lim="800000"/>
            <a:headEnd len="med" w="med" type="none"/>
            <a:tailEnd len="med" w="med" type="none"/>
          </a:ln>
        </p:spPr>
      </p:cxnSp>
      <p:cxnSp>
        <p:nvCxnSpPr>
          <p:cNvPr id="5141" name="Google Shape;5141;p79"/>
          <p:cNvCxnSpPr/>
          <p:nvPr/>
        </p:nvCxnSpPr>
        <p:spPr>
          <a:xfrm>
            <a:off x="38100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142" name="Google Shape;5142;p79"/>
          <p:cNvCxnSpPr/>
          <p:nvPr/>
        </p:nvCxnSpPr>
        <p:spPr>
          <a:xfrm>
            <a:off x="3810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143" name="Google Shape;5143;p79"/>
          <p:cNvCxnSpPr/>
          <p:nvPr/>
        </p:nvCxnSpPr>
        <p:spPr>
          <a:xfrm>
            <a:off x="24384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144" name="Google Shape;5144;p79"/>
          <p:cNvCxnSpPr/>
          <p:nvPr/>
        </p:nvCxnSpPr>
        <p:spPr>
          <a:xfrm>
            <a:off x="2438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145" name="Google Shape;5145;p79"/>
          <p:cNvCxnSpPr/>
          <p:nvPr/>
        </p:nvCxnSpPr>
        <p:spPr>
          <a:xfrm>
            <a:off x="47244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146" name="Google Shape;5146;p79"/>
          <p:cNvCxnSpPr/>
          <p:nvPr/>
        </p:nvCxnSpPr>
        <p:spPr>
          <a:xfrm>
            <a:off x="4724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147" name="Google Shape;5147;p79"/>
          <p:cNvCxnSpPr/>
          <p:nvPr/>
        </p:nvCxnSpPr>
        <p:spPr>
          <a:xfrm>
            <a:off x="4267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148" name="Google Shape;5148;p79"/>
          <p:cNvCxnSpPr/>
          <p:nvPr/>
        </p:nvCxnSpPr>
        <p:spPr>
          <a:xfrm>
            <a:off x="4267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149" name="Google Shape;5149;p79"/>
          <p:cNvCxnSpPr/>
          <p:nvPr/>
        </p:nvCxnSpPr>
        <p:spPr>
          <a:xfrm>
            <a:off x="28956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150" name="Google Shape;5150;p79"/>
          <p:cNvCxnSpPr/>
          <p:nvPr/>
        </p:nvCxnSpPr>
        <p:spPr>
          <a:xfrm flipH="1">
            <a:off x="3121025" y="5410200"/>
            <a:ext cx="23495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151" name="Google Shape;5151;p79"/>
          <p:cNvCxnSpPr/>
          <p:nvPr/>
        </p:nvCxnSpPr>
        <p:spPr>
          <a:xfrm>
            <a:off x="33528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152" name="Google Shape;5152;p79"/>
          <p:cNvCxnSpPr/>
          <p:nvPr/>
        </p:nvCxnSpPr>
        <p:spPr>
          <a:xfrm>
            <a:off x="33528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153" name="Google Shape;5153;p79"/>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5154" name="Google Shape;5154;p79"/>
          <p:cNvCxnSpPr/>
          <p:nvPr/>
        </p:nvCxnSpPr>
        <p:spPr>
          <a:xfrm>
            <a:off x="24384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155" name="Google Shape;5155;p79"/>
          <p:cNvCxnSpPr/>
          <p:nvPr/>
        </p:nvCxnSpPr>
        <p:spPr>
          <a:xfrm flipH="1">
            <a:off x="1978025" y="4572000"/>
            <a:ext cx="463550" cy="685800"/>
          </a:xfrm>
          <a:prstGeom prst="straightConnector1">
            <a:avLst/>
          </a:prstGeom>
          <a:noFill/>
          <a:ln cap="sq" cmpd="sng" w="12600">
            <a:solidFill>
              <a:srgbClr val="000000"/>
            </a:solidFill>
            <a:prstDash val="solid"/>
            <a:miter lim="800000"/>
            <a:headEnd len="med" w="med" type="none"/>
            <a:tailEnd len="med" w="med" type="none"/>
          </a:ln>
        </p:spPr>
      </p:cxnSp>
      <p:cxnSp>
        <p:nvCxnSpPr>
          <p:cNvPr id="5156" name="Google Shape;5156;p79"/>
          <p:cNvCxnSpPr/>
          <p:nvPr/>
        </p:nvCxnSpPr>
        <p:spPr>
          <a:xfrm>
            <a:off x="47244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157" name="Google Shape;5157;p79"/>
          <p:cNvCxnSpPr/>
          <p:nvPr/>
        </p:nvCxnSpPr>
        <p:spPr>
          <a:xfrm flipH="1">
            <a:off x="42640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158" name="Google Shape;5158;p79"/>
          <p:cNvCxnSpPr/>
          <p:nvPr/>
        </p:nvCxnSpPr>
        <p:spPr>
          <a:xfrm>
            <a:off x="60960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159" name="Google Shape;5159;p79"/>
          <p:cNvCxnSpPr/>
          <p:nvPr/>
        </p:nvCxnSpPr>
        <p:spPr>
          <a:xfrm flipH="1">
            <a:off x="56356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160" name="Google Shape;5160;p79"/>
          <p:cNvCxnSpPr/>
          <p:nvPr/>
        </p:nvCxnSpPr>
        <p:spPr>
          <a:xfrm>
            <a:off x="33528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161" name="Google Shape;5161;p79"/>
          <p:cNvCxnSpPr/>
          <p:nvPr/>
        </p:nvCxnSpPr>
        <p:spPr>
          <a:xfrm flipH="1">
            <a:off x="28924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162" name="Google Shape;5162;p79"/>
          <p:cNvCxnSpPr/>
          <p:nvPr/>
        </p:nvCxnSpPr>
        <p:spPr>
          <a:xfrm>
            <a:off x="3352800" y="4572000"/>
            <a:ext cx="4572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163" name="Google Shape;5163;p79"/>
          <p:cNvCxnSpPr/>
          <p:nvPr/>
        </p:nvCxnSpPr>
        <p:spPr>
          <a:xfrm>
            <a:off x="51816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164" name="Google Shape;5164;p79"/>
          <p:cNvCxnSpPr/>
          <p:nvPr/>
        </p:nvCxnSpPr>
        <p:spPr>
          <a:xfrm>
            <a:off x="6553200" y="4572000"/>
            <a:ext cx="1587"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5165" name="Google Shape;5165;p79"/>
          <p:cNvCxnSpPr/>
          <p:nvPr/>
        </p:nvCxnSpPr>
        <p:spPr>
          <a:xfrm>
            <a:off x="70104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5166" name="Google Shape;5166;p79"/>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5167" name="Google Shape;5167;p79"/>
          <p:cNvCxnSpPr/>
          <p:nvPr/>
        </p:nvCxnSpPr>
        <p:spPr>
          <a:xfrm flipH="1">
            <a:off x="2435225" y="3733800"/>
            <a:ext cx="6159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168" name="Google Shape;5168;p79"/>
          <p:cNvCxnSpPr/>
          <p:nvPr/>
        </p:nvCxnSpPr>
        <p:spPr>
          <a:xfrm>
            <a:off x="3048000" y="3733800"/>
            <a:ext cx="3048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169" name="Google Shape;5169;p79"/>
          <p:cNvCxnSpPr/>
          <p:nvPr/>
        </p:nvCxnSpPr>
        <p:spPr>
          <a:xfrm>
            <a:off x="3962400" y="3733800"/>
            <a:ext cx="7620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170" name="Google Shape;5170;p79"/>
          <p:cNvCxnSpPr/>
          <p:nvPr/>
        </p:nvCxnSpPr>
        <p:spPr>
          <a:xfrm>
            <a:off x="4876800" y="3733800"/>
            <a:ext cx="3048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171" name="Google Shape;5171;p79"/>
          <p:cNvCxnSpPr/>
          <p:nvPr/>
        </p:nvCxnSpPr>
        <p:spPr>
          <a:xfrm>
            <a:off x="5638800" y="3733800"/>
            <a:ext cx="4572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172" name="Google Shape;5172;p79"/>
          <p:cNvCxnSpPr/>
          <p:nvPr/>
        </p:nvCxnSpPr>
        <p:spPr>
          <a:xfrm>
            <a:off x="6553200" y="3733800"/>
            <a:ext cx="1587"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5173" name="Google Shape;5173;p79"/>
          <p:cNvCxnSpPr/>
          <p:nvPr/>
        </p:nvCxnSpPr>
        <p:spPr>
          <a:xfrm>
            <a:off x="6553200" y="3733800"/>
            <a:ext cx="457200" cy="685800"/>
          </a:xfrm>
          <a:prstGeom prst="straightConnector1">
            <a:avLst/>
          </a:prstGeom>
          <a:noFill/>
          <a:ln cap="sq" cmpd="sng" w="9525">
            <a:solidFill>
              <a:srgbClr val="000000"/>
            </a:solidFill>
            <a:prstDash val="solid"/>
            <a:miter lim="800000"/>
            <a:headEnd len="med" w="med" type="none"/>
            <a:tailEnd len="med" w="med" type="none"/>
          </a:ln>
        </p:spPr>
      </p:cxnSp>
      <p:cxnSp>
        <p:nvCxnSpPr>
          <p:cNvPr id="5174" name="Google Shape;5174;p79"/>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5175" name="Google Shape;5175;p79"/>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76" name="Google Shape;5176;p79"/>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77" name="Google Shape;5177;p79"/>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78" name="Google Shape;5178;p79"/>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5179" name="Google Shape;5179;p79"/>
          <p:cNvCxnSpPr/>
          <p:nvPr/>
        </p:nvCxnSpPr>
        <p:spPr>
          <a:xfrm flipH="1">
            <a:off x="3044825" y="3048000"/>
            <a:ext cx="4635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5180" name="Google Shape;5180;p79"/>
          <p:cNvCxnSpPr/>
          <p:nvPr/>
        </p:nvCxnSpPr>
        <p:spPr>
          <a:xfrm flipH="1">
            <a:off x="3959225" y="3048000"/>
            <a:ext cx="6159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5181" name="Google Shape;5181;p79"/>
          <p:cNvCxnSpPr/>
          <p:nvPr/>
        </p:nvCxnSpPr>
        <p:spPr>
          <a:xfrm>
            <a:off x="4572000" y="3048000"/>
            <a:ext cx="304800" cy="533400"/>
          </a:xfrm>
          <a:prstGeom prst="straightConnector1">
            <a:avLst/>
          </a:prstGeom>
          <a:noFill/>
          <a:ln cap="sq" cmpd="sng" w="9525">
            <a:solidFill>
              <a:srgbClr val="C0504D"/>
            </a:solidFill>
            <a:prstDash val="solid"/>
            <a:miter lim="800000"/>
            <a:headEnd len="med" w="med" type="none"/>
            <a:tailEnd len="med" w="med" type="none"/>
          </a:ln>
        </p:spPr>
      </p:cxnSp>
      <p:cxnSp>
        <p:nvCxnSpPr>
          <p:cNvPr id="5182" name="Google Shape;5182;p79"/>
          <p:cNvCxnSpPr/>
          <p:nvPr/>
        </p:nvCxnSpPr>
        <p:spPr>
          <a:xfrm>
            <a:off x="5638800" y="3048000"/>
            <a:ext cx="914400"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5183" name="Google Shape;5183;p79"/>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5184" name="Google Shape;5184;p79"/>
          <p:cNvCxnSpPr/>
          <p:nvPr/>
        </p:nvCxnSpPr>
        <p:spPr>
          <a:xfrm flipH="1">
            <a:off x="3502025" y="2438400"/>
            <a:ext cx="5397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5185" name="Google Shape;5185;p79"/>
          <p:cNvCxnSpPr/>
          <p:nvPr/>
        </p:nvCxnSpPr>
        <p:spPr>
          <a:xfrm>
            <a:off x="4038600" y="2438400"/>
            <a:ext cx="53340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5186" name="Google Shape;5186;p79"/>
          <p:cNvCxnSpPr/>
          <p:nvPr/>
        </p:nvCxnSpPr>
        <p:spPr>
          <a:xfrm flipH="1">
            <a:off x="5635625" y="2438400"/>
            <a:ext cx="5397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5187" name="Google Shape;5187;p79"/>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5188" name="Google Shape;5188;p79"/>
          <p:cNvCxnSpPr/>
          <p:nvPr/>
        </p:nvCxnSpPr>
        <p:spPr>
          <a:xfrm flipH="1">
            <a:off x="4035425" y="1828800"/>
            <a:ext cx="10731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5189" name="Google Shape;5189;p79"/>
          <p:cNvCxnSpPr/>
          <p:nvPr/>
        </p:nvCxnSpPr>
        <p:spPr>
          <a:xfrm>
            <a:off x="5105400" y="1828800"/>
            <a:ext cx="1066800" cy="457200"/>
          </a:xfrm>
          <a:prstGeom prst="straightConnector1">
            <a:avLst/>
          </a:prstGeom>
          <a:noFill/>
          <a:ln cap="sq" cmpd="sng" w="38150">
            <a:solidFill>
              <a:srgbClr val="000000"/>
            </a:solidFill>
            <a:prstDash val="solid"/>
            <a:miter lim="800000"/>
            <a:headEnd len="med" w="med" type="none"/>
            <a:tailEnd len="med" w="med" type="none"/>
          </a:ln>
        </p:spPr>
      </p:cxnSp>
      <p:sp>
        <p:nvSpPr>
          <p:cNvPr id="5190" name="Google Shape;5190;p79"/>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5191" name="Google Shape;5191;p79"/>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192" name="Google Shape;5192;p79"/>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193" name="Google Shape;5193;p79"/>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5194" name="Google Shape;5194;p79"/>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195" name="Google Shape;5195;p79"/>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5196" name="Google Shape;5196;p79"/>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197" name="Google Shape;5197;p79"/>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5198" name="Google Shape;5198;p79"/>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199" name="Google Shape;5199;p79"/>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5200" name="Google Shape;5200;p79"/>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201" name="Google Shape;5201;p79"/>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202" name="Google Shape;5202;p79"/>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203" name="Google Shape;5203;p79"/>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5204" name="Google Shape;5204;p79"/>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5205" name="Google Shape;5205;p79"/>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206" name="Google Shape;5206;p79"/>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207" name="Google Shape;5207;p79"/>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5208" name="Google Shape;5208;p79"/>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5209" name="Google Shape;5209;p79"/>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210" name="Google Shape;5210;p79"/>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211" name="Google Shape;5211;p79"/>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212" name="Google Shape;5212;p79"/>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5213" name="Google Shape;5213;p79"/>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214" name="Google Shape;5214;p79"/>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215" name="Google Shape;5215;p79"/>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5216" name="Google Shape;5216;p79"/>
          <p:cNvSpPr txBox="1"/>
          <p:nvPr/>
        </p:nvSpPr>
        <p:spPr>
          <a:xfrm>
            <a:off x="2667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5217" name="Google Shape;5217;p79"/>
          <p:cNvSpPr txBox="1"/>
          <p:nvPr/>
        </p:nvSpPr>
        <p:spPr>
          <a:xfrm>
            <a:off x="32004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sp>
        <p:nvSpPr>
          <p:cNvPr id="5218" name="Google Shape;5218;p79"/>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5219" name="Google Shape;5219;p79"/>
          <p:cNvSpPr txBox="1"/>
          <p:nvPr/>
        </p:nvSpPr>
        <p:spPr>
          <a:xfrm>
            <a:off x="20574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5220" name="Google Shape;5220;p79"/>
          <p:cNvSpPr txBox="1"/>
          <p:nvPr/>
        </p:nvSpPr>
        <p:spPr>
          <a:xfrm>
            <a:off x="25908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5221" name="Google Shape;5221;p79"/>
          <p:cNvSpPr txBox="1"/>
          <p:nvPr/>
        </p:nvSpPr>
        <p:spPr>
          <a:xfrm>
            <a:off x="30480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3</a:t>
            </a:r>
            <a:endParaRPr/>
          </a:p>
        </p:txBody>
      </p:sp>
      <p:sp>
        <p:nvSpPr>
          <p:cNvPr id="5222" name="Google Shape;5222;p79"/>
          <p:cNvSpPr txBox="1"/>
          <p:nvPr/>
        </p:nvSpPr>
        <p:spPr>
          <a:xfrm>
            <a:off x="3733800" y="22177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5223" name="Google Shape;5223;p79"/>
          <p:cNvSpPr txBox="1"/>
          <p:nvPr/>
        </p:nvSpPr>
        <p:spPr>
          <a:xfrm>
            <a:off x="39624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5224" name="Google Shape;5224;p79"/>
          <p:cNvSpPr txBox="1"/>
          <p:nvPr/>
        </p:nvSpPr>
        <p:spPr>
          <a:xfrm>
            <a:off x="44196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5225" name="Google Shape;5225;p79"/>
          <p:cNvSpPr txBox="1"/>
          <p:nvPr/>
        </p:nvSpPr>
        <p:spPr>
          <a:xfrm>
            <a:off x="36576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5226" name="Google Shape;5226;p79"/>
          <p:cNvSpPr txBox="1"/>
          <p:nvPr/>
        </p:nvSpPr>
        <p:spPr>
          <a:xfrm>
            <a:off x="42672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5227" name="Google Shape;5227;p79"/>
          <p:cNvSpPr txBox="1"/>
          <p:nvPr/>
        </p:nvSpPr>
        <p:spPr>
          <a:xfrm>
            <a:off x="53340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1</a:t>
            </a:r>
            <a:endParaRPr/>
          </a:p>
        </p:txBody>
      </p:sp>
      <p:sp>
        <p:nvSpPr>
          <p:cNvPr id="5228" name="Google Shape;5228;p79"/>
          <p:cNvSpPr txBox="1"/>
          <p:nvPr/>
        </p:nvSpPr>
        <p:spPr>
          <a:xfrm>
            <a:off x="57912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1</a:t>
            </a:r>
            <a:endParaRPr/>
          </a:p>
        </p:txBody>
      </p:sp>
      <p:sp>
        <p:nvSpPr>
          <p:cNvPr id="5229" name="Google Shape;5229;p79"/>
          <p:cNvSpPr txBox="1"/>
          <p:nvPr/>
        </p:nvSpPr>
        <p:spPr>
          <a:xfrm>
            <a:off x="57150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cxnSp>
        <p:nvCxnSpPr>
          <p:cNvPr id="5230" name="Google Shape;5230;p79"/>
          <p:cNvCxnSpPr/>
          <p:nvPr/>
        </p:nvCxnSpPr>
        <p:spPr>
          <a:xfrm>
            <a:off x="5638800" y="3048000"/>
            <a:ext cx="1587" cy="533400"/>
          </a:xfrm>
          <a:prstGeom prst="straightConnector1">
            <a:avLst/>
          </a:prstGeom>
          <a:noFill/>
          <a:ln cap="sq" cmpd="sng" w="19075">
            <a:solidFill>
              <a:srgbClr val="000000"/>
            </a:solidFill>
            <a:prstDash val="solid"/>
            <a:miter lim="800000"/>
            <a:headEnd len="med" w="med" type="none"/>
            <a:tailEnd len="med" w="med" type="none"/>
          </a:ln>
        </p:spPr>
      </p:cxnSp>
      <p:sp>
        <p:nvSpPr>
          <p:cNvPr id="5231" name="Google Shape;5231;p79"/>
          <p:cNvSpPr txBox="1"/>
          <p:nvPr/>
        </p:nvSpPr>
        <p:spPr>
          <a:xfrm>
            <a:off x="5334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1</a:t>
            </a:r>
            <a:endParaRPr/>
          </a:p>
        </p:txBody>
      </p:sp>
      <p:sp>
        <p:nvSpPr>
          <p:cNvPr id="5232" name="Google Shape;5232;p79"/>
          <p:cNvSpPr txBox="1"/>
          <p:nvPr/>
        </p:nvSpPr>
        <p:spPr>
          <a:xfrm>
            <a:off x="53340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1</a:t>
            </a:r>
            <a:endParaRPr/>
          </a:p>
        </p:txBody>
      </p:sp>
      <p:sp>
        <p:nvSpPr>
          <p:cNvPr id="5233" name="Google Shape;5233;p79"/>
          <p:cNvSpPr txBox="1"/>
          <p:nvPr/>
        </p:nvSpPr>
        <p:spPr>
          <a:xfrm>
            <a:off x="61722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-5</a:t>
            </a:r>
            <a:endParaRPr/>
          </a:p>
        </p:txBody>
      </p:sp>
      <p:sp>
        <p:nvSpPr>
          <p:cNvPr id="5234" name="Google Shape;5234;p79"/>
          <p:cNvSpPr txBox="1"/>
          <p:nvPr/>
        </p:nvSpPr>
        <p:spPr>
          <a:xfrm>
            <a:off x="6172200" y="43513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-5</a:t>
            </a:r>
            <a:endParaRPr/>
          </a:p>
        </p:txBody>
      </p:sp>
      <p:sp>
        <p:nvSpPr>
          <p:cNvPr id="5235" name="Google Shape;5235;p79"/>
          <p:cNvSpPr txBox="1"/>
          <p:nvPr/>
        </p:nvSpPr>
        <p:spPr>
          <a:xfrm>
            <a:off x="6172200" y="35131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-5</a:t>
            </a:r>
            <a:endParaRPr/>
          </a:p>
        </p:txBody>
      </p:sp>
      <p:sp>
        <p:nvSpPr>
          <p:cNvPr id="5236" name="Google Shape;5236;p79"/>
          <p:cNvSpPr txBox="1"/>
          <p:nvPr/>
        </p:nvSpPr>
        <p:spPr>
          <a:xfrm>
            <a:off x="4800600" y="1608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grpSp>
        <p:nvGrpSpPr>
          <p:cNvPr id="5237" name="Google Shape;5237;p79"/>
          <p:cNvGrpSpPr/>
          <p:nvPr/>
        </p:nvGrpSpPr>
        <p:grpSpPr>
          <a:xfrm>
            <a:off x="609600" y="1143000"/>
            <a:ext cx="911225" cy="655637"/>
            <a:chOff x="384" y="720"/>
            <a:chExt cx="574" cy="413"/>
          </a:xfrm>
        </p:grpSpPr>
        <p:sp>
          <p:nvSpPr>
            <p:cNvPr id="5238" name="Google Shape;5238;p79"/>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39" name="Google Shape;5239;p79"/>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40" name="Google Shape;5240;p79"/>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5241" name="Google Shape;5241;p79"/>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5242" name="Google Shape;5242;p79"/>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5243" name="Google Shape;5243;p79"/>
          <p:cNvSpPr txBox="1"/>
          <p:nvPr/>
        </p:nvSpPr>
        <p:spPr>
          <a:xfrm>
            <a:off x="2362200" y="4572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5" name="Shape 145"/>
        <p:cNvGrpSpPr/>
        <p:nvPr/>
      </p:nvGrpSpPr>
      <p:grpSpPr>
        <a:xfrm>
          <a:off x="0" y="0"/>
          <a:ext cx="0" cy="0"/>
          <a:chOff x="0" y="0"/>
          <a:chExt cx="0" cy="0"/>
        </a:xfrm>
      </p:grpSpPr>
      <p:sp>
        <p:nvSpPr>
          <p:cNvPr id="146" name="Google Shape;146;p8"/>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Mini Max search Procedure</a:t>
            </a:r>
            <a:endParaRPr/>
          </a:p>
        </p:txBody>
      </p:sp>
      <p:sp>
        <p:nvSpPr>
          <p:cNvPr id="147" name="Google Shape;147;p8"/>
          <p:cNvSpPr txBox="1"/>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39725" lvl="0" marL="339725" marR="0" rtl="0" algn="l">
              <a:lnSpc>
                <a:spcPct val="100000"/>
              </a:lnSpc>
              <a:spcBef>
                <a:spcPts val="0"/>
              </a:spcBef>
              <a:spcAft>
                <a:spcPts val="0"/>
              </a:spcAft>
              <a:buClr>
                <a:srgbClr val="000000"/>
              </a:buClr>
              <a:buSzPts val="2600"/>
              <a:buFont typeface="Arial"/>
              <a:buChar char="•"/>
            </a:pPr>
            <a:r>
              <a:rPr b="1" i="0" lang="en-US" sz="2600" u="none">
                <a:solidFill>
                  <a:srgbClr val="000000"/>
                </a:solidFill>
                <a:latin typeface="Times New Roman"/>
                <a:ea typeface="Times New Roman"/>
                <a:cs typeface="Times New Roman"/>
                <a:sym typeface="Times New Roman"/>
              </a:rPr>
              <a:t>For a simple one person game or puzzle, the A* algorithm can be used. </a:t>
            </a:r>
            <a:endParaRPr/>
          </a:p>
          <a:p>
            <a:pPr indent="-339725" lvl="0" marL="339725" marR="0" rtl="0" algn="l">
              <a:lnSpc>
                <a:spcPct val="100000"/>
              </a:lnSpc>
              <a:spcBef>
                <a:spcPts val="600"/>
              </a:spcBef>
              <a:spcAft>
                <a:spcPts val="0"/>
              </a:spcAft>
              <a:buClr>
                <a:srgbClr val="000000"/>
              </a:buClr>
              <a:buSzPts val="2600"/>
              <a:buFont typeface="Arial"/>
              <a:buChar char="•"/>
            </a:pPr>
            <a:r>
              <a:rPr b="1" i="0" lang="en-US" sz="2600" u="none">
                <a:solidFill>
                  <a:srgbClr val="000000"/>
                </a:solidFill>
                <a:latin typeface="Times New Roman"/>
                <a:ea typeface="Times New Roman"/>
                <a:cs typeface="Times New Roman"/>
                <a:sym typeface="Times New Roman"/>
              </a:rPr>
              <a:t>It can be applied to reason forward from the current state as far as possible in the time allotted. </a:t>
            </a:r>
            <a:endParaRPr/>
          </a:p>
          <a:p>
            <a:pPr indent="-339725" lvl="0" marL="339725" marR="0" rtl="0" algn="l">
              <a:lnSpc>
                <a:spcPct val="100000"/>
              </a:lnSpc>
              <a:spcBef>
                <a:spcPts val="600"/>
              </a:spcBef>
              <a:spcAft>
                <a:spcPts val="0"/>
              </a:spcAft>
              <a:buClr>
                <a:srgbClr val="000000"/>
              </a:buClr>
              <a:buSzPts val="2600"/>
              <a:buFont typeface="Arial"/>
              <a:buChar char="•"/>
            </a:pPr>
            <a:r>
              <a:rPr b="1" i="0" lang="en-US" sz="2600" u="none">
                <a:solidFill>
                  <a:srgbClr val="000000"/>
                </a:solidFill>
                <a:latin typeface="Times New Roman"/>
                <a:ea typeface="Times New Roman"/>
                <a:cs typeface="Times New Roman"/>
                <a:sym typeface="Times New Roman"/>
              </a:rPr>
              <a:t>But because of their adversarial nature, this procedure is inadequate for 2-person games such as chess. </a:t>
            </a:r>
            <a:endParaRPr/>
          </a:p>
          <a:p>
            <a:pPr indent="-339725" lvl="0" marL="339725" marR="0" rtl="0" algn="l">
              <a:lnSpc>
                <a:spcPct val="100000"/>
              </a:lnSpc>
              <a:spcBef>
                <a:spcPts val="600"/>
              </a:spcBef>
              <a:spcAft>
                <a:spcPts val="0"/>
              </a:spcAft>
              <a:buClr>
                <a:srgbClr val="000000"/>
              </a:buClr>
              <a:buSzPts val="2600"/>
              <a:buFont typeface="Arial"/>
              <a:buChar char="•"/>
            </a:pPr>
            <a:r>
              <a:rPr b="1" i="0" lang="en-US" sz="2600" u="none">
                <a:solidFill>
                  <a:srgbClr val="000000"/>
                </a:solidFill>
                <a:latin typeface="Times New Roman"/>
                <a:ea typeface="Times New Roman"/>
                <a:cs typeface="Times New Roman"/>
                <a:sym typeface="Times New Roman"/>
              </a:rPr>
              <a:t>As values are pushed back up different assumptions must be made at levels where the program chooses the move and at the alternating levels where the opponent chooses</a:t>
            </a:r>
            <a:endParaRPr/>
          </a:p>
        </p:txBody>
      </p:sp>
      <p:cxnSp>
        <p:nvCxnSpPr>
          <p:cNvPr id="148" name="Google Shape;148;p8"/>
          <p:cNvCxnSpPr/>
          <p:nvPr/>
        </p:nvCxnSpPr>
        <p:spPr>
          <a:xfrm>
            <a:off x="7620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50" name="Shape 5250"/>
        <p:cNvGrpSpPr/>
        <p:nvPr/>
      </p:nvGrpSpPr>
      <p:grpSpPr>
        <a:xfrm>
          <a:off x="0" y="0"/>
          <a:ext cx="0" cy="0"/>
          <a:chOff x="0" y="0"/>
          <a:chExt cx="0" cy="0"/>
        </a:xfrm>
      </p:grpSpPr>
      <p:sp>
        <p:nvSpPr>
          <p:cNvPr id="5251" name="Google Shape;5251;p80"/>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52" name="Google Shape;5252;p80"/>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53" name="Google Shape;5253;p80"/>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54" name="Google Shape;5254;p80"/>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55" name="Google Shape;5255;p80"/>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56" name="Google Shape;5256;p80"/>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57" name="Google Shape;5257;p80"/>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58" name="Google Shape;5258;p80"/>
          <p:cNvSpPr txBox="1"/>
          <p:nvPr/>
        </p:nvSpPr>
        <p:spPr>
          <a:xfrm>
            <a:off x="5105400" y="44196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59" name="Google Shape;5259;p80"/>
          <p:cNvSpPr txBox="1"/>
          <p:nvPr/>
        </p:nvSpPr>
        <p:spPr>
          <a:xfrm>
            <a:off x="6934200" y="44196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60" name="Google Shape;5260;p80"/>
          <p:cNvSpPr txBox="1"/>
          <p:nvPr/>
        </p:nvSpPr>
        <p:spPr>
          <a:xfrm>
            <a:off x="4800600" y="35814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61" name="Google Shape;5261;p80"/>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62" name="Google Shape;5262;p80"/>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63" name="Google Shape;5263;p80"/>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64" name="Google Shape;5264;p80"/>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65" name="Google Shape;5265;p80"/>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66" name="Google Shape;5266;p80"/>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67" name="Google Shape;5267;p80"/>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68" name="Google Shape;5268;p80"/>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69" name="Google Shape;5269;p80"/>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70" name="Google Shape;5270;p80"/>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71" name="Google Shape;5271;p80"/>
          <p:cNvSpPr txBox="1"/>
          <p:nvPr/>
        </p:nvSpPr>
        <p:spPr>
          <a:xfrm>
            <a:off x="3962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72" name="Google Shape;5272;p80"/>
          <p:cNvSpPr txBox="1"/>
          <p:nvPr/>
        </p:nvSpPr>
        <p:spPr>
          <a:xfrm>
            <a:off x="2590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73" name="Google Shape;5273;p80"/>
          <p:cNvSpPr txBox="1"/>
          <p:nvPr/>
        </p:nvSpPr>
        <p:spPr>
          <a:xfrm>
            <a:off x="3505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74" name="Google Shape;5274;p80"/>
          <p:cNvSpPr txBox="1"/>
          <p:nvPr/>
        </p:nvSpPr>
        <p:spPr>
          <a:xfrm>
            <a:off x="3733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75" name="Google Shape;5275;p80"/>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76" name="Google Shape;5276;p80"/>
          <p:cNvSpPr txBox="1"/>
          <p:nvPr/>
        </p:nvSpPr>
        <p:spPr>
          <a:xfrm>
            <a:off x="3048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77" name="Google Shape;5277;p80"/>
          <p:cNvSpPr txBox="1"/>
          <p:nvPr/>
        </p:nvSpPr>
        <p:spPr>
          <a:xfrm>
            <a:off x="3276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78" name="Google Shape;5278;p80"/>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79" name="Google Shape;5279;p80"/>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80" name="Google Shape;5280;p80"/>
          <p:cNvSpPr txBox="1"/>
          <p:nvPr/>
        </p:nvSpPr>
        <p:spPr>
          <a:xfrm>
            <a:off x="4648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81" name="Google Shape;5281;p80"/>
          <p:cNvSpPr txBox="1"/>
          <p:nvPr/>
        </p:nvSpPr>
        <p:spPr>
          <a:xfrm>
            <a:off x="6248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82" name="Google Shape;5282;p80"/>
          <p:cNvSpPr txBox="1"/>
          <p:nvPr/>
        </p:nvSpPr>
        <p:spPr>
          <a:xfrm>
            <a:off x="4876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83" name="Google Shape;5283;p80"/>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84" name="Google Shape;5284;p80"/>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85" name="Google Shape;5285;p80"/>
          <p:cNvSpPr txBox="1"/>
          <p:nvPr/>
        </p:nvSpPr>
        <p:spPr>
          <a:xfrm>
            <a:off x="5105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86" name="Google Shape;5286;p80"/>
          <p:cNvSpPr txBox="1"/>
          <p:nvPr/>
        </p:nvSpPr>
        <p:spPr>
          <a:xfrm>
            <a:off x="5334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87" name="Google Shape;5287;p80"/>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88" name="Google Shape;5288;p80"/>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89" name="Google Shape;5289;p80"/>
          <p:cNvSpPr txBox="1"/>
          <p:nvPr/>
        </p:nvSpPr>
        <p:spPr>
          <a:xfrm>
            <a:off x="6705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90" name="Google Shape;5290;p80"/>
          <p:cNvSpPr txBox="1"/>
          <p:nvPr/>
        </p:nvSpPr>
        <p:spPr>
          <a:xfrm>
            <a:off x="6934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91" name="Google Shape;5291;p80"/>
          <p:cNvSpPr txBox="1"/>
          <p:nvPr/>
        </p:nvSpPr>
        <p:spPr>
          <a:xfrm>
            <a:off x="7162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92" name="Google Shape;5292;p80"/>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93" name="Google Shape;5293;p80"/>
          <p:cNvSpPr txBox="1"/>
          <p:nvPr/>
        </p:nvSpPr>
        <p:spPr>
          <a:xfrm>
            <a:off x="69342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94" name="Google Shape;5294;p80"/>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95" name="Google Shape;5295;p80"/>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96" name="Google Shape;5296;p80"/>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97" name="Google Shape;5297;p80"/>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98" name="Google Shape;5298;p80"/>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99" name="Google Shape;5299;p80"/>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00" name="Google Shape;5300;p80"/>
          <p:cNvSpPr txBox="1"/>
          <p:nvPr/>
        </p:nvSpPr>
        <p:spPr>
          <a:xfrm>
            <a:off x="32766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01" name="Google Shape;5301;p80"/>
          <p:cNvSpPr txBox="1"/>
          <p:nvPr/>
        </p:nvSpPr>
        <p:spPr>
          <a:xfrm>
            <a:off x="51054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02" name="Google Shape;5302;p80"/>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03" name="Google Shape;5303;p80"/>
          <p:cNvSpPr txBox="1"/>
          <p:nvPr/>
        </p:nvSpPr>
        <p:spPr>
          <a:xfrm>
            <a:off x="37338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04" name="Google Shape;5304;p80"/>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05" name="Google Shape;5305;p80"/>
          <p:cNvSpPr txBox="1"/>
          <p:nvPr/>
        </p:nvSpPr>
        <p:spPr>
          <a:xfrm>
            <a:off x="46482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5306" name="Google Shape;5306;p80"/>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307" name="Google Shape;5307;p80"/>
          <p:cNvCxnSpPr/>
          <p:nvPr/>
        </p:nvCxnSpPr>
        <p:spPr>
          <a:xfrm>
            <a:off x="1981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308" name="Google Shape;5308;p80"/>
          <p:cNvCxnSpPr/>
          <p:nvPr/>
        </p:nvCxnSpPr>
        <p:spPr>
          <a:xfrm>
            <a:off x="51816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309" name="Google Shape;5309;p80"/>
          <p:cNvCxnSpPr/>
          <p:nvPr/>
        </p:nvCxnSpPr>
        <p:spPr>
          <a:xfrm>
            <a:off x="51816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310" name="Google Shape;5310;p80"/>
          <p:cNvCxnSpPr/>
          <p:nvPr/>
        </p:nvCxnSpPr>
        <p:spPr>
          <a:xfrm>
            <a:off x="56388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311" name="Google Shape;5311;p80"/>
          <p:cNvCxnSpPr/>
          <p:nvPr/>
        </p:nvCxnSpPr>
        <p:spPr>
          <a:xfrm>
            <a:off x="56388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312" name="Google Shape;5312;p80"/>
          <p:cNvCxnSpPr/>
          <p:nvPr/>
        </p:nvCxnSpPr>
        <p:spPr>
          <a:xfrm>
            <a:off x="60960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313" name="Google Shape;5313;p80"/>
          <p:cNvCxnSpPr/>
          <p:nvPr/>
        </p:nvCxnSpPr>
        <p:spPr>
          <a:xfrm>
            <a:off x="6096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314" name="Google Shape;5314;p80"/>
          <p:cNvCxnSpPr/>
          <p:nvPr/>
        </p:nvCxnSpPr>
        <p:spPr>
          <a:xfrm>
            <a:off x="6553200" y="5410200"/>
            <a:ext cx="1587"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5315" name="Google Shape;5315;p80"/>
          <p:cNvCxnSpPr/>
          <p:nvPr/>
        </p:nvCxnSpPr>
        <p:spPr>
          <a:xfrm>
            <a:off x="65532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316" name="Google Shape;5316;p80"/>
          <p:cNvCxnSpPr/>
          <p:nvPr/>
        </p:nvCxnSpPr>
        <p:spPr>
          <a:xfrm>
            <a:off x="70104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317" name="Google Shape;5317;p80"/>
          <p:cNvCxnSpPr/>
          <p:nvPr/>
        </p:nvCxnSpPr>
        <p:spPr>
          <a:xfrm>
            <a:off x="7010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318" name="Google Shape;5318;p80"/>
          <p:cNvCxnSpPr/>
          <p:nvPr/>
        </p:nvCxnSpPr>
        <p:spPr>
          <a:xfrm>
            <a:off x="38100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319" name="Google Shape;5319;p80"/>
          <p:cNvCxnSpPr/>
          <p:nvPr/>
        </p:nvCxnSpPr>
        <p:spPr>
          <a:xfrm>
            <a:off x="3810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320" name="Google Shape;5320;p80"/>
          <p:cNvCxnSpPr/>
          <p:nvPr/>
        </p:nvCxnSpPr>
        <p:spPr>
          <a:xfrm>
            <a:off x="24384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321" name="Google Shape;5321;p80"/>
          <p:cNvCxnSpPr/>
          <p:nvPr/>
        </p:nvCxnSpPr>
        <p:spPr>
          <a:xfrm>
            <a:off x="2438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322" name="Google Shape;5322;p80"/>
          <p:cNvCxnSpPr/>
          <p:nvPr/>
        </p:nvCxnSpPr>
        <p:spPr>
          <a:xfrm>
            <a:off x="47244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323" name="Google Shape;5323;p80"/>
          <p:cNvCxnSpPr/>
          <p:nvPr/>
        </p:nvCxnSpPr>
        <p:spPr>
          <a:xfrm>
            <a:off x="4724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324" name="Google Shape;5324;p80"/>
          <p:cNvCxnSpPr/>
          <p:nvPr/>
        </p:nvCxnSpPr>
        <p:spPr>
          <a:xfrm>
            <a:off x="4267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325" name="Google Shape;5325;p80"/>
          <p:cNvCxnSpPr/>
          <p:nvPr/>
        </p:nvCxnSpPr>
        <p:spPr>
          <a:xfrm>
            <a:off x="4267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326" name="Google Shape;5326;p80"/>
          <p:cNvCxnSpPr/>
          <p:nvPr/>
        </p:nvCxnSpPr>
        <p:spPr>
          <a:xfrm>
            <a:off x="28956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327" name="Google Shape;5327;p80"/>
          <p:cNvCxnSpPr/>
          <p:nvPr/>
        </p:nvCxnSpPr>
        <p:spPr>
          <a:xfrm flipH="1">
            <a:off x="3121025" y="5410200"/>
            <a:ext cx="23495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328" name="Google Shape;5328;p80"/>
          <p:cNvCxnSpPr/>
          <p:nvPr/>
        </p:nvCxnSpPr>
        <p:spPr>
          <a:xfrm>
            <a:off x="33528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329" name="Google Shape;5329;p80"/>
          <p:cNvCxnSpPr/>
          <p:nvPr/>
        </p:nvCxnSpPr>
        <p:spPr>
          <a:xfrm>
            <a:off x="33528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330" name="Google Shape;5330;p80"/>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5331" name="Google Shape;5331;p80"/>
          <p:cNvCxnSpPr/>
          <p:nvPr/>
        </p:nvCxnSpPr>
        <p:spPr>
          <a:xfrm>
            <a:off x="24384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332" name="Google Shape;5332;p80"/>
          <p:cNvCxnSpPr/>
          <p:nvPr/>
        </p:nvCxnSpPr>
        <p:spPr>
          <a:xfrm flipH="1">
            <a:off x="1978025" y="4572000"/>
            <a:ext cx="463550" cy="685800"/>
          </a:xfrm>
          <a:prstGeom prst="straightConnector1">
            <a:avLst/>
          </a:prstGeom>
          <a:noFill/>
          <a:ln cap="sq" cmpd="sng" w="12600">
            <a:solidFill>
              <a:srgbClr val="000000"/>
            </a:solidFill>
            <a:prstDash val="solid"/>
            <a:miter lim="800000"/>
            <a:headEnd len="med" w="med" type="none"/>
            <a:tailEnd len="med" w="med" type="none"/>
          </a:ln>
        </p:spPr>
      </p:cxnSp>
      <p:cxnSp>
        <p:nvCxnSpPr>
          <p:cNvPr id="5333" name="Google Shape;5333;p80"/>
          <p:cNvCxnSpPr/>
          <p:nvPr/>
        </p:nvCxnSpPr>
        <p:spPr>
          <a:xfrm>
            <a:off x="47244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334" name="Google Shape;5334;p80"/>
          <p:cNvCxnSpPr/>
          <p:nvPr/>
        </p:nvCxnSpPr>
        <p:spPr>
          <a:xfrm flipH="1">
            <a:off x="42640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335" name="Google Shape;5335;p80"/>
          <p:cNvCxnSpPr/>
          <p:nvPr/>
        </p:nvCxnSpPr>
        <p:spPr>
          <a:xfrm>
            <a:off x="60960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336" name="Google Shape;5336;p80"/>
          <p:cNvCxnSpPr/>
          <p:nvPr/>
        </p:nvCxnSpPr>
        <p:spPr>
          <a:xfrm flipH="1">
            <a:off x="56356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337" name="Google Shape;5337;p80"/>
          <p:cNvCxnSpPr/>
          <p:nvPr/>
        </p:nvCxnSpPr>
        <p:spPr>
          <a:xfrm>
            <a:off x="33528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338" name="Google Shape;5338;p80"/>
          <p:cNvCxnSpPr/>
          <p:nvPr/>
        </p:nvCxnSpPr>
        <p:spPr>
          <a:xfrm flipH="1">
            <a:off x="28924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339" name="Google Shape;5339;p80"/>
          <p:cNvCxnSpPr/>
          <p:nvPr/>
        </p:nvCxnSpPr>
        <p:spPr>
          <a:xfrm>
            <a:off x="3352800" y="4572000"/>
            <a:ext cx="4572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340" name="Google Shape;5340;p80"/>
          <p:cNvCxnSpPr/>
          <p:nvPr/>
        </p:nvCxnSpPr>
        <p:spPr>
          <a:xfrm>
            <a:off x="51816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341" name="Google Shape;5341;p80"/>
          <p:cNvCxnSpPr/>
          <p:nvPr/>
        </p:nvCxnSpPr>
        <p:spPr>
          <a:xfrm>
            <a:off x="6553200" y="4572000"/>
            <a:ext cx="1587"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5342" name="Google Shape;5342;p80"/>
          <p:cNvCxnSpPr/>
          <p:nvPr/>
        </p:nvCxnSpPr>
        <p:spPr>
          <a:xfrm>
            <a:off x="70104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343" name="Google Shape;5343;p80"/>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5344" name="Google Shape;5344;p80"/>
          <p:cNvCxnSpPr/>
          <p:nvPr/>
        </p:nvCxnSpPr>
        <p:spPr>
          <a:xfrm flipH="1">
            <a:off x="2435225" y="3733800"/>
            <a:ext cx="6159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345" name="Google Shape;5345;p80"/>
          <p:cNvCxnSpPr/>
          <p:nvPr/>
        </p:nvCxnSpPr>
        <p:spPr>
          <a:xfrm>
            <a:off x="3048000" y="3733800"/>
            <a:ext cx="3048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346" name="Google Shape;5346;p80"/>
          <p:cNvCxnSpPr/>
          <p:nvPr/>
        </p:nvCxnSpPr>
        <p:spPr>
          <a:xfrm>
            <a:off x="3962400" y="3733800"/>
            <a:ext cx="7620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347" name="Google Shape;5347;p80"/>
          <p:cNvCxnSpPr/>
          <p:nvPr/>
        </p:nvCxnSpPr>
        <p:spPr>
          <a:xfrm>
            <a:off x="4876800" y="3733800"/>
            <a:ext cx="3048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348" name="Google Shape;5348;p80"/>
          <p:cNvCxnSpPr/>
          <p:nvPr/>
        </p:nvCxnSpPr>
        <p:spPr>
          <a:xfrm>
            <a:off x="5638800" y="3733800"/>
            <a:ext cx="4572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349" name="Google Shape;5349;p80"/>
          <p:cNvCxnSpPr/>
          <p:nvPr/>
        </p:nvCxnSpPr>
        <p:spPr>
          <a:xfrm>
            <a:off x="6553200" y="3733800"/>
            <a:ext cx="1587"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5350" name="Google Shape;5350;p80"/>
          <p:cNvCxnSpPr/>
          <p:nvPr/>
        </p:nvCxnSpPr>
        <p:spPr>
          <a:xfrm>
            <a:off x="6553200" y="3733800"/>
            <a:ext cx="4572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351" name="Google Shape;5351;p80"/>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5352" name="Google Shape;5352;p80"/>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53" name="Google Shape;5353;p80"/>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54" name="Google Shape;5354;p80"/>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55" name="Google Shape;5355;p80"/>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5356" name="Google Shape;5356;p80"/>
          <p:cNvCxnSpPr/>
          <p:nvPr/>
        </p:nvCxnSpPr>
        <p:spPr>
          <a:xfrm flipH="1">
            <a:off x="3044825" y="3048000"/>
            <a:ext cx="4635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5357" name="Google Shape;5357;p80"/>
          <p:cNvCxnSpPr/>
          <p:nvPr/>
        </p:nvCxnSpPr>
        <p:spPr>
          <a:xfrm flipH="1">
            <a:off x="3959225" y="3048000"/>
            <a:ext cx="6159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5358" name="Google Shape;5358;p80"/>
          <p:cNvCxnSpPr/>
          <p:nvPr/>
        </p:nvCxnSpPr>
        <p:spPr>
          <a:xfrm>
            <a:off x="4572000" y="3048000"/>
            <a:ext cx="304800" cy="533400"/>
          </a:xfrm>
          <a:prstGeom prst="straightConnector1">
            <a:avLst/>
          </a:prstGeom>
          <a:noFill/>
          <a:ln cap="sq" cmpd="sng" w="9525">
            <a:solidFill>
              <a:srgbClr val="C0504D"/>
            </a:solidFill>
            <a:prstDash val="solid"/>
            <a:miter lim="800000"/>
            <a:headEnd len="med" w="med" type="none"/>
            <a:tailEnd len="med" w="med" type="none"/>
          </a:ln>
        </p:spPr>
      </p:cxnSp>
      <p:cxnSp>
        <p:nvCxnSpPr>
          <p:cNvPr id="5359" name="Google Shape;5359;p80"/>
          <p:cNvCxnSpPr/>
          <p:nvPr/>
        </p:nvCxnSpPr>
        <p:spPr>
          <a:xfrm>
            <a:off x="5638800" y="3048000"/>
            <a:ext cx="914400"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5360" name="Google Shape;5360;p80"/>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5361" name="Google Shape;5361;p80"/>
          <p:cNvCxnSpPr/>
          <p:nvPr/>
        </p:nvCxnSpPr>
        <p:spPr>
          <a:xfrm flipH="1">
            <a:off x="3502025" y="2438400"/>
            <a:ext cx="5397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5362" name="Google Shape;5362;p80"/>
          <p:cNvCxnSpPr/>
          <p:nvPr/>
        </p:nvCxnSpPr>
        <p:spPr>
          <a:xfrm>
            <a:off x="4038600" y="2438400"/>
            <a:ext cx="53340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5363" name="Google Shape;5363;p80"/>
          <p:cNvCxnSpPr/>
          <p:nvPr/>
        </p:nvCxnSpPr>
        <p:spPr>
          <a:xfrm flipH="1">
            <a:off x="5635625" y="2438400"/>
            <a:ext cx="5397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5364" name="Google Shape;5364;p80"/>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5365" name="Google Shape;5365;p80"/>
          <p:cNvCxnSpPr/>
          <p:nvPr/>
        </p:nvCxnSpPr>
        <p:spPr>
          <a:xfrm flipH="1">
            <a:off x="4035425" y="1828800"/>
            <a:ext cx="10731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5366" name="Google Shape;5366;p80"/>
          <p:cNvCxnSpPr/>
          <p:nvPr/>
        </p:nvCxnSpPr>
        <p:spPr>
          <a:xfrm>
            <a:off x="5105400" y="1828800"/>
            <a:ext cx="1066800" cy="457200"/>
          </a:xfrm>
          <a:prstGeom prst="straightConnector1">
            <a:avLst/>
          </a:prstGeom>
          <a:noFill/>
          <a:ln cap="sq" cmpd="sng" w="38150">
            <a:solidFill>
              <a:srgbClr val="000000"/>
            </a:solidFill>
            <a:prstDash val="solid"/>
            <a:miter lim="800000"/>
            <a:headEnd len="med" w="med" type="none"/>
            <a:tailEnd len="med" w="med" type="none"/>
          </a:ln>
        </p:spPr>
      </p:cxnSp>
      <p:sp>
        <p:nvSpPr>
          <p:cNvPr id="5367" name="Google Shape;5367;p80"/>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5368" name="Google Shape;5368;p80"/>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369" name="Google Shape;5369;p80"/>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370" name="Google Shape;5370;p80"/>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5371" name="Google Shape;5371;p80"/>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372" name="Google Shape;5372;p80"/>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5373" name="Google Shape;5373;p80"/>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374" name="Google Shape;5374;p80"/>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5375" name="Google Shape;5375;p80"/>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376" name="Google Shape;5376;p80"/>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5377" name="Google Shape;5377;p80"/>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378" name="Google Shape;5378;p80"/>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379" name="Google Shape;5379;p80"/>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380" name="Google Shape;5380;p80"/>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5381" name="Google Shape;5381;p80"/>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5382" name="Google Shape;5382;p80"/>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383" name="Google Shape;5383;p80"/>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384" name="Google Shape;5384;p80"/>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5385" name="Google Shape;5385;p80"/>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5386" name="Google Shape;5386;p80"/>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387" name="Google Shape;5387;p80"/>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388" name="Google Shape;5388;p80"/>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389" name="Google Shape;5389;p80"/>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5390" name="Google Shape;5390;p80"/>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391" name="Google Shape;5391;p80"/>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392" name="Google Shape;5392;p80"/>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5393" name="Google Shape;5393;p80"/>
          <p:cNvSpPr txBox="1"/>
          <p:nvPr/>
        </p:nvSpPr>
        <p:spPr>
          <a:xfrm>
            <a:off x="2667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5394" name="Google Shape;5394;p80"/>
          <p:cNvSpPr txBox="1"/>
          <p:nvPr/>
        </p:nvSpPr>
        <p:spPr>
          <a:xfrm>
            <a:off x="32004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sp>
        <p:nvSpPr>
          <p:cNvPr id="5395" name="Google Shape;5395;p80"/>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5396" name="Google Shape;5396;p80"/>
          <p:cNvSpPr txBox="1"/>
          <p:nvPr/>
        </p:nvSpPr>
        <p:spPr>
          <a:xfrm>
            <a:off x="20574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5397" name="Google Shape;5397;p80"/>
          <p:cNvSpPr txBox="1"/>
          <p:nvPr/>
        </p:nvSpPr>
        <p:spPr>
          <a:xfrm>
            <a:off x="25908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5398" name="Google Shape;5398;p80"/>
          <p:cNvSpPr txBox="1"/>
          <p:nvPr/>
        </p:nvSpPr>
        <p:spPr>
          <a:xfrm>
            <a:off x="30480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3</a:t>
            </a:r>
            <a:endParaRPr/>
          </a:p>
        </p:txBody>
      </p:sp>
      <p:sp>
        <p:nvSpPr>
          <p:cNvPr id="5399" name="Google Shape;5399;p80"/>
          <p:cNvSpPr txBox="1"/>
          <p:nvPr/>
        </p:nvSpPr>
        <p:spPr>
          <a:xfrm>
            <a:off x="3733800" y="22177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5400" name="Google Shape;5400;p80"/>
          <p:cNvSpPr txBox="1"/>
          <p:nvPr/>
        </p:nvSpPr>
        <p:spPr>
          <a:xfrm>
            <a:off x="39624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5401" name="Google Shape;5401;p80"/>
          <p:cNvSpPr txBox="1"/>
          <p:nvPr/>
        </p:nvSpPr>
        <p:spPr>
          <a:xfrm>
            <a:off x="44196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5402" name="Google Shape;5402;p80"/>
          <p:cNvSpPr txBox="1"/>
          <p:nvPr/>
        </p:nvSpPr>
        <p:spPr>
          <a:xfrm>
            <a:off x="36576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5403" name="Google Shape;5403;p80"/>
          <p:cNvSpPr txBox="1"/>
          <p:nvPr/>
        </p:nvSpPr>
        <p:spPr>
          <a:xfrm>
            <a:off x="42672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5404" name="Google Shape;5404;p80"/>
          <p:cNvSpPr txBox="1"/>
          <p:nvPr/>
        </p:nvSpPr>
        <p:spPr>
          <a:xfrm>
            <a:off x="53340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1</a:t>
            </a:r>
            <a:endParaRPr/>
          </a:p>
        </p:txBody>
      </p:sp>
      <p:sp>
        <p:nvSpPr>
          <p:cNvPr id="5405" name="Google Shape;5405;p80"/>
          <p:cNvSpPr txBox="1"/>
          <p:nvPr/>
        </p:nvSpPr>
        <p:spPr>
          <a:xfrm>
            <a:off x="57912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1</a:t>
            </a:r>
            <a:endParaRPr/>
          </a:p>
        </p:txBody>
      </p:sp>
      <p:sp>
        <p:nvSpPr>
          <p:cNvPr id="5406" name="Google Shape;5406;p80"/>
          <p:cNvSpPr txBox="1"/>
          <p:nvPr/>
        </p:nvSpPr>
        <p:spPr>
          <a:xfrm>
            <a:off x="57150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cxnSp>
        <p:nvCxnSpPr>
          <p:cNvPr id="5407" name="Google Shape;5407;p80"/>
          <p:cNvCxnSpPr/>
          <p:nvPr/>
        </p:nvCxnSpPr>
        <p:spPr>
          <a:xfrm>
            <a:off x="5638800" y="3048000"/>
            <a:ext cx="1587" cy="533400"/>
          </a:xfrm>
          <a:prstGeom prst="straightConnector1">
            <a:avLst/>
          </a:prstGeom>
          <a:noFill/>
          <a:ln cap="sq" cmpd="sng" w="19075">
            <a:solidFill>
              <a:srgbClr val="000000"/>
            </a:solidFill>
            <a:prstDash val="solid"/>
            <a:miter lim="800000"/>
            <a:headEnd len="med" w="med" type="none"/>
            <a:tailEnd len="med" w="med" type="none"/>
          </a:ln>
        </p:spPr>
      </p:cxnSp>
      <p:sp>
        <p:nvSpPr>
          <p:cNvPr id="5408" name="Google Shape;5408;p80"/>
          <p:cNvSpPr txBox="1"/>
          <p:nvPr/>
        </p:nvSpPr>
        <p:spPr>
          <a:xfrm>
            <a:off x="5334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1</a:t>
            </a:r>
            <a:endParaRPr/>
          </a:p>
        </p:txBody>
      </p:sp>
      <p:sp>
        <p:nvSpPr>
          <p:cNvPr id="5409" name="Google Shape;5409;p80"/>
          <p:cNvSpPr txBox="1"/>
          <p:nvPr/>
        </p:nvSpPr>
        <p:spPr>
          <a:xfrm>
            <a:off x="53340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1</a:t>
            </a:r>
            <a:endParaRPr/>
          </a:p>
        </p:txBody>
      </p:sp>
      <p:sp>
        <p:nvSpPr>
          <p:cNvPr id="5410" name="Google Shape;5410;p80"/>
          <p:cNvSpPr txBox="1"/>
          <p:nvPr/>
        </p:nvSpPr>
        <p:spPr>
          <a:xfrm>
            <a:off x="61722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-5</a:t>
            </a:r>
            <a:endParaRPr/>
          </a:p>
        </p:txBody>
      </p:sp>
      <p:sp>
        <p:nvSpPr>
          <p:cNvPr id="5411" name="Google Shape;5411;p80"/>
          <p:cNvSpPr txBox="1"/>
          <p:nvPr/>
        </p:nvSpPr>
        <p:spPr>
          <a:xfrm>
            <a:off x="6172200" y="43513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-5</a:t>
            </a:r>
            <a:endParaRPr/>
          </a:p>
        </p:txBody>
      </p:sp>
      <p:sp>
        <p:nvSpPr>
          <p:cNvPr id="5412" name="Google Shape;5412;p80"/>
          <p:cNvSpPr txBox="1"/>
          <p:nvPr/>
        </p:nvSpPr>
        <p:spPr>
          <a:xfrm>
            <a:off x="6172200" y="35131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-5</a:t>
            </a:r>
            <a:endParaRPr/>
          </a:p>
        </p:txBody>
      </p:sp>
      <p:sp>
        <p:nvSpPr>
          <p:cNvPr id="5413" name="Google Shape;5413;p80"/>
          <p:cNvSpPr txBox="1"/>
          <p:nvPr/>
        </p:nvSpPr>
        <p:spPr>
          <a:xfrm>
            <a:off x="4800600" y="1608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grpSp>
        <p:nvGrpSpPr>
          <p:cNvPr id="5414" name="Google Shape;5414;p80"/>
          <p:cNvGrpSpPr/>
          <p:nvPr/>
        </p:nvGrpSpPr>
        <p:grpSpPr>
          <a:xfrm>
            <a:off x="609600" y="1143000"/>
            <a:ext cx="911225" cy="655637"/>
            <a:chOff x="384" y="720"/>
            <a:chExt cx="574" cy="413"/>
          </a:xfrm>
        </p:grpSpPr>
        <p:sp>
          <p:nvSpPr>
            <p:cNvPr id="5415" name="Google Shape;5415;p80"/>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16" name="Google Shape;5416;p80"/>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17" name="Google Shape;5417;p80"/>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5418" name="Google Shape;5418;p80"/>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5419" name="Google Shape;5419;p80"/>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5420" name="Google Shape;5420;p80"/>
          <p:cNvSpPr txBox="1"/>
          <p:nvPr/>
        </p:nvSpPr>
        <p:spPr>
          <a:xfrm>
            <a:off x="2286000" y="3810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27" name="Shape 5427"/>
        <p:cNvGrpSpPr/>
        <p:nvPr/>
      </p:nvGrpSpPr>
      <p:grpSpPr>
        <a:xfrm>
          <a:off x="0" y="0"/>
          <a:ext cx="0" cy="0"/>
          <a:chOff x="0" y="0"/>
          <a:chExt cx="0" cy="0"/>
        </a:xfrm>
      </p:grpSpPr>
      <p:sp>
        <p:nvSpPr>
          <p:cNvPr id="5428" name="Google Shape;5428;p81"/>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29" name="Google Shape;5429;p81"/>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30" name="Google Shape;5430;p81"/>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31" name="Google Shape;5431;p81"/>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32" name="Google Shape;5432;p81"/>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33" name="Google Shape;5433;p81"/>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34" name="Google Shape;5434;p81"/>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35" name="Google Shape;5435;p81"/>
          <p:cNvSpPr txBox="1"/>
          <p:nvPr/>
        </p:nvSpPr>
        <p:spPr>
          <a:xfrm>
            <a:off x="5105400" y="44196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36" name="Google Shape;5436;p81"/>
          <p:cNvSpPr txBox="1"/>
          <p:nvPr/>
        </p:nvSpPr>
        <p:spPr>
          <a:xfrm>
            <a:off x="6934200" y="44196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37" name="Google Shape;5437;p81"/>
          <p:cNvSpPr txBox="1"/>
          <p:nvPr/>
        </p:nvSpPr>
        <p:spPr>
          <a:xfrm>
            <a:off x="4800600" y="35814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38" name="Google Shape;5438;p81"/>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39" name="Google Shape;5439;p81"/>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40" name="Google Shape;5440;p81"/>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41" name="Google Shape;5441;p81"/>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42" name="Google Shape;5442;p81"/>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43" name="Google Shape;5443;p81"/>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44" name="Google Shape;5444;p81"/>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45" name="Google Shape;5445;p81"/>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46" name="Google Shape;5446;p81"/>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47" name="Google Shape;5447;p81"/>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48" name="Google Shape;5448;p81"/>
          <p:cNvSpPr txBox="1"/>
          <p:nvPr/>
        </p:nvSpPr>
        <p:spPr>
          <a:xfrm>
            <a:off x="3962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49" name="Google Shape;5449;p81"/>
          <p:cNvSpPr txBox="1"/>
          <p:nvPr/>
        </p:nvSpPr>
        <p:spPr>
          <a:xfrm>
            <a:off x="2590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50" name="Google Shape;5450;p81"/>
          <p:cNvSpPr txBox="1"/>
          <p:nvPr/>
        </p:nvSpPr>
        <p:spPr>
          <a:xfrm>
            <a:off x="3505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51" name="Google Shape;5451;p81"/>
          <p:cNvSpPr txBox="1"/>
          <p:nvPr/>
        </p:nvSpPr>
        <p:spPr>
          <a:xfrm>
            <a:off x="3733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52" name="Google Shape;5452;p81"/>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53" name="Google Shape;5453;p81"/>
          <p:cNvSpPr txBox="1"/>
          <p:nvPr/>
        </p:nvSpPr>
        <p:spPr>
          <a:xfrm>
            <a:off x="3048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54" name="Google Shape;5454;p81"/>
          <p:cNvSpPr txBox="1"/>
          <p:nvPr/>
        </p:nvSpPr>
        <p:spPr>
          <a:xfrm>
            <a:off x="3276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55" name="Google Shape;5455;p81"/>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56" name="Google Shape;5456;p81"/>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57" name="Google Shape;5457;p81"/>
          <p:cNvSpPr txBox="1"/>
          <p:nvPr/>
        </p:nvSpPr>
        <p:spPr>
          <a:xfrm>
            <a:off x="4648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58" name="Google Shape;5458;p81"/>
          <p:cNvSpPr txBox="1"/>
          <p:nvPr/>
        </p:nvSpPr>
        <p:spPr>
          <a:xfrm>
            <a:off x="6248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59" name="Google Shape;5459;p81"/>
          <p:cNvSpPr txBox="1"/>
          <p:nvPr/>
        </p:nvSpPr>
        <p:spPr>
          <a:xfrm>
            <a:off x="4876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60" name="Google Shape;5460;p81"/>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61" name="Google Shape;5461;p81"/>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62" name="Google Shape;5462;p81"/>
          <p:cNvSpPr txBox="1"/>
          <p:nvPr/>
        </p:nvSpPr>
        <p:spPr>
          <a:xfrm>
            <a:off x="5105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63" name="Google Shape;5463;p81"/>
          <p:cNvSpPr txBox="1"/>
          <p:nvPr/>
        </p:nvSpPr>
        <p:spPr>
          <a:xfrm>
            <a:off x="5334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64" name="Google Shape;5464;p81"/>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65" name="Google Shape;5465;p81"/>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66" name="Google Shape;5466;p81"/>
          <p:cNvSpPr txBox="1"/>
          <p:nvPr/>
        </p:nvSpPr>
        <p:spPr>
          <a:xfrm>
            <a:off x="6705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67" name="Google Shape;5467;p81"/>
          <p:cNvSpPr txBox="1"/>
          <p:nvPr/>
        </p:nvSpPr>
        <p:spPr>
          <a:xfrm>
            <a:off x="6934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68" name="Google Shape;5468;p81"/>
          <p:cNvSpPr txBox="1"/>
          <p:nvPr/>
        </p:nvSpPr>
        <p:spPr>
          <a:xfrm>
            <a:off x="7162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69" name="Google Shape;5469;p81"/>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70" name="Google Shape;5470;p81"/>
          <p:cNvSpPr txBox="1"/>
          <p:nvPr/>
        </p:nvSpPr>
        <p:spPr>
          <a:xfrm>
            <a:off x="69342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71" name="Google Shape;5471;p81"/>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72" name="Google Shape;5472;p81"/>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73" name="Google Shape;5473;p81"/>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74" name="Google Shape;5474;p81"/>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75" name="Google Shape;5475;p81"/>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76" name="Google Shape;5476;p81"/>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77" name="Google Shape;5477;p81"/>
          <p:cNvSpPr txBox="1"/>
          <p:nvPr/>
        </p:nvSpPr>
        <p:spPr>
          <a:xfrm>
            <a:off x="32766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78" name="Google Shape;5478;p81"/>
          <p:cNvSpPr txBox="1"/>
          <p:nvPr/>
        </p:nvSpPr>
        <p:spPr>
          <a:xfrm>
            <a:off x="51054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79" name="Google Shape;5479;p81"/>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80" name="Google Shape;5480;p81"/>
          <p:cNvSpPr txBox="1"/>
          <p:nvPr/>
        </p:nvSpPr>
        <p:spPr>
          <a:xfrm>
            <a:off x="37338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81" name="Google Shape;5481;p81"/>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82" name="Google Shape;5482;p81"/>
          <p:cNvSpPr txBox="1"/>
          <p:nvPr/>
        </p:nvSpPr>
        <p:spPr>
          <a:xfrm>
            <a:off x="46482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5483" name="Google Shape;5483;p81"/>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484" name="Google Shape;5484;p81"/>
          <p:cNvCxnSpPr/>
          <p:nvPr/>
        </p:nvCxnSpPr>
        <p:spPr>
          <a:xfrm>
            <a:off x="1981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485" name="Google Shape;5485;p81"/>
          <p:cNvCxnSpPr/>
          <p:nvPr/>
        </p:nvCxnSpPr>
        <p:spPr>
          <a:xfrm>
            <a:off x="51816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486" name="Google Shape;5486;p81"/>
          <p:cNvCxnSpPr/>
          <p:nvPr/>
        </p:nvCxnSpPr>
        <p:spPr>
          <a:xfrm>
            <a:off x="51816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487" name="Google Shape;5487;p81"/>
          <p:cNvCxnSpPr/>
          <p:nvPr/>
        </p:nvCxnSpPr>
        <p:spPr>
          <a:xfrm>
            <a:off x="56388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488" name="Google Shape;5488;p81"/>
          <p:cNvCxnSpPr/>
          <p:nvPr/>
        </p:nvCxnSpPr>
        <p:spPr>
          <a:xfrm>
            <a:off x="56388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489" name="Google Shape;5489;p81"/>
          <p:cNvCxnSpPr/>
          <p:nvPr/>
        </p:nvCxnSpPr>
        <p:spPr>
          <a:xfrm>
            <a:off x="60960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490" name="Google Shape;5490;p81"/>
          <p:cNvCxnSpPr/>
          <p:nvPr/>
        </p:nvCxnSpPr>
        <p:spPr>
          <a:xfrm>
            <a:off x="6096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491" name="Google Shape;5491;p81"/>
          <p:cNvCxnSpPr/>
          <p:nvPr/>
        </p:nvCxnSpPr>
        <p:spPr>
          <a:xfrm>
            <a:off x="6553200" y="5410200"/>
            <a:ext cx="1587"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5492" name="Google Shape;5492;p81"/>
          <p:cNvCxnSpPr/>
          <p:nvPr/>
        </p:nvCxnSpPr>
        <p:spPr>
          <a:xfrm>
            <a:off x="65532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493" name="Google Shape;5493;p81"/>
          <p:cNvCxnSpPr/>
          <p:nvPr/>
        </p:nvCxnSpPr>
        <p:spPr>
          <a:xfrm>
            <a:off x="70104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494" name="Google Shape;5494;p81"/>
          <p:cNvCxnSpPr/>
          <p:nvPr/>
        </p:nvCxnSpPr>
        <p:spPr>
          <a:xfrm>
            <a:off x="7010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495" name="Google Shape;5495;p81"/>
          <p:cNvCxnSpPr/>
          <p:nvPr/>
        </p:nvCxnSpPr>
        <p:spPr>
          <a:xfrm>
            <a:off x="38100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496" name="Google Shape;5496;p81"/>
          <p:cNvCxnSpPr/>
          <p:nvPr/>
        </p:nvCxnSpPr>
        <p:spPr>
          <a:xfrm>
            <a:off x="3810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497" name="Google Shape;5497;p81"/>
          <p:cNvCxnSpPr/>
          <p:nvPr/>
        </p:nvCxnSpPr>
        <p:spPr>
          <a:xfrm>
            <a:off x="24384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498" name="Google Shape;5498;p81"/>
          <p:cNvCxnSpPr/>
          <p:nvPr/>
        </p:nvCxnSpPr>
        <p:spPr>
          <a:xfrm>
            <a:off x="2438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499" name="Google Shape;5499;p81"/>
          <p:cNvCxnSpPr/>
          <p:nvPr/>
        </p:nvCxnSpPr>
        <p:spPr>
          <a:xfrm>
            <a:off x="47244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500" name="Google Shape;5500;p81"/>
          <p:cNvCxnSpPr/>
          <p:nvPr/>
        </p:nvCxnSpPr>
        <p:spPr>
          <a:xfrm>
            <a:off x="4724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501" name="Google Shape;5501;p81"/>
          <p:cNvCxnSpPr/>
          <p:nvPr/>
        </p:nvCxnSpPr>
        <p:spPr>
          <a:xfrm>
            <a:off x="4267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502" name="Google Shape;5502;p81"/>
          <p:cNvCxnSpPr/>
          <p:nvPr/>
        </p:nvCxnSpPr>
        <p:spPr>
          <a:xfrm>
            <a:off x="4267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503" name="Google Shape;5503;p81"/>
          <p:cNvCxnSpPr/>
          <p:nvPr/>
        </p:nvCxnSpPr>
        <p:spPr>
          <a:xfrm>
            <a:off x="28956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504" name="Google Shape;5504;p81"/>
          <p:cNvCxnSpPr/>
          <p:nvPr/>
        </p:nvCxnSpPr>
        <p:spPr>
          <a:xfrm flipH="1">
            <a:off x="3121025" y="5410200"/>
            <a:ext cx="23495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505" name="Google Shape;5505;p81"/>
          <p:cNvCxnSpPr/>
          <p:nvPr/>
        </p:nvCxnSpPr>
        <p:spPr>
          <a:xfrm>
            <a:off x="33528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506" name="Google Shape;5506;p81"/>
          <p:cNvCxnSpPr/>
          <p:nvPr/>
        </p:nvCxnSpPr>
        <p:spPr>
          <a:xfrm>
            <a:off x="33528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507" name="Google Shape;5507;p81"/>
          <p:cNvCxnSpPr/>
          <p:nvPr/>
        </p:nvCxnSpPr>
        <p:spPr>
          <a:xfrm>
            <a:off x="7467600" y="54102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5508" name="Google Shape;5508;p81"/>
          <p:cNvCxnSpPr/>
          <p:nvPr/>
        </p:nvCxnSpPr>
        <p:spPr>
          <a:xfrm>
            <a:off x="24384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509" name="Google Shape;5509;p81"/>
          <p:cNvCxnSpPr/>
          <p:nvPr/>
        </p:nvCxnSpPr>
        <p:spPr>
          <a:xfrm flipH="1">
            <a:off x="1978025" y="4572000"/>
            <a:ext cx="463550" cy="685800"/>
          </a:xfrm>
          <a:prstGeom prst="straightConnector1">
            <a:avLst/>
          </a:prstGeom>
          <a:noFill/>
          <a:ln cap="sq" cmpd="sng" w="12600">
            <a:solidFill>
              <a:srgbClr val="000000"/>
            </a:solidFill>
            <a:prstDash val="solid"/>
            <a:miter lim="800000"/>
            <a:headEnd len="med" w="med" type="none"/>
            <a:tailEnd len="med" w="med" type="none"/>
          </a:ln>
        </p:spPr>
      </p:cxnSp>
      <p:cxnSp>
        <p:nvCxnSpPr>
          <p:cNvPr id="5510" name="Google Shape;5510;p81"/>
          <p:cNvCxnSpPr/>
          <p:nvPr/>
        </p:nvCxnSpPr>
        <p:spPr>
          <a:xfrm>
            <a:off x="47244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511" name="Google Shape;5511;p81"/>
          <p:cNvCxnSpPr/>
          <p:nvPr/>
        </p:nvCxnSpPr>
        <p:spPr>
          <a:xfrm flipH="1">
            <a:off x="42640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512" name="Google Shape;5512;p81"/>
          <p:cNvCxnSpPr/>
          <p:nvPr/>
        </p:nvCxnSpPr>
        <p:spPr>
          <a:xfrm>
            <a:off x="60960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513" name="Google Shape;5513;p81"/>
          <p:cNvCxnSpPr/>
          <p:nvPr/>
        </p:nvCxnSpPr>
        <p:spPr>
          <a:xfrm flipH="1">
            <a:off x="56356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514" name="Google Shape;5514;p81"/>
          <p:cNvCxnSpPr/>
          <p:nvPr/>
        </p:nvCxnSpPr>
        <p:spPr>
          <a:xfrm>
            <a:off x="33528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515" name="Google Shape;5515;p81"/>
          <p:cNvCxnSpPr/>
          <p:nvPr/>
        </p:nvCxnSpPr>
        <p:spPr>
          <a:xfrm flipH="1">
            <a:off x="28924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516" name="Google Shape;5516;p81"/>
          <p:cNvCxnSpPr/>
          <p:nvPr/>
        </p:nvCxnSpPr>
        <p:spPr>
          <a:xfrm>
            <a:off x="3352800" y="4572000"/>
            <a:ext cx="4572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517" name="Google Shape;5517;p81"/>
          <p:cNvCxnSpPr/>
          <p:nvPr/>
        </p:nvCxnSpPr>
        <p:spPr>
          <a:xfrm>
            <a:off x="51816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518" name="Google Shape;5518;p81"/>
          <p:cNvCxnSpPr/>
          <p:nvPr/>
        </p:nvCxnSpPr>
        <p:spPr>
          <a:xfrm>
            <a:off x="6553200" y="4572000"/>
            <a:ext cx="1587"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5519" name="Google Shape;5519;p81"/>
          <p:cNvCxnSpPr/>
          <p:nvPr/>
        </p:nvCxnSpPr>
        <p:spPr>
          <a:xfrm>
            <a:off x="70104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520" name="Google Shape;5520;p81"/>
          <p:cNvCxnSpPr/>
          <p:nvPr/>
        </p:nvCxnSpPr>
        <p:spPr>
          <a:xfrm>
            <a:off x="7467600" y="4572000"/>
            <a:ext cx="1587" cy="685800"/>
          </a:xfrm>
          <a:prstGeom prst="straightConnector1">
            <a:avLst/>
          </a:prstGeom>
          <a:noFill/>
          <a:ln cap="sq" cmpd="sng" w="9525">
            <a:solidFill>
              <a:srgbClr val="000000"/>
            </a:solidFill>
            <a:prstDash val="solid"/>
            <a:miter lim="800000"/>
            <a:headEnd len="med" w="med" type="none"/>
            <a:tailEnd len="med" w="med" type="none"/>
          </a:ln>
        </p:spPr>
      </p:cxnSp>
      <p:cxnSp>
        <p:nvCxnSpPr>
          <p:cNvPr id="5521" name="Google Shape;5521;p81"/>
          <p:cNvCxnSpPr/>
          <p:nvPr/>
        </p:nvCxnSpPr>
        <p:spPr>
          <a:xfrm flipH="1">
            <a:off x="2435225" y="3733800"/>
            <a:ext cx="6159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522" name="Google Shape;5522;p81"/>
          <p:cNvCxnSpPr/>
          <p:nvPr/>
        </p:nvCxnSpPr>
        <p:spPr>
          <a:xfrm>
            <a:off x="3048000" y="3733800"/>
            <a:ext cx="3048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523" name="Google Shape;5523;p81"/>
          <p:cNvCxnSpPr/>
          <p:nvPr/>
        </p:nvCxnSpPr>
        <p:spPr>
          <a:xfrm>
            <a:off x="3962400" y="3733800"/>
            <a:ext cx="7620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524" name="Google Shape;5524;p81"/>
          <p:cNvCxnSpPr/>
          <p:nvPr/>
        </p:nvCxnSpPr>
        <p:spPr>
          <a:xfrm>
            <a:off x="4876800" y="3733800"/>
            <a:ext cx="3048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525" name="Google Shape;5525;p81"/>
          <p:cNvCxnSpPr/>
          <p:nvPr/>
        </p:nvCxnSpPr>
        <p:spPr>
          <a:xfrm>
            <a:off x="5638800" y="3733800"/>
            <a:ext cx="4572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526" name="Google Shape;5526;p81"/>
          <p:cNvCxnSpPr/>
          <p:nvPr/>
        </p:nvCxnSpPr>
        <p:spPr>
          <a:xfrm>
            <a:off x="6553200" y="3733800"/>
            <a:ext cx="1587"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5527" name="Google Shape;5527;p81"/>
          <p:cNvCxnSpPr/>
          <p:nvPr/>
        </p:nvCxnSpPr>
        <p:spPr>
          <a:xfrm>
            <a:off x="6553200" y="3733800"/>
            <a:ext cx="4572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528" name="Google Shape;5528;p81"/>
          <p:cNvCxnSpPr/>
          <p:nvPr/>
        </p:nvCxnSpPr>
        <p:spPr>
          <a:xfrm>
            <a:off x="7239000" y="3733800"/>
            <a:ext cx="228600" cy="685800"/>
          </a:xfrm>
          <a:prstGeom prst="straightConnector1">
            <a:avLst/>
          </a:prstGeom>
          <a:noFill/>
          <a:ln cap="sq" cmpd="sng" w="9525">
            <a:solidFill>
              <a:srgbClr val="000000"/>
            </a:solidFill>
            <a:prstDash val="solid"/>
            <a:miter lim="800000"/>
            <a:headEnd len="med" w="med" type="none"/>
            <a:tailEnd len="med" w="med" type="none"/>
          </a:ln>
        </p:spPr>
      </p:cxnSp>
      <p:sp>
        <p:nvSpPr>
          <p:cNvPr id="5529" name="Google Shape;5529;p81"/>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530" name="Google Shape;5530;p81"/>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531" name="Google Shape;5531;p81"/>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532" name="Google Shape;5532;p81"/>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5533" name="Google Shape;5533;p81"/>
          <p:cNvCxnSpPr/>
          <p:nvPr/>
        </p:nvCxnSpPr>
        <p:spPr>
          <a:xfrm flipH="1">
            <a:off x="3044825" y="3048000"/>
            <a:ext cx="4635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5534" name="Google Shape;5534;p81"/>
          <p:cNvCxnSpPr/>
          <p:nvPr/>
        </p:nvCxnSpPr>
        <p:spPr>
          <a:xfrm flipH="1">
            <a:off x="3959225" y="3048000"/>
            <a:ext cx="6159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5535" name="Google Shape;5535;p81"/>
          <p:cNvCxnSpPr/>
          <p:nvPr/>
        </p:nvCxnSpPr>
        <p:spPr>
          <a:xfrm>
            <a:off x="4572000" y="3048000"/>
            <a:ext cx="304800" cy="533400"/>
          </a:xfrm>
          <a:prstGeom prst="straightConnector1">
            <a:avLst/>
          </a:prstGeom>
          <a:noFill/>
          <a:ln cap="sq" cmpd="sng" w="9525">
            <a:solidFill>
              <a:srgbClr val="C0504D"/>
            </a:solidFill>
            <a:prstDash val="solid"/>
            <a:miter lim="800000"/>
            <a:headEnd len="med" w="med" type="none"/>
            <a:tailEnd len="med" w="med" type="none"/>
          </a:ln>
        </p:spPr>
      </p:cxnSp>
      <p:cxnSp>
        <p:nvCxnSpPr>
          <p:cNvPr id="5536" name="Google Shape;5536;p81"/>
          <p:cNvCxnSpPr/>
          <p:nvPr/>
        </p:nvCxnSpPr>
        <p:spPr>
          <a:xfrm>
            <a:off x="5638800" y="3048000"/>
            <a:ext cx="914400"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5537" name="Google Shape;5537;p81"/>
          <p:cNvCxnSpPr/>
          <p:nvPr/>
        </p:nvCxnSpPr>
        <p:spPr>
          <a:xfrm>
            <a:off x="6705600" y="3048000"/>
            <a:ext cx="533400" cy="533400"/>
          </a:xfrm>
          <a:prstGeom prst="straightConnector1">
            <a:avLst/>
          </a:prstGeom>
          <a:noFill/>
          <a:ln cap="sq" cmpd="sng" w="9525">
            <a:solidFill>
              <a:srgbClr val="000000"/>
            </a:solidFill>
            <a:prstDash val="solid"/>
            <a:miter lim="800000"/>
            <a:headEnd len="med" w="med" type="none"/>
            <a:tailEnd len="med" w="med" type="none"/>
          </a:ln>
        </p:spPr>
      </p:cxnSp>
      <p:cxnSp>
        <p:nvCxnSpPr>
          <p:cNvPr id="5538" name="Google Shape;5538;p81"/>
          <p:cNvCxnSpPr/>
          <p:nvPr/>
        </p:nvCxnSpPr>
        <p:spPr>
          <a:xfrm flipH="1">
            <a:off x="3502025" y="2438400"/>
            <a:ext cx="5397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5539" name="Google Shape;5539;p81"/>
          <p:cNvCxnSpPr/>
          <p:nvPr/>
        </p:nvCxnSpPr>
        <p:spPr>
          <a:xfrm>
            <a:off x="4038600" y="2438400"/>
            <a:ext cx="53340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5540" name="Google Shape;5540;p81"/>
          <p:cNvCxnSpPr/>
          <p:nvPr/>
        </p:nvCxnSpPr>
        <p:spPr>
          <a:xfrm flipH="1">
            <a:off x="5635625" y="2438400"/>
            <a:ext cx="5397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5541" name="Google Shape;5541;p81"/>
          <p:cNvCxnSpPr/>
          <p:nvPr/>
        </p:nvCxnSpPr>
        <p:spPr>
          <a:xfrm>
            <a:off x="6172200" y="2438400"/>
            <a:ext cx="533400" cy="457200"/>
          </a:xfrm>
          <a:prstGeom prst="straightConnector1">
            <a:avLst/>
          </a:prstGeom>
          <a:noFill/>
          <a:ln cap="sq" cmpd="sng" w="9525">
            <a:solidFill>
              <a:srgbClr val="000000"/>
            </a:solidFill>
            <a:prstDash val="solid"/>
            <a:miter lim="800000"/>
            <a:headEnd len="med" w="med" type="none"/>
            <a:tailEnd len="med" w="med" type="none"/>
          </a:ln>
        </p:spPr>
      </p:cxnSp>
      <p:cxnSp>
        <p:nvCxnSpPr>
          <p:cNvPr id="5542" name="Google Shape;5542;p81"/>
          <p:cNvCxnSpPr/>
          <p:nvPr/>
        </p:nvCxnSpPr>
        <p:spPr>
          <a:xfrm flipH="1">
            <a:off x="4035425" y="1828800"/>
            <a:ext cx="10731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5543" name="Google Shape;5543;p81"/>
          <p:cNvCxnSpPr/>
          <p:nvPr/>
        </p:nvCxnSpPr>
        <p:spPr>
          <a:xfrm>
            <a:off x="5105400" y="1828800"/>
            <a:ext cx="1066800" cy="457200"/>
          </a:xfrm>
          <a:prstGeom prst="straightConnector1">
            <a:avLst/>
          </a:prstGeom>
          <a:noFill/>
          <a:ln cap="sq" cmpd="sng" w="38150">
            <a:solidFill>
              <a:srgbClr val="000000"/>
            </a:solidFill>
            <a:prstDash val="solid"/>
            <a:miter lim="800000"/>
            <a:headEnd len="med" w="med" type="none"/>
            <a:tailEnd len="med" w="med" type="none"/>
          </a:ln>
        </p:spPr>
      </p:cxnSp>
      <p:sp>
        <p:nvSpPr>
          <p:cNvPr id="5544" name="Google Shape;5544;p81"/>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5545" name="Google Shape;5545;p81"/>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546" name="Google Shape;5546;p81"/>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547" name="Google Shape;5547;p81"/>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5548" name="Google Shape;5548;p81"/>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549" name="Google Shape;5549;p81"/>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5550" name="Google Shape;5550;p81"/>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551" name="Google Shape;5551;p81"/>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5552" name="Google Shape;5552;p81"/>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553" name="Google Shape;5553;p81"/>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5554" name="Google Shape;5554;p81"/>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555" name="Google Shape;5555;p81"/>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556" name="Google Shape;5556;p81"/>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557" name="Google Shape;5557;p81"/>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5558" name="Google Shape;5558;p81"/>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5559" name="Google Shape;5559;p81"/>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560" name="Google Shape;5560;p81"/>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561" name="Google Shape;5561;p81"/>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5562" name="Google Shape;5562;p81"/>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5563" name="Google Shape;5563;p81"/>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564" name="Google Shape;5564;p81"/>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565" name="Google Shape;5565;p81"/>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566" name="Google Shape;5566;p81"/>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5567" name="Google Shape;5567;p81"/>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568" name="Google Shape;5568;p81"/>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569" name="Google Shape;5569;p81"/>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5570" name="Google Shape;5570;p81"/>
          <p:cNvSpPr txBox="1"/>
          <p:nvPr/>
        </p:nvSpPr>
        <p:spPr>
          <a:xfrm>
            <a:off x="2667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5571" name="Google Shape;5571;p81"/>
          <p:cNvSpPr txBox="1"/>
          <p:nvPr/>
        </p:nvSpPr>
        <p:spPr>
          <a:xfrm>
            <a:off x="32004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sp>
        <p:nvSpPr>
          <p:cNvPr id="5572" name="Google Shape;5572;p81"/>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5573" name="Google Shape;5573;p81"/>
          <p:cNvSpPr txBox="1"/>
          <p:nvPr/>
        </p:nvSpPr>
        <p:spPr>
          <a:xfrm>
            <a:off x="20574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5574" name="Google Shape;5574;p81"/>
          <p:cNvSpPr txBox="1"/>
          <p:nvPr/>
        </p:nvSpPr>
        <p:spPr>
          <a:xfrm>
            <a:off x="25908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5575" name="Google Shape;5575;p81"/>
          <p:cNvSpPr txBox="1"/>
          <p:nvPr/>
        </p:nvSpPr>
        <p:spPr>
          <a:xfrm>
            <a:off x="30480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3</a:t>
            </a:r>
            <a:endParaRPr/>
          </a:p>
        </p:txBody>
      </p:sp>
      <p:sp>
        <p:nvSpPr>
          <p:cNvPr id="5576" name="Google Shape;5576;p81"/>
          <p:cNvSpPr txBox="1"/>
          <p:nvPr/>
        </p:nvSpPr>
        <p:spPr>
          <a:xfrm>
            <a:off x="3733800" y="22177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5577" name="Google Shape;5577;p81"/>
          <p:cNvSpPr txBox="1"/>
          <p:nvPr/>
        </p:nvSpPr>
        <p:spPr>
          <a:xfrm>
            <a:off x="39624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5578" name="Google Shape;5578;p81"/>
          <p:cNvSpPr txBox="1"/>
          <p:nvPr/>
        </p:nvSpPr>
        <p:spPr>
          <a:xfrm>
            <a:off x="44196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5579" name="Google Shape;5579;p81"/>
          <p:cNvSpPr txBox="1"/>
          <p:nvPr/>
        </p:nvSpPr>
        <p:spPr>
          <a:xfrm>
            <a:off x="36576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5580" name="Google Shape;5580;p81"/>
          <p:cNvSpPr txBox="1"/>
          <p:nvPr/>
        </p:nvSpPr>
        <p:spPr>
          <a:xfrm>
            <a:off x="42672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5581" name="Google Shape;5581;p81"/>
          <p:cNvSpPr txBox="1"/>
          <p:nvPr/>
        </p:nvSpPr>
        <p:spPr>
          <a:xfrm>
            <a:off x="53340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1</a:t>
            </a:r>
            <a:endParaRPr/>
          </a:p>
        </p:txBody>
      </p:sp>
      <p:sp>
        <p:nvSpPr>
          <p:cNvPr id="5582" name="Google Shape;5582;p81"/>
          <p:cNvSpPr txBox="1"/>
          <p:nvPr/>
        </p:nvSpPr>
        <p:spPr>
          <a:xfrm>
            <a:off x="57912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1</a:t>
            </a:r>
            <a:endParaRPr/>
          </a:p>
        </p:txBody>
      </p:sp>
      <p:sp>
        <p:nvSpPr>
          <p:cNvPr id="5583" name="Google Shape;5583;p81"/>
          <p:cNvSpPr txBox="1"/>
          <p:nvPr/>
        </p:nvSpPr>
        <p:spPr>
          <a:xfrm>
            <a:off x="57150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cxnSp>
        <p:nvCxnSpPr>
          <p:cNvPr id="5584" name="Google Shape;5584;p81"/>
          <p:cNvCxnSpPr/>
          <p:nvPr/>
        </p:nvCxnSpPr>
        <p:spPr>
          <a:xfrm>
            <a:off x="5638800" y="3048000"/>
            <a:ext cx="1587" cy="533400"/>
          </a:xfrm>
          <a:prstGeom prst="straightConnector1">
            <a:avLst/>
          </a:prstGeom>
          <a:noFill/>
          <a:ln cap="sq" cmpd="sng" w="19075">
            <a:solidFill>
              <a:srgbClr val="000000"/>
            </a:solidFill>
            <a:prstDash val="solid"/>
            <a:miter lim="800000"/>
            <a:headEnd len="med" w="med" type="none"/>
            <a:tailEnd len="med" w="med" type="none"/>
          </a:ln>
        </p:spPr>
      </p:cxnSp>
      <p:sp>
        <p:nvSpPr>
          <p:cNvPr id="5585" name="Google Shape;5585;p81"/>
          <p:cNvSpPr txBox="1"/>
          <p:nvPr/>
        </p:nvSpPr>
        <p:spPr>
          <a:xfrm>
            <a:off x="5334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1</a:t>
            </a:r>
            <a:endParaRPr/>
          </a:p>
        </p:txBody>
      </p:sp>
      <p:sp>
        <p:nvSpPr>
          <p:cNvPr id="5586" name="Google Shape;5586;p81"/>
          <p:cNvSpPr txBox="1"/>
          <p:nvPr/>
        </p:nvSpPr>
        <p:spPr>
          <a:xfrm>
            <a:off x="53340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1</a:t>
            </a:r>
            <a:endParaRPr/>
          </a:p>
        </p:txBody>
      </p:sp>
      <p:sp>
        <p:nvSpPr>
          <p:cNvPr id="5587" name="Google Shape;5587;p81"/>
          <p:cNvSpPr txBox="1"/>
          <p:nvPr/>
        </p:nvSpPr>
        <p:spPr>
          <a:xfrm>
            <a:off x="61722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-5</a:t>
            </a:r>
            <a:endParaRPr/>
          </a:p>
        </p:txBody>
      </p:sp>
      <p:sp>
        <p:nvSpPr>
          <p:cNvPr id="5588" name="Google Shape;5588;p81"/>
          <p:cNvSpPr txBox="1"/>
          <p:nvPr/>
        </p:nvSpPr>
        <p:spPr>
          <a:xfrm>
            <a:off x="6172200" y="43513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-5</a:t>
            </a:r>
            <a:endParaRPr/>
          </a:p>
        </p:txBody>
      </p:sp>
      <p:sp>
        <p:nvSpPr>
          <p:cNvPr id="5589" name="Google Shape;5589;p81"/>
          <p:cNvSpPr txBox="1"/>
          <p:nvPr/>
        </p:nvSpPr>
        <p:spPr>
          <a:xfrm>
            <a:off x="6172200" y="35131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-5</a:t>
            </a:r>
            <a:endParaRPr/>
          </a:p>
        </p:txBody>
      </p:sp>
      <p:sp>
        <p:nvSpPr>
          <p:cNvPr id="5590" name="Google Shape;5590;p81"/>
          <p:cNvSpPr txBox="1"/>
          <p:nvPr/>
        </p:nvSpPr>
        <p:spPr>
          <a:xfrm>
            <a:off x="4800600" y="1608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sp>
        <p:nvSpPr>
          <p:cNvPr id="5591" name="Google Shape;5591;p81"/>
          <p:cNvSpPr txBox="1"/>
          <p:nvPr/>
        </p:nvSpPr>
        <p:spPr>
          <a:xfrm>
            <a:off x="5867400" y="22177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1</a:t>
            </a:r>
            <a:endParaRPr/>
          </a:p>
        </p:txBody>
      </p:sp>
      <p:grpSp>
        <p:nvGrpSpPr>
          <p:cNvPr id="5592" name="Google Shape;5592;p81"/>
          <p:cNvGrpSpPr/>
          <p:nvPr/>
        </p:nvGrpSpPr>
        <p:grpSpPr>
          <a:xfrm>
            <a:off x="609600" y="1143000"/>
            <a:ext cx="911225" cy="655637"/>
            <a:chOff x="384" y="720"/>
            <a:chExt cx="574" cy="413"/>
          </a:xfrm>
        </p:grpSpPr>
        <p:sp>
          <p:nvSpPr>
            <p:cNvPr id="5593" name="Google Shape;5593;p81"/>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594" name="Google Shape;5594;p81"/>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595" name="Google Shape;5595;p81"/>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5596" name="Google Shape;5596;p81"/>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5597" name="Google Shape;5597;p81"/>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5598" name="Google Shape;5598;p81"/>
          <p:cNvSpPr txBox="1"/>
          <p:nvPr/>
        </p:nvSpPr>
        <p:spPr>
          <a:xfrm>
            <a:off x="2438400" y="5334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05" name="Shape 5605"/>
        <p:cNvGrpSpPr/>
        <p:nvPr/>
      </p:nvGrpSpPr>
      <p:grpSpPr>
        <a:xfrm>
          <a:off x="0" y="0"/>
          <a:ext cx="0" cy="0"/>
          <a:chOff x="0" y="0"/>
          <a:chExt cx="0" cy="0"/>
        </a:xfrm>
      </p:grpSpPr>
      <p:sp>
        <p:nvSpPr>
          <p:cNvPr id="5606" name="Google Shape;5606;p82"/>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07" name="Google Shape;5607;p82"/>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08" name="Google Shape;5608;p82"/>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09" name="Google Shape;5609;p82"/>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10" name="Google Shape;5610;p82"/>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11" name="Google Shape;5611;p82"/>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12" name="Google Shape;5612;p82"/>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13" name="Google Shape;5613;p82"/>
          <p:cNvSpPr txBox="1"/>
          <p:nvPr/>
        </p:nvSpPr>
        <p:spPr>
          <a:xfrm>
            <a:off x="5105400" y="44196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14" name="Google Shape;5614;p82"/>
          <p:cNvSpPr txBox="1"/>
          <p:nvPr/>
        </p:nvSpPr>
        <p:spPr>
          <a:xfrm>
            <a:off x="6934200" y="44196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15" name="Google Shape;5615;p82"/>
          <p:cNvSpPr txBox="1"/>
          <p:nvPr/>
        </p:nvSpPr>
        <p:spPr>
          <a:xfrm>
            <a:off x="4800600" y="35814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16" name="Google Shape;5616;p82"/>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17" name="Google Shape;5617;p82"/>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18" name="Google Shape;5618;p82"/>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19" name="Google Shape;5619;p82"/>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20" name="Google Shape;5620;p82"/>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21" name="Google Shape;5621;p82"/>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22" name="Google Shape;5622;p82"/>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23" name="Google Shape;5623;p82"/>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24" name="Google Shape;5624;p82"/>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25" name="Google Shape;5625;p82"/>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26" name="Google Shape;5626;p82"/>
          <p:cNvSpPr txBox="1"/>
          <p:nvPr/>
        </p:nvSpPr>
        <p:spPr>
          <a:xfrm>
            <a:off x="3962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27" name="Google Shape;5627;p82"/>
          <p:cNvSpPr txBox="1"/>
          <p:nvPr/>
        </p:nvSpPr>
        <p:spPr>
          <a:xfrm>
            <a:off x="2590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28" name="Google Shape;5628;p82"/>
          <p:cNvSpPr txBox="1"/>
          <p:nvPr/>
        </p:nvSpPr>
        <p:spPr>
          <a:xfrm>
            <a:off x="3505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29" name="Google Shape;5629;p82"/>
          <p:cNvSpPr txBox="1"/>
          <p:nvPr/>
        </p:nvSpPr>
        <p:spPr>
          <a:xfrm>
            <a:off x="3733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30" name="Google Shape;5630;p82"/>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31" name="Google Shape;5631;p82"/>
          <p:cNvSpPr txBox="1"/>
          <p:nvPr/>
        </p:nvSpPr>
        <p:spPr>
          <a:xfrm>
            <a:off x="3048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32" name="Google Shape;5632;p82"/>
          <p:cNvSpPr txBox="1"/>
          <p:nvPr/>
        </p:nvSpPr>
        <p:spPr>
          <a:xfrm>
            <a:off x="3276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33" name="Google Shape;5633;p82"/>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34" name="Google Shape;5634;p82"/>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35" name="Google Shape;5635;p82"/>
          <p:cNvSpPr txBox="1"/>
          <p:nvPr/>
        </p:nvSpPr>
        <p:spPr>
          <a:xfrm>
            <a:off x="4648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36" name="Google Shape;5636;p82"/>
          <p:cNvSpPr txBox="1"/>
          <p:nvPr/>
        </p:nvSpPr>
        <p:spPr>
          <a:xfrm>
            <a:off x="6248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37" name="Google Shape;5637;p82"/>
          <p:cNvSpPr txBox="1"/>
          <p:nvPr/>
        </p:nvSpPr>
        <p:spPr>
          <a:xfrm>
            <a:off x="4876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38" name="Google Shape;5638;p82"/>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39" name="Google Shape;5639;p82"/>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40" name="Google Shape;5640;p82"/>
          <p:cNvSpPr txBox="1"/>
          <p:nvPr/>
        </p:nvSpPr>
        <p:spPr>
          <a:xfrm>
            <a:off x="5105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41" name="Google Shape;5641;p82"/>
          <p:cNvSpPr txBox="1"/>
          <p:nvPr/>
        </p:nvSpPr>
        <p:spPr>
          <a:xfrm>
            <a:off x="5334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42" name="Google Shape;5642;p82"/>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43" name="Google Shape;5643;p82"/>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44" name="Google Shape;5644;p82"/>
          <p:cNvSpPr txBox="1"/>
          <p:nvPr/>
        </p:nvSpPr>
        <p:spPr>
          <a:xfrm>
            <a:off x="6705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45" name="Google Shape;5645;p82"/>
          <p:cNvSpPr txBox="1"/>
          <p:nvPr/>
        </p:nvSpPr>
        <p:spPr>
          <a:xfrm>
            <a:off x="6934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46" name="Google Shape;5646;p82"/>
          <p:cNvSpPr txBox="1"/>
          <p:nvPr/>
        </p:nvSpPr>
        <p:spPr>
          <a:xfrm>
            <a:off x="7162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47" name="Google Shape;5647;p82"/>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48" name="Google Shape;5648;p82"/>
          <p:cNvSpPr txBox="1"/>
          <p:nvPr/>
        </p:nvSpPr>
        <p:spPr>
          <a:xfrm>
            <a:off x="69342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49" name="Google Shape;5649;p82"/>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50" name="Google Shape;5650;p82"/>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51" name="Google Shape;5651;p82"/>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52" name="Google Shape;5652;p82"/>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53" name="Google Shape;5653;p82"/>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54" name="Google Shape;5654;p82"/>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55" name="Google Shape;5655;p82"/>
          <p:cNvSpPr txBox="1"/>
          <p:nvPr/>
        </p:nvSpPr>
        <p:spPr>
          <a:xfrm>
            <a:off x="32766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56" name="Google Shape;5656;p82"/>
          <p:cNvSpPr txBox="1"/>
          <p:nvPr/>
        </p:nvSpPr>
        <p:spPr>
          <a:xfrm>
            <a:off x="51054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57" name="Google Shape;5657;p82"/>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58" name="Google Shape;5658;p82"/>
          <p:cNvSpPr txBox="1"/>
          <p:nvPr/>
        </p:nvSpPr>
        <p:spPr>
          <a:xfrm>
            <a:off x="37338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59" name="Google Shape;5659;p82"/>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60" name="Google Shape;5660;p82"/>
          <p:cNvSpPr txBox="1"/>
          <p:nvPr/>
        </p:nvSpPr>
        <p:spPr>
          <a:xfrm>
            <a:off x="46482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5661" name="Google Shape;5661;p82"/>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662" name="Google Shape;5662;p82"/>
          <p:cNvCxnSpPr/>
          <p:nvPr/>
        </p:nvCxnSpPr>
        <p:spPr>
          <a:xfrm>
            <a:off x="1981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663" name="Google Shape;5663;p82"/>
          <p:cNvCxnSpPr/>
          <p:nvPr/>
        </p:nvCxnSpPr>
        <p:spPr>
          <a:xfrm>
            <a:off x="51816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664" name="Google Shape;5664;p82"/>
          <p:cNvCxnSpPr/>
          <p:nvPr/>
        </p:nvCxnSpPr>
        <p:spPr>
          <a:xfrm>
            <a:off x="51816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665" name="Google Shape;5665;p82"/>
          <p:cNvCxnSpPr/>
          <p:nvPr/>
        </p:nvCxnSpPr>
        <p:spPr>
          <a:xfrm>
            <a:off x="56388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666" name="Google Shape;5666;p82"/>
          <p:cNvCxnSpPr/>
          <p:nvPr/>
        </p:nvCxnSpPr>
        <p:spPr>
          <a:xfrm>
            <a:off x="56388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667" name="Google Shape;5667;p82"/>
          <p:cNvCxnSpPr/>
          <p:nvPr/>
        </p:nvCxnSpPr>
        <p:spPr>
          <a:xfrm>
            <a:off x="60960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668" name="Google Shape;5668;p82"/>
          <p:cNvCxnSpPr/>
          <p:nvPr/>
        </p:nvCxnSpPr>
        <p:spPr>
          <a:xfrm>
            <a:off x="6096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669" name="Google Shape;5669;p82"/>
          <p:cNvCxnSpPr/>
          <p:nvPr/>
        </p:nvCxnSpPr>
        <p:spPr>
          <a:xfrm>
            <a:off x="6553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670" name="Google Shape;5670;p82"/>
          <p:cNvCxnSpPr/>
          <p:nvPr/>
        </p:nvCxnSpPr>
        <p:spPr>
          <a:xfrm>
            <a:off x="65532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671" name="Google Shape;5671;p82"/>
          <p:cNvCxnSpPr/>
          <p:nvPr/>
        </p:nvCxnSpPr>
        <p:spPr>
          <a:xfrm>
            <a:off x="70104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672" name="Google Shape;5672;p82"/>
          <p:cNvCxnSpPr/>
          <p:nvPr/>
        </p:nvCxnSpPr>
        <p:spPr>
          <a:xfrm>
            <a:off x="7010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673" name="Google Shape;5673;p82"/>
          <p:cNvCxnSpPr/>
          <p:nvPr/>
        </p:nvCxnSpPr>
        <p:spPr>
          <a:xfrm>
            <a:off x="38100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674" name="Google Shape;5674;p82"/>
          <p:cNvCxnSpPr/>
          <p:nvPr/>
        </p:nvCxnSpPr>
        <p:spPr>
          <a:xfrm>
            <a:off x="3810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675" name="Google Shape;5675;p82"/>
          <p:cNvCxnSpPr/>
          <p:nvPr/>
        </p:nvCxnSpPr>
        <p:spPr>
          <a:xfrm>
            <a:off x="24384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676" name="Google Shape;5676;p82"/>
          <p:cNvCxnSpPr/>
          <p:nvPr/>
        </p:nvCxnSpPr>
        <p:spPr>
          <a:xfrm>
            <a:off x="2438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677" name="Google Shape;5677;p82"/>
          <p:cNvCxnSpPr/>
          <p:nvPr/>
        </p:nvCxnSpPr>
        <p:spPr>
          <a:xfrm>
            <a:off x="47244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678" name="Google Shape;5678;p82"/>
          <p:cNvCxnSpPr/>
          <p:nvPr/>
        </p:nvCxnSpPr>
        <p:spPr>
          <a:xfrm>
            <a:off x="4724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679" name="Google Shape;5679;p82"/>
          <p:cNvCxnSpPr/>
          <p:nvPr/>
        </p:nvCxnSpPr>
        <p:spPr>
          <a:xfrm>
            <a:off x="4267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680" name="Google Shape;5680;p82"/>
          <p:cNvCxnSpPr/>
          <p:nvPr/>
        </p:nvCxnSpPr>
        <p:spPr>
          <a:xfrm>
            <a:off x="4267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681" name="Google Shape;5681;p82"/>
          <p:cNvCxnSpPr/>
          <p:nvPr/>
        </p:nvCxnSpPr>
        <p:spPr>
          <a:xfrm>
            <a:off x="28956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682" name="Google Shape;5682;p82"/>
          <p:cNvCxnSpPr/>
          <p:nvPr/>
        </p:nvCxnSpPr>
        <p:spPr>
          <a:xfrm flipH="1">
            <a:off x="3121025" y="5410200"/>
            <a:ext cx="23495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683" name="Google Shape;5683;p82"/>
          <p:cNvCxnSpPr/>
          <p:nvPr/>
        </p:nvCxnSpPr>
        <p:spPr>
          <a:xfrm>
            <a:off x="33528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684" name="Google Shape;5684;p82"/>
          <p:cNvCxnSpPr/>
          <p:nvPr/>
        </p:nvCxnSpPr>
        <p:spPr>
          <a:xfrm>
            <a:off x="33528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685" name="Google Shape;5685;p82"/>
          <p:cNvCxnSpPr/>
          <p:nvPr/>
        </p:nvCxnSpPr>
        <p:spPr>
          <a:xfrm>
            <a:off x="7467600" y="5410200"/>
            <a:ext cx="1587"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5686" name="Google Shape;5686;p82"/>
          <p:cNvCxnSpPr/>
          <p:nvPr/>
        </p:nvCxnSpPr>
        <p:spPr>
          <a:xfrm>
            <a:off x="24384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687" name="Google Shape;5687;p82"/>
          <p:cNvCxnSpPr/>
          <p:nvPr/>
        </p:nvCxnSpPr>
        <p:spPr>
          <a:xfrm flipH="1">
            <a:off x="1978025" y="4572000"/>
            <a:ext cx="463550" cy="685800"/>
          </a:xfrm>
          <a:prstGeom prst="straightConnector1">
            <a:avLst/>
          </a:prstGeom>
          <a:noFill/>
          <a:ln cap="sq" cmpd="sng" w="12600">
            <a:solidFill>
              <a:srgbClr val="000000"/>
            </a:solidFill>
            <a:prstDash val="solid"/>
            <a:miter lim="800000"/>
            <a:headEnd len="med" w="med" type="none"/>
            <a:tailEnd len="med" w="med" type="none"/>
          </a:ln>
        </p:spPr>
      </p:cxnSp>
      <p:cxnSp>
        <p:nvCxnSpPr>
          <p:cNvPr id="5688" name="Google Shape;5688;p82"/>
          <p:cNvCxnSpPr/>
          <p:nvPr/>
        </p:nvCxnSpPr>
        <p:spPr>
          <a:xfrm>
            <a:off x="47244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689" name="Google Shape;5689;p82"/>
          <p:cNvCxnSpPr/>
          <p:nvPr/>
        </p:nvCxnSpPr>
        <p:spPr>
          <a:xfrm flipH="1">
            <a:off x="42640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690" name="Google Shape;5690;p82"/>
          <p:cNvCxnSpPr/>
          <p:nvPr/>
        </p:nvCxnSpPr>
        <p:spPr>
          <a:xfrm>
            <a:off x="60960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691" name="Google Shape;5691;p82"/>
          <p:cNvCxnSpPr/>
          <p:nvPr/>
        </p:nvCxnSpPr>
        <p:spPr>
          <a:xfrm flipH="1">
            <a:off x="56356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692" name="Google Shape;5692;p82"/>
          <p:cNvCxnSpPr/>
          <p:nvPr/>
        </p:nvCxnSpPr>
        <p:spPr>
          <a:xfrm>
            <a:off x="33528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693" name="Google Shape;5693;p82"/>
          <p:cNvCxnSpPr/>
          <p:nvPr/>
        </p:nvCxnSpPr>
        <p:spPr>
          <a:xfrm flipH="1">
            <a:off x="28924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694" name="Google Shape;5694;p82"/>
          <p:cNvCxnSpPr/>
          <p:nvPr/>
        </p:nvCxnSpPr>
        <p:spPr>
          <a:xfrm>
            <a:off x="3352800" y="4572000"/>
            <a:ext cx="4572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695" name="Google Shape;5695;p82"/>
          <p:cNvCxnSpPr/>
          <p:nvPr/>
        </p:nvCxnSpPr>
        <p:spPr>
          <a:xfrm>
            <a:off x="51816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696" name="Google Shape;5696;p82"/>
          <p:cNvCxnSpPr/>
          <p:nvPr/>
        </p:nvCxnSpPr>
        <p:spPr>
          <a:xfrm>
            <a:off x="65532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697" name="Google Shape;5697;p82"/>
          <p:cNvCxnSpPr/>
          <p:nvPr/>
        </p:nvCxnSpPr>
        <p:spPr>
          <a:xfrm>
            <a:off x="70104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698" name="Google Shape;5698;p82"/>
          <p:cNvCxnSpPr/>
          <p:nvPr/>
        </p:nvCxnSpPr>
        <p:spPr>
          <a:xfrm>
            <a:off x="7467600" y="4572000"/>
            <a:ext cx="1587"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5699" name="Google Shape;5699;p82"/>
          <p:cNvCxnSpPr/>
          <p:nvPr/>
        </p:nvCxnSpPr>
        <p:spPr>
          <a:xfrm flipH="1">
            <a:off x="2435225" y="3733800"/>
            <a:ext cx="6159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700" name="Google Shape;5700;p82"/>
          <p:cNvCxnSpPr/>
          <p:nvPr/>
        </p:nvCxnSpPr>
        <p:spPr>
          <a:xfrm>
            <a:off x="3048000" y="3733800"/>
            <a:ext cx="3048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701" name="Google Shape;5701;p82"/>
          <p:cNvCxnSpPr/>
          <p:nvPr/>
        </p:nvCxnSpPr>
        <p:spPr>
          <a:xfrm>
            <a:off x="3962400" y="3733800"/>
            <a:ext cx="7620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702" name="Google Shape;5702;p82"/>
          <p:cNvCxnSpPr/>
          <p:nvPr/>
        </p:nvCxnSpPr>
        <p:spPr>
          <a:xfrm>
            <a:off x="4876800" y="3733800"/>
            <a:ext cx="3048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703" name="Google Shape;5703;p82"/>
          <p:cNvCxnSpPr/>
          <p:nvPr/>
        </p:nvCxnSpPr>
        <p:spPr>
          <a:xfrm>
            <a:off x="5638800" y="3733800"/>
            <a:ext cx="4572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704" name="Google Shape;5704;p82"/>
          <p:cNvCxnSpPr/>
          <p:nvPr/>
        </p:nvCxnSpPr>
        <p:spPr>
          <a:xfrm>
            <a:off x="6553200" y="37338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705" name="Google Shape;5705;p82"/>
          <p:cNvCxnSpPr/>
          <p:nvPr/>
        </p:nvCxnSpPr>
        <p:spPr>
          <a:xfrm>
            <a:off x="6553200" y="3733800"/>
            <a:ext cx="4572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706" name="Google Shape;5706;p82"/>
          <p:cNvCxnSpPr/>
          <p:nvPr/>
        </p:nvCxnSpPr>
        <p:spPr>
          <a:xfrm>
            <a:off x="7239000" y="3733800"/>
            <a:ext cx="228600" cy="685800"/>
          </a:xfrm>
          <a:prstGeom prst="straightConnector1">
            <a:avLst/>
          </a:prstGeom>
          <a:noFill/>
          <a:ln cap="sq" cmpd="sng" w="38150">
            <a:solidFill>
              <a:srgbClr val="000000"/>
            </a:solidFill>
            <a:prstDash val="solid"/>
            <a:miter lim="800000"/>
            <a:headEnd len="med" w="med" type="none"/>
            <a:tailEnd len="med" w="med" type="none"/>
          </a:ln>
        </p:spPr>
      </p:cxnSp>
      <p:sp>
        <p:nvSpPr>
          <p:cNvPr id="5707" name="Google Shape;5707;p82"/>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08" name="Google Shape;5708;p82"/>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09" name="Google Shape;5709;p82"/>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10" name="Google Shape;5710;p82"/>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5711" name="Google Shape;5711;p82"/>
          <p:cNvCxnSpPr/>
          <p:nvPr/>
        </p:nvCxnSpPr>
        <p:spPr>
          <a:xfrm flipH="1">
            <a:off x="3044825" y="3048000"/>
            <a:ext cx="4635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5712" name="Google Shape;5712;p82"/>
          <p:cNvCxnSpPr/>
          <p:nvPr/>
        </p:nvCxnSpPr>
        <p:spPr>
          <a:xfrm flipH="1">
            <a:off x="3959225" y="3048000"/>
            <a:ext cx="6159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5713" name="Google Shape;5713;p82"/>
          <p:cNvCxnSpPr/>
          <p:nvPr/>
        </p:nvCxnSpPr>
        <p:spPr>
          <a:xfrm>
            <a:off x="4572000" y="3048000"/>
            <a:ext cx="304800" cy="533400"/>
          </a:xfrm>
          <a:prstGeom prst="straightConnector1">
            <a:avLst/>
          </a:prstGeom>
          <a:noFill/>
          <a:ln cap="sq" cmpd="sng" w="9525">
            <a:solidFill>
              <a:srgbClr val="C0504D"/>
            </a:solidFill>
            <a:prstDash val="solid"/>
            <a:miter lim="800000"/>
            <a:headEnd len="med" w="med" type="none"/>
            <a:tailEnd len="med" w="med" type="none"/>
          </a:ln>
        </p:spPr>
      </p:cxnSp>
      <p:cxnSp>
        <p:nvCxnSpPr>
          <p:cNvPr id="5714" name="Google Shape;5714;p82"/>
          <p:cNvCxnSpPr/>
          <p:nvPr/>
        </p:nvCxnSpPr>
        <p:spPr>
          <a:xfrm>
            <a:off x="5638800" y="3048000"/>
            <a:ext cx="91440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5715" name="Google Shape;5715;p82"/>
          <p:cNvCxnSpPr/>
          <p:nvPr/>
        </p:nvCxnSpPr>
        <p:spPr>
          <a:xfrm>
            <a:off x="6705600" y="3048000"/>
            <a:ext cx="533400" cy="533400"/>
          </a:xfrm>
          <a:prstGeom prst="straightConnector1">
            <a:avLst/>
          </a:prstGeom>
          <a:noFill/>
          <a:ln cap="sq" cmpd="sng" w="38150">
            <a:solidFill>
              <a:srgbClr val="000000"/>
            </a:solidFill>
            <a:prstDash val="solid"/>
            <a:miter lim="800000"/>
            <a:headEnd len="med" w="med" type="none"/>
            <a:tailEnd len="med" w="med" type="none"/>
          </a:ln>
        </p:spPr>
      </p:cxnSp>
      <p:cxnSp>
        <p:nvCxnSpPr>
          <p:cNvPr id="5716" name="Google Shape;5716;p82"/>
          <p:cNvCxnSpPr/>
          <p:nvPr/>
        </p:nvCxnSpPr>
        <p:spPr>
          <a:xfrm flipH="1">
            <a:off x="3502025" y="2438400"/>
            <a:ext cx="5397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5717" name="Google Shape;5717;p82"/>
          <p:cNvCxnSpPr/>
          <p:nvPr/>
        </p:nvCxnSpPr>
        <p:spPr>
          <a:xfrm>
            <a:off x="4038600" y="2438400"/>
            <a:ext cx="53340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5718" name="Google Shape;5718;p82"/>
          <p:cNvCxnSpPr/>
          <p:nvPr/>
        </p:nvCxnSpPr>
        <p:spPr>
          <a:xfrm flipH="1">
            <a:off x="5635625" y="2438400"/>
            <a:ext cx="5397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5719" name="Google Shape;5719;p82"/>
          <p:cNvCxnSpPr/>
          <p:nvPr/>
        </p:nvCxnSpPr>
        <p:spPr>
          <a:xfrm>
            <a:off x="6172200" y="2438400"/>
            <a:ext cx="53340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5720" name="Google Shape;5720;p82"/>
          <p:cNvCxnSpPr/>
          <p:nvPr/>
        </p:nvCxnSpPr>
        <p:spPr>
          <a:xfrm flipH="1">
            <a:off x="4035425" y="1828800"/>
            <a:ext cx="10731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5721" name="Google Shape;5721;p82"/>
          <p:cNvCxnSpPr/>
          <p:nvPr/>
        </p:nvCxnSpPr>
        <p:spPr>
          <a:xfrm>
            <a:off x="5105400" y="1828800"/>
            <a:ext cx="1066800" cy="457200"/>
          </a:xfrm>
          <a:prstGeom prst="straightConnector1">
            <a:avLst/>
          </a:prstGeom>
          <a:noFill/>
          <a:ln cap="sq" cmpd="sng" w="38150">
            <a:solidFill>
              <a:srgbClr val="000000"/>
            </a:solidFill>
            <a:prstDash val="solid"/>
            <a:miter lim="800000"/>
            <a:headEnd len="med" w="med" type="none"/>
            <a:tailEnd len="med" w="med" type="none"/>
          </a:ln>
        </p:spPr>
      </p:cxnSp>
      <p:sp>
        <p:nvSpPr>
          <p:cNvPr id="5722" name="Google Shape;5722;p82"/>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5723" name="Google Shape;5723;p82"/>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724" name="Google Shape;5724;p82"/>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725" name="Google Shape;5725;p82"/>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5726" name="Google Shape;5726;p82"/>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727" name="Google Shape;5727;p82"/>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5728" name="Google Shape;5728;p82"/>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729" name="Google Shape;5729;p82"/>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5730" name="Google Shape;5730;p82"/>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731" name="Google Shape;5731;p82"/>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5732" name="Google Shape;5732;p82"/>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733" name="Google Shape;5733;p82"/>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734" name="Google Shape;5734;p82"/>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735" name="Google Shape;5735;p82"/>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5736" name="Google Shape;5736;p82"/>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5737" name="Google Shape;5737;p82"/>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738" name="Google Shape;5738;p82"/>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739" name="Google Shape;5739;p82"/>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5740" name="Google Shape;5740;p82"/>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5741" name="Google Shape;5741;p82"/>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742" name="Google Shape;5742;p82"/>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743" name="Google Shape;5743;p82"/>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744" name="Google Shape;5744;p82"/>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5745" name="Google Shape;5745;p82"/>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746" name="Google Shape;5746;p82"/>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747" name="Google Shape;5747;p82"/>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5748" name="Google Shape;5748;p82"/>
          <p:cNvSpPr txBox="1"/>
          <p:nvPr/>
        </p:nvSpPr>
        <p:spPr>
          <a:xfrm>
            <a:off x="2667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5749" name="Google Shape;5749;p82"/>
          <p:cNvSpPr txBox="1"/>
          <p:nvPr/>
        </p:nvSpPr>
        <p:spPr>
          <a:xfrm>
            <a:off x="32004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sp>
        <p:nvSpPr>
          <p:cNvPr id="5750" name="Google Shape;5750;p82"/>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5751" name="Google Shape;5751;p82"/>
          <p:cNvSpPr txBox="1"/>
          <p:nvPr/>
        </p:nvSpPr>
        <p:spPr>
          <a:xfrm>
            <a:off x="20574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5752" name="Google Shape;5752;p82"/>
          <p:cNvSpPr txBox="1"/>
          <p:nvPr/>
        </p:nvSpPr>
        <p:spPr>
          <a:xfrm>
            <a:off x="25908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5753" name="Google Shape;5753;p82"/>
          <p:cNvSpPr txBox="1"/>
          <p:nvPr/>
        </p:nvSpPr>
        <p:spPr>
          <a:xfrm>
            <a:off x="30480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3</a:t>
            </a:r>
            <a:endParaRPr/>
          </a:p>
        </p:txBody>
      </p:sp>
      <p:sp>
        <p:nvSpPr>
          <p:cNvPr id="5754" name="Google Shape;5754;p82"/>
          <p:cNvSpPr txBox="1"/>
          <p:nvPr/>
        </p:nvSpPr>
        <p:spPr>
          <a:xfrm>
            <a:off x="3733800" y="22177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5755" name="Google Shape;5755;p82"/>
          <p:cNvSpPr txBox="1"/>
          <p:nvPr/>
        </p:nvSpPr>
        <p:spPr>
          <a:xfrm>
            <a:off x="39624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5756" name="Google Shape;5756;p82"/>
          <p:cNvSpPr txBox="1"/>
          <p:nvPr/>
        </p:nvSpPr>
        <p:spPr>
          <a:xfrm>
            <a:off x="44196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5757" name="Google Shape;5757;p82"/>
          <p:cNvSpPr txBox="1"/>
          <p:nvPr/>
        </p:nvSpPr>
        <p:spPr>
          <a:xfrm>
            <a:off x="36576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5758" name="Google Shape;5758;p82"/>
          <p:cNvSpPr txBox="1"/>
          <p:nvPr/>
        </p:nvSpPr>
        <p:spPr>
          <a:xfrm>
            <a:off x="42672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5759" name="Google Shape;5759;p82"/>
          <p:cNvSpPr txBox="1"/>
          <p:nvPr/>
        </p:nvSpPr>
        <p:spPr>
          <a:xfrm>
            <a:off x="53340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1</a:t>
            </a:r>
            <a:endParaRPr/>
          </a:p>
        </p:txBody>
      </p:sp>
      <p:sp>
        <p:nvSpPr>
          <p:cNvPr id="5760" name="Google Shape;5760;p82"/>
          <p:cNvSpPr txBox="1"/>
          <p:nvPr/>
        </p:nvSpPr>
        <p:spPr>
          <a:xfrm>
            <a:off x="57912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1</a:t>
            </a:r>
            <a:endParaRPr/>
          </a:p>
        </p:txBody>
      </p:sp>
      <p:sp>
        <p:nvSpPr>
          <p:cNvPr id="5761" name="Google Shape;5761;p82"/>
          <p:cNvSpPr txBox="1"/>
          <p:nvPr/>
        </p:nvSpPr>
        <p:spPr>
          <a:xfrm>
            <a:off x="57150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cxnSp>
        <p:nvCxnSpPr>
          <p:cNvPr id="5762" name="Google Shape;5762;p82"/>
          <p:cNvCxnSpPr/>
          <p:nvPr/>
        </p:nvCxnSpPr>
        <p:spPr>
          <a:xfrm>
            <a:off x="5638800" y="3048000"/>
            <a:ext cx="1587" cy="533400"/>
          </a:xfrm>
          <a:prstGeom prst="straightConnector1">
            <a:avLst/>
          </a:prstGeom>
          <a:noFill/>
          <a:ln cap="sq" cmpd="sng" w="19075">
            <a:solidFill>
              <a:srgbClr val="000000"/>
            </a:solidFill>
            <a:prstDash val="solid"/>
            <a:miter lim="800000"/>
            <a:headEnd len="med" w="med" type="none"/>
            <a:tailEnd len="med" w="med" type="none"/>
          </a:ln>
        </p:spPr>
      </p:cxnSp>
      <p:sp>
        <p:nvSpPr>
          <p:cNvPr id="5763" name="Google Shape;5763;p82"/>
          <p:cNvSpPr txBox="1"/>
          <p:nvPr/>
        </p:nvSpPr>
        <p:spPr>
          <a:xfrm>
            <a:off x="5334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1</a:t>
            </a:r>
            <a:endParaRPr/>
          </a:p>
        </p:txBody>
      </p:sp>
      <p:sp>
        <p:nvSpPr>
          <p:cNvPr id="5764" name="Google Shape;5764;p82"/>
          <p:cNvSpPr txBox="1"/>
          <p:nvPr/>
        </p:nvSpPr>
        <p:spPr>
          <a:xfrm>
            <a:off x="53340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1</a:t>
            </a:r>
            <a:endParaRPr/>
          </a:p>
        </p:txBody>
      </p:sp>
      <p:sp>
        <p:nvSpPr>
          <p:cNvPr id="5765" name="Google Shape;5765;p82"/>
          <p:cNvSpPr txBox="1"/>
          <p:nvPr/>
        </p:nvSpPr>
        <p:spPr>
          <a:xfrm>
            <a:off x="61722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-5</a:t>
            </a:r>
            <a:endParaRPr/>
          </a:p>
        </p:txBody>
      </p:sp>
      <p:sp>
        <p:nvSpPr>
          <p:cNvPr id="5766" name="Google Shape;5766;p82"/>
          <p:cNvSpPr txBox="1"/>
          <p:nvPr/>
        </p:nvSpPr>
        <p:spPr>
          <a:xfrm>
            <a:off x="6172200" y="43513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-5</a:t>
            </a:r>
            <a:endParaRPr/>
          </a:p>
        </p:txBody>
      </p:sp>
      <p:sp>
        <p:nvSpPr>
          <p:cNvPr id="5767" name="Google Shape;5767;p82"/>
          <p:cNvSpPr txBox="1"/>
          <p:nvPr/>
        </p:nvSpPr>
        <p:spPr>
          <a:xfrm>
            <a:off x="6172200" y="35131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-5</a:t>
            </a:r>
            <a:endParaRPr/>
          </a:p>
        </p:txBody>
      </p:sp>
      <p:sp>
        <p:nvSpPr>
          <p:cNvPr id="5768" name="Google Shape;5768;p82"/>
          <p:cNvSpPr txBox="1"/>
          <p:nvPr/>
        </p:nvSpPr>
        <p:spPr>
          <a:xfrm>
            <a:off x="71628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5769" name="Google Shape;5769;p82"/>
          <p:cNvSpPr txBox="1"/>
          <p:nvPr/>
        </p:nvSpPr>
        <p:spPr>
          <a:xfrm>
            <a:off x="69342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5770" name="Google Shape;5770;p82"/>
          <p:cNvSpPr txBox="1"/>
          <p:nvPr/>
        </p:nvSpPr>
        <p:spPr>
          <a:xfrm>
            <a:off x="64008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5771" name="Google Shape;5771;p82"/>
          <p:cNvSpPr txBox="1"/>
          <p:nvPr/>
        </p:nvSpPr>
        <p:spPr>
          <a:xfrm>
            <a:off x="71628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5772" name="Google Shape;5772;p82"/>
          <p:cNvSpPr txBox="1"/>
          <p:nvPr/>
        </p:nvSpPr>
        <p:spPr>
          <a:xfrm>
            <a:off x="4800600" y="1608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1</a:t>
            </a:r>
            <a:endParaRPr/>
          </a:p>
        </p:txBody>
      </p:sp>
      <p:sp>
        <p:nvSpPr>
          <p:cNvPr id="5773" name="Google Shape;5773;p82"/>
          <p:cNvSpPr txBox="1"/>
          <p:nvPr/>
        </p:nvSpPr>
        <p:spPr>
          <a:xfrm>
            <a:off x="5867400" y="22177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1</a:t>
            </a:r>
            <a:endParaRPr/>
          </a:p>
        </p:txBody>
      </p:sp>
      <p:grpSp>
        <p:nvGrpSpPr>
          <p:cNvPr id="5774" name="Google Shape;5774;p82"/>
          <p:cNvGrpSpPr/>
          <p:nvPr/>
        </p:nvGrpSpPr>
        <p:grpSpPr>
          <a:xfrm>
            <a:off x="609600" y="1143000"/>
            <a:ext cx="911225" cy="655637"/>
            <a:chOff x="384" y="720"/>
            <a:chExt cx="574" cy="413"/>
          </a:xfrm>
        </p:grpSpPr>
        <p:sp>
          <p:nvSpPr>
            <p:cNvPr id="5775" name="Google Shape;5775;p82"/>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76" name="Google Shape;5776;p82"/>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77" name="Google Shape;5777;p82"/>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5778" name="Google Shape;5778;p82"/>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5779" name="Google Shape;5779;p82"/>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5780" name="Google Shape;5780;p82"/>
          <p:cNvSpPr txBox="1"/>
          <p:nvPr/>
        </p:nvSpPr>
        <p:spPr>
          <a:xfrm>
            <a:off x="2286000" y="4572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87" name="Shape 5787"/>
        <p:cNvGrpSpPr/>
        <p:nvPr/>
      </p:nvGrpSpPr>
      <p:grpSpPr>
        <a:xfrm>
          <a:off x="0" y="0"/>
          <a:ext cx="0" cy="0"/>
          <a:chOff x="0" y="0"/>
          <a:chExt cx="0" cy="0"/>
        </a:xfrm>
      </p:grpSpPr>
      <p:sp>
        <p:nvSpPr>
          <p:cNvPr id="5788" name="Google Shape;5788;p83"/>
          <p:cNvSpPr txBox="1"/>
          <p:nvPr/>
        </p:nvSpPr>
        <p:spPr>
          <a:xfrm>
            <a:off x="2362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89" name="Google Shape;5789;p83"/>
          <p:cNvSpPr txBox="1"/>
          <p:nvPr/>
        </p:nvSpPr>
        <p:spPr>
          <a:xfrm>
            <a:off x="73914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90" name="Google Shape;5790;p83"/>
          <p:cNvSpPr txBox="1"/>
          <p:nvPr/>
        </p:nvSpPr>
        <p:spPr>
          <a:xfrm>
            <a:off x="2971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91" name="Google Shape;5791;p83"/>
          <p:cNvSpPr txBox="1"/>
          <p:nvPr/>
        </p:nvSpPr>
        <p:spPr>
          <a:xfrm>
            <a:off x="32766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92" name="Google Shape;5792;p83"/>
          <p:cNvSpPr txBox="1"/>
          <p:nvPr/>
        </p:nvSpPr>
        <p:spPr>
          <a:xfrm>
            <a:off x="46482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93" name="Google Shape;5793;p83"/>
          <p:cNvSpPr txBox="1"/>
          <p:nvPr/>
        </p:nvSpPr>
        <p:spPr>
          <a:xfrm>
            <a:off x="38862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94" name="Google Shape;5794;p83"/>
          <p:cNvSpPr txBox="1"/>
          <p:nvPr/>
        </p:nvSpPr>
        <p:spPr>
          <a:xfrm>
            <a:off x="55626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95" name="Google Shape;5795;p83"/>
          <p:cNvSpPr txBox="1"/>
          <p:nvPr/>
        </p:nvSpPr>
        <p:spPr>
          <a:xfrm>
            <a:off x="5105400" y="44196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96" name="Google Shape;5796;p83"/>
          <p:cNvSpPr txBox="1"/>
          <p:nvPr/>
        </p:nvSpPr>
        <p:spPr>
          <a:xfrm>
            <a:off x="6934200" y="44196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97" name="Google Shape;5797;p83"/>
          <p:cNvSpPr txBox="1"/>
          <p:nvPr/>
        </p:nvSpPr>
        <p:spPr>
          <a:xfrm>
            <a:off x="4800600" y="35814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98" name="Google Shape;5798;p83"/>
          <p:cNvSpPr txBox="1"/>
          <p:nvPr/>
        </p:nvSpPr>
        <p:spPr>
          <a:xfrm>
            <a:off x="64770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99" name="Google Shape;5799;p83"/>
          <p:cNvSpPr txBox="1"/>
          <p:nvPr/>
        </p:nvSpPr>
        <p:spPr>
          <a:xfrm>
            <a:off x="44958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00" name="Google Shape;5800;p83"/>
          <p:cNvSpPr txBox="1"/>
          <p:nvPr/>
        </p:nvSpPr>
        <p:spPr>
          <a:xfrm>
            <a:off x="60198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01" name="Google Shape;5801;p83"/>
          <p:cNvSpPr txBox="1"/>
          <p:nvPr/>
        </p:nvSpPr>
        <p:spPr>
          <a:xfrm>
            <a:off x="6477000" y="4419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02" name="Google Shape;5802;p83"/>
          <p:cNvSpPr txBox="1"/>
          <p:nvPr/>
        </p:nvSpPr>
        <p:spPr>
          <a:xfrm>
            <a:off x="7162800" y="35814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03" name="Google Shape;5803;p83"/>
          <p:cNvSpPr txBox="1"/>
          <p:nvPr/>
        </p:nvSpPr>
        <p:spPr>
          <a:xfrm>
            <a:off x="55626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04" name="Google Shape;5804;p83"/>
          <p:cNvSpPr txBox="1"/>
          <p:nvPr/>
        </p:nvSpPr>
        <p:spPr>
          <a:xfrm>
            <a:off x="66294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05" name="Google Shape;5805;p83"/>
          <p:cNvSpPr txBox="1"/>
          <p:nvPr/>
        </p:nvSpPr>
        <p:spPr>
          <a:xfrm>
            <a:off x="1905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06" name="Google Shape;5806;p83"/>
          <p:cNvSpPr txBox="1"/>
          <p:nvPr/>
        </p:nvSpPr>
        <p:spPr>
          <a:xfrm>
            <a:off x="2133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07" name="Google Shape;5807;p83"/>
          <p:cNvSpPr txBox="1"/>
          <p:nvPr/>
        </p:nvSpPr>
        <p:spPr>
          <a:xfrm>
            <a:off x="2362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08" name="Google Shape;5808;p83"/>
          <p:cNvSpPr txBox="1"/>
          <p:nvPr/>
        </p:nvSpPr>
        <p:spPr>
          <a:xfrm>
            <a:off x="3962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09" name="Google Shape;5809;p83"/>
          <p:cNvSpPr txBox="1"/>
          <p:nvPr/>
        </p:nvSpPr>
        <p:spPr>
          <a:xfrm>
            <a:off x="2590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10" name="Google Shape;5810;p83"/>
          <p:cNvSpPr txBox="1"/>
          <p:nvPr/>
        </p:nvSpPr>
        <p:spPr>
          <a:xfrm>
            <a:off x="3505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11" name="Google Shape;5811;p83"/>
          <p:cNvSpPr txBox="1"/>
          <p:nvPr/>
        </p:nvSpPr>
        <p:spPr>
          <a:xfrm>
            <a:off x="3733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12" name="Google Shape;5812;p83"/>
          <p:cNvSpPr txBox="1"/>
          <p:nvPr/>
        </p:nvSpPr>
        <p:spPr>
          <a:xfrm>
            <a:off x="2819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13" name="Google Shape;5813;p83"/>
          <p:cNvSpPr txBox="1"/>
          <p:nvPr/>
        </p:nvSpPr>
        <p:spPr>
          <a:xfrm>
            <a:off x="3048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14" name="Google Shape;5814;p83"/>
          <p:cNvSpPr txBox="1"/>
          <p:nvPr/>
        </p:nvSpPr>
        <p:spPr>
          <a:xfrm>
            <a:off x="3276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15" name="Google Shape;5815;p83"/>
          <p:cNvSpPr txBox="1"/>
          <p:nvPr/>
        </p:nvSpPr>
        <p:spPr>
          <a:xfrm>
            <a:off x="4191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16" name="Google Shape;5816;p83"/>
          <p:cNvSpPr txBox="1"/>
          <p:nvPr/>
        </p:nvSpPr>
        <p:spPr>
          <a:xfrm>
            <a:off x="4419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17" name="Google Shape;5817;p83"/>
          <p:cNvSpPr txBox="1"/>
          <p:nvPr/>
        </p:nvSpPr>
        <p:spPr>
          <a:xfrm>
            <a:off x="4648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18" name="Google Shape;5818;p83"/>
          <p:cNvSpPr txBox="1"/>
          <p:nvPr/>
        </p:nvSpPr>
        <p:spPr>
          <a:xfrm>
            <a:off x="6248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19" name="Google Shape;5819;p83"/>
          <p:cNvSpPr txBox="1"/>
          <p:nvPr/>
        </p:nvSpPr>
        <p:spPr>
          <a:xfrm>
            <a:off x="4876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20" name="Google Shape;5820;p83"/>
          <p:cNvSpPr txBox="1"/>
          <p:nvPr/>
        </p:nvSpPr>
        <p:spPr>
          <a:xfrm>
            <a:off x="57912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21" name="Google Shape;5821;p83"/>
          <p:cNvSpPr txBox="1"/>
          <p:nvPr/>
        </p:nvSpPr>
        <p:spPr>
          <a:xfrm>
            <a:off x="60198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22" name="Google Shape;5822;p83"/>
          <p:cNvSpPr txBox="1"/>
          <p:nvPr/>
        </p:nvSpPr>
        <p:spPr>
          <a:xfrm>
            <a:off x="51054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23" name="Google Shape;5823;p83"/>
          <p:cNvSpPr txBox="1"/>
          <p:nvPr/>
        </p:nvSpPr>
        <p:spPr>
          <a:xfrm>
            <a:off x="53340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24" name="Google Shape;5824;p83"/>
          <p:cNvSpPr txBox="1"/>
          <p:nvPr/>
        </p:nvSpPr>
        <p:spPr>
          <a:xfrm>
            <a:off x="55626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25" name="Google Shape;5825;p83"/>
          <p:cNvSpPr txBox="1"/>
          <p:nvPr/>
        </p:nvSpPr>
        <p:spPr>
          <a:xfrm>
            <a:off x="64770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26" name="Google Shape;5826;p83"/>
          <p:cNvSpPr txBox="1"/>
          <p:nvPr/>
        </p:nvSpPr>
        <p:spPr>
          <a:xfrm>
            <a:off x="67056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27" name="Google Shape;5827;p83"/>
          <p:cNvSpPr txBox="1"/>
          <p:nvPr/>
        </p:nvSpPr>
        <p:spPr>
          <a:xfrm>
            <a:off x="69342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28" name="Google Shape;5828;p83"/>
          <p:cNvSpPr txBox="1"/>
          <p:nvPr/>
        </p:nvSpPr>
        <p:spPr>
          <a:xfrm>
            <a:off x="7162800" y="6019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29" name="Google Shape;5829;p83"/>
          <p:cNvSpPr txBox="1"/>
          <p:nvPr/>
        </p:nvSpPr>
        <p:spPr>
          <a:xfrm>
            <a:off x="7391400" y="60198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30" name="Google Shape;5830;p83"/>
          <p:cNvSpPr txBox="1"/>
          <p:nvPr/>
        </p:nvSpPr>
        <p:spPr>
          <a:xfrm>
            <a:off x="69342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31" name="Google Shape;5831;p83"/>
          <p:cNvSpPr txBox="1"/>
          <p:nvPr/>
        </p:nvSpPr>
        <p:spPr>
          <a:xfrm>
            <a:off x="7391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32" name="Google Shape;5832;p83"/>
          <p:cNvSpPr txBox="1"/>
          <p:nvPr/>
        </p:nvSpPr>
        <p:spPr>
          <a:xfrm>
            <a:off x="60198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33" name="Google Shape;5833;p83"/>
          <p:cNvSpPr txBox="1"/>
          <p:nvPr/>
        </p:nvSpPr>
        <p:spPr>
          <a:xfrm>
            <a:off x="1905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34" name="Google Shape;5834;p83"/>
          <p:cNvSpPr txBox="1"/>
          <p:nvPr/>
        </p:nvSpPr>
        <p:spPr>
          <a:xfrm>
            <a:off x="23622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35" name="Google Shape;5835;p83"/>
          <p:cNvSpPr txBox="1"/>
          <p:nvPr/>
        </p:nvSpPr>
        <p:spPr>
          <a:xfrm>
            <a:off x="28194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36" name="Google Shape;5836;p83"/>
          <p:cNvSpPr txBox="1"/>
          <p:nvPr/>
        </p:nvSpPr>
        <p:spPr>
          <a:xfrm>
            <a:off x="6477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37" name="Google Shape;5837;p83"/>
          <p:cNvSpPr txBox="1"/>
          <p:nvPr/>
        </p:nvSpPr>
        <p:spPr>
          <a:xfrm>
            <a:off x="32766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38" name="Google Shape;5838;p83"/>
          <p:cNvSpPr txBox="1"/>
          <p:nvPr/>
        </p:nvSpPr>
        <p:spPr>
          <a:xfrm>
            <a:off x="51054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39" name="Google Shape;5839;p83"/>
          <p:cNvSpPr txBox="1"/>
          <p:nvPr/>
        </p:nvSpPr>
        <p:spPr>
          <a:xfrm>
            <a:off x="55626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40" name="Google Shape;5840;p83"/>
          <p:cNvSpPr txBox="1"/>
          <p:nvPr/>
        </p:nvSpPr>
        <p:spPr>
          <a:xfrm>
            <a:off x="37338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41" name="Google Shape;5841;p83"/>
          <p:cNvSpPr txBox="1"/>
          <p:nvPr/>
        </p:nvSpPr>
        <p:spPr>
          <a:xfrm>
            <a:off x="4191000" y="52578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42" name="Google Shape;5842;p83"/>
          <p:cNvSpPr txBox="1"/>
          <p:nvPr/>
        </p:nvSpPr>
        <p:spPr>
          <a:xfrm>
            <a:off x="4648200" y="5257800"/>
            <a:ext cx="152400" cy="152400"/>
          </a:xfrm>
          <a:prstGeom prst="rect">
            <a:avLst/>
          </a:prstGeom>
          <a:solidFill>
            <a:srgbClr val="C0504D"/>
          </a:solidFill>
          <a:ln cap="sq" cmpd="sng" w="9525">
            <a:solidFill>
              <a:srgbClr val="C050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5843" name="Google Shape;5843;p83"/>
          <p:cNvCxnSpPr/>
          <p:nvPr/>
        </p:nvCxnSpPr>
        <p:spPr>
          <a:xfrm>
            <a:off x="1981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844" name="Google Shape;5844;p83"/>
          <p:cNvCxnSpPr/>
          <p:nvPr/>
        </p:nvCxnSpPr>
        <p:spPr>
          <a:xfrm>
            <a:off x="1981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845" name="Google Shape;5845;p83"/>
          <p:cNvCxnSpPr/>
          <p:nvPr/>
        </p:nvCxnSpPr>
        <p:spPr>
          <a:xfrm>
            <a:off x="51816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846" name="Google Shape;5846;p83"/>
          <p:cNvCxnSpPr/>
          <p:nvPr/>
        </p:nvCxnSpPr>
        <p:spPr>
          <a:xfrm>
            <a:off x="51816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847" name="Google Shape;5847;p83"/>
          <p:cNvCxnSpPr/>
          <p:nvPr/>
        </p:nvCxnSpPr>
        <p:spPr>
          <a:xfrm>
            <a:off x="56388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848" name="Google Shape;5848;p83"/>
          <p:cNvCxnSpPr/>
          <p:nvPr/>
        </p:nvCxnSpPr>
        <p:spPr>
          <a:xfrm>
            <a:off x="5638800" y="5410200"/>
            <a:ext cx="228600" cy="609600"/>
          </a:xfrm>
          <a:prstGeom prst="straightConnector1">
            <a:avLst/>
          </a:prstGeom>
          <a:noFill/>
          <a:ln cap="sq" cmpd="sng" w="38150">
            <a:solidFill>
              <a:srgbClr val="000000"/>
            </a:solidFill>
            <a:prstDash val="solid"/>
            <a:miter lim="800000"/>
            <a:headEnd len="med" w="med" type="none"/>
            <a:tailEnd len="med" w="med" type="none"/>
          </a:ln>
        </p:spPr>
      </p:cxnSp>
      <p:cxnSp>
        <p:nvCxnSpPr>
          <p:cNvPr id="5849" name="Google Shape;5849;p83"/>
          <p:cNvCxnSpPr/>
          <p:nvPr/>
        </p:nvCxnSpPr>
        <p:spPr>
          <a:xfrm>
            <a:off x="60960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850" name="Google Shape;5850;p83"/>
          <p:cNvCxnSpPr/>
          <p:nvPr/>
        </p:nvCxnSpPr>
        <p:spPr>
          <a:xfrm>
            <a:off x="6096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851" name="Google Shape;5851;p83"/>
          <p:cNvCxnSpPr/>
          <p:nvPr/>
        </p:nvCxnSpPr>
        <p:spPr>
          <a:xfrm>
            <a:off x="6553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852" name="Google Shape;5852;p83"/>
          <p:cNvCxnSpPr/>
          <p:nvPr/>
        </p:nvCxnSpPr>
        <p:spPr>
          <a:xfrm>
            <a:off x="65532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853" name="Google Shape;5853;p83"/>
          <p:cNvCxnSpPr/>
          <p:nvPr/>
        </p:nvCxnSpPr>
        <p:spPr>
          <a:xfrm>
            <a:off x="70104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854" name="Google Shape;5854;p83"/>
          <p:cNvCxnSpPr/>
          <p:nvPr/>
        </p:nvCxnSpPr>
        <p:spPr>
          <a:xfrm>
            <a:off x="7010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855" name="Google Shape;5855;p83"/>
          <p:cNvCxnSpPr/>
          <p:nvPr/>
        </p:nvCxnSpPr>
        <p:spPr>
          <a:xfrm>
            <a:off x="38100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856" name="Google Shape;5856;p83"/>
          <p:cNvCxnSpPr/>
          <p:nvPr/>
        </p:nvCxnSpPr>
        <p:spPr>
          <a:xfrm>
            <a:off x="38100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857" name="Google Shape;5857;p83"/>
          <p:cNvCxnSpPr/>
          <p:nvPr/>
        </p:nvCxnSpPr>
        <p:spPr>
          <a:xfrm>
            <a:off x="24384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858" name="Google Shape;5858;p83"/>
          <p:cNvCxnSpPr/>
          <p:nvPr/>
        </p:nvCxnSpPr>
        <p:spPr>
          <a:xfrm>
            <a:off x="2438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859" name="Google Shape;5859;p83"/>
          <p:cNvCxnSpPr/>
          <p:nvPr/>
        </p:nvCxnSpPr>
        <p:spPr>
          <a:xfrm>
            <a:off x="47244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860" name="Google Shape;5860;p83"/>
          <p:cNvCxnSpPr/>
          <p:nvPr/>
        </p:nvCxnSpPr>
        <p:spPr>
          <a:xfrm>
            <a:off x="47244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861" name="Google Shape;5861;p83"/>
          <p:cNvCxnSpPr/>
          <p:nvPr/>
        </p:nvCxnSpPr>
        <p:spPr>
          <a:xfrm>
            <a:off x="42672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862" name="Google Shape;5862;p83"/>
          <p:cNvCxnSpPr/>
          <p:nvPr/>
        </p:nvCxnSpPr>
        <p:spPr>
          <a:xfrm>
            <a:off x="4267200" y="5410200"/>
            <a:ext cx="228600"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863" name="Google Shape;5863;p83"/>
          <p:cNvCxnSpPr/>
          <p:nvPr/>
        </p:nvCxnSpPr>
        <p:spPr>
          <a:xfrm>
            <a:off x="28956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864" name="Google Shape;5864;p83"/>
          <p:cNvCxnSpPr/>
          <p:nvPr/>
        </p:nvCxnSpPr>
        <p:spPr>
          <a:xfrm flipH="1">
            <a:off x="3121025" y="5410200"/>
            <a:ext cx="23495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865" name="Google Shape;5865;p83"/>
          <p:cNvCxnSpPr/>
          <p:nvPr/>
        </p:nvCxnSpPr>
        <p:spPr>
          <a:xfrm>
            <a:off x="3352800" y="5410200"/>
            <a:ext cx="1587"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866" name="Google Shape;5866;p83"/>
          <p:cNvCxnSpPr/>
          <p:nvPr/>
        </p:nvCxnSpPr>
        <p:spPr>
          <a:xfrm>
            <a:off x="3352800" y="5410200"/>
            <a:ext cx="228600" cy="609600"/>
          </a:xfrm>
          <a:prstGeom prst="straightConnector1">
            <a:avLst/>
          </a:prstGeom>
          <a:noFill/>
          <a:ln cap="sq" cmpd="sng" w="9525">
            <a:solidFill>
              <a:srgbClr val="C0504D"/>
            </a:solidFill>
            <a:prstDash val="solid"/>
            <a:miter lim="800000"/>
            <a:headEnd len="med" w="med" type="none"/>
            <a:tailEnd len="med" w="med" type="none"/>
          </a:ln>
        </p:spPr>
      </p:cxnSp>
      <p:cxnSp>
        <p:nvCxnSpPr>
          <p:cNvPr id="5867" name="Google Shape;5867;p83"/>
          <p:cNvCxnSpPr/>
          <p:nvPr/>
        </p:nvCxnSpPr>
        <p:spPr>
          <a:xfrm>
            <a:off x="7467600" y="5410200"/>
            <a:ext cx="1587" cy="609600"/>
          </a:xfrm>
          <a:prstGeom prst="straightConnector1">
            <a:avLst/>
          </a:prstGeom>
          <a:noFill/>
          <a:ln cap="sq" cmpd="sng" w="19075">
            <a:solidFill>
              <a:srgbClr val="000000"/>
            </a:solidFill>
            <a:prstDash val="solid"/>
            <a:miter lim="800000"/>
            <a:headEnd len="med" w="med" type="none"/>
            <a:tailEnd len="med" w="med" type="none"/>
          </a:ln>
        </p:spPr>
      </p:cxnSp>
      <p:cxnSp>
        <p:nvCxnSpPr>
          <p:cNvPr id="5868" name="Google Shape;5868;p83"/>
          <p:cNvCxnSpPr/>
          <p:nvPr/>
        </p:nvCxnSpPr>
        <p:spPr>
          <a:xfrm>
            <a:off x="24384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869" name="Google Shape;5869;p83"/>
          <p:cNvCxnSpPr/>
          <p:nvPr/>
        </p:nvCxnSpPr>
        <p:spPr>
          <a:xfrm flipH="1">
            <a:off x="1978025" y="4572000"/>
            <a:ext cx="463550" cy="685800"/>
          </a:xfrm>
          <a:prstGeom prst="straightConnector1">
            <a:avLst/>
          </a:prstGeom>
          <a:noFill/>
          <a:ln cap="sq" cmpd="sng" w="12600">
            <a:solidFill>
              <a:srgbClr val="000000"/>
            </a:solidFill>
            <a:prstDash val="solid"/>
            <a:miter lim="800000"/>
            <a:headEnd len="med" w="med" type="none"/>
            <a:tailEnd len="med" w="med" type="none"/>
          </a:ln>
        </p:spPr>
      </p:cxnSp>
      <p:cxnSp>
        <p:nvCxnSpPr>
          <p:cNvPr id="5870" name="Google Shape;5870;p83"/>
          <p:cNvCxnSpPr/>
          <p:nvPr/>
        </p:nvCxnSpPr>
        <p:spPr>
          <a:xfrm>
            <a:off x="47244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871" name="Google Shape;5871;p83"/>
          <p:cNvCxnSpPr/>
          <p:nvPr/>
        </p:nvCxnSpPr>
        <p:spPr>
          <a:xfrm flipH="1">
            <a:off x="42640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872" name="Google Shape;5872;p83"/>
          <p:cNvCxnSpPr/>
          <p:nvPr/>
        </p:nvCxnSpPr>
        <p:spPr>
          <a:xfrm>
            <a:off x="60960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873" name="Google Shape;5873;p83"/>
          <p:cNvCxnSpPr/>
          <p:nvPr/>
        </p:nvCxnSpPr>
        <p:spPr>
          <a:xfrm flipH="1">
            <a:off x="5635625" y="4572000"/>
            <a:ext cx="46355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5874" name="Google Shape;5874;p83"/>
          <p:cNvCxnSpPr/>
          <p:nvPr/>
        </p:nvCxnSpPr>
        <p:spPr>
          <a:xfrm>
            <a:off x="33528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875" name="Google Shape;5875;p83"/>
          <p:cNvCxnSpPr/>
          <p:nvPr/>
        </p:nvCxnSpPr>
        <p:spPr>
          <a:xfrm flipH="1">
            <a:off x="2892425" y="4572000"/>
            <a:ext cx="4635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876" name="Google Shape;5876;p83"/>
          <p:cNvCxnSpPr/>
          <p:nvPr/>
        </p:nvCxnSpPr>
        <p:spPr>
          <a:xfrm>
            <a:off x="3352800" y="4572000"/>
            <a:ext cx="4572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877" name="Google Shape;5877;p83"/>
          <p:cNvCxnSpPr/>
          <p:nvPr/>
        </p:nvCxnSpPr>
        <p:spPr>
          <a:xfrm>
            <a:off x="51816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878" name="Google Shape;5878;p83"/>
          <p:cNvCxnSpPr/>
          <p:nvPr/>
        </p:nvCxnSpPr>
        <p:spPr>
          <a:xfrm>
            <a:off x="65532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879" name="Google Shape;5879;p83"/>
          <p:cNvCxnSpPr/>
          <p:nvPr/>
        </p:nvCxnSpPr>
        <p:spPr>
          <a:xfrm>
            <a:off x="7010400" y="4572000"/>
            <a:ext cx="1587"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880" name="Google Shape;5880;p83"/>
          <p:cNvCxnSpPr/>
          <p:nvPr/>
        </p:nvCxnSpPr>
        <p:spPr>
          <a:xfrm>
            <a:off x="7467600" y="45720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881" name="Google Shape;5881;p83"/>
          <p:cNvCxnSpPr/>
          <p:nvPr/>
        </p:nvCxnSpPr>
        <p:spPr>
          <a:xfrm flipH="1">
            <a:off x="2435225" y="3733800"/>
            <a:ext cx="61595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882" name="Google Shape;5882;p83"/>
          <p:cNvCxnSpPr/>
          <p:nvPr/>
        </p:nvCxnSpPr>
        <p:spPr>
          <a:xfrm>
            <a:off x="3048000" y="3733800"/>
            <a:ext cx="3048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883" name="Google Shape;5883;p83"/>
          <p:cNvCxnSpPr/>
          <p:nvPr/>
        </p:nvCxnSpPr>
        <p:spPr>
          <a:xfrm>
            <a:off x="3962400" y="3733800"/>
            <a:ext cx="762000"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884" name="Google Shape;5884;p83"/>
          <p:cNvCxnSpPr/>
          <p:nvPr/>
        </p:nvCxnSpPr>
        <p:spPr>
          <a:xfrm>
            <a:off x="4876800" y="3733800"/>
            <a:ext cx="3048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885" name="Google Shape;5885;p83"/>
          <p:cNvCxnSpPr/>
          <p:nvPr/>
        </p:nvCxnSpPr>
        <p:spPr>
          <a:xfrm>
            <a:off x="5638800" y="3733800"/>
            <a:ext cx="457200" cy="685800"/>
          </a:xfrm>
          <a:prstGeom prst="straightConnector1">
            <a:avLst/>
          </a:prstGeom>
          <a:noFill/>
          <a:ln cap="sq" cmpd="sng" w="38150">
            <a:solidFill>
              <a:srgbClr val="000000"/>
            </a:solidFill>
            <a:prstDash val="solid"/>
            <a:miter lim="800000"/>
            <a:headEnd len="med" w="med" type="none"/>
            <a:tailEnd len="med" w="med" type="none"/>
          </a:ln>
        </p:spPr>
      </p:cxnSp>
      <p:cxnSp>
        <p:nvCxnSpPr>
          <p:cNvPr id="5886" name="Google Shape;5886;p83"/>
          <p:cNvCxnSpPr/>
          <p:nvPr/>
        </p:nvCxnSpPr>
        <p:spPr>
          <a:xfrm>
            <a:off x="6553200" y="3733800"/>
            <a:ext cx="1587" cy="685800"/>
          </a:xfrm>
          <a:prstGeom prst="straightConnector1">
            <a:avLst/>
          </a:prstGeom>
          <a:noFill/>
          <a:ln cap="sq" cmpd="sng" w="19075">
            <a:solidFill>
              <a:srgbClr val="000000"/>
            </a:solidFill>
            <a:prstDash val="solid"/>
            <a:miter lim="800000"/>
            <a:headEnd len="med" w="med" type="none"/>
            <a:tailEnd len="med" w="med" type="none"/>
          </a:ln>
        </p:spPr>
      </p:cxnSp>
      <p:cxnSp>
        <p:nvCxnSpPr>
          <p:cNvPr id="5887" name="Google Shape;5887;p83"/>
          <p:cNvCxnSpPr/>
          <p:nvPr/>
        </p:nvCxnSpPr>
        <p:spPr>
          <a:xfrm>
            <a:off x="6553200" y="3733800"/>
            <a:ext cx="457200" cy="685800"/>
          </a:xfrm>
          <a:prstGeom prst="straightConnector1">
            <a:avLst/>
          </a:prstGeom>
          <a:noFill/>
          <a:ln cap="sq" cmpd="sng" w="9525">
            <a:solidFill>
              <a:srgbClr val="C0504D"/>
            </a:solidFill>
            <a:prstDash val="solid"/>
            <a:miter lim="800000"/>
            <a:headEnd len="med" w="med" type="none"/>
            <a:tailEnd len="med" w="med" type="none"/>
          </a:ln>
        </p:spPr>
      </p:cxnSp>
      <p:cxnSp>
        <p:nvCxnSpPr>
          <p:cNvPr id="5888" name="Google Shape;5888;p83"/>
          <p:cNvCxnSpPr/>
          <p:nvPr/>
        </p:nvCxnSpPr>
        <p:spPr>
          <a:xfrm>
            <a:off x="7239000" y="3733800"/>
            <a:ext cx="228600" cy="685800"/>
          </a:xfrm>
          <a:prstGeom prst="straightConnector1">
            <a:avLst/>
          </a:prstGeom>
          <a:noFill/>
          <a:ln cap="sq" cmpd="sng" w="19075">
            <a:solidFill>
              <a:srgbClr val="000000"/>
            </a:solidFill>
            <a:prstDash val="solid"/>
            <a:miter lim="800000"/>
            <a:headEnd len="med" w="med" type="none"/>
            <a:tailEnd len="med" w="med" type="none"/>
          </a:ln>
        </p:spPr>
      </p:cxnSp>
      <p:sp>
        <p:nvSpPr>
          <p:cNvPr id="5889" name="Google Shape;5889;p83"/>
          <p:cNvSpPr txBox="1"/>
          <p:nvPr/>
        </p:nvSpPr>
        <p:spPr>
          <a:xfrm>
            <a:off x="39624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90" name="Google Shape;5890;p83"/>
          <p:cNvSpPr txBox="1"/>
          <p:nvPr/>
        </p:nvSpPr>
        <p:spPr>
          <a:xfrm>
            <a:off x="6096000" y="2286000"/>
            <a:ext cx="152400" cy="152400"/>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91" name="Google Shape;5891;p83"/>
          <p:cNvSpPr txBox="1"/>
          <p:nvPr/>
        </p:nvSpPr>
        <p:spPr>
          <a:xfrm>
            <a:off x="3429000" y="28956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92" name="Google Shape;5892;p83"/>
          <p:cNvSpPr txBox="1"/>
          <p:nvPr/>
        </p:nvSpPr>
        <p:spPr>
          <a:xfrm>
            <a:off x="5029200" y="1676400"/>
            <a:ext cx="152400" cy="152400"/>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5893" name="Google Shape;5893;p83"/>
          <p:cNvCxnSpPr/>
          <p:nvPr/>
        </p:nvCxnSpPr>
        <p:spPr>
          <a:xfrm flipH="1">
            <a:off x="3044825" y="3048000"/>
            <a:ext cx="4635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5894" name="Google Shape;5894;p83"/>
          <p:cNvCxnSpPr/>
          <p:nvPr/>
        </p:nvCxnSpPr>
        <p:spPr>
          <a:xfrm flipH="1">
            <a:off x="3959225" y="3048000"/>
            <a:ext cx="61595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5895" name="Google Shape;5895;p83"/>
          <p:cNvCxnSpPr/>
          <p:nvPr/>
        </p:nvCxnSpPr>
        <p:spPr>
          <a:xfrm>
            <a:off x="4572000" y="3048000"/>
            <a:ext cx="304800" cy="533400"/>
          </a:xfrm>
          <a:prstGeom prst="straightConnector1">
            <a:avLst/>
          </a:prstGeom>
          <a:noFill/>
          <a:ln cap="sq" cmpd="sng" w="9525">
            <a:solidFill>
              <a:srgbClr val="C0504D"/>
            </a:solidFill>
            <a:prstDash val="solid"/>
            <a:miter lim="800000"/>
            <a:headEnd len="med" w="med" type="none"/>
            <a:tailEnd len="med" w="med" type="none"/>
          </a:ln>
        </p:spPr>
      </p:cxnSp>
      <p:cxnSp>
        <p:nvCxnSpPr>
          <p:cNvPr id="5896" name="Google Shape;5896;p83"/>
          <p:cNvCxnSpPr/>
          <p:nvPr/>
        </p:nvCxnSpPr>
        <p:spPr>
          <a:xfrm>
            <a:off x="5638800" y="3048000"/>
            <a:ext cx="91440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5897" name="Google Shape;5897;p83"/>
          <p:cNvCxnSpPr/>
          <p:nvPr/>
        </p:nvCxnSpPr>
        <p:spPr>
          <a:xfrm>
            <a:off x="6705600" y="3048000"/>
            <a:ext cx="533400" cy="533400"/>
          </a:xfrm>
          <a:prstGeom prst="straightConnector1">
            <a:avLst/>
          </a:prstGeom>
          <a:noFill/>
          <a:ln cap="sq" cmpd="sng" w="19075">
            <a:solidFill>
              <a:srgbClr val="000000"/>
            </a:solidFill>
            <a:prstDash val="solid"/>
            <a:miter lim="800000"/>
            <a:headEnd len="med" w="med" type="none"/>
            <a:tailEnd len="med" w="med" type="none"/>
          </a:ln>
        </p:spPr>
      </p:cxnSp>
      <p:cxnSp>
        <p:nvCxnSpPr>
          <p:cNvPr id="5898" name="Google Shape;5898;p83"/>
          <p:cNvCxnSpPr/>
          <p:nvPr/>
        </p:nvCxnSpPr>
        <p:spPr>
          <a:xfrm flipH="1">
            <a:off x="3502025" y="2438400"/>
            <a:ext cx="5397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5899" name="Google Shape;5899;p83"/>
          <p:cNvCxnSpPr/>
          <p:nvPr/>
        </p:nvCxnSpPr>
        <p:spPr>
          <a:xfrm>
            <a:off x="4038600" y="2438400"/>
            <a:ext cx="53340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5900" name="Google Shape;5900;p83"/>
          <p:cNvCxnSpPr/>
          <p:nvPr/>
        </p:nvCxnSpPr>
        <p:spPr>
          <a:xfrm flipH="1">
            <a:off x="5635625" y="2438400"/>
            <a:ext cx="539750" cy="457200"/>
          </a:xfrm>
          <a:prstGeom prst="straightConnector1">
            <a:avLst/>
          </a:prstGeom>
          <a:noFill/>
          <a:ln cap="sq" cmpd="sng" w="38150">
            <a:solidFill>
              <a:srgbClr val="000000"/>
            </a:solidFill>
            <a:prstDash val="solid"/>
            <a:miter lim="800000"/>
            <a:headEnd len="med" w="med" type="none"/>
            <a:tailEnd len="med" w="med" type="none"/>
          </a:ln>
        </p:spPr>
      </p:cxnSp>
      <p:cxnSp>
        <p:nvCxnSpPr>
          <p:cNvPr id="5901" name="Google Shape;5901;p83"/>
          <p:cNvCxnSpPr/>
          <p:nvPr/>
        </p:nvCxnSpPr>
        <p:spPr>
          <a:xfrm>
            <a:off x="6172200" y="2438400"/>
            <a:ext cx="53340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5902" name="Google Shape;5902;p83"/>
          <p:cNvCxnSpPr/>
          <p:nvPr/>
        </p:nvCxnSpPr>
        <p:spPr>
          <a:xfrm flipH="1">
            <a:off x="4035425" y="1828800"/>
            <a:ext cx="1073150" cy="457200"/>
          </a:xfrm>
          <a:prstGeom prst="straightConnector1">
            <a:avLst/>
          </a:prstGeom>
          <a:noFill/>
          <a:ln cap="sq" cmpd="sng" w="19075">
            <a:solidFill>
              <a:srgbClr val="000000"/>
            </a:solidFill>
            <a:prstDash val="solid"/>
            <a:miter lim="800000"/>
            <a:headEnd len="med" w="med" type="none"/>
            <a:tailEnd len="med" w="med" type="none"/>
          </a:ln>
        </p:spPr>
      </p:cxnSp>
      <p:cxnSp>
        <p:nvCxnSpPr>
          <p:cNvPr id="5903" name="Google Shape;5903;p83"/>
          <p:cNvCxnSpPr/>
          <p:nvPr/>
        </p:nvCxnSpPr>
        <p:spPr>
          <a:xfrm>
            <a:off x="5105400" y="1828800"/>
            <a:ext cx="1066800" cy="457200"/>
          </a:xfrm>
          <a:prstGeom prst="straightConnector1">
            <a:avLst/>
          </a:prstGeom>
          <a:noFill/>
          <a:ln cap="sq" cmpd="sng" w="38150">
            <a:solidFill>
              <a:srgbClr val="000000"/>
            </a:solidFill>
            <a:prstDash val="solid"/>
            <a:miter lim="800000"/>
            <a:headEnd len="med" w="med" type="none"/>
            <a:tailEnd len="med" w="med" type="none"/>
          </a:ln>
        </p:spPr>
      </p:cxnSp>
      <p:sp>
        <p:nvSpPr>
          <p:cNvPr id="5904" name="Google Shape;5904;p83"/>
          <p:cNvSpPr txBox="1"/>
          <p:nvPr/>
        </p:nvSpPr>
        <p:spPr>
          <a:xfrm>
            <a:off x="1828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5905" name="Google Shape;5905;p83"/>
          <p:cNvSpPr txBox="1"/>
          <p:nvPr/>
        </p:nvSpPr>
        <p:spPr>
          <a:xfrm>
            <a:off x="2057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906" name="Google Shape;5906;p83"/>
          <p:cNvSpPr txBox="1"/>
          <p:nvPr/>
        </p:nvSpPr>
        <p:spPr>
          <a:xfrm>
            <a:off x="2286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907" name="Google Shape;5907;p83"/>
          <p:cNvSpPr txBox="1"/>
          <p:nvPr/>
        </p:nvSpPr>
        <p:spPr>
          <a:xfrm>
            <a:off x="4343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5908" name="Google Shape;5908;p83"/>
          <p:cNvSpPr txBox="1"/>
          <p:nvPr/>
        </p:nvSpPr>
        <p:spPr>
          <a:xfrm>
            <a:off x="4114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909" name="Google Shape;5909;p83"/>
          <p:cNvSpPr txBox="1"/>
          <p:nvPr/>
        </p:nvSpPr>
        <p:spPr>
          <a:xfrm>
            <a:off x="3657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5910" name="Google Shape;5910;p83"/>
          <p:cNvSpPr txBox="1"/>
          <p:nvPr/>
        </p:nvSpPr>
        <p:spPr>
          <a:xfrm>
            <a:off x="3886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911" name="Google Shape;5911;p83"/>
          <p:cNvSpPr txBox="1"/>
          <p:nvPr/>
        </p:nvSpPr>
        <p:spPr>
          <a:xfrm>
            <a:off x="3429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5912" name="Google Shape;5912;p83"/>
          <p:cNvSpPr txBox="1"/>
          <p:nvPr/>
        </p:nvSpPr>
        <p:spPr>
          <a:xfrm>
            <a:off x="2971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913" name="Google Shape;5913;p83"/>
          <p:cNvSpPr txBox="1"/>
          <p:nvPr/>
        </p:nvSpPr>
        <p:spPr>
          <a:xfrm>
            <a:off x="3200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5914" name="Google Shape;5914;p83"/>
          <p:cNvSpPr txBox="1"/>
          <p:nvPr/>
        </p:nvSpPr>
        <p:spPr>
          <a:xfrm>
            <a:off x="2743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915" name="Google Shape;5915;p83"/>
          <p:cNvSpPr txBox="1"/>
          <p:nvPr/>
        </p:nvSpPr>
        <p:spPr>
          <a:xfrm>
            <a:off x="2514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916" name="Google Shape;5916;p83"/>
          <p:cNvSpPr txBox="1"/>
          <p:nvPr/>
        </p:nvSpPr>
        <p:spPr>
          <a:xfrm>
            <a:off x="64008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917" name="Google Shape;5917;p83"/>
          <p:cNvSpPr txBox="1"/>
          <p:nvPr/>
        </p:nvSpPr>
        <p:spPr>
          <a:xfrm>
            <a:off x="6172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5918" name="Google Shape;5918;p83"/>
          <p:cNvSpPr txBox="1"/>
          <p:nvPr/>
        </p:nvSpPr>
        <p:spPr>
          <a:xfrm>
            <a:off x="5715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5919" name="Google Shape;5919;p83"/>
          <p:cNvSpPr txBox="1"/>
          <p:nvPr/>
        </p:nvSpPr>
        <p:spPr>
          <a:xfrm>
            <a:off x="5943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920" name="Google Shape;5920;p83"/>
          <p:cNvSpPr txBox="1"/>
          <p:nvPr/>
        </p:nvSpPr>
        <p:spPr>
          <a:xfrm>
            <a:off x="5486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921" name="Google Shape;5921;p83"/>
          <p:cNvSpPr txBox="1"/>
          <p:nvPr/>
        </p:nvSpPr>
        <p:spPr>
          <a:xfrm>
            <a:off x="5029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0</a:t>
            </a:r>
            <a:endParaRPr/>
          </a:p>
        </p:txBody>
      </p:sp>
      <p:sp>
        <p:nvSpPr>
          <p:cNvPr id="5922" name="Google Shape;5922;p83"/>
          <p:cNvSpPr txBox="1"/>
          <p:nvPr/>
        </p:nvSpPr>
        <p:spPr>
          <a:xfrm>
            <a:off x="52578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1</a:t>
            </a:r>
            <a:endParaRPr/>
          </a:p>
        </p:txBody>
      </p:sp>
      <p:sp>
        <p:nvSpPr>
          <p:cNvPr id="5923" name="Google Shape;5923;p83"/>
          <p:cNvSpPr txBox="1"/>
          <p:nvPr/>
        </p:nvSpPr>
        <p:spPr>
          <a:xfrm>
            <a:off x="48006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924" name="Google Shape;5924;p83"/>
          <p:cNvSpPr txBox="1"/>
          <p:nvPr/>
        </p:nvSpPr>
        <p:spPr>
          <a:xfrm>
            <a:off x="45720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925" name="Google Shape;5925;p83"/>
          <p:cNvSpPr txBox="1"/>
          <p:nvPr/>
        </p:nvSpPr>
        <p:spPr>
          <a:xfrm>
            <a:off x="70866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926" name="Google Shape;5926;p83"/>
          <p:cNvSpPr txBox="1"/>
          <p:nvPr/>
        </p:nvSpPr>
        <p:spPr>
          <a:xfrm>
            <a:off x="73152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2</a:t>
            </a:r>
            <a:endParaRPr/>
          </a:p>
        </p:txBody>
      </p:sp>
      <p:sp>
        <p:nvSpPr>
          <p:cNvPr id="5927" name="Google Shape;5927;p83"/>
          <p:cNvSpPr txBox="1"/>
          <p:nvPr/>
        </p:nvSpPr>
        <p:spPr>
          <a:xfrm>
            <a:off x="6858000" y="6203950"/>
            <a:ext cx="366712"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-3</a:t>
            </a:r>
            <a:endParaRPr/>
          </a:p>
        </p:txBody>
      </p:sp>
      <p:sp>
        <p:nvSpPr>
          <p:cNvPr id="5928" name="Google Shape;5928;p83"/>
          <p:cNvSpPr txBox="1"/>
          <p:nvPr/>
        </p:nvSpPr>
        <p:spPr>
          <a:xfrm>
            <a:off x="6629400" y="6203950"/>
            <a:ext cx="27305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5</a:t>
            </a:r>
            <a:endParaRPr/>
          </a:p>
        </p:txBody>
      </p:sp>
      <p:sp>
        <p:nvSpPr>
          <p:cNvPr id="5929" name="Google Shape;5929;p83"/>
          <p:cNvSpPr txBox="1"/>
          <p:nvPr/>
        </p:nvSpPr>
        <p:spPr>
          <a:xfrm>
            <a:off x="1981200" y="4270375"/>
            <a:ext cx="38735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800"/>
              <a:buFont typeface="Comic Sans MS"/>
              <a:buNone/>
            </a:pPr>
            <a:r>
              <a:rPr b="1" i="0" lang="en-US" sz="1800" u="none">
                <a:solidFill>
                  <a:srgbClr val="009900"/>
                </a:solidFill>
                <a:latin typeface="Comic Sans MS"/>
                <a:ea typeface="Comic Sans MS"/>
                <a:cs typeface="Comic Sans MS"/>
                <a:sym typeface="Comic Sans MS"/>
              </a:rPr>
              <a:t> </a:t>
            </a:r>
            <a:r>
              <a:rPr b="1" i="0" lang="en-US" sz="1400" u="none">
                <a:solidFill>
                  <a:srgbClr val="009900"/>
                </a:solidFill>
                <a:latin typeface="Comic Sans MS"/>
                <a:ea typeface="Comic Sans MS"/>
                <a:cs typeface="Comic Sans MS"/>
                <a:sym typeface="Comic Sans MS"/>
              </a:rPr>
              <a:t>0</a:t>
            </a:r>
            <a:endParaRPr/>
          </a:p>
        </p:txBody>
      </p:sp>
      <p:sp>
        <p:nvSpPr>
          <p:cNvPr id="5930" name="Google Shape;5930;p83"/>
          <p:cNvSpPr txBox="1"/>
          <p:nvPr/>
        </p:nvSpPr>
        <p:spPr>
          <a:xfrm>
            <a:off x="2667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5931" name="Google Shape;5931;p83"/>
          <p:cNvSpPr txBox="1"/>
          <p:nvPr/>
        </p:nvSpPr>
        <p:spPr>
          <a:xfrm>
            <a:off x="32004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0</a:t>
            </a:r>
            <a:endParaRPr/>
          </a:p>
        </p:txBody>
      </p:sp>
      <p:sp>
        <p:nvSpPr>
          <p:cNvPr id="5932" name="Google Shape;5932;p83"/>
          <p:cNvSpPr txBox="1"/>
          <p:nvPr/>
        </p:nvSpPr>
        <p:spPr>
          <a:xfrm>
            <a:off x="1600200" y="5164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5933" name="Google Shape;5933;p83"/>
          <p:cNvSpPr txBox="1"/>
          <p:nvPr/>
        </p:nvSpPr>
        <p:spPr>
          <a:xfrm>
            <a:off x="20574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5934" name="Google Shape;5934;p83"/>
          <p:cNvSpPr txBox="1"/>
          <p:nvPr/>
        </p:nvSpPr>
        <p:spPr>
          <a:xfrm>
            <a:off x="25908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sp>
        <p:nvSpPr>
          <p:cNvPr id="5935" name="Google Shape;5935;p83"/>
          <p:cNvSpPr txBox="1"/>
          <p:nvPr/>
        </p:nvSpPr>
        <p:spPr>
          <a:xfrm>
            <a:off x="30480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3</a:t>
            </a:r>
            <a:endParaRPr/>
          </a:p>
        </p:txBody>
      </p:sp>
      <p:sp>
        <p:nvSpPr>
          <p:cNvPr id="5936" name="Google Shape;5936;p83"/>
          <p:cNvSpPr txBox="1"/>
          <p:nvPr/>
        </p:nvSpPr>
        <p:spPr>
          <a:xfrm>
            <a:off x="3733800" y="22177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0</a:t>
            </a:r>
            <a:endParaRPr/>
          </a:p>
        </p:txBody>
      </p:sp>
      <p:sp>
        <p:nvSpPr>
          <p:cNvPr id="5937" name="Google Shape;5937;p83"/>
          <p:cNvSpPr txBox="1"/>
          <p:nvPr/>
        </p:nvSpPr>
        <p:spPr>
          <a:xfrm>
            <a:off x="39624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5938" name="Google Shape;5938;p83"/>
          <p:cNvSpPr txBox="1"/>
          <p:nvPr/>
        </p:nvSpPr>
        <p:spPr>
          <a:xfrm>
            <a:off x="44196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5939" name="Google Shape;5939;p83"/>
          <p:cNvSpPr txBox="1"/>
          <p:nvPr/>
        </p:nvSpPr>
        <p:spPr>
          <a:xfrm>
            <a:off x="36576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5940" name="Google Shape;5940;p83"/>
          <p:cNvSpPr txBox="1"/>
          <p:nvPr/>
        </p:nvSpPr>
        <p:spPr>
          <a:xfrm>
            <a:off x="42672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5941" name="Google Shape;5941;p83"/>
          <p:cNvSpPr txBox="1"/>
          <p:nvPr/>
        </p:nvSpPr>
        <p:spPr>
          <a:xfrm>
            <a:off x="53340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1</a:t>
            </a:r>
            <a:endParaRPr/>
          </a:p>
        </p:txBody>
      </p:sp>
      <p:sp>
        <p:nvSpPr>
          <p:cNvPr id="5942" name="Google Shape;5942;p83"/>
          <p:cNvSpPr txBox="1"/>
          <p:nvPr/>
        </p:nvSpPr>
        <p:spPr>
          <a:xfrm>
            <a:off x="57912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1</a:t>
            </a:r>
            <a:endParaRPr/>
          </a:p>
        </p:txBody>
      </p:sp>
      <p:sp>
        <p:nvSpPr>
          <p:cNvPr id="5943" name="Google Shape;5943;p83"/>
          <p:cNvSpPr txBox="1"/>
          <p:nvPr/>
        </p:nvSpPr>
        <p:spPr>
          <a:xfrm>
            <a:off x="57150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-3</a:t>
            </a:r>
            <a:endParaRPr/>
          </a:p>
        </p:txBody>
      </p:sp>
      <p:cxnSp>
        <p:nvCxnSpPr>
          <p:cNvPr id="5944" name="Google Shape;5944;p83"/>
          <p:cNvCxnSpPr/>
          <p:nvPr/>
        </p:nvCxnSpPr>
        <p:spPr>
          <a:xfrm>
            <a:off x="5638800" y="3048000"/>
            <a:ext cx="1587" cy="533400"/>
          </a:xfrm>
          <a:prstGeom prst="straightConnector1">
            <a:avLst/>
          </a:prstGeom>
          <a:noFill/>
          <a:ln cap="sq" cmpd="sng" w="38150">
            <a:solidFill>
              <a:srgbClr val="000000"/>
            </a:solidFill>
            <a:prstDash val="solid"/>
            <a:miter lim="800000"/>
            <a:headEnd len="med" w="med" type="none"/>
            <a:tailEnd len="med" w="med" type="none"/>
          </a:ln>
        </p:spPr>
      </p:cxnSp>
      <p:sp>
        <p:nvSpPr>
          <p:cNvPr id="5945" name="Google Shape;5945;p83"/>
          <p:cNvSpPr txBox="1"/>
          <p:nvPr/>
        </p:nvSpPr>
        <p:spPr>
          <a:xfrm>
            <a:off x="53340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1</a:t>
            </a:r>
            <a:endParaRPr/>
          </a:p>
        </p:txBody>
      </p:sp>
      <p:sp>
        <p:nvSpPr>
          <p:cNvPr id="5946" name="Google Shape;5946;p83"/>
          <p:cNvSpPr txBox="1"/>
          <p:nvPr/>
        </p:nvSpPr>
        <p:spPr>
          <a:xfrm>
            <a:off x="53340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1</a:t>
            </a:r>
            <a:endParaRPr/>
          </a:p>
        </p:txBody>
      </p:sp>
      <p:sp>
        <p:nvSpPr>
          <p:cNvPr id="5947" name="Google Shape;5947;p83"/>
          <p:cNvSpPr txBox="1"/>
          <p:nvPr/>
        </p:nvSpPr>
        <p:spPr>
          <a:xfrm>
            <a:off x="6172200" y="51895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-5</a:t>
            </a:r>
            <a:endParaRPr/>
          </a:p>
        </p:txBody>
      </p:sp>
      <p:sp>
        <p:nvSpPr>
          <p:cNvPr id="5948" name="Google Shape;5948;p83"/>
          <p:cNvSpPr txBox="1"/>
          <p:nvPr/>
        </p:nvSpPr>
        <p:spPr>
          <a:xfrm>
            <a:off x="6172200" y="43513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-5</a:t>
            </a:r>
            <a:endParaRPr/>
          </a:p>
        </p:txBody>
      </p:sp>
      <p:sp>
        <p:nvSpPr>
          <p:cNvPr id="5949" name="Google Shape;5949;p83"/>
          <p:cNvSpPr txBox="1"/>
          <p:nvPr/>
        </p:nvSpPr>
        <p:spPr>
          <a:xfrm>
            <a:off x="6172200" y="3513137"/>
            <a:ext cx="39687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-5</a:t>
            </a:r>
            <a:endParaRPr/>
          </a:p>
        </p:txBody>
      </p:sp>
      <p:sp>
        <p:nvSpPr>
          <p:cNvPr id="5950" name="Google Shape;5950;p83"/>
          <p:cNvSpPr txBox="1"/>
          <p:nvPr/>
        </p:nvSpPr>
        <p:spPr>
          <a:xfrm>
            <a:off x="5867400" y="22177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1</a:t>
            </a:r>
            <a:endParaRPr/>
          </a:p>
        </p:txBody>
      </p:sp>
      <p:sp>
        <p:nvSpPr>
          <p:cNvPr id="5951" name="Google Shape;5951;p83"/>
          <p:cNvSpPr txBox="1"/>
          <p:nvPr/>
        </p:nvSpPr>
        <p:spPr>
          <a:xfrm>
            <a:off x="7162800" y="51895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5952" name="Google Shape;5952;p83"/>
          <p:cNvSpPr txBox="1"/>
          <p:nvPr/>
        </p:nvSpPr>
        <p:spPr>
          <a:xfrm>
            <a:off x="6934200" y="3513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3300"/>
              </a:buClr>
              <a:buSzPts val="1400"/>
              <a:buFont typeface="Comic Sans MS"/>
              <a:buNone/>
            </a:pPr>
            <a:r>
              <a:rPr b="1" i="0" lang="en-US" sz="1400" u="none">
                <a:solidFill>
                  <a:srgbClr val="FF3300"/>
                </a:solidFill>
                <a:latin typeface="Comic Sans MS"/>
                <a:ea typeface="Comic Sans MS"/>
                <a:cs typeface="Comic Sans MS"/>
                <a:sym typeface="Comic Sans MS"/>
              </a:rPr>
              <a:t>2</a:t>
            </a:r>
            <a:endParaRPr/>
          </a:p>
        </p:txBody>
      </p:sp>
      <p:sp>
        <p:nvSpPr>
          <p:cNvPr id="5953" name="Google Shape;5953;p83"/>
          <p:cNvSpPr txBox="1"/>
          <p:nvPr/>
        </p:nvSpPr>
        <p:spPr>
          <a:xfrm>
            <a:off x="6400800" y="2827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5954" name="Google Shape;5954;p83"/>
          <p:cNvSpPr txBox="1"/>
          <p:nvPr/>
        </p:nvSpPr>
        <p:spPr>
          <a:xfrm>
            <a:off x="7162800" y="43513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2</a:t>
            </a:r>
            <a:endParaRPr/>
          </a:p>
        </p:txBody>
      </p:sp>
      <p:sp>
        <p:nvSpPr>
          <p:cNvPr id="5955" name="Google Shape;5955;p83"/>
          <p:cNvSpPr txBox="1"/>
          <p:nvPr/>
        </p:nvSpPr>
        <p:spPr>
          <a:xfrm>
            <a:off x="4800600" y="1608137"/>
            <a:ext cx="288925"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9900"/>
              </a:buClr>
              <a:buSzPts val="1400"/>
              <a:buFont typeface="Comic Sans MS"/>
              <a:buNone/>
            </a:pPr>
            <a:r>
              <a:rPr b="1" i="0" lang="en-US" sz="1400" u="none">
                <a:solidFill>
                  <a:srgbClr val="009900"/>
                </a:solidFill>
                <a:latin typeface="Comic Sans MS"/>
                <a:ea typeface="Comic Sans MS"/>
                <a:cs typeface="Comic Sans MS"/>
                <a:sym typeface="Comic Sans MS"/>
              </a:rPr>
              <a:t>1</a:t>
            </a:r>
            <a:endParaRPr/>
          </a:p>
        </p:txBody>
      </p:sp>
      <p:grpSp>
        <p:nvGrpSpPr>
          <p:cNvPr id="5956" name="Google Shape;5956;p83"/>
          <p:cNvGrpSpPr/>
          <p:nvPr/>
        </p:nvGrpSpPr>
        <p:grpSpPr>
          <a:xfrm>
            <a:off x="609600" y="1143000"/>
            <a:ext cx="911225" cy="655637"/>
            <a:chOff x="384" y="720"/>
            <a:chExt cx="574" cy="413"/>
          </a:xfrm>
        </p:grpSpPr>
        <p:sp>
          <p:nvSpPr>
            <p:cNvPr id="5957" name="Google Shape;5957;p83"/>
            <p:cNvSpPr txBox="1"/>
            <p:nvPr/>
          </p:nvSpPr>
          <p:spPr>
            <a:xfrm>
              <a:off x="384" y="768"/>
              <a:ext cx="94" cy="94"/>
            </a:xfrm>
            <a:prstGeom prst="rect">
              <a:avLst/>
            </a:prstGeom>
            <a:solidFill>
              <a:srgbClr val="DCFFB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958" name="Google Shape;5958;p83"/>
            <p:cNvSpPr txBox="1"/>
            <p:nvPr/>
          </p:nvSpPr>
          <p:spPr>
            <a:xfrm>
              <a:off x="384" y="1008"/>
              <a:ext cx="94" cy="94"/>
            </a:xfrm>
            <a:prstGeom prst="rect">
              <a:avLst/>
            </a:prstGeom>
            <a:solidFill>
              <a:srgbClr val="F0E09A"/>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959" name="Google Shape;5959;p83"/>
            <p:cNvSpPr txBox="1"/>
            <p:nvPr/>
          </p:nvSpPr>
          <p:spPr>
            <a:xfrm>
              <a:off x="576" y="72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MAX</a:t>
              </a:r>
              <a:endParaRPr/>
            </a:p>
          </p:txBody>
        </p:sp>
        <p:sp>
          <p:nvSpPr>
            <p:cNvPr id="5960" name="Google Shape;5960;p83"/>
            <p:cNvSpPr txBox="1"/>
            <p:nvPr/>
          </p:nvSpPr>
          <p:spPr>
            <a:xfrm>
              <a:off x="576" y="960"/>
              <a:ext cx="382" cy="17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66"/>
                </a:buClr>
                <a:buSzPts val="1200"/>
                <a:buFont typeface="Comic Sans MS"/>
                <a:buNone/>
              </a:pPr>
              <a:r>
                <a:rPr b="1" i="0" lang="en-US" sz="1200" u="none">
                  <a:solidFill>
                    <a:srgbClr val="CC0066"/>
                  </a:solidFill>
                  <a:latin typeface="Comic Sans MS"/>
                  <a:ea typeface="Comic Sans MS"/>
                  <a:cs typeface="Comic Sans MS"/>
                  <a:sym typeface="Comic Sans MS"/>
                </a:rPr>
                <a:t>MIN</a:t>
              </a:r>
              <a:endParaRPr/>
            </a:p>
          </p:txBody>
        </p:sp>
      </p:grpSp>
      <p:cxnSp>
        <p:nvCxnSpPr>
          <p:cNvPr id="5961" name="Google Shape;5961;p83"/>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
        <p:nvSpPr>
          <p:cNvPr id="5962" name="Google Shape;5962;p83"/>
          <p:cNvSpPr txBox="1"/>
          <p:nvPr/>
        </p:nvSpPr>
        <p:spPr>
          <a:xfrm>
            <a:off x="2286000" y="533400"/>
            <a:ext cx="4572000" cy="9175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Noto Sans Symbols"/>
              <a:buNone/>
            </a:pP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pruning: example 3</a:t>
            </a:r>
            <a:r>
              <a:rPr b="0" i="1"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Noto Sans Symbols"/>
                <a:ea typeface="Noto Sans Symbols"/>
                <a:cs typeface="Noto Sans Symbols"/>
                <a:sym typeface="Noto Sans Symbols"/>
              </a:rPr>
              <a:t>α</a:t>
            </a:r>
            <a:r>
              <a:rPr b="0" i="1" lang="en-US" sz="1800" u="none">
                <a:solidFill>
                  <a:srgbClr val="000000"/>
                </a:solidFill>
                <a:latin typeface="Arial"/>
                <a:ea typeface="Arial"/>
                <a:cs typeface="Arial"/>
                <a:sym typeface="Arial"/>
              </a:rPr>
              <a:t> Pruning   node&gt;= </a:t>
            </a:r>
            <a:r>
              <a:rPr b="0" i="1" lang="en-US" sz="1800" u="none">
                <a:solidFill>
                  <a:srgbClr val="000000"/>
                </a:solidFill>
                <a:latin typeface="Noto Sans Symbols"/>
                <a:ea typeface="Noto Sans Symbols"/>
                <a:cs typeface="Noto Sans Symbols"/>
                <a:sym typeface="Noto Sans Symbols"/>
              </a:rPr>
              <a:t>β</a:t>
            </a:r>
            <a:r>
              <a:rPr b="0" i="0" lang="en-US" sz="1800" u="none">
                <a:solidFill>
                  <a:srgbClr val="000000"/>
                </a:solidFill>
                <a:latin typeface="Arial"/>
                <a:ea typeface="Arial"/>
                <a:cs typeface="Arial"/>
                <a:sym typeface="Arial"/>
              </a:rPr>
              <a:t> </a:t>
            </a:r>
            <a:br>
              <a:rPr b="0" i="1" lang="en-US" sz="1800" u="none">
                <a:solidFill>
                  <a:srgbClr val="000000"/>
                </a:solidFill>
                <a:latin typeface="Arial"/>
                <a:ea typeface="Arial"/>
                <a:cs typeface="Arial"/>
                <a:sym typeface="Arial"/>
              </a:rPr>
            </a:br>
            <a:r>
              <a:rPr b="0" i="1" lang="en-US" sz="1800" u="none">
                <a:solidFill>
                  <a:srgbClr val="000000"/>
                </a:solidFill>
                <a:latin typeface="Arial"/>
                <a:ea typeface="Arial"/>
                <a:cs typeface="Arial"/>
                <a:sym typeface="Arial"/>
              </a:rPr>
              <a:t> </a:t>
            </a:r>
            <a:r>
              <a:rPr b="0" i="1" lang="en-US" sz="1800" u="none">
                <a:solidFill>
                  <a:srgbClr val="000000"/>
                </a:solidFill>
                <a:latin typeface="Noto Sans Symbols"/>
                <a:ea typeface="Noto Sans Symbols"/>
                <a:cs typeface="Noto Sans Symbols"/>
                <a:sym typeface="Noto Sans Symbols"/>
              </a:rPr>
              <a:t>β</a:t>
            </a:r>
            <a:r>
              <a:rPr b="0" i="1" lang="en-US" sz="1800" u="none">
                <a:solidFill>
                  <a:srgbClr val="000000"/>
                </a:solidFill>
                <a:latin typeface="Arial"/>
                <a:ea typeface="Arial"/>
                <a:cs typeface="Arial"/>
                <a:sym typeface="Arial"/>
              </a:rPr>
              <a:t> Pruning   node&lt;= </a:t>
            </a:r>
            <a:r>
              <a:rPr b="0" i="1" lang="en-US" sz="1800" u="none">
                <a:solidFill>
                  <a:srgbClr val="000000"/>
                </a:solidFill>
                <a:latin typeface="Noto Sans Symbols"/>
                <a:ea typeface="Noto Sans Symbols"/>
                <a:cs typeface="Noto Sans Symbols"/>
                <a:sym typeface="Noto Sans Symbols"/>
              </a:rPr>
              <a:t>α</a:t>
            </a:r>
            <a:r>
              <a:rPr b="0" i="0" lang="en-US" sz="1800" u="none">
                <a:solidFill>
                  <a:srgbClr val="000000"/>
                </a:solidFill>
                <a:latin typeface="Arial"/>
                <a:ea typeface="Arial"/>
                <a:cs typeface="Arial"/>
                <a:sym typeface="Arial"/>
              </a:rPr>
              <a:t>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68" name="Shape 5968"/>
        <p:cNvGrpSpPr/>
        <p:nvPr/>
      </p:nvGrpSpPr>
      <p:grpSpPr>
        <a:xfrm>
          <a:off x="0" y="0"/>
          <a:ext cx="0" cy="0"/>
          <a:chOff x="0" y="0"/>
          <a:chExt cx="0" cy="0"/>
        </a:xfrm>
      </p:grpSpPr>
      <p:sp>
        <p:nvSpPr>
          <p:cNvPr id="5969" name="Google Shape;5969;p84"/>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Noto Sans Symbols"/>
              <a:buNone/>
            </a:pPr>
            <a:r>
              <a:rPr b="0" i="1" lang="en-US" sz="4400" u="none">
                <a:solidFill>
                  <a:srgbClr val="000000"/>
                </a:solidFill>
                <a:latin typeface="Noto Sans Symbols"/>
                <a:ea typeface="Noto Sans Symbols"/>
                <a:cs typeface="Noto Sans Symbols"/>
                <a:sym typeface="Noto Sans Symbols"/>
              </a:rPr>
              <a:t>α</a:t>
            </a:r>
            <a:r>
              <a:rPr b="0" i="1" lang="en-US" sz="4400" u="none">
                <a:solidFill>
                  <a:srgbClr val="000000"/>
                </a:solidFill>
                <a:latin typeface="Calibri"/>
                <a:ea typeface="Calibri"/>
                <a:cs typeface="Calibri"/>
                <a:sym typeface="Calibri"/>
              </a:rPr>
              <a:t>-</a:t>
            </a:r>
            <a:r>
              <a:rPr b="0" i="1" lang="en-US" sz="4400" u="none">
                <a:solidFill>
                  <a:srgbClr val="000000"/>
                </a:solidFill>
                <a:latin typeface="Noto Sans Symbols"/>
                <a:ea typeface="Noto Sans Symbols"/>
                <a:cs typeface="Noto Sans Symbols"/>
                <a:sym typeface="Noto Sans Symbols"/>
              </a:rPr>
              <a:t>β</a:t>
            </a:r>
            <a:r>
              <a:rPr b="0" i="0" lang="en-US" sz="4400" u="none">
                <a:solidFill>
                  <a:srgbClr val="000000"/>
                </a:solidFill>
                <a:latin typeface="Calibri"/>
                <a:ea typeface="Calibri"/>
                <a:cs typeface="Calibri"/>
                <a:sym typeface="Calibri"/>
              </a:rPr>
              <a:t> algorithm:</a:t>
            </a:r>
            <a:endParaRPr/>
          </a:p>
        </p:txBody>
      </p:sp>
      <p:cxnSp>
        <p:nvCxnSpPr>
          <p:cNvPr id="5970" name="Google Shape;5970;p84"/>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pic>
        <p:nvPicPr>
          <p:cNvPr id="5971" name="Google Shape;5971;p84"/>
          <p:cNvPicPr preferRelativeResize="0"/>
          <p:nvPr/>
        </p:nvPicPr>
        <p:blipFill rotWithShape="1">
          <a:blip r:embed="rId3">
            <a:alphaModFix/>
          </a:blip>
          <a:srcRect b="0" l="0" r="0" t="0"/>
          <a:stretch/>
        </p:blipFill>
        <p:spPr>
          <a:xfrm>
            <a:off x="609600" y="1066800"/>
            <a:ext cx="8229600" cy="527367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78" name="Shape 5978"/>
        <p:cNvGrpSpPr/>
        <p:nvPr/>
      </p:nvGrpSpPr>
      <p:grpSpPr>
        <a:xfrm>
          <a:off x="0" y="0"/>
          <a:ext cx="0" cy="0"/>
          <a:chOff x="0" y="0"/>
          <a:chExt cx="0" cy="0"/>
        </a:xfrm>
      </p:grpSpPr>
      <p:sp>
        <p:nvSpPr>
          <p:cNvPr id="5979" name="Google Shape;5979;p85"/>
          <p:cNvSpPr txBox="1"/>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Effectiveness of alpha-beta</a:t>
            </a:r>
            <a:endParaRPr/>
          </a:p>
        </p:txBody>
      </p:sp>
      <p:sp>
        <p:nvSpPr>
          <p:cNvPr id="5980" name="Google Shape;5980;p85"/>
          <p:cNvSpPr txBox="1"/>
          <p:nvPr/>
        </p:nvSpPr>
        <p:spPr>
          <a:xfrm>
            <a:off x="762000" y="1676400"/>
            <a:ext cx="7772400" cy="4114800"/>
          </a:xfrm>
          <a:prstGeom prst="rect">
            <a:avLst/>
          </a:prstGeom>
          <a:noFill/>
          <a:ln>
            <a:noFill/>
          </a:ln>
        </p:spPr>
        <p:txBody>
          <a:bodyPr anchorCtr="0" anchor="t" bIns="45700" lIns="91425" spcFirstLastPara="1" rIns="91425" wrap="square" tIns="45700">
            <a:noAutofit/>
          </a:bodyPr>
          <a:lstStyle/>
          <a:p>
            <a:pPr indent="-339725" lvl="0" marL="339725" marR="0" rtl="0" algn="l">
              <a:lnSpc>
                <a:spcPct val="80000"/>
              </a:lnSpc>
              <a:spcBef>
                <a:spcPts val="0"/>
              </a:spcBef>
              <a:spcAft>
                <a:spcPts val="0"/>
              </a:spcAft>
              <a:buClr>
                <a:srgbClr val="000000"/>
              </a:buClr>
              <a:buSzPts val="2200"/>
              <a:buFont typeface="Arial"/>
              <a:buChar char="•"/>
            </a:pPr>
            <a:r>
              <a:rPr b="1" i="0" lang="en-US" sz="2200" u="none">
                <a:solidFill>
                  <a:srgbClr val="000000"/>
                </a:solidFill>
                <a:latin typeface="Times New Roman"/>
                <a:ea typeface="Times New Roman"/>
                <a:cs typeface="Times New Roman"/>
                <a:sym typeface="Times New Roman"/>
              </a:rPr>
              <a:t>Alpha-beta is guaranteed to compute the same value for the root node as computed by minimax, with less or equal computation</a:t>
            </a:r>
            <a:endParaRPr/>
          </a:p>
          <a:p>
            <a:pPr indent="-339725" lvl="0" marL="339725" marR="0" rtl="0" algn="l">
              <a:lnSpc>
                <a:spcPct val="80000"/>
              </a:lnSpc>
              <a:spcBef>
                <a:spcPts val="500"/>
              </a:spcBef>
              <a:spcAft>
                <a:spcPts val="0"/>
              </a:spcAft>
              <a:buClr>
                <a:srgbClr val="000000"/>
              </a:buClr>
              <a:buSzPts val="2200"/>
              <a:buFont typeface="Arial"/>
              <a:buChar char="•"/>
            </a:pPr>
            <a:r>
              <a:rPr b="1" i="0" lang="en-US" sz="2200" u="none">
                <a:solidFill>
                  <a:srgbClr val="000000"/>
                </a:solidFill>
                <a:latin typeface="Times New Roman"/>
                <a:ea typeface="Times New Roman"/>
                <a:cs typeface="Times New Roman"/>
                <a:sym typeface="Times New Roman"/>
              </a:rPr>
              <a:t>Worst case:  no pruning, examining b</a:t>
            </a:r>
            <a:r>
              <a:rPr b="1" baseline="30000" i="0" lang="en-US" sz="2200" u="none">
                <a:solidFill>
                  <a:srgbClr val="000000"/>
                </a:solidFill>
                <a:latin typeface="Times New Roman"/>
                <a:ea typeface="Times New Roman"/>
                <a:cs typeface="Times New Roman"/>
                <a:sym typeface="Times New Roman"/>
              </a:rPr>
              <a:t>d</a:t>
            </a:r>
            <a:r>
              <a:rPr b="1" i="0" lang="en-US" sz="2200" u="none">
                <a:solidFill>
                  <a:srgbClr val="000000"/>
                </a:solidFill>
                <a:latin typeface="Times New Roman"/>
                <a:ea typeface="Times New Roman"/>
                <a:cs typeface="Times New Roman"/>
                <a:sym typeface="Times New Roman"/>
              </a:rPr>
              <a:t> leaf nodes, where each node has b children and a d-ply search is performed </a:t>
            </a:r>
            <a:endParaRPr/>
          </a:p>
          <a:p>
            <a:pPr indent="-339725" lvl="0" marL="339725" marR="0" rtl="0" algn="l">
              <a:lnSpc>
                <a:spcPct val="80000"/>
              </a:lnSpc>
              <a:spcBef>
                <a:spcPts val="500"/>
              </a:spcBef>
              <a:spcAft>
                <a:spcPts val="0"/>
              </a:spcAft>
              <a:buClr>
                <a:srgbClr val="000000"/>
              </a:buClr>
              <a:buSzPts val="2200"/>
              <a:buFont typeface="Arial"/>
              <a:buChar char="•"/>
            </a:pPr>
            <a:r>
              <a:rPr b="1" i="0" lang="en-US" sz="2200" u="none">
                <a:solidFill>
                  <a:srgbClr val="000000"/>
                </a:solidFill>
                <a:latin typeface="Times New Roman"/>
                <a:ea typeface="Times New Roman"/>
                <a:cs typeface="Times New Roman"/>
                <a:sym typeface="Times New Roman"/>
              </a:rPr>
              <a:t>Best case: examine only (2b)</a:t>
            </a:r>
            <a:r>
              <a:rPr b="1" baseline="30000" i="0" lang="en-US" sz="2200" u="none">
                <a:solidFill>
                  <a:srgbClr val="000000"/>
                </a:solidFill>
                <a:latin typeface="Times New Roman"/>
                <a:ea typeface="Times New Roman"/>
                <a:cs typeface="Times New Roman"/>
                <a:sym typeface="Times New Roman"/>
              </a:rPr>
              <a:t>d/2</a:t>
            </a:r>
            <a:r>
              <a:rPr b="1" i="0" lang="en-US" sz="2200" u="none">
                <a:solidFill>
                  <a:srgbClr val="000000"/>
                </a:solidFill>
                <a:latin typeface="Times New Roman"/>
                <a:ea typeface="Times New Roman"/>
                <a:cs typeface="Times New Roman"/>
                <a:sym typeface="Times New Roman"/>
              </a:rPr>
              <a:t> leaf nodes. </a:t>
            </a:r>
            <a:endParaRPr/>
          </a:p>
          <a:p>
            <a:pPr indent="-282575" lvl="1" marL="739775" marR="0" rtl="0" algn="l">
              <a:lnSpc>
                <a:spcPct val="80000"/>
              </a:lnSpc>
              <a:spcBef>
                <a:spcPts val="400"/>
              </a:spcBef>
              <a:spcAft>
                <a:spcPts val="0"/>
              </a:spcAft>
              <a:buClr>
                <a:srgbClr val="000000"/>
              </a:buClr>
              <a:buSzPts val="1700"/>
              <a:buFont typeface="Arial"/>
              <a:buChar char="–"/>
            </a:pPr>
            <a:r>
              <a:rPr b="0" i="0" lang="en-US" sz="1700" u="none" cap="none" strike="noStrike">
                <a:solidFill>
                  <a:srgbClr val="000000"/>
                </a:solidFill>
                <a:latin typeface="Calibri"/>
                <a:ea typeface="Calibri"/>
                <a:cs typeface="Calibri"/>
                <a:sym typeface="Calibri"/>
              </a:rPr>
              <a:t>Result is you can search twice as deep as minimax! </a:t>
            </a:r>
            <a:endParaRPr/>
          </a:p>
          <a:p>
            <a:pPr indent="-339725" lvl="0" marL="339725" marR="0" rtl="0" algn="l">
              <a:lnSpc>
                <a:spcPct val="80000"/>
              </a:lnSpc>
              <a:spcBef>
                <a:spcPts val="500"/>
              </a:spcBef>
              <a:spcAft>
                <a:spcPts val="0"/>
              </a:spcAft>
              <a:buClr>
                <a:srgbClr val="000000"/>
              </a:buClr>
              <a:buSzPts val="2200"/>
              <a:buFont typeface="Arial"/>
              <a:buChar char="•"/>
            </a:pPr>
            <a:r>
              <a:rPr b="1" i="0" lang="en-US" sz="2200" u="none">
                <a:solidFill>
                  <a:srgbClr val="000000"/>
                </a:solidFill>
                <a:latin typeface="Times New Roman"/>
                <a:ea typeface="Times New Roman"/>
                <a:cs typeface="Times New Roman"/>
                <a:sym typeface="Times New Roman"/>
              </a:rPr>
              <a:t>Best case is when each player’s best move is the first alternative generated  </a:t>
            </a:r>
            <a:endParaRPr/>
          </a:p>
          <a:p>
            <a:pPr indent="-339725" lvl="0" marL="339725" marR="0" rtl="0" algn="l">
              <a:lnSpc>
                <a:spcPct val="80000"/>
              </a:lnSpc>
              <a:spcBef>
                <a:spcPts val="500"/>
              </a:spcBef>
              <a:spcAft>
                <a:spcPts val="0"/>
              </a:spcAft>
              <a:buClr>
                <a:srgbClr val="000000"/>
              </a:buClr>
              <a:buSzPts val="2200"/>
              <a:buFont typeface="Arial"/>
              <a:buChar char="•"/>
            </a:pPr>
            <a:r>
              <a:rPr b="1" i="0" lang="en-US" sz="2200" u="none">
                <a:solidFill>
                  <a:srgbClr val="000000"/>
                </a:solidFill>
                <a:latin typeface="Times New Roman"/>
                <a:ea typeface="Times New Roman"/>
                <a:cs typeface="Times New Roman"/>
                <a:sym typeface="Times New Roman"/>
              </a:rPr>
              <a:t>In Deep Blue, they found empirically that alpha-beta pruning meant that the average branching factor at each node was about 6 instead of about 35!</a:t>
            </a:r>
            <a:endParaRPr/>
          </a:p>
          <a:p>
            <a:pPr indent="0" lvl="0" marL="0" marR="0" rtl="0" algn="l">
              <a:lnSpc>
                <a:spcPct val="100000"/>
              </a:lnSpc>
              <a:spcBef>
                <a:spcPts val="0"/>
              </a:spcBef>
              <a:spcAft>
                <a:spcPts val="0"/>
              </a:spcAft>
              <a:buNone/>
            </a:pPr>
            <a:r>
              <a:t/>
            </a:r>
            <a:endParaRPr b="1" i="0" sz="2200" u="none">
              <a:solidFill>
                <a:srgbClr val="000000"/>
              </a:solidFill>
              <a:latin typeface="Times New Roman"/>
              <a:ea typeface="Times New Roman"/>
              <a:cs typeface="Times New Roman"/>
              <a:sym typeface="Times New Roman"/>
            </a:endParaRPr>
          </a:p>
        </p:txBody>
      </p:sp>
      <p:cxnSp>
        <p:nvCxnSpPr>
          <p:cNvPr id="5981" name="Google Shape;5981;p85"/>
          <p:cNvCxnSpPr/>
          <p:nvPr/>
        </p:nvCxnSpPr>
        <p:spPr>
          <a:xfrm>
            <a:off x="914400" y="15240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6" name="Shape 5986"/>
        <p:cNvGrpSpPr/>
        <p:nvPr/>
      </p:nvGrpSpPr>
      <p:grpSpPr>
        <a:xfrm>
          <a:off x="0" y="0"/>
          <a:ext cx="0" cy="0"/>
          <a:chOff x="0" y="0"/>
          <a:chExt cx="0" cy="0"/>
        </a:xfrm>
      </p:grpSpPr>
      <p:pic>
        <p:nvPicPr>
          <p:cNvPr id="5987" name="Google Shape;5987;g2baa7972147_0_1"/>
          <p:cNvPicPr preferRelativeResize="0"/>
          <p:nvPr/>
        </p:nvPicPr>
        <p:blipFill>
          <a:blip r:embed="rId3">
            <a:alphaModFix/>
          </a:blip>
          <a:stretch>
            <a:fillRect/>
          </a:stretch>
        </p:blipFill>
        <p:spPr>
          <a:xfrm>
            <a:off x="930200" y="1600200"/>
            <a:ext cx="7551101" cy="4655900"/>
          </a:xfrm>
          <a:prstGeom prst="rect">
            <a:avLst/>
          </a:prstGeom>
          <a:noFill/>
          <a:ln>
            <a:noFill/>
          </a:ln>
        </p:spPr>
      </p:pic>
      <p:sp>
        <p:nvSpPr>
          <p:cNvPr id="5988" name="Google Shape;5988;g2baa7972147_0_1"/>
          <p:cNvSpPr txBox="1"/>
          <p:nvPr/>
        </p:nvSpPr>
        <p:spPr>
          <a:xfrm>
            <a:off x="4541600" y="437750"/>
            <a:ext cx="4632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800"/>
              <a:buFont typeface="Noto Sans Symbols"/>
              <a:buNone/>
            </a:pPr>
            <a:r>
              <a:rPr i="1" lang="en-US" sz="1800">
                <a:solidFill>
                  <a:schemeClr val="dk1"/>
                </a:solidFill>
                <a:latin typeface="Noto Sans Symbols"/>
                <a:ea typeface="Noto Sans Symbols"/>
                <a:cs typeface="Noto Sans Symbols"/>
                <a:sym typeface="Noto Sans Symbols"/>
              </a:rPr>
              <a:t>α</a:t>
            </a:r>
            <a:r>
              <a:rPr i="1" lang="en-US" sz="1800">
                <a:solidFill>
                  <a:schemeClr val="dk1"/>
                </a:solidFill>
              </a:rPr>
              <a:t>-</a:t>
            </a:r>
            <a:r>
              <a:rPr i="1" lang="en-US" sz="1800">
                <a:solidFill>
                  <a:schemeClr val="dk1"/>
                </a:solidFill>
                <a:latin typeface="Noto Sans Symbols"/>
                <a:ea typeface="Noto Sans Symbols"/>
                <a:cs typeface="Noto Sans Symbols"/>
                <a:sym typeface="Noto Sans Symbols"/>
              </a:rPr>
              <a:t>β</a:t>
            </a:r>
            <a:r>
              <a:rPr lang="en-US" sz="1800">
                <a:solidFill>
                  <a:schemeClr val="dk1"/>
                </a:solidFill>
              </a:rPr>
              <a:t> pruning: example 3</a:t>
            </a:r>
            <a:r>
              <a:rPr i="1" lang="en-US" sz="1800">
                <a:solidFill>
                  <a:schemeClr val="dk1"/>
                </a:solidFill>
              </a:rPr>
              <a:t> </a:t>
            </a:r>
            <a:br>
              <a:rPr i="1" lang="en-US" sz="1800">
                <a:solidFill>
                  <a:schemeClr val="dk1"/>
                </a:solidFill>
              </a:rPr>
            </a:br>
            <a:r>
              <a:rPr i="1" lang="en-US" sz="1800">
                <a:solidFill>
                  <a:schemeClr val="dk1"/>
                </a:solidFill>
                <a:latin typeface="Noto Sans Symbols"/>
                <a:ea typeface="Noto Sans Symbols"/>
                <a:cs typeface="Noto Sans Symbols"/>
                <a:sym typeface="Noto Sans Symbols"/>
              </a:rPr>
              <a:t>α</a:t>
            </a:r>
            <a:r>
              <a:rPr i="1" lang="en-US" sz="1800">
                <a:solidFill>
                  <a:schemeClr val="dk1"/>
                </a:solidFill>
              </a:rPr>
              <a:t> Pruning   node&gt;= </a:t>
            </a:r>
            <a:r>
              <a:rPr i="1" lang="en-US" sz="1800">
                <a:solidFill>
                  <a:schemeClr val="dk1"/>
                </a:solidFill>
                <a:latin typeface="Noto Sans Symbols"/>
                <a:ea typeface="Noto Sans Symbols"/>
                <a:cs typeface="Noto Sans Symbols"/>
                <a:sym typeface="Noto Sans Symbols"/>
              </a:rPr>
              <a:t>β</a:t>
            </a:r>
            <a:r>
              <a:rPr lang="en-US" sz="1800">
                <a:solidFill>
                  <a:schemeClr val="dk1"/>
                </a:solidFill>
              </a:rPr>
              <a:t> </a:t>
            </a:r>
            <a:br>
              <a:rPr i="1" lang="en-US" sz="1800">
                <a:solidFill>
                  <a:schemeClr val="dk1"/>
                </a:solidFill>
              </a:rPr>
            </a:br>
            <a:r>
              <a:rPr i="1" lang="en-US" sz="1800">
                <a:solidFill>
                  <a:schemeClr val="dk1"/>
                </a:solidFill>
              </a:rPr>
              <a:t> </a:t>
            </a:r>
            <a:r>
              <a:rPr i="1" lang="en-US" sz="1800">
                <a:solidFill>
                  <a:schemeClr val="dk1"/>
                </a:solidFill>
                <a:latin typeface="Noto Sans Symbols"/>
                <a:ea typeface="Noto Sans Symbols"/>
                <a:cs typeface="Noto Sans Symbols"/>
                <a:sym typeface="Noto Sans Symbols"/>
              </a:rPr>
              <a:t>β</a:t>
            </a:r>
            <a:r>
              <a:rPr i="1" lang="en-US" sz="1800">
                <a:solidFill>
                  <a:schemeClr val="dk1"/>
                </a:solidFill>
              </a:rPr>
              <a:t> Pruning   node&lt;= </a:t>
            </a:r>
            <a:r>
              <a:rPr i="1" lang="en-US" sz="1800">
                <a:solidFill>
                  <a:schemeClr val="dk1"/>
                </a:solidFill>
                <a:latin typeface="Noto Sans Symbols"/>
                <a:ea typeface="Noto Sans Symbols"/>
                <a:cs typeface="Noto Sans Symbols"/>
                <a:sym typeface="Noto Sans Symbols"/>
              </a:rPr>
              <a:t>α</a:t>
            </a:r>
            <a:r>
              <a:rPr lang="en-US" sz="1800">
                <a:solidFill>
                  <a:schemeClr val="dk1"/>
                </a:solidFill>
              </a:rPr>
              <a:t> </a:t>
            </a:r>
            <a:endParaRPr sz="2200">
              <a:latin typeface="Times New Roman"/>
              <a:ea typeface="Times New Roman"/>
              <a:cs typeface="Times New Roman"/>
              <a:sym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3" name="Shape 5993"/>
        <p:cNvGrpSpPr/>
        <p:nvPr/>
      </p:nvGrpSpPr>
      <p:grpSpPr>
        <a:xfrm>
          <a:off x="0" y="0"/>
          <a:ext cx="0" cy="0"/>
          <a:chOff x="0" y="0"/>
          <a:chExt cx="0" cy="0"/>
        </a:xfrm>
      </p:grpSpPr>
      <p:pic>
        <p:nvPicPr>
          <p:cNvPr id="5994" name="Google Shape;5994;g2baa7972147_0_7"/>
          <p:cNvPicPr preferRelativeResize="0"/>
          <p:nvPr/>
        </p:nvPicPr>
        <p:blipFill>
          <a:blip r:embed="rId3">
            <a:alphaModFix/>
          </a:blip>
          <a:stretch>
            <a:fillRect/>
          </a:stretch>
        </p:blipFill>
        <p:spPr>
          <a:xfrm>
            <a:off x="152400" y="1769225"/>
            <a:ext cx="8839201" cy="4541601"/>
          </a:xfrm>
          <a:prstGeom prst="rect">
            <a:avLst/>
          </a:prstGeom>
          <a:noFill/>
          <a:ln>
            <a:noFill/>
          </a:ln>
        </p:spPr>
      </p:pic>
      <p:sp>
        <p:nvSpPr>
          <p:cNvPr id="5995" name="Google Shape;5995;g2baa7972147_0_7"/>
          <p:cNvSpPr txBox="1"/>
          <p:nvPr/>
        </p:nvSpPr>
        <p:spPr>
          <a:xfrm>
            <a:off x="4486875" y="802525"/>
            <a:ext cx="4687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1800">
                <a:solidFill>
                  <a:schemeClr val="dk1"/>
                </a:solidFill>
                <a:latin typeface="Noto Sans Symbols"/>
                <a:ea typeface="Noto Sans Symbols"/>
                <a:cs typeface="Noto Sans Symbols"/>
                <a:sym typeface="Noto Sans Symbols"/>
              </a:rPr>
              <a:t>α</a:t>
            </a:r>
            <a:r>
              <a:rPr i="1" lang="en-US" sz="1800">
                <a:solidFill>
                  <a:schemeClr val="dk1"/>
                </a:solidFill>
              </a:rPr>
              <a:t>-</a:t>
            </a:r>
            <a:r>
              <a:rPr i="1" lang="en-US" sz="1800">
                <a:solidFill>
                  <a:schemeClr val="dk1"/>
                </a:solidFill>
                <a:latin typeface="Noto Sans Symbols"/>
                <a:ea typeface="Noto Sans Symbols"/>
                <a:cs typeface="Noto Sans Symbols"/>
                <a:sym typeface="Noto Sans Symbols"/>
              </a:rPr>
              <a:t>β</a:t>
            </a:r>
            <a:r>
              <a:rPr lang="en-US" sz="1800">
                <a:solidFill>
                  <a:schemeClr val="dk1"/>
                </a:solidFill>
              </a:rPr>
              <a:t> pruning: example 3</a:t>
            </a:r>
            <a:r>
              <a:rPr i="1" lang="en-US" sz="1800">
                <a:solidFill>
                  <a:schemeClr val="dk1"/>
                </a:solidFill>
              </a:rPr>
              <a:t> </a:t>
            </a:r>
            <a:br>
              <a:rPr i="1" lang="en-US" sz="1800">
                <a:solidFill>
                  <a:schemeClr val="dk1"/>
                </a:solidFill>
              </a:rPr>
            </a:br>
            <a:r>
              <a:rPr i="1" lang="en-US" sz="1800">
                <a:solidFill>
                  <a:schemeClr val="dk1"/>
                </a:solidFill>
                <a:latin typeface="Noto Sans Symbols"/>
                <a:ea typeface="Noto Sans Symbols"/>
                <a:cs typeface="Noto Sans Symbols"/>
                <a:sym typeface="Noto Sans Symbols"/>
              </a:rPr>
              <a:t>α</a:t>
            </a:r>
            <a:r>
              <a:rPr i="1" lang="en-US" sz="1800">
                <a:solidFill>
                  <a:schemeClr val="dk1"/>
                </a:solidFill>
              </a:rPr>
              <a:t> Pruning   node&gt;= </a:t>
            </a:r>
            <a:r>
              <a:rPr i="1" lang="en-US" sz="1800">
                <a:solidFill>
                  <a:schemeClr val="dk1"/>
                </a:solidFill>
                <a:latin typeface="Noto Sans Symbols"/>
                <a:ea typeface="Noto Sans Symbols"/>
                <a:cs typeface="Noto Sans Symbols"/>
                <a:sym typeface="Noto Sans Symbols"/>
              </a:rPr>
              <a:t>β</a:t>
            </a:r>
            <a:r>
              <a:rPr lang="en-US" sz="1800">
                <a:solidFill>
                  <a:schemeClr val="dk1"/>
                </a:solidFill>
              </a:rPr>
              <a:t> </a:t>
            </a:r>
            <a:br>
              <a:rPr i="1" lang="en-US" sz="1800">
                <a:solidFill>
                  <a:schemeClr val="dk1"/>
                </a:solidFill>
              </a:rPr>
            </a:br>
            <a:r>
              <a:rPr i="1" lang="en-US" sz="1800">
                <a:solidFill>
                  <a:schemeClr val="dk1"/>
                </a:solidFill>
              </a:rPr>
              <a:t> </a:t>
            </a:r>
            <a:r>
              <a:rPr i="1" lang="en-US" sz="1800">
                <a:solidFill>
                  <a:schemeClr val="dk1"/>
                </a:solidFill>
                <a:latin typeface="Noto Sans Symbols"/>
                <a:ea typeface="Noto Sans Symbols"/>
                <a:cs typeface="Noto Sans Symbols"/>
                <a:sym typeface="Noto Sans Symbols"/>
              </a:rPr>
              <a:t>β</a:t>
            </a:r>
            <a:r>
              <a:rPr i="1" lang="en-US" sz="1800">
                <a:solidFill>
                  <a:schemeClr val="dk1"/>
                </a:solidFill>
              </a:rPr>
              <a:t> Pruning   node&lt;= </a:t>
            </a:r>
            <a:r>
              <a:rPr i="1" lang="en-US" sz="1800">
                <a:solidFill>
                  <a:schemeClr val="dk1"/>
                </a:solidFill>
                <a:latin typeface="Noto Sans Symbols"/>
                <a:ea typeface="Noto Sans Symbols"/>
                <a:cs typeface="Noto Sans Symbols"/>
                <a:sym typeface="Noto Sans Symbols"/>
              </a:rPr>
              <a:t>α</a:t>
            </a:r>
            <a:r>
              <a:rPr lang="en-US" sz="1800">
                <a:solidFill>
                  <a:schemeClr val="dk1"/>
                </a:solidFill>
              </a:rPr>
              <a:t> </a:t>
            </a:r>
            <a:endParaRPr sz="2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sp>
        <p:nvSpPr>
          <p:cNvPr id="155" name="Google Shape;155;p9"/>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Mini Max</a:t>
            </a:r>
            <a:endParaRPr/>
          </a:p>
        </p:txBody>
      </p:sp>
      <p:sp>
        <p:nvSpPr>
          <p:cNvPr id="156" name="Google Shape;156;p9"/>
          <p:cNvSpPr txBox="1"/>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39725" lvl="0" marL="339725" marR="0" rtl="0" algn="l">
              <a:lnSpc>
                <a:spcPct val="90000"/>
              </a:lnSpc>
              <a:spcBef>
                <a:spcPts val="0"/>
              </a:spcBef>
              <a:spcAft>
                <a:spcPts val="0"/>
              </a:spcAft>
              <a:buClr>
                <a:srgbClr val="000000"/>
              </a:buClr>
              <a:buSzPts val="2800"/>
              <a:buFont typeface="Arial"/>
              <a:buChar char="•"/>
            </a:pPr>
            <a:r>
              <a:rPr b="1" i="0" lang="en-US" sz="2800" u="none">
                <a:solidFill>
                  <a:srgbClr val="000000"/>
                </a:solidFill>
                <a:latin typeface="Times New Roman"/>
                <a:ea typeface="Times New Roman"/>
                <a:cs typeface="Times New Roman"/>
                <a:sym typeface="Times New Roman"/>
              </a:rPr>
              <a:t>The mini max search procedure is a depth-first, depth-limited search procedure.</a:t>
            </a:r>
            <a:endParaRPr/>
          </a:p>
          <a:p>
            <a:pPr indent="-339725" lvl="0" marL="339725" marR="0" rtl="0" algn="l">
              <a:lnSpc>
                <a:spcPct val="90000"/>
              </a:lnSpc>
              <a:spcBef>
                <a:spcPts val="700"/>
              </a:spcBef>
              <a:spcAft>
                <a:spcPts val="0"/>
              </a:spcAft>
              <a:buClr>
                <a:srgbClr val="000000"/>
              </a:buClr>
              <a:buSzPts val="2800"/>
              <a:buFont typeface="Arial"/>
              <a:buChar char="•"/>
            </a:pPr>
            <a:r>
              <a:rPr b="1" i="0" lang="en-US" sz="2800" u="none">
                <a:solidFill>
                  <a:srgbClr val="000000"/>
                </a:solidFill>
                <a:latin typeface="Times New Roman"/>
                <a:ea typeface="Times New Roman"/>
                <a:cs typeface="Times New Roman"/>
                <a:sym typeface="Times New Roman"/>
              </a:rPr>
              <a:t> The idea is to start at the current position and use the plausible-move generator to generate the set of possible successor positions. </a:t>
            </a:r>
            <a:endParaRPr/>
          </a:p>
          <a:p>
            <a:pPr indent="-339725" lvl="0" marL="339725" marR="0" rtl="0" algn="l">
              <a:lnSpc>
                <a:spcPct val="90000"/>
              </a:lnSpc>
              <a:spcBef>
                <a:spcPts val="700"/>
              </a:spcBef>
              <a:spcAft>
                <a:spcPts val="0"/>
              </a:spcAft>
              <a:buClr>
                <a:srgbClr val="000000"/>
              </a:buClr>
              <a:buSzPts val="2800"/>
              <a:buFont typeface="Arial"/>
              <a:buChar char="•"/>
            </a:pPr>
            <a:r>
              <a:rPr b="1" i="0" lang="en-US" sz="2800" u="none">
                <a:solidFill>
                  <a:srgbClr val="000000"/>
                </a:solidFill>
                <a:latin typeface="Times New Roman"/>
                <a:ea typeface="Times New Roman"/>
                <a:cs typeface="Times New Roman"/>
                <a:sym typeface="Times New Roman"/>
              </a:rPr>
              <a:t>Now we can apply the “static evaluation function” to those positions and simply choose the best one.</a:t>
            </a:r>
            <a:endParaRPr/>
          </a:p>
          <a:p>
            <a:pPr indent="-339725" lvl="0" marL="339725" marR="0" rtl="0" algn="l">
              <a:lnSpc>
                <a:spcPct val="90000"/>
              </a:lnSpc>
              <a:spcBef>
                <a:spcPts val="700"/>
              </a:spcBef>
              <a:spcAft>
                <a:spcPts val="0"/>
              </a:spcAft>
              <a:buClr>
                <a:srgbClr val="000000"/>
              </a:buClr>
              <a:buSzPts val="2800"/>
              <a:buFont typeface="Arial"/>
              <a:buChar char="•"/>
            </a:pPr>
            <a:r>
              <a:rPr b="1" i="0" lang="en-US" sz="2800" u="none">
                <a:solidFill>
                  <a:srgbClr val="000000"/>
                </a:solidFill>
                <a:latin typeface="Times New Roman"/>
                <a:ea typeface="Times New Roman"/>
                <a:cs typeface="Times New Roman"/>
                <a:sym typeface="Times New Roman"/>
              </a:rPr>
              <a:t> After doing so, we can back up the value to the starting position to represent our evaluation of it.</a:t>
            </a:r>
            <a:endParaRPr/>
          </a:p>
        </p:txBody>
      </p:sp>
      <p:cxnSp>
        <p:nvCxnSpPr>
          <p:cNvPr id="157" name="Google Shape;157;p9"/>
          <p:cNvCxnSpPr/>
          <p:nvPr/>
        </p:nvCxnSpPr>
        <p:spPr>
          <a:xfrm>
            <a:off x="762000" y="1371600"/>
            <a:ext cx="7467600" cy="1587"/>
          </a:xfrm>
          <a:prstGeom prst="straightConnector1">
            <a:avLst/>
          </a:prstGeom>
          <a:noFill/>
          <a:ln cap="sq" cmpd="sng" w="57225">
            <a:solidFill>
              <a:srgbClr val="FF0000"/>
            </a:solidFill>
            <a:prstDash val="solid"/>
            <a:miter lim="800000"/>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2008-09-12T16:25:56Z</dcterms:created>
  <dc:creator>Aniket</dc:creator>
</cp:coreProperties>
</file>