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Lst>
  <p:sldSz cy="6858000" cx="9144000"/>
  <p:notesSz cx="6954500" cy="9309100"/>
  <p:embeddedFontLst>
    <p:embeddedFont>
      <p:font typeface="Tahoma"/>
      <p:regular r:id="rId49"/>
      <p:bold r:id="rId5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2D200454-40CA-4A62-9FC3-DE9A4176ACB9}">
      <p15:notesGuideLst>
        <p15:guide id="1" orient="horz" pos="2933">
          <p15:clr>
            <a:srgbClr val="000000"/>
          </p15:clr>
        </p15:guide>
        <p15:guide id="2" pos="2191">
          <p15:clr>
            <a:srgbClr val="000000"/>
          </p15:clr>
        </p15:guide>
      </p15:notesGuideLst>
    </p:ext>
    <p:ext uri="GoogleSlidesCustomDataVersion2">
      <go:slidesCustomData xmlns:go="http://customooxmlschemas.google.com/" r:id="rId51" roundtripDataSignature="AMtx7mg6Q6Z2/UwARQsGwHHFrQMaZ6xe0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772866C-8D58-45F5-B7D4-79F82E6A5EF4}">
  <a:tblStyle styleId="{B772866C-8D58-45F5-B7D4-79F82E6A5EF4}"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notesViewPr>
    <p:cSldViewPr snapToGrid="0">
      <p:cViewPr varScale="1">
        <p:scale>
          <a:sx n="100" d="100"/>
          <a:sy n="100" d="100"/>
        </p:scale>
        <p:origin x="0" y="0"/>
      </p:cViewPr>
      <p:guideLst>
        <p:guide pos="2933" orient="horz"/>
        <p:guide pos="2191"/>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font" Target="fonts/Tahoma-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customschemas.google.com/relationships/presentationmetadata" Target="metadata"/><Relationship Id="rId50" Type="http://schemas.openxmlformats.org/officeDocument/2006/relationships/font" Target="fonts/Tahoma-bold.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013075" cy="465137"/>
          </a:xfrm>
          <a:prstGeom prst="rect">
            <a:avLst/>
          </a:prstGeom>
          <a:noFill/>
          <a:ln>
            <a:noFill/>
          </a:ln>
        </p:spPr>
        <p:txBody>
          <a:bodyPr anchorCtr="0" anchor="t" bIns="46575" lIns="93150" spcFirstLastPara="1" rIns="93150" wrap="square" tIns="46575">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Tahoma"/>
                <a:ea typeface="Tahoma"/>
                <a:cs typeface="Tahoma"/>
                <a:sym typeface="Tahom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Tahoma"/>
                <a:ea typeface="Tahoma"/>
                <a:cs typeface="Tahoma"/>
                <a:sym typeface="Tahoma"/>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Tahoma"/>
                <a:ea typeface="Tahoma"/>
                <a:cs typeface="Tahoma"/>
                <a:sym typeface="Tahoma"/>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Tahoma"/>
                <a:ea typeface="Tahoma"/>
                <a:cs typeface="Tahoma"/>
                <a:sym typeface="Tahoma"/>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Tahoma"/>
                <a:ea typeface="Tahoma"/>
                <a:cs typeface="Tahoma"/>
                <a:sym typeface="Tahoma"/>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Tahoma"/>
                <a:ea typeface="Tahoma"/>
                <a:cs typeface="Tahoma"/>
                <a:sym typeface="Tahoma"/>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Tahoma"/>
                <a:ea typeface="Tahoma"/>
                <a:cs typeface="Tahoma"/>
                <a:sym typeface="Tahoma"/>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Tahoma"/>
                <a:ea typeface="Tahoma"/>
                <a:cs typeface="Tahoma"/>
                <a:sym typeface="Tahoma"/>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Tahoma"/>
                <a:ea typeface="Tahoma"/>
                <a:cs typeface="Tahoma"/>
                <a:sym typeface="Tahoma"/>
              </a:defRPr>
            </a:lvl9pPr>
          </a:lstStyle>
          <a:p/>
        </p:txBody>
      </p:sp>
      <p:sp>
        <p:nvSpPr>
          <p:cNvPr id="4" name="Google Shape;4;n"/>
          <p:cNvSpPr txBox="1"/>
          <p:nvPr>
            <p:ph idx="10" type="dt"/>
          </p:nvPr>
        </p:nvSpPr>
        <p:spPr>
          <a:xfrm>
            <a:off x="3941762" y="0"/>
            <a:ext cx="3013075" cy="465137"/>
          </a:xfrm>
          <a:prstGeom prst="rect">
            <a:avLst/>
          </a:prstGeom>
          <a:noFill/>
          <a:ln>
            <a:noFill/>
          </a:ln>
        </p:spPr>
        <p:txBody>
          <a:bodyPr anchorCtr="0" anchor="t" bIns="46575" lIns="93150" spcFirstLastPara="1" rIns="93150" wrap="square" tIns="46575">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Tahoma"/>
                <a:ea typeface="Tahoma"/>
                <a:cs typeface="Tahoma"/>
                <a:sym typeface="Tahom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Tahoma"/>
                <a:ea typeface="Tahoma"/>
                <a:cs typeface="Tahoma"/>
                <a:sym typeface="Tahoma"/>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Tahoma"/>
                <a:ea typeface="Tahoma"/>
                <a:cs typeface="Tahoma"/>
                <a:sym typeface="Tahoma"/>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Tahoma"/>
                <a:ea typeface="Tahoma"/>
                <a:cs typeface="Tahoma"/>
                <a:sym typeface="Tahoma"/>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Tahoma"/>
                <a:ea typeface="Tahoma"/>
                <a:cs typeface="Tahoma"/>
                <a:sym typeface="Tahoma"/>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Tahoma"/>
                <a:ea typeface="Tahoma"/>
                <a:cs typeface="Tahoma"/>
                <a:sym typeface="Tahoma"/>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Tahoma"/>
                <a:ea typeface="Tahoma"/>
                <a:cs typeface="Tahoma"/>
                <a:sym typeface="Tahoma"/>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Tahoma"/>
                <a:ea typeface="Tahoma"/>
                <a:cs typeface="Tahoma"/>
                <a:sym typeface="Tahoma"/>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Tahoma"/>
                <a:ea typeface="Tahoma"/>
                <a:cs typeface="Tahoma"/>
                <a:sym typeface="Tahoma"/>
              </a:defRPr>
            </a:lvl9pPr>
          </a:lstStyle>
          <a:p/>
        </p:txBody>
      </p:sp>
      <p:sp>
        <p:nvSpPr>
          <p:cNvPr id="5" name="Google Shape;5;n"/>
          <p:cNvSpPr/>
          <p:nvPr>
            <p:ph idx="3" type="sldImg"/>
          </p:nvPr>
        </p:nvSpPr>
        <p:spPr>
          <a:xfrm>
            <a:off x="1149350" y="696912"/>
            <a:ext cx="4656137" cy="3492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927100" y="4422775"/>
            <a:ext cx="5100637" cy="4187825"/>
          </a:xfrm>
          <a:prstGeom prst="rect">
            <a:avLst/>
          </a:prstGeom>
          <a:noFill/>
          <a:ln>
            <a:noFill/>
          </a:ln>
        </p:spPr>
        <p:txBody>
          <a:bodyPr anchorCtr="0" anchor="t" bIns="46575" lIns="93150" spcFirstLastPara="1" rIns="93150" wrap="square" tIns="46575">
            <a:no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n"/>
          <p:cNvSpPr txBox="1"/>
          <p:nvPr>
            <p:ph idx="11" type="ftr"/>
          </p:nvPr>
        </p:nvSpPr>
        <p:spPr>
          <a:xfrm>
            <a:off x="0" y="8843962"/>
            <a:ext cx="3013075" cy="465137"/>
          </a:xfrm>
          <a:prstGeom prst="rect">
            <a:avLst/>
          </a:prstGeom>
          <a:noFill/>
          <a:ln>
            <a:noFill/>
          </a:ln>
        </p:spPr>
        <p:txBody>
          <a:bodyPr anchorCtr="0" anchor="b" bIns="46575" lIns="93150" spcFirstLastPara="1" rIns="93150" wrap="square" tIns="46575">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Tahoma"/>
                <a:ea typeface="Tahoma"/>
                <a:cs typeface="Tahoma"/>
                <a:sym typeface="Tahom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Tahoma"/>
                <a:ea typeface="Tahoma"/>
                <a:cs typeface="Tahoma"/>
                <a:sym typeface="Tahoma"/>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Tahoma"/>
                <a:ea typeface="Tahoma"/>
                <a:cs typeface="Tahoma"/>
                <a:sym typeface="Tahoma"/>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Tahoma"/>
                <a:ea typeface="Tahoma"/>
                <a:cs typeface="Tahoma"/>
                <a:sym typeface="Tahoma"/>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Tahoma"/>
                <a:ea typeface="Tahoma"/>
                <a:cs typeface="Tahoma"/>
                <a:sym typeface="Tahoma"/>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Tahoma"/>
                <a:ea typeface="Tahoma"/>
                <a:cs typeface="Tahoma"/>
                <a:sym typeface="Tahoma"/>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Tahoma"/>
                <a:ea typeface="Tahoma"/>
                <a:cs typeface="Tahoma"/>
                <a:sym typeface="Tahoma"/>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Tahoma"/>
                <a:ea typeface="Tahoma"/>
                <a:cs typeface="Tahoma"/>
                <a:sym typeface="Tahoma"/>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Tahoma"/>
                <a:ea typeface="Tahoma"/>
                <a:cs typeface="Tahoma"/>
                <a:sym typeface="Tahoma"/>
              </a:defRPr>
            </a:lvl9pPr>
          </a:lstStyle>
          <a:p/>
        </p:txBody>
      </p:sp>
      <p:sp>
        <p:nvSpPr>
          <p:cNvPr id="8" name="Google Shape;8;n"/>
          <p:cNvSpPr txBox="1"/>
          <p:nvPr>
            <p:ph idx="12" type="sldNum"/>
          </p:nvPr>
        </p:nvSpPr>
        <p:spPr>
          <a:xfrm>
            <a:off x="3941762" y="8843962"/>
            <a:ext cx="3013075" cy="465137"/>
          </a:xfrm>
          <a:prstGeom prst="rect">
            <a:avLst/>
          </a:prstGeom>
          <a:noFill/>
          <a:ln>
            <a:noFill/>
          </a:ln>
        </p:spPr>
        <p:txBody>
          <a:bodyPr anchorCtr="0" anchor="b" bIns="46575" lIns="93150" spcFirstLastPara="1" rIns="93150" wrap="square" tIns="4657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1:notes"/>
          <p:cNvSpPr txBox="1"/>
          <p:nvPr>
            <p:ph idx="1" type="body"/>
          </p:nvPr>
        </p:nvSpPr>
        <p:spPr>
          <a:xfrm>
            <a:off x="927100" y="4422775"/>
            <a:ext cx="5100637" cy="4187825"/>
          </a:xfrm>
          <a:prstGeom prst="rect">
            <a:avLst/>
          </a:prstGeom>
          <a:noFill/>
          <a:ln>
            <a:noFill/>
          </a:ln>
        </p:spPr>
        <p:txBody>
          <a:bodyPr anchorCtr="0" anchor="t" bIns="46575" lIns="93150" spcFirstLastPara="1" rIns="93150" wrap="square" tIns="46575">
            <a:noAutofit/>
          </a:bodyPr>
          <a:lstStyle/>
          <a:p>
            <a:pPr indent="0" lvl="0" marL="0" rtl="0" algn="l">
              <a:lnSpc>
                <a:spcPct val="100000"/>
              </a:lnSpc>
              <a:spcBef>
                <a:spcPts val="0"/>
              </a:spcBef>
              <a:spcAft>
                <a:spcPts val="0"/>
              </a:spcAft>
              <a:buSzPts val="1400"/>
              <a:buNone/>
            </a:pPr>
            <a:r>
              <a:t/>
            </a:r>
            <a:endParaRPr b="0" i="0" sz="1800" u="none" cap="none" strike="noStrike">
              <a:solidFill>
                <a:srgbClr val="000000"/>
              </a:solidFill>
              <a:latin typeface="Arial"/>
              <a:ea typeface="Arial"/>
              <a:cs typeface="Arial"/>
              <a:sym typeface="Arial"/>
            </a:endParaRPr>
          </a:p>
        </p:txBody>
      </p:sp>
      <p:sp>
        <p:nvSpPr>
          <p:cNvPr id="117" name="Google Shape;117;p1:notes"/>
          <p:cNvSpPr/>
          <p:nvPr>
            <p:ph idx="2" type="sldImg"/>
          </p:nvPr>
        </p:nvSpPr>
        <p:spPr>
          <a:xfrm>
            <a:off x="1149350" y="696912"/>
            <a:ext cx="4656137" cy="3492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0:notes"/>
          <p:cNvSpPr txBox="1"/>
          <p:nvPr>
            <p:ph idx="1" type="body"/>
          </p:nvPr>
        </p:nvSpPr>
        <p:spPr>
          <a:xfrm>
            <a:off x="927100" y="4422775"/>
            <a:ext cx="5100637" cy="4187825"/>
          </a:xfrm>
          <a:prstGeom prst="rect">
            <a:avLst/>
          </a:prstGeom>
          <a:noFill/>
          <a:ln>
            <a:noFill/>
          </a:ln>
        </p:spPr>
        <p:txBody>
          <a:bodyPr anchorCtr="0" anchor="t" bIns="46575" lIns="93150" spcFirstLastPara="1" rIns="93150" wrap="square" tIns="46575">
            <a:noAutofit/>
          </a:bodyPr>
          <a:lstStyle/>
          <a:p>
            <a:pPr indent="0" lvl="0" marL="0" rtl="0" algn="l">
              <a:lnSpc>
                <a:spcPct val="100000"/>
              </a:lnSpc>
              <a:spcBef>
                <a:spcPts val="0"/>
              </a:spcBef>
              <a:spcAft>
                <a:spcPts val="0"/>
              </a:spcAft>
              <a:buSzPts val="1400"/>
              <a:buNone/>
            </a:pPr>
            <a:r>
              <a:t/>
            </a:r>
            <a:endParaRPr b="0" i="0" sz="1800" u="none" cap="none" strike="noStrike">
              <a:solidFill>
                <a:srgbClr val="000000"/>
              </a:solidFill>
              <a:latin typeface="Arial"/>
              <a:ea typeface="Arial"/>
              <a:cs typeface="Arial"/>
              <a:sym typeface="Arial"/>
            </a:endParaRPr>
          </a:p>
        </p:txBody>
      </p:sp>
      <p:sp>
        <p:nvSpPr>
          <p:cNvPr id="187" name="Google Shape;187;p10:notes"/>
          <p:cNvSpPr/>
          <p:nvPr>
            <p:ph idx="2" type="sldImg"/>
          </p:nvPr>
        </p:nvSpPr>
        <p:spPr>
          <a:xfrm>
            <a:off x="1149350" y="696912"/>
            <a:ext cx="4656137" cy="3492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1:notes"/>
          <p:cNvSpPr txBox="1"/>
          <p:nvPr>
            <p:ph idx="1" type="body"/>
          </p:nvPr>
        </p:nvSpPr>
        <p:spPr>
          <a:xfrm>
            <a:off x="927100" y="4422775"/>
            <a:ext cx="5100637" cy="4187825"/>
          </a:xfrm>
          <a:prstGeom prst="rect">
            <a:avLst/>
          </a:prstGeom>
          <a:noFill/>
          <a:ln>
            <a:noFill/>
          </a:ln>
        </p:spPr>
        <p:txBody>
          <a:bodyPr anchorCtr="0" anchor="t" bIns="46575" lIns="93150" spcFirstLastPara="1" rIns="93150" wrap="square" tIns="46575">
            <a:noAutofit/>
          </a:bodyPr>
          <a:lstStyle/>
          <a:p>
            <a:pPr indent="0" lvl="0" marL="0" rtl="0" algn="l">
              <a:lnSpc>
                <a:spcPct val="100000"/>
              </a:lnSpc>
              <a:spcBef>
                <a:spcPts val="0"/>
              </a:spcBef>
              <a:spcAft>
                <a:spcPts val="0"/>
              </a:spcAft>
              <a:buSzPts val="1400"/>
              <a:buNone/>
            </a:pPr>
            <a:r>
              <a:t/>
            </a:r>
            <a:endParaRPr b="0" i="0" sz="1800" u="none" cap="none" strike="noStrike">
              <a:solidFill>
                <a:srgbClr val="000000"/>
              </a:solidFill>
              <a:latin typeface="Arial"/>
              <a:ea typeface="Arial"/>
              <a:cs typeface="Arial"/>
              <a:sym typeface="Arial"/>
            </a:endParaRPr>
          </a:p>
        </p:txBody>
      </p:sp>
      <p:sp>
        <p:nvSpPr>
          <p:cNvPr id="195" name="Google Shape;195;p11:notes"/>
          <p:cNvSpPr/>
          <p:nvPr>
            <p:ph idx="2" type="sldImg"/>
          </p:nvPr>
        </p:nvSpPr>
        <p:spPr>
          <a:xfrm>
            <a:off x="1149350" y="696912"/>
            <a:ext cx="4656137" cy="3492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2:notes"/>
          <p:cNvSpPr txBox="1"/>
          <p:nvPr>
            <p:ph idx="1" type="body"/>
          </p:nvPr>
        </p:nvSpPr>
        <p:spPr>
          <a:xfrm>
            <a:off x="927100" y="4422775"/>
            <a:ext cx="5100637" cy="4187825"/>
          </a:xfrm>
          <a:prstGeom prst="rect">
            <a:avLst/>
          </a:prstGeom>
          <a:noFill/>
          <a:ln>
            <a:noFill/>
          </a:ln>
        </p:spPr>
        <p:txBody>
          <a:bodyPr anchorCtr="0" anchor="t" bIns="46575" lIns="93150" spcFirstLastPara="1" rIns="93150" wrap="square" tIns="46575">
            <a:noAutofit/>
          </a:bodyPr>
          <a:lstStyle/>
          <a:p>
            <a:pPr indent="0" lvl="0" marL="0" rtl="0" algn="l">
              <a:lnSpc>
                <a:spcPct val="100000"/>
              </a:lnSpc>
              <a:spcBef>
                <a:spcPts val="0"/>
              </a:spcBef>
              <a:spcAft>
                <a:spcPts val="0"/>
              </a:spcAft>
              <a:buSzPts val="1400"/>
              <a:buNone/>
            </a:pPr>
            <a:r>
              <a:t/>
            </a:r>
            <a:endParaRPr b="0" i="0" sz="1800" u="none" cap="none" strike="noStrike">
              <a:solidFill>
                <a:srgbClr val="000000"/>
              </a:solidFill>
              <a:latin typeface="Arial"/>
              <a:ea typeface="Arial"/>
              <a:cs typeface="Arial"/>
              <a:sym typeface="Arial"/>
            </a:endParaRPr>
          </a:p>
        </p:txBody>
      </p:sp>
      <p:sp>
        <p:nvSpPr>
          <p:cNvPr id="203" name="Google Shape;203;p12:notes"/>
          <p:cNvSpPr/>
          <p:nvPr>
            <p:ph idx="2" type="sldImg"/>
          </p:nvPr>
        </p:nvSpPr>
        <p:spPr>
          <a:xfrm>
            <a:off x="1149350" y="696912"/>
            <a:ext cx="4656137" cy="3492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3:notes"/>
          <p:cNvSpPr txBox="1"/>
          <p:nvPr>
            <p:ph idx="1" type="body"/>
          </p:nvPr>
        </p:nvSpPr>
        <p:spPr>
          <a:xfrm>
            <a:off x="927100" y="4422775"/>
            <a:ext cx="5100637" cy="4187825"/>
          </a:xfrm>
          <a:prstGeom prst="rect">
            <a:avLst/>
          </a:prstGeom>
          <a:noFill/>
          <a:ln>
            <a:noFill/>
          </a:ln>
        </p:spPr>
        <p:txBody>
          <a:bodyPr anchorCtr="0" anchor="t" bIns="46575" lIns="93150" spcFirstLastPara="1" rIns="93150" wrap="square" tIns="46575">
            <a:noAutofit/>
          </a:bodyPr>
          <a:lstStyle/>
          <a:p>
            <a:pPr indent="0" lvl="0" marL="0" rtl="0" algn="l">
              <a:lnSpc>
                <a:spcPct val="100000"/>
              </a:lnSpc>
              <a:spcBef>
                <a:spcPts val="0"/>
              </a:spcBef>
              <a:spcAft>
                <a:spcPts val="0"/>
              </a:spcAft>
              <a:buSzPts val="1400"/>
              <a:buNone/>
            </a:pPr>
            <a:r>
              <a:t/>
            </a:r>
            <a:endParaRPr b="0" i="0" sz="1800" u="none" cap="none" strike="noStrike">
              <a:solidFill>
                <a:srgbClr val="000000"/>
              </a:solidFill>
              <a:latin typeface="Arial"/>
              <a:ea typeface="Arial"/>
              <a:cs typeface="Arial"/>
              <a:sym typeface="Arial"/>
            </a:endParaRPr>
          </a:p>
        </p:txBody>
      </p:sp>
      <p:sp>
        <p:nvSpPr>
          <p:cNvPr id="210" name="Google Shape;210;p13:notes"/>
          <p:cNvSpPr/>
          <p:nvPr>
            <p:ph idx="2" type="sldImg"/>
          </p:nvPr>
        </p:nvSpPr>
        <p:spPr>
          <a:xfrm>
            <a:off x="1149350" y="696912"/>
            <a:ext cx="4656137" cy="3492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4:notes"/>
          <p:cNvSpPr txBox="1"/>
          <p:nvPr/>
        </p:nvSpPr>
        <p:spPr>
          <a:xfrm>
            <a:off x="3941762" y="8843962"/>
            <a:ext cx="3013075" cy="465137"/>
          </a:xfrm>
          <a:prstGeom prst="rect">
            <a:avLst/>
          </a:prstGeom>
          <a:noFill/>
          <a:ln>
            <a:noFill/>
          </a:ln>
        </p:spPr>
        <p:txBody>
          <a:bodyPr anchorCtr="0" anchor="b" bIns="46575" lIns="93150" spcFirstLastPara="1" rIns="93150" wrap="square" tIns="4657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217" name="Google Shape;217;p14:notes"/>
          <p:cNvSpPr/>
          <p:nvPr>
            <p:ph idx="2" type="sldImg"/>
          </p:nvPr>
        </p:nvSpPr>
        <p:spPr>
          <a:xfrm>
            <a:off x="1149350" y="696912"/>
            <a:ext cx="4656137" cy="34925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8" name="Google Shape;218;p14:notes"/>
          <p:cNvSpPr txBox="1"/>
          <p:nvPr>
            <p:ph idx="1" type="body"/>
          </p:nvPr>
        </p:nvSpPr>
        <p:spPr>
          <a:xfrm>
            <a:off x="927100" y="4422775"/>
            <a:ext cx="5100637" cy="4187825"/>
          </a:xfrm>
          <a:prstGeom prst="rect">
            <a:avLst/>
          </a:prstGeom>
          <a:noFill/>
          <a:ln>
            <a:noFill/>
          </a:ln>
        </p:spPr>
        <p:txBody>
          <a:bodyPr anchorCtr="0" anchor="t" bIns="46575" lIns="93150" spcFirstLastPara="1" rIns="93150" wrap="square" tIns="46575">
            <a:noAutofit/>
          </a:bodyPr>
          <a:lstStyle/>
          <a:p>
            <a:pPr indent="0" lvl="0" marL="0" rtl="0" algn="l">
              <a:lnSpc>
                <a:spcPct val="100000"/>
              </a:lnSpc>
              <a:spcBef>
                <a:spcPts val="0"/>
              </a:spcBef>
              <a:spcAft>
                <a:spcPts val="0"/>
              </a:spcAft>
              <a:buSzPts val="1800"/>
              <a:buNone/>
            </a:pPr>
            <a:r>
              <a:rPr lang="en-US"/>
              <a:t>This section describes</a:t>
            </a:r>
            <a:endParaRPr/>
          </a:p>
          <a:p>
            <a:pPr indent="0" lvl="0" marL="0" rtl="0" algn="l">
              <a:lnSpc>
                <a:spcPct val="100000"/>
              </a:lnSpc>
              <a:spcBef>
                <a:spcPts val="0"/>
              </a:spcBef>
              <a:spcAft>
                <a:spcPts val="0"/>
              </a:spcAft>
              <a:buSzPts val="1800"/>
              <a:buNone/>
            </a:pPr>
            <a:r>
              <a:rPr lang="en-US"/>
              <a:t>three popular attribute selection measures—</a:t>
            </a:r>
            <a:r>
              <a:rPr i="1" lang="en-US"/>
              <a:t>information gain, gain ratio</a:t>
            </a:r>
            <a:r>
              <a:rPr lang="en-US"/>
              <a:t>, and </a:t>
            </a:r>
            <a:r>
              <a:rPr i="1" lang="en-US"/>
              <a:t>Gini index</a:t>
            </a:r>
            <a:endParaRPr i="1"/>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5:notes"/>
          <p:cNvSpPr txBox="1"/>
          <p:nvPr/>
        </p:nvSpPr>
        <p:spPr>
          <a:xfrm>
            <a:off x="3941762" y="8843962"/>
            <a:ext cx="3013075" cy="465137"/>
          </a:xfrm>
          <a:prstGeom prst="rect">
            <a:avLst/>
          </a:prstGeom>
          <a:noFill/>
          <a:ln>
            <a:noFill/>
          </a:ln>
        </p:spPr>
        <p:txBody>
          <a:bodyPr anchorCtr="0" anchor="b" bIns="46575" lIns="93150" spcFirstLastPara="1" rIns="93150" wrap="square" tIns="4657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225" name="Google Shape;225;p15:notes"/>
          <p:cNvSpPr/>
          <p:nvPr>
            <p:ph idx="2" type="sldImg"/>
          </p:nvPr>
        </p:nvSpPr>
        <p:spPr>
          <a:xfrm>
            <a:off x="1149350" y="696912"/>
            <a:ext cx="4656137" cy="34925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6" name="Google Shape;226;p15:notes"/>
          <p:cNvSpPr txBox="1"/>
          <p:nvPr>
            <p:ph idx="1" type="body"/>
          </p:nvPr>
        </p:nvSpPr>
        <p:spPr>
          <a:xfrm>
            <a:off x="927100" y="4422775"/>
            <a:ext cx="5100637" cy="4187825"/>
          </a:xfrm>
          <a:prstGeom prst="rect">
            <a:avLst/>
          </a:prstGeom>
          <a:noFill/>
          <a:ln>
            <a:noFill/>
          </a:ln>
        </p:spPr>
        <p:txBody>
          <a:bodyPr anchorCtr="0" anchor="t" bIns="46575" lIns="93150" spcFirstLastPara="1" rIns="93150" wrap="square" tIns="46575">
            <a:noAutofit/>
          </a:bodyPr>
          <a:lstStyle/>
          <a:p>
            <a:pPr indent="0" lvl="0" marL="0" rtl="0" algn="l">
              <a:lnSpc>
                <a:spcPct val="100000"/>
              </a:lnSpc>
              <a:spcBef>
                <a:spcPts val="0"/>
              </a:spcBef>
              <a:spcAft>
                <a:spcPts val="0"/>
              </a:spcAft>
              <a:buSzPts val="1800"/>
              <a:buNone/>
            </a:pPr>
            <a:r>
              <a:rPr lang="en-US"/>
              <a:t>This section describes</a:t>
            </a:r>
            <a:endParaRPr/>
          </a:p>
          <a:p>
            <a:pPr indent="0" lvl="0" marL="0" rtl="0" algn="l">
              <a:lnSpc>
                <a:spcPct val="100000"/>
              </a:lnSpc>
              <a:spcBef>
                <a:spcPts val="0"/>
              </a:spcBef>
              <a:spcAft>
                <a:spcPts val="0"/>
              </a:spcAft>
              <a:buSzPts val="1800"/>
              <a:buNone/>
            </a:pPr>
            <a:r>
              <a:rPr lang="en-US"/>
              <a:t>three popular attribute selection measures—</a:t>
            </a:r>
            <a:r>
              <a:rPr i="1" lang="en-US"/>
              <a:t>information gain, gain ratio</a:t>
            </a:r>
            <a:r>
              <a:rPr lang="en-US"/>
              <a:t>, and </a:t>
            </a:r>
            <a:r>
              <a:rPr i="1" lang="en-US"/>
              <a:t>Gini index</a:t>
            </a:r>
            <a:endParaRPr i="1"/>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16:notes"/>
          <p:cNvSpPr txBox="1"/>
          <p:nvPr/>
        </p:nvSpPr>
        <p:spPr>
          <a:xfrm>
            <a:off x="3941762" y="8843962"/>
            <a:ext cx="3013075" cy="465137"/>
          </a:xfrm>
          <a:prstGeom prst="rect">
            <a:avLst/>
          </a:prstGeom>
          <a:noFill/>
          <a:ln>
            <a:noFill/>
          </a:ln>
        </p:spPr>
        <p:txBody>
          <a:bodyPr anchorCtr="0" anchor="b" bIns="46575" lIns="93150" spcFirstLastPara="1" rIns="93150" wrap="square" tIns="4657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233" name="Google Shape;233;p16:notes"/>
          <p:cNvSpPr/>
          <p:nvPr>
            <p:ph idx="2" type="sldImg"/>
          </p:nvPr>
        </p:nvSpPr>
        <p:spPr>
          <a:xfrm>
            <a:off x="1149350" y="696912"/>
            <a:ext cx="4656137" cy="34925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4" name="Google Shape;234;p16:notes"/>
          <p:cNvSpPr txBox="1"/>
          <p:nvPr>
            <p:ph idx="1" type="body"/>
          </p:nvPr>
        </p:nvSpPr>
        <p:spPr>
          <a:xfrm>
            <a:off x="927100" y="4422775"/>
            <a:ext cx="5100637" cy="4187825"/>
          </a:xfrm>
          <a:prstGeom prst="rect">
            <a:avLst/>
          </a:prstGeom>
          <a:noFill/>
          <a:ln>
            <a:noFill/>
          </a:ln>
        </p:spPr>
        <p:txBody>
          <a:bodyPr anchorCtr="0" anchor="t" bIns="46575" lIns="93150" spcFirstLastPara="1" rIns="93150" wrap="square" tIns="46575">
            <a:noAutofit/>
          </a:bodyPr>
          <a:lstStyle/>
          <a:p>
            <a:pPr indent="0" lvl="0" marL="0" rtl="0" algn="l">
              <a:lnSpc>
                <a:spcPct val="100000"/>
              </a:lnSpc>
              <a:spcBef>
                <a:spcPts val="0"/>
              </a:spcBef>
              <a:spcAft>
                <a:spcPts val="0"/>
              </a:spcAft>
              <a:buSzPts val="1800"/>
              <a:buNone/>
            </a:pPr>
            <a:r>
              <a:rPr lang="en-US"/>
              <a:t>A log function to the base 2 is used, because the information is encoded in bits.</a:t>
            </a:r>
            <a:endParaRPr/>
          </a:p>
          <a:p>
            <a:pPr indent="0" lvl="0" marL="0" rtl="0" algn="l">
              <a:lnSpc>
                <a:spcPct val="100000"/>
              </a:lnSpc>
              <a:spcBef>
                <a:spcPts val="0"/>
              </a:spcBef>
              <a:spcAft>
                <a:spcPts val="0"/>
              </a:spcAft>
              <a:buSzPts val="1800"/>
              <a:buNone/>
            </a:pPr>
            <a:r>
              <a:t/>
            </a:r>
            <a:endParaRPr/>
          </a:p>
          <a:p>
            <a:pPr indent="0" lvl="0" marL="0" rtl="0" algn="l">
              <a:lnSpc>
                <a:spcPct val="100000"/>
              </a:lnSpc>
              <a:spcBef>
                <a:spcPts val="0"/>
              </a:spcBef>
              <a:spcAft>
                <a:spcPts val="0"/>
              </a:spcAft>
              <a:buSzPts val="1800"/>
              <a:buNone/>
            </a:pPr>
            <a:r>
              <a:rPr i="1" lang="en-US"/>
              <a:t>Info</a:t>
            </a:r>
            <a:r>
              <a:rPr lang="en-US"/>
              <a:t>(</a:t>
            </a:r>
            <a:r>
              <a:rPr i="1" lang="en-US"/>
              <a:t>D</a:t>
            </a:r>
            <a:r>
              <a:rPr lang="en-US"/>
              <a:t>) is just the average amount of information needed to identify the class label of a tuple in </a:t>
            </a:r>
            <a:r>
              <a:rPr i="1" lang="en-US"/>
              <a:t>D</a:t>
            </a:r>
            <a:r>
              <a:rPr lang="en-US"/>
              <a:t>.</a:t>
            </a:r>
            <a:endParaRPr/>
          </a:p>
          <a:p>
            <a:pPr indent="0" lvl="0" marL="0" rtl="0" algn="l">
              <a:lnSpc>
                <a:spcPct val="100000"/>
              </a:lnSpc>
              <a:spcBef>
                <a:spcPts val="0"/>
              </a:spcBef>
              <a:spcAft>
                <a:spcPts val="0"/>
              </a:spcAft>
              <a:buSzPts val="1800"/>
              <a:buNone/>
            </a:pPr>
            <a:r>
              <a:t/>
            </a:r>
            <a:endParaRPr/>
          </a:p>
          <a:p>
            <a:pPr indent="0" lvl="0" marL="0" rtl="0" algn="l">
              <a:lnSpc>
                <a:spcPct val="100000"/>
              </a:lnSpc>
              <a:spcBef>
                <a:spcPts val="0"/>
              </a:spcBef>
              <a:spcAft>
                <a:spcPts val="0"/>
              </a:spcAft>
              <a:buSzPts val="1800"/>
              <a:buNone/>
            </a:pPr>
            <a:r>
              <a:rPr i="1" lang="en-US"/>
              <a:t>Info</a:t>
            </a:r>
            <a:r>
              <a:rPr baseline="-25000" i="1" lang="en-US"/>
              <a:t>A</a:t>
            </a:r>
            <a:r>
              <a:rPr lang="en-US"/>
              <a:t>(</a:t>
            </a:r>
            <a:r>
              <a:rPr i="1" lang="en-US"/>
              <a:t>D</a:t>
            </a:r>
            <a:r>
              <a:rPr lang="en-US"/>
              <a:t>) is the expected information required to classify a tuple from </a:t>
            </a:r>
            <a:r>
              <a:rPr i="1" lang="en-US"/>
              <a:t>D </a:t>
            </a:r>
            <a:r>
              <a:rPr lang="en-US"/>
              <a:t>based on the partitioning by </a:t>
            </a:r>
            <a:r>
              <a:rPr i="1" lang="en-US"/>
              <a:t>A</a:t>
            </a:r>
            <a:r>
              <a:rPr lang="en-US"/>
              <a:t>. The </a:t>
            </a:r>
            <a:r>
              <a:rPr b="1" lang="en-US"/>
              <a:t>smaller</a:t>
            </a:r>
            <a:r>
              <a:rPr lang="en-US"/>
              <a:t> the expected information (still) required, the </a:t>
            </a:r>
            <a:r>
              <a:rPr b="1" lang="en-US"/>
              <a:t>greater</a:t>
            </a:r>
            <a:r>
              <a:rPr lang="en-US"/>
              <a:t> the </a:t>
            </a:r>
            <a:r>
              <a:rPr b="1" lang="en-US"/>
              <a:t>purity</a:t>
            </a:r>
            <a:r>
              <a:rPr lang="en-US"/>
              <a:t> of the partitions.</a:t>
            </a:r>
            <a:endParaRPr/>
          </a:p>
          <a:p>
            <a:pPr indent="0" lvl="0" marL="0" rtl="0" algn="l">
              <a:lnSpc>
                <a:spcPct val="100000"/>
              </a:lnSpc>
              <a:spcBef>
                <a:spcPts val="0"/>
              </a:spcBef>
              <a:spcAft>
                <a:spcPts val="0"/>
              </a:spcAft>
              <a:buSzPts val="1800"/>
              <a:buNone/>
            </a:pPr>
            <a:r>
              <a:t/>
            </a:r>
            <a:endParaRPr/>
          </a:p>
          <a:p>
            <a:pPr indent="0" lvl="0" marL="0" rtl="0" algn="l">
              <a:lnSpc>
                <a:spcPct val="100000"/>
              </a:lnSpc>
              <a:spcBef>
                <a:spcPts val="0"/>
              </a:spcBef>
              <a:spcAft>
                <a:spcPts val="0"/>
              </a:spcAft>
              <a:buSzPts val="1800"/>
              <a:buNone/>
            </a:pPr>
            <a:r>
              <a:rPr i="1" lang="en-US"/>
              <a:t>Gain</a:t>
            </a:r>
            <a:r>
              <a:rPr lang="en-US"/>
              <a:t>(</a:t>
            </a:r>
            <a:r>
              <a:rPr i="1" lang="en-US"/>
              <a:t>A</a:t>
            </a:r>
            <a:r>
              <a:rPr lang="en-US"/>
              <a:t>) tells us how much would be gained by branching on </a:t>
            </a:r>
            <a:r>
              <a:rPr i="1" lang="en-US"/>
              <a:t>A</a:t>
            </a:r>
            <a:r>
              <a:rPr lang="en-US"/>
              <a:t>.</a:t>
            </a:r>
            <a:endParaRPr/>
          </a:p>
          <a:p>
            <a:pPr indent="0" lvl="0" marL="0" rtl="0" algn="l">
              <a:lnSpc>
                <a:spcPct val="100000"/>
              </a:lnSpc>
              <a:spcBef>
                <a:spcPts val="0"/>
              </a:spcBef>
              <a:spcAft>
                <a:spcPts val="0"/>
              </a:spcAft>
              <a:buSzPts val="1800"/>
              <a:buNone/>
            </a:pPr>
            <a:r>
              <a:rPr lang="en-US"/>
              <a:t>The attribute </a:t>
            </a:r>
            <a:r>
              <a:rPr i="1" lang="en-US"/>
              <a:t>A </a:t>
            </a:r>
            <a:r>
              <a:rPr lang="en-US"/>
              <a:t>with the </a:t>
            </a:r>
            <a:r>
              <a:rPr b="1" lang="en-US"/>
              <a:t>highest information gain</a:t>
            </a:r>
            <a:r>
              <a:rPr lang="en-US"/>
              <a:t>, </a:t>
            </a:r>
            <a:r>
              <a:rPr i="1" lang="en-US"/>
              <a:t>Gain</a:t>
            </a:r>
            <a:r>
              <a:rPr lang="en-US"/>
              <a:t>(</a:t>
            </a:r>
            <a:r>
              <a:rPr i="1" lang="en-US"/>
              <a:t>A</a:t>
            </a:r>
            <a:r>
              <a:rPr lang="en-US"/>
              <a:t>), is chosen as the splitting</a:t>
            </a:r>
            <a:endParaRPr/>
          </a:p>
          <a:p>
            <a:pPr indent="0" lvl="0" marL="0" rtl="0" algn="l">
              <a:lnSpc>
                <a:spcPct val="100000"/>
              </a:lnSpc>
              <a:spcBef>
                <a:spcPts val="0"/>
              </a:spcBef>
              <a:spcAft>
                <a:spcPts val="0"/>
              </a:spcAft>
              <a:buSzPts val="1800"/>
              <a:buNone/>
            </a:pPr>
            <a:r>
              <a:rPr lang="en-US"/>
              <a:t>attribute at node </a:t>
            </a:r>
            <a:r>
              <a:rPr i="1" lang="en-US"/>
              <a:t>N</a:t>
            </a:r>
            <a:r>
              <a:rPr lang="en-US"/>
              <a:t>.</a:t>
            </a:r>
            <a:endParaRPr/>
          </a:p>
          <a:p>
            <a:pPr indent="0" lvl="0" marL="0" rtl="0" algn="l">
              <a:lnSpc>
                <a:spcPct val="100000"/>
              </a:lnSpc>
              <a:spcBef>
                <a:spcPts val="0"/>
              </a:spcBef>
              <a:spcAft>
                <a:spcPts val="0"/>
              </a:spcAft>
              <a:buSzPts val="1800"/>
              <a:buNone/>
            </a:pPr>
            <a:r>
              <a:rPr lang="en-US"/>
              <a:t>I : the expected information needed to classify a given sample</a:t>
            </a:r>
            <a:endParaRPr/>
          </a:p>
          <a:p>
            <a:pPr indent="0" lvl="0" marL="0" rtl="0" algn="l">
              <a:lnSpc>
                <a:spcPct val="100000"/>
              </a:lnSpc>
              <a:spcBef>
                <a:spcPts val="0"/>
              </a:spcBef>
              <a:spcAft>
                <a:spcPts val="0"/>
              </a:spcAft>
              <a:buSzPts val="1800"/>
              <a:buNone/>
            </a:pPr>
            <a:r>
              <a:rPr lang="en-US"/>
              <a:t>E (entropy) : expected information based on the partitioning into subsets by A</a:t>
            </a:r>
            <a:endParaRPr/>
          </a:p>
          <a:p>
            <a:pPr indent="0" lvl="0" marL="0" rtl="0" algn="l">
              <a:lnSpc>
                <a:spcPct val="100000"/>
              </a:lnSpc>
              <a:spcBef>
                <a:spcPts val="0"/>
              </a:spcBef>
              <a:spcAft>
                <a:spcPts val="0"/>
              </a:spcAft>
              <a:buSzPts val="1800"/>
              <a:buNone/>
            </a:pPr>
            <a:r>
              <a:rPr lang="en-US"/>
              <a:t> </a:t>
            </a:r>
            <a:endParaRPr/>
          </a:p>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17:notes"/>
          <p:cNvSpPr txBox="1"/>
          <p:nvPr>
            <p:ph idx="1" type="body"/>
          </p:nvPr>
        </p:nvSpPr>
        <p:spPr>
          <a:xfrm>
            <a:off x="927100" y="4422775"/>
            <a:ext cx="5100637" cy="4187825"/>
          </a:xfrm>
          <a:prstGeom prst="rect">
            <a:avLst/>
          </a:prstGeom>
          <a:noFill/>
          <a:ln>
            <a:noFill/>
          </a:ln>
        </p:spPr>
        <p:txBody>
          <a:bodyPr anchorCtr="0" anchor="t" bIns="46575" lIns="93150" spcFirstLastPara="1" rIns="93150" wrap="square" tIns="46575">
            <a:noAutofit/>
          </a:bodyPr>
          <a:lstStyle/>
          <a:p>
            <a:pPr indent="0" lvl="0" marL="0" rtl="0" algn="l">
              <a:lnSpc>
                <a:spcPct val="100000"/>
              </a:lnSpc>
              <a:spcBef>
                <a:spcPts val="0"/>
              </a:spcBef>
              <a:spcAft>
                <a:spcPts val="0"/>
              </a:spcAft>
              <a:buSzPts val="1400"/>
              <a:buNone/>
            </a:pPr>
            <a:r>
              <a:t/>
            </a:r>
            <a:endParaRPr b="0" i="0" sz="1800" u="none" cap="none" strike="noStrike">
              <a:solidFill>
                <a:srgbClr val="000000"/>
              </a:solidFill>
              <a:latin typeface="Arial"/>
              <a:ea typeface="Arial"/>
              <a:cs typeface="Arial"/>
              <a:sym typeface="Arial"/>
            </a:endParaRPr>
          </a:p>
        </p:txBody>
      </p:sp>
      <p:sp>
        <p:nvSpPr>
          <p:cNvPr id="245" name="Google Shape;245;p17:notes"/>
          <p:cNvSpPr/>
          <p:nvPr>
            <p:ph idx="2" type="sldImg"/>
          </p:nvPr>
        </p:nvSpPr>
        <p:spPr>
          <a:xfrm>
            <a:off x="1149350" y="696912"/>
            <a:ext cx="4656137" cy="3492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18:notes"/>
          <p:cNvSpPr txBox="1"/>
          <p:nvPr>
            <p:ph idx="1" type="body"/>
          </p:nvPr>
        </p:nvSpPr>
        <p:spPr>
          <a:xfrm>
            <a:off x="927100" y="4422775"/>
            <a:ext cx="5100637" cy="4187825"/>
          </a:xfrm>
          <a:prstGeom prst="rect">
            <a:avLst/>
          </a:prstGeom>
          <a:noFill/>
          <a:ln>
            <a:noFill/>
          </a:ln>
        </p:spPr>
        <p:txBody>
          <a:bodyPr anchorCtr="0" anchor="t" bIns="46575" lIns="93150" spcFirstLastPara="1" rIns="93150" wrap="square" tIns="46575">
            <a:noAutofit/>
          </a:bodyPr>
          <a:lstStyle/>
          <a:p>
            <a:pPr indent="0" lvl="0" marL="0" rtl="0" algn="l">
              <a:lnSpc>
                <a:spcPct val="100000"/>
              </a:lnSpc>
              <a:spcBef>
                <a:spcPts val="0"/>
              </a:spcBef>
              <a:spcAft>
                <a:spcPts val="0"/>
              </a:spcAft>
              <a:buSzPts val="1400"/>
              <a:buNone/>
            </a:pPr>
            <a:r>
              <a:t/>
            </a:r>
            <a:endParaRPr b="0" i="0" sz="1800" u="none" cap="none" strike="noStrike">
              <a:solidFill>
                <a:srgbClr val="000000"/>
              </a:solidFill>
              <a:latin typeface="Arial"/>
              <a:ea typeface="Arial"/>
              <a:cs typeface="Arial"/>
              <a:sym typeface="Arial"/>
            </a:endParaRPr>
          </a:p>
        </p:txBody>
      </p:sp>
      <p:sp>
        <p:nvSpPr>
          <p:cNvPr id="256" name="Google Shape;256;p18:notes"/>
          <p:cNvSpPr/>
          <p:nvPr>
            <p:ph idx="2" type="sldImg"/>
          </p:nvPr>
        </p:nvSpPr>
        <p:spPr>
          <a:xfrm>
            <a:off x="1149350" y="696912"/>
            <a:ext cx="4656137" cy="3492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19:notes"/>
          <p:cNvSpPr txBox="1"/>
          <p:nvPr>
            <p:ph idx="1" type="body"/>
          </p:nvPr>
        </p:nvSpPr>
        <p:spPr>
          <a:xfrm>
            <a:off x="927100" y="4422775"/>
            <a:ext cx="5100637" cy="4187825"/>
          </a:xfrm>
          <a:prstGeom prst="rect">
            <a:avLst/>
          </a:prstGeom>
          <a:noFill/>
          <a:ln>
            <a:noFill/>
          </a:ln>
        </p:spPr>
        <p:txBody>
          <a:bodyPr anchorCtr="0" anchor="t" bIns="46575" lIns="93150" spcFirstLastPara="1" rIns="93150" wrap="square" tIns="46575">
            <a:noAutofit/>
          </a:bodyPr>
          <a:lstStyle/>
          <a:p>
            <a:pPr indent="0" lvl="0" marL="0" rtl="0" algn="l">
              <a:lnSpc>
                <a:spcPct val="100000"/>
              </a:lnSpc>
              <a:spcBef>
                <a:spcPts val="0"/>
              </a:spcBef>
              <a:spcAft>
                <a:spcPts val="0"/>
              </a:spcAft>
              <a:buSzPts val="1400"/>
              <a:buNone/>
            </a:pPr>
            <a:r>
              <a:t/>
            </a:r>
            <a:endParaRPr b="0" i="0" sz="1800" u="none" cap="none" strike="noStrike">
              <a:solidFill>
                <a:srgbClr val="000000"/>
              </a:solidFill>
              <a:latin typeface="Arial"/>
              <a:ea typeface="Arial"/>
              <a:cs typeface="Arial"/>
              <a:sym typeface="Arial"/>
            </a:endParaRPr>
          </a:p>
        </p:txBody>
      </p:sp>
      <p:sp>
        <p:nvSpPr>
          <p:cNvPr id="263" name="Google Shape;263;p19:notes"/>
          <p:cNvSpPr/>
          <p:nvPr>
            <p:ph idx="2" type="sldImg"/>
          </p:nvPr>
        </p:nvSpPr>
        <p:spPr>
          <a:xfrm>
            <a:off x="1149350" y="696912"/>
            <a:ext cx="4656137" cy="3492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2:notes"/>
          <p:cNvSpPr txBox="1"/>
          <p:nvPr/>
        </p:nvSpPr>
        <p:spPr>
          <a:xfrm>
            <a:off x="3941762" y="8843962"/>
            <a:ext cx="3013075" cy="465137"/>
          </a:xfrm>
          <a:prstGeom prst="rect">
            <a:avLst/>
          </a:prstGeom>
          <a:noFill/>
          <a:ln>
            <a:noFill/>
          </a:ln>
        </p:spPr>
        <p:txBody>
          <a:bodyPr anchorCtr="0" anchor="b" bIns="46575" lIns="93150" spcFirstLastPara="1" rIns="93150" wrap="square" tIns="4657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124" name="Google Shape;124;p2:notes"/>
          <p:cNvSpPr/>
          <p:nvPr>
            <p:ph idx="2" type="sldImg"/>
          </p:nvPr>
        </p:nvSpPr>
        <p:spPr>
          <a:xfrm>
            <a:off x="1131887" y="704850"/>
            <a:ext cx="4695825" cy="347821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125" name="Google Shape;125;p2:notes"/>
          <p:cNvSpPr txBox="1"/>
          <p:nvPr>
            <p:ph idx="1" type="body"/>
          </p:nvPr>
        </p:nvSpPr>
        <p:spPr>
          <a:xfrm>
            <a:off x="927100" y="4422775"/>
            <a:ext cx="5100637" cy="4189412"/>
          </a:xfrm>
          <a:prstGeom prst="rect">
            <a:avLst/>
          </a:prstGeom>
          <a:noFill/>
          <a:ln>
            <a:noFill/>
          </a:ln>
        </p:spPr>
        <p:txBody>
          <a:bodyPr anchorCtr="0" anchor="t" bIns="43650" lIns="87325" spcFirstLastPara="1" rIns="87325" wrap="square" tIns="43650">
            <a:noAutofit/>
          </a:bodyPr>
          <a:lstStyle/>
          <a:p>
            <a:pPr indent="0" lvl="0" marL="0" rtl="0" algn="l">
              <a:lnSpc>
                <a:spcPct val="100000"/>
              </a:lnSpc>
              <a:spcBef>
                <a:spcPts val="0"/>
              </a:spcBef>
              <a:spcAft>
                <a:spcPts val="0"/>
              </a:spcAft>
              <a:buSzPts val="1400"/>
              <a:buNone/>
            </a:pPr>
            <a:r>
              <a:t/>
            </a:r>
            <a:endParaRPr b="0" i="0" sz="1800" u="none" cap="none" strike="noStrike">
              <a:solidFill>
                <a:srgbClr val="000000"/>
              </a:solidFill>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20:notes"/>
          <p:cNvSpPr/>
          <p:nvPr>
            <p:ph idx="2" type="sldImg"/>
          </p:nvPr>
        </p:nvSpPr>
        <p:spPr>
          <a:xfrm>
            <a:off x="1149350" y="696912"/>
            <a:ext cx="4656000" cy="3492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75" name="Google Shape;275;p20:notes"/>
          <p:cNvSpPr txBox="1"/>
          <p:nvPr>
            <p:ph idx="1" type="body"/>
          </p:nvPr>
        </p:nvSpPr>
        <p:spPr>
          <a:xfrm>
            <a:off x="927100" y="4422775"/>
            <a:ext cx="5100600" cy="4187700"/>
          </a:xfrm>
          <a:prstGeom prst="rect">
            <a:avLst/>
          </a:prstGeom>
          <a:noFill/>
          <a:ln>
            <a:noFill/>
          </a:ln>
        </p:spPr>
        <p:txBody>
          <a:bodyPr anchorCtr="0" anchor="t" bIns="46575" lIns="93150" spcFirstLastPara="1" rIns="93150" wrap="square" tIns="46575">
            <a:noAutofit/>
          </a:bodyPr>
          <a:lstStyle/>
          <a:p>
            <a:pPr indent="0" lvl="0" marL="0" rtl="0" algn="l">
              <a:lnSpc>
                <a:spcPct val="100000"/>
              </a:lnSpc>
              <a:spcBef>
                <a:spcPts val="0"/>
              </a:spcBef>
              <a:spcAft>
                <a:spcPts val="0"/>
              </a:spcAft>
              <a:buSzPts val="1400"/>
              <a:buNone/>
            </a:pPr>
            <a:r>
              <a:t/>
            </a:r>
            <a:endParaRPr b="0" i="0" sz="1800" u="none" cap="none" strike="noStrike">
              <a:solidFill>
                <a:srgbClr val="000000"/>
              </a:solidFill>
              <a:latin typeface="Arial"/>
              <a:ea typeface="Arial"/>
              <a:cs typeface="Arial"/>
              <a:sym typeface="Arial"/>
            </a:endParaRPr>
          </a:p>
        </p:txBody>
      </p:sp>
      <p:sp>
        <p:nvSpPr>
          <p:cNvPr id="276" name="Google Shape;276;p20:notes"/>
          <p:cNvSpPr txBox="1"/>
          <p:nvPr>
            <p:ph idx="12" type="sldNum"/>
          </p:nvPr>
        </p:nvSpPr>
        <p:spPr>
          <a:xfrm>
            <a:off x="3941762" y="8843962"/>
            <a:ext cx="3013200" cy="465000"/>
          </a:xfrm>
          <a:prstGeom prst="rect">
            <a:avLst/>
          </a:prstGeom>
          <a:noFill/>
          <a:ln>
            <a:noFill/>
          </a:ln>
        </p:spPr>
        <p:txBody>
          <a:bodyPr anchorCtr="0" anchor="b" bIns="46575" lIns="93150" spcFirstLastPara="1" rIns="93150" wrap="square" tIns="46575">
            <a:noAutofit/>
          </a:bodyPr>
          <a:lstStyle/>
          <a:p>
            <a:pPr indent="0" lvl="0" marL="0" rtl="0" algn="r">
              <a:lnSpc>
                <a:spcPct val="100000"/>
              </a:lnSpc>
              <a:spcBef>
                <a:spcPts val="0"/>
              </a:spcBef>
              <a:spcAft>
                <a:spcPts val="0"/>
              </a:spcAft>
              <a:buClr>
                <a:srgbClr val="000000"/>
              </a:buClr>
              <a:buSzPts val="1200"/>
              <a:buFont typeface="Times New Roman"/>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21:notes"/>
          <p:cNvSpPr/>
          <p:nvPr>
            <p:ph idx="2" type="sldImg"/>
          </p:nvPr>
        </p:nvSpPr>
        <p:spPr>
          <a:xfrm>
            <a:off x="1149350" y="696912"/>
            <a:ext cx="4656000" cy="3492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1" name="Google Shape;291;p21:notes"/>
          <p:cNvSpPr txBox="1"/>
          <p:nvPr>
            <p:ph idx="1" type="body"/>
          </p:nvPr>
        </p:nvSpPr>
        <p:spPr>
          <a:xfrm>
            <a:off x="927100" y="4422775"/>
            <a:ext cx="5100600" cy="4187700"/>
          </a:xfrm>
          <a:prstGeom prst="rect">
            <a:avLst/>
          </a:prstGeom>
          <a:noFill/>
          <a:ln>
            <a:noFill/>
          </a:ln>
        </p:spPr>
        <p:txBody>
          <a:bodyPr anchorCtr="0" anchor="t" bIns="46575" lIns="93150" spcFirstLastPara="1" rIns="93150" wrap="square" tIns="46575">
            <a:noAutofit/>
          </a:bodyPr>
          <a:lstStyle/>
          <a:p>
            <a:pPr indent="0" lvl="0" marL="0" rtl="0" algn="l">
              <a:lnSpc>
                <a:spcPct val="100000"/>
              </a:lnSpc>
              <a:spcBef>
                <a:spcPts val="0"/>
              </a:spcBef>
              <a:spcAft>
                <a:spcPts val="0"/>
              </a:spcAft>
              <a:buSzPts val="1400"/>
              <a:buNone/>
            </a:pPr>
            <a:r>
              <a:t/>
            </a:r>
            <a:endParaRPr b="0" i="0" sz="1800" u="none" cap="none" strike="noStrike">
              <a:solidFill>
                <a:srgbClr val="000000"/>
              </a:solidFill>
              <a:latin typeface="Arial"/>
              <a:ea typeface="Arial"/>
              <a:cs typeface="Arial"/>
              <a:sym typeface="Arial"/>
            </a:endParaRPr>
          </a:p>
        </p:txBody>
      </p:sp>
      <p:sp>
        <p:nvSpPr>
          <p:cNvPr id="292" name="Google Shape;292;p21:notes"/>
          <p:cNvSpPr txBox="1"/>
          <p:nvPr/>
        </p:nvSpPr>
        <p:spPr>
          <a:xfrm>
            <a:off x="3941762" y="8843962"/>
            <a:ext cx="3013200" cy="465000"/>
          </a:xfrm>
          <a:prstGeom prst="rect">
            <a:avLst/>
          </a:prstGeom>
          <a:noFill/>
          <a:ln>
            <a:noFill/>
          </a:ln>
        </p:spPr>
        <p:txBody>
          <a:bodyPr anchorCtr="0" anchor="b" bIns="46575" lIns="93150" spcFirstLastPara="1" rIns="93150" wrap="square" tIns="4657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22:notes"/>
          <p:cNvSpPr txBox="1"/>
          <p:nvPr>
            <p:ph idx="1" type="body"/>
          </p:nvPr>
        </p:nvSpPr>
        <p:spPr>
          <a:xfrm>
            <a:off x="927100" y="4422775"/>
            <a:ext cx="5100637" cy="4187825"/>
          </a:xfrm>
          <a:prstGeom prst="rect">
            <a:avLst/>
          </a:prstGeom>
          <a:noFill/>
          <a:ln>
            <a:noFill/>
          </a:ln>
        </p:spPr>
        <p:txBody>
          <a:bodyPr anchorCtr="0" anchor="t" bIns="46575" lIns="93150" spcFirstLastPara="1" rIns="93150" wrap="square" tIns="46575">
            <a:noAutofit/>
          </a:bodyPr>
          <a:lstStyle/>
          <a:p>
            <a:pPr indent="0" lvl="0" marL="0" rtl="0" algn="l">
              <a:lnSpc>
                <a:spcPct val="100000"/>
              </a:lnSpc>
              <a:spcBef>
                <a:spcPts val="0"/>
              </a:spcBef>
              <a:spcAft>
                <a:spcPts val="0"/>
              </a:spcAft>
              <a:buSzPts val="1400"/>
              <a:buNone/>
            </a:pPr>
            <a:r>
              <a:t/>
            </a:r>
            <a:endParaRPr b="0" i="0" sz="1800" u="none" cap="none" strike="noStrike">
              <a:solidFill>
                <a:srgbClr val="000000"/>
              </a:solidFill>
              <a:latin typeface="Arial"/>
              <a:ea typeface="Arial"/>
              <a:cs typeface="Arial"/>
              <a:sym typeface="Arial"/>
            </a:endParaRPr>
          </a:p>
        </p:txBody>
      </p:sp>
      <p:sp>
        <p:nvSpPr>
          <p:cNvPr id="300" name="Google Shape;300;p22:notes"/>
          <p:cNvSpPr/>
          <p:nvPr>
            <p:ph idx="2" type="sldImg"/>
          </p:nvPr>
        </p:nvSpPr>
        <p:spPr>
          <a:xfrm>
            <a:off x="1149350" y="696912"/>
            <a:ext cx="4656137" cy="3492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23:notes"/>
          <p:cNvSpPr txBox="1"/>
          <p:nvPr>
            <p:ph idx="1" type="body"/>
          </p:nvPr>
        </p:nvSpPr>
        <p:spPr>
          <a:xfrm>
            <a:off x="927100" y="4422775"/>
            <a:ext cx="5100637" cy="4187825"/>
          </a:xfrm>
          <a:prstGeom prst="rect">
            <a:avLst/>
          </a:prstGeom>
          <a:noFill/>
          <a:ln>
            <a:noFill/>
          </a:ln>
        </p:spPr>
        <p:txBody>
          <a:bodyPr anchorCtr="0" anchor="t" bIns="46575" lIns="93150" spcFirstLastPara="1" rIns="93150" wrap="square" tIns="46575">
            <a:noAutofit/>
          </a:bodyPr>
          <a:lstStyle/>
          <a:p>
            <a:pPr indent="0" lvl="0" marL="0" rtl="0" algn="l">
              <a:lnSpc>
                <a:spcPct val="100000"/>
              </a:lnSpc>
              <a:spcBef>
                <a:spcPts val="0"/>
              </a:spcBef>
              <a:spcAft>
                <a:spcPts val="0"/>
              </a:spcAft>
              <a:buSzPts val="1400"/>
              <a:buNone/>
            </a:pPr>
            <a:r>
              <a:t/>
            </a:r>
            <a:endParaRPr b="0" i="0" sz="1800" u="none" cap="none" strike="noStrike">
              <a:solidFill>
                <a:srgbClr val="000000"/>
              </a:solidFill>
              <a:latin typeface="Arial"/>
              <a:ea typeface="Arial"/>
              <a:cs typeface="Arial"/>
              <a:sym typeface="Arial"/>
            </a:endParaRPr>
          </a:p>
        </p:txBody>
      </p:sp>
      <p:sp>
        <p:nvSpPr>
          <p:cNvPr id="308" name="Google Shape;308;p23:notes"/>
          <p:cNvSpPr/>
          <p:nvPr>
            <p:ph idx="2" type="sldImg"/>
          </p:nvPr>
        </p:nvSpPr>
        <p:spPr>
          <a:xfrm>
            <a:off x="1149350" y="696912"/>
            <a:ext cx="4656137" cy="3492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24:notes"/>
          <p:cNvSpPr/>
          <p:nvPr>
            <p:ph idx="2" type="sldImg"/>
          </p:nvPr>
        </p:nvSpPr>
        <p:spPr>
          <a:xfrm>
            <a:off x="1149350" y="696912"/>
            <a:ext cx="4656000" cy="3492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16" name="Google Shape;316;p24:notes"/>
          <p:cNvSpPr txBox="1"/>
          <p:nvPr>
            <p:ph idx="1" type="body"/>
          </p:nvPr>
        </p:nvSpPr>
        <p:spPr>
          <a:xfrm>
            <a:off x="927100" y="4422775"/>
            <a:ext cx="5100600" cy="4187700"/>
          </a:xfrm>
          <a:prstGeom prst="rect">
            <a:avLst/>
          </a:prstGeom>
          <a:noFill/>
          <a:ln>
            <a:noFill/>
          </a:ln>
        </p:spPr>
        <p:txBody>
          <a:bodyPr anchorCtr="0" anchor="t" bIns="46575" lIns="93150" spcFirstLastPara="1" rIns="93150" wrap="square" tIns="46575">
            <a:noAutofit/>
          </a:bodyPr>
          <a:lstStyle/>
          <a:p>
            <a:pPr indent="0" lvl="0" marL="0" rtl="0" algn="l">
              <a:lnSpc>
                <a:spcPct val="100000"/>
              </a:lnSpc>
              <a:spcBef>
                <a:spcPts val="0"/>
              </a:spcBef>
              <a:spcAft>
                <a:spcPts val="0"/>
              </a:spcAft>
              <a:buSzPts val="1400"/>
              <a:buNone/>
            </a:pPr>
            <a:r>
              <a:t/>
            </a:r>
            <a:endParaRPr b="0" i="0" sz="1800" u="none" cap="none" strike="noStrike">
              <a:solidFill>
                <a:srgbClr val="000000"/>
              </a:solidFill>
              <a:latin typeface="Arial"/>
              <a:ea typeface="Arial"/>
              <a:cs typeface="Arial"/>
              <a:sym typeface="Arial"/>
            </a:endParaRPr>
          </a:p>
        </p:txBody>
      </p:sp>
      <p:sp>
        <p:nvSpPr>
          <p:cNvPr id="317" name="Google Shape;317;p24:notes"/>
          <p:cNvSpPr txBox="1"/>
          <p:nvPr>
            <p:ph idx="12" type="sldNum"/>
          </p:nvPr>
        </p:nvSpPr>
        <p:spPr>
          <a:xfrm>
            <a:off x="3941762" y="8843962"/>
            <a:ext cx="3013200" cy="465000"/>
          </a:xfrm>
          <a:prstGeom prst="rect">
            <a:avLst/>
          </a:prstGeom>
          <a:noFill/>
          <a:ln>
            <a:noFill/>
          </a:ln>
        </p:spPr>
        <p:txBody>
          <a:bodyPr anchorCtr="0" anchor="b" bIns="46575" lIns="93150" spcFirstLastPara="1" rIns="93150" wrap="square" tIns="46575">
            <a:noAutofit/>
          </a:bodyPr>
          <a:lstStyle/>
          <a:p>
            <a:pPr indent="0" lvl="0" marL="0" rtl="0" algn="r">
              <a:lnSpc>
                <a:spcPct val="100000"/>
              </a:lnSpc>
              <a:spcBef>
                <a:spcPts val="0"/>
              </a:spcBef>
              <a:spcAft>
                <a:spcPts val="0"/>
              </a:spcAft>
              <a:buClr>
                <a:srgbClr val="000000"/>
              </a:buClr>
              <a:buSzPts val="1200"/>
              <a:buFont typeface="Times New Roman"/>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25:notes"/>
          <p:cNvSpPr txBox="1"/>
          <p:nvPr>
            <p:ph idx="1" type="body"/>
          </p:nvPr>
        </p:nvSpPr>
        <p:spPr>
          <a:xfrm>
            <a:off x="927100" y="4422775"/>
            <a:ext cx="5100637" cy="4187825"/>
          </a:xfrm>
          <a:prstGeom prst="rect">
            <a:avLst/>
          </a:prstGeom>
          <a:noFill/>
          <a:ln>
            <a:noFill/>
          </a:ln>
        </p:spPr>
        <p:txBody>
          <a:bodyPr anchorCtr="0" anchor="t" bIns="46575" lIns="93150" spcFirstLastPara="1" rIns="93150" wrap="square" tIns="46575">
            <a:noAutofit/>
          </a:bodyPr>
          <a:lstStyle/>
          <a:p>
            <a:pPr indent="0" lvl="0" marL="0" rtl="0" algn="l">
              <a:lnSpc>
                <a:spcPct val="100000"/>
              </a:lnSpc>
              <a:spcBef>
                <a:spcPts val="0"/>
              </a:spcBef>
              <a:spcAft>
                <a:spcPts val="0"/>
              </a:spcAft>
              <a:buSzPts val="1400"/>
              <a:buNone/>
            </a:pPr>
            <a:r>
              <a:t/>
            </a:r>
            <a:endParaRPr b="0" i="0" sz="1800" u="none" cap="none" strike="noStrike">
              <a:solidFill>
                <a:srgbClr val="000000"/>
              </a:solidFill>
              <a:latin typeface="Arial"/>
              <a:ea typeface="Arial"/>
              <a:cs typeface="Arial"/>
              <a:sym typeface="Arial"/>
            </a:endParaRPr>
          </a:p>
        </p:txBody>
      </p:sp>
      <p:sp>
        <p:nvSpPr>
          <p:cNvPr id="324" name="Google Shape;324;p25:notes"/>
          <p:cNvSpPr/>
          <p:nvPr>
            <p:ph idx="2" type="sldImg"/>
          </p:nvPr>
        </p:nvSpPr>
        <p:spPr>
          <a:xfrm>
            <a:off x="1149350" y="696912"/>
            <a:ext cx="4656137" cy="3492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26:notes"/>
          <p:cNvSpPr txBox="1"/>
          <p:nvPr>
            <p:ph idx="1" type="body"/>
          </p:nvPr>
        </p:nvSpPr>
        <p:spPr>
          <a:xfrm>
            <a:off x="927100" y="4422775"/>
            <a:ext cx="5100600" cy="4187700"/>
          </a:xfrm>
          <a:prstGeom prst="rect">
            <a:avLst/>
          </a:prstGeom>
          <a:noFill/>
          <a:ln>
            <a:noFill/>
          </a:ln>
        </p:spPr>
        <p:txBody>
          <a:bodyPr anchorCtr="0" anchor="t" bIns="46575" lIns="93150" spcFirstLastPara="1" rIns="93150" wrap="square" tIns="46575">
            <a:noAutofit/>
          </a:bodyPr>
          <a:lstStyle/>
          <a:p>
            <a:pPr indent="0" lvl="0" marL="0" rtl="0" algn="l">
              <a:lnSpc>
                <a:spcPct val="100000"/>
              </a:lnSpc>
              <a:spcBef>
                <a:spcPts val="0"/>
              </a:spcBef>
              <a:spcAft>
                <a:spcPts val="0"/>
              </a:spcAft>
              <a:buSzPts val="1400"/>
              <a:buNone/>
            </a:pPr>
            <a:r>
              <a:t/>
            </a:r>
            <a:endParaRPr b="0" i="0" sz="1800" u="none" cap="none" strike="noStrike">
              <a:solidFill>
                <a:srgbClr val="000000"/>
              </a:solidFill>
              <a:latin typeface="Arial"/>
              <a:ea typeface="Arial"/>
              <a:cs typeface="Arial"/>
              <a:sym typeface="Arial"/>
            </a:endParaRPr>
          </a:p>
        </p:txBody>
      </p:sp>
      <p:sp>
        <p:nvSpPr>
          <p:cNvPr id="331" name="Google Shape;331;p26:notes"/>
          <p:cNvSpPr/>
          <p:nvPr>
            <p:ph idx="2" type="sldImg"/>
          </p:nvPr>
        </p:nvSpPr>
        <p:spPr>
          <a:xfrm>
            <a:off x="1149350" y="696912"/>
            <a:ext cx="4656000" cy="3492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p27:notes"/>
          <p:cNvSpPr txBox="1"/>
          <p:nvPr>
            <p:ph idx="1" type="body"/>
          </p:nvPr>
        </p:nvSpPr>
        <p:spPr>
          <a:xfrm>
            <a:off x="927100" y="4422775"/>
            <a:ext cx="5100600" cy="4187700"/>
          </a:xfrm>
          <a:prstGeom prst="rect">
            <a:avLst/>
          </a:prstGeom>
          <a:noFill/>
          <a:ln>
            <a:noFill/>
          </a:ln>
        </p:spPr>
        <p:txBody>
          <a:bodyPr anchorCtr="0" anchor="t" bIns="46575" lIns="93150" spcFirstLastPara="1" rIns="93150" wrap="square" tIns="46575">
            <a:noAutofit/>
          </a:bodyPr>
          <a:lstStyle/>
          <a:p>
            <a:pPr indent="0" lvl="0" marL="0" rtl="0" algn="l">
              <a:lnSpc>
                <a:spcPct val="100000"/>
              </a:lnSpc>
              <a:spcBef>
                <a:spcPts val="0"/>
              </a:spcBef>
              <a:spcAft>
                <a:spcPts val="0"/>
              </a:spcAft>
              <a:buSzPts val="1400"/>
              <a:buNone/>
            </a:pPr>
            <a:r>
              <a:t/>
            </a:r>
            <a:endParaRPr b="0" i="0" sz="1800" u="none" cap="none" strike="noStrike">
              <a:solidFill>
                <a:srgbClr val="000000"/>
              </a:solidFill>
              <a:latin typeface="Arial"/>
              <a:ea typeface="Arial"/>
              <a:cs typeface="Arial"/>
              <a:sym typeface="Arial"/>
            </a:endParaRPr>
          </a:p>
        </p:txBody>
      </p:sp>
      <p:sp>
        <p:nvSpPr>
          <p:cNvPr id="341" name="Google Shape;341;p27:notes"/>
          <p:cNvSpPr/>
          <p:nvPr>
            <p:ph idx="2" type="sldImg"/>
          </p:nvPr>
        </p:nvSpPr>
        <p:spPr>
          <a:xfrm>
            <a:off x="1149350" y="696912"/>
            <a:ext cx="4656000" cy="3492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28:notes"/>
          <p:cNvSpPr txBox="1"/>
          <p:nvPr>
            <p:ph idx="1" type="body"/>
          </p:nvPr>
        </p:nvSpPr>
        <p:spPr>
          <a:xfrm>
            <a:off x="927100" y="4422775"/>
            <a:ext cx="5100637" cy="4187825"/>
          </a:xfrm>
          <a:prstGeom prst="rect">
            <a:avLst/>
          </a:prstGeom>
          <a:noFill/>
          <a:ln>
            <a:noFill/>
          </a:ln>
        </p:spPr>
        <p:txBody>
          <a:bodyPr anchorCtr="0" anchor="t" bIns="46575" lIns="93150" spcFirstLastPara="1" rIns="93150" wrap="square" tIns="46575">
            <a:noAutofit/>
          </a:bodyPr>
          <a:lstStyle/>
          <a:p>
            <a:pPr indent="0" lvl="0" marL="0" rtl="0" algn="l">
              <a:lnSpc>
                <a:spcPct val="100000"/>
              </a:lnSpc>
              <a:spcBef>
                <a:spcPts val="0"/>
              </a:spcBef>
              <a:spcAft>
                <a:spcPts val="0"/>
              </a:spcAft>
              <a:buSzPts val="1400"/>
              <a:buNone/>
            </a:pPr>
            <a:r>
              <a:t/>
            </a:r>
            <a:endParaRPr b="0" i="0" sz="1800" u="none" cap="none" strike="noStrike">
              <a:solidFill>
                <a:srgbClr val="000000"/>
              </a:solidFill>
              <a:latin typeface="Arial"/>
              <a:ea typeface="Arial"/>
              <a:cs typeface="Arial"/>
              <a:sym typeface="Arial"/>
            </a:endParaRPr>
          </a:p>
        </p:txBody>
      </p:sp>
      <p:sp>
        <p:nvSpPr>
          <p:cNvPr id="356" name="Google Shape;356;p28:notes"/>
          <p:cNvSpPr/>
          <p:nvPr>
            <p:ph idx="2" type="sldImg"/>
          </p:nvPr>
        </p:nvSpPr>
        <p:spPr>
          <a:xfrm>
            <a:off x="1149350" y="696912"/>
            <a:ext cx="4656137" cy="3492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p29:notes"/>
          <p:cNvSpPr txBox="1"/>
          <p:nvPr>
            <p:ph idx="1" type="body"/>
          </p:nvPr>
        </p:nvSpPr>
        <p:spPr>
          <a:xfrm>
            <a:off x="927100" y="4422775"/>
            <a:ext cx="5100637" cy="4187825"/>
          </a:xfrm>
          <a:prstGeom prst="rect">
            <a:avLst/>
          </a:prstGeom>
          <a:noFill/>
          <a:ln>
            <a:noFill/>
          </a:ln>
        </p:spPr>
        <p:txBody>
          <a:bodyPr anchorCtr="0" anchor="t" bIns="46575" lIns="93150" spcFirstLastPara="1" rIns="93150" wrap="square" tIns="46575">
            <a:noAutofit/>
          </a:bodyPr>
          <a:lstStyle/>
          <a:p>
            <a:pPr indent="0" lvl="0" marL="0" rtl="0" algn="l">
              <a:lnSpc>
                <a:spcPct val="100000"/>
              </a:lnSpc>
              <a:spcBef>
                <a:spcPts val="0"/>
              </a:spcBef>
              <a:spcAft>
                <a:spcPts val="0"/>
              </a:spcAft>
              <a:buSzPts val="1400"/>
              <a:buNone/>
            </a:pPr>
            <a:r>
              <a:t/>
            </a:r>
            <a:endParaRPr b="0" i="0" sz="1800" u="none" cap="none" strike="noStrike">
              <a:solidFill>
                <a:srgbClr val="000000"/>
              </a:solidFill>
              <a:latin typeface="Arial"/>
              <a:ea typeface="Arial"/>
              <a:cs typeface="Arial"/>
              <a:sym typeface="Arial"/>
            </a:endParaRPr>
          </a:p>
        </p:txBody>
      </p:sp>
      <p:sp>
        <p:nvSpPr>
          <p:cNvPr id="364" name="Google Shape;364;p29:notes"/>
          <p:cNvSpPr/>
          <p:nvPr>
            <p:ph idx="2" type="sldImg"/>
          </p:nvPr>
        </p:nvSpPr>
        <p:spPr>
          <a:xfrm>
            <a:off x="1149350" y="696912"/>
            <a:ext cx="4656137" cy="3492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3:notes"/>
          <p:cNvSpPr txBox="1"/>
          <p:nvPr/>
        </p:nvSpPr>
        <p:spPr>
          <a:xfrm>
            <a:off x="3941762" y="8843962"/>
            <a:ext cx="3013200" cy="465000"/>
          </a:xfrm>
          <a:prstGeom prst="rect">
            <a:avLst/>
          </a:prstGeom>
          <a:noFill/>
          <a:ln>
            <a:noFill/>
          </a:ln>
        </p:spPr>
        <p:txBody>
          <a:bodyPr anchorCtr="0" anchor="b" bIns="46575" lIns="93150" spcFirstLastPara="1" rIns="93150" wrap="square" tIns="4657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132" name="Google Shape;132;p3:notes"/>
          <p:cNvSpPr/>
          <p:nvPr>
            <p:ph idx="2" type="sldImg"/>
          </p:nvPr>
        </p:nvSpPr>
        <p:spPr>
          <a:xfrm>
            <a:off x="1131887" y="704850"/>
            <a:ext cx="4695900" cy="34782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133" name="Google Shape;133;p3:notes"/>
          <p:cNvSpPr txBox="1"/>
          <p:nvPr>
            <p:ph idx="1" type="body"/>
          </p:nvPr>
        </p:nvSpPr>
        <p:spPr>
          <a:xfrm>
            <a:off x="927100" y="4422775"/>
            <a:ext cx="5100600" cy="4189500"/>
          </a:xfrm>
          <a:prstGeom prst="rect">
            <a:avLst/>
          </a:prstGeom>
          <a:noFill/>
          <a:ln>
            <a:noFill/>
          </a:ln>
        </p:spPr>
        <p:txBody>
          <a:bodyPr anchorCtr="0" anchor="t" bIns="43650" lIns="87325" spcFirstLastPara="1" rIns="87325" wrap="square" tIns="43650">
            <a:noAutofit/>
          </a:bodyPr>
          <a:lstStyle/>
          <a:p>
            <a:pPr indent="0" lvl="0" marL="0" rtl="0" algn="l">
              <a:lnSpc>
                <a:spcPct val="100000"/>
              </a:lnSpc>
              <a:spcBef>
                <a:spcPts val="0"/>
              </a:spcBef>
              <a:spcAft>
                <a:spcPts val="0"/>
              </a:spcAft>
              <a:buSzPts val="1400"/>
              <a:buNone/>
            </a:pPr>
            <a:r>
              <a:t/>
            </a:r>
            <a:endParaRPr b="0" i="0" sz="1800" u="none" cap="none" strike="noStrike">
              <a:solidFill>
                <a:srgbClr val="000000"/>
              </a:solidFill>
              <a:latin typeface="Arial"/>
              <a:ea typeface="Arial"/>
              <a:cs typeface="Arial"/>
              <a:sym typeface="Aria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p30:notes"/>
          <p:cNvSpPr txBox="1"/>
          <p:nvPr>
            <p:ph idx="1" type="body"/>
          </p:nvPr>
        </p:nvSpPr>
        <p:spPr>
          <a:xfrm>
            <a:off x="927100" y="4422775"/>
            <a:ext cx="5100637" cy="4187825"/>
          </a:xfrm>
          <a:prstGeom prst="rect">
            <a:avLst/>
          </a:prstGeom>
          <a:noFill/>
          <a:ln>
            <a:noFill/>
          </a:ln>
        </p:spPr>
        <p:txBody>
          <a:bodyPr anchorCtr="0" anchor="t" bIns="46575" lIns="93150" spcFirstLastPara="1" rIns="93150" wrap="square" tIns="46575">
            <a:noAutofit/>
          </a:bodyPr>
          <a:lstStyle/>
          <a:p>
            <a:pPr indent="0" lvl="0" marL="0" rtl="0" algn="l">
              <a:lnSpc>
                <a:spcPct val="100000"/>
              </a:lnSpc>
              <a:spcBef>
                <a:spcPts val="0"/>
              </a:spcBef>
              <a:spcAft>
                <a:spcPts val="0"/>
              </a:spcAft>
              <a:buSzPts val="1400"/>
              <a:buNone/>
            </a:pPr>
            <a:r>
              <a:t/>
            </a:r>
            <a:endParaRPr b="0" i="0" sz="1800" u="none" cap="none" strike="noStrike">
              <a:solidFill>
                <a:srgbClr val="000000"/>
              </a:solidFill>
              <a:latin typeface="Arial"/>
              <a:ea typeface="Arial"/>
              <a:cs typeface="Arial"/>
              <a:sym typeface="Arial"/>
            </a:endParaRPr>
          </a:p>
        </p:txBody>
      </p:sp>
      <p:sp>
        <p:nvSpPr>
          <p:cNvPr id="372" name="Google Shape;372;p30:notes"/>
          <p:cNvSpPr/>
          <p:nvPr>
            <p:ph idx="2" type="sldImg"/>
          </p:nvPr>
        </p:nvSpPr>
        <p:spPr>
          <a:xfrm>
            <a:off x="1149350" y="696912"/>
            <a:ext cx="4656137" cy="3492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p31:notes"/>
          <p:cNvSpPr txBox="1"/>
          <p:nvPr>
            <p:ph idx="1" type="body"/>
          </p:nvPr>
        </p:nvSpPr>
        <p:spPr>
          <a:xfrm>
            <a:off x="927100" y="4422775"/>
            <a:ext cx="5100637" cy="4187825"/>
          </a:xfrm>
          <a:prstGeom prst="rect">
            <a:avLst/>
          </a:prstGeom>
          <a:noFill/>
          <a:ln>
            <a:noFill/>
          </a:ln>
        </p:spPr>
        <p:txBody>
          <a:bodyPr anchorCtr="0" anchor="t" bIns="46575" lIns="93150" spcFirstLastPara="1" rIns="93150" wrap="square" tIns="46575">
            <a:noAutofit/>
          </a:bodyPr>
          <a:lstStyle/>
          <a:p>
            <a:pPr indent="0" lvl="0" marL="0" rtl="0" algn="l">
              <a:lnSpc>
                <a:spcPct val="100000"/>
              </a:lnSpc>
              <a:spcBef>
                <a:spcPts val="0"/>
              </a:spcBef>
              <a:spcAft>
                <a:spcPts val="0"/>
              </a:spcAft>
              <a:buSzPts val="1400"/>
              <a:buNone/>
            </a:pPr>
            <a:r>
              <a:t/>
            </a:r>
            <a:endParaRPr b="0" i="0" sz="1800" u="none" cap="none" strike="noStrike">
              <a:solidFill>
                <a:srgbClr val="000000"/>
              </a:solidFill>
              <a:latin typeface="Arial"/>
              <a:ea typeface="Arial"/>
              <a:cs typeface="Arial"/>
              <a:sym typeface="Arial"/>
            </a:endParaRPr>
          </a:p>
        </p:txBody>
      </p:sp>
      <p:sp>
        <p:nvSpPr>
          <p:cNvPr id="381" name="Google Shape;381;p31:notes"/>
          <p:cNvSpPr/>
          <p:nvPr>
            <p:ph idx="2" type="sldImg"/>
          </p:nvPr>
        </p:nvSpPr>
        <p:spPr>
          <a:xfrm>
            <a:off x="1149350" y="696912"/>
            <a:ext cx="4656137" cy="3492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p32:notes"/>
          <p:cNvSpPr txBox="1"/>
          <p:nvPr>
            <p:ph idx="1" type="body"/>
          </p:nvPr>
        </p:nvSpPr>
        <p:spPr>
          <a:xfrm>
            <a:off x="927100" y="4422775"/>
            <a:ext cx="5100637" cy="4187825"/>
          </a:xfrm>
          <a:prstGeom prst="rect">
            <a:avLst/>
          </a:prstGeom>
          <a:noFill/>
          <a:ln>
            <a:noFill/>
          </a:ln>
        </p:spPr>
        <p:txBody>
          <a:bodyPr anchorCtr="0" anchor="t" bIns="46575" lIns="93150" spcFirstLastPara="1" rIns="93150" wrap="square" tIns="46575">
            <a:noAutofit/>
          </a:bodyPr>
          <a:lstStyle/>
          <a:p>
            <a:pPr indent="0" lvl="0" marL="0" rtl="0" algn="l">
              <a:lnSpc>
                <a:spcPct val="100000"/>
              </a:lnSpc>
              <a:spcBef>
                <a:spcPts val="0"/>
              </a:spcBef>
              <a:spcAft>
                <a:spcPts val="0"/>
              </a:spcAft>
              <a:buSzPts val="1400"/>
              <a:buNone/>
            </a:pPr>
            <a:r>
              <a:t/>
            </a:r>
            <a:endParaRPr b="0" i="0" sz="1800" u="none" cap="none" strike="noStrike">
              <a:solidFill>
                <a:srgbClr val="000000"/>
              </a:solidFill>
              <a:latin typeface="Arial"/>
              <a:ea typeface="Arial"/>
              <a:cs typeface="Arial"/>
              <a:sym typeface="Arial"/>
            </a:endParaRPr>
          </a:p>
        </p:txBody>
      </p:sp>
      <p:sp>
        <p:nvSpPr>
          <p:cNvPr id="390" name="Google Shape;390;p32:notes"/>
          <p:cNvSpPr/>
          <p:nvPr>
            <p:ph idx="2" type="sldImg"/>
          </p:nvPr>
        </p:nvSpPr>
        <p:spPr>
          <a:xfrm>
            <a:off x="1149350" y="696912"/>
            <a:ext cx="4656137" cy="3492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p33:notes"/>
          <p:cNvSpPr/>
          <p:nvPr>
            <p:ph idx="2" type="sldImg"/>
          </p:nvPr>
        </p:nvSpPr>
        <p:spPr>
          <a:xfrm>
            <a:off x="1149350" y="696912"/>
            <a:ext cx="4656137" cy="34925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00" name="Google Shape;400;p33:notes"/>
          <p:cNvSpPr txBox="1"/>
          <p:nvPr>
            <p:ph idx="1" type="body"/>
          </p:nvPr>
        </p:nvSpPr>
        <p:spPr>
          <a:xfrm>
            <a:off x="927100" y="4422775"/>
            <a:ext cx="5100637" cy="4187825"/>
          </a:xfrm>
          <a:prstGeom prst="rect">
            <a:avLst/>
          </a:prstGeom>
          <a:noFill/>
          <a:ln>
            <a:noFill/>
          </a:ln>
        </p:spPr>
        <p:txBody>
          <a:bodyPr anchorCtr="0" anchor="t" bIns="46575" lIns="93150" spcFirstLastPara="1" rIns="93150" wrap="square" tIns="46575">
            <a:noAutofit/>
          </a:bodyPr>
          <a:lstStyle/>
          <a:p>
            <a:pPr indent="0" lvl="0" marL="0" rtl="0" algn="l">
              <a:lnSpc>
                <a:spcPct val="100000"/>
              </a:lnSpc>
              <a:spcBef>
                <a:spcPts val="0"/>
              </a:spcBef>
              <a:spcAft>
                <a:spcPts val="0"/>
              </a:spcAft>
              <a:buSzPts val="1400"/>
              <a:buNone/>
            </a:pPr>
            <a:r>
              <a:t/>
            </a:r>
            <a:endParaRPr b="0" i="0" sz="1800" u="none" cap="none" strike="noStrike">
              <a:solidFill>
                <a:srgbClr val="000000"/>
              </a:solidFill>
              <a:latin typeface="Arial"/>
              <a:ea typeface="Arial"/>
              <a:cs typeface="Arial"/>
              <a:sym typeface="Arial"/>
            </a:endParaRPr>
          </a:p>
        </p:txBody>
      </p:sp>
      <p:sp>
        <p:nvSpPr>
          <p:cNvPr id="401" name="Google Shape;401;p33:notes"/>
          <p:cNvSpPr txBox="1"/>
          <p:nvPr/>
        </p:nvSpPr>
        <p:spPr>
          <a:xfrm>
            <a:off x="3941762" y="8843962"/>
            <a:ext cx="3013075" cy="465137"/>
          </a:xfrm>
          <a:prstGeom prst="rect">
            <a:avLst/>
          </a:prstGeom>
          <a:noFill/>
          <a:ln>
            <a:noFill/>
          </a:ln>
        </p:spPr>
        <p:txBody>
          <a:bodyPr anchorCtr="0" anchor="b" bIns="46575" lIns="93150" spcFirstLastPara="1" rIns="93150" wrap="square" tIns="4657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p34:notes"/>
          <p:cNvSpPr/>
          <p:nvPr>
            <p:ph idx="2" type="sldImg"/>
          </p:nvPr>
        </p:nvSpPr>
        <p:spPr>
          <a:xfrm>
            <a:off x="1149350" y="696912"/>
            <a:ext cx="4656000" cy="3492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08" name="Google Shape;408;p34:notes"/>
          <p:cNvSpPr txBox="1"/>
          <p:nvPr>
            <p:ph idx="1" type="body"/>
          </p:nvPr>
        </p:nvSpPr>
        <p:spPr>
          <a:xfrm>
            <a:off x="927100" y="4422775"/>
            <a:ext cx="5100600" cy="4187700"/>
          </a:xfrm>
          <a:prstGeom prst="rect">
            <a:avLst/>
          </a:prstGeom>
          <a:noFill/>
          <a:ln>
            <a:noFill/>
          </a:ln>
        </p:spPr>
        <p:txBody>
          <a:bodyPr anchorCtr="0" anchor="t" bIns="46575" lIns="93150" spcFirstLastPara="1" rIns="93150" wrap="square" tIns="46575">
            <a:noAutofit/>
          </a:bodyPr>
          <a:lstStyle/>
          <a:p>
            <a:pPr indent="0" lvl="0" marL="0" rtl="0" algn="l">
              <a:lnSpc>
                <a:spcPct val="100000"/>
              </a:lnSpc>
              <a:spcBef>
                <a:spcPts val="0"/>
              </a:spcBef>
              <a:spcAft>
                <a:spcPts val="0"/>
              </a:spcAft>
              <a:buSzPts val="1400"/>
              <a:buNone/>
            </a:pPr>
            <a:r>
              <a:t/>
            </a:r>
            <a:endParaRPr b="0" i="0" sz="1800" u="none" cap="none" strike="noStrike">
              <a:solidFill>
                <a:srgbClr val="000000"/>
              </a:solidFill>
              <a:latin typeface="Arial"/>
              <a:ea typeface="Arial"/>
              <a:cs typeface="Arial"/>
              <a:sym typeface="Arial"/>
            </a:endParaRPr>
          </a:p>
        </p:txBody>
      </p:sp>
      <p:sp>
        <p:nvSpPr>
          <p:cNvPr id="409" name="Google Shape;409;p34:notes"/>
          <p:cNvSpPr txBox="1"/>
          <p:nvPr/>
        </p:nvSpPr>
        <p:spPr>
          <a:xfrm>
            <a:off x="3941762" y="8843962"/>
            <a:ext cx="3013200" cy="465000"/>
          </a:xfrm>
          <a:prstGeom prst="rect">
            <a:avLst/>
          </a:prstGeom>
          <a:noFill/>
          <a:ln>
            <a:noFill/>
          </a:ln>
        </p:spPr>
        <p:txBody>
          <a:bodyPr anchorCtr="0" anchor="b" bIns="46575" lIns="93150" spcFirstLastPara="1" rIns="93150" wrap="square" tIns="4657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p35:notes"/>
          <p:cNvSpPr txBox="1"/>
          <p:nvPr>
            <p:ph idx="1" type="body"/>
          </p:nvPr>
        </p:nvSpPr>
        <p:spPr>
          <a:xfrm>
            <a:off x="927100" y="4422775"/>
            <a:ext cx="5100637" cy="4187825"/>
          </a:xfrm>
          <a:prstGeom prst="rect">
            <a:avLst/>
          </a:prstGeom>
          <a:noFill/>
          <a:ln>
            <a:noFill/>
          </a:ln>
        </p:spPr>
        <p:txBody>
          <a:bodyPr anchorCtr="0" anchor="t" bIns="46575" lIns="93150" spcFirstLastPara="1" rIns="93150" wrap="square" tIns="46575">
            <a:noAutofit/>
          </a:bodyPr>
          <a:lstStyle/>
          <a:p>
            <a:pPr indent="0" lvl="0" marL="0" rtl="0" algn="l">
              <a:lnSpc>
                <a:spcPct val="100000"/>
              </a:lnSpc>
              <a:spcBef>
                <a:spcPts val="0"/>
              </a:spcBef>
              <a:spcAft>
                <a:spcPts val="0"/>
              </a:spcAft>
              <a:buSzPts val="1400"/>
              <a:buNone/>
            </a:pPr>
            <a:r>
              <a:t/>
            </a:r>
            <a:endParaRPr b="0" i="0" sz="1800" u="none" cap="none" strike="noStrike">
              <a:solidFill>
                <a:srgbClr val="000000"/>
              </a:solidFill>
              <a:latin typeface="Arial"/>
              <a:ea typeface="Arial"/>
              <a:cs typeface="Arial"/>
              <a:sym typeface="Arial"/>
            </a:endParaRPr>
          </a:p>
        </p:txBody>
      </p:sp>
      <p:sp>
        <p:nvSpPr>
          <p:cNvPr id="416" name="Google Shape;416;p35:notes"/>
          <p:cNvSpPr/>
          <p:nvPr>
            <p:ph idx="2" type="sldImg"/>
          </p:nvPr>
        </p:nvSpPr>
        <p:spPr>
          <a:xfrm>
            <a:off x="1149350" y="696912"/>
            <a:ext cx="4656137" cy="3492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p36:notes"/>
          <p:cNvSpPr/>
          <p:nvPr>
            <p:ph idx="2" type="sldImg"/>
          </p:nvPr>
        </p:nvSpPr>
        <p:spPr>
          <a:xfrm>
            <a:off x="1149350" y="696912"/>
            <a:ext cx="4656137" cy="34925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23" name="Google Shape;423;p36:notes"/>
          <p:cNvSpPr txBox="1"/>
          <p:nvPr>
            <p:ph idx="1" type="body"/>
          </p:nvPr>
        </p:nvSpPr>
        <p:spPr>
          <a:xfrm>
            <a:off x="927100" y="4422775"/>
            <a:ext cx="5100637" cy="4187825"/>
          </a:xfrm>
          <a:prstGeom prst="rect">
            <a:avLst/>
          </a:prstGeom>
          <a:noFill/>
          <a:ln>
            <a:noFill/>
          </a:ln>
        </p:spPr>
        <p:txBody>
          <a:bodyPr anchorCtr="0" anchor="t" bIns="46575" lIns="93150" spcFirstLastPara="1" rIns="93150" wrap="square" tIns="46575">
            <a:noAutofit/>
          </a:bodyPr>
          <a:lstStyle/>
          <a:p>
            <a:pPr indent="0" lvl="0" marL="0" rtl="0" algn="l">
              <a:lnSpc>
                <a:spcPct val="100000"/>
              </a:lnSpc>
              <a:spcBef>
                <a:spcPts val="0"/>
              </a:spcBef>
              <a:spcAft>
                <a:spcPts val="0"/>
              </a:spcAft>
              <a:buSzPts val="1400"/>
              <a:buNone/>
            </a:pPr>
            <a:r>
              <a:t/>
            </a:r>
            <a:endParaRPr b="0" i="0" sz="1800" u="none" cap="none" strike="noStrike">
              <a:solidFill>
                <a:srgbClr val="000000"/>
              </a:solidFill>
              <a:latin typeface="Arial"/>
              <a:ea typeface="Arial"/>
              <a:cs typeface="Arial"/>
              <a:sym typeface="Arial"/>
            </a:endParaRPr>
          </a:p>
        </p:txBody>
      </p:sp>
      <p:sp>
        <p:nvSpPr>
          <p:cNvPr id="424" name="Google Shape;424;p36:notes"/>
          <p:cNvSpPr txBox="1"/>
          <p:nvPr/>
        </p:nvSpPr>
        <p:spPr>
          <a:xfrm>
            <a:off x="3941762" y="8843962"/>
            <a:ext cx="3013075" cy="465137"/>
          </a:xfrm>
          <a:prstGeom prst="rect">
            <a:avLst/>
          </a:prstGeom>
          <a:noFill/>
          <a:ln>
            <a:noFill/>
          </a:ln>
        </p:spPr>
        <p:txBody>
          <a:bodyPr anchorCtr="0" anchor="b" bIns="46575" lIns="93150" spcFirstLastPara="1" rIns="93150" wrap="square" tIns="4657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p37:notes"/>
          <p:cNvSpPr/>
          <p:nvPr>
            <p:ph idx="2" type="sldImg"/>
          </p:nvPr>
        </p:nvSpPr>
        <p:spPr>
          <a:xfrm>
            <a:off x="1149350" y="696912"/>
            <a:ext cx="4656137" cy="34925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38" name="Google Shape;438;p37:notes"/>
          <p:cNvSpPr txBox="1"/>
          <p:nvPr>
            <p:ph idx="1" type="body"/>
          </p:nvPr>
        </p:nvSpPr>
        <p:spPr>
          <a:xfrm>
            <a:off x="927100" y="4422775"/>
            <a:ext cx="5100637" cy="4187825"/>
          </a:xfrm>
          <a:prstGeom prst="rect">
            <a:avLst/>
          </a:prstGeom>
          <a:noFill/>
          <a:ln>
            <a:noFill/>
          </a:ln>
        </p:spPr>
        <p:txBody>
          <a:bodyPr anchorCtr="0" anchor="t" bIns="46575" lIns="93150" spcFirstLastPara="1" rIns="93150" wrap="square" tIns="46575">
            <a:noAutofit/>
          </a:bodyPr>
          <a:lstStyle/>
          <a:p>
            <a:pPr indent="0" lvl="0" marL="0" rtl="0" algn="l">
              <a:lnSpc>
                <a:spcPct val="100000"/>
              </a:lnSpc>
              <a:spcBef>
                <a:spcPts val="0"/>
              </a:spcBef>
              <a:spcAft>
                <a:spcPts val="0"/>
              </a:spcAft>
              <a:buSzPts val="1400"/>
              <a:buNone/>
            </a:pPr>
            <a:r>
              <a:t/>
            </a:r>
            <a:endParaRPr b="0" i="0" sz="1800" u="none" cap="none" strike="noStrike">
              <a:solidFill>
                <a:srgbClr val="000000"/>
              </a:solidFill>
              <a:latin typeface="Arial"/>
              <a:ea typeface="Arial"/>
              <a:cs typeface="Arial"/>
              <a:sym typeface="Arial"/>
            </a:endParaRPr>
          </a:p>
        </p:txBody>
      </p:sp>
      <p:sp>
        <p:nvSpPr>
          <p:cNvPr id="439" name="Google Shape;439;p37:notes"/>
          <p:cNvSpPr txBox="1"/>
          <p:nvPr/>
        </p:nvSpPr>
        <p:spPr>
          <a:xfrm>
            <a:off x="3941762" y="8843962"/>
            <a:ext cx="3013075" cy="465137"/>
          </a:xfrm>
          <a:prstGeom prst="rect">
            <a:avLst/>
          </a:prstGeom>
          <a:noFill/>
          <a:ln>
            <a:noFill/>
          </a:ln>
        </p:spPr>
        <p:txBody>
          <a:bodyPr anchorCtr="0" anchor="b" bIns="46575" lIns="93150" spcFirstLastPara="1" rIns="93150" wrap="square" tIns="4657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p38:notes"/>
          <p:cNvSpPr txBox="1"/>
          <p:nvPr/>
        </p:nvSpPr>
        <p:spPr>
          <a:xfrm>
            <a:off x="3941762" y="8843962"/>
            <a:ext cx="3013075" cy="465137"/>
          </a:xfrm>
          <a:prstGeom prst="rect">
            <a:avLst/>
          </a:prstGeom>
          <a:noFill/>
          <a:ln>
            <a:noFill/>
          </a:ln>
        </p:spPr>
        <p:txBody>
          <a:bodyPr anchorCtr="0" anchor="b" bIns="46575" lIns="93150" spcFirstLastPara="1" rIns="93150" wrap="square" tIns="4657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446" name="Google Shape;446;p38:notes"/>
          <p:cNvSpPr txBox="1"/>
          <p:nvPr>
            <p:ph idx="1" type="body"/>
          </p:nvPr>
        </p:nvSpPr>
        <p:spPr>
          <a:xfrm>
            <a:off x="927100" y="4422775"/>
            <a:ext cx="5100637" cy="4187825"/>
          </a:xfrm>
          <a:prstGeom prst="rect">
            <a:avLst/>
          </a:prstGeom>
          <a:noFill/>
          <a:ln>
            <a:noFill/>
          </a:ln>
        </p:spPr>
        <p:txBody>
          <a:bodyPr anchorCtr="0" anchor="t" bIns="46575" lIns="93150" spcFirstLastPara="1" rIns="93150" wrap="square" tIns="46575">
            <a:noAutofit/>
          </a:bodyPr>
          <a:lstStyle/>
          <a:p>
            <a:pPr indent="0" lvl="0" marL="0" rtl="0" algn="l">
              <a:lnSpc>
                <a:spcPct val="100000"/>
              </a:lnSpc>
              <a:spcBef>
                <a:spcPts val="0"/>
              </a:spcBef>
              <a:spcAft>
                <a:spcPts val="0"/>
              </a:spcAft>
              <a:buSzPts val="1400"/>
              <a:buNone/>
            </a:pPr>
            <a:r>
              <a:t/>
            </a:r>
            <a:endParaRPr b="0" i="0" sz="1800" u="none" cap="none" strike="noStrike">
              <a:solidFill>
                <a:srgbClr val="000000"/>
              </a:solidFill>
              <a:latin typeface="Arial"/>
              <a:ea typeface="Arial"/>
              <a:cs typeface="Arial"/>
              <a:sym typeface="Arial"/>
            </a:endParaRPr>
          </a:p>
        </p:txBody>
      </p:sp>
      <p:sp>
        <p:nvSpPr>
          <p:cNvPr id="447" name="Google Shape;447;p38:notes"/>
          <p:cNvSpPr/>
          <p:nvPr>
            <p:ph idx="2" type="sldImg"/>
          </p:nvPr>
        </p:nvSpPr>
        <p:spPr>
          <a:xfrm>
            <a:off x="1149350" y="696912"/>
            <a:ext cx="4656137" cy="3492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p39:notes"/>
          <p:cNvSpPr/>
          <p:nvPr>
            <p:ph idx="2" type="sldImg"/>
          </p:nvPr>
        </p:nvSpPr>
        <p:spPr>
          <a:xfrm>
            <a:off x="1149350" y="696912"/>
            <a:ext cx="4656000" cy="3492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54" name="Google Shape;454;p39:notes"/>
          <p:cNvSpPr txBox="1"/>
          <p:nvPr>
            <p:ph idx="1" type="body"/>
          </p:nvPr>
        </p:nvSpPr>
        <p:spPr>
          <a:xfrm>
            <a:off x="927100" y="4422775"/>
            <a:ext cx="5100600" cy="4187700"/>
          </a:xfrm>
          <a:prstGeom prst="rect">
            <a:avLst/>
          </a:prstGeom>
          <a:noFill/>
          <a:ln>
            <a:noFill/>
          </a:ln>
        </p:spPr>
        <p:txBody>
          <a:bodyPr anchorCtr="0" anchor="t" bIns="46575" lIns="93150" spcFirstLastPara="1" rIns="93150" wrap="square" tIns="46575">
            <a:noAutofit/>
          </a:bodyPr>
          <a:lstStyle/>
          <a:p>
            <a:pPr indent="0" lvl="0" marL="0" rtl="0" algn="l">
              <a:lnSpc>
                <a:spcPct val="100000"/>
              </a:lnSpc>
              <a:spcBef>
                <a:spcPts val="0"/>
              </a:spcBef>
              <a:spcAft>
                <a:spcPts val="0"/>
              </a:spcAft>
              <a:buSzPts val="1400"/>
              <a:buNone/>
            </a:pPr>
            <a:r>
              <a:t/>
            </a:r>
            <a:endParaRPr b="0" i="0" sz="1800" u="none" cap="none" strike="noStrike">
              <a:solidFill>
                <a:srgbClr val="000000"/>
              </a:solidFill>
              <a:latin typeface="Arial"/>
              <a:ea typeface="Arial"/>
              <a:cs typeface="Arial"/>
              <a:sym typeface="Arial"/>
            </a:endParaRPr>
          </a:p>
        </p:txBody>
      </p:sp>
      <p:sp>
        <p:nvSpPr>
          <p:cNvPr id="455" name="Google Shape;455;p39:notes"/>
          <p:cNvSpPr txBox="1"/>
          <p:nvPr>
            <p:ph idx="12" type="sldNum"/>
          </p:nvPr>
        </p:nvSpPr>
        <p:spPr>
          <a:xfrm>
            <a:off x="3941762" y="8843962"/>
            <a:ext cx="3013200" cy="465000"/>
          </a:xfrm>
          <a:prstGeom prst="rect">
            <a:avLst/>
          </a:prstGeom>
          <a:noFill/>
          <a:ln>
            <a:noFill/>
          </a:ln>
        </p:spPr>
        <p:txBody>
          <a:bodyPr anchorCtr="0" anchor="b" bIns="46575" lIns="93150" spcFirstLastPara="1" rIns="93150" wrap="square" tIns="46575">
            <a:noAutofit/>
          </a:bodyPr>
          <a:lstStyle/>
          <a:p>
            <a:pPr indent="0" lvl="0" marL="0" rtl="0" algn="r">
              <a:lnSpc>
                <a:spcPct val="100000"/>
              </a:lnSpc>
              <a:spcBef>
                <a:spcPts val="0"/>
              </a:spcBef>
              <a:spcAft>
                <a:spcPts val="0"/>
              </a:spcAft>
              <a:buClr>
                <a:srgbClr val="000000"/>
              </a:buClr>
              <a:buSzPts val="1200"/>
              <a:buFont typeface="Times New Roman"/>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4:notes"/>
          <p:cNvSpPr txBox="1"/>
          <p:nvPr/>
        </p:nvSpPr>
        <p:spPr>
          <a:xfrm>
            <a:off x="3941762" y="8843962"/>
            <a:ext cx="3013200" cy="465000"/>
          </a:xfrm>
          <a:prstGeom prst="rect">
            <a:avLst/>
          </a:prstGeom>
          <a:noFill/>
          <a:ln>
            <a:noFill/>
          </a:ln>
        </p:spPr>
        <p:txBody>
          <a:bodyPr anchorCtr="0" anchor="b" bIns="46575" lIns="93150" spcFirstLastPara="1" rIns="93150" wrap="square" tIns="4657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140" name="Google Shape;140;p4:notes"/>
          <p:cNvSpPr/>
          <p:nvPr>
            <p:ph idx="2" type="sldImg"/>
          </p:nvPr>
        </p:nvSpPr>
        <p:spPr>
          <a:xfrm>
            <a:off x="1131887" y="704850"/>
            <a:ext cx="4695900" cy="34782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141" name="Google Shape;141;p4:notes"/>
          <p:cNvSpPr txBox="1"/>
          <p:nvPr>
            <p:ph idx="1" type="body"/>
          </p:nvPr>
        </p:nvSpPr>
        <p:spPr>
          <a:xfrm>
            <a:off x="927100" y="4422775"/>
            <a:ext cx="5100600" cy="4189500"/>
          </a:xfrm>
          <a:prstGeom prst="rect">
            <a:avLst/>
          </a:prstGeom>
          <a:noFill/>
          <a:ln>
            <a:noFill/>
          </a:ln>
        </p:spPr>
        <p:txBody>
          <a:bodyPr anchorCtr="0" anchor="t" bIns="43650" lIns="87325" spcFirstLastPara="1" rIns="87325" wrap="square" tIns="43650">
            <a:noAutofit/>
          </a:bodyPr>
          <a:lstStyle/>
          <a:p>
            <a:pPr indent="0" lvl="0" marL="0" rtl="0" algn="l">
              <a:lnSpc>
                <a:spcPct val="100000"/>
              </a:lnSpc>
              <a:spcBef>
                <a:spcPts val="0"/>
              </a:spcBef>
              <a:spcAft>
                <a:spcPts val="0"/>
              </a:spcAft>
              <a:buSzPts val="1400"/>
              <a:buNone/>
            </a:pPr>
            <a:r>
              <a:t/>
            </a:r>
            <a:endParaRPr b="0" i="0" sz="1800" u="none" cap="none" strike="noStrike">
              <a:solidFill>
                <a:srgbClr val="000000"/>
              </a:solidFill>
              <a:latin typeface="Arial"/>
              <a:ea typeface="Arial"/>
              <a:cs typeface="Arial"/>
              <a:sym typeface="Arial"/>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p40:notes"/>
          <p:cNvSpPr txBox="1"/>
          <p:nvPr/>
        </p:nvSpPr>
        <p:spPr>
          <a:xfrm>
            <a:off x="3941762" y="8843962"/>
            <a:ext cx="3013075" cy="465137"/>
          </a:xfrm>
          <a:prstGeom prst="rect">
            <a:avLst/>
          </a:prstGeom>
          <a:noFill/>
          <a:ln>
            <a:noFill/>
          </a:ln>
        </p:spPr>
        <p:txBody>
          <a:bodyPr anchorCtr="0" anchor="b" bIns="46575" lIns="93150" spcFirstLastPara="1" rIns="93150" wrap="square" tIns="4657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462" name="Google Shape;462;p40:notes"/>
          <p:cNvSpPr txBox="1"/>
          <p:nvPr>
            <p:ph idx="1" type="body"/>
          </p:nvPr>
        </p:nvSpPr>
        <p:spPr>
          <a:xfrm>
            <a:off x="927100" y="4422775"/>
            <a:ext cx="5100637" cy="4187825"/>
          </a:xfrm>
          <a:prstGeom prst="rect">
            <a:avLst/>
          </a:prstGeom>
          <a:noFill/>
          <a:ln>
            <a:noFill/>
          </a:ln>
        </p:spPr>
        <p:txBody>
          <a:bodyPr anchorCtr="0" anchor="t" bIns="46575" lIns="93150" spcFirstLastPara="1" rIns="93150" wrap="square" tIns="46575">
            <a:noAutofit/>
          </a:bodyPr>
          <a:lstStyle/>
          <a:p>
            <a:pPr indent="0" lvl="0" marL="0" rtl="0" algn="l">
              <a:lnSpc>
                <a:spcPct val="100000"/>
              </a:lnSpc>
              <a:spcBef>
                <a:spcPts val="0"/>
              </a:spcBef>
              <a:spcAft>
                <a:spcPts val="0"/>
              </a:spcAft>
              <a:buSzPts val="1400"/>
              <a:buNone/>
            </a:pPr>
            <a:r>
              <a:t/>
            </a:r>
            <a:endParaRPr b="0" i="0" sz="1800" u="none" cap="none" strike="noStrike">
              <a:solidFill>
                <a:srgbClr val="000000"/>
              </a:solidFill>
              <a:latin typeface="Arial"/>
              <a:ea typeface="Arial"/>
              <a:cs typeface="Arial"/>
              <a:sym typeface="Arial"/>
            </a:endParaRPr>
          </a:p>
        </p:txBody>
      </p:sp>
      <p:sp>
        <p:nvSpPr>
          <p:cNvPr id="463" name="Google Shape;463;p40:notes"/>
          <p:cNvSpPr/>
          <p:nvPr>
            <p:ph idx="2" type="sldImg"/>
          </p:nvPr>
        </p:nvSpPr>
        <p:spPr>
          <a:xfrm>
            <a:off x="1149350" y="696912"/>
            <a:ext cx="4656137" cy="3492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p41:notes"/>
          <p:cNvSpPr txBox="1"/>
          <p:nvPr/>
        </p:nvSpPr>
        <p:spPr>
          <a:xfrm>
            <a:off x="3941762" y="8843962"/>
            <a:ext cx="3013075" cy="465137"/>
          </a:xfrm>
          <a:prstGeom prst="rect">
            <a:avLst/>
          </a:prstGeom>
          <a:noFill/>
          <a:ln>
            <a:noFill/>
          </a:ln>
        </p:spPr>
        <p:txBody>
          <a:bodyPr anchorCtr="0" anchor="b" bIns="46575" lIns="93150" spcFirstLastPara="1" rIns="93150" wrap="square" tIns="4657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471" name="Google Shape;471;p41:notes"/>
          <p:cNvSpPr txBox="1"/>
          <p:nvPr>
            <p:ph idx="1" type="body"/>
          </p:nvPr>
        </p:nvSpPr>
        <p:spPr>
          <a:xfrm>
            <a:off x="927100" y="4422775"/>
            <a:ext cx="5100637" cy="4187825"/>
          </a:xfrm>
          <a:prstGeom prst="rect">
            <a:avLst/>
          </a:prstGeom>
          <a:noFill/>
          <a:ln>
            <a:noFill/>
          </a:ln>
        </p:spPr>
        <p:txBody>
          <a:bodyPr anchorCtr="0" anchor="t" bIns="46575" lIns="93150" spcFirstLastPara="1" rIns="93150" wrap="square" tIns="46575">
            <a:noAutofit/>
          </a:bodyPr>
          <a:lstStyle/>
          <a:p>
            <a:pPr indent="0" lvl="0" marL="0" rtl="0" algn="l">
              <a:lnSpc>
                <a:spcPct val="100000"/>
              </a:lnSpc>
              <a:spcBef>
                <a:spcPts val="0"/>
              </a:spcBef>
              <a:spcAft>
                <a:spcPts val="0"/>
              </a:spcAft>
              <a:buSzPts val="1400"/>
              <a:buNone/>
            </a:pPr>
            <a:r>
              <a:t/>
            </a:r>
            <a:endParaRPr b="0" i="0" sz="1800" u="none" cap="none" strike="noStrike">
              <a:solidFill>
                <a:srgbClr val="000000"/>
              </a:solidFill>
              <a:latin typeface="Arial"/>
              <a:ea typeface="Arial"/>
              <a:cs typeface="Arial"/>
              <a:sym typeface="Arial"/>
            </a:endParaRPr>
          </a:p>
        </p:txBody>
      </p:sp>
      <p:sp>
        <p:nvSpPr>
          <p:cNvPr id="472" name="Google Shape;472;p41:notes"/>
          <p:cNvSpPr/>
          <p:nvPr>
            <p:ph idx="2" type="sldImg"/>
          </p:nvPr>
        </p:nvSpPr>
        <p:spPr>
          <a:xfrm>
            <a:off x="1149350" y="696912"/>
            <a:ext cx="4656137" cy="3492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p42:notes"/>
          <p:cNvSpPr txBox="1"/>
          <p:nvPr>
            <p:ph idx="1" type="body"/>
          </p:nvPr>
        </p:nvSpPr>
        <p:spPr>
          <a:xfrm>
            <a:off x="927100" y="4422775"/>
            <a:ext cx="5100637" cy="4187825"/>
          </a:xfrm>
          <a:prstGeom prst="rect">
            <a:avLst/>
          </a:prstGeom>
          <a:noFill/>
          <a:ln>
            <a:noFill/>
          </a:ln>
        </p:spPr>
        <p:txBody>
          <a:bodyPr anchorCtr="0" anchor="t" bIns="46575" lIns="93150" spcFirstLastPara="1" rIns="93150" wrap="square" tIns="46575">
            <a:noAutofit/>
          </a:bodyPr>
          <a:lstStyle/>
          <a:p>
            <a:pPr indent="0" lvl="0" marL="0" rtl="0" algn="l">
              <a:lnSpc>
                <a:spcPct val="100000"/>
              </a:lnSpc>
              <a:spcBef>
                <a:spcPts val="0"/>
              </a:spcBef>
              <a:spcAft>
                <a:spcPts val="0"/>
              </a:spcAft>
              <a:buSzPts val="1400"/>
              <a:buNone/>
            </a:pPr>
            <a:r>
              <a:t/>
            </a:r>
            <a:endParaRPr b="0" i="0" sz="1800" u="none" cap="none" strike="noStrike">
              <a:solidFill>
                <a:srgbClr val="000000"/>
              </a:solidFill>
              <a:latin typeface="Arial"/>
              <a:ea typeface="Arial"/>
              <a:cs typeface="Arial"/>
              <a:sym typeface="Arial"/>
            </a:endParaRPr>
          </a:p>
        </p:txBody>
      </p:sp>
      <p:sp>
        <p:nvSpPr>
          <p:cNvPr id="479" name="Google Shape;479;p42:notes"/>
          <p:cNvSpPr/>
          <p:nvPr>
            <p:ph idx="2" type="sldImg"/>
          </p:nvPr>
        </p:nvSpPr>
        <p:spPr>
          <a:xfrm>
            <a:off x="1149350" y="696912"/>
            <a:ext cx="4656137" cy="3492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5:notes"/>
          <p:cNvSpPr txBox="1"/>
          <p:nvPr>
            <p:ph idx="1" type="body"/>
          </p:nvPr>
        </p:nvSpPr>
        <p:spPr>
          <a:xfrm>
            <a:off x="927100" y="4422775"/>
            <a:ext cx="5100637" cy="4187825"/>
          </a:xfrm>
          <a:prstGeom prst="rect">
            <a:avLst/>
          </a:prstGeom>
          <a:noFill/>
          <a:ln>
            <a:noFill/>
          </a:ln>
        </p:spPr>
        <p:txBody>
          <a:bodyPr anchorCtr="0" anchor="t" bIns="46575" lIns="93150" spcFirstLastPara="1" rIns="93150" wrap="square" tIns="46575">
            <a:noAutofit/>
          </a:bodyPr>
          <a:lstStyle/>
          <a:p>
            <a:pPr indent="0" lvl="0" marL="0" rtl="0" algn="l">
              <a:lnSpc>
                <a:spcPct val="100000"/>
              </a:lnSpc>
              <a:spcBef>
                <a:spcPts val="0"/>
              </a:spcBef>
              <a:spcAft>
                <a:spcPts val="0"/>
              </a:spcAft>
              <a:buSzPts val="1400"/>
              <a:buNone/>
            </a:pPr>
            <a:r>
              <a:t/>
            </a:r>
            <a:endParaRPr b="0" i="0" sz="1800" u="none" cap="none" strike="noStrike">
              <a:solidFill>
                <a:srgbClr val="000000"/>
              </a:solidFill>
              <a:latin typeface="Arial"/>
              <a:ea typeface="Arial"/>
              <a:cs typeface="Arial"/>
              <a:sym typeface="Arial"/>
            </a:endParaRPr>
          </a:p>
        </p:txBody>
      </p:sp>
      <p:sp>
        <p:nvSpPr>
          <p:cNvPr id="148" name="Google Shape;148;p5:notes"/>
          <p:cNvSpPr/>
          <p:nvPr>
            <p:ph idx="2" type="sldImg"/>
          </p:nvPr>
        </p:nvSpPr>
        <p:spPr>
          <a:xfrm>
            <a:off x="1149350" y="696912"/>
            <a:ext cx="4656137" cy="3492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6:notes"/>
          <p:cNvSpPr txBox="1"/>
          <p:nvPr>
            <p:ph idx="1" type="body"/>
          </p:nvPr>
        </p:nvSpPr>
        <p:spPr>
          <a:xfrm>
            <a:off x="927100" y="4422775"/>
            <a:ext cx="5100637" cy="4187825"/>
          </a:xfrm>
          <a:prstGeom prst="rect">
            <a:avLst/>
          </a:prstGeom>
          <a:noFill/>
          <a:ln>
            <a:noFill/>
          </a:ln>
        </p:spPr>
        <p:txBody>
          <a:bodyPr anchorCtr="0" anchor="t" bIns="46575" lIns="93150" spcFirstLastPara="1" rIns="93150" wrap="square" tIns="46575">
            <a:noAutofit/>
          </a:bodyPr>
          <a:lstStyle/>
          <a:p>
            <a:pPr indent="0" lvl="0" marL="0" rtl="0" algn="l">
              <a:lnSpc>
                <a:spcPct val="100000"/>
              </a:lnSpc>
              <a:spcBef>
                <a:spcPts val="0"/>
              </a:spcBef>
              <a:spcAft>
                <a:spcPts val="0"/>
              </a:spcAft>
              <a:buSzPts val="1400"/>
              <a:buNone/>
            </a:pPr>
            <a:r>
              <a:t/>
            </a:r>
            <a:endParaRPr b="0" i="0" sz="1800" u="none" cap="none" strike="noStrike">
              <a:solidFill>
                <a:srgbClr val="000000"/>
              </a:solidFill>
              <a:latin typeface="Arial"/>
              <a:ea typeface="Arial"/>
              <a:cs typeface="Arial"/>
              <a:sym typeface="Arial"/>
            </a:endParaRPr>
          </a:p>
        </p:txBody>
      </p:sp>
      <p:sp>
        <p:nvSpPr>
          <p:cNvPr id="155" name="Google Shape;155;p6:notes"/>
          <p:cNvSpPr/>
          <p:nvPr>
            <p:ph idx="2" type="sldImg"/>
          </p:nvPr>
        </p:nvSpPr>
        <p:spPr>
          <a:xfrm>
            <a:off x="1149350" y="696912"/>
            <a:ext cx="4656137" cy="3492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7:notes"/>
          <p:cNvSpPr txBox="1"/>
          <p:nvPr>
            <p:ph idx="1" type="body"/>
          </p:nvPr>
        </p:nvSpPr>
        <p:spPr>
          <a:xfrm>
            <a:off x="927100" y="4422775"/>
            <a:ext cx="5100637" cy="4187825"/>
          </a:xfrm>
          <a:prstGeom prst="rect">
            <a:avLst/>
          </a:prstGeom>
          <a:noFill/>
          <a:ln>
            <a:noFill/>
          </a:ln>
        </p:spPr>
        <p:txBody>
          <a:bodyPr anchorCtr="0" anchor="t" bIns="46575" lIns="93150" spcFirstLastPara="1" rIns="93150" wrap="square" tIns="46575">
            <a:noAutofit/>
          </a:bodyPr>
          <a:lstStyle/>
          <a:p>
            <a:pPr indent="0" lvl="0" marL="0" rtl="0" algn="l">
              <a:lnSpc>
                <a:spcPct val="100000"/>
              </a:lnSpc>
              <a:spcBef>
                <a:spcPts val="0"/>
              </a:spcBef>
              <a:spcAft>
                <a:spcPts val="0"/>
              </a:spcAft>
              <a:buSzPts val="1400"/>
              <a:buNone/>
            </a:pPr>
            <a:r>
              <a:t/>
            </a:r>
            <a:endParaRPr b="0" i="0" sz="1800" u="none" cap="none" strike="noStrike">
              <a:solidFill>
                <a:srgbClr val="000000"/>
              </a:solidFill>
              <a:latin typeface="Arial"/>
              <a:ea typeface="Arial"/>
              <a:cs typeface="Arial"/>
              <a:sym typeface="Arial"/>
            </a:endParaRPr>
          </a:p>
        </p:txBody>
      </p:sp>
      <p:sp>
        <p:nvSpPr>
          <p:cNvPr id="164" name="Google Shape;164;p7:notes"/>
          <p:cNvSpPr/>
          <p:nvPr>
            <p:ph idx="2" type="sldImg"/>
          </p:nvPr>
        </p:nvSpPr>
        <p:spPr>
          <a:xfrm>
            <a:off x="1149350" y="696912"/>
            <a:ext cx="4656137" cy="3492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8:notes"/>
          <p:cNvSpPr txBox="1"/>
          <p:nvPr>
            <p:ph idx="1" type="body"/>
          </p:nvPr>
        </p:nvSpPr>
        <p:spPr>
          <a:xfrm>
            <a:off x="927100" y="4422775"/>
            <a:ext cx="5100637" cy="4187825"/>
          </a:xfrm>
          <a:prstGeom prst="rect">
            <a:avLst/>
          </a:prstGeom>
          <a:noFill/>
          <a:ln>
            <a:noFill/>
          </a:ln>
        </p:spPr>
        <p:txBody>
          <a:bodyPr anchorCtr="0" anchor="t" bIns="46575" lIns="93150" spcFirstLastPara="1" rIns="93150" wrap="square" tIns="46575">
            <a:noAutofit/>
          </a:bodyPr>
          <a:lstStyle/>
          <a:p>
            <a:pPr indent="0" lvl="0" marL="0" rtl="0" algn="l">
              <a:lnSpc>
                <a:spcPct val="100000"/>
              </a:lnSpc>
              <a:spcBef>
                <a:spcPts val="0"/>
              </a:spcBef>
              <a:spcAft>
                <a:spcPts val="0"/>
              </a:spcAft>
              <a:buSzPts val="1400"/>
              <a:buNone/>
            </a:pPr>
            <a:r>
              <a:t/>
            </a:r>
            <a:endParaRPr b="0" i="0" sz="1800" u="none" cap="none" strike="noStrike">
              <a:solidFill>
                <a:srgbClr val="000000"/>
              </a:solidFill>
              <a:latin typeface="Arial"/>
              <a:ea typeface="Arial"/>
              <a:cs typeface="Arial"/>
              <a:sym typeface="Arial"/>
            </a:endParaRPr>
          </a:p>
        </p:txBody>
      </p:sp>
      <p:sp>
        <p:nvSpPr>
          <p:cNvPr id="172" name="Google Shape;172;p8:notes"/>
          <p:cNvSpPr/>
          <p:nvPr>
            <p:ph idx="2" type="sldImg"/>
          </p:nvPr>
        </p:nvSpPr>
        <p:spPr>
          <a:xfrm>
            <a:off x="1149350" y="696912"/>
            <a:ext cx="4656137" cy="3492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9:notes"/>
          <p:cNvSpPr/>
          <p:nvPr>
            <p:ph idx="2" type="sldImg"/>
          </p:nvPr>
        </p:nvSpPr>
        <p:spPr>
          <a:xfrm>
            <a:off x="1149350" y="696912"/>
            <a:ext cx="4656137" cy="34925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9" name="Google Shape;179;p9:notes"/>
          <p:cNvSpPr txBox="1"/>
          <p:nvPr>
            <p:ph idx="1" type="body"/>
          </p:nvPr>
        </p:nvSpPr>
        <p:spPr>
          <a:xfrm>
            <a:off x="927100" y="4422775"/>
            <a:ext cx="5100637" cy="4187825"/>
          </a:xfrm>
          <a:prstGeom prst="rect">
            <a:avLst/>
          </a:prstGeom>
          <a:noFill/>
          <a:ln>
            <a:noFill/>
          </a:ln>
        </p:spPr>
        <p:txBody>
          <a:bodyPr anchorCtr="0" anchor="t" bIns="46575" lIns="93150" spcFirstLastPara="1" rIns="93150" wrap="square" tIns="46575">
            <a:noAutofit/>
          </a:bodyPr>
          <a:lstStyle/>
          <a:p>
            <a:pPr indent="0" lvl="0" marL="0" rtl="0" algn="l">
              <a:lnSpc>
                <a:spcPct val="100000"/>
              </a:lnSpc>
              <a:spcBef>
                <a:spcPts val="0"/>
              </a:spcBef>
              <a:spcAft>
                <a:spcPts val="0"/>
              </a:spcAft>
              <a:buSzPts val="1400"/>
              <a:buNone/>
            </a:pPr>
            <a:r>
              <a:t/>
            </a:r>
            <a:endParaRPr b="0" i="0" sz="1800" u="none" cap="none" strike="noStrike">
              <a:solidFill>
                <a:srgbClr val="000000"/>
              </a:solidFill>
              <a:latin typeface="Arial"/>
              <a:ea typeface="Arial"/>
              <a:cs typeface="Arial"/>
              <a:sym typeface="Arial"/>
            </a:endParaRPr>
          </a:p>
        </p:txBody>
      </p:sp>
      <p:sp>
        <p:nvSpPr>
          <p:cNvPr id="180" name="Google Shape;180;p9:notes"/>
          <p:cNvSpPr txBox="1"/>
          <p:nvPr/>
        </p:nvSpPr>
        <p:spPr>
          <a:xfrm>
            <a:off x="3941762" y="8843962"/>
            <a:ext cx="3013075" cy="465137"/>
          </a:xfrm>
          <a:prstGeom prst="rect">
            <a:avLst/>
          </a:prstGeom>
          <a:noFill/>
          <a:ln>
            <a:noFill/>
          </a:ln>
        </p:spPr>
        <p:txBody>
          <a:bodyPr anchorCtr="0" anchor="b" bIns="46575" lIns="93150" spcFirstLastPara="1" rIns="93150" wrap="square" tIns="4657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6" name="Shape 16"/>
        <p:cNvGrpSpPr/>
        <p:nvPr/>
      </p:nvGrpSpPr>
      <p:grpSpPr>
        <a:xfrm>
          <a:off x="0" y="0"/>
          <a:ext cx="0" cy="0"/>
          <a:chOff x="0" y="0"/>
          <a:chExt cx="0" cy="0"/>
        </a:xfrm>
      </p:grpSpPr>
      <p:sp>
        <p:nvSpPr>
          <p:cNvPr id="17" name="Google Shape;17;p44"/>
          <p:cNvSpPr txBox="1"/>
          <p:nvPr>
            <p:ph type="title"/>
          </p:nvPr>
        </p:nvSpPr>
        <p:spPr>
          <a:xfrm>
            <a:off x="304800" y="381000"/>
            <a:ext cx="8402637" cy="6096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8" name="Google Shape;18;p44"/>
          <p:cNvSpPr txBox="1"/>
          <p:nvPr>
            <p:ph idx="1" type="body"/>
          </p:nvPr>
        </p:nvSpPr>
        <p:spPr>
          <a:xfrm>
            <a:off x="304800" y="1371600"/>
            <a:ext cx="8458200" cy="5105400"/>
          </a:xfrm>
          <a:prstGeom prst="rect">
            <a:avLst/>
          </a:prstGeom>
          <a:noFill/>
          <a:ln>
            <a:noFill/>
          </a:ln>
        </p:spPr>
        <p:txBody>
          <a:bodyPr anchorCtr="0" anchor="t" bIns="45700" lIns="91425" spcFirstLastPara="1" rIns="91425" wrap="square" tIns="45700">
            <a:noAutofit/>
          </a:bodyPr>
          <a:lstStyle>
            <a:lvl1pPr indent="-297180" lvl="0" marL="457200" algn="l">
              <a:lnSpc>
                <a:spcPct val="100000"/>
              </a:lnSpc>
              <a:spcBef>
                <a:spcPts val="360"/>
              </a:spcBef>
              <a:spcAft>
                <a:spcPts val="0"/>
              </a:spcAft>
              <a:buSzPts val="1080"/>
              <a:buChar char="■"/>
              <a:defRPr/>
            </a:lvl1pPr>
            <a:lvl2pPr indent="-291465" lvl="1" marL="914400" algn="l">
              <a:lnSpc>
                <a:spcPct val="100000"/>
              </a:lnSpc>
              <a:spcBef>
                <a:spcPts val="360"/>
              </a:spcBef>
              <a:spcAft>
                <a:spcPts val="0"/>
              </a:spcAft>
              <a:buSzPts val="990"/>
              <a:buChar char="■"/>
              <a:defRPr/>
            </a:lvl2pPr>
            <a:lvl3pPr indent="-285750" lvl="2" marL="1371600" algn="l">
              <a:lnSpc>
                <a:spcPct val="100000"/>
              </a:lnSpc>
              <a:spcBef>
                <a:spcPts val="360"/>
              </a:spcBef>
              <a:spcAft>
                <a:spcPts val="0"/>
              </a:spcAft>
              <a:buSzPts val="900"/>
              <a:buChar char="■"/>
              <a:defRPr/>
            </a:lvl3pPr>
            <a:lvl4pPr indent="-291464" lvl="3" marL="1828800" algn="l">
              <a:lnSpc>
                <a:spcPct val="100000"/>
              </a:lnSpc>
              <a:spcBef>
                <a:spcPts val="360"/>
              </a:spcBef>
              <a:spcAft>
                <a:spcPts val="0"/>
              </a:spcAft>
              <a:buSzPts val="990"/>
              <a:buChar char="■"/>
              <a:defRPr/>
            </a:lvl4pPr>
            <a:lvl5pPr indent="-285750" lvl="4" marL="2286000" algn="l">
              <a:lnSpc>
                <a:spcPct val="100000"/>
              </a:lnSpc>
              <a:spcBef>
                <a:spcPts val="360"/>
              </a:spcBef>
              <a:spcAft>
                <a:spcPts val="0"/>
              </a:spcAft>
              <a:buSzPts val="9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 name="Google Shape;19;p44"/>
          <p:cNvSpPr txBox="1"/>
          <p:nvPr>
            <p:ph idx="10" type="dt"/>
          </p:nvPr>
        </p:nvSpPr>
        <p:spPr>
          <a:xfrm>
            <a:off x="304800" y="6477000"/>
            <a:ext cx="1905000" cy="3810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44"/>
          <p:cNvSpPr txBox="1"/>
          <p:nvPr>
            <p:ph idx="11" type="ftr"/>
          </p:nvPr>
        </p:nvSpPr>
        <p:spPr>
          <a:xfrm>
            <a:off x="3352800" y="6477000"/>
            <a:ext cx="2895600" cy="3810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44"/>
          <p:cNvSpPr txBox="1"/>
          <p:nvPr>
            <p:ph idx="12" type="sldNum"/>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1pPr>
            <a:lvl2pPr indent="0" lvl="1"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2pPr>
            <a:lvl3pPr indent="0" lvl="2"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3pPr>
            <a:lvl4pPr indent="0" lvl="3"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4pPr>
            <a:lvl5pPr indent="0" lvl="4"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5pPr>
            <a:lvl6pPr indent="0" lvl="5"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6pPr>
            <a:lvl7pPr indent="0" lvl="6"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7pPr>
            <a:lvl8pPr indent="0" lvl="7"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8pPr>
            <a:lvl9pPr indent="0" lvl="8"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zoom dir="out"/>
  </p:transition>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5" name="Shape 75"/>
        <p:cNvGrpSpPr/>
        <p:nvPr/>
      </p:nvGrpSpPr>
      <p:grpSpPr>
        <a:xfrm>
          <a:off x="0" y="0"/>
          <a:ext cx="0" cy="0"/>
          <a:chOff x="0" y="0"/>
          <a:chExt cx="0" cy="0"/>
        </a:xfrm>
      </p:grpSpPr>
      <p:sp>
        <p:nvSpPr>
          <p:cNvPr id="76" name="Google Shape;76;p53"/>
          <p:cNvSpPr txBox="1"/>
          <p:nvPr>
            <p:ph type="title"/>
          </p:nvPr>
        </p:nvSpPr>
        <p:spPr>
          <a:xfrm>
            <a:off x="304800" y="381000"/>
            <a:ext cx="8402637" cy="6096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7" name="Google Shape;77;p53"/>
          <p:cNvSpPr txBox="1"/>
          <p:nvPr>
            <p:ph idx="1" type="body"/>
          </p:nvPr>
        </p:nvSpPr>
        <p:spPr>
          <a:xfrm rot="5400000">
            <a:off x="1981200" y="-304800"/>
            <a:ext cx="5105400" cy="8458200"/>
          </a:xfrm>
          <a:prstGeom prst="rect">
            <a:avLst/>
          </a:prstGeom>
          <a:noFill/>
          <a:ln>
            <a:noFill/>
          </a:ln>
        </p:spPr>
        <p:txBody>
          <a:bodyPr anchorCtr="0" anchor="t" bIns="45700" lIns="91425" spcFirstLastPara="1" rIns="91425" wrap="square" tIns="45700">
            <a:noAutofit/>
          </a:bodyPr>
          <a:lstStyle>
            <a:lvl1pPr indent="-297180" lvl="0" marL="457200" algn="l">
              <a:lnSpc>
                <a:spcPct val="100000"/>
              </a:lnSpc>
              <a:spcBef>
                <a:spcPts val="360"/>
              </a:spcBef>
              <a:spcAft>
                <a:spcPts val="0"/>
              </a:spcAft>
              <a:buSzPts val="1080"/>
              <a:buChar char="■"/>
              <a:defRPr/>
            </a:lvl1pPr>
            <a:lvl2pPr indent="-291465" lvl="1" marL="914400" algn="l">
              <a:lnSpc>
                <a:spcPct val="100000"/>
              </a:lnSpc>
              <a:spcBef>
                <a:spcPts val="360"/>
              </a:spcBef>
              <a:spcAft>
                <a:spcPts val="0"/>
              </a:spcAft>
              <a:buSzPts val="990"/>
              <a:buChar char="■"/>
              <a:defRPr/>
            </a:lvl2pPr>
            <a:lvl3pPr indent="-285750" lvl="2" marL="1371600" algn="l">
              <a:lnSpc>
                <a:spcPct val="100000"/>
              </a:lnSpc>
              <a:spcBef>
                <a:spcPts val="360"/>
              </a:spcBef>
              <a:spcAft>
                <a:spcPts val="0"/>
              </a:spcAft>
              <a:buSzPts val="900"/>
              <a:buChar char="■"/>
              <a:defRPr/>
            </a:lvl3pPr>
            <a:lvl4pPr indent="-291464" lvl="3" marL="1828800" algn="l">
              <a:lnSpc>
                <a:spcPct val="100000"/>
              </a:lnSpc>
              <a:spcBef>
                <a:spcPts val="360"/>
              </a:spcBef>
              <a:spcAft>
                <a:spcPts val="0"/>
              </a:spcAft>
              <a:buSzPts val="990"/>
              <a:buChar char="■"/>
              <a:defRPr/>
            </a:lvl4pPr>
            <a:lvl5pPr indent="-285750" lvl="4" marL="2286000" algn="l">
              <a:lnSpc>
                <a:spcPct val="100000"/>
              </a:lnSpc>
              <a:spcBef>
                <a:spcPts val="360"/>
              </a:spcBef>
              <a:spcAft>
                <a:spcPts val="0"/>
              </a:spcAft>
              <a:buSzPts val="9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8" name="Google Shape;78;p53"/>
          <p:cNvSpPr txBox="1"/>
          <p:nvPr>
            <p:ph idx="10" type="dt"/>
          </p:nvPr>
        </p:nvSpPr>
        <p:spPr>
          <a:xfrm>
            <a:off x="304800" y="6477000"/>
            <a:ext cx="1905000" cy="3810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53"/>
          <p:cNvSpPr txBox="1"/>
          <p:nvPr>
            <p:ph idx="11" type="ftr"/>
          </p:nvPr>
        </p:nvSpPr>
        <p:spPr>
          <a:xfrm>
            <a:off x="3352800" y="6477000"/>
            <a:ext cx="2895600" cy="3810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53"/>
          <p:cNvSpPr txBox="1"/>
          <p:nvPr>
            <p:ph idx="12" type="sldNum"/>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1pPr>
            <a:lvl2pPr indent="0" lvl="1"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2pPr>
            <a:lvl3pPr indent="0" lvl="2"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3pPr>
            <a:lvl4pPr indent="0" lvl="3"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4pPr>
            <a:lvl5pPr indent="0" lvl="4"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5pPr>
            <a:lvl6pPr indent="0" lvl="5"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6pPr>
            <a:lvl7pPr indent="0" lvl="6"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7pPr>
            <a:lvl8pPr indent="0" lvl="7"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8pPr>
            <a:lvl9pPr indent="0" lvl="8"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zoom dir="out"/>
  </p:transition>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1" name="Shape 81"/>
        <p:cNvGrpSpPr/>
        <p:nvPr/>
      </p:nvGrpSpPr>
      <p:grpSpPr>
        <a:xfrm>
          <a:off x="0" y="0"/>
          <a:ext cx="0" cy="0"/>
          <a:chOff x="0" y="0"/>
          <a:chExt cx="0" cy="0"/>
        </a:xfrm>
      </p:grpSpPr>
      <p:sp>
        <p:nvSpPr>
          <p:cNvPr id="82" name="Google Shape;82;p54"/>
          <p:cNvSpPr txBox="1"/>
          <p:nvPr>
            <p:ph type="title"/>
          </p:nvPr>
        </p:nvSpPr>
        <p:spPr>
          <a:xfrm>
            <a:off x="630238" y="457200"/>
            <a:ext cx="2949575" cy="1600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32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83" name="Google Shape;83;p54"/>
          <p:cNvSpPr/>
          <p:nvPr>
            <p:ph idx="2" type="pic"/>
          </p:nvPr>
        </p:nvSpPr>
        <p:spPr>
          <a:xfrm>
            <a:off x="3887788" y="987425"/>
            <a:ext cx="4629150" cy="4873625"/>
          </a:xfrm>
          <a:prstGeom prst="rect">
            <a:avLst/>
          </a:prstGeom>
          <a:noFill/>
          <a:ln>
            <a:noFill/>
          </a:ln>
        </p:spPr>
      </p:sp>
      <p:sp>
        <p:nvSpPr>
          <p:cNvPr id="84" name="Google Shape;84;p54"/>
          <p:cNvSpPr txBox="1"/>
          <p:nvPr>
            <p:ph idx="1" type="body"/>
          </p:nvPr>
        </p:nvSpPr>
        <p:spPr>
          <a:xfrm>
            <a:off x="630238" y="2057400"/>
            <a:ext cx="2949575" cy="3811588"/>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320"/>
              </a:spcBef>
              <a:spcAft>
                <a:spcPts val="0"/>
              </a:spcAft>
              <a:buSzPts val="960"/>
              <a:buNone/>
              <a:defRPr sz="1600"/>
            </a:lvl1pPr>
            <a:lvl2pPr indent="-228600" lvl="1" marL="914400" algn="l">
              <a:lnSpc>
                <a:spcPct val="100000"/>
              </a:lnSpc>
              <a:spcBef>
                <a:spcPts val="280"/>
              </a:spcBef>
              <a:spcAft>
                <a:spcPts val="0"/>
              </a:spcAft>
              <a:buSzPts val="770"/>
              <a:buNone/>
              <a:defRPr sz="1400"/>
            </a:lvl2pPr>
            <a:lvl3pPr indent="-228600" lvl="2" marL="1371600" algn="l">
              <a:lnSpc>
                <a:spcPct val="100000"/>
              </a:lnSpc>
              <a:spcBef>
                <a:spcPts val="240"/>
              </a:spcBef>
              <a:spcAft>
                <a:spcPts val="0"/>
              </a:spcAft>
              <a:buSzPts val="600"/>
              <a:buNone/>
              <a:defRPr sz="1200"/>
            </a:lvl3pPr>
            <a:lvl4pPr indent="-228600" lvl="3" marL="1828800" algn="l">
              <a:lnSpc>
                <a:spcPct val="100000"/>
              </a:lnSpc>
              <a:spcBef>
                <a:spcPts val="200"/>
              </a:spcBef>
              <a:spcAft>
                <a:spcPts val="0"/>
              </a:spcAft>
              <a:buSzPts val="550"/>
              <a:buNone/>
              <a:defRPr sz="1000"/>
            </a:lvl4pPr>
            <a:lvl5pPr indent="-228600" lvl="4" marL="2286000" algn="l">
              <a:lnSpc>
                <a:spcPct val="100000"/>
              </a:lnSpc>
              <a:spcBef>
                <a:spcPts val="200"/>
              </a:spcBef>
              <a:spcAft>
                <a:spcPts val="0"/>
              </a:spcAft>
              <a:buSzPts val="5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85" name="Google Shape;85;p54"/>
          <p:cNvSpPr txBox="1"/>
          <p:nvPr>
            <p:ph idx="10" type="dt"/>
          </p:nvPr>
        </p:nvSpPr>
        <p:spPr>
          <a:xfrm>
            <a:off x="304800" y="6477000"/>
            <a:ext cx="1905000" cy="3810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54"/>
          <p:cNvSpPr txBox="1"/>
          <p:nvPr>
            <p:ph idx="11" type="ftr"/>
          </p:nvPr>
        </p:nvSpPr>
        <p:spPr>
          <a:xfrm>
            <a:off x="3352800" y="6477000"/>
            <a:ext cx="2895600" cy="3810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54"/>
          <p:cNvSpPr txBox="1"/>
          <p:nvPr>
            <p:ph idx="12" type="sldNum"/>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1pPr>
            <a:lvl2pPr indent="0" lvl="1"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2pPr>
            <a:lvl3pPr indent="0" lvl="2"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3pPr>
            <a:lvl4pPr indent="0" lvl="3"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4pPr>
            <a:lvl5pPr indent="0" lvl="4"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5pPr>
            <a:lvl6pPr indent="0" lvl="5"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6pPr>
            <a:lvl7pPr indent="0" lvl="6"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7pPr>
            <a:lvl8pPr indent="0" lvl="7"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8pPr>
            <a:lvl9pPr indent="0" lvl="8"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zoom dir="out"/>
  </p:transition>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88" name="Shape 88"/>
        <p:cNvGrpSpPr/>
        <p:nvPr/>
      </p:nvGrpSpPr>
      <p:grpSpPr>
        <a:xfrm>
          <a:off x="0" y="0"/>
          <a:ext cx="0" cy="0"/>
          <a:chOff x="0" y="0"/>
          <a:chExt cx="0" cy="0"/>
        </a:xfrm>
      </p:grpSpPr>
      <p:sp>
        <p:nvSpPr>
          <p:cNvPr id="89" name="Google Shape;89;p55"/>
          <p:cNvSpPr txBox="1"/>
          <p:nvPr>
            <p:ph type="title"/>
          </p:nvPr>
        </p:nvSpPr>
        <p:spPr>
          <a:xfrm>
            <a:off x="630238" y="457200"/>
            <a:ext cx="2949575" cy="1600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32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90" name="Google Shape;90;p55"/>
          <p:cNvSpPr txBox="1"/>
          <p:nvPr>
            <p:ph idx="1" type="body"/>
          </p:nvPr>
        </p:nvSpPr>
        <p:spPr>
          <a:xfrm>
            <a:off x="3887788" y="987425"/>
            <a:ext cx="4629150" cy="4873625"/>
          </a:xfrm>
          <a:prstGeom prst="rect">
            <a:avLst/>
          </a:prstGeom>
          <a:noFill/>
          <a:ln>
            <a:noFill/>
          </a:ln>
        </p:spPr>
        <p:txBody>
          <a:bodyPr anchorCtr="0" anchor="t" bIns="45700" lIns="91425" spcFirstLastPara="1" rIns="91425" wrap="square" tIns="45700">
            <a:noAutofit/>
          </a:bodyPr>
          <a:lstStyle>
            <a:lvl1pPr indent="-350520" lvl="0" marL="457200" algn="l">
              <a:lnSpc>
                <a:spcPct val="100000"/>
              </a:lnSpc>
              <a:spcBef>
                <a:spcPts val="640"/>
              </a:spcBef>
              <a:spcAft>
                <a:spcPts val="0"/>
              </a:spcAft>
              <a:buSzPts val="1920"/>
              <a:buChar char="■"/>
              <a:defRPr sz="3200"/>
            </a:lvl1pPr>
            <a:lvl2pPr indent="-326390" lvl="1" marL="914400" algn="l">
              <a:lnSpc>
                <a:spcPct val="100000"/>
              </a:lnSpc>
              <a:spcBef>
                <a:spcPts val="560"/>
              </a:spcBef>
              <a:spcAft>
                <a:spcPts val="0"/>
              </a:spcAft>
              <a:buSzPts val="1540"/>
              <a:buChar char="■"/>
              <a:defRPr sz="2800"/>
            </a:lvl2pPr>
            <a:lvl3pPr indent="-304800" lvl="2" marL="1371600" algn="l">
              <a:lnSpc>
                <a:spcPct val="100000"/>
              </a:lnSpc>
              <a:spcBef>
                <a:spcPts val="480"/>
              </a:spcBef>
              <a:spcAft>
                <a:spcPts val="0"/>
              </a:spcAft>
              <a:buSzPts val="1200"/>
              <a:buChar char="■"/>
              <a:defRPr sz="2400"/>
            </a:lvl3pPr>
            <a:lvl4pPr indent="-298450" lvl="3" marL="1828800" algn="l">
              <a:lnSpc>
                <a:spcPct val="100000"/>
              </a:lnSpc>
              <a:spcBef>
                <a:spcPts val="400"/>
              </a:spcBef>
              <a:spcAft>
                <a:spcPts val="0"/>
              </a:spcAft>
              <a:buSzPts val="1100"/>
              <a:buChar char="■"/>
              <a:defRPr sz="2000"/>
            </a:lvl4pPr>
            <a:lvl5pPr indent="-292100" lvl="4" marL="2286000" algn="l">
              <a:lnSpc>
                <a:spcPct val="100000"/>
              </a:lnSpc>
              <a:spcBef>
                <a:spcPts val="400"/>
              </a:spcBef>
              <a:spcAft>
                <a:spcPts val="0"/>
              </a:spcAft>
              <a:buSzPts val="1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91" name="Google Shape;91;p55"/>
          <p:cNvSpPr txBox="1"/>
          <p:nvPr>
            <p:ph idx="2" type="body"/>
          </p:nvPr>
        </p:nvSpPr>
        <p:spPr>
          <a:xfrm>
            <a:off x="630238" y="2057400"/>
            <a:ext cx="2949575" cy="3811588"/>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320"/>
              </a:spcBef>
              <a:spcAft>
                <a:spcPts val="0"/>
              </a:spcAft>
              <a:buSzPts val="960"/>
              <a:buNone/>
              <a:defRPr sz="1600"/>
            </a:lvl1pPr>
            <a:lvl2pPr indent="-228600" lvl="1" marL="914400" algn="l">
              <a:lnSpc>
                <a:spcPct val="100000"/>
              </a:lnSpc>
              <a:spcBef>
                <a:spcPts val="280"/>
              </a:spcBef>
              <a:spcAft>
                <a:spcPts val="0"/>
              </a:spcAft>
              <a:buSzPts val="770"/>
              <a:buNone/>
              <a:defRPr sz="1400"/>
            </a:lvl2pPr>
            <a:lvl3pPr indent="-228600" lvl="2" marL="1371600" algn="l">
              <a:lnSpc>
                <a:spcPct val="100000"/>
              </a:lnSpc>
              <a:spcBef>
                <a:spcPts val="240"/>
              </a:spcBef>
              <a:spcAft>
                <a:spcPts val="0"/>
              </a:spcAft>
              <a:buSzPts val="600"/>
              <a:buNone/>
              <a:defRPr sz="1200"/>
            </a:lvl3pPr>
            <a:lvl4pPr indent="-228600" lvl="3" marL="1828800" algn="l">
              <a:lnSpc>
                <a:spcPct val="100000"/>
              </a:lnSpc>
              <a:spcBef>
                <a:spcPts val="200"/>
              </a:spcBef>
              <a:spcAft>
                <a:spcPts val="0"/>
              </a:spcAft>
              <a:buSzPts val="550"/>
              <a:buNone/>
              <a:defRPr sz="1000"/>
            </a:lvl4pPr>
            <a:lvl5pPr indent="-228600" lvl="4" marL="2286000" algn="l">
              <a:lnSpc>
                <a:spcPct val="100000"/>
              </a:lnSpc>
              <a:spcBef>
                <a:spcPts val="200"/>
              </a:spcBef>
              <a:spcAft>
                <a:spcPts val="0"/>
              </a:spcAft>
              <a:buSzPts val="5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92" name="Google Shape;92;p55"/>
          <p:cNvSpPr txBox="1"/>
          <p:nvPr>
            <p:ph idx="10" type="dt"/>
          </p:nvPr>
        </p:nvSpPr>
        <p:spPr>
          <a:xfrm>
            <a:off x="304800" y="6477000"/>
            <a:ext cx="1905000" cy="3810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55"/>
          <p:cNvSpPr txBox="1"/>
          <p:nvPr>
            <p:ph idx="11" type="ftr"/>
          </p:nvPr>
        </p:nvSpPr>
        <p:spPr>
          <a:xfrm>
            <a:off x="3352800" y="6477000"/>
            <a:ext cx="2895600" cy="3810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55"/>
          <p:cNvSpPr txBox="1"/>
          <p:nvPr>
            <p:ph idx="12" type="sldNum"/>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1pPr>
            <a:lvl2pPr indent="0" lvl="1"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2pPr>
            <a:lvl3pPr indent="0" lvl="2"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3pPr>
            <a:lvl4pPr indent="0" lvl="3"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4pPr>
            <a:lvl5pPr indent="0" lvl="4"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5pPr>
            <a:lvl6pPr indent="0" lvl="5"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6pPr>
            <a:lvl7pPr indent="0" lvl="6"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7pPr>
            <a:lvl8pPr indent="0" lvl="7"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8pPr>
            <a:lvl9pPr indent="0" lvl="8"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zoom dir="out"/>
  </p:transition>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5" name="Shape 95"/>
        <p:cNvGrpSpPr/>
        <p:nvPr/>
      </p:nvGrpSpPr>
      <p:grpSpPr>
        <a:xfrm>
          <a:off x="0" y="0"/>
          <a:ext cx="0" cy="0"/>
          <a:chOff x="0" y="0"/>
          <a:chExt cx="0" cy="0"/>
        </a:xfrm>
      </p:grpSpPr>
      <p:sp>
        <p:nvSpPr>
          <p:cNvPr id="96" name="Google Shape;96;p56"/>
          <p:cNvSpPr txBox="1"/>
          <p:nvPr>
            <p:ph type="title"/>
          </p:nvPr>
        </p:nvSpPr>
        <p:spPr>
          <a:xfrm>
            <a:off x="304800" y="381000"/>
            <a:ext cx="8402637" cy="6096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97" name="Google Shape;97;p56"/>
          <p:cNvSpPr txBox="1"/>
          <p:nvPr>
            <p:ph idx="10" type="dt"/>
          </p:nvPr>
        </p:nvSpPr>
        <p:spPr>
          <a:xfrm>
            <a:off x="304800" y="6477000"/>
            <a:ext cx="1905000" cy="3810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56"/>
          <p:cNvSpPr txBox="1"/>
          <p:nvPr>
            <p:ph idx="11" type="ftr"/>
          </p:nvPr>
        </p:nvSpPr>
        <p:spPr>
          <a:xfrm>
            <a:off x="3352800" y="6477000"/>
            <a:ext cx="2895600" cy="3810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9" name="Google Shape;99;p56"/>
          <p:cNvSpPr txBox="1"/>
          <p:nvPr>
            <p:ph idx="12" type="sldNum"/>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1pPr>
            <a:lvl2pPr indent="0" lvl="1"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2pPr>
            <a:lvl3pPr indent="0" lvl="2"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3pPr>
            <a:lvl4pPr indent="0" lvl="3"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4pPr>
            <a:lvl5pPr indent="0" lvl="4"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5pPr>
            <a:lvl6pPr indent="0" lvl="5"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6pPr>
            <a:lvl7pPr indent="0" lvl="6"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7pPr>
            <a:lvl8pPr indent="0" lvl="7"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8pPr>
            <a:lvl9pPr indent="0" lvl="8"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zoom dir="out"/>
  </p:transition>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00" name="Shape 100"/>
        <p:cNvGrpSpPr/>
        <p:nvPr/>
      </p:nvGrpSpPr>
      <p:grpSpPr>
        <a:xfrm>
          <a:off x="0" y="0"/>
          <a:ext cx="0" cy="0"/>
          <a:chOff x="0" y="0"/>
          <a:chExt cx="0" cy="0"/>
        </a:xfrm>
      </p:grpSpPr>
      <p:sp>
        <p:nvSpPr>
          <p:cNvPr id="101" name="Google Shape;101;p57"/>
          <p:cNvSpPr txBox="1"/>
          <p:nvPr>
            <p:ph type="title"/>
          </p:nvPr>
        </p:nvSpPr>
        <p:spPr>
          <a:xfrm>
            <a:off x="630238" y="365125"/>
            <a:ext cx="7886700" cy="1325563"/>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02" name="Google Shape;102;p57"/>
          <p:cNvSpPr txBox="1"/>
          <p:nvPr>
            <p:ph idx="1" type="body"/>
          </p:nvPr>
        </p:nvSpPr>
        <p:spPr>
          <a:xfrm>
            <a:off x="630238" y="1681163"/>
            <a:ext cx="3868737" cy="82391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SzPts val="1440"/>
              <a:buNone/>
              <a:defRPr b="1" sz="2400"/>
            </a:lvl1pPr>
            <a:lvl2pPr indent="-228600" lvl="1" marL="914400" algn="l">
              <a:lnSpc>
                <a:spcPct val="100000"/>
              </a:lnSpc>
              <a:spcBef>
                <a:spcPts val="400"/>
              </a:spcBef>
              <a:spcAft>
                <a:spcPts val="0"/>
              </a:spcAft>
              <a:buSzPts val="1100"/>
              <a:buNone/>
              <a:defRPr b="1" sz="2000"/>
            </a:lvl2pPr>
            <a:lvl3pPr indent="-228600" lvl="2" marL="1371600" algn="l">
              <a:lnSpc>
                <a:spcPct val="100000"/>
              </a:lnSpc>
              <a:spcBef>
                <a:spcPts val="360"/>
              </a:spcBef>
              <a:spcAft>
                <a:spcPts val="0"/>
              </a:spcAft>
              <a:buSzPts val="900"/>
              <a:buNone/>
              <a:defRPr b="1" sz="1800"/>
            </a:lvl3pPr>
            <a:lvl4pPr indent="-228600" lvl="3" marL="1828800" algn="l">
              <a:lnSpc>
                <a:spcPct val="100000"/>
              </a:lnSpc>
              <a:spcBef>
                <a:spcPts val="320"/>
              </a:spcBef>
              <a:spcAft>
                <a:spcPts val="0"/>
              </a:spcAft>
              <a:buSzPts val="880"/>
              <a:buNone/>
              <a:defRPr b="1" sz="1600"/>
            </a:lvl4pPr>
            <a:lvl5pPr indent="-228600" lvl="4" marL="2286000" algn="l">
              <a:lnSpc>
                <a:spcPct val="100000"/>
              </a:lnSpc>
              <a:spcBef>
                <a:spcPts val="320"/>
              </a:spcBef>
              <a:spcAft>
                <a:spcPts val="0"/>
              </a:spcAft>
              <a:buSzPts val="8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03" name="Google Shape;103;p57"/>
          <p:cNvSpPr txBox="1"/>
          <p:nvPr>
            <p:ph idx="2" type="body"/>
          </p:nvPr>
        </p:nvSpPr>
        <p:spPr>
          <a:xfrm>
            <a:off x="630238" y="2505075"/>
            <a:ext cx="3868737" cy="3684588"/>
          </a:xfrm>
          <a:prstGeom prst="rect">
            <a:avLst/>
          </a:prstGeom>
          <a:noFill/>
          <a:ln>
            <a:noFill/>
          </a:ln>
        </p:spPr>
        <p:txBody>
          <a:bodyPr anchorCtr="0" anchor="t" bIns="45700" lIns="91425" spcFirstLastPara="1" rIns="91425" wrap="square" tIns="45700">
            <a:noAutofit/>
          </a:bodyPr>
          <a:lstStyle>
            <a:lvl1pPr indent="-297180" lvl="0" marL="457200" algn="l">
              <a:lnSpc>
                <a:spcPct val="100000"/>
              </a:lnSpc>
              <a:spcBef>
                <a:spcPts val="360"/>
              </a:spcBef>
              <a:spcAft>
                <a:spcPts val="0"/>
              </a:spcAft>
              <a:buSzPts val="1080"/>
              <a:buChar char="■"/>
              <a:defRPr/>
            </a:lvl1pPr>
            <a:lvl2pPr indent="-291465" lvl="1" marL="914400" algn="l">
              <a:lnSpc>
                <a:spcPct val="100000"/>
              </a:lnSpc>
              <a:spcBef>
                <a:spcPts val="360"/>
              </a:spcBef>
              <a:spcAft>
                <a:spcPts val="0"/>
              </a:spcAft>
              <a:buSzPts val="990"/>
              <a:buChar char="■"/>
              <a:defRPr/>
            </a:lvl2pPr>
            <a:lvl3pPr indent="-285750" lvl="2" marL="1371600" algn="l">
              <a:lnSpc>
                <a:spcPct val="100000"/>
              </a:lnSpc>
              <a:spcBef>
                <a:spcPts val="360"/>
              </a:spcBef>
              <a:spcAft>
                <a:spcPts val="0"/>
              </a:spcAft>
              <a:buSzPts val="900"/>
              <a:buChar char="■"/>
              <a:defRPr/>
            </a:lvl3pPr>
            <a:lvl4pPr indent="-291464" lvl="3" marL="1828800" algn="l">
              <a:lnSpc>
                <a:spcPct val="100000"/>
              </a:lnSpc>
              <a:spcBef>
                <a:spcPts val="360"/>
              </a:spcBef>
              <a:spcAft>
                <a:spcPts val="0"/>
              </a:spcAft>
              <a:buSzPts val="990"/>
              <a:buChar char="■"/>
              <a:defRPr/>
            </a:lvl4pPr>
            <a:lvl5pPr indent="-285750" lvl="4" marL="2286000" algn="l">
              <a:lnSpc>
                <a:spcPct val="100000"/>
              </a:lnSpc>
              <a:spcBef>
                <a:spcPts val="360"/>
              </a:spcBef>
              <a:spcAft>
                <a:spcPts val="0"/>
              </a:spcAft>
              <a:buSzPts val="9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4" name="Google Shape;104;p57"/>
          <p:cNvSpPr txBox="1"/>
          <p:nvPr>
            <p:ph idx="3" type="body"/>
          </p:nvPr>
        </p:nvSpPr>
        <p:spPr>
          <a:xfrm>
            <a:off x="4629150" y="1681163"/>
            <a:ext cx="3887788" cy="82391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SzPts val="1440"/>
              <a:buNone/>
              <a:defRPr b="1" sz="2400"/>
            </a:lvl1pPr>
            <a:lvl2pPr indent="-228600" lvl="1" marL="914400" algn="l">
              <a:lnSpc>
                <a:spcPct val="100000"/>
              </a:lnSpc>
              <a:spcBef>
                <a:spcPts val="400"/>
              </a:spcBef>
              <a:spcAft>
                <a:spcPts val="0"/>
              </a:spcAft>
              <a:buSzPts val="1100"/>
              <a:buNone/>
              <a:defRPr b="1" sz="2000"/>
            </a:lvl2pPr>
            <a:lvl3pPr indent="-228600" lvl="2" marL="1371600" algn="l">
              <a:lnSpc>
                <a:spcPct val="100000"/>
              </a:lnSpc>
              <a:spcBef>
                <a:spcPts val="360"/>
              </a:spcBef>
              <a:spcAft>
                <a:spcPts val="0"/>
              </a:spcAft>
              <a:buSzPts val="900"/>
              <a:buNone/>
              <a:defRPr b="1" sz="1800"/>
            </a:lvl3pPr>
            <a:lvl4pPr indent="-228600" lvl="3" marL="1828800" algn="l">
              <a:lnSpc>
                <a:spcPct val="100000"/>
              </a:lnSpc>
              <a:spcBef>
                <a:spcPts val="320"/>
              </a:spcBef>
              <a:spcAft>
                <a:spcPts val="0"/>
              </a:spcAft>
              <a:buSzPts val="880"/>
              <a:buNone/>
              <a:defRPr b="1" sz="1600"/>
            </a:lvl4pPr>
            <a:lvl5pPr indent="-228600" lvl="4" marL="2286000" algn="l">
              <a:lnSpc>
                <a:spcPct val="100000"/>
              </a:lnSpc>
              <a:spcBef>
                <a:spcPts val="320"/>
              </a:spcBef>
              <a:spcAft>
                <a:spcPts val="0"/>
              </a:spcAft>
              <a:buSzPts val="8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05" name="Google Shape;105;p57"/>
          <p:cNvSpPr txBox="1"/>
          <p:nvPr>
            <p:ph idx="4" type="body"/>
          </p:nvPr>
        </p:nvSpPr>
        <p:spPr>
          <a:xfrm>
            <a:off x="4629150" y="2505075"/>
            <a:ext cx="3887788" cy="3684588"/>
          </a:xfrm>
          <a:prstGeom prst="rect">
            <a:avLst/>
          </a:prstGeom>
          <a:noFill/>
          <a:ln>
            <a:noFill/>
          </a:ln>
        </p:spPr>
        <p:txBody>
          <a:bodyPr anchorCtr="0" anchor="t" bIns="45700" lIns="91425" spcFirstLastPara="1" rIns="91425" wrap="square" tIns="45700">
            <a:noAutofit/>
          </a:bodyPr>
          <a:lstStyle>
            <a:lvl1pPr indent="-297180" lvl="0" marL="457200" algn="l">
              <a:lnSpc>
                <a:spcPct val="100000"/>
              </a:lnSpc>
              <a:spcBef>
                <a:spcPts val="360"/>
              </a:spcBef>
              <a:spcAft>
                <a:spcPts val="0"/>
              </a:spcAft>
              <a:buSzPts val="1080"/>
              <a:buChar char="■"/>
              <a:defRPr/>
            </a:lvl1pPr>
            <a:lvl2pPr indent="-291465" lvl="1" marL="914400" algn="l">
              <a:lnSpc>
                <a:spcPct val="100000"/>
              </a:lnSpc>
              <a:spcBef>
                <a:spcPts val="360"/>
              </a:spcBef>
              <a:spcAft>
                <a:spcPts val="0"/>
              </a:spcAft>
              <a:buSzPts val="990"/>
              <a:buChar char="■"/>
              <a:defRPr/>
            </a:lvl2pPr>
            <a:lvl3pPr indent="-285750" lvl="2" marL="1371600" algn="l">
              <a:lnSpc>
                <a:spcPct val="100000"/>
              </a:lnSpc>
              <a:spcBef>
                <a:spcPts val="360"/>
              </a:spcBef>
              <a:spcAft>
                <a:spcPts val="0"/>
              </a:spcAft>
              <a:buSzPts val="900"/>
              <a:buChar char="■"/>
              <a:defRPr/>
            </a:lvl3pPr>
            <a:lvl4pPr indent="-291464" lvl="3" marL="1828800" algn="l">
              <a:lnSpc>
                <a:spcPct val="100000"/>
              </a:lnSpc>
              <a:spcBef>
                <a:spcPts val="360"/>
              </a:spcBef>
              <a:spcAft>
                <a:spcPts val="0"/>
              </a:spcAft>
              <a:buSzPts val="990"/>
              <a:buChar char="■"/>
              <a:defRPr/>
            </a:lvl4pPr>
            <a:lvl5pPr indent="-285750" lvl="4" marL="2286000" algn="l">
              <a:lnSpc>
                <a:spcPct val="100000"/>
              </a:lnSpc>
              <a:spcBef>
                <a:spcPts val="360"/>
              </a:spcBef>
              <a:spcAft>
                <a:spcPts val="0"/>
              </a:spcAft>
              <a:buSzPts val="9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6" name="Google Shape;106;p57"/>
          <p:cNvSpPr txBox="1"/>
          <p:nvPr>
            <p:ph idx="10" type="dt"/>
          </p:nvPr>
        </p:nvSpPr>
        <p:spPr>
          <a:xfrm>
            <a:off x="304800" y="6477000"/>
            <a:ext cx="1905000" cy="3810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7" name="Google Shape;107;p57"/>
          <p:cNvSpPr txBox="1"/>
          <p:nvPr>
            <p:ph idx="11" type="ftr"/>
          </p:nvPr>
        </p:nvSpPr>
        <p:spPr>
          <a:xfrm>
            <a:off x="3352800" y="6477000"/>
            <a:ext cx="2895600" cy="3810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8" name="Google Shape;108;p57"/>
          <p:cNvSpPr txBox="1"/>
          <p:nvPr>
            <p:ph idx="12" type="sldNum"/>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1pPr>
            <a:lvl2pPr indent="0" lvl="1"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2pPr>
            <a:lvl3pPr indent="0" lvl="2"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3pPr>
            <a:lvl4pPr indent="0" lvl="3"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4pPr>
            <a:lvl5pPr indent="0" lvl="4"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5pPr>
            <a:lvl6pPr indent="0" lvl="5"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6pPr>
            <a:lvl7pPr indent="0" lvl="6"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7pPr>
            <a:lvl8pPr indent="0" lvl="7"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8pPr>
            <a:lvl9pPr indent="0" lvl="8"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zoom dir="out"/>
  </p:transition>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09" name="Shape 109"/>
        <p:cNvGrpSpPr/>
        <p:nvPr/>
      </p:nvGrpSpPr>
      <p:grpSpPr>
        <a:xfrm>
          <a:off x="0" y="0"/>
          <a:ext cx="0" cy="0"/>
          <a:chOff x="0" y="0"/>
          <a:chExt cx="0" cy="0"/>
        </a:xfrm>
      </p:grpSpPr>
      <p:sp>
        <p:nvSpPr>
          <p:cNvPr id="110" name="Google Shape;110;p58"/>
          <p:cNvSpPr txBox="1"/>
          <p:nvPr>
            <p:ph type="title"/>
          </p:nvPr>
        </p:nvSpPr>
        <p:spPr>
          <a:xfrm>
            <a:off x="623888" y="1709738"/>
            <a:ext cx="7886700" cy="2852737"/>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60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11" name="Google Shape;111;p58"/>
          <p:cNvSpPr txBox="1"/>
          <p:nvPr>
            <p:ph idx="1" type="body"/>
          </p:nvPr>
        </p:nvSpPr>
        <p:spPr>
          <a:xfrm>
            <a:off x="623888" y="4589463"/>
            <a:ext cx="78867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480"/>
              </a:spcBef>
              <a:spcAft>
                <a:spcPts val="0"/>
              </a:spcAft>
              <a:buSzPts val="1440"/>
              <a:buNone/>
              <a:defRPr sz="2400"/>
            </a:lvl1pPr>
            <a:lvl2pPr indent="-228600" lvl="1" marL="914400" algn="l">
              <a:lnSpc>
                <a:spcPct val="100000"/>
              </a:lnSpc>
              <a:spcBef>
                <a:spcPts val="400"/>
              </a:spcBef>
              <a:spcAft>
                <a:spcPts val="0"/>
              </a:spcAft>
              <a:buSzPts val="1100"/>
              <a:buNone/>
              <a:defRPr sz="2000"/>
            </a:lvl2pPr>
            <a:lvl3pPr indent="-228600" lvl="2" marL="1371600" algn="l">
              <a:lnSpc>
                <a:spcPct val="100000"/>
              </a:lnSpc>
              <a:spcBef>
                <a:spcPts val="360"/>
              </a:spcBef>
              <a:spcAft>
                <a:spcPts val="0"/>
              </a:spcAft>
              <a:buSzPts val="900"/>
              <a:buNone/>
              <a:defRPr sz="1800"/>
            </a:lvl3pPr>
            <a:lvl4pPr indent="-228600" lvl="3" marL="1828800" algn="l">
              <a:lnSpc>
                <a:spcPct val="100000"/>
              </a:lnSpc>
              <a:spcBef>
                <a:spcPts val="320"/>
              </a:spcBef>
              <a:spcAft>
                <a:spcPts val="0"/>
              </a:spcAft>
              <a:buSzPts val="880"/>
              <a:buNone/>
              <a:defRPr sz="1600"/>
            </a:lvl4pPr>
            <a:lvl5pPr indent="-228600" lvl="4" marL="2286000" algn="l">
              <a:lnSpc>
                <a:spcPct val="100000"/>
              </a:lnSpc>
              <a:spcBef>
                <a:spcPts val="320"/>
              </a:spcBef>
              <a:spcAft>
                <a:spcPts val="0"/>
              </a:spcAft>
              <a:buSzPts val="800"/>
              <a:buNone/>
              <a:defRPr sz="1600"/>
            </a:lvl5pPr>
            <a:lvl6pPr indent="-228600" lvl="5" marL="2743200" algn="l">
              <a:lnSpc>
                <a:spcPct val="90000"/>
              </a:lnSpc>
              <a:spcBef>
                <a:spcPts val="500"/>
              </a:spcBef>
              <a:spcAft>
                <a:spcPts val="0"/>
              </a:spcAft>
              <a:buClr>
                <a:schemeClr val="dk1"/>
              </a:buClr>
              <a:buSzPts val="1600"/>
              <a:buNone/>
              <a:defRPr sz="1600"/>
            </a:lvl6pPr>
            <a:lvl7pPr indent="-228600" lvl="6" marL="3200400" algn="l">
              <a:lnSpc>
                <a:spcPct val="90000"/>
              </a:lnSpc>
              <a:spcBef>
                <a:spcPts val="500"/>
              </a:spcBef>
              <a:spcAft>
                <a:spcPts val="0"/>
              </a:spcAft>
              <a:buClr>
                <a:schemeClr val="dk1"/>
              </a:buClr>
              <a:buSzPts val="1600"/>
              <a:buNone/>
              <a:defRPr sz="1600"/>
            </a:lvl7pPr>
            <a:lvl8pPr indent="-228600" lvl="7" marL="3657600" algn="l">
              <a:lnSpc>
                <a:spcPct val="90000"/>
              </a:lnSpc>
              <a:spcBef>
                <a:spcPts val="500"/>
              </a:spcBef>
              <a:spcAft>
                <a:spcPts val="0"/>
              </a:spcAft>
              <a:buClr>
                <a:schemeClr val="dk1"/>
              </a:buClr>
              <a:buSzPts val="1600"/>
              <a:buNone/>
              <a:defRPr sz="1600"/>
            </a:lvl8pPr>
            <a:lvl9pPr indent="-228600" lvl="8" marL="4114800" algn="l">
              <a:lnSpc>
                <a:spcPct val="90000"/>
              </a:lnSpc>
              <a:spcBef>
                <a:spcPts val="500"/>
              </a:spcBef>
              <a:spcAft>
                <a:spcPts val="0"/>
              </a:spcAft>
              <a:buClr>
                <a:schemeClr val="dk1"/>
              </a:buClr>
              <a:buSzPts val="1600"/>
              <a:buNone/>
              <a:defRPr sz="1600"/>
            </a:lvl9pPr>
          </a:lstStyle>
          <a:p/>
        </p:txBody>
      </p:sp>
      <p:sp>
        <p:nvSpPr>
          <p:cNvPr id="112" name="Google Shape;112;p58"/>
          <p:cNvSpPr txBox="1"/>
          <p:nvPr>
            <p:ph idx="10" type="dt"/>
          </p:nvPr>
        </p:nvSpPr>
        <p:spPr>
          <a:xfrm>
            <a:off x="304800" y="6477000"/>
            <a:ext cx="1905000" cy="3810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3" name="Google Shape;113;p58"/>
          <p:cNvSpPr txBox="1"/>
          <p:nvPr>
            <p:ph idx="11" type="ftr"/>
          </p:nvPr>
        </p:nvSpPr>
        <p:spPr>
          <a:xfrm>
            <a:off x="3352800" y="6477000"/>
            <a:ext cx="2895600" cy="3810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4" name="Google Shape;114;p58"/>
          <p:cNvSpPr txBox="1"/>
          <p:nvPr>
            <p:ph idx="12" type="sldNum"/>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1pPr>
            <a:lvl2pPr indent="0" lvl="1"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2pPr>
            <a:lvl3pPr indent="0" lvl="2"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3pPr>
            <a:lvl4pPr indent="0" lvl="3"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4pPr>
            <a:lvl5pPr indent="0" lvl="4"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5pPr>
            <a:lvl6pPr indent="0" lvl="5"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6pPr>
            <a:lvl7pPr indent="0" lvl="6"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7pPr>
            <a:lvl8pPr indent="0" lvl="7"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8pPr>
            <a:lvl9pPr indent="0" lvl="8"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zoom dir="out"/>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2" name="Shape 22"/>
        <p:cNvGrpSpPr/>
        <p:nvPr/>
      </p:nvGrpSpPr>
      <p:grpSpPr>
        <a:xfrm>
          <a:off x="0" y="0"/>
          <a:ext cx="0" cy="0"/>
          <a:chOff x="0" y="0"/>
          <a:chExt cx="0" cy="0"/>
        </a:xfrm>
      </p:grpSpPr>
      <p:sp>
        <p:nvSpPr>
          <p:cNvPr id="23" name="Google Shape;23;p45"/>
          <p:cNvSpPr txBox="1"/>
          <p:nvPr>
            <p:ph idx="10" type="dt"/>
          </p:nvPr>
        </p:nvSpPr>
        <p:spPr>
          <a:xfrm>
            <a:off x="304800" y="6477000"/>
            <a:ext cx="1905000" cy="3810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45"/>
          <p:cNvSpPr txBox="1"/>
          <p:nvPr>
            <p:ph idx="11" type="ftr"/>
          </p:nvPr>
        </p:nvSpPr>
        <p:spPr>
          <a:xfrm>
            <a:off x="3352800" y="6477000"/>
            <a:ext cx="2895600" cy="3810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45"/>
          <p:cNvSpPr txBox="1"/>
          <p:nvPr>
            <p:ph idx="12" type="sldNum"/>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1pPr>
            <a:lvl2pPr indent="0" lvl="1"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2pPr>
            <a:lvl3pPr indent="0" lvl="2"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3pPr>
            <a:lvl4pPr indent="0" lvl="3"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4pPr>
            <a:lvl5pPr indent="0" lvl="4"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5pPr>
            <a:lvl6pPr indent="0" lvl="5"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6pPr>
            <a:lvl7pPr indent="0" lvl="6"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7pPr>
            <a:lvl8pPr indent="0" lvl="7"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8pPr>
            <a:lvl9pPr indent="0" lvl="8"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zoom dir="out"/>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6" name="Shape 26"/>
        <p:cNvGrpSpPr/>
        <p:nvPr/>
      </p:nvGrpSpPr>
      <p:grpSpPr>
        <a:xfrm>
          <a:off x="0" y="0"/>
          <a:ext cx="0" cy="0"/>
          <a:chOff x="0" y="0"/>
          <a:chExt cx="0" cy="0"/>
        </a:xfrm>
      </p:grpSpPr>
      <p:sp>
        <p:nvSpPr>
          <p:cNvPr id="27" name="Google Shape;27;p46"/>
          <p:cNvSpPr txBox="1"/>
          <p:nvPr>
            <p:ph type="title"/>
          </p:nvPr>
        </p:nvSpPr>
        <p:spPr>
          <a:xfrm>
            <a:off x="304800" y="381000"/>
            <a:ext cx="8402637" cy="6096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8" name="Google Shape;28;p46"/>
          <p:cNvSpPr txBox="1"/>
          <p:nvPr>
            <p:ph idx="1" type="body"/>
          </p:nvPr>
        </p:nvSpPr>
        <p:spPr>
          <a:xfrm>
            <a:off x="304800" y="1371600"/>
            <a:ext cx="4152900" cy="5105400"/>
          </a:xfrm>
          <a:prstGeom prst="rect">
            <a:avLst/>
          </a:prstGeom>
          <a:noFill/>
          <a:ln>
            <a:noFill/>
          </a:ln>
        </p:spPr>
        <p:txBody>
          <a:bodyPr anchorCtr="0" anchor="t" bIns="45700" lIns="91425" spcFirstLastPara="1" rIns="91425" wrap="square" tIns="45700">
            <a:noAutofit/>
          </a:bodyPr>
          <a:lstStyle>
            <a:lvl1pPr indent="-297180" lvl="0" marL="457200" algn="l">
              <a:lnSpc>
                <a:spcPct val="100000"/>
              </a:lnSpc>
              <a:spcBef>
                <a:spcPts val="360"/>
              </a:spcBef>
              <a:spcAft>
                <a:spcPts val="0"/>
              </a:spcAft>
              <a:buSzPts val="1080"/>
              <a:buChar char="■"/>
              <a:defRPr/>
            </a:lvl1pPr>
            <a:lvl2pPr indent="-291465" lvl="1" marL="914400" algn="l">
              <a:lnSpc>
                <a:spcPct val="100000"/>
              </a:lnSpc>
              <a:spcBef>
                <a:spcPts val="360"/>
              </a:spcBef>
              <a:spcAft>
                <a:spcPts val="0"/>
              </a:spcAft>
              <a:buSzPts val="990"/>
              <a:buChar char="■"/>
              <a:defRPr/>
            </a:lvl2pPr>
            <a:lvl3pPr indent="-285750" lvl="2" marL="1371600" algn="l">
              <a:lnSpc>
                <a:spcPct val="100000"/>
              </a:lnSpc>
              <a:spcBef>
                <a:spcPts val="360"/>
              </a:spcBef>
              <a:spcAft>
                <a:spcPts val="0"/>
              </a:spcAft>
              <a:buSzPts val="900"/>
              <a:buChar char="■"/>
              <a:defRPr/>
            </a:lvl3pPr>
            <a:lvl4pPr indent="-291464" lvl="3" marL="1828800" algn="l">
              <a:lnSpc>
                <a:spcPct val="100000"/>
              </a:lnSpc>
              <a:spcBef>
                <a:spcPts val="360"/>
              </a:spcBef>
              <a:spcAft>
                <a:spcPts val="0"/>
              </a:spcAft>
              <a:buSzPts val="990"/>
              <a:buChar char="■"/>
              <a:defRPr/>
            </a:lvl4pPr>
            <a:lvl5pPr indent="-285750" lvl="4" marL="2286000" algn="l">
              <a:lnSpc>
                <a:spcPct val="100000"/>
              </a:lnSpc>
              <a:spcBef>
                <a:spcPts val="360"/>
              </a:spcBef>
              <a:spcAft>
                <a:spcPts val="0"/>
              </a:spcAft>
              <a:buSzPts val="9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 name="Google Shape;29;p46"/>
          <p:cNvSpPr txBox="1"/>
          <p:nvPr>
            <p:ph idx="2" type="body"/>
          </p:nvPr>
        </p:nvSpPr>
        <p:spPr>
          <a:xfrm>
            <a:off x="4610100" y="1371600"/>
            <a:ext cx="4152900" cy="5105400"/>
          </a:xfrm>
          <a:prstGeom prst="rect">
            <a:avLst/>
          </a:prstGeom>
          <a:noFill/>
          <a:ln>
            <a:noFill/>
          </a:ln>
        </p:spPr>
        <p:txBody>
          <a:bodyPr anchorCtr="0" anchor="t" bIns="45700" lIns="91425" spcFirstLastPara="1" rIns="91425" wrap="square" tIns="45700">
            <a:noAutofit/>
          </a:bodyPr>
          <a:lstStyle>
            <a:lvl1pPr indent="-297180" lvl="0" marL="457200" algn="l">
              <a:lnSpc>
                <a:spcPct val="100000"/>
              </a:lnSpc>
              <a:spcBef>
                <a:spcPts val="360"/>
              </a:spcBef>
              <a:spcAft>
                <a:spcPts val="0"/>
              </a:spcAft>
              <a:buSzPts val="1080"/>
              <a:buChar char="■"/>
              <a:defRPr/>
            </a:lvl1pPr>
            <a:lvl2pPr indent="-291465" lvl="1" marL="914400" algn="l">
              <a:lnSpc>
                <a:spcPct val="100000"/>
              </a:lnSpc>
              <a:spcBef>
                <a:spcPts val="360"/>
              </a:spcBef>
              <a:spcAft>
                <a:spcPts val="0"/>
              </a:spcAft>
              <a:buSzPts val="990"/>
              <a:buChar char="■"/>
              <a:defRPr/>
            </a:lvl2pPr>
            <a:lvl3pPr indent="-285750" lvl="2" marL="1371600" algn="l">
              <a:lnSpc>
                <a:spcPct val="100000"/>
              </a:lnSpc>
              <a:spcBef>
                <a:spcPts val="360"/>
              </a:spcBef>
              <a:spcAft>
                <a:spcPts val="0"/>
              </a:spcAft>
              <a:buSzPts val="900"/>
              <a:buChar char="■"/>
              <a:defRPr/>
            </a:lvl3pPr>
            <a:lvl4pPr indent="-291464" lvl="3" marL="1828800" algn="l">
              <a:lnSpc>
                <a:spcPct val="100000"/>
              </a:lnSpc>
              <a:spcBef>
                <a:spcPts val="360"/>
              </a:spcBef>
              <a:spcAft>
                <a:spcPts val="0"/>
              </a:spcAft>
              <a:buSzPts val="990"/>
              <a:buChar char="■"/>
              <a:defRPr/>
            </a:lvl4pPr>
            <a:lvl5pPr indent="-285750" lvl="4" marL="2286000" algn="l">
              <a:lnSpc>
                <a:spcPct val="100000"/>
              </a:lnSpc>
              <a:spcBef>
                <a:spcPts val="360"/>
              </a:spcBef>
              <a:spcAft>
                <a:spcPts val="0"/>
              </a:spcAft>
              <a:buSzPts val="9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 name="Google Shape;30;p46"/>
          <p:cNvSpPr txBox="1"/>
          <p:nvPr>
            <p:ph idx="10" type="dt"/>
          </p:nvPr>
        </p:nvSpPr>
        <p:spPr>
          <a:xfrm>
            <a:off x="304800" y="6477000"/>
            <a:ext cx="1905000" cy="3810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46"/>
          <p:cNvSpPr txBox="1"/>
          <p:nvPr>
            <p:ph idx="11" type="ftr"/>
          </p:nvPr>
        </p:nvSpPr>
        <p:spPr>
          <a:xfrm>
            <a:off x="3352800" y="6477000"/>
            <a:ext cx="2895600" cy="3810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46"/>
          <p:cNvSpPr txBox="1"/>
          <p:nvPr>
            <p:ph idx="12" type="sldNum"/>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1pPr>
            <a:lvl2pPr indent="0" lvl="1"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2pPr>
            <a:lvl3pPr indent="0" lvl="2"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3pPr>
            <a:lvl4pPr indent="0" lvl="3"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4pPr>
            <a:lvl5pPr indent="0" lvl="4"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5pPr>
            <a:lvl6pPr indent="0" lvl="5"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6pPr>
            <a:lvl7pPr indent="0" lvl="6"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7pPr>
            <a:lvl8pPr indent="0" lvl="7"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8pPr>
            <a:lvl9pPr indent="0" lvl="8"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zoom dir="out"/>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2 Content" type="txAndTwoObj">
  <p:cSld name="TEXT_AND_TWO_OBJECTS">
    <p:spTree>
      <p:nvGrpSpPr>
        <p:cNvPr id="33" name="Shape 33"/>
        <p:cNvGrpSpPr/>
        <p:nvPr/>
      </p:nvGrpSpPr>
      <p:grpSpPr>
        <a:xfrm>
          <a:off x="0" y="0"/>
          <a:ext cx="0" cy="0"/>
          <a:chOff x="0" y="0"/>
          <a:chExt cx="0" cy="0"/>
        </a:xfrm>
      </p:grpSpPr>
      <p:sp>
        <p:nvSpPr>
          <p:cNvPr id="34" name="Google Shape;34;p47"/>
          <p:cNvSpPr txBox="1"/>
          <p:nvPr>
            <p:ph type="title"/>
          </p:nvPr>
        </p:nvSpPr>
        <p:spPr>
          <a:xfrm>
            <a:off x="304800" y="381000"/>
            <a:ext cx="8402638" cy="6096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5" name="Google Shape;35;p47"/>
          <p:cNvSpPr txBox="1"/>
          <p:nvPr>
            <p:ph idx="1" type="body"/>
          </p:nvPr>
        </p:nvSpPr>
        <p:spPr>
          <a:xfrm>
            <a:off x="304800" y="1371600"/>
            <a:ext cx="4152900" cy="5105400"/>
          </a:xfrm>
          <a:prstGeom prst="rect">
            <a:avLst/>
          </a:prstGeom>
          <a:noFill/>
          <a:ln>
            <a:noFill/>
          </a:ln>
        </p:spPr>
        <p:txBody>
          <a:bodyPr anchorCtr="0" anchor="t" bIns="45700" lIns="91425" spcFirstLastPara="1" rIns="91425" wrap="square" tIns="45700">
            <a:noAutofit/>
          </a:bodyPr>
          <a:lstStyle>
            <a:lvl1pPr indent="-297180" lvl="0" marL="457200" algn="l">
              <a:lnSpc>
                <a:spcPct val="100000"/>
              </a:lnSpc>
              <a:spcBef>
                <a:spcPts val="360"/>
              </a:spcBef>
              <a:spcAft>
                <a:spcPts val="0"/>
              </a:spcAft>
              <a:buSzPts val="1080"/>
              <a:buChar char="■"/>
              <a:defRPr/>
            </a:lvl1pPr>
            <a:lvl2pPr indent="-291465" lvl="1" marL="914400" algn="l">
              <a:lnSpc>
                <a:spcPct val="100000"/>
              </a:lnSpc>
              <a:spcBef>
                <a:spcPts val="360"/>
              </a:spcBef>
              <a:spcAft>
                <a:spcPts val="0"/>
              </a:spcAft>
              <a:buSzPts val="990"/>
              <a:buChar char="■"/>
              <a:defRPr/>
            </a:lvl2pPr>
            <a:lvl3pPr indent="-285750" lvl="2" marL="1371600" algn="l">
              <a:lnSpc>
                <a:spcPct val="100000"/>
              </a:lnSpc>
              <a:spcBef>
                <a:spcPts val="360"/>
              </a:spcBef>
              <a:spcAft>
                <a:spcPts val="0"/>
              </a:spcAft>
              <a:buSzPts val="900"/>
              <a:buChar char="■"/>
              <a:defRPr/>
            </a:lvl3pPr>
            <a:lvl4pPr indent="-291464" lvl="3" marL="1828800" algn="l">
              <a:lnSpc>
                <a:spcPct val="100000"/>
              </a:lnSpc>
              <a:spcBef>
                <a:spcPts val="360"/>
              </a:spcBef>
              <a:spcAft>
                <a:spcPts val="0"/>
              </a:spcAft>
              <a:buSzPts val="990"/>
              <a:buChar char="■"/>
              <a:defRPr/>
            </a:lvl4pPr>
            <a:lvl5pPr indent="-285750" lvl="4" marL="2286000" algn="l">
              <a:lnSpc>
                <a:spcPct val="100000"/>
              </a:lnSpc>
              <a:spcBef>
                <a:spcPts val="360"/>
              </a:spcBef>
              <a:spcAft>
                <a:spcPts val="0"/>
              </a:spcAft>
              <a:buSzPts val="9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47"/>
          <p:cNvSpPr txBox="1"/>
          <p:nvPr>
            <p:ph idx="2" type="body"/>
          </p:nvPr>
        </p:nvSpPr>
        <p:spPr>
          <a:xfrm>
            <a:off x="4610100" y="1371600"/>
            <a:ext cx="4152900" cy="2476500"/>
          </a:xfrm>
          <a:prstGeom prst="rect">
            <a:avLst/>
          </a:prstGeom>
          <a:noFill/>
          <a:ln>
            <a:noFill/>
          </a:ln>
        </p:spPr>
        <p:txBody>
          <a:bodyPr anchorCtr="0" anchor="t" bIns="45700" lIns="91425" spcFirstLastPara="1" rIns="91425" wrap="square" tIns="45700">
            <a:noAutofit/>
          </a:bodyPr>
          <a:lstStyle>
            <a:lvl1pPr indent="-297180" lvl="0" marL="457200" algn="l">
              <a:lnSpc>
                <a:spcPct val="100000"/>
              </a:lnSpc>
              <a:spcBef>
                <a:spcPts val="360"/>
              </a:spcBef>
              <a:spcAft>
                <a:spcPts val="0"/>
              </a:spcAft>
              <a:buSzPts val="1080"/>
              <a:buChar char="■"/>
              <a:defRPr/>
            </a:lvl1pPr>
            <a:lvl2pPr indent="-291465" lvl="1" marL="914400" algn="l">
              <a:lnSpc>
                <a:spcPct val="100000"/>
              </a:lnSpc>
              <a:spcBef>
                <a:spcPts val="360"/>
              </a:spcBef>
              <a:spcAft>
                <a:spcPts val="0"/>
              </a:spcAft>
              <a:buSzPts val="990"/>
              <a:buChar char="■"/>
              <a:defRPr/>
            </a:lvl2pPr>
            <a:lvl3pPr indent="-285750" lvl="2" marL="1371600" algn="l">
              <a:lnSpc>
                <a:spcPct val="100000"/>
              </a:lnSpc>
              <a:spcBef>
                <a:spcPts val="360"/>
              </a:spcBef>
              <a:spcAft>
                <a:spcPts val="0"/>
              </a:spcAft>
              <a:buSzPts val="900"/>
              <a:buChar char="■"/>
              <a:defRPr/>
            </a:lvl3pPr>
            <a:lvl4pPr indent="-291464" lvl="3" marL="1828800" algn="l">
              <a:lnSpc>
                <a:spcPct val="100000"/>
              </a:lnSpc>
              <a:spcBef>
                <a:spcPts val="360"/>
              </a:spcBef>
              <a:spcAft>
                <a:spcPts val="0"/>
              </a:spcAft>
              <a:buSzPts val="990"/>
              <a:buChar char="■"/>
              <a:defRPr/>
            </a:lvl4pPr>
            <a:lvl5pPr indent="-285750" lvl="4" marL="2286000" algn="l">
              <a:lnSpc>
                <a:spcPct val="100000"/>
              </a:lnSpc>
              <a:spcBef>
                <a:spcPts val="360"/>
              </a:spcBef>
              <a:spcAft>
                <a:spcPts val="0"/>
              </a:spcAft>
              <a:buSzPts val="9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47"/>
          <p:cNvSpPr txBox="1"/>
          <p:nvPr>
            <p:ph idx="3" type="body"/>
          </p:nvPr>
        </p:nvSpPr>
        <p:spPr>
          <a:xfrm>
            <a:off x="4610100" y="4000500"/>
            <a:ext cx="4152900" cy="2476500"/>
          </a:xfrm>
          <a:prstGeom prst="rect">
            <a:avLst/>
          </a:prstGeom>
          <a:noFill/>
          <a:ln>
            <a:noFill/>
          </a:ln>
        </p:spPr>
        <p:txBody>
          <a:bodyPr anchorCtr="0" anchor="t" bIns="45700" lIns="91425" spcFirstLastPara="1" rIns="91425" wrap="square" tIns="45700">
            <a:noAutofit/>
          </a:bodyPr>
          <a:lstStyle>
            <a:lvl1pPr indent="-297180" lvl="0" marL="457200" algn="l">
              <a:lnSpc>
                <a:spcPct val="100000"/>
              </a:lnSpc>
              <a:spcBef>
                <a:spcPts val="360"/>
              </a:spcBef>
              <a:spcAft>
                <a:spcPts val="0"/>
              </a:spcAft>
              <a:buSzPts val="1080"/>
              <a:buChar char="■"/>
              <a:defRPr/>
            </a:lvl1pPr>
            <a:lvl2pPr indent="-291465" lvl="1" marL="914400" algn="l">
              <a:lnSpc>
                <a:spcPct val="100000"/>
              </a:lnSpc>
              <a:spcBef>
                <a:spcPts val="360"/>
              </a:spcBef>
              <a:spcAft>
                <a:spcPts val="0"/>
              </a:spcAft>
              <a:buSzPts val="990"/>
              <a:buChar char="■"/>
              <a:defRPr/>
            </a:lvl2pPr>
            <a:lvl3pPr indent="-285750" lvl="2" marL="1371600" algn="l">
              <a:lnSpc>
                <a:spcPct val="100000"/>
              </a:lnSpc>
              <a:spcBef>
                <a:spcPts val="360"/>
              </a:spcBef>
              <a:spcAft>
                <a:spcPts val="0"/>
              </a:spcAft>
              <a:buSzPts val="900"/>
              <a:buChar char="■"/>
              <a:defRPr/>
            </a:lvl3pPr>
            <a:lvl4pPr indent="-291464" lvl="3" marL="1828800" algn="l">
              <a:lnSpc>
                <a:spcPct val="100000"/>
              </a:lnSpc>
              <a:spcBef>
                <a:spcPts val="360"/>
              </a:spcBef>
              <a:spcAft>
                <a:spcPts val="0"/>
              </a:spcAft>
              <a:buSzPts val="990"/>
              <a:buChar char="■"/>
              <a:defRPr/>
            </a:lvl4pPr>
            <a:lvl5pPr indent="-285750" lvl="4" marL="2286000" algn="l">
              <a:lnSpc>
                <a:spcPct val="100000"/>
              </a:lnSpc>
              <a:spcBef>
                <a:spcPts val="360"/>
              </a:spcBef>
              <a:spcAft>
                <a:spcPts val="0"/>
              </a:spcAft>
              <a:buSzPts val="9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47"/>
          <p:cNvSpPr txBox="1"/>
          <p:nvPr>
            <p:ph idx="10" type="dt"/>
          </p:nvPr>
        </p:nvSpPr>
        <p:spPr>
          <a:xfrm>
            <a:off x="304800" y="6477000"/>
            <a:ext cx="1905000" cy="3810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47"/>
          <p:cNvSpPr txBox="1"/>
          <p:nvPr>
            <p:ph idx="11" type="ftr"/>
          </p:nvPr>
        </p:nvSpPr>
        <p:spPr>
          <a:xfrm>
            <a:off x="3352800" y="6477000"/>
            <a:ext cx="2895600" cy="3810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47"/>
          <p:cNvSpPr txBox="1"/>
          <p:nvPr>
            <p:ph idx="12" type="sldNum"/>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1pPr>
            <a:lvl2pPr indent="0" lvl="1"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2pPr>
            <a:lvl3pPr indent="0" lvl="2"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3pPr>
            <a:lvl4pPr indent="0" lvl="3"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4pPr>
            <a:lvl5pPr indent="0" lvl="4"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5pPr>
            <a:lvl6pPr indent="0" lvl="5"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6pPr>
            <a:lvl7pPr indent="0" lvl="6"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7pPr>
            <a:lvl8pPr indent="0" lvl="7"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8pPr>
            <a:lvl9pPr indent="0" lvl="8"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zoom dir="out"/>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Content" type="txAndObj">
  <p:cSld name="TEXT_AND_OBJECT">
    <p:spTree>
      <p:nvGrpSpPr>
        <p:cNvPr id="41" name="Shape 41"/>
        <p:cNvGrpSpPr/>
        <p:nvPr/>
      </p:nvGrpSpPr>
      <p:grpSpPr>
        <a:xfrm>
          <a:off x="0" y="0"/>
          <a:ext cx="0" cy="0"/>
          <a:chOff x="0" y="0"/>
          <a:chExt cx="0" cy="0"/>
        </a:xfrm>
      </p:grpSpPr>
      <p:sp>
        <p:nvSpPr>
          <p:cNvPr id="42" name="Google Shape;42;p48"/>
          <p:cNvSpPr txBox="1"/>
          <p:nvPr>
            <p:ph type="title"/>
          </p:nvPr>
        </p:nvSpPr>
        <p:spPr>
          <a:xfrm>
            <a:off x="304800" y="381000"/>
            <a:ext cx="8402638" cy="6096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3" name="Google Shape;43;p48"/>
          <p:cNvSpPr txBox="1"/>
          <p:nvPr>
            <p:ph idx="1" type="body"/>
          </p:nvPr>
        </p:nvSpPr>
        <p:spPr>
          <a:xfrm>
            <a:off x="304800" y="1371600"/>
            <a:ext cx="4152900" cy="5105400"/>
          </a:xfrm>
          <a:prstGeom prst="rect">
            <a:avLst/>
          </a:prstGeom>
          <a:noFill/>
          <a:ln>
            <a:noFill/>
          </a:ln>
        </p:spPr>
        <p:txBody>
          <a:bodyPr anchorCtr="0" anchor="t" bIns="45700" lIns="91425" spcFirstLastPara="1" rIns="91425" wrap="square" tIns="45700">
            <a:noAutofit/>
          </a:bodyPr>
          <a:lstStyle>
            <a:lvl1pPr indent="-297180" lvl="0" marL="457200" algn="l">
              <a:lnSpc>
                <a:spcPct val="100000"/>
              </a:lnSpc>
              <a:spcBef>
                <a:spcPts val="360"/>
              </a:spcBef>
              <a:spcAft>
                <a:spcPts val="0"/>
              </a:spcAft>
              <a:buSzPts val="1080"/>
              <a:buChar char="■"/>
              <a:defRPr/>
            </a:lvl1pPr>
            <a:lvl2pPr indent="-291465" lvl="1" marL="914400" algn="l">
              <a:lnSpc>
                <a:spcPct val="100000"/>
              </a:lnSpc>
              <a:spcBef>
                <a:spcPts val="360"/>
              </a:spcBef>
              <a:spcAft>
                <a:spcPts val="0"/>
              </a:spcAft>
              <a:buSzPts val="990"/>
              <a:buChar char="■"/>
              <a:defRPr/>
            </a:lvl2pPr>
            <a:lvl3pPr indent="-285750" lvl="2" marL="1371600" algn="l">
              <a:lnSpc>
                <a:spcPct val="100000"/>
              </a:lnSpc>
              <a:spcBef>
                <a:spcPts val="360"/>
              </a:spcBef>
              <a:spcAft>
                <a:spcPts val="0"/>
              </a:spcAft>
              <a:buSzPts val="900"/>
              <a:buChar char="■"/>
              <a:defRPr/>
            </a:lvl3pPr>
            <a:lvl4pPr indent="-291464" lvl="3" marL="1828800" algn="l">
              <a:lnSpc>
                <a:spcPct val="100000"/>
              </a:lnSpc>
              <a:spcBef>
                <a:spcPts val="360"/>
              </a:spcBef>
              <a:spcAft>
                <a:spcPts val="0"/>
              </a:spcAft>
              <a:buSzPts val="990"/>
              <a:buChar char="■"/>
              <a:defRPr/>
            </a:lvl4pPr>
            <a:lvl5pPr indent="-285750" lvl="4" marL="2286000" algn="l">
              <a:lnSpc>
                <a:spcPct val="100000"/>
              </a:lnSpc>
              <a:spcBef>
                <a:spcPts val="360"/>
              </a:spcBef>
              <a:spcAft>
                <a:spcPts val="0"/>
              </a:spcAft>
              <a:buSzPts val="9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48"/>
          <p:cNvSpPr txBox="1"/>
          <p:nvPr>
            <p:ph idx="2" type="body"/>
          </p:nvPr>
        </p:nvSpPr>
        <p:spPr>
          <a:xfrm>
            <a:off x="4610100" y="1371600"/>
            <a:ext cx="4152900" cy="5105400"/>
          </a:xfrm>
          <a:prstGeom prst="rect">
            <a:avLst/>
          </a:prstGeom>
          <a:noFill/>
          <a:ln>
            <a:noFill/>
          </a:ln>
        </p:spPr>
        <p:txBody>
          <a:bodyPr anchorCtr="0" anchor="t" bIns="45700" lIns="91425" spcFirstLastPara="1" rIns="91425" wrap="square" tIns="45700">
            <a:noAutofit/>
          </a:bodyPr>
          <a:lstStyle>
            <a:lvl1pPr indent="-297180" lvl="0" marL="457200" algn="l">
              <a:lnSpc>
                <a:spcPct val="100000"/>
              </a:lnSpc>
              <a:spcBef>
                <a:spcPts val="360"/>
              </a:spcBef>
              <a:spcAft>
                <a:spcPts val="0"/>
              </a:spcAft>
              <a:buSzPts val="1080"/>
              <a:buChar char="■"/>
              <a:defRPr/>
            </a:lvl1pPr>
            <a:lvl2pPr indent="-291465" lvl="1" marL="914400" algn="l">
              <a:lnSpc>
                <a:spcPct val="100000"/>
              </a:lnSpc>
              <a:spcBef>
                <a:spcPts val="360"/>
              </a:spcBef>
              <a:spcAft>
                <a:spcPts val="0"/>
              </a:spcAft>
              <a:buSzPts val="990"/>
              <a:buChar char="■"/>
              <a:defRPr/>
            </a:lvl2pPr>
            <a:lvl3pPr indent="-285750" lvl="2" marL="1371600" algn="l">
              <a:lnSpc>
                <a:spcPct val="100000"/>
              </a:lnSpc>
              <a:spcBef>
                <a:spcPts val="360"/>
              </a:spcBef>
              <a:spcAft>
                <a:spcPts val="0"/>
              </a:spcAft>
              <a:buSzPts val="900"/>
              <a:buChar char="■"/>
              <a:defRPr/>
            </a:lvl3pPr>
            <a:lvl4pPr indent="-291464" lvl="3" marL="1828800" algn="l">
              <a:lnSpc>
                <a:spcPct val="100000"/>
              </a:lnSpc>
              <a:spcBef>
                <a:spcPts val="360"/>
              </a:spcBef>
              <a:spcAft>
                <a:spcPts val="0"/>
              </a:spcAft>
              <a:buSzPts val="990"/>
              <a:buChar char="■"/>
              <a:defRPr/>
            </a:lvl4pPr>
            <a:lvl5pPr indent="-285750" lvl="4" marL="2286000" algn="l">
              <a:lnSpc>
                <a:spcPct val="100000"/>
              </a:lnSpc>
              <a:spcBef>
                <a:spcPts val="360"/>
              </a:spcBef>
              <a:spcAft>
                <a:spcPts val="0"/>
              </a:spcAft>
              <a:buSzPts val="9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48"/>
          <p:cNvSpPr txBox="1"/>
          <p:nvPr>
            <p:ph idx="10" type="dt"/>
          </p:nvPr>
        </p:nvSpPr>
        <p:spPr>
          <a:xfrm>
            <a:off x="304800" y="6477000"/>
            <a:ext cx="1905000" cy="3810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48"/>
          <p:cNvSpPr txBox="1"/>
          <p:nvPr>
            <p:ph idx="11" type="ftr"/>
          </p:nvPr>
        </p:nvSpPr>
        <p:spPr>
          <a:xfrm>
            <a:off x="3352800" y="6477000"/>
            <a:ext cx="2895600" cy="3810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48"/>
          <p:cNvSpPr txBox="1"/>
          <p:nvPr>
            <p:ph idx="12" type="sldNum"/>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1pPr>
            <a:lvl2pPr indent="0" lvl="1"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2pPr>
            <a:lvl3pPr indent="0" lvl="2"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3pPr>
            <a:lvl4pPr indent="0" lvl="3"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4pPr>
            <a:lvl5pPr indent="0" lvl="4"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5pPr>
            <a:lvl6pPr indent="0" lvl="5"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6pPr>
            <a:lvl7pPr indent="0" lvl="6"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7pPr>
            <a:lvl8pPr indent="0" lvl="7"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8pPr>
            <a:lvl9pPr indent="0" lvl="8"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zoom dir="out"/>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type="objOnly">
  <p:cSld name="OBJECT_ONLY">
    <p:spTree>
      <p:nvGrpSpPr>
        <p:cNvPr id="48" name="Shape 48"/>
        <p:cNvGrpSpPr/>
        <p:nvPr/>
      </p:nvGrpSpPr>
      <p:grpSpPr>
        <a:xfrm>
          <a:off x="0" y="0"/>
          <a:ext cx="0" cy="0"/>
          <a:chOff x="0" y="0"/>
          <a:chExt cx="0" cy="0"/>
        </a:xfrm>
      </p:grpSpPr>
      <p:sp>
        <p:nvSpPr>
          <p:cNvPr id="49" name="Google Shape;49;p49"/>
          <p:cNvSpPr txBox="1"/>
          <p:nvPr>
            <p:ph idx="1" type="body"/>
          </p:nvPr>
        </p:nvSpPr>
        <p:spPr>
          <a:xfrm>
            <a:off x="304800" y="381000"/>
            <a:ext cx="8458200" cy="6096000"/>
          </a:xfrm>
          <a:prstGeom prst="rect">
            <a:avLst/>
          </a:prstGeom>
          <a:noFill/>
          <a:ln>
            <a:noFill/>
          </a:ln>
        </p:spPr>
        <p:txBody>
          <a:bodyPr anchorCtr="0" anchor="t" bIns="45700" lIns="91425" spcFirstLastPara="1" rIns="91425" wrap="square" tIns="45700">
            <a:noAutofit/>
          </a:bodyPr>
          <a:lstStyle>
            <a:lvl1pPr indent="-297180" lvl="0" marL="457200" algn="l">
              <a:lnSpc>
                <a:spcPct val="100000"/>
              </a:lnSpc>
              <a:spcBef>
                <a:spcPts val="360"/>
              </a:spcBef>
              <a:spcAft>
                <a:spcPts val="0"/>
              </a:spcAft>
              <a:buSzPts val="1080"/>
              <a:buChar char="■"/>
              <a:defRPr/>
            </a:lvl1pPr>
            <a:lvl2pPr indent="-291465" lvl="1" marL="914400" algn="l">
              <a:lnSpc>
                <a:spcPct val="100000"/>
              </a:lnSpc>
              <a:spcBef>
                <a:spcPts val="360"/>
              </a:spcBef>
              <a:spcAft>
                <a:spcPts val="0"/>
              </a:spcAft>
              <a:buSzPts val="990"/>
              <a:buChar char="■"/>
              <a:defRPr/>
            </a:lvl2pPr>
            <a:lvl3pPr indent="-285750" lvl="2" marL="1371600" algn="l">
              <a:lnSpc>
                <a:spcPct val="100000"/>
              </a:lnSpc>
              <a:spcBef>
                <a:spcPts val="360"/>
              </a:spcBef>
              <a:spcAft>
                <a:spcPts val="0"/>
              </a:spcAft>
              <a:buSzPts val="900"/>
              <a:buChar char="■"/>
              <a:defRPr/>
            </a:lvl3pPr>
            <a:lvl4pPr indent="-291464" lvl="3" marL="1828800" algn="l">
              <a:lnSpc>
                <a:spcPct val="100000"/>
              </a:lnSpc>
              <a:spcBef>
                <a:spcPts val="360"/>
              </a:spcBef>
              <a:spcAft>
                <a:spcPts val="0"/>
              </a:spcAft>
              <a:buSzPts val="990"/>
              <a:buChar char="■"/>
              <a:defRPr/>
            </a:lvl4pPr>
            <a:lvl5pPr indent="-285750" lvl="4" marL="2286000" algn="l">
              <a:lnSpc>
                <a:spcPct val="100000"/>
              </a:lnSpc>
              <a:spcBef>
                <a:spcPts val="360"/>
              </a:spcBef>
              <a:spcAft>
                <a:spcPts val="0"/>
              </a:spcAft>
              <a:buSzPts val="9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49"/>
          <p:cNvSpPr txBox="1"/>
          <p:nvPr>
            <p:ph idx="10" type="dt"/>
          </p:nvPr>
        </p:nvSpPr>
        <p:spPr>
          <a:xfrm>
            <a:off x="304800" y="6477000"/>
            <a:ext cx="1905000" cy="3810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49"/>
          <p:cNvSpPr txBox="1"/>
          <p:nvPr>
            <p:ph idx="11" type="ftr"/>
          </p:nvPr>
        </p:nvSpPr>
        <p:spPr>
          <a:xfrm>
            <a:off x="3352800" y="6477000"/>
            <a:ext cx="2895600" cy="3810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49"/>
          <p:cNvSpPr txBox="1"/>
          <p:nvPr>
            <p:ph idx="12" type="sldNum"/>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1pPr>
            <a:lvl2pPr indent="0" lvl="1"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2pPr>
            <a:lvl3pPr indent="0" lvl="2"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3pPr>
            <a:lvl4pPr indent="0" lvl="3"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4pPr>
            <a:lvl5pPr indent="0" lvl="4"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5pPr>
            <a:lvl6pPr indent="0" lvl="5"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6pPr>
            <a:lvl7pPr indent="0" lvl="6"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7pPr>
            <a:lvl8pPr indent="0" lvl="7"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8pPr>
            <a:lvl9pPr indent="0" lvl="8"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zoom dir="out"/>
  </p:transition>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lip Art and Text" type="clipArtAndTx">
  <p:cSld name="CLIPART_AND_TEXT">
    <p:spTree>
      <p:nvGrpSpPr>
        <p:cNvPr id="53" name="Shape 53"/>
        <p:cNvGrpSpPr/>
        <p:nvPr/>
      </p:nvGrpSpPr>
      <p:grpSpPr>
        <a:xfrm>
          <a:off x="0" y="0"/>
          <a:ext cx="0" cy="0"/>
          <a:chOff x="0" y="0"/>
          <a:chExt cx="0" cy="0"/>
        </a:xfrm>
      </p:grpSpPr>
      <p:sp>
        <p:nvSpPr>
          <p:cNvPr id="54" name="Google Shape;54;p50"/>
          <p:cNvSpPr txBox="1"/>
          <p:nvPr>
            <p:ph type="title"/>
          </p:nvPr>
        </p:nvSpPr>
        <p:spPr>
          <a:xfrm>
            <a:off x="304800" y="381000"/>
            <a:ext cx="8402638" cy="6096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5" name="Google Shape;55;p50"/>
          <p:cNvSpPr/>
          <p:nvPr>
            <p:ph idx="2" type="clipArt"/>
          </p:nvPr>
        </p:nvSpPr>
        <p:spPr>
          <a:xfrm>
            <a:off x="304800" y="1371600"/>
            <a:ext cx="4152900" cy="5105400"/>
          </a:xfrm>
          <a:prstGeom prst="rect">
            <a:avLst/>
          </a:prstGeom>
          <a:noFill/>
          <a:ln>
            <a:noFill/>
          </a:ln>
        </p:spPr>
      </p:sp>
      <p:sp>
        <p:nvSpPr>
          <p:cNvPr id="56" name="Google Shape;56;p50"/>
          <p:cNvSpPr txBox="1"/>
          <p:nvPr>
            <p:ph idx="1" type="body"/>
          </p:nvPr>
        </p:nvSpPr>
        <p:spPr>
          <a:xfrm>
            <a:off x="4610100" y="1371600"/>
            <a:ext cx="4152900" cy="5105400"/>
          </a:xfrm>
          <a:prstGeom prst="rect">
            <a:avLst/>
          </a:prstGeom>
          <a:noFill/>
          <a:ln>
            <a:noFill/>
          </a:ln>
        </p:spPr>
        <p:txBody>
          <a:bodyPr anchorCtr="0" anchor="t" bIns="45700" lIns="91425" spcFirstLastPara="1" rIns="91425" wrap="square" tIns="45700">
            <a:noAutofit/>
          </a:bodyPr>
          <a:lstStyle>
            <a:lvl1pPr indent="-297180" lvl="0" marL="457200" algn="l">
              <a:lnSpc>
                <a:spcPct val="100000"/>
              </a:lnSpc>
              <a:spcBef>
                <a:spcPts val="360"/>
              </a:spcBef>
              <a:spcAft>
                <a:spcPts val="0"/>
              </a:spcAft>
              <a:buSzPts val="1080"/>
              <a:buChar char="■"/>
              <a:defRPr/>
            </a:lvl1pPr>
            <a:lvl2pPr indent="-291465" lvl="1" marL="914400" algn="l">
              <a:lnSpc>
                <a:spcPct val="100000"/>
              </a:lnSpc>
              <a:spcBef>
                <a:spcPts val="360"/>
              </a:spcBef>
              <a:spcAft>
                <a:spcPts val="0"/>
              </a:spcAft>
              <a:buSzPts val="990"/>
              <a:buChar char="■"/>
              <a:defRPr/>
            </a:lvl2pPr>
            <a:lvl3pPr indent="-285750" lvl="2" marL="1371600" algn="l">
              <a:lnSpc>
                <a:spcPct val="100000"/>
              </a:lnSpc>
              <a:spcBef>
                <a:spcPts val="360"/>
              </a:spcBef>
              <a:spcAft>
                <a:spcPts val="0"/>
              </a:spcAft>
              <a:buSzPts val="900"/>
              <a:buChar char="■"/>
              <a:defRPr/>
            </a:lvl3pPr>
            <a:lvl4pPr indent="-291464" lvl="3" marL="1828800" algn="l">
              <a:lnSpc>
                <a:spcPct val="100000"/>
              </a:lnSpc>
              <a:spcBef>
                <a:spcPts val="360"/>
              </a:spcBef>
              <a:spcAft>
                <a:spcPts val="0"/>
              </a:spcAft>
              <a:buSzPts val="990"/>
              <a:buChar char="■"/>
              <a:defRPr/>
            </a:lvl4pPr>
            <a:lvl5pPr indent="-285750" lvl="4" marL="2286000" algn="l">
              <a:lnSpc>
                <a:spcPct val="100000"/>
              </a:lnSpc>
              <a:spcBef>
                <a:spcPts val="360"/>
              </a:spcBef>
              <a:spcAft>
                <a:spcPts val="0"/>
              </a:spcAft>
              <a:buSzPts val="9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7" name="Google Shape;57;p50"/>
          <p:cNvSpPr txBox="1"/>
          <p:nvPr>
            <p:ph idx="10" type="dt"/>
          </p:nvPr>
        </p:nvSpPr>
        <p:spPr>
          <a:xfrm>
            <a:off x="304800" y="6477000"/>
            <a:ext cx="1905000" cy="3810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50"/>
          <p:cNvSpPr txBox="1"/>
          <p:nvPr>
            <p:ph idx="11" type="ftr"/>
          </p:nvPr>
        </p:nvSpPr>
        <p:spPr>
          <a:xfrm>
            <a:off x="3352800" y="6477000"/>
            <a:ext cx="2895600" cy="3810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50"/>
          <p:cNvSpPr txBox="1"/>
          <p:nvPr>
            <p:ph idx="12" type="sldNum"/>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1pPr>
            <a:lvl2pPr indent="0" lvl="1"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2pPr>
            <a:lvl3pPr indent="0" lvl="2"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3pPr>
            <a:lvl4pPr indent="0" lvl="3"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4pPr>
            <a:lvl5pPr indent="0" lvl="4"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5pPr>
            <a:lvl6pPr indent="0" lvl="5"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6pPr>
            <a:lvl7pPr indent="0" lvl="6"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7pPr>
            <a:lvl8pPr indent="0" lvl="7"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8pPr>
            <a:lvl9pPr indent="0" lvl="8"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zoom dir="out"/>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4 Content" type="fourObj">
  <p:cSld name="FOUR_OBJECTS">
    <p:spTree>
      <p:nvGrpSpPr>
        <p:cNvPr id="60" name="Shape 60"/>
        <p:cNvGrpSpPr/>
        <p:nvPr/>
      </p:nvGrpSpPr>
      <p:grpSpPr>
        <a:xfrm>
          <a:off x="0" y="0"/>
          <a:ext cx="0" cy="0"/>
          <a:chOff x="0" y="0"/>
          <a:chExt cx="0" cy="0"/>
        </a:xfrm>
      </p:grpSpPr>
      <p:sp>
        <p:nvSpPr>
          <p:cNvPr id="61" name="Google Shape;61;p51"/>
          <p:cNvSpPr txBox="1"/>
          <p:nvPr>
            <p:ph type="title"/>
          </p:nvPr>
        </p:nvSpPr>
        <p:spPr>
          <a:xfrm>
            <a:off x="304800" y="381000"/>
            <a:ext cx="8402638" cy="6096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2" name="Google Shape;62;p51"/>
          <p:cNvSpPr txBox="1"/>
          <p:nvPr>
            <p:ph idx="1" type="body"/>
          </p:nvPr>
        </p:nvSpPr>
        <p:spPr>
          <a:xfrm>
            <a:off x="304800" y="1371600"/>
            <a:ext cx="4152900" cy="2476500"/>
          </a:xfrm>
          <a:prstGeom prst="rect">
            <a:avLst/>
          </a:prstGeom>
          <a:noFill/>
          <a:ln>
            <a:noFill/>
          </a:ln>
        </p:spPr>
        <p:txBody>
          <a:bodyPr anchorCtr="0" anchor="t" bIns="45700" lIns="91425" spcFirstLastPara="1" rIns="91425" wrap="square" tIns="45700">
            <a:noAutofit/>
          </a:bodyPr>
          <a:lstStyle>
            <a:lvl1pPr indent="-297180" lvl="0" marL="457200" algn="l">
              <a:lnSpc>
                <a:spcPct val="100000"/>
              </a:lnSpc>
              <a:spcBef>
                <a:spcPts val="360"/>
              </a:spcBef>
              <a:spcAft>
                <a:spcPts val="0"/>
              </a:spcAft>
              <a:buSzPts val="1080"/>
              <a:buChar char="■"/>
              <a:defRPr/>
            </a:lvl1pPr>
            <a:lvl2pPr indent="-291465" lvl="1" marL="914400" algn="l">
              <a:lnSpc>
                <a:spcPct val="100000"/>
              </a:lnSpc>
              <a:spcBef>
                <a:spcPts val="360"/>
              </a:spcBef>
              <a:spcAft>
                <a:spcPts val="0"/>
              </a:spcAft>
              <a:buSzPts val="990"/>
              <a:buChar char="■"/>
              <a:defRPr/>
            </a:lvl2pPr>
            <a:lvl3pPr indent="-285750" lvl="2" marL="1371600" algn="l">
              <a:lnSpc>
                <a:spcPct val="100000"/>
              </a:lnSpc>
              <a:spcBef>
                <a:spcPts val="360"/>
              </a:spcBef>
              <a:spcAft>
                <a:spcPts val="0"/>
              </a:spcAft>
              <a:buSzPts val="900"/>
              <a:buChar char="■"/>
              <a:defRPr/>
            </a:lvl3pPr>
            <a:lvl4pPr indent="-291464" lvl="3" marL="1828800" algn="l">
              <a:lnSpc>
                <a:spcPct val="100000"/>
              </a:lnSpc>
              <a:spcBef>
                <a:spcPts val="360"/>
              </a:spcBef>
              <a:spcAft>
                <a:spcPts val="0"/>
              </a:spcAft>
              <a:buSzPts val="990"/>
              <a:buChar char="■"/>
              <a:defRPr/>
            </a:lvl4pPr>
            <a:lvl5pPr indent="-285750" lvl="4" marL="2286000" algn="l">
              <a:lnSpc>
                <a:spcPct val="100000"/>
              </a:lnSpc>
              <a:spcBef>
                <a:spcPts val="360"/>
              </a:spcBef>
              <a:spcAft>
                <a:spcPts val="0"/>
              </a:spcAft>
              <a:buSzPts val="9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3" name="Google Shape;63;p51"/>
          <p:cNvSpPr txBox="1"/>
          <p:nvPr>
            <p:ph idx="2" type="body"/>
          </p:nvPr>
        </p:nvSpPr>
        <p:spPr>
          <a:xfrm>
            <a:off x="4610100" y="1371600"/>
            <a:ext cx="4152900" cy="2476500"/>
          </a:xfrm>
          <a:prstGeom prst="rect">
            <a:avLst/>
          </a:prstGeom>
          <a:noFill/>
          <a:ln>
            <a:noFill/>
          </a:ln>
        </p:spPr>
        <p:txBody>
          <a:bodyPr anchorCtr="0" anchor="t" bIns="45700" lIns="91425" spcFirstLastPara="1" rIns="91425" wrap="square" tIns="45700">
            <a:noAutofit/>
          </a:bodyPr>
          <a:lstStyle>
            <a:lvl1pPr indent="-297180" lvl="0" marL="457200" algn="l">
              <a:lnSpc>
                <a:spcPct val="100000"/>
              </a:lnSpc>
              <a:spcBef>
                <a:spcPts val="360"/>
              </a:spcBef>
              <a:spcAft>
                <a:spcPts val="0"/>
              </a:spcAft>
              <a:buSzPts val="1080"/>
              <a:buChar char="■"/>
              <a:defRPr/>
            </a:lvl1pPr>
            <a:lvl2pPr indent="-291465" lvl="1" marL="914400" algn="l">
              <a:lnSpc>
                <a:spcPct val="100000"/>
              </a:lnSpc>
              <a:spcBef>
                <a:spcPts val="360"/>
              </a:spcBef>
              <a:spcAft>
                <a:spcPts val="0"/>
              </a:spcAft>
              <a:buSzPts val="990"/>
              <a:buChar char="■"/>
              <a:defRPr/>
            </a:lvl2pPr>
            <a:lvl3pPr indent="-285750" lvl="2" marL="1371600" algn="l">
              <a:lnSpc>
                <a:spcPct val="100000"/>
              </a:lnSpc>
              <a:spcBef>
                <a:spcPts val="360"/>
              </a:spcBef>
              <a:spcAft>
                <a:spcPts val="0"/>
              </a:spcAft>
              <a:buSzPts val="900"/>
              <a:buChar char="■"/>
              <a:defRPr/>
            </a:lvl3pPr>
            <a:lvl4pPr indent="-291464" lvl="3" marL="1828800" algn="l">
              <a:lnSpc>
                <a:spcPct val="100000"/>
              </a:lnSpc>
              <a:spcBef>
                <a:spcPts val="360"/>
              </a:spcBef>
              <a:spcAft>
                <a:spcPts val="0"/>
              </a:spcAft>
              <a:buSzPts val="990"/>
              <a:buChar char="■"/>
              <a:defRPr/>
            </a:lvl4pPr>
            <a:lvl5pPr indent="-285750" lvl="4" marL="2286000" algn="l">
              <a:lnSpc>
                <a:spcPct val="100000"/>
              </a:lnSpc>
              <a:spcBef>
                <a:spcPts val="360"/>
              </a:spcBef>
              <a:spcAft>
                <a:spcPts val="0"/>
              </a:spcAft>
              <a:buSzPts val="9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4" name="Google Shape;64;p51"/>
          <p:cNvSpPr txBox="1"/>
          <p:nvPr>
            <p:ph idx="3" type="body"/>
          </p:nvPr>
        </p:nvSpPr>
        <p:spPr>
          <a:xfrm>
            <a:off x="304800" y="4000500"/>
            <a:ext cx="4152900" cy="2476500"/>
          </a:xfrm>
          <a:prstGeom prst="rect">
            <a:avLst/>
          </a:prstGeom>
          <a:noFill/>
          <a:ln>
            <a:noFill/>
          </a:ln>
        </p:spPr>
        <p:txBody>
          <a:bodyPr anchorCtr="0" anchor="t" bIns="45700" lIns="91425" spcFirstLastPara="1" rIns="91425" wrap="square" tIns="45700">
            <a:noAutofit/>
          </a:bodyPr>
          <a:lstStyle>
            <a:lvl1pPr indent="-297180" lvl="0" marL="457200" algn="l">
              <a:lnSpc>
                <a:spcPct val="100000"/>
              </a:lnSpc>
              <a:spcBef>
                <a:spcPts val="360"/>
              </a:spcBef>
              <a:spcAft>
                <a:spcPts val="0"/>
              </a:spcAft>
              <a:buSzPts val="1080"/>
              <a:buChar char="■"/>
              <a:defRPr/>
            </a:lvl1pPr>
            <a:lvl2pPr indent="-291465" lvl="1" marL="914400" algn="l">
              <a:lnSpc>
                <a:spcPct val="100000"/>
              </a:lnSpc>
              <a:spcBef>
                <a:spcPts val="360"/>
              </a:spcBef>
              <a:spcAft>
                <a:spcPts val="0"/>
              </a:spcAft>
              <a:buSzPts val="990"/>
              <a:buChar char="■"/>
              <a:defRPr/>
            </a:lvl2pPr>
            <a:lvl3pPr indent="-285750" lvl="2" marL="1371600" algn="l">
              <a:lnSpc>
                <a:spcPct val="100000"/>
              </a:lnSpc>
              <a:spcBef>
                <a:spcPts val="360"/>
              </a:spcBef>
              <a:spcAft>
                <a:spcPts val="0"/>
              </a:spcAft>
              <a:buSzPts val="900"/>
              <a:buChar char="■"/>
              <a:defRPr/>
            </a:lvl3pPr>
            <a:lvl4pPr indent="-291464" lvl="3" marL="1828800" algn="l">
              <a:lnSpc>
                <a:spcPct val="100000"/>
              </a:lnSpc>
              <a:spcBef>
                <a:spcPts val="360"/>
              </a:spcBef>
              <a:spcAft>
                <a:spcPts val="0"/>
              </a:spcAft>
              <a:buSzPts val="990"/>
              <a:buChar char="■"/>
              <a:defRPr/>
            </a:lvl4pPr>
            <a:lvl5pPr indent="-285750" lvl="4" marL="2286000" algn="l">
              <a:lnSpc>
                <a:spcPct val="100000"/>
              </a:lnSpc>
              <a:spcBef>
                <a:spcPts val="360"/>
              </a:spcBef>
              <a:spcAft>
                <a:spcPts val="0"/>
              </a:spcAft>
              <a:buSzPts val="9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5" name="Google Shape;65;p51"/>
          <p:cNvSpPr txBox="1"/>
          <p:nvPr>
            <p:ph idx="4" type="body"/>
          </p:nvPr>
        </p:nvSpPr>
        <p:spPr>
          <a:xfrm>
            <a:off x="4610100" y="4000500"/>
            <a:ext cx="4152900" cy="2476500"/>
          </a:xfrm>
          <a:prstGeom prst="rect">
            <a:avLst/>
          </a:prstGeom>
          <a:noFill/>
          <a:ln>
            <a:noFill/>
          </a:ln>
        </p:spPr>
        <p:txBody>
          <a:bodyPr anchorCtr="0" anchor="t" bIns="45700" lIns="91425" spcFirstLastPara="1" rIns="91425" wrap="square" tIns="45700">
            <a:noAutofit/>
          </a:bodyPr>
          <a:lstStyle>
            <a:lvl1pPr indent="-297180" lvl="0" marL="457200" algn="l">
              <a:lnSpc>
                <a:spcPct val="100000"/>
              </a:lnSpc>
              <a:spcBef>
                <a:spcPts val="360"/>
              </a:spcBef>
              <a:spcAft>
                <a:spcPts val="0"/>
              </a:spcAft>
              <a:buSzPts val="1080"/>
              <a:buChar char="■"/>
              <a:defRPr/>
            </a:lvl1pPr>
            <a:lvl2pPr indent="-291465" lvl="1" marL="914400" algn="l">
              <a:lnSpc>
                <a:spcPct val="100000"/>
              </a:lnSpc>
              <a:spcBef>
                <a:spcPts val="360"/>
              </a:spcBef>
              <a:spcAft>
                <a:spcPts val="0"/>
              </a:spcAft>
              <a:buSzPts val="990"/>
              <a:buChar char="■"/>
              <a:defRPr/>
            </a:lvl2pPr>
            <a:lvl3pPr indent="-285750" lvl="2" marL="1371600" algn="l">
              <a:lnSpc>
                <a:spcPct val="100000"/>
              </a:lnSpc>
              <a:spcBef>
                <a:spcPts val="360"/>
              </a:spcBef>
              <a:spcAft>
                <a:spcPts val="0"/>
              </a:spcAft>
              <a:buSzPts val="900"/>
              <a:buChar char="■"/>
              <a:defRPr/>
            </a:lvl3pPr>
            <a:lvl4pPr indent="-291464" lvl="3" marL="1828800" algn="l">
              <a:lnSpc>
                <a:spcPct val="100000"/>
              </a:lnSpc>
              <a:spcBef>
                <a:spcPts val="360"/>
              </a:spcBef>
              <a:spcAft>
                <a:spcPts val="0"/>
              </a:spcAft>
              <a:buSzPts val="990"/>
              <a:buChar char="■"/>
              <a:defRPr/>
            </a:lvl4pPr>
            <a:lvl5pPr indent="-285750" lvl="4" marL="2286000" algn="l">
              <a:lnSpc>
                <a:spcPct val="100000"/>
              </a:lnSpc>
              <a:spcBef>
                <a:spcPts val="360"/>
              </a:spcBef>
              <a:spcAft>
                <a:spcPts val="0"/>
              </a:spcAft>
              <a:buSzPts val="9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6" name="Google Shape;66;p51"/>
          <p:cNvSpPr txBox="1"/>
          <p:nvPr>
            <p:ph idx="10" type="dt"/>
          </p:nvPr>
        </p:nvSpPr>
        <p:spPr>
          <a:xfrm>
            <a:off x="304800" y="6477000"/>
            <a:ext cx="1905000" cy="3810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51"/>
          <p:cNvSpPr txBox="1"/>
          <p:nvPr>
            <p:ph idx="11" type="ftr"/>
          </p:nvPr>
        </p:nvSpPr>
        <p:spPr>
          <a:xfrm>
            <a:off x="3352800" y="6477000"/>
            <a:ext cx="2895600" cy="3810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51"/>
          <p:cNvSpPr txBox="1"/>
          <p:nvPr>
            <p:ph idx="12" type="sldNum"/>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1pPr>
            <a:lvl2pPr indent="0" lvl="1"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2pPr>
            <a:lvl3pPr indent="0" lvl="2"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3pPr>
            <a:lvl4pPr indent="0" lvl="3"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4pPr>
            <a:lvl5pPr indent="0" lvl="4"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5pPr>
            <a:lvl6pPr indent="0" lvl="5"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6pPr>
            <a:lvl7pPr indent="0" lvl="6"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7pPr>
            <a:lvl8pPr indent="0" lvl="7"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8pPr>
            <a:lvl9pPr indent="0" lvl="8"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zoom dir="out"/>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69" name="Shape 69"/>
        <p:cNvGrpSpPr/>
        <p:nvPr/>
      </p:nvGrpSpPr>
      <p:grpSpPr>
        <a:xfrm>
          <a:off x="0" y="0"/>
          <a:ext cx="0" cy="0"/>
          <a:chOff x="0" y="0"/>
          <a:chExt cx="0" cy="0"/>
        </a:xfrm>
      </p:grpSpPr>
      <p:sp>
        <p:nvSpPr>
          <p:cNvPr id="70" name="Google Shape;70;p52"/>
          <p:cNvSpPr txBox="1"/>
          <p:nvPr>
            <p:ph type="title"/>
          </p:nvPr>
        </p:nvSpPr>
        <p:spPr>
          <a:xfrm rot="5400000">
            <a:off x="4657725" y="2371725"/>
            <a:ext cx="6096000" cy="211455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1" name="Google Shape;71;p52"/>
          <p:cNvSpPr txBox="1"/>
          <p:nvPr>
            <p:ph idx="1" type="body"/>
          </p:nvPr>
        </p:nvSpPr>
        <p:spPr>
          <a:xfrm rot="5400000">
            <a:off x="352425" y="333375"/>
            <a:ext cx="6096000" cy="6191250"/>
          </a:xfrm>
          <a:prstGeom prst="rect">
            <a:avLst/>
          </a:prstGeom>
          <a:noFill/>
          <a:ln>
            <a:noFill/>
          </a:ln>
        </p:spPr>
        <p:txBody>
          <a:bodyPr anchorCtr="0" anchor="t" bIns="45700" lIns="91425" spcFirstLastPara="1" rIns="91425" wrap="square" tIns="45700">
            <a:noAutofit/>
          </a:bodyPr>
          <a:lstStyle>
            <a:lvl1pPr indent="-297180" lvl="0" marL="457200" algn="l">
              <a:lnSpc>
                <a:spcPct val="100000"/>
              </a:lnSpc>
              <a:spcBef>
                <a:spcPts val="360"/>
              </a:spcBef>
              <a:spcAft>
                <a:spcPts val="0"/>
              </a:spcAft>
              <a:buSzPts val="1080"/>
              <a:buChar char="■"/>
              <a:defRPr/>
            </a:lvl1pPr>
            <a:lvl2pPr indent="-291465" lvl="1" marL="914400" algn="l">
              <a:lnSpc>
                <a:spcPct val="100000"/>
              </a:lnSpc>
              <a:spcBef>
                <a:spcPts val="360"/>
              </a:spcBef>
              <a:spcAft>
                <a:spcPts val="0"/>
              </a:spcAft>
              <a:buSzPts val="990"/>
              <a:buChar char="■"/>
              <a:defRPr/>
            </a:lvl2pPr>
            <a:lvl3pPr indent="-285750" lvl="2" marL="1371600" algn="l">
              <a:lnSpc>
                <a:spcPct val="100000"/>
              </a:lnSpc>
              <a:spcBef>
                <a:spcPts val="360"/>
              </a:spcBef>
              <a:spcAft>
                <a:spcPts val="0"/>
              </a:spcAft>
              <a:buSzPts val="900"/>
              <a:buChar char="■"/>
              <a:defRPr/>
            </a:lvl3pPr>
            <a:lvl4pPr indent="-291464" lvl="3" marL="1828800" algn="l">
              <a:lnSpc>
                <a:spcPct val="100000"/>
              </a:lnSpc>
              <a:spcBef>
                <a:spcPts val="360"/>
              </a:spcBef>
              <a:spcAft>
                <a:spcPts val="0"/>
              </a:spcAft>
              <a:buSzPts val="990"/>
              <a:buChar char="■"/>
              <a:defRPr/>
            </a:lvl4pPr>
            <a:lvl5pPr indent="-285750" lvl="4" marL="2286000" algn="l">
              <a:lnSpc>
                <a:spcPct val="100000"/>
              </a:lnSpc>
              <a:spcBef>
                <a:spcPts val="360"/>
              </a:spcBef>
              <a:spcAft>
                <a:spcPts val="0"/>
              </a:spcAft>
              <a:buSzPts val="9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2" name="Google Shape;72;p52"/>
          <p:cNvSpPr txBox="1"/>
          <p:nvPr>
            <p:ph idx="10" type="dt"/>
          </p:nvPr>
        </p:nvSpPr>
        <p:spPr>
          <a:xfrm>
            <a:off x="304800" y="6477000"/>
            <a:ext cx="1905000" cy="3810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52"/>
          <p:cNvSpPr txBox="1"/>
          <p:nvPr>
            <p:ph idx="11" type="ftr"/>
          </p:nvPr>
        </p:nvSpPr>
        <p:spPr>
          <a:xfrm>
            <a:off x="3352800" y="6477000"/>
            <a:ext cx="2895600" cy="3810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52"/>
          <p:cNvSpPr txBox="1"/>
          <p:nvPr>
            <p:ph idx="12" type="sldNum"/>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1pPr>
            <a:lvl2pPr indent="0" lvl="1"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2pPr>
            <a:lvl3pPr indent="0" lvl="2"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3pPr>
            <a:lvl4pPr indent="0" lvl="3"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4pPr>
            <a:lvl5pPr indent="0" lvl="4"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5pPr>
            <a:lvl6pPr indent="0" lvl="5"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6pPr>
            <a:lvl7pPr indent="0" lvl="6"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7pPr>
            <a:lvl8pPr indent="0" lvl="7"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8pPr>
            <a:lvl9pPr indent="0" lvl="8" marL="0" marR="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zoom dir="out"/>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43"/>
          <p:cNvSpPr txBox="1"/>
          <p:nvPr/>
        </p:nvSpPr>
        <p:spPr>
          <a:xfrm>
            <a:off x="304800" y="1219200"/>
            <a:ext cx="8410575" cy="46037"/>
          </a:xfrm>
          <a:prstGeom prst="rect">
            <a:avLst/>
          </a:prstGeom>
          <a:gradFill>
            <a:gsLst>
              <a:gs pos="0">
                <a:srgbClr val="00CE98">
                  <a:alpha val="49019"/>
                </a:srgbClr>
              </a:gs>
              <a:gs pos="100000">
                <a:srgbClr val="8FF9EF">
                  <a:alpha val="50980"/>
                </a:srgbClr>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ahoma"/>
              <a:ea typeface="Tahoma"/>
              <a:cs typeface="Tahoma"/>
              <a:sym typeface="Tahoma"/>
            </a:endParaRPr>
          </a:p>
        </p:txBody>
      </p:sp>
      <p:sp>
        <p:nvSpPr>
          <p:cNvPr id="11" name="Google Shape;11;p43"/>
          <p:cNvSpPr txBox="1"/>
          <p:nvPr>
            <p:ph type="title"/>
          </p:nvPr>
        </p:nvSpPr>
        <p:spPr>
          <a:xfrm>
            <a:off x="304800" y="381000"/>
            <a:ext cx="8402637" cy="6096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1" i="0" sz="3600" u="none" cap="none" strike="noStrike">
                <a:solidFill>
                  <a:schemeClr val="dk2"/>
                </a:solidFill>
                <a:latin typeface="Tahoma"/>
                <a:ea typeface="Tahoma"/>
                <a:cs typeface="Tahoma"/>
                <a:sym typeface="Tahoma"/>
              </a:defRPr>
            </a:lvl1pPr>
            <a:lvl2pPr lvl="1" marR="0" rtl="0" algn="ctr">
              <a:lnSpc>
                <a:spcPct val="100000"/>
              </a:lnSpc>
              <a:spcBef>
                <a:spcPts val="0"/>
              </a:spcBef>
              <a:spcAft>
                <a:spcPts val="0"/>
              </a:spcAft>
              <a:buClr>
                <a:srgbClr val="000000"/>
              </a:buClr>
              <a:buSzPts val="1400"/>
              <a:buFont typeface="Arial"/>
              <a:buNone/>
              <a:defRPr b="1" i="0" sz="3600" u="none" cap="none" strike="noStrike">
                <a:solidFill>
                  <a:schemeClr val="dk2"/>
                </a:solidFill>
                <a:latin typeface="Tahoma"/>
                <a:ea typeface="Tahoma"/>
                <a:cs typeface="Tahoma"/>
                <a:sym typeface="Tahoma"/>
              </a:defRPr>
            </a:lvl2pPr>
            <a:lvl3pPr lvl="2" marR="0" rtl="0" algn="ctr">
              <a:lnSpc>
                <a:spcPct val="100000"/>
              </a:lnSpc>
              <a:spcBef>
                <a:spcPts val="0"/>
              </a:spcBef>
              <a:spcAft>
                <a:spcPts val="0"/>
              </a:spcAft>
              <a:buClr>
                <a:srgbClr val="000000"/>
              </a:buClr>
              <a:buSzPts val="1400"/>
              <a:buFont typeface="Arial"/>
              <a:buNone/>
              <a:defRPr b="1" i="0" sz="3600" u="none" cap="none" strike="noStrike">
                <a:solidFill>
                  <a:schemeClr val="dk2"/>
                </a:solidFill>
                <a:latin typeface="Tahoma"/>
                <a:ea typeface="Tahoma"/>
                <a:cs typeface="Tahoma"/>
                <a:sym typeface="Tahoma"/>
              </a:defRPr>
            </a:lvl3pPr>
            <a:lvl4pPr lvl="3" marR="0" rtl="0" algn="ctr">
              <a:lnSpc>
                <a:spcPct val="100000"/>
              </a:lnSpc>
              <a:spcBef>
                <a:spcPts val="0"/>
              </a:spcBef>
              <a:spcAft>
                <a:spcPts val="0"/>
              </a:spcAft>
              <a:buClr>
                <a:srgbClr val="000000"/>
              </a:buClr>
              <a:buSzPts val="1400"/>
              <a:buFont typeface="Arial"/>
              <a:buNone/>
              <a:defRPr b="1" i="0" sz="3600" u="none" cap="none" strike="noStrike">
                <a:solidFill>
                  <a:schemeClr val="dk2"/>
                </a:solidFill>
                <a:latin typeface="Tahoma"/>
                <a:ea typeface="Tahoma"/>
                <a:cs typeface="Tahoma"/>
                <a:sym typeface="Tahoma"/>
              </a:defRPr>
            </a:lvl4pPr>
            <a:lvl5pPr lvl="4" marR="0" rtl="0" algn="ctr">
              <a:lnSpc>
                <a:spcPct val="100000"/>
              </a:lnSpc>
              <a:spcBef>
                <a:spcPts val="0"/>
              </a:spcBef>
              <a:spcAft>
                <a:spcPts val="0"/>
              </a:spcAft>
              <a:buClr>
                <a:srgbClr val="000000"/>
              </a:buClr>
              <a:buSzPts val="1400"/>
              <a:buFont typeface="Arial"/>
              <a:buNone/>
              <a:defRPr b="1" i="0" sz="3600" u="none" cap="none" strike="noStrike">
                <a:solidFill>
                  <a:schemeClr val="dk2"/>
                </a:solidFill>
                <a:latin typeface="Tahoma"/>
                <a:ea typeface="Tahoma"/>
                <a:cs typeface="Tahoma"/>
                <a:sym typeface="Tahoma"/>
              </a:defRPr>
            </a:lvl5pPr>
            <a:lvl6pPr lvl="5" marR="0" rtl="0" algn="ctr">
              <a:lnSpc>
                <a:spcPct val="100000"/>
              </a:lnSpc>
              <a:spcBef>
                <a:spcPts val="0"/>
              </a:spcBef>
              <a:spcAft>
                <a:spcPts val="0"/>
              </a:spcAft>
              <a:buClr>
                <a:srgbClr val="000000"/>
              </a:buClr>
              <a:buSzPts val="1400"/>
              <a:buFont typeface="Arial"/>
              <a:buNone/>
              <a:defRPr b="1" i="0" sz="3600" u="none" cap="none" strike="noStrike">
                <a:solidFill>
                  <a:schemeClr val="dk2"/>
                </a:solidFill>
                <a:latin typeface="Tahoma"/>
                <a:ea typeface="Tahoma"/>
                <a:cs typeface="Tahoma"/>
                <a:sym typeface="Tahoma"/>
              </a:defRPr>
            </a:lvl6pPr>
            <a:lvl7pPr lvl="6" marR="0" rtl="0" algn="ctr">
              <a:lnSpc>
                <a:spcPct val="100000"/>
              </a:lnSpc>
              <a:spcBef>
                <a:spcPts val="0"/>
              </a:spcBef>
              <a:spcAft>
                <a:spcPts val="0"/>
              </a:spcAft>
              <a:buClr>
                <a:srgbClr val="000000"/>
              </a:buClr>
              <a:buSzPts val="1400"/>
              <a:buFont typeface="Arial"/>
              <a:buNone/>
              <a:defRPr b="1" i="0" sz="3600" u="none" cap="none" strike="noStrike">
                <a:solidFill>
                  <a:schemeClr val="dk2"/>
                </a:solidFill>
                <a:latin typeface="Tahoma"/>
                <a:ea typeface="Tahoma"/>
                <a:cs typeface="Tahoma"/>
                <a:sym typeface="Tahoma"/>
              </a:defRPr>
            </a:lvl7pPr>
            <a:lvl8pPr lvl="7" marR="0" rtl="0" algn="ctr">
              <a:lnSpc>
                <a:spcPct val="100000"/>
              </a:lnSpc>
              <a:spcBef>
                <a:spcPts val="0"/>
              </a:spcBef>
              <a:spcAft>
                <a:spcPts val="0"/>
              </a:spcAft>
              <a:buClr>
                <a:srgbClr val="000000"/>
              </a:buClr>
              <a:buSzPts val="1400"/>
              <a:buFont typeface="Arial"/>
              <a:buNone/>
              <a:defRPr b="1" i="0" sz="3600" u="none" cap="none" strike="noStrike">
                <a:solidFill>
                  <a:schemeClr val="dk2"/>
                </a:solidFill>
                <a:latin typeface="Tahoma"/>
                <a:ea typeface="Tahoma"/>
                <a:cs typeface="Tahoma"/>
                <a:sym typeface="Tahoma"/>
              </a:defRPr>
            </a:lvl8pPr>
            <a:lvl9pPr lvl="8" marR="0" rtl="0" algn="ctr">
              <a:lnSpc>
                <a:spcPct val="100000"/>
              </a:lnSpc>
              <a:spcBef>
                <a:spcPts val="0"/>
              </a:spcBef>
              <a:spcAft>
                <a:spcPts val="0"/>
              </a:spcAft>
              <a:buClr>
                <a:srgbClr val="000000"/>
              </a:buClr>
              <a:buSzPts val="1400"/>
              <a:buFont typeface="Arial"/>
              <a:buNone/>
              <a:defRPr b="1" i="0" sz="3600" u="none" cap="none" strike="noStrike">
                <a:solidFill>
                  <a:schemeClr val="dk2"/>
                </a:solidFill>
                <a:latin typeface="Tahoma"/>
                <a:ea typeface="Tahoma"/>
                <a:cs typeface="Tahoma"/>
                <a:sym typeface="Tahoma"/>
              </a:defRPr>
            </a:lvl9pPr>
          </a:lstStyle>
          <a:p/>
        </p:txBody>
      </p:sp>
      <p:sp>
        <p:nvSpPr>
          <p:cNvPr id="12" name="Google Shape;12;p43"/>
          <p:cNvSpPr txBox="1"/>
          <p:nvPr>
            <p:ph idx="1" type="body"/>
          </p:nvPr>
        </p:nvSpPr>
        <p:spPr>
          <a:xfrm>
            <a:off x="304800" y="1371600"/>
            <a:ext cx="8458200" cy="5105400"/>
          </a:xfrm>
          <a:prstGeom prst="rect">
            <a:avLst/>
          </a:prstGeom>
          <a:noFill/>
          <a:ln>
            <a:noFill/>
          </a:ln>
        </p:spPr>
        <p:txBody>
          <a:bodyPr anchorCtr="0" anchor="t" bIns="45700" lIns="91425" spcFirstLastPara="1" rIns="91425" wrap="square" tIns="45700">
            <a:noAutofit/>
          </a:bodyPr>
          <a:lstStyle>
            <a:lvl1pPr indent="-335280" lvl="0" marL="457200" marR="0" rtl="0" algn="l">
              <a:lnSpc>
                <a:spcPct val="100000"/>
              </a:lnSpc>
              <a:spcBef>
                <a:spcPts val="560"/>
              </a:spcBef>
              <a:spcAft>
                <a:spcPts val="0"/>
              </a:spcAft>
              <a:buClr>
                <a:schemeClr val="folHlink"/>
              </a:buClr>
              <a:buSzPts val="1680"/>
              <a:buFont typeface="Noto Sans Symbols"/>
              <a:buChar char="■"/>
              <a:defRPr b="0" i="0" sz="2800" u="none" cap="none" strike="noStrike">
                <a:solidFill>
                  <a:schemeClr val="dk1"/>
                </a:solidFill>
                <a:latin typeface="Tahoma"/>
                <a:ea typeface="Tahoma"/>
                <a:cs typeface="Tahoma"/>
                <a:sym typeface="Tahoma"/>
              </a:defRPr>
            </a:lvl1pPr>
            <a:lvl2pPr indent="-326390" lvl="1" marL="914400" marR="0" rtl="0" algn="l">
              <a:lnSpc>
                <a:spcPct val="100000"/>
              </a:lnSpc>
              <a:spcBef>
                <a:spcPts val="560"/>
              </a:spcBef>
              <a:spcAft>
                <a:spcPts val="0"/>
              </a:spcAft>
              <a:buClr>
                <a:schemeClr val="hlink"/>
              </a:buClr>
              <a:buSzPts val="1540"/>
              <a:buFont typeface="Noto Sans Symbols"/>
              <a:buChar char="■"/>
              <a:defRPr b="0" i="0" sz="2800" u="none" cap="none" strike="noStrike">
                <a:solidFill>
                  <a:schemeClr val="dk1"/>
                </a:solidFill>
                <a:latin typeface="Tahoma"/>
                <a:ea typeface="Tahoma"/>
                <a:cs typeface="Tahoma"/>
                <a:sym typeface="Tahoma"/>
              </a:defRPr>
            </a:lvl2pPr>
            <a:lvl3pPr indent="-304800" lvl="2" marL="1371600" marR="0" rtl="0" algn="l">
              <a:lnSpc>
                <a:spcPct val="100000"/>
              </a:lnSpc>
              <a:spcBef>
                <a:spcPts val="480"/>
              </a:spcBef>
              <a:spcAft>
                <a:spcPts val="0"/>
              </a:spcAft>
              <a:buClr>
                <a:schemeClr val="folHlink"/>
              </a:buClr>
              <a:buSzPts val="1200"/>
              <a:buFont typeface="Noto Sans Symbols"/>
              <a:buChar char="■"/>
              <a:defRPr b="0" i="0" sz="2400" u="none" cap="none" strike="noStrike">
                <a:solidFill>
                  <a:schemeClr val="dk1"/>
                </a:solidFill>
                <a:latin typeface="Tahoma"/>
                <a:ea typeface="Tahoma"/>
                <a:cs typeface="Tahoma"/>
                <a:sym typeface="Tahoma"/>
              </a:defRPr>
            </a:lvl3pPr>
            <a:lvl4pPr indent="-298450" lvl="3" marL="1828800" marR="0" rtl="0" algn="l">
              <a:lnSpc>
                <a:spcPct val="100000"/>
              </a:lnSpc>
              <a:spcBef>
                <a:spcPts val="400"/>
              </a:spcBef>
              <a:spcAft>
                <a:spcPts val="0"/>
              </a:spcAft>
              <a:buClr>
                <a:schemeClr val="accent2"/>
              </a:buClr>
              <a:buSzPts val="1100"/>
              <a:buFont typeface="Noto Sans Symbols"/>
              <a:buChar char="■"/>
              <a:defRPr b="0" i="0" sz="2000" u="none" cap="none" strike="noStrike">
                <a:solidFill>
                  <a:schemeClr val="dk1"/>
                </a:solidFill>
                <a:latin typeface="Tahoma"/>
                <a:ea typeface="Tahoma"/>
                <a:cs typeface="Tahoma"/>
                <a:sym typeface="Tahoma"/>
              </a:defRPr>
            </a:lvl4pPr>
            <a:lvl5pPr indent="-292100" lvl="4" marL="2286000" marR="0" rtl="0" algn="l">
              <a:lnSpc>
                <a:spcPct val="100000"/>
              </a:lnSpc>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ahoma"/>
                <a:ea typeface="Tahoma"/>
                <a:cs typeface="Tahoma"/>
                <a:sym typeface="Tahoma"/>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ahoma"/>
                <a:ea typeface="Tahoma"/>
                <a:cs typeface="Tahoma"/>
                <a:sym typeface="Tahoma"/>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ahoma"/>
                <a:ea typeface="Tahoma"/>
                <a:cs typeface="Tahoma"/>
                <a:sym typeface="Tahoma"/>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ahoma"/>
                <a:ea typeface="Tahoma"/>
                <a:cs typeface="Tahoma"/>
                <a:sym typeface="Tahoma"/>
              </a:defRPr>
            </a:lvl9pPr>
          </a:lstStyle>
          <a:p/>
        </p:txBody>
      </p:sp>
      <p:sp>
        <p:nvSpPr>
          <p:cNvPr id="13" name="Google Shape;13;p43"/>
          <p:cNvSpPr txBox="1"/>
          <p:nvPr>
            <p:ph idx="10" type="dt"/>
          </p:nvPr>
        </p:nvSpPr>
        <p:spPr>
          <a:xfrm>
            <a:off x="304800" y="6477000"/>
            <a:ext cx="1905000" cy="3810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Tahoma"/>
                <a:ea typeface="Tahoma"/>
                <a:cs typeface="Tahoma"/>
                <a:sym typeface="Tahom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ahoma"/>
                <a:ea typeface="Tahoma"/>
                <a:cs typeface="Tahoma"/>
                <a:sym typeface="Tahoma"/>
              </a:defRPr>
            </a:lvl9pPr>
          </a:lstStyle>
          <a:p/>
        </p:txBody>
      </p:sp>
      <p:sp>
        <p:nvSpPr>
          <p:cNvPr id="14" name="Google Shape;14;p43"/>
          <p:cNvSpPr txBox="1"/>
          <p:nvPr>
            <p:ph idx="11" type="ftr"/>
          </p:nvPr>
        </p:nvSpPr>
        <p:spPr>
          <a:xfrm>
            <a:off x="3352800" y="6477000"/>
            <a:ext cx="2895600" cy="3810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chemeClr val="dk1"/>
                </a:solidFill>
                <a:latin typeface="Tahoma"/>
                <a:ea typeface="Tahoma"/>
                <a:cs typeface="Tahoma"/>
                <a:sym typeface="Tahom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ahoma"/>
                <a:ea typeface="Tahoma"/>
                <a:cs typeface="Tahoma"/>
                <a:sym typeface="Tahoma"/>
              </a:defRPr>
            </a:lvl9pPr>
          </a:lstStyle>
          <a:p/>
        </p:txBody>
      </p:sp>
      <p:sp>
        <p:nvSpPr>
          <p:cNvPr id="15" name="Google Shape;15;p43"/>
          <p:cNvSpPr txBox="1"/>
          <p:nvPr>
            <p:ph idx="12" type="sldNum"/>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1pPr>
            <a:lvl2pPr indent="0" lvl="1" marL="0" marR="0" rtl="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2pPr>
            <a:lvl3pPr indent="0" lvl="2" marL="0" marR="0" rtl="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3pPr>
            <a:lvl4pPr indent="0" lvl="3" marL="0" marR="0" rtl="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4pPr>
            <a:lvl5pPr indent="0" lvl="4" marL="0" marR="0" rtl="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5pPr>
            <a:lvl6pPr indent="0" lvl="5" marL="0" marR="0" rtl="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6pPr>
            <a:lvl7pPr indent="0" lvl="6" marL="0" marR="0" rtl="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7pPr>
            <a:lvl8pPr indent="0" lvl="7" marL="0" marR="0" rtl="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8pPr>
            <a:lvl9pPr indent="0" lvl="8" marL="0" marR="0" rtl="0" algn="r">
              <a:lnSpc>
                <a:spcPct val="100000"/>
              </a:lnSpc>
              <a:spcBef>
                <a:spcPts val="0"/>
              </a:spcBef>
              <a:spcAft>
                <a:spcPts val="0"/>
              </a:spcAft>
              <a:buClr>
                <a:schemeClr val="dk1"/>
              </a:buClr>
              <a:buSzPts val="1200"/>
              <a:buFont typeface="Tahoma"/>
              <a:buNone/>
              <a:defRPr b="0" i="0" sz="1200" u="none" cap="none" strike="noStrik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3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7.png"/><Relationship Id="rId4" Type="http://schemas.openxmlformats.org/officeDocument/2006/relationships/image" Target="../media/image21.png"/><Relationship Id="rId5"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7.png"/><Relationship Id="rId4" Type="http://schemas.openxmlformats.org/officeDocument/2006/relationships/image" Target="../media/image21.png"/><Relationship Id="rId5" Type="http://schemas.openxmlformats.org/officeDocument/2006/relationships/image" Target="../media/image9.png"/><Relationship Id="rId6"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4.png"/><Relationship Id="rId4" Type="http://schemas.openxmlformats.org/officeDocument/2006/relationships/image" Target="../media/image11.png"/><Relationship Id="rId5" Type="http://schemas.openxmlformats.org/officeDocument/2006/relationships/image" Target="../media/image15.png"/><Relationship Id="rId6" Type="http://schemas.openxmlformats.org/officeDocument/2006/relationships/image" Target="../media/image16.png"/><Relationship Id="rId7"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0"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37.png"/><Relationship Id="rId4" Type="http://schemas.openxmlformats.org/officeDocument/2006/relationships/image" Target="../media/image22.png"/><Relationship Id="rId9" Type="http://schemas.openxmlformats.org/officeDocument/2006/relationships/image" Target="../media/image31.png"/><Relationship Id="rId5" Type="http://schemas.openxmlformats.org/officeDocument/2006/relationships/image" Target="../media/image23.png"/><Relationship Id="rId6" Type="http://schemas.openxmlformats.org/officeDocument/2006/relationships/image" Target="../media/image13.png"/><Relationship Id="rId7" Type="http://schemas.openxmlformats.org/officeDocument/2006/relationships/image" Target="../media/image19.png"/><Relationship Id="rId8" Type="http://schemas.openxmlformats.org/officeDocument/2006/relationships/image" Target="../media/image2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4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2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 Id="rId3" Type="http://schemas.openxmlformats.org/officeDocument/2006/relationships/image" Target="../media/image2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 Id="rId3" Type="http://schemas.openxmlformats.org/officeDocument/2006/relationships/image" Target="../media/image29.png"/><Relationship Id="rId4" Type="http://schemas.openxmlformats.org/officeDocument/2006/relationships/image" Target="../media/image3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 Id="rId3" Type="http://schemas.openxmlformats.org/officeDocument/2006/relationships/image" Target="../media/image43.png"/><Relationship Id="rId4" Type="http://schemas.openxmlformats.org/officeDocument/2006/relationships/image" Target="../media/image4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 Id="rId3" Type="http://schemas.openxmlformats.org/officeDocument/2006/relationships/image" Target="../media/image33.png"/><Relationship Id="rId4" Type="http://schemas.openxmlformats.org/officeDocument/2006/relationships/image" Target="../media/image34.png"/><Relationship Id="rId5" Type="http://schemas.openxmlformats.org/officeDocument/2006/relationships/image" Target="../media/image3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1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 Id="rId3" Type="http://schemas.openxmlformats.org/officeDocument/2006/relationships/image" Target="../media/image36.png"/><Relationship Id="rId4" Type="http://schemas.openxmlformats.org/officeDocument/2006/relationships/image" Target="../media/image4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image" Target="../media/image38.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 Id="rId3" Type="http://schemas.openxmlformats.org/officeDocument/2006/relationships/image" Target="../media/image4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cap="none" strike="noStrike">
                <a:solidFill>
                  <a:schemeClr val="dk1"/>
                </a:solidFill>
                <a:latin typeface="Tahoma"/>
                <a:ea typeface="Tahoma"/>
                <a:cs typeface="Tahoma"/>
                <a:sym typeface="Tahoma"/>
              </a:rPr>
              <a:t>‹#›</a:t>
            </a:fld>
            <a:endParaRPr b="0" i="0" sz="1400" u="none" cap="none" strike="noStrike">
              <a:solidFill>
                <a:srgbClr val="000000"/>
              </a:solidFill>
              <a:latin typeface="Arial"/>
              <a:ea typeface="Arial"/>
              <a:cs typeface="Arial"/>
              <a:sym typeface="Arial"/>
            </a:endParaRPr>
          </a:p>
        </p:txBody>
      </p:sp>
      <p:sp>
        <p:nvSpPr>
          <p:cNvPr id="120" name="Google Shape;120;p1"/>
          <p:cNvSpPr txBox="1"/>
          <p:nvPr>
            <p:ph type="title"/>
          </p:nvPr>
        </p:nvSpPr>
        <p:spPr>
          <a:xfrm>
            <a:off x="0" y="-1524000"/>
            <a:ext cx="9144000" cy="3276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5400"/>
              <a:buFont typeface="Tahoma"/>
              <a:buNone/>
            </a:pPr>
            <a:r>
              <a:rPr lang="en-US" sz="5400"/>
              <a:t>Module 3</a:t>
            </a:r>
            <a:r>
              <a:rPr b="1" i="0" lang="en-US" sz="5400" u="none">
                <a:solidFill>
                  <a:schemeClr val="dk2"/>
                </a:solidFill>
                <a:latin typeface="Tahoma"/>
                <a:ea typeface="Tahoma"/>
                <a:cs typeface="Tahoma"/>
                <a:sym typeface="Tahoma"/>
              </a:rPr>
              <a:t> </a:t>
            </a:r>
            <a:br>
              <a:rPr b="1" i="0" lang="en-US" sz="5400" u="none">
                <a:solidFill>
                  <a:schemeClr val="dk2"/>
                </a:solidFill>
                <a:latin typeface="Tahoma"/>
                <a:ea typeface="Tahoma"/>
                <a:cs typeface="Tahoma"/>
                <a:sym typeface="Tahoma"/>
              </a:rPr>
            </a:br>
            <a:endParaRPr b="1" i="0" sz="5400" u="none">
              <a:solidFill>
                <a:schemeClr val="dk2"/>
              </a:solidFill>
              <a:latin typeface="Tahoma"/>
              <a:ea typeface="Tahoma"/>
              <a:cs typeface="Tahoma"/>
              <a:sym typeface="Tahoma"/>
            </a:endParaRPr>
          </a:p>
        </p:txBody>
      </p:sp>
      <p:sp>
        <p:nvSpPr>
          <p:cNvPr id="121" name="Google Shape;121;p1"/>
          <p:cNvSpPr txBox="1"/>
          <p:nvPr/>
        </p:nvSpPr>
        <p:spPr>
          <a:xfrm>
            <a:off x="2165350" y="2662237"/>
            <a:ext cx="4813200" cy="923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2"/>
              </a:buClr>
              <a:buSzPts val="5400"/>
              <a:buFont typeface="Tahoma"/>
              <a:buNone/>
            </a:pPr>
            <a:r>
              <a:rPr b="1" i="0" lang="en-US" sz="5400" u="none" cap="none" strike="noStrike">
                <a:solidFill>
                  <a:schemeClr val="dk2"/>
                </a:solidFill>
                <a:latin typeface="Tahoma"/>
                <a:ea typeface="Tahoma"/>
                <a:cs typeface="Tahoma"/>
                <a:sym typeface="Tahoma"/>
              </a:rPr>
              <a:t>Classification</a:t>
            </a:r>
            <a:endParaRPr b="0" i="0" sz="1400" u="none" cap="none" strike="noStrike">
              <a:solidFill>
                <a:srgbClr val="000000"/>
              </a:solidFill>
              <a:latin typeface="Arial"/>
              <a:ea typeface="Arial"/>
              <a:cs typeface="Arial"/>
              <a:sym typeface="Arial"/>
            </a:endParaRPr>
          </a:p>
        </p:txBody>
      </p:sp>
    </p:spTree>
  </p:cSld>
  <p:clrMapOvr>
    <a:masterClrMapping/>
  </p:clrMapOvr>
  <p:transition>
    <p:zoom dir="o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88" name="Shape 188"/>
        <p:cNvGrpSpPr/>
        <p:nvPr/>
      </p:nvGrpSpPr>
      <p:grpSpPr>
        <a:xfrm>
          <a:off x="0" y="0"/>
          <a:ext cx="0" cy="0"/>
          <a:chOff x="0" y="0"/>
          <a:chExt cx="0" cy="0"/>
        </a:xfrm>
      </p:grpSpPr>
      <p:pic>
        <p:nvPicPr>
          <p:cNvPr id="189" name="Google Shape;189;p10"/>
          <p:cNvPicPr preferRelativeResize="0"/>
          <p:nvPr>
            <p:ph idx="1" type="body"/>
          </p:nvPr>
        </p:nvPicPr>
        <p:blipFill rotWithShape="1">
          <a:blip r:embed="rId3">
            <a:alphaModFix/>
          </a:blip>
          <a:srcRect b="0" l="0" r="0" t="0"/>
          <a:stretch/>
        </p:blipFill>
        <p:spPr>
          <a:xfrm>
            <a:off x="685800" y="273050"/>
            <a:ext cx="7848600" cy="6394500"/>
          </a:xfrm>
          <a:prstGeom prst="rect">
            <a:avLst/>
          </a:prstGeom>
          <a:noFill/>
          <a:ln>
            <a:noFill/>
          </a:ln>
        </p:spPr>
      </p:pic>
      <p:sp>
        <p:nvSpPr>
          <p:cNvPr id="190" name="Google Shape;190;p10"/>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cap="none" strike="noStrike">
                <a:solidFill>
                  <a:schemeClr val="dk1"/>
                </a:solidFill>
                <a:latin typeface="Tahoma"/>
                <a:ea typeface="Tahoma"/>
                <a:cs typeface="Tahoma"/>
                <a:sym typeface="Tahoma"/>
              </a:rPr>
              <a:t>‹#›</a:t>
            </a:fld>
            <a:endParaRPr b="0" i="0" sz="1400" u="none" cap="none" strike="noStrike">
              <a:solidFill>
                <a:srgbClr val="000000"/>
              </a:solidFill>
              <a:latin typeface="Arial"/>
              <a:ea typeface="Arial"/>
              <a:cs typeface="Arial"/>
              <a:sym typeface="Arial"/>
            </a:endParaRPr>
          </a:p>
        </p:txBody>
      </p:sp>
      <p:pic>
        <p:nvPicPr>
          <p:cNvPr id="191" name="Google Shape;191;p10"/>
          <p:cNvPicPr preferRelativeResize="0"/>
          <p:nvPr/>
        </p:nvPicPr>
        <p:blipFill rotWithShape="1">
          <a:blip r:embed="rId4">
            <a:alphaModFix/>
          </a:blip>
          <a:srcRect b="0" l="0" r="0" t="0"/>
          <a:stretch/>
        </p:blipFill>
        <p:spPr>
          <a:xfrm>
            <a:off x="600075" y="3692525"/>
            <a:ext cx="101600" cy="247650"/>
          </a:xfrm>
          <a:prstGeom prst="rect">
            <a:avLst/>
          </a:prstGeom>
          <a:noFill/>
          <a:ln>
            <a:noFill/>
          </a:ln>
        </p:spPr>
      </p:pic>
      <p:pic>
        <p:nvPicPr>
          <p:cNvPr id="192" name="Google Shape;192;p10"/>
          <p:cNvPicPr preferRelativeResize="0"/>
          <p:nvPr/>
        </p:nvPicPr>
        <p:blipFill rotWithShape="1">
          <a:blip r:embed="rId5">
            <a:alphaModFix/>
          </a:blip>
          <a:srcRect b="0" l="0" r="0" t="0"/>
          <a:stretch/>
        </p:blipFill>
        <p:spPr>
          <a:xfrm>
            <a:off x="555625" y="3311525"/>
            <a:ext cx="114300" cy="2457450"/>
          </a:xfrm>
          <a:prstGeom prst="rect">
            <a:avLst/>
          </a:prstGeom>
          <a:noFill/>
          <a:ln>
            <a:noFill/>
          </a:ln>
        </p:spPr>
      </p:pic>
    </p:spTree>
  </p:cSld>
  <p:clrMapOvr>
    <a:masterClrMapping/>
  </p:clrMapOvr>
  <p:transition>
    <p:zoom dir="o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11"/>
          <p:cNvSpPr txBox="1"/>
          <p:nvPr>
            <p:ph idx="1" type="body"/>
          </p:nvPr>
        </p:nvSpPr>
        <p:spPr>
          <a:xfrm>
            <a:off x="-76200" y="5320900"/>
            <a:ext cx="9351900" cy="609600"/>
          </a:xfrm>
          <a:prstGeom prst="rect">
            <a:avLst/>
          </a:prstGeom>
          <a:noFill/>
          <a:ln>
            <a:noFill/>
          </a:ln>
        </p:spPr>
        <p:txBody>
          <a:bodyPr anchorCtr="0" anchor="t" bIns="45700" lIns="91425" spcFirstLastPara="1" rIns="91425" wrap="square" tIns="45700">
            <a:noAutofit/>
          </a:bodyPr>
          <a:lstStyle/>
          <a:p>
            <a:pPr indent="-236220" lvl="0" marL="342900" marR="0" rtl="0" algn="l">
              <a:lnSpc>
                <a:spcPct val="100000"/>
              </a:lnSpc>
              <a:spcBef>
                <a:spcPts val="0"/>
              </a:spcBef>
              <a:spcAft>
                <a:spcPts val="0"/>
              </a:spcAft>
              <a:buClr>
                <a:schemeClr val="dk1"/>
              </a:buClr>
              <a:buSzPts val="1100"/>
              <a:buFont typeface="Arial"/>
              <a:buNone/>
            </a:pPr>
            <a:r>
              <a:rPr lang="en-US" sz="1700"/>
              <a:t>Let A be the splitting attribute. (a) If A is discrete-valued, then one branch is grown for each known value of A. (b) If A is continuous-valued, then two branches are grown, corresponding to A&lt;=  split point and A &gt; split point. </a:t>
            </a:r>
            <a:endParaRPr sz="1700"/>
          </a:p>
          <a:p>
            <a:pPr indent="-236220" lvl="0" marL="342900" marR="0" rtl="0" algn="l">
              <a:lnSpc>
                <a:spcPct val="100000"/>
              </a:lnSpc>
              <a:spcBef>
                <a:spcPts val="0"/>
              </a:spcBef>
              <a:spcAft>
                <a:spcPts val="0"/>
              </a:spcAft>
              <a:buClr>
                <a:schemeClr val="dk1"/>
              </a:buClr>
              <a:buSzPts val="1100"/>
              <a:buFont typeface="Arial"/>
              <a:buNone/>
            </a:pPr>
            <a:r>
              <a:rPr lang="en-US" sz="1700"/>
              <a:t>(c) If A is discrete-valued and a binary tree must be produced, then the test is of the form </a:t>
            </a:r>
            <a:endParaRPr sz="1700"/>
          </a:p>
          <a:p>
            <a:pPr indent="-236220" lvl="0" marL="342900" marR="0" rtl="0" algn="l">
              <a:lnSpc>
                <a:spcPct val="100000"/>
              </a:lnSpc>
              <a:spcBef>
                <a:spcPts val="0"/>
              </a:spcBef>
              <a:spcAft>
                <a:spcPts val="0"/>
              </a:spcAft>
              <a:buClr>
                <a:schemeClr val="dk1"/>
              </a:buClr>
              <a:buSzPts val="1100"/>
              <a:buFont typeface="Arial"/>
              <a:buNone/>
            </a:pPr>
            <a:r>
              <a:rPr lang="en-US" sz="1700"/>
              <a:t>A </a:t>
            </a:r>
            <a:r>
              <a:rPr lang="en-US" sz="2400">
                <a:solidFill>
                  <a:srgbClr val="202124"/>
                </a:solidFill>
                <a:highlight>
                  <a:srgbClr val="FFFFFF"/>
                </a:highlight>
                <a:latin typeface="Arial"/>
                <a:ea typeface="Arial"/>
                <a:cs typeface="Arial"/>
                <a:sym typeface="Arial"/>
              </a:rPr>
              <a:t>∈</a:t>
            </a:r>
            <a:r>
              <a:rPr lang="en-US" sz="1700"/>
              <a:t> S</a:t>
            </a:r>
            <a:r>
              <a:rPr lang="en-US" sz="1200"/>
              <a:t>A</a:t>
            </a:r>
            <a:r>
              <a:rPr lang="en-US" sz="1700"/>
              <a:t>?, where S</a:t>
            </a:r>
            <a:r>
              <a:rPr lang="en-US" sz="1200"/>
              <a:t>A</a:t>
            </a:r>
            <a:r>
              <a:rPr lang="en-US" sz="1700"/>
              <a:t> is the splitting subset for A.</a:t>
            </a:r>
            <a:endParaRPr sz="1700"/>
          </a:p>
          <a:p>
            <a:pPr indent="-236220" lvl="0" marL="342900" marR="0" rtl="0" algn="l">
              <a:lnSpc>
                <a:spcPct val="100000"/>
              </a:lnSpc>
              <a:spcBef>
                <a:spcPts val="0"/>
              </a:spcBef>
              <a:spcAft>
                <a:spcPts val="0"/>
              </a:spcAft>
              <a:buClr>
                <a:schemeClr val="folHlink"/>
              </a:buClr>
              <a:buSzPts val="1680"/>
              <a:buFont typeface="Noto Sans Symbols"/>
              <a:buNone/>
            </a:pPr>
            <a:r>
              <a:t/>
            </a:r>
            <a:endParaRPr sz="1700"/>
          </a:p>
        </p:txBody>
      </p:sp>
      <p:sp>
        <p:nvSpPr>
          <p:cNvPr id="198" name="Google Shape;198;p11"/>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cap="none" strike="noStrike">
                <a:solidFill>
                  <a:schemeClr val="dk1"/>
                </a:solidFill>
                <a:latin typeface="Tahoma"/>
                <a:ea typeface="Tahoma"/>
                <a:cs typeface="Tahoma"/>
                <a:sym typeface="Tahoma"/>
              </a:rPr>
              <a:t>‹#›</a:t>
            </a:fld>
            <a:endParaRPr b="0" i="0" sz="1400" u="none" cap="none" strike="noStrike">
              <a:solidFill>
                <a:srgbClr val="000000"/>
              </a:solidFill>
              <a:latin typeface="Arial"/>
              <a:ea typeface="Arial"/>
              <a:cs typeface="Arial"/>
              <a:sym typeface="Arial"/>
            </a:endParaRPr>
          </a:p>
        </p:txBody>
      </p:sp>
      <p:pic>
        <p:nvPicPr>
          <p:cNvPr id="199" name="Google Shape;199;p11"/>
          <p:cNvPicPr preferRelativeResize="0"/>
          <p:nvPr/>
        </p:nvPicPr>
        <p:blipFill rotWithShape="1">
          <a:blip r:embed="rId3">
            <a:alphaModFix/>
          </a:blip>
          <a:srcRect b="0" l="0" r="0" t="0"/>
          <a:stretch/>
        </p:blipFill>
        <p:spPr>
          <a:xfrm>
            <a:off x="117950" y="8050"/>
            <a:ext cx="9026051" cy="5384000"/>
          </a:xfrm>
          <a:prstGeom prst="rect">
            <a:avLst/>
          </a:prstGeom>
          <a:noFill/>
          <a:ln>
            <a:noFill/>
          </a:ln>
        </p:spPr>
      </p:pic>
      <p:sp>
        <p:nvSpPr>
          <p:cNvPr id="200" name="Google Shape;200;p11"/>
          <p:cNvSpPr txBox="1"/>
          <p:nvPr/>
        </p:nvSpPr>
        <p:spPr>
          <a:xfrm>
            <a:off x="5723400" y="6436650"/>
            <a:ext cx="40608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2"/>
                </a:solidFill>
                <a:latin typeface="Tahoma"/>
                <a:ea typeface="Tahoma"/>
                <a:cs typeface="Tahoma"/>
                <a:sym typeface="Tahoma"/>
              </a:rPr>
              <a:t>Partitioning Scenarios</a:t>
            </a:r>
            <a:endParaRPr b="1" i="0" sz="1800" u="none" cap="none" strike="noStrike">
              <a:solidFill>
                <a:schemeClr val="dk2"/>
              </a:solidFill>
              <a:latin typeface="Tahoma"/>
              <a:ea typeface="Tahoma"/>
              <a:cs typeface="Tahoma"/>
              <a:sym typeface="Tahoma"/>
            </a:endParaRPr>
          </a:p>
        </p:txBody>
      </p:sp>
    </p:spTree>
  </p:cSld>
  <p:clrMapOvr>
    <a:masterClrMapping/>
  </p:clrMapOvr>
  <p:transition>
    <p:zoom dir="o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04" name="Shape 204"/>
        <p:cNvGrpSpPr/>
        <p:nvPr/>
      </p:nvGrpSpPr>
      <p:grpSpPr>
        <a:xfrm>
          <a:off x="0" y="0"/>
          <a:ext cx="0" cy="0"/>
          <a:chOff x="0" y="0"/>
          <a:chExt cx="0" cy="0"/>
        </a:xfrm>
      </p:grpSpPr>
      <p:sp>
        <p:nvSpPr>
          <p:cNvPr id="205" name="Google Shape;205;p12"/>
          <p:cNvSpPr txBox="1"/>
          <p:nvPr>
            <p:ph idx="1" type="body"/>
          </p:nvPr>
        </p:nvSpPr>
        <p:spPr>
          <a:xfrm>
            <a:off x="228600" y="1295400"/>
            <a:ext cx="8458200" cy="5105400"/>
          </a:xfrm>
          <a:prstGeom prst="rect">
            <a:avLst/>
          </a:prstGeom>
          <a:noFill/>
          <a:ln>
            <a:noFill/>
          </a:ln>
        </p:spPr>
        <p:txBody>
          <a:bodyPr anchorCtr="0" anchor="t" bIns="45700" lIns="91425" spcFirstLastPara="1" rIns="91425" wrap="square" tIns="45700">
            <a:noAutofit/>
          </a:bodyPr>
          <a:lstStyle/>
          <a:p>
            <a:pPr indent="-514350" lvl="0" marL="514350" marR="0" rtl="0" algn="just">
              <a:lnSpc>
                <a:spcPct val="100000"/>
              </a:lnSpc>
              <a:spcBef>
                <a:spcPts val="0"/>
              </a:spcBef>
              <a:spcAft>
                <a:spcPts val="0"/>
              </a:spcAft>
              <a:buClr>
                <a:schemeClr val="folHlink"/>
              </a:buClr>
              <a:buSzPts val="1080"/>
              <a:buFont typeface="Tahoma"/>
              <a:buAutoNum type="arabicPeriod"/>
            </a:pPr>
            <a:r>
              <a:rPr b="0" i="0" lang="en-US" sz="1800" u="none">
                <a:solidFill>
                  <a:schemeClr val="dk1"/>
                </a:solidFill>
                <a:latin typeface="Tahoma"/>
                <a:ea typeface="Tahoma"/>
                <a:cs typeface="Tahoma"/>
                <a:sym typeface="Tahoma"/>
              </a:rPr>
              <a:t>The tree starts as a single node, </a:t>
            </a:r>
            <a:r>
              <a:rPr b="0" i="1" lang="en-US" sz="1800" u="none">
                <a:solidFill>
                  <a:schemeClr val="dk1"/>
                </a:solidFill>
                <a:latin typeface="Tahoma"/>
                <a:ea typeface="Tahoma"/>
                <a:cs typeface="Tahoma"/>
                <a:sym typeface="Tahoma"/>
              </a:rPr>
              <a:t>N</a:t>
            </a:r>
            <a:r>
              <a:rPr b="0" i="0" lang="en-US" sz="1800" u="none">
                <a:solidFill>
                  <a:schemeClr val="dk1"/>
                </a:solidFill>
                <a:latin typeface="Tahoma"/>
                <a:ea typeface="Tahoma"/>
                <a:cs typeface="Tahoma"/>
                <a:sym typeface="Tahoma"/>
              </a:rPr>
              <a:t>, representing the training tuples in </a:t>
            </a:r>
            <a:r>
              <a:rPr b="0" i="1" lang="en-US" sz="1800" u="none">
                <a:solidFill>
                  <a:schemeClr val="dk1"/>
                </a:solidFill>
                <a:latin typeface="Tahoma"/>
                <a:ea typeface="Tahoma"/>
                <a:cs typeface="Tahoma"/>
                <a:sym typeface="Tahoma"/>
              </a:rPr>
              <a:t>D </a:t>
            </a:r>
            <a:endParaRPr b="0" i="1" sz="1800" u="none">
              <a:solidFill>
                <a:schemeClr val="dk1"/>
              </a:solidFill>
              <a:latin typeface="Tahoma"/>
              <a:ea typeface="Tahoma"/>
              <a:cs typeface="Tahoma"/>
              <a:sym typeface="Tahoma"/>
            </a:endParaRPr>
          </a:p>
          <a:p>
            <a:pPr indent="-514350" lvl="0" marL="514350" marR="0" rtl="0" algn="just">
              <a:lnSpc>
                <a:spcPct val="100000"/>
              </a:lnSpc>
              <a:spcBef>
                <a:spcPts val="360"/>
              </a:spcBef>
              <a:spcAft>
                <a:spcPts val="0"/>
              </a:spcAft>
              <a:buClr>
                <a:schemeClr val="folHlink"/>
              </a:buClr>
              <a:buSzPts val="1080"/>
              <a:buFont typeface="Tahoma"/>
              <a:buAutoNum type="arabicPeriod"/>
            </a:pPr>
            <a:r>
              <a:rPr b="0" i="0" lang="en-US" sz="1800" u="none">
                <a:solidFill>
                  <a:schemeClr val="dk1"/>
                </a:solidFill>
                <a:latin typeface="Tahoma"/>
                <a:ea typeface="Tahoma"/>
                <a:cs typeface="Tahoma"/>
                <a:sym typeface="Tahoma"/>
              </a:rPr>
              <a:t>If the tuples in </a:t>
            </a:r>
            <a:r>
              <a:rPr b="0" i="1" lang="en-US" sz="1800" u="none">
                <a:solidFill>
                  <a:schemeClr val="dk1"/>
                </a:solidFill>
                <a:latin typeface="Tahoma"/>
                <a:ea typeface="Tahoma"/>
                <a:cs typeface="Tahoma"/>
                <a:sym typeface="Tahoma"/>
              </a:rPr>
              <a:t>D </a:t>
            </a:r>
            <a:r>
              <a:rPr b="0" i="0" lang="en-US" sz="1800" u="none">
                <a:solidFill>
                  <a:schemeClr val="dk1"/>
                </a:solidFill>
                <a:latin typeface="Tahoma"/>
                <a:ea typeface="Tahoma"/>
                <a:cs typeface="Tahoma"/>
                <a:sym typeface="Tahoma"/>
              </a:rPr>
              <a:t>are all of the same class, then node </a:t>
            </a:r>
            <a:r>
              <a:rPr b="0" i="1" lang="en-US" sz="1800" u="none">
                <a:solidFill>
                  <a:schemeClr val="dk1"/>
                </a:solidFill>
                <a:latin typeface="Tahoma"/>
                <a:ea typeface="Tahoma"/>
                <a:cs typeface="Tahoma"/>
                <a:sym typeface="Tahoma"/>
              </a:rPr>
              <a:t>N  </a:t>
            </a:r>
            <a:r>
              <a:rPr b="0" i="0" lang="en-US" sz="1800" u="none">
                <a:solidFill>
                  <a:schemeClr val="dk1"/>
                </a:solidFill>
                <a:latin typeface="Tahoma"/>
                <a:ea typeface="Tahoma"/>
                <a:cs typeface="Tahoma"/>
                <a:sym typeface="Tahoma"/>
              </a:rPr>
              <a:t>becomes a leaf and is labeled with that class. </a:t>
            </a:r>
            <a:endParaRPr b="0" i="0" sz="1800" u="none">
              <a:solidFill>
                <a:schemeClr val="dk1"/>
              </a:solidFill>
              <a:latin typeface="Tahoma"/>
              <a:ea typeface="Tahoma"/>
              <a:cs typeface="Tahoma"/>
              <a:sym typeface="Tahoma"/>
            </a:endParaRPr>
          </a:p>
          <a:p>
            <a:pPr indent="-514350" lvl="0" marL="514350" marR="0" rtl="0" algn="just">
              <a:lnSpc>
                <a:spcPct val="100000"/>
              </a:lnSpc>
              <a:spcBef>
                <a:spcPts val="360"/>
              </a:spcBef>
              <a:spcAft>
                <a:spcPts val="0"/>
              </a:spcAft>
              <a:buClr>
                <a:schemeClr val="folHlink"/>
              </a:buClr>
              <a:buSzPts val="1080"/>
              <a:buFont typeface="Tahoma"/>
              <a:buAutoNum type="arabicPeriod"/>
            </a:pPr>
            <a:r>
              <a:rPr b="0" i="0" lang="en-US" sz="1800" u="none">
                <a:solidFill>
                  <a:schemeClr val="dk1"/>
                </a:solidFill>
                <a:latin typeface="Tahoma"/>
                <a:ea typeface="Tahoma"/>
                <a:cs typeface="Tahoma"/>
                <a:sym typeface="Tahoma"/>
              </a:rPr>
              <a:t>Otherwise, the algorithm calls </a:t>
            </a:r>
            <a:r>
              <a:rPr b="0" i="1" lang="en-US" sz="1800" u="none">
                <a:solidFill>
                  <a:schemeClr val="dk1"/>
                </a:solidFill>
                <a:latin typeface="Tahoma"/>
                <a:ea typeface="Tahoma"/>
                <a:cs typeface="Tahoma"/>
                <a:sym typeface="Tahoma"/>
              </a:rPr>
              <a:t>Attribute selection method </a:t>
            </a:r>
            <a:r>
              <a:rPr b="0" i="0" lang="en-US" sz="1800" u="none">
                <a:solidFill>
                  <a:schemeClr val="dk1"/>
                </a:solidFill>
                <a:latin typeface="Tahoma"/>
                <a:ea typeface="Tahoma"/>
                <a:cs typeface="Tahoma"/>
                <a:sym typeface="Tahoma"/>
              </a:rPr>
              <a:t>to determine the </a:t>
            </a:r>
            <a:r>
              <a:rPr b="1" i="0" lang="en-US" sz="1800" u="none">
                <a:solidFill>
                  <a:schemeClr val="dk1"/>
                </a:solidFill>
                <a:latin typeface="Tahoma"/>
                <a:ea typeface="Tahoma"/>
                <a:cs typeface="Tahoma"/>
                <a:sym typeface="Tahoma"/>
              </a:rPr>
              <a:t>splitting criterion</a:t>
            </a:r>
            <a:r>
              <a:rPr b="0" i="0" lang="en-US" sz="1800" u="none">
                <a:solidFill>
                  <a:schemeClr val="dk1"/>
                </a:solidFill>
                <a:latin typeface="Tahoma"/>
                <a:ea typeface="Tahoma"/>
                <a:cs typeface="Tahoma"/>
                <a:sym typeface="Tahoma"/>
              </a:rPr>
              <a:t>.</a:t>
            </a:r>
            <a:endParaRPr b="0" i="0" sz="1800" u="none">
              <a:solidFill>
                <a:schemeClr val="dk1"/>
              </a:solidFill>
              <a:latin typeface="Tahoma"/>
              <a:ea typeface="Tahoma"/>
              <a:cs typeface="Tahoma"/>
              <a:sym typeface="Tahoma"/>
            </a:endParaRPr>
          </a:p>
          <a:p>
            <a:pPr indent="-285750" lvl="1" marL="742950" marR="0" rtl="0" algn="just">
              <a:lnSpc>
                <a:spcPct val="100000"/>
              </a:lnSpc>
              <a:spcBef>
                <a:spcPts val="360"/>
              </a:spcBef>
              <a:spcAft>
                <a:spcPts val="0"/>
              </a:spcAft>
              <a:buClr>
                <a:schemeClr val="hlink"/>
              </a:buClr>
              <a:buSzPts val="990"/>
              <a:buFont typeface="Noto Sans Symbols"/>
              <a:buChar char="▪"/>
            </a:pPr>
            <a:r>
              <a:rPr b="0" i="0" lang="en-US" sz="1800" u="none" cap="none" strike="noStrike">
                <a:solidFill>
                  <a:schemeClr val="dk1"/>
                </a:solidFill>
                <a:latin typeface="Tahoma"/>
                <a:ea typeface="Tahoma"/>
                <a:cs typeface="Tahoma"/>
                <a:sym typeface="Tahoma"/>
              </a:rPr>
              <a:t> The splitting criterion tells us which attribute to test at node </a:t>
            </a:r>
            <a:r>
              <a:rPr b="0" i="1" lang="en-US" sz="1800" u="none" cap="none" strike="noStrike">
                <a:solidFill>
                  <a:schemeClr val="dk1"/>
                </a:solidFill>
                <a:latin typeface="Tahoma"/>
                <a:ea typeface="Tahoma"/>
                <a:cs typeface="Tahoma"/>
                <a:sym typeface="Tahoma"/>
              </a:rPr>
              <a:t>N </a:t>
            </a:r>
            <a:r>
              <a:rPr b="0" i="0" lang="en-US" sz="1800" u="none" cap="none" strike="noStrike">
                <a:solidFill>
                  <a:schemeClr val="dk1"/>
                </a:solidFill>
                <a:latin typeface="Tahoma"/>
                <a:ea typeface="Tahoma"/>
                <a:cs typeface="Tahoma"/>
                <a:sym typeface="Tahoma"/>
              </a:rPr>
              <a:t>by determining the “best” way to separate or partition the tuples in </a:t>
            </a:r>
            <a:r>
              <a:rPr b="0" i="1" lang="en-US" sz="1800" u="none" cap="none" strike="noStrike">
                <a:solidFill>
                  <a:schemeClr val="dk1"/>
                </a:solidFill>
                <a:latin typeface="Tahoma"/>
                <a:ea typeface="Tahoma"/>
                <a:cs typeface="Tahoma"/>
                <a:sym typeface="Tahoma"/>
              </a:rPr>
              <a:t>D </a:t>
            </a:r>
            <a:r>
              <a:rPr b="0" i="0" lang="en-US" sz="1800" u="none" cap="none" strike="noStrike">
                <a:solidFill>
                  <a:schemeClr val="dk1"/>
                </a:solidFill>
                <a:latin typeface="Tahoma"/>
                <a:ea typeface="Tahoma"/>
                <a:cs typeface="Tahoma"/>
                <a:sym typeface="Tahoma"/>
              </a:rPr>
              <a:t>into individual classes. </a:t>
            </a:r>
            <a:endParaRPr b="0" i="0" sz="1800" u="none" cap="none" strike="noStrike">
              <a:solidFill>
                <a:schemeClr val="dk1"/>
              </a:solidFill>
              <a:latin typeface="Tahoma"/>
              <a:ea typeface="Tahoma"/>
              <a:cs typeface="Tahoma"/>
              <a:sym typeface="Tahoma"/>
            </a:endParaRPr>
          </a:p>
          <a:p>
            <a:pPr indent="-285750" lvl="1" marL="742950" marR="0" rtl="0" algn="just">
              <a:lnSpc>
                <a:spcPct val="100000"/>
              </a:lnSpc>
              <a:spcBef>
                <a:spcPts val="360"/>
              </a:spcBef>
              <a:spcAft>
                <a:spcPts val="0"/>
              </a:spcAft>
              <a:buClr>
                <a:schemeClr val="hlink"/>
              </a:buClr>
              <a:buSzPts val="990"/>
              <a:buFont typeface="Noto Sans Symbols"/>
              <a:buChar char="▪"/>
            </a:pPr>
            <a:r>
              <a:rPr b="0" i="0" lang="en-US" sz="1800" u="none" cap="none" strike="noStrike">
                <a:solidFill>
                  <a:schemeClr val="dk1"/>
                </a:solidFill>
                <a:latin typeface="Tahoma"/>
                <a:ea typeface="Tahoma"/>
                <a:cs typeface="Tahoma"/>
                <a:sym typeface="Tahoma"/>
              </a:rPr>
              <a:t>The splitting criterion also tells us which branches to grow from node </a:t>
            </a:r>
            <a:r>
              <a:rPr b="0" i="1" lang="en-US" sz="1800" u="none" cap="none" strike="noStrike">
                <a:solidFill>
                  <a:schemeClr val="dk1"/>
                </a:solidFill>
                <a:latin typeface="Tahoma"/>
                <a:ea typeface="Tahoma"/>
                <a:cs typeface="Tahoma"/>
                <a:sym typeface="Tahoma"/>
              </a:rPr>
              <a:t>N </a:t>
            </a:r>
            <a:r>
              <a:rPr b="0" i="0" lang="en-US" sz="1800" u="none" cap="none" strike="noStrike">
                <a:solidFill>
                  <a:schemeClr val="dk1"/>
                </a:solidFill>
                <a:latin typeface="Tahoma"/>
                <a:ea typeface="Tahoma"/>
                <a:cs typeface="Tahoma"/>
                <a:sym typeface="Tahoma"/>
              </a:rPr>
              <a:t>with respect to the outcomes of the chosen test. </a:t>
            </a:r>
            <a:endParaRPr b="0" i="0" sz="1800" u="none" cap="none" strike="noStrike">
              <a:solidFill>
                <a:schemeClr val="dk1"/>
              </a:solidFill>
              <a:latin typeface="Tahoma"/>
              <a:ea typeface="Tahoma"/>
              <a:cs typeface="Tahoma"/>
              <a:sym typeface="Tahoma"/>
            </a:endParaRPr>
          </a:p>
          <a:p>
            <a:pPr indent="-285750" lvl="1" marL="742950" marR="0" rtl="0" algn="just">
              <a:lnSpc>
                <a:spcPct val="100000"/>
              </a:lnSpc>
              <a:spcBef>
                <a:spcPts val="360"/>
              </a:spcBef>
              <a:spcAft>
                <a:spcPts val="0"/>
              </a:spcAft>
              <a:buClr>
                <a:schemeClr val="hlink"/>
              </a:buClr>
              <a:buSzPts val="990"/>
              <a:buFont typeface="Noto Sans Symbols"/>
              <a:buChar char="▪"/>
            </a:pPr>
            <a:r>
              <a:rPr b="0" i="0" lang="en-US" sz="1800" u="none" cap="none" strike="noStrike">
                <a:solidFill>
                  <a:schemeClr val="dk1"/>
                </a:solidFill>
                <a:latin typeface="Tahoma"/>
                <a:ea typeface="Tahoma"/>
                <a:cs typeface="Tahoma"/>
                <a:sym typeface="Tahoma"/>
              </a:rPr>
              <a:t>More specifically, the splitting criterion indicates the </a:t>
            </a:r>
            <a:r>
              <a:rPr b="1" i="0" lang="en-US" sz="1800" u="none" cap="none" strike="noStrike">
                <a:solidFill>
                  <a:schemeClr val="dk1"/>
                </a:solidFill>
                <a:latin typeface="Tahoma"/>
                <a:ea typeface="Tahoma"/>
                <a:cs typeface="Tahoma"/>
                <a:sym typeface="Tahoma"/>
              </a:rPr>
              <a:t>splitting attribute </a:t>
            </a:r>
            <a:r>
              <a:rPr b="0" i="0" lang="en-US" sz="1800" u="none" cap="none" strike="noStrike">
                <a:solidFill>
                  <a:schemeClr val="dk1"/>
                </a:solidFill>
                <a:latin typeface="Tahoma"/>
                <a:ea typeface="Tahoma"/>
                <a:cs typeface="Tahoma"/>
                <a:sym typeface="Tahoma"/>
              </a:rPr>
              <a:t>and may also indicate either a </a:t>
            </a:r>
            <a:r>
              <a:rPr b="1" i="0" lang="en-US" sz="1800" u="none" cap="none" strike="noStrike">
                <a:solidFill>
                  <a:schemeClr val="dk1"/>
                </a:solidFill>
                <a:latin typeface="Tahoma"/>
                <a:ea typeface="Tahoma"/>
                <a:cs typeface="Tahoma"/>
                <a:sym typeface="Tahoma"/>
              </a:rPr>
              <a:t>split-point </a:t>
            </a:r>
            <a:r>
              <a:rPr b="0" i="0" lang="en-US" sz="1800" u="none" cap="none" strike="noStrike">
                <a:solidFill>
                  <a:schemeClr val="dk1"/>
                </a:solidFill>
                <a:latin typeface="Tahoma"/>
                <a:ea typeface="Tahoma"/>
                <a:cs typeface="Tahoma"/>
                <a:sym typeface="Tahoma"/>
              </a:rPr>
              <a:t>or a </a:t>
            </a:r>
            <a:r>
              <a:rPr b="1" i="0" lang="en-US" sz="1800" u="none" cap="none" strike="noStrike">
                <a:solidFill>
                  <a:schemeClr val="dk1"/>
                </a:solidFill>
                <a:latin typeface="Tahoma"/>
                <a:ea typeface="Tahoma"/>
                <a:cs typeface="Tahoma"/>
                <a:sym typeface="Tahoma"/>
              </a:rPr>
              <a:t>splitting subset</a:t>
            </a:r>
            <a:r>
              <a:rPr b="0" i="0" lang="en-US" sz="1800" u="none" cap="none" strike="noStrike">
                <a:solidFill>
                  <a:schemeClr val="dk1"/>
                </a:solidFill>
                <a:latin typeface="Tahoma"/>
                <a:ea typeface="Tahoma"/>
                <a:cs typeface="Tahoma"/>
                <a:sym typeface="Tahoma"/>
              </a:rPr>
              <a:t>. </a:t>
            </a:r>
            <a:endParaRPr b="0" i="0" sz="1800" u="none" cap="none" strike="noStrike">
              <a:solidFill>
                <a:schemeClr val="dk1"/>
              </a:solidFill>
              <a:latin typeface="Tahoma"/>
              <a:ea typeface="Tahoma"/>
              <a:cs typeface="Tahoma"/>
              <a:sym typeface="Tahoma"/>
            </a:endParaRPr>
          </a:p>
          <a:p>
            <a:pPr indent="-285750" lvl="1" marL="742950" marR="0" rtl="0" algn="just">
              <a:lnSpc>
                <a:spcPct val="100000"/>
              </a:lnSpc>
              <a:spcBef>
                <a:spcPts val="360"/>
              </a:spcBef>
              <a:spcAft>
                <a:spcPts val="0"/>
              </a:spcAft>
              <a:buClr>
                <a:schemeClr val="hlink"/>
              </a:buClr>
              <a:buSzPts val="990"/>
              <a:buFont typeface="Noto Sans Symbols"/>
              <a:buChar char="▪"/>
            </a:pPr>
            <a:r>
              <a:rPr b="0" i="0" lang="en-US" sz="1800" u="none" cap="none" strike="noStrike">
                <a:solidFill>
                  <a:srgbClr val="FF3300"/>
                </a:solidFill>
                <a:latin typeface="Tahoma"/>
                <a:ea typeface="Tahoma"/>
                <a:cs typeface="Tahoma"/>
                <a:sym typeface="Tahoma"/>
              </a:rPr>
              <a:t>The splitting criterion is determined so that, ideally, the resulting partitions at each branch are as “pure” as possible. </a:t>
            </a:r>
            <a:endParaRPr>
              <a:solidFill>
                <a:srgbClr val="FF3300"/>
              </a:solidFill>
            </a:endParaRPr>
          </a:p>
          <a:p>
            <a:pPr indent="-285750" lvl="1" marL="742950" marR="0" rtl="0" algn="just">
              <a:lnSpc>
                <a:spcPct val="100000"/>
              </a:lnSpc>
              <a:spcBef>
                <a:spcPts val="360"/>
              </a:spcBef>
              <a:spcAft>
                <a:spcPts val="0"/>
              </a:spcAft>
              <a:buClr>
                <a:srgbClr val="FF3300"/>
              </a:buClr>
              <a:buSzPts val="990"/>
              <a:buFont typeface="Noto Sans Symbols"/>
              <a:buChar char="▪"/>
            </a:pPr>
            <a:r>
              <a:rPr b="0" i="0" lang="en-US" sz="1800" u="none" cap="none" strike="noStrike">
                <a:solidFill>
                  <a:srgbClr val="FF3300"/>
                </a:solidFill>
                <a:latin typeface="Tahoma"/>
                <a:ea typeface="Tahoma"/>
                <a:cs typeface="Tahoma"/>
                <a:sym typeface="Tahoma"/>
              </a:rPr>
              <a:t>A partition is </a:t>
            </a:r>
            <a:r>
              <a:rPr b="1" i="0" lang="en-US" sz="1800" u="none" cap="none" strike="noStrike">
                <a:solidFill>
                  <a:srgbClr val="FF3300"/>
                </a:solidFill>
                <a:latin typeface="Tahoma"/>
                <a:ea typeface="Tahoma"/>
                <a:cs typeface="Tahoma"/>
                <a:sym typeface="Tahoma"/>
              </a:rPr>
              <a:t>pure </a:t>
            </a:r>
            <a:r>
              <a:rPr b="0" i="0" lang="en-US" sz="1800" u="none" cap="none" strike="noStrike">
                <a:solidFill>
                  <a:srgbClr val="FF3300"/>
                </a:solidFill>
                <a:latin typeface="Tahoma"/>
                <a:ea typeface="Tahoma"/>
                <a:cs typeface="Tahoma"/>
                <a:sym typeface="Tahoma"/>
              </a:rPr>
              <a:t>if all the tuples in it belong to the same class. </a:t>
            </a:r>
            <a:endParaRPr>
              <a:solidFill>
                <a:srgbClr val="FF3300"/>
              </a:solidFill>
            </a:endParaRPr>
          </a:p>
        </p:txBody>
      </p:sp>
      <p:sp>
        <p:nvSpPr>
          <p:cNvPr id="206" name="Google Shape;206;p12"/>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cap="none" strike="noStrike">
                <a:solidFill>
                  <a:schemeClr val="dk1"/>
                </a:solidFill>
                <a:latin typeface="Tahoma"/>
                <a:ea typeface="Tahoma"/>
                <a:cs typeface="Tahoma"/>
                <a:sym typeface="Tahoma"/>
              </a:rPr>
              <a:t>‹#›</a:t>
            </a:fld>
            <a:endParaRPr b="0" i="0" sz="1400" u="none" cap="none" strike="noStrike">
              <a:solidFill>
                <a:srgbClr val="000000"/>
              </a:solidFill>
              <a:latin typeface="Arial"/>
              <a:ea typeface="Arial"/>
              <a:cs typeface="Arial"/>
              <a:sym typeface="Arial"/>
            </a:endParaRPr>
          </a:p>
        </p:txBody>
      </p:sp>
      <p:sp>
        <p:nvSpPr>
          <p:cNvPr id="207" name="Google Shape;207;p12"/>
          <p:cNvSpPr txBox="1"/>
          <p:nvPr>
            <p:ph type="title"/>
          </p:nvPr>
        </p:nvSpPr>
        <p:spPr>
          <a:xfrm>
            <a:off x="0" y="304800"/>
            <a:ext cx="91440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Algorithm for Decision Tree Induction</a:t>
            </a:r>
            <a:endParaRPr b="1" i="0" sz="3600" u="none">
              <a:solidFill>
                <a:schemeClr val="dk2"/>
              </a:solidFill>
              <a:latin typeface="Tahoma"/>
              <a:ea typeface="Tahoma"/>
              <a:cs typeface="Tahoma"/>
              <a:sym typeface="Tahom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11" name="Shape 211"/>
        <p:cNvGrpSpPr/>
        <p:nvPr/>
      </p:nvGrpSpPr>
      <p:grpSpPr>
        <a:xfrm>
          <a:off x="0" y="0"/>
          <a:ext cx="0" cy="0"/>
          <a:chOff x="0" y="0"/>
          <a:chExt cx="0" cy="0"/>
        </a:xfrm>
      </p:grpSpPr>
      <p:sp>
        <p:nvSpPr>
          <p:cNvPr id="212" name="Google Shape;212;p13"/>
          <p:cNvSpPr txBox="1"/>
          <p:nvPr>
            <p:ph idx="1" type="body"/>
          </p:nvPr>
        </p:nvSpPr>
        <p:spPr>
          <a:xfrm>
            <a:off x="304800" y="1371600"/>
            <a:ext cx="8763000" cy="5105400"/>
          </a:xfrm>
          <a:prstGeom prst="rect">
            <a:avLst/>
          </a:prstGeom>
          <a:noFill/>
          <a:ln>
            <a:noFill/>
          </a:ln>
        </p:spPr>
        <p:txBody>
          <a:bodyPr anchorCtr="0" anchor="t" bIns="45700" lIns="91425" spcFirstLastPara="1" rIns="91425" wrap="square" tIns="45700">
            <a:noAutofit/>
          </a:bodyPr>
          <a:lstStyle/>
          <a:p>
            <a:pPr indent="-514350" lvl="0" marL="514350" marR="0" rtl="0" algn="l">
              <a:lnSpc>
                <a:spcPct val="100000"/>
              </a:lnSpc>
              <a:spcBef>
                <a:spcPts val="0"/>
              </a:spcBef>
              <a:spcAft>
                <a:spcPts val="0"/>
              </a:spcAft>
              <a:buClr>
                <a:schemeClr val="folHlink"/>
              </a:buClr>
              <a:buSzPts val="1080"/>
              <a:buFont typeface="Tahoma"/>
              <a:buAutoNum type="arabicPeriod" startAt="4"/>
            </a:pPr>
            <a:r>
              <a:rPr b="0" i="0" lang="en-US" sz="1800" u="none">
                <a:solidFill>
                  <a:schemeClr val="dk1"/>
                </a:solidFill>
                <a:latin typeface="Tahoma"/>
                <a:ea typeface="Tahoma"/>
                <a:cs typeface="Tahoma"/>
                <a:sym typeface="Tahoma"/>
              </a:rPr>
              <a:t>The node </a:t>
            </a:r>
            <a:r>
              <a:rPr b="0" i="1" lang="en-US" sz="1800" u="none">
                <a:solidFill>
                  <a:schemeClr val="dk1"/>
                </a:solidFill>
                <a:latin typeface="Tahoma"/>
                <a:ea typeface="Tahoma"/>
                <a:cs typeface="Tahoma"/>
                <a:sym typeface="Tahoma"/>
              </a:rPr>
              <a:t>N </a:t>
            </a:r>
            <a:r>
              <a:rPr b="0" i="0" lang="en-US" sz="1800" u="none">
                <a:solidFill>
                  <a:schemeClr val="dk1"/>
                </a:solidFill>
                <a:latin typeface="Tahoma"/>
                <a:ea typeface="Tahoma"/>
                <a:cs typeface="Tahoma"/>
                <a:sym typeface="Tahoma"/>
              </a:rPr>
              <a:t>is labeled with the splitting criterion, which serves as a test at the node. A branch is grown from node </a:t>
            </a:r>
            <a:r>
              <a:rPr b="0" i="1" lang="en-US" sz="1800" u="none">
                <a:solidFill>
                  <a:schemeClr val="dk1"/>
                </a:solidFill>
                <a:latin typeface="Tahoma"/>
                <a:ea typeface="Tahoma"/>
                <a:cs typeface="Tahoma"/>
                <a:sym typeface="Tahoma"/>
              </a:rPr>
              <a:t>N </a:t>
            </a:r>
            <a:r>
              <a:rPr b="0" i="0" lang="en-US" sz="1800" u="none">
                <a:solidFill>
                  <a:schemeClr val="dk1"/>
                </a:solidFill>
                <a:latin typeface="Tahoma"/>
                <a:ea typeface="Tahoma"/>
                <a:cs typeface="Tahoma"/>
                <a:sym typeface="Tahoma"/>
              </a:rPr>
              <a:t>for each of the outcomes of the splitting criterion. The tuples in </a:t>
            </a:r>
            <a:r>
              <a:rPr b="0" i="1" lang="en-US" sz="1800" u="none">
                <a:solidFill>
                  <a:schemeClr val="dk1"/>
                </a:solidFill>
                <a:latin typeface="Tahoma"/>
                <a:ea typeface="Tahoma"/>
                <a:cs typeface="Tahoma"/>
                <a:sym typeface="Tahoma"/>
              </a:rPr>
              <a:t>D </a:t>
            </a:r>
            <a:r>
              <a:rPr b="0" i="0" lang="en-US" sz="1800" u="none">
                <a:solidFill>
                  <a:schemeClr val="dk1"/>
                </a:solidFill>
                <a:latin typeface="Tahoma"/>
                <a:ea typeface="Tahoma"/>
                <a:cs typeface="Tahoma"/>
                <a:sym typeface="Tahoma"/>
              </a:rPr>
              <a:t>are partitioned accordingly.</a:t>
            </a:r>
            <a:endParaRPr b="0" i="0" sz="1800" u="none">
              <a:solidFill>
                <a:schemeClr val="dk1"/>
              </a:solidFill>
              <a:latin typeface="Tahoma"/>
              <a:ea typeface="Tahoma"/>
              <a:cs typeface="Tahoma"/>
              <a:sym typeface="Tahoma"/>
            </a:endParaRPr>
          </a:p>
          <a:p>
            <a:pPr indent="-514350" lvl="0" marL="514350" marR="0" rtl="0" algn="l">
              <a:lnSpc>
                <a:spcPct val="100000"/>
              </a:lnSpc>
              <a:spcBef>
                <a:spcPts val="360"/>
              </a:spcBef>
              <a:spcAft>
                <a:spcPts val="0"/>
              </a:spcAft>
              <a:buClr>
                <a:schemeClr val="folHlink"/>
              </a:buClr>
              <a:buSzPts val="1080"/>
              <a:buFont typeface="Tahoma"/>
              <a:buAutoNum type="arabicPeriod" startAt="4"/>
            </a:pPr>
            <a:r>
              <a:rPr b="0" i="0" lang="en-US" sz="1800" u="none">
                <a:solidFill>
                  <a:schemeClr val="dk1"/>
                </a:solidFill>
                <a:latin typeface="Tahoma"/>
                <a:ea typeface="Tahoma"/>
                <a:cs typeface="Tahoma"/>
                <a:sym typeface="Tahoma"/>
              </a:rPr>
              <a:t>The algorithm uses the same process recursively to form a decision tree for the tuples at each resulting partition, </a:t>
            </a:r>
            <a:r>
              <a:rPr b="0" i="1" lang="en-US" sz="1800" u="none">
                <a:solidFill>
                  <a:schemeClr val="dk1"/>
                </a:solidFill>
                <a:latin typeface="Tahoma"/>
                <a:ea typeface="Tahoma"/>
                <a:cs typeface="Tahoma"/>
                <a:sym typeface="Tahoma"/>
              </a:rPr>
              <a:t>D</a:t>
            </a:r>
            <a:r>
              <a:rPr b="0" baseline="-25000" i="1" lang="en-US" sz="1800" u="none">
                <a:solidFill>
                  <a:schemeClr val="dk1"/>
                </a:solidFill>
                <a:latin typeface="Tahoma"/>
                <a:ea typeface="Tahoma"/>
                <a:cs typeface="Tahoma"/>
                <a:sym typeface="Tahoma"/>
              </a:rPr>
              <a:t>j</a:t>
            </a:r>
            <a:r>
              <a:rPr b="0" i="1" lang="en-US" sz="1800" u="none">
                <a:solidFill>
                  <a:schemeClr val="dk1"/>
                </a:solidFill>
                <a:latin typeface="Tahoma"/>
                <a:ea typeface="Tahoma"/>
                <a:cs typeface="Tahoma"/>
                <a:sym typeface="Tahoma"/>
              </a:rPr>
              <a:t> </a:t>
            </a:r>
            <a:r>
              <a:rPr b="0" i="0" lang="en-US" sz="1800" u="none">
                <a:solidFill>
                  <a:schemeClr val="dk1"/>
                </a:solidFill>
                <a:latin typeface="Tahoma"/>
                <a:ea typeface="Tahoma"/>
                <a:cs typeface="Tahoma"/>
                <a:sym typeface="Tahoma"/>
              </a:rPr>
              <a:t>, of </a:t>
            </a:r>
            <a:r>
              <a:rPr b="0" i="1" lang="en-US" sz="1800" u="none">
                <a:solidFill>
                  <a:schemeClr val="dk1"/>
                </a:solidFill>
                <a:latin typeface="Tahoma"/>
                <a:ea typeface="Tahoma"/>
                <a:cs typeface="Tahoma"/>
                <a:sym typeface="Tahoma"/>
              </a:rPr>
              <a:t>D </a:t>
            </a:r>
            <a:r>
              <a:rPr b="0" i="0" lang="en-US" sz="1800" u="none">
                <a:solidFill>
                  <a:schemeClr val="dk1"/>
                </a:solidFill>
                <a:latin typeface="Tahoma"/>
                <a:ea typeface="Tahoma"/>
                <a:cs typeface="Tahoma"/>
                <a:sym typeface="Tahoma"/>
              </a:rPr>
              <a:t>.</a:t>
            </a:r>
            <a:endParaRPr b="0" i="0" sz="1800" u="none">
              <a:solidFill>
                <a:schemeClr val="dk1"/>
              </a:solidFill>
              <a:latin typeface="Tahoma"/>
              <a:ea typeface="Tahoma"/>
              <a:cs typeface="Tahoma"/>
              <a:sym typeface="Tahoma"/>
            </a:endParaRPr>
          </a:p>
          <a:p>
            <a:pPr indent="-514350" lvl="0" marL="514350" marR="0" rtl="0" algn="l">
              <a:lnSpc>
                <a:spcPct val="100000"/>
              </a:lnSpc>
              <a:spcBef>
                <a:spcPts val="360"/>
              </a:spcBef>
              <a:spcAft>
                <a:spcPts val="0"/>
              </a:spcAft>
              <a:buClr>
                <a:schemeClr val="folHlink"/>
              </a:buClr>
              <a:buSzPts val="1080"/>
              <a:buFont typeface="Tahoma"/>
              <a:buAutoNum type="arabicPeriod" startAt="4"/>
            </a:pPr>
            <a:r>
              <a:rPr b="0" i="0" lang="en-US" sz="1800" u="none">
                <a:solidFill>
                  <a:schemeClr val="dk1"/>
                </a:solidFill>
                <a:latin typeface="Tahoma"/>
                <a:ea typeface="Tahoma"/>
                <a:cs typeface="Tahoma"/>
                <a:sym typeface="Tahoma"/>
              </a:rPr>
              <a:t>The recursive partitioning stops only when any one of the following terminating conditions is true:</a:t>
            </a:r>
            <a:endParaRPr b="0" i="0" sz="1800" u="none">
              <a:solidFill>
                <a:schemeClr val="dk1"/>
              </a:solidFill>
              <a:latin typeface="Tahoma"/>
              <a:ea typeface="Tahoma"/>
              <a:cs typeface="Tahoma"/>
              <a:sym typeface="Tahoma"/>
            </a:endParaRPr>
          </a:p>
          <a:p>
            <a:pPr indent="-514350" lvl="1" marL="914400" marR="0" rtl="0" algn="l">
              <a:lnSpc>
                <a:spcPct val="100000"/>
              </a:lnSpc>
              <a:spcBef>
                <a:spcPts val="360"/>
              </a:spcBef>
              <a:spcAft>
                <a:spcPts val="0"/>
              </a:spcAft>
              <a:buClr>
                <a:schemeClr val="hlink"/>
              </a:buClr>
              <a:buSzPts val="990"/>
              <a:buFont typeface="Tahoma"/>
              <a:buAutoNum type="arabicPeriod"/>
            </a:pPr>
            <a:r>
              <a:rPr b="0" i="0" lang="en-US" sz="1800" u="none" cap="none" strike="noStrike">
                <a:solidFill>
                  <a:schemeClr val="dk1"/>
                </a:solidFill>
                <a:latin typeface="Tahoma"/>
                <a:ea typeface="Tahoma"/>
                <a:cs typeface="Tahoma"/>
                <a:sym typeface="Tahoma"/>
              </a:rPr>
              <a:t>All the tuples in partition </a:t>
            </a:r>
            <a:r>
              <a:rPr b="0" i="1" lang="en-US" sz="1800" u="none" cap="none" strike="noStrike">
                <a:solidFill>
                  <a:schemeClr val="dk1"/>
                </a:solidFill>
                <a:latin typeface="Tahoma"/>
                <a:ea typeface="Tahoma"/>
                <a:cs typeface="Tahoma"/>
                <a:sym typeface="Tahoma"/>
              </a:rPr>
              <a:t>D </a:t>
            </a:r>
            <a:r>
              <a:rPr b="0" i="0" lang="en-US" sz="1800" u="none" cap="none" strike="noStrike">
                <a:solidFill>
                  <a:schemeClr val="dk1"/>
                </a:solidFill>
                <a:latin typeface="Tahoma"/>
                <a:ea typeface="Tahoma"/>
                <a:cs typeface="Tahoma"/>
                <a:sym typeface="Tahoma"/>
              </a:rPr>
              <a:t>(represented at node </a:t>
            </a:r>
            <a:r>
              <a:rPr b="0" i="1" lang="en-US" sz="1800" u="none" cap="none" strike="noStrike">
                <a:solidFill>
                  <a:schemeClr val="dk1"/>
                </a:solidFill>
                <a:latin typeface="Tahoma"/>
                <a:ea typeface="Tahoma"/>
                <a:cs typeface="Tahoma"/>
                <a:sym typeface="Tahoma"/>
              </a:rPr>
              <a:t>N</a:t>
            </a:r>
            <a:r>
              <a:rPr b="0" i="0" lang="en-US" sz="1800" u="none" cap="none" strike="noStrike">
                <a:solidFill>
                  <a:schemeClr val="dk1"/>
                </a:solidFill>
                <a:latin typeface="Tahoma"/>
                <a:ea typeface="Tahoma"/>
                <a:cs typeface="Tahoma"/>
                <a:sym typeface="Tahoma"/>
              </a:rPr>
              <a:t>) belong to the same class. </a:t>
            </a:r>
            <a:endParaRPr b="0" i="0" sz="1800" u="none" cap="none" strike="noStrike">
              <a:solidFill>
                <a:schemeClr val="dk1"/>
              </a:solidFill>
              <a:latin typeface="Tahoma"/>
              <a:ea typeface="Tahoma"/>
              <a:cs typeface="Tahoma"/>
              <a:sym typeface="Tahoma"/>
            </a:endParaRPr>
          </a:p>
          <a:p>
            <a:pPr indent="-514350" lvl="1" marL="914400" marR="0" rtl="0" algn="l">
              <a:lnSpc>
                <a:spcPct val="100000"/>
              </a:lnSpc>
              <a:spcBef>
                <a:spcPts val="360"/>
              </a:spcBef>
              <a:spcAft>
                <a:spcPts val="0"/>
              </a:spcAft>
              <a:buClr>
                <a:schemeClr val="hlink"/>
              </a:buClr>
              <a:buSzPts val="990"/>
              <a:buFont typeface="Tahoma"/>
              <a:buAutoNum type="arabicPeriod"/>
            </a:pPr>
            <a:r>
              <a:rPr b="0" i="0" lang="en-US" sz="1800" u="none" cap="none" strike="noStrike">
                <a:solidFill>
                  <a:schemeClr val="dk1"/>
                </a:solidFill>
                <a:latin typeface="Tahoma"/>
                <a:ea typeface="Tahoma"/>
                <a:cs typeface="Tahoma"/>
                <a:sym typeface="Tahoma"/>
              </a:rPr>
              <a:t>There are no remaining attributes on which the tuples may be further partitioned. </a:t>
            </a:r>
            <a:endParaRPr b="0" i="0" sz="1800" u="none" cap="none" strike="noStrike">
              <a:solidFill>
                <a:schemeClr val="dk1"/>
              </a:solidFill>
              <a:latin typeface="Tahoma"/>
              <a:ea typeface="Tahoma"/>
              <a:cs typeface="Tahoma"/>
              <a:sym typeface="Tahoma"/>
            </a:endParaRPr>
          </a:p>
          <a:p>
            <a:pPr indent="-228600" lvl="2" marL="1085850" marR="0" rtl="0" algn="l">
              <a:lnSpc>
                <a:spcPct val="100000"/>
              </a:lnSpc>
              <a:spcBef>
                <a:spcPts val="280"/>
              </a:spcBef>
              <a:spcAft>
                <a:spcPts val="0"/>
              </a:spcAft>
              <a:buClr>
                <a:schemeClr val="folHlink"/>
              </a:buClr>
              <a:buSzPts val="700"/>
              <a:buFont typeface="Noto Sans Symbols"/>
              <a:buChar char="■"/>
            </a:pPr>
            <a:r>
              <a:rPr b="0" i="0" lang="en-US" sz="1400" u="none" cap="none" strike="noStrike">
                <a:solidFill>
                  <a:schemeClr val="dk1"/>
                </a:solidFill>
                <a:latin typeface="Tahoma"/>
                <a:ea typeface="Tahoma"/>
                <a:cs typeface="Tahoma"/>
                <a:sym typeface="Tahoma"/>
              </a:rPr>
              <a:t>In this case, </a:t>
            </a:r>
            <a:r>
              <a:rPr b="1" i="0" lang="en-US" sz="1400" u="none" cap="none" strike="noStrike">
                <a:solidFill>
                  <a:schemeClr val="dk1"/>
                </a:solidFill>
                <a:latin typeface="Tahoma"/>
                <a:ea typeface="Tahoma"/>
                <a:cs typeface="Tahoma"/>
                <a:sym typeface="Tahoma"/>
              </a:rPr>
              <a:t>majority voting </a:t>
            </a:r>
            <a:r>
              <a:rPr b="0" i="0" lang="en-US" sz="1400" u="none" cap="none" strike="noStrike">
                <a:solidFill>
                  <a:schemeClr val="dk1"/>
                </a:solidFill>
                <a:latin typeface="Tahoma"/>
                <a:ea typeface="Tahoma"/>
                <a:cs typeface="Tahoma"/>
                <a:sym typeface="Tahoma"/>
              </a:rPr>
              <a:t>is employed. This involves converting node </a:t>
            </a:r>
            <a:r>
              <a:rPr b="0" i="1" lang="en-US" sz="1400" u="none" cap="none" strike="noStrike">
                <a:solidFill>
                  <a:schemeClr val="dk1"/>
                </a:solidFill>
                <a:latin typeface="Tahoma"/>
                <a:ea typeface="Tahoma"/>
                <a:cs typeface="Tahoma"/>
                <a:sym typeface="Tahoma"/>
              </a:rPr>
              <a:t>N </a:t>
            </a:r>
            <a:r>
              <a:rPr b="0" i="0" lang="en-US" sz="1400" u="none" cap="none" strike="noStrike">
                <a:solidFill>
                  <a:schemeClr val="dk1"/>
                </a:solidFill>
                <a:latin typeface="Tahoma"/>
                <a:ea typeface="Tahoma"/>
                <a:cs typeface="Tahoma"/>
                <a:sym typeface="Tahoma"/>
              </a:rPr>
              <a:t>into a leaf and labeling it with the most common class in </a:t>
            </a:r>
            <a:r>
              <a:rPr b="0" i="1" lang="en-US" sz="1400" u="none" cap="none" strike="noStrike">
                <a:solidFill>
                  <a:schemeClr val="dk1"/>
                </a:solidFill>
                <a:latin typeface="Tahoma"/>
                <a:ea typeface="Tahoma"/>
                <a:cs typeface="Tahoma"/>
                <a:sym typeface="Tahoma"/>
              </a:rPr>
              <a:t>D</a:t>
            </a:r>
            <a:r>
              <a:rPr b="0" i="0" lang="en-US" sz="1400" u="none" cap="none" strike="noStrike">
                <a:solidFill>
                  <a:schemeClr val="dk1"/>
                </a:solidFill>
                <a:latin typeface="Tahoma"/>
                <a:ea typeface="Tahoma"/>
                <a:cs typeface="Tahoma"/>
                <a:sym typeface="Tahoma"/>
              </a:rPr>
              <a:t>. Alternatively, the class distribution of the node tuples may be stored.</a:t>
            </a:r>
            <a:endParaRPr b="0" i="0" sz="1400" u="none" cap="none" strike="noStrike">
              <a:solidFill>
                <a:schemeClr val="dk1"/>
              </a:solidFill>
              <a:latin typeface="Tahoma"/>
              <a:ea typeface="Tahoma"/>
              <a:cs typeface="Tahoma"/>
              <a:sym typeface="Tahoma"/>
            </a:endParaRPr>
          </a:p>
          <a:p>
            <a:pPr indent="-514350" lvl="1" marL="914400" marR="0" rtl="0" algn="l">
              <a:lnSpc>
                <a:spcPct val="100000"/>
              </a:lnSpc>
              <a:spcBef>
                <a:spcPts val="360"/>
              </a:spcBef>
              <a:spcAft>
                <a:spcPts val="0"/>
              </a:spcAft>
              <a:buClr>
                <a:schemeClr val="hlink"/>
              </a:buClr>
              <a:buSzPts val="990"/>
              <a:buFont typeface="Tahoma"/>
              <a:buAutoNum type="arabicPeriod"/>
            </a:pPr>
            <a:r>
              <a:rPr b="0" i="0" lang="en-US" sz="1800" u="none" cap="none" strike="noStrike">
                <a:solidFill>
                  <a:schemeClr val="dk1"/>
                </a:solidFill>
                <a:latin typeface="Tahoma"/>
                <a:ea typeface="Tahoma"/>
                <a:cs typeface="Tahoma"/>
                <a:sym typeface="Tahoma"/>
              </a:rPr>
              <a:t>There are no tuples for a given branch, that is, a partition </a:t>
            </a:r>
            <a:r>
              <a:rPr b="0" i="1" lang="en-US" sz="1800" u="none" cap="none" strike="noStrike">
                <a:solidFill>
                  <a:schemeClr val="dk1"/>
                </a:solidFill>
                <a:latin typeface="Tahoma"/>
                <a:ea typeface="Tahoma"/>
                <a:cs typeface="Tahoma"/>
                <a:sym typeface="Tahoma"/>
              </a:rPr>
              <a:t>D</a:t>
            </a:r>
            <a:r>
              <a:rPr b="0" baseline="-25000" i="1" lang="en-US" sz="1800" u="none" cap="none" strike="noStrike">
                <a:solidFill>
                  <a:schemeClr val="dk1"/>
                </a:solidFill>
                <a:latin typeface="Tahoma"/>
                <a:ea typeface="Tahoma"/>
                <a:cs typeface="Tahoma"/>
                <a:sym typeface="Tahoma"/>
              </a:rPr>
              <a:t>j</a:t>
            </a:r>
            <a:r>
              <a:rPr b="0" i="1" lang="en-US" sz="1800" u="none" cap="none" strike="noStrike">
                <a:solidFill>
                  <a:schemeClr val="dk1"/>
                </a:solidFill>
                <a:latin typeface="Tahoma"/>
                <a:ea typeface="Tahoma"/>
                <a:cs typeface="Tahoma"/>
                <a:sym typeface="Tahoma"/>
              </a:rPr>
              <a:t> </a:t>
            </a:r>
            <a:r>
              <a:rPr b="0" i="0" lang="en-US" sz="1800" u="none" cap="none" strike="noStrike">
                <a:solidFill>
                  <a:schemeClr val="dk1"/>
                </a:solidFill>
                <a:latin typeface="Tahoma"/>
                <a:ea typeface="Tahoma"/>
                <a:cs typeface="Tahoma"/>
                <a:sym typeface="Tahoma"/>
              </a:rPr>
              <a:t>is empty. </a:t>
            </a:r>
            <a:endParaRPr b="0" i="0" sz="1800" u="none" cap="none" strike="noStrike">
              <a:solidFill>
                <a:schemeClr val="dk1"/>
              </a:solidFill>
              <a:latin typeface="Tahoma"/>
              <a:ea typeface="Tahoma"/>
              <a:cs typeface="Tahoma"/>
              <a:sym typeface="Tahoma"/>
            </a:endParaRPr>
          </a:p>
          <a:p>
            <a:pPr indent="-228600" lvl="2" marL="1085850" marR="0" rtl="0" algn="l">
              <a:lnSpc>
                <a:spcPct val="100000"/>
              </a:lnSpc>
              <a:spcBef>
                <a:spcPts val="280"/>
              </a:spcBef>
              <a:spcAft>
                <a:spcPts val="0"/>
              </a:spcAft>
              <a:buClr>
                <a:schemeClr val="folHlink"/>
              </a:buClr>
              <a:buSzPts val="700"/>
              <a:buFont typeface="Noto Sans Symbols"/>
              <a:buChar char="■"/>
            </a:pPr>
            <a:r>
              <a:rPr b="0" i="0" lang="en-US" sz="1400" u="none" cap="none" strike="noStrike">
                <a:solidFill>
                  <a:schemeClr val="dk1"/>
                </a:solidFill>
                <a:latin typeface="Tahoma"/>
                <a:ea typeface="Tahoma"/>
                <a:cs typeface="Tahoma"/>
                <a:sym typeface="Tahoma"/>
              </a:rPr>
              <a:t>In this case, a leaf is created with the majority class in </a:t>
            </a:r>
            <a:r>
              <a:rPr b="0" i="1" lang="en-US" sz="1400" u="none" cap="none" strike="noStrike">
                <a:solidFill>
                  <a:schemeClr val="dk1"/>
                </a:solidFill>
                <a:latin typeface="Tahoma"/>
                <a:ea typeface="Tahoma"/>
                <a:cs typeface="Tahoma"/>
                <a:sym typeface="Tahoma"/>
              </a:rPr>
              <a:t>D.</a:t>
            </a:r>
            <a:endParaRPr b="0" i="0" sz="1400" u="none" cap="none" strike="noStrike">
              <a:solidFill>
                <a:schemeClr val="dk1"/>
              </a:solidFill>
              <a:latin typeface="Tahoma"/>
              <a:ea typeface="Tahoma"/>
              <a:cs typeface="Tahoma"/>
              <a:sym typeface="Tahoma"/>
            </a:endParaRPr>
          </a:p>
          <a:p>
            <a:pPr indent="-514350" lvl="0" marL="514350" marR="0" rtl="0" algn="l">
              <a:lnSpc>
                <a:spcPct val="100000"/>
              </a:lnSpc>
              <a:spcBef>
                <a:spcPts val="360"/>
              </a:spcBef>
              <a:spcAft>
                <a:spcPts val="0"/>
              </a:spcAft>
              <a:buClr>
                <a:schemeClr val="folHlink"/>
              </a:buClr>
              <a:buSzPts val="1080"/>
              <a:buFont typeface="Tahoma"/>
              <a:buAutoNum type="arabicPeriod" startAt="4"/>
            </a:pPr>
            <a:r>
              <a:rPr b="0" i="0" lang="en-US" sz="1800" u="none">
                <a:solidFill>
                  <a:schemeClr val="dk1"/>
                </a:solidFill>
                <a:latin typeface="Tahoma"/>
                <a:ea typeface="Tahoma"/>
                <a:cs typeface="Tahoma"/>
                <a:sym typeface="Tahoma"/>
              </a:rPr>
              <a:t>The resulting decision tree is returned.</a:t>
            </a:r>
            <a:endParaRPr b="0" i="0" sz="1800" u="none">
              <a:solidFill>
                <a:schemeClr val="dk1"/>
              </a:solidFill>
              <a:latin typeface="Tahoma"/>
              <a:ea typeface="Tahoma"/>
              <a:cs typeface="Tahoma"/>
              <a:sym typeface="Tahoma"/>
            </a:endParaRPr>
          </a:p>
        </p:txBody>
      </p:sp>
      <p:sp>
        <p:nvSpPr>
          <p:cNvPr id="213" name="Google Shape;213;p13"/>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cap="none" strike="noStrike">
                <a:solidFill>
                  <a:schemeClr val="dk1"/>
                </a:solidFill>
                <a:latin typeface="Tahoma"/>
                <a:ea typeface="Tahoma"/>
                <a:cs typeface="Tahoma"/>
                <a:sym typeface="Tahoma"/>
              </a:rPr>
              <a:t>‹#›</a:t>
            </a:fld>
            <a:endParaRPr b="0" i="0" sz="1400" u="none" cap="none" strike="noStrike">
              <a:solidFill>
                <a:srgbClr val="000000"/>
              </a:solidFill>
              <a:latin typeface="Arial"/>
              <a:ea typeface="Arial"/>
              <a:cs typeface="Arial"/>
              <a:sym typeface="Arial"/>
            </a:endParaRPr>
          </a:p>
        </p:txBody>
      </p:sp>
      <p:sp>
        <p:nvSpPr>
          <p:cNvPr id="214" name="Google Shape;214;p13"/>
          <p:cNvSpPr txBox="1"/>
          <p:nvPr>
            <p:ph type="title"/>
          </p:nvPr>
        </p:nvSpPr>
        <p:spPr>
          <a:xfrm>
            <a:off x="0" y="304800"/>
            <a:ext cx="91440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Algorithm for Decision Tree Induction</a:t>
            </a:r>
            <a:endParaRPr b="1" i="0" sz="3600" u="none">
              <a:solidFill>
                <a:schemeClr val="dk2"/>
              </a:solidFill>
              <a:latin typeface="Tahoma"/>
              <a:ea typeface="Tahoma"/>
              <a:cs typeface="Tahoma"/>
              <a:sym typeface="Tahom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14"/>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cap="none" strike="noStrike">
                <a:solidFill>
                  <a:schemeClr val="dk1"/>
                </a:solidFill>
                <a:latin typeface="Tahoma"/>
                <a:ea typeface="Tahoma"/>
                <a:cs typeface="Tahoma"/>
                <a:sym typeface="Tahoma"/>
              </a:rPr>
              <a:t>‹#›</a:t>
            </a:fld>
            <a:endParaRPr b="0" i="0" sz="1400" u="none" cap="none" strike="noStrike">
              <a:solidFill>
                <a:srgbClr val="000000"/>
              </a:solidFill>
              <a:latin typeface="Arial"/>
              <a:ea typeface="Arial"/>
              <a:cs typeface="Arial"/>
              <a:sym typeface="Arial"/>
            </a:endParaRPr>
          </a:p>
        </p:txBody>
      </p:sp>
      <p:sp>
        <p:nvSpPr>
          <p:cNvPr id="221" name="Google Shape;221;p14"/>
          <p:cNvSpPr txBox="1"/>
          <p:nvPr/>
        </p:nvSpPr>
        <p:spPr>
          <a:xfrm>
            <a:off x="381000" y="152400"/>
            <a:ext cx="8229600" cy="10668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2"/>
              </a:buClr>
              <a:buSzPts val="3200"/>
              <a:buFont typeface="Tahoma"/>
              <a:buNone/>
            </a:pPr>
            <a:r>
              <a:rPr b="1" i="0" lang="en-US" sz="3200" u="none" cap="none" strike="noStrike">
                <a:solidFill>
                  <a:schemeClr val="dk2"/>
                </a:solidFill>
                <a:latin typeface="Tahoma"/>
                <a:ea typeface="Tahoma"/>
                <a:cs typeface="Tahoma"/>
                <a:sym typeface="Tahoma"/>
              </a:rPr>
              <a:t>Attribute Selection Measures</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dk2"/>
              </a:buClr>
              <a:buSzPts val="3200"/>
              <a:buFont typeface="Tahoma"/>
              <a:buNone/>
            </a:pPr>
            <a:r>
              <a:rPr b="1" i="0" lang="en-US" sz="3200" u="none" cap="none" strike="noStrike">
                <a:solidFill>
                  <a:schemeClr val="dk2"/>
                </a:solidFill>
                <a:latin typeface="Tahoma"/>
                <a:ea typeface="Tahoma"/>
                <a:cs typeface="Tahoma"/>
                <a:sym typeface="Tahoma"/>
              </a:rPr>
              <a:t> </a:t>
            </a:r>
            <a:r>
              <a:rPr b="1" i="0" lang="en-US" sz="2300" u="none" cap="none" strike="noStrike">
                <a:solidFill>
                  <a:schemeClr val="dk2"/>
                </a:solidFill>
                <a:latin typeface="Tahoma"/>
                <a:ea typeface="Tahoma"/>
                <a:cs typeface="Tahoma"/>
                <a:sym typeface="Tahoma"/>
              </a:rPr>
              <a:t>(Also known as Splitting Rules)</a:t>
            </a:r>
            <a:endParaRPr b="0" i="0" sz="500" u="none" cap="none" strike="noStrike">
              <a:solidFill>
                <a:srgbClr val="000000"/>
              </a:solidFill>
              <a:latin typeface="Arial"/>
              <a:ea typeface="Arial"/>
              <a:cs typeface="Arial"/>
              <a:sym typeface="Arial"/>
            </a:endParaRPr>
          </a:p>
        </p:txBody>
      </p:sp>
      <p:sp>
        <p:nvSpPr>
          <p:cNvPr id="222" name="Google Shape;222;p14"/>
          <p:cNvSpPr txBox="1"/>
          <p:nvPr/>
        </p:nvSpPr>
        <p:spPr>
          <a:xfrm>
            <a:off x="304800" y="1524000"/>
            <a:ext cx="8839200" cy="4953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folHlink"/>
              </a:buClr>
              <a:buSzPts val="1200"/>
              <a:buFont typeface="Noto Sans Symbols"/>
              <a:buChar char="■"/>
            </a:pPr>
            <a:r>
              <a:rPr b="0" i="0" lang="en-US" sz="2000" u="none" cap="none" strike="noStrike">
                <a:solidFill>
                  <a:schemeClr val="dk1"/>
                </a:solidFill>
                <a:latin typeface="Tahoma"/>
                <a:ea typeface="Tahoma"/>
                <a:cs typeface="Tahoma"/>
                <a:sym typeface="Tahoma"/>
              </a:rPr>
              <a:t>An </a:t>
            </a:r>
            <a:r>
              <a:rPr b="1" i="0" lang="en-US" sz="2000" u="none" cap="none" strike="noStrike">
                <a:solidFill>
                  <a:schemeClr val="dk1"/>
                </a:solidFill>
                <a:latin typeface="Tahoma"/>
                <a:ea typeface="Tahoma"/>
                <a:cs typeface="Tahoma"/>
                <a:sym typeface="Tahoma"/>
              </a:rPr>
              <a:t>attribute selection measure </a:t>
            </a:r>
            <a:r>
              <a:rPr b="0" i="0" lang="en-US" sz="2000" u="none" cap="none" strike="noStrike">
                <a:solidFill>
                  <a:schemeClr val="dk1"/>
                </a:solidFill>
                <a:latin typeface="Tahoma"/>
                <a:ea typeface="Tahoma"/>
                <a:cs typeface="Tahoma"/>
                <a:sym typeface="Tahoma"/>
              </a:rPr>
              <a:t>is a heuristic for selecting the splitting criterion that “best” separates a given data partition, </a:t>
            </a:r>
            <a:r>
              <a:rPr b="0" i="1" lang="en-US" sz="2000" u="none" cap="none" strike="noStrike">
                <a:solidFill>
                  <a:schemeClr val="dk1"/>
                </a:solidFill>
                <a:latin typeface="Tahoma"/>
                <a:ea typeface="Tahoma"/>
                <a:cs typeface="Tahoma"/>
                <a:sym typeface="Tahoma"/>
              </a:rPr>
              <a:t>D </a:t>
            </a:r>
            <a:r>
              <a:rPr b="0" i="0" lang="en-US" sz="2000" u="none" cap="none" strike="noStrike">
                <a:solidFill>
                  <a:schemeClr val="dk1"/>
                </a:solidFill>
                <a:latin typeface="Tahoma"/>
                <a:ea typeface="Tahoma"/>
                <a:cs typeface="Tahoma"/>
                <a:sym typeface="Tahoma"/>
              </a:rPr>
              <a:t>, of class-labeled training tuples into individual classes.</a:t>
            </a:r>
            <a:endParaRPr b="0" i="0" sz="1400" u="none" cap="none" strike="noStrike">
              <a:solidFill>
                <a:srgbClr val="000000"/>
              </a:solidFill>
              <a:latin typeface="Arial"/>
              <a:ea typeface="Arial"/>
              <a:cs typeface="Arial"/>
              <a:sym typeface="Arial"/>
            </a:endParaRPr>
          </a:p>
          <a:p>
            <a:pPr indent="-266700" lvl="0" marL="342900" marR="0" rtl="0" algn="l">
              <a:lnSpc>
                <a:spcPct val="100000"/>
              </a:lnSpc>
              <a:spcBef>
                <a:spcPts val="400"/>
              </a:spcBef>
              <a:spcAft>
                <a:spcPts val="0"/>
              </a:spcAft>
              <a:buClr>
                <a:schemeClr val="folHlink"/>
              </a:buClr>
              <a:buSzPts val="1200"/>
              <a:buFont typeface="Noto Sans Symbols"/>
              <a:buNone/>
            </a:pPr>
            <a:r>
              <a:t/>
            </a:r>
            <a:endParaRPr b="0" i="0" sz="2000" u="none" cap="none" strike="noStrike">
              <a:solidFill>
                <a:schemeClr val="dk1"/>
              </a:solidFill>
              <a:latin typeface="Tahoma"/>
              <a:ea typeface="Tahoma"/>
              <a:cs typeface="Tahoma"/>
              <a:sym typeface="Tahoma"/>
            </a:endParaRPr>
          </a:p>
          <a:p>
            <a:pPr indent="-342900" lvl="0" marL="342900" marR="0" rtl="0" algn="l">
              <a:lnSpc>
                <a:spcPct val="100000"/>
              </a:lnSpc>
              <a:spcBef>
                <a:spcPts val="400"/>
              </a:spcBef>
              <a:spcAft>
                <a:spcPts val="0"/>
              </a:spcAft>
              <a:buClr>
                <a:schemeClr val="folHlink"/>
              </a:buClr>
              <a:buSzPts val="1200"/>
              <a:buFont typeface="Noto Sans Symbols"/>
              <a:buChar char="■"/>
            </a:pPr>
            <a:r>
              <a:rPr b="0" i="0" lang="en-US" sz="2000" u="none" cap="none" strike="noStrike">
                <a:solidFill>
                  <a:schemeClr val="dk1"/>
                </a:solidFill>
                <a:latin typeface="Tahoma"/>
                <a:ea typeface="Tahoma"/>
                <a:cs typeface="Tahoma"/>
                <a:sym typeface="Tahoma"/>
              </a:rPr>
              <a:t>The attribute selection measure provides a ranking for each attribute describing the given training tuples.</a:t>
            </a:r>
            <a:endParaRPr b="0" i="0" sz="1400" u="none" cap="none" strike="noStrike">
              <a:solidFill>
                <a:srgbClr val="000000"/>
              </a:solidFill>
              <a:latin typeface="Arial"/>
              <a:ea typeface="Arial"/>
              <a:cs typeface="Arial"/>
              <a:sym typeface="Arial"/>
            </a:endParaRPr>
          </a:p>
          <a:p>
            <a:pPr indent="-266700" lvl="0" marL="342900" marR="0" rtl="0" algn="l">
              <a:lnSpc>
                <a:spcPct val="100000"/>
              </a:lnSpc>
              <a:spcBef>
                <a:spcPts val="400"/>
              </a:spcBef>
              <a:spcAft>
                <a:spcPts val="0"/>
              </a:spcAft>
              <a:buClr>
                <a:schemeClr val="folHlink"/>
              </a:buClr>
              <a:buSzPts val="1200"/>
              <a:buFont typeface="Noto Sans Symbols"/>
              <a:buNone/>
            </a:pPr>
            <a:r>
              <a:t/>
            </a:r>
            <a:endParaRPr b="0" i="0" sz="2000" u="none" cap="none" strike="noStrike">
              <a:solidFill>
                <a:schemeClr val="dk1"/>
              </a:solidFill>
              <a:latin typeface="Tahoma"/>
              <a:ea typeface="Tahoma"/>
              <a:cs typeface="Tahoma"/>
              <a:sym typeface="Tahoma"/>
            </a:endParaRPr>
          </a:p>
          <a:p>
            <a:pPr indent="-342900" lvl="0" marL="342900" marR="0" rtl="0" algn="l">
              <a:lnSpc>
                <a:spcPct val="100000"/>
              </a:lnSpc>
              <a:spcBef>
                <a:spcPts val="400"/>
              </a:spcBef>
              <a:spcAft>
                <a:spcPts val="0"/>
              </a:spcAft>
              <a:buClr>
                <a:schemeClr val="folHlink"/>
              </a:buClr>
              <a:buSzPts val="1200"/>
              <a:buFont typeface="Noto Sans Symbols"/>
              <a:buChar char="■"/>
            </a:pPr>
            <a:r>
              <a:rPr b="0" i="0" lang="en-US" sz="2000" u="none" cap="none" strike="noStrike">
                <a:solidFill>
                  <a:schemeClr val="dk1"/>
                </a:solidFill>
                <a:latin typeface="Tahoma"/>
                <a:ea typeface="Tahoma"/>
                <a:cs typeface="Tahoma"/>
                <a:sym typeface="Tahoma"/>
              </a:rPr>
              <a:t> The three popular attribute selection measures—</a:t>
            </a:r>
            <a:endParaRPr b="0" i="1" sz="2000" u="none" cap="none" strike="noStrike">
              <a:solidFill>
                <a:schemeClr val="dk1"/>
              </a:solidFill>
              <a:latin typeface="Tahoma"/>
              <a:ea typeface="Tahoma"/>
              <a:cs typeface="Tahoma"/>
              <a:sym typeface="Tahoma"/>
            </a:endParaRPr>
          </a:p>
          <a:p>
            <a:pPr indent="-355600" lvl="0" marL="457200" marR="0" rtl="0" algn="l">
              <a:lnSpc>
                <a:spcPct val="100000"/>
              </a:lnSpc>
              <a:spcBef>
                <a:spcPts val="0"/>
              </a:spcBef>
              <a:spcAft>
                <a:spcPts val="0"/>
              </a:spcAft>
              <a:buClr>
                <a:schemeClr val="dk1"/>
              </a:buClr>
              <a:buSzPts val="2000"/>
              <a:buFont typeface="Tahoma"/>
              <a:buAutoNum type="arabicPeriod"/>
            </a:pPr>
            <a:r>
              <a:rPr b="0" i="1" lang="en-US" sz="2000" u="none" cap="none" strike="noStrike">
                <a:solidFill>
                  <a:schemeClr val="dk1"/>
                </a:solidFill>
                <a:latin typeface="Tahoma"/>
                <a:ea typeface="Tahoma"/>
                <a:cs typeface="Tahoma"/>
                <a:sym typeface="Tahoma"/>
              </a:rPr>
              <a:t>information gain</a:t>
            </a:r>
            <a:endParaRPr b="0" i="1" sz="2000" u="none" cap="none" strike="noStrike">
              <a:solidFill>
                <a:schemeClr val="dk1"/>
              </a:solidFill>
              <a:latin typeface="Tahoma"/>
              <a:ea typeface="Tahoma"/>
              <a:cs typeface="Tahoma"/>
              <a:sym typeface="Tahoma"/>
            </a:endParaRPr>
          </a:p>
          <a:p>
            <a:pPr indent="-355600" lvl="0" marL="457200" marR="0" rtl="0" algn="l">
              <a:lnSpc>
                <a:spcPct val="100000"/>
              </a:lnSpc>
              <a:spcBef>
                <a:spcPts val="0"/>
              </a:spcBef>
              <a:spcAft>
                <a:spcPts val="0"/>
              </a:spcAft>
              <a:buClr>
                <a:schemeClr val="dk1"/>
              </a:buClr>
              <a:buSzPts val="2000"/>
              <a:buFont typeface="Tahoma"/>
              <a:buAutoNum type="arabicPeriod"/>
            </a:pPr>
            <a:r>
              <a:rPr b="0" i="1" lang="en-US" sz="2000" u="none" cap="none" strike="noStrike">
                <a:solidFill>
                  <a:schemeClr val="dk1"/>
                </a:solidFill>
                <a:latin typeface="Tahoma"/>
                <a:ea typeface="Tahoma"/>
                <a:cs typeface="Tahoma"/>
                <a:sym typeface="Tahoma"/>
              </a:rPr>
              <a:t>gain ratio</a:t>
            </a:r>
            <a:r>
              <a:rPr b="0" i="0" lang="en-US" sz="2000" u="none" cap="none" strike="noStrike">
                <a:solidFill>
                  <a:schemeClr val="dk1"/>
                </a:solidFill>
                <a:latin typeface="Tahoma"/>
                <a:ea typeface="Tahoma"/>
                <a:cs typeface="Tahoma"/>
                <a:sym typeface="Tahoma"/>
              </a:rPr>
              <a:t>, and</a:t>
            </a:r>
            <a:endParaRPr b="0" i="0" sz="2000" u="none" cap="none" strike="noStrike">
              <a:solidFill>
                <a:schemeClr val="dk1"/>
              </a:solidFill>
              <a:latin typeface="Tahoma"/>
              <a:ea typeface="Tahoma"/>
              <a:cs typeface="Tahoma"/>
              <a:sym typeface="Tahoma"/>
            </a:endParaRPr>
          </a:p>
          <a:p>
            <a:pPr indent="-355600" lvl="0" marL="457200" marR="0" rtl="0" algn="l">
              <a:lnSpc>
                <a:spcPct val="100000"/>
              </a:lnSpc>
              <a:spcBef>
                <a:spcPts val="0"/>
              </a:spcBef>
              <a:spcAft>
                <a:spcPts val="0"/>
              </a:spcAft>
              <a:buClr>
                <a:schemeClr val="dk1"/>
              </a:buClr>
              <a:buSzPts val="2000"/>
              <a:buFont typeface="Tahoma"/>
              <a:buAutoNum type="arabicPeriod"/>
            </a:pPr>
            <a:r>
              <a:rPr b="0" i="0" lang="en-US" sz="2000" u="none" cap="none" strike="noStrike">
                <a:solidFill>
                  <a:schemeClr val="dk1"/>
                </a:solidFill>
                <a:latin typeface="Tahoma"/>
                <a:ea typeface="Tahoma"/>
                <a:cs typeface="Tahoma"/>
                <a:sym typeface="Tahoma"/>
              </a:rPr>
              <a:t> </a:t>
            </a:r>
            <a:r>
              <a:rPr b="0" i="1" lang="en-US" sz="2000" u="none" cap="none" strike="noStrike">
                <a:solidFill>
                  <a:schemeClr val="dk1"/>
                </a:solidFill>
                <a:latin typeface="Tahoma"/>
                <a:ea typeface="Tahoma"/>
                <a:cs typeface="Tahoma"/>
                <a:sym typeface="Tahoma"/>
              </a:rPr>
              <a:t>Gini index</a:t>
            </a:r>
            <a:endParaRPr b="0" i="0" sz="1400" u="none" cap="none" strike="noStrike">
              <a:solidFill>
                <a:srgbClr val="000000"/>
              </a:solidFill>
              <a:latin typeface="Arial"/>
              <a:ea typeface="Arial"/>
              <a:cs typeface="Arial"/>
              <a:sym typeface="Arial"/>
            </a:endParaRPr>
          </a:p>
          <a:p>
            <a:pPr indent="-266700" lvl="0" marL="342900" marR="0" rtl="0" algn="l">
              <a:lnSpc>
                <a:spcPct val="100000"/>
              </a:lnSpc>
              <a:spcBef>
                <a:spcPts val="400"/>
              </a:spcBef>
              <a:spcAft>
                <a:spcPts val="0"/>
              </a:spcAft>
              <a:buClr>
                <a:schemeClr val="folHlink"/>
              </a:buClr>
              <a:buSzPts val="1200"/>
              <a:buFont typeface="Noto Sans Symbols"/>
              <a:buNone/>
            </a:pPr>
            <a:r>
              <a:t/>
            </a:r>
            <a:endParaRPr b="0" i="0" sz="2000" u="none" cap="none" strike="noStrike">
              <a:solidFill>
                <a:schemeClr val="dk1"/>
              </a:solidFill>
              <a:latin typeface="Tahoma"/>
              <a:ea typeface="Tahoma"/>
              <a:cs typeface="Tahoma"/>
              <a:sym typeface="Tahoma"/>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Tahoma"/>
              <a:ea typeface="Tahoma"/>
              <a:cs typeface="Tahoma"/>
              <a:sym typeface="Tahoma"/>
            </a:endParaRPr>
          </a:p>
        </p:txBody>
      </p:sp>
    </p:spTree>
  </p:cSld>
  <p:clrMapOvr>
    <a:masterClrMapping/>
  </p:clrMapOvr>
  <p:transition>
    <p:zoom dir="o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15"/>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cap="none" strike="noStrike">
                <a:solidFill>
                  <a:schemeClr val="dk1"/>
                </a:solidFill>
                <a:latin typeface="Tahoma"/>
                <a:ea typeface="Tahoma"/>
                <a:cs typeface="Tahoma"/>
                <a:sym typeface="Tahoma"/>
              </a:rPr>
              <a:t>‹#›</a:t>
            </a:fld>
            <a:endParaRPr b="0" i="0" sz="1400" u="none" cap="none" strike="noStrike">
              <a:solidFill>
                <a:srgbClr val="000000"/>
              </a:solidFill>
              <a:latin typeface="Arial"/>
              <a:ea typeface="Arial"/>
              <a:cs typeface="Arial"/>
              <a:sym typeface="Arial"/>
            </a:endParaRPr>
          </a:p>
        </p:txBody>
      </p:sp>
      <p:sp>
        <p:nvSpPr>
          <p:cNvPr id="229" name="Google Shape;229;p15"/>
          <p:cNvSpPr txBox="1"/>
          <p:nvPr/>
        </p:nvSpPr>
        <p:spPr>
          <a:xfrm>
            <a:off x="381000" y="152400"/>
            <a:ext cx="8229600" cy="10668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2"/>
              </a:buClr>
              <a:buSzPts val="3200"/>
              <a:buFont typeface="Tahoma"/>
              <a:buNone/>
            </a:pPr>
            <a:r>
              <a:rPr b="1" i="0" lang="en-US" sz="3200" u="none" cap="none" strike="noStrike">
                <a:solidFill>
                  <a:schemeClr val="dk2"/>
                </a:solidFill>
                <a:latin typeface="Tahoma"/>
                <a:ea typeface="Tahoma"/>
                <a:cs typeface="Tahoma"/>
                <a:sym typeface="Tahoma"/>
              </a:rPr>
              <a:t>Attribute Selection Measures: Information Gain (ID3 algorithm)</a:t>
            </a:r>
            <a:endParaRPr b="0" i="0" sz="1400" u="none" cap="none" strike="noStrike">
              <a:solidFill>
                <a:srgbClr val="000000"/>
              </a:solidFill>
              <a:latin typeface="Arial"/>
              <a:ea typeface="Arial"/>
              <a:cs typeface="Arial"/>
              <a:sym typeface="Arial"/>
            </a:endParaRPr>
          </a:p>
        </p:txBody>
      </p:sp>
      <p:sp>
        <p:nvSpPr>
          <p:cNvPr id="230" name="Google Shape;230;p15"/>
          <p:cNvSpPr txBox="1"/>
          <p:nvPr/>
        </p:nvSpPr>
        <p:spPr>
          <a:xfrm>
            <a:off x="0" y="1524000"/>
            <a:ext cx="9267600" cy="4953000"/>
          </a:xfrm>
          <a:prstGeom prst="rect">
            <a:avLst/>
          </a:prstGeom>
          <a:noFill/>
          <a:ln>
            <a:noFill/>
          </a:ln>
        </p:spPr>
        <p:txBody>
          <a:bodyPr anchorCtr="0" anchor="t" bIns="45700" lIns="91425" spcFirstLastPara="1" rIns="91425" wrap="square" tIns="45700">
            <a:noAutofit/>
          </a:bodyPr>
          <a:lstStyle/>
          <a:p>
            <a:pPr indent="-330200" lvl="0" marL="342900" marR="0" rtl="0" algn="l">
              <a:lnSpc>
                <a:spcPct val="100000"/>
              </a:lnSpc>
              <a:spcBef>
                <a:spcPts val="480"/>
              </a:spcBef>
              <a:spcAft>
                <a:spcPts val="0"/>
              </a:spcAft>
              <a:buClr>
                <a:schemeClr val="folHlink"/>
              </a:buClr>
              <a:buSzPts val="1240"/>
              <a:buFont typeface="Noto Sans Symbols"/>
              <a:buChar char="■"/>
            </a:pPr>
            <a:r>
              <a:rPr b="0" i="0" lang="en-US" sz="2200" u="none" cap="none" strike="noStrike">
                <a:solidFill>
                  <a:schemeClr val="dk1"/>
                </a:solidFill>
                <a:latin typeface="Tahoma"/>
                <a:ea typeface="Tahoma"/>
                <a:cs typeface="Tahoma"/>
                <a:sym typeface="Tahoma"/>
              </a:rPr>
              <a:t>This measure is based on pioneering work by Claude Shannon on information theory, which studied the </a:t>
            </a:r>
            <a:r>
              <a:rPr b="1" i="0" lang="en-US" sz="2200" u="none" cap="none" strike="noStrike">
                <a:solidFill>
                  <a:srgbClr val="FF0000"/>
                </a:solidFill>
                <a:latin typeface="Tahoma"/>
                <a:ea typeface="Tahoma"/>
                <a:cs typeface="Tahoma"/>
                <a:sym typeface="Tahoma"/>
              </a:rPr>
              <a:t>value or “information content” </a:t>
            </a:r>
            <a:r>
              <a:rPr b="0" i="0" lang="en-US" sz="2200" u="none" cap="none" strike="noStrike">
                <a:solidFill>
                  <a:schemeClr val="dk1"/>
                </a:solidFill>
                <a:latin typeface="Tahoma"/>
                <a:ea typeface="Tahoma"/>
                <a:cs typeface="Tahoma"/>
                <a:sym typeface="Tahoma"/>
              </a:rPr>
              <a:t>of messages.</a:t>
            </a:r>
            <a:endParaRPr b="0" i="0" sz="1200" u="none" cap="none" strike="noStrike">
              <a:solidFill>
                <a:srgbClr val="000000"/>
              </a:solidFill>
              <a:latin typeface="Arial"/>
              <a:ea typeface="Arial"/>
              <a:cs typeface="Arial"/>
              <a:sym typeface="Arial"/>
            </a:endParaRPr>
          </a:p>
          <a:p>
            <a:pPr indent="-330200" lvl="0" marL="342900" marR="0" rtl="0" algn="l">
              <a:lnSpc>
                <a:spcPct val="100000"/>
              </a:lnSpc>
              <a:spcBef>
                <a:spcPts val="480"/>
              </a:spcBef>
              <a:spcAft>
                <a:spcPts val="0"/>
              </a:spcAft>
              <a:buClr>
                <a:schemeClr val="folHlink"/>
              </a:buClr>
              <a:buSzPts val="1240"/>
              <a:buFont typeface="Noto Sans Symbols"/>
              <a:buChar char="■"/>
            </a:pPr>
            <a:r>
              <a:rPr b="0" i="0" lang="en-US" sz="2200" u="none" cap="none" strike="noStrike">
                <a:solidFill>
                  <a:schemeClr val="dk1"/>
                </a:solidFill>
                <a:latin typeface="Tahoma"/>
                <a:ea typeface="Tahoma"/>
                <a:cs typeface="Tahoma"/>
                <a:sym typeface="Tahoma"/>
              </a:rPr>
              <a:t>The attribute with the</a:t>
            </a:r>
            <a:r>
              <a:rPr b="0" i="0" lang="en-US" sz="2200" u="sng" cap="none" strike="noStrike">
                <a:solidFill>
                  <a:schemeClr val="dk1"/>
                </a:solidFill>
                <a:latin typeface="Tahoma"/>
                <a:ea typeface="Tahoma"/>
                <a:cs typeface="Tahoma"/>
                <a:sym typeface="Tahoma"/>
              </a:rPr>
              <a:t> highest information gain </a:t>
            </a:r>
            <a:r>
              <a:rPr b="0" i="0" lang="en-US" sz="2200" u="none" cap="none" strike="noStrike">
                <a:solidFill>
                  <a:schemeClr val="dk1"/>
                </a:solidFill>
                <a:latin typeface="Tahoma"/>
                <a:ea typeface="Tahoma"/>
                <a:cs typeface="Tahoma"/>
                <a:sym typeface="Tahoma"/>
              </a:rPr>
              <a:t>is chosen as the splitting attribute for node </a:t>
            </a:r>
            <a:r>
              <a:rPr b="0" i="1" lang="en-US" sz="2200" u="none" cap="none" strike="noStrike">
                <a:solidFill>
                  <a:schemeClr val="dk1"/>
                </a:solidFill>
                <a:latin typeface="Tahoma"/>
                <a:ea typeface="Tahoma"/>
                <a:cs typeface="Tahoma"/>
                <a:sym typeface="Tahoma"/>
              </a:rPr>
              <a:t>N</a:t>
            </a:r>
            <a:r>
              <a:rPr b="0" i="0" lang="en-US" sz="2200" u="none" cap="none" strike="noStrike">
                <a:solidFill>
                  <a:schemeClr val="dk1"/>
                </a:solidFill>
                <a:latin typeface="Tahoma"/>
                <a:ea typeface="Tahoma"/>
                <a:cs typeface="Tahoma"/>
                <a:sym typeface="Tahoma"/>
              </a:rPr>
              <a:t>.</a:t>
            </a:r>
            <a:endParaRPr b="0" i="0" sz="1200" u="none" cap="none" strike="noStrike">
              <a:solidFill>
                <a:srgbClr val="000000"/>
              </a:solidFill>
              <a:latin typeface="Arial"/>
              <a:ea typeface="Arial"/>
              <a:cs typeface="Arial"/>
              <a:sym typeface="Arial"/>
            </a:endParaRPr>
          </a:p>
          <a:p>
            <a:pPr indent="-330200" lvl="0" marL="342900" marR="0" rtl="0" algn="l">
              <a:lnSpc>
                <a:spcPct val="100000"/>
              </a:lnSpc>
              <a:spcBef>
                <a:spcPts val="480"/>
              </a:spcBef>
              <a:spcAft>
                <a:spcPts val="0"/>
              </a:spcAft>
              <a:buClr>
                <a:schemeClr val="folHlink"/>
              </a:buClr>
              <a:buSzPts val="1240"/>
              <a:buFont typeface="Noto Sans Symbols"/>
              <a:buChar char="■"/>
            </a:pPr>
            <a:r>
              <a:rPr b="0" i="0" lang="en-US" sz="2200" u="none" cap="none" strike="noStrike">
                <a:solidFill>
                  <a:schemeClr val="dk1"/>
                </a:solidFill>
                <a:latin typeface="Tahoma"/>
                <a:ea typeface="Tahoma"/>
                <a:cs typeface="Tahoma"/>
                <a:sym typeface="Tahoma"/>
              </a:rPr>
              <a:t>This attribute minimizes the information needed to classify the tuples in the resulting partitions and reflects the least randomness or “impurity” in these partitions.</a:t>
            </a:r>
            <a:endParaRPr b="0" i="0" sz="1200" u="none" cap="none" strike="noStrike">
              <a:solidFill>
                <a:srgbClr val="000000"/>
              </a:solidFill>
              <a:latin typeface="Arial"/>
              <a:ea typeface="Arial"/>
              <a:cs typeface="Arial"/>
              <a:sym typeface="Arial"/>
            </a:endParaRPr>
          </a:p>
          <a:p>
            <a:pPr indent="-330200" lvl="0" marL="342900" marR="0" rtl="0" algn="l">
              <a:lnSpc>
                <a:spcPct val="100000"/>
              </a:lnSpc>
              <a:spcBef>
                <a:spcPts val="480"/>
              </a:spcBef>
              <a:spcAft>
                <a:spcPts val="0"/>
              </a:spcAft>
              <a:buClr>
                <a:schemeClr val="folHlink"/>
              </a:buClr>
              <a:buSzPts val="1240"/>
              <a:buFont typeface="Noto Sans Symbols"/>
              <a:buChar char="■"/>
            </a:pPr>
            <a:r>
              <a:rPr b="0" i="0" lang="en-US" sz="2200" u="none" cap="none" strike="noStrike">
                <a:solidFill>
                  <a:schemeClr val="dk1"/>
                </a:solidFill>
                <a:latin typeface="Tahoma"/>
                <a:ea typeface="Tahoma"/>
                <a:cs typeface="Tahoma"/>
                <a:sym typeface="Tahoma"/>
              </a:rPr>
              <a:t>Such an approach minimizes the expected number of tests needed to classify a given tuple and guarantees that a simple (but not necessarily the simplest) tree is found.</a:t>
            </a:r>
            <a:endParaRPr b="0" i="0" sz="1200" u="none" cap="none" strike="noStrike">
              <a:solidFill>
                <a:srgbClr val="000000"/>
              </a:solidFill>
              <a:latin typeface="Arial"/>
              <a:ea typeface="Arial"/>
              <a:cs typeface="Arial"/>
              <a:sym typeface="Arial"/>
            </a:endParaRPr>
          </a:p>
        </p:txBody>
      </p:sp>
    </p:spTree>
  </p:cSld>
  <p:clrMapOvr>
    <a:masterClrMapping/>
  </p:clrMapOvr>
  <p:transition>
    <p:zoom dir="o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35" name="Shape 235"/>
        <p:cNvGrpSpPr/>
        <p:nvPr/>
      </p:nvGrpSpPr>
      <p:grpSpPr>
        <a:xfrm>
          <a:off x="0" y="0"/>
          <a:ext cx="0" cy="0"/>
          <a:chOff x="0" y="0"/>
          <a:chExt cx="0" cy="0"/>
        </a:xfrm>
      </p:grpSpPr>
      <p:sp>
        <p:nvSpPr>
          <p:cNvPr id="236" name="Google Shape;236;p16"/>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cap="none" strike="noStrike">
                <a:solidFill>
                  <a:schemeClr val="dk1"/>
                </a:solidFill>
                <a:latin typeface="Tahoma"/>
                <a:ea typeface="Tahoma"/>
                <a:cs typeface="Tahoma"/>
                <a:sym typeface="Tahoma"/>
              </a:rPr>
              <a:t>‹#›</a:t>
            </a:fld>
            <a:endParaRPr b="0" i="0" sz="1400" u="none" cap="none" strike="noStrike">
              <a:solidFill>
                <a:srgbClr val="000000"/>
              </a:solidFill>
              <a:latin typeface="Arial"/>
              <a:ea typeface="Arial"/>
              <a:cs typeface="Arial"/>
              <a:sym typeface="Arial"/>
            </a:endParaRPr>
          </a:p>
        </p:txBody>
      </p:sp>
      <p:sp>
        <p:nvSpPr>
          <p:cNvPr id="237" name="Google Shape;237;p16"/>
          <p:cNvSpPr txBox="1"/>
          <p:nvPr/>
        </p:nvSpPr>
        <p:spPr>
          <a:xfrm>
            <a:off x="381000" y="152400"/>
            <a:ext cx="8229600" cy="10668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2"/>
              </a:buClr>
              <a:buSzPts val="3200"/>
              <a:buFont typeface="Tahoma"/>
              <a:buNone/>
            </a:pPr>
            <a:r>
              <a:rPr b="1" i="0" lang="en-US" sz="3200" u="none" cap="none" strike="noStrike">
                <a:solidFill>
                  <a:schemeClr val="dk2"/>
                </a:solidFill>
                <a:latin typeface="Tahoma"/>
                <a:ea typeface="Tahoma"/>
                <a:cs typeface="Tahoma"/>
                <a:sym typeface="Tahoma"/>
              </a:rPr>
              <a:t>Attribute Selection Measure: Information Gain (ID3)</a:t>
            </a:r>
            <a:endParaRPr b="0" i="0" sz="1400" u="none" cap="none" strike="noStrike">
              <a:solidFill>
                <a:srgbClr val="000000"/>
              </a:solidFill>
              <a:latin typeface="Arial"/>
              <a:ea typeface="Arial"/>
              <a:cs typeface="Arial"/>
              <a:sym typeface="Arial"/>
            </a:endParaRPr>
          </a:p>
        </p:txBody>
      </p:sp>
      <p:sp>
        <p:nvSpPr>
          <p:cNvPr id="238" name="Google Shape;238;p16"/>
          <p:cNvSpPr txBox="1"/>
          <p:nvPr/>
        </p:nvSpPr>
        <p:spPr>
          <a:xfrm>
            <a:off x="25" y="1524000"/>
            <a:ext cx="9144000" cy="4953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folHlink"/>
              </a:buClr>
              <a:buSzPts val="1440"/>
              <a:buFont typeface="Noto Sans Symbols"/>
              <a:buChar char="■"/>
            </a:pPr>
            <a:r>
              <a:rPr b="0" i="0" lang="en-US" sz="2400" u="none" cap="none" strike="noStrike">
                <a:solidFill>
                  <a:schemeClr val="dk1"/>
                </a:solidFill>
                <a:latin typeface="Tahoma"/>
                <a:ea typeface="Tahoma"/>
                <a:cs typeface="Tahoma"/>
                <a:sym typeface="Tahoma"/>
              </a:rPr>
              <a:t>Select the attribute with the highest information gain.</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480"/>
              </a:spcBef>
              <a:spcAft>
                <a:spcPts val="0"/>
              </a:spcAft>
              <a:buClr>
                <a:schemeClr val="folHlink"/>
              </a:buClr>
              <a:buSzPts val="1440"/>
              <a:buFont typeface="Noto Sans Symbols"/>
              <a:buChar char="■"/>
            </a:pPr>
            <a:r>
              <a:rPr b="0" i="0" lang="en-US" sz="2400" u="none" cap="none" strike="noStrike">
                <a:solidFill>
                  <a:schemeClr val="dk1"/>
                </a:solidFill>
                <a:latin typeface="Tahoma"/>
                <a:ea typeface="Tahoma"/>
                <a:cs typeface="Tahoma"/>
                <a:sym typeface="Tahoma"/>
              </a:rPr>
              <a:t>Let </a:t>
            </a:r>
            <a:r>
              <a:rPr b="0" i="1" lang="en-US" sz="2400" u="none" cap="none" strike="noStrike">
                <a:solidFill>
                  <a:schemeClr val="dk1"/>
                </a:solidFill>
                <a:latin typeface="Tahoma"/>
                <a:ea typeface="Tahoma"/>
                <a:cs typeface="Tahoma"/>
                <a:sym typeface="Tahoma"/>
              </a:rPr>
              <a:t>p</a:t>
            </a:r>
            <a:r>
              <a:rPr b="0" baseline="-25000" i="1" lang="en-US" sz="2400" u="none" cap="none" strike="noStrike">
                <a:solidFill>
                  <a:schemeClr val="dk1"/>
                </a:solidFill>
                <a:latin typeface="Tahoma"/>
                <a:ea typeface="Tahoma"/>
                <a:cs typeface="Tahoma"/>
                <a:sym typeface="Tahoma"/>
              </a:rPr>
              <a:t>i</a:t>
            </a:r>
            <a:r>
              <a:rPr b="0" i="0" lang="en-US" sz="2400" u="none" cap="none" strike="noStrike">
                <a:solidFill>
                  <a:schemeClr val="dk1"/>
                </a:solidFill>
                <a:latin typeface="Tahoma"/>
                <a:ea typeface="Tahoma"/>
                <a:cs typeface="Tahoma"/>
                <a:sym typeface="Tahoma"/>
              </a:rPr>
              <a:t> be the probability that an arbitrary tuple in D belongs to class C</a:t>
            </a:r>
            <a:r>
              <a:rPr b="0" baseline="-25000" i="0" lang="en-US" sz="2400" u="none" cap="none" strike="noStrike">
                <a:solidFill>
                  <a:schemeClr val="dk1"/>
                </a:solidFill>
                <a:latin typeface="Tahoma"/>
                <a:ea typeface="Tahoma"/>
                <a:cs typeface="Tahoma"/>
                <a:sym typeface="Tahoma"/>
              </a:rPr>
              <a:t>i </a:t>
            </a:r>
            <a:r>
              <a:rPr b="0" i="0" lang="en-US" sz="2400" u="none" cap="none" strike="noStrike">
                <a:solidFill>
                  <a:schemeClr val="dk1"/>
                </a:solidFill>
                <a:latin typeface="Tahoma"/>
                <a:ea typeface="Tahoma"/>
                <a:cs typeface="Tahoma"/>
                <a:sym typeface="Tahoma"/>
              </a:rPr>
              <a:t>, estimated by |C</a:t>
            </a:r>
            <a:r>
              <a:rPr b="0" baseline="-25000" i="0" lang="en-US" sz="2400" u="none" cap="none" strike="noStrike">
                <a:solidFill>
                  <a:schemeClr val="dk1"/>
                </a:solidFill>
                <a:latin typeface="Tahoma"/>
                <a:ea typeface="Tahoma"/>
                <a:cs typeface="Tahoma"/>
                <a:sym typeface="Tahoma"/>
              </a:rPr>
              <a:t>i, D</a:t>
            </a:r>
            <a:r>
              <a:rPr b="0" i="0" lang="en-US" sz="2400" u="none" cap="none" strike="noStrike">
                <a:solidFill>
                  <a:schemeClr val="dk1"/>
                </a:solidFill>
                <a:latin typeface="Tahoma"/>
                <a:ea typeface="Tahoma"/>
                <a:cs typeface="Tahoma"/>
                <a:sym typeface="Tahoma"/>
              </a:rPr>
              <a:t>|/|D|</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480"/>
              </a:spcBef>
              <a:spcAft>
                <a:spcPts val="0"/>
              </a:spcAft>
              <a:buClr>
                <a:schemeClr val="folHlink"/>
              </a:buClr>
              <a:buSzPts val="1440"/>
              <a:buFont typeface="Noto Sans Symbols"/>
              <a:buChar char="■"/>
            </a:pPr>
            <a:r>
              <a:rPr b="0" i="0" lang="en-US" sz="2400" u="none" cap="none" strike="noStrike">
                <a:solidFill>
                  <a:schemeClr val="hlink"/>
                </a:solidFill>
                <a:latin typeface="Tahoma"/>
                <a:ea typeface="Tahoma"/>
                <a:cs typeface="Tahoma"/>
                <a:sym typeface="Tahoma"/>
              </a:rPr>
              <a:t>Expected information</a:t>
            </a:r>
            <a:r>
              <a:rPr b="0" i="0" lang="en-US" sz="2400" u="none" cap="none" strike="noStrike">
                <a:solidFill>
                  <a:schemeClr val="dk1"/>
                </a:solidFill>
                <a:latin typeface="Tahoma"/>
                <a:ea typeface="Tahoma"/>
                <a:cs typeface="Tahoma"/>
                <a:sym typeface="Tahoma"/>
              </a:rPr>
              <a:t> (entropy) needed to classify a tuple in D:</a:t>
            </a:r>
            <a:endParaRPr b="0" i="0" sz="1400" u="none" cap="none" strike="noStrike">
              <a:solidFill>
                <a:srgbClr val="000000"/>
              </a:solidFill>
              <a:latin typeface="Arial"/>
              <a:ea typeface="Arial"/>
              <a:cs typeface="Arial"/>
              <a:sym typeface="Arial"/>
            </a:endParaRPr>
          </a:p>
          <a:p>
            <a:pPr indent="-251459" lvl="0" marL="342900" marR="0" rtl="0" algn="l">
              <a:lnSpc>
                <a:spcPct val="100000"/>
              </a:lnSpc>
              <a:spcBef>
                <a:spcPts val="480"/>
              </a:spcBef>
              <a:spcAft>
                <a:spcPts val="0"/>
              </a:spcAft>
              <a:buClr>
                <a:schemeClr val="folHlink"/>
              </a:buClr>
              <a:buSzPts val="1440"/>
              <a:buFont typeface="Noto Sans Symbols"/>
              <a:buNone/>
            </a:pPr>
            <a:r>
              <a:t/>
            </a:r>
            <a:endParaRPr b="0" i="0" sz="2400" u="none" cap="none" strike="noStrike">
              <a:solidFill>
                <a:schemeClr val="dk1"/>
              </a:solidFill>
              <a:latin typeface="Tahoma"/>
              <a:ea typeface="Tahoma"/>
              <a:cs typeface="Tahoma"/>
              <a:sym typeface="Tahoma"/>
            </a:endParaRPr>
          </a:p>
          <a:p>
            <a:pPr indent="0" lvl="0" marL="457200" marR="0" rtl="0" algn="l">
              <a:lnSpc>
                <a:spcPct val="100000"/>
              </a:lnSpc>
              <a:spcBef>
                <a:spcPts val="480"/>
              </a:spcBef>
              <a:spcAft>
                <a:spcPts val="0"/>
              </a:spcAft>
              <a:buClr>
                <a:srgbClr val="000000"/>
              </a:buClr>
              <a:buSzPts val="2400"/>
              <a:buFont typeface="Arial"/>
              <a:buNone/>
            </a:pPr>
            <a:r>
              <a:t/>
            </a:r>
            <a:endParaRPr b="0" i="0" sz="2400" u="none" cap="none" strike="noStrike">
              <a:solidFill>
                <a:schemeClr val="hlink"/>
              </a:solidFill>
              <a:latin typeface="Tahoma"/>
              <a:ea typeface="Tahoma"/>
              <a:cs typeface="Tahoma"/>
              <a:sym typeface="Tahoma"/>
            </a:endParaRPr>
          </a:p>
          <a:p>
            <a:pPr indent="-342900" lvl="0" marL="342900" marR="0" rtl="0" algn="l">
              <a:lnSpc>
                <a:spcPct val="100000"/>
              </a:lnSpc>
              <a:spcBef>
                <a:spcPts val="480"/>
              </a:spcBef>
              <a:spcAft>
                <a:spcPts val="0"/>
              </a:spcAft>
              <a:buClr>
                <a:schemeClr val="folHlink"/>
              </a:buClr>
              <a:buSzPts val="1440"/>
              <a:buFont typeface="Noto Sans Symbols"/>
              <a:buChar char="■"/>
            </a:pPr>
            <a:r>
              <a:rPr b="0" i="0" lang="en-US" sz="2400" u="none" cap="none" strike="noStrike">
                <a:solidFill>
                  <a:schemeClr val="hlink"/>
                </a:solidFill>
                <a:latin typeface="Tahoma"/>
                <a:ea typeface="Tahoma"/>
                <a:cs typeface="Tahoma"/>
                <a:sym typeface="Tahoma"/>
              </a:rPr>
              <a:t>Information</a:t>
            </a:r>
            <a:r>
              <a:rPr b="0" i="0" lang="en-US" sz="2400" u="none" cap="none" strike="noStrike">
                <a:solidFill>
                  <a:schemeClr val="dk1"/>
                </a:solidFill>
                <a:latin typeface="Tahoma"/>
                <a:ea typeface="Tahoma"/>
                <a:cs typeface="Tahoma"/>
                <a:sym typeface="Tahoma"/>
              </a:rPr>
              <a:t> needed (after using A to split D into v partitions) to classify D:</a:t>
            </a:r>
            <a:endParaRPr b="0" i="0" sz="1400" u="none" cap="none" strike="noStrike">
              <a:solidFill>
                <a:srgbClr val="000000"/>
              </a:solidFill>
              <a:latin typeface="Arial"/>
              <a:ea typeface="Arial"/>
              <a:cs typeface="Arial"/>
              <a:sym typeface="Arial"/>
            </a:endParaRPr>
          </a:p>
          <a:p>
            <a:pPr indent="-175260" lvl="0" marL="342900" marR="0" rtl="0" algn="l">
              <a:lnSpc>
                <a:spcPct val="100000"/>
              </a:lnSpc>
              <a:spcBef>
                <a:spcPts val="880"/>
              </a:spcBef>
              <a:spcAft>
                <a:spcPts val="0"/>
              </a:spcAft>
              <a:buClr>
                <a:schemeClr val="folHlink"/>
              </a:buClr>
              <a:buSzPts val="2640"/>
              <a:buFont typeface="Noto Sans Symbols"/>
              <a:buNone/>
            </a:pPr>
            <a:r>
              <a:t/>
            </a:r>
            <a:endParaRPr b="0" i="0" sz="4400" u="none" cap="none" strike="noStrike">
              <a:solidFill>
                <a:schemeClr val="dk1"/>
              </a:solidFill>
              <a:latin typeface="Tahoma"/>
              <a:ea typeface="Tahoma"/>
              <a:cs typeface="Tahoma"/>
              <a:sym typeface="Tahoma"/>
            </a:endParaRPr>
          </a:p>
          <a:p>
            <a:pPr indent="-342900" lvl="0" marL="342900" marR="0" rtl="0" algn="l">
              <a:lnSpc>
                <a:spcPct val="100000"/>
              </a:lnSpc>
              <a:spcBef>
                <a:spcPts val="480"/>
              </a:spcBef>
              <a:spcAft>
                <a:spcPts val="0"/>
              </a:spcAft>
              <a:buClr>
                <a:schemeClr val="folHlink"/>
              </a:buClr>
              <a:buSzPts val="1440"/>
              <a:buFont typeface="Noto Sans Symbols"/>
              <a:buChar char="■"/>
            </a:pPr>
            <a:r>
              <a:rPr b="0" i="0" lang="en-US" sz="2400" u="none" cap="none" strike="noStrike">
                <a:solidFill>
                  <a:schemeClr val="hlink"/>
                </a:solidFill>
                <a:latin typeface="Tahoma"/>
                <a:ea typeface="Tahoma"/>
                <a:cs typeface="Tahoma"/>
                <a:sym typeface="Tahoma"/>
              </a:rPr>
              <a:t>Information gained</a:t>
            </a:r>
            <a:r>
              <a:rPr b="0" i="0" lang="en-US" sz="2400" u="none" cap="none" strike="noStrike">
                <a:solidFill>
                  <a:schemeClr val="dk1"/>
                </a:solidFill>
                <a:latin typeface="Tahoma"/>
                <a:ea typeface="Tahoma"/>
                <a:cs typeface="Tahoma"/>
                <a:sym typeface="Tahoma"/>
              </a:rPr>
              <a:t> by branching on attribute 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pic>
        <p:nvPicPr>
          <p:cNvPr id="239" name="Google Shape;239;p16"/>
          <p:cNvPicPr preferRelativeResize="0"/>
          <p:nvPr/>
        </p:nvPicPr>
        <p:blipFill rotWithShape="1">
          <a:blip r:embed="rId3">
            <a:alphaModFix/>
          </a:blip>
          <a:srcRect b="0" l="0" r="0" t="0"/>
          <a:stretch/>
        </p:blipFill>
        <p:spPr>
          <a:xfrm>
            <a:off x="2438400" y="3073400"/>
            <a:ext cx="3317877" cy="850900"/>
          </a:xfrm>
          <a:prstGeom prst="rect">
            <a:avLst/>
          </a:prstGeom>
          <a:noFill/>
          <a:ln>
            <a:noFill/>
          </a:ln>
        </p:spPr>
      </p:pic>
      <p:pic>
        <p:nvPicPr>
          <p:cNvPr id="240" name="Google Shape;240;p16"/>
          <p:cNvPicPr preferRelativeResize="0"/>
          <p:nvPr/>
        </p:nvPicPr>
        <p:blipFill rotWithShape="1">
          <a:blip r:embed="rId4">
            <a:alphaModFix/>
          </a:blip>
          <a:srcRect b="0" l="0" r="0" t="0"/>
          <a:stretch/>
        </p:blipFill>
        <p:spPr>
          <a:xfrm>
            <a:off x="2577312" y="4464050"/>
            <a:ext cx="3178175" cy="949325"/>
          </a:xfrm>
          <a:prstGeom prst="rect">
            <a:avLst/>
          </a:prstGeom>
          <a:noFill/>
          <a:ln>
            <a:noFill/>
          </a:ln>
        </p:spPr>
      </p:pic>
      <p:pic>
        <p:nvPicPr>
          <p:cNvPr id="241" name="Google Shape;241;p16"/>
          <p:cNvPicPr preferRelativeResize="0"/>
          <p:nvPr/>
        </p:nvPicPr>
        <p:blipFill rotWithShape="1">
          <a:blip r:embed="rId5">
            <a:alphaModFix/>
          </a:blip>
          <a:srcRect b="0" l="0" r="0" t="0"/>
          <a:stretch/>
        </p:blipFill>
        <p:spPr>
          <a:xfrm>
            <a:off x="2097087" y="6105525"/>
            <a:ext cx="4138613" cy="536575"/>
          </a:xfrm>
          <a:prstGeom prst="rect">
            <a:avLst/>
          </a:prstGeom>
          <a:noFill/>
          <a:ln>
            <a:noFill/>
          </a:ln>
        </p:spPr>
      </p:pic>
      <p:sp>
        <p:nvSpPr>
          <p:cNvPr id="242" name="Google Shape;242;p16"/>
          <p:cNvSpPr/>
          <p:nvPr/>
        </p:nvSpPr>
        <p:spPr>
          <a:xfrm>
            <a:off x="6492875" y="5832550"/>
            <a:ext cx="2254200" cy="949200"/>
          </a:xfrm>
          <a:prstGeom prst="wedgeEllipseCallout">
            <a:avLst>
              <a:gd fmla="val -4368" name="adj1"/>
              <a:gd fmla="val 18482" name="adj2"/>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Tahoma"/>
              <a:buNone/>
            </a:pPr>
            <a:r>
              <a:rPr b="1" i="0" lang="en-US" sz="2000" u="none" cap="none" strike="noStrike">
                <a:solidFill>
                  <a:schemeClr val="dk1"/>
                </a:solidFill>
                <a:latin typeface="Tahoma"/>
                <a:ea typeface="Tahoma"/>
                <a:cs typeface="Tahoma"/>
                <a:sym typeface="Tahoma"/>
              </a:rPr>
              <a:t>H</a:t>
            </a:r>
            <a:r>
              <a:rPr b="1" i="0" lang="en-US" sz="1500" u="none" cap="none" strike="noStrike">
                <a:solidFill>
                  <a:schemeClr val="dk1"/>
                </a:solidFill>
                <a:latin typeface="Tahoma"/>
                <a:ea typeface="Tahoma"/>
                <a:cs typeface="Tahoma"/>
                <a:sym typeface="Tahoma"/>
              </a:rPr>
              <a:t>ighest</a:t>
            </a:r>
            <a:endParaRPr b="0" i="0" sz="9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2000"/>
              <a:buFont typeface="Tahoma"/>
              <a:buNone/>
            </a:pPr>
            <a:r>
              <a:rPr b="1" i="0" lang="en-US" sz="1500" u="none" cap="none" strike="noStrike">
                <a:solidFill>
                  <a:schemeClr val="dk1"/>
                </a:solidFill>
                <a:latin typeface="Tahoma"/>
                <a:ea typeface="Tahoma"/>
                <a:cs typeface="Tahoma"/>
                <a:sym typeface="Tahoma"/>
              </a:rPr>
              <a:t> Informatio</a:t>
            </a:r>
            <a:r>
              <a:rPr b="1" i="0" lang="en-US" sz="1600" u="none" cap="none" strike="noStrike">
                <a:solidFill>
                  <a:schemeClr val="dk1"/>
                </a:solidFill>
                <a:latin typeface="Tahoma"/>
                <a:ea typeface="Tahoma"/>
                <a:cs typeface="Tahoma"/>
                <a:sym typeface="Tahoma"/>
              </a:rPr>
              <a:t>n</a:t>
            </a:r>
            <a:endParaRPr b="0" i="0" sz="10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2000"/>
              <a:buFont typeface="Tahoma"/>
              <a:buNone/>
            </a:pPr>
            <a:r>
              <a:rPr b="1" i="0" lang="en-US" sz="1600" u="none" cap="none" strike="noStrike">
                <a:solidFill>
                  <a:schemeClr val="dk1"/>
                </a:solidFill>
                <a:latin typeface="Tahoma"/>
                <a:ea typeface="Tahoma"/>
                <a:cs typeface="Tahoma"/>
                <a:sym typeface="Tahoma"/>
              </a:rPr>
              <a:t> gain</a:t>
            </a:r>
            <a:endParaRPr b="0" i="0" sz="10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17"/>
          <p:cNvSpPr txBox="1"/>
          <p:nvPr/>
        </p:nvSpPr>
        <p:spPr>
          <a:xfrm>
            <a:off x="7239000" y="75438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cap="none" strike="noStrike">
                <a:solidFill>
                  <a:schemeClr val="dk1"/>
                </a:solidFill>
                <a:latin typeface="Tahoma"/>
                <a:ea typeface="Tahoma"/>
                <a:cs typeface="Tahoma"/>
                <a:sym typeface="Tahoma"/>
              </a:rPr>
              <a:t>‹#›</a:t>
            </a:fld>
            <a:endParaRPr b="0" i="0" sz="1400" u="none" cap="none" strike="noStrike">
              <a:solidFill>
                <a:srgbClr val="000000"/>
              </a:solidFill>
              <a:latin typeface="Arial"/>
              <a:ea typeface="Arial"/>
              <a:cs typeface="Arial"/>
              <a:sym typeface="Arial"/>
            </a:endParaRPr>
          </a:p>
        </p:txBody>
      </p:sp>
      <p:sp>
        <p:nvSpPr>
          <p:cNvPr id="248" name="Google Shape;248;p17"/>
          <p:cNvSpPr txBox="1"/>
          <p:nvPr/>
        </p:nvSpPr>
        <p:spPr>
          <a:xfrm>
            <a:off x="152400" y="1404375"/>
            <a:ext cx="8991600" cy="5541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Tahoma"/>
              <a:buNone/>
            </a:pPr>
            <a:r>
              <a:t/>
            </a:r>
            <a:endParaRPr b="0" i="0" sz="1800" u="none" cap="none" strike="noStrike">
              <a:solidFill>
                <a:schemeClr val="dk1"/>
              </a:solidFill>
              <a:latin typeface="Tahoma"/>
              <a:ea typeface="Tahoma"/>
              <a:cs typeface="Tahoma"/>
              <a:sym typeface="Tahoma"/>
            </a:endParaRPr>
          </a:p>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Let </a:t>
            </a:r>
            <a:r>
              <a:rPr b="0" i="1" lang="en-US" sz="1800" u="none" cap="none" strike="noStrike">
                <a:solidFill>
                  <a:schemeClr val="dk1"/>
                </a:solidFill>
                <a:latin typeface="Tahoma"/>
                <a:ea typeface="Tahoma"/>
                <a:cs typeface="Tahoma"/>
                <a:sym typeface="Tahoma"/>
              </a:rPr>
              <a:t>p</a:t>
            </a:r>
            <a:r>
              <a:rPr b="0" baseline="-25000" i="1" lang="en-US" sz="1800" u="none" cap="none" strike="noStrike">
                <a:solidFill>
                  <a:schemeClr val="dk1"/>
                </a:solidFill>
                <a:latin typeface="Tahoma"/>
                <a:ea typeface="Tahoma"/>
                <a:cs typeface="Tahoma"/>
                <a:sym typeface="Tahoma"/>
              </a:rPr>
              <a:t>i</a:t>
            </a:r>
            <a:r>
              <a:rPr b="0" i="0" lang="en-US" sz="1800" u="none" cap="none" strike="noStrike">
                <a:solidFill>
                  <a:schemeClr val="dk1"/>
                </a:solidFill>
                <a:latin typeface="Tahoma"/>
                <a:ea typeface="Tahoma"/>
                <a:cs typeface="Tahoma"/>
                <a:sym typeface="Tahoma"/>
              </a:rPr>
              <a:t> be the probability that an arbitrary tuple in D belongs to class C</a:t>
            </a:r>
            <a:r>
              <a:rPr b="0" baseline="-25000" i="0" lang="en-US" sz="1800" u="none" cap="none" strike="noStrike">
                <a:solidFill>
                  <a:schemeClr val="dk1"/>
                </a:solidFill>
                <a:latin typeface="Tahoma"/>
                <a:ea typeface="Tahoma"/>
                <a:cs typeface="Tahoma"/>
                <a:sym typeface="Tahoma"/>
              </a:rPr>
              <a:t>i </a:t>
            </a:r>
            <a:r>
              <a:rPr b="0" i="0" lang="en-US" sz="1800" u="none" cap="none" strike="noStrike">
                <a:solidFill>
                  <a:schemeClr val="dk1"/>
                </a:solidFill>
                <a:latin typeface="Tahoma"/>
                <a:ea typeface="Tahoma"/>
                <a:cs typeface="Tahoma"/>
                <a:sym typeface="Tahoma"/>
              </a:rPr>
              <a:t>, estimated by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Tahoma"/>
              <a:buNone/>
            </a:pPr>
            <a:r>
              <a:rPr b="0" i="1" lang="en-US" sz="1800" u="none" cap="none" strike="noStrike">
                <a:solidFill>
                  <a:schemeClr val="dk1"/>
                </a:solidFill>
                <a:latin typeface="Tahoma"/>
                <a:ea typeface="Tahoma"/>
                <a:cs typeface="Tahoma"/>
                <a:sym typeface="Tahoma"/>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Tahoma"/>
              <a:buNone/>
            </a:pPr>
            <a:r>
              <a:rPr b="0" i="1" lang="en-US" sz="1800" u="none" cap="none" strike="noStrike">
                <a:solidFill>
                  <a:schemeClr val="dk1"/>
                </a:solidFill>
                <a:latin typeface="Tahoma"/>
                <a:ea typeface="Tahoma"/>
                <a:cs typeface="Tahoma"/>
                <a:sym typeface="Tahoma"/>
              </a:rPr>
              <a:t>                            </a:t>
            </a:r>
            <a:r>
              <a:rPr b="0" i="1" lang="en-US" sz="2000" u="none" cap="none" strike="noStrike">
                <a:solidFill>
                  <a:schemeClr val="dk1"/>
                </a:solidFill>
                <a:latin typeface="Tahoma"/>
                <a:ea typeface="Tahoma"/>
                <a:cs typeface="Tahoma"/>
                <a:sym typeface="Tahoma"/>
              </a:rPr>
              <a:t> p</a:t>
            </a:r>
            <a:r>
              <a:rPr b="0" baseline="-25000" i="1" lang="en-US" sz="2000" u="none" cap="none" strike="noStrike">
                <a:solidFill>
                  <a:schemeClr val="dk1"/>
                </a:solidFill>
                <a:latin typeface="Tahoma"/>
                <a:ea typeface="Tahoma"/>
                <a:cs typeface="Tahoma"/>
                <a:sym typeface="Tahoma"/>
              </a:rPr>
              <a:t>i =</a:t>
            </a:r>
            <a:r>
              <a:rPr b="0" i="0" lang="en-US" sz="2000" u="none" cap="none" strike="noStrike">
                <a:solidFill>
                  <a:schemeClr val="dk1"/>
                </a:solidFill>
                <a:latin typeface="Tahoma"/>
                <a:ea typeface="Tahoma"/>
                <a:cs typeface="Tahoma"/>
                <a:sym typeface="Tahoma"/>
              </a:rPr>
              <a:t>|C</a:t>
            </a:r>
            <a:r>
              <a:rPr b="0" baseline="-25000" i="0" lang="en-US" sz="2000" u="none" cap="none" strike="noStrike">
                <a:solidFill>
                  <a:schemeClr val="dk1"/>
                </a:solidFill>
                <a:latin typeface="Tahoma"/>
                <a:ea typeface="Tahoma"/>
                <a:cs typeface="Tahoma"/>
                <a:sym typeface="Tahoma"/>
              </a:rPr>
              <a:t>i, D</a:t>
            </a:r>
            <a:r>
              <a:rPr b="0" i="0" lang="en-US" sz="2000" u="none" cap="none" strike="noStrike">
                <a:solidFill>
                  <a:schemeClr val="dk1"/>
                </a:solidFill>
                <a:latin typeface="Tahoma"/>
                <a:ea typeface="Tahoma"/>
                <a:cs typeface="Tahoma"/>
                <a:sym typeface="Tahoma"/>
              </a:rPr>
              <a:t>|/|D|</a:t>
            </a:r>
            <a:endParaRPr b="0" i="0" sz="2000" u="none" cap="none" strike="noStrike">
              <a:solidFill>
                <a:schemeClr val="hlink"/>
              </a:solidFill>
              <a:latin typeface="Tahoma"/>
              <a:ea typeface="Tahoma"/>
              <a:cs typeface="Tahoma"/>
              <a:sym typeface="Tahoma"/>
            </a:endParaRPr>
          </a:p>
          <a:p>
            <a:pPr indent="0" lvl="0" marL="0" marR="0" rtl="0" algn="l">
              <a:lnSpc>
                <a:spcPct val="100000"/>
              </a:lnSpc>
              <a:spcBef>
                <a:spcPts val="0"/>
              </a:spcBef>
              <a:spcAft>
                <a:spcPts val="0"/>
              </a:spcAft>
              <a:buClr>
                <a:schemeClr val="dk1"/>
              </a:buClr>
              <a:buSzPts val="1800"/>
              <a:buFont typeface="Tahoma"/>
              <a:buNone/>
            </a:pPr>
            <a:r>
              <a:t/>
            </a:r>
            <a:endParaRPr b="0" i="0" sz="1800" u="none" cap="none" strike="noStrike">
              <a:solidFill>
                <a:schemeClr val="hlink"/>
              </a:solidFill>
              <a:latin typeface="Tahoma"/>
              <a:ea typeface="Tahoma"/>
              <a:cs typeface="Tahoma"/>
              <a:sym typeface="Tahoma"/>
            </a:endParaRPr>
          </a:p>
          <a:p>
            <a:pPr indent="0" lvl="0" marL="0" marR="0" rtl="0" algn="l">
              <a:lnSpc>
                <a:spcPct val="100000"/>
              </a:lnSpc>
              <a:spcBef>
                <a:spcPts val="0"/>
              </a:spcBef>
              <a:spcAft>
                <a:spcPts val="0"/>
              </a:spcAft>
              <a:buClr>
                <a:schemeClr val="hlink"/>
              </a:buClr>
              <a:buSzPts val="1800"/>
              <a:buFont typeface="Tahoma"/>
              <a:buNone/>
            </a:pPr>
            <a:r>
              <a:rPr b="0" i="0" lang="en-US" sz="1800" u="none" cap="none" strike="noStrike">
                <a:solidFill>
                  <a:schemeClr val="hlink"/>
                </a:solidFill>
                <a:latin typeface="Tahoma"/>
                <a:ea typeface="Tahoma"/>
                <a:cs typeface="Tahoma"/>
                <a:sym typeface="Tahoma"/>
              </a:rPr>
              <a:t>Expected information</a:t>
            </a:r>
            <a:r>
              <a:rPr b="0" i="0" lang="en-US" sz="1800" u="none" cap="none" strike="noStrike">
                <a:solidFill>
                  <a:schemeClr val="dk1"/>
                </a:solidFill>
                <a:latin typeface="Tahoma"/>
                <a:ea typeface="Tahoma"/>
                <a:cs typeface="Tahoma"/>
                <a:sym typeface="Tahoma"/>
              </a:rPr>
              <a:t> (entropy) needed to classify a tuple in D:</a:t>
            </a:r>
            <a:endParaRPr b="0" i="0" sz="1800" u="none" cap="none" strike="noStrike">
              <a:solidFill>
                <a:schemeClr val="dk1"/>
              </a:solidFill>
              <a:latin typeface="Tahoma"/>
              <a:ea typeface="Tahoma"/>
              <a:cs typeface="Tahoma"/>
              <a:sym typeface="Tahoma"/>
            </a:endParaRPr>
          </a:p>
          <a:p>
            <a:pPr indent="0" lvl="0" marL="0" marR="0" rtl="0" algn="l">
              <a:lnSpc>
                <a:spcPct val="100000"/>
              </a:lnSpc>
              <a:spcBef>
                <a:spcPts val="0"/>
              </a:spcBef>
              <a:spcAft>
                <a:spcPts val="0"/>
              </a:spcAft>
              <a:buClr>
                <a:schemeClr val="dk1"/>
              </a:buClr>
              <a:buSzPts val="1800"/>
              <a:buFont typeface="Tahoma"/>
              <a:buNone/>
            </a:pPr>
            <a:r>
              <a:t/>
            </a:r>
            <a:endParaRPr b="0" i="0" sz="1800" u="none" cap="none" strike="noStrike">
              <a:solidFill>
                <a:schemeClr val="dk1"/>
              </a:solidFill>
              <a:latin typeface="Tahoma"/>
              <a:ea typeface="Tahoma"/>
              <a:cs typeface="Tahoma"/>
              <a:sym typeface="Tahoma"/>
            </a:endParaRPr>
          </a:p>
          <a:p>
            <a:pPr indent="0" lvl="0" marL="0" marR="0" rtl="0" algn="l">
              <a:lnSpc>
                <a:spcPct val="100000"/>
              </a:lnSpc>
              <a:spcBef>
                <a:spcPts val="0"/>
              </a:spcBef>
              <a:spcAft>
                <a:spcPts val="0"/>
              </a:spcAft>
              <a:buClr>
                <a:schemeClr val="dk1"/>
              </a:buClr>
              <a:buSzPts val="1800"/>
              <a:buFont typeface="Tahoma"/>
              <a:buNone/>
            </a:pPr>
            <a:r>
              <a:t/>
            </a:r>
            <a:endParaRPr b="0" i="0" sz="1800" u="none" cap="none" strike="noStrike">
              <a:solidFill>
                <a:schemeClr val="dk1"/>
              </a:solidFill>
              <a:latin typeface="Tahoma"/>
              <a:ea typeface="Tahoma"/>
              <a:cs typeface="Tahoma"/>
              <a:sym typeface="Tahoma"/>
            </a:endParaRPr>
          </a:p>
          <a:p>
            <a:pPr indent="0" lvl="0" marL="0" marR="0" rtl="0" algn="l">
              <a:lnSpc>
                <a:spcPct val="100000"/>
              </a:lnSpc>
              <a:spcBef>
                <a:spcPts val="0"/>
              </a:spcBef>
              <a:spcAft>
                <a:spcPts val="0"/>
              </a:spcAft>
              <a:buClr>
                <a:schemeClr val="dk1"/>
              </a:buClr>
              <a:buSzPts val="1800"/>
              <a:buFont typeface="Tahoma"/>
              <a:buNone/>
            </a:pPr>
            <a:r>
              <a:t/>
            </a:r>
            <a:endParaRPr b="0" i="0" sz="1800" u="none" cap="none" strike="noStrike">
              <a:solidFill>
                <a:schemeClr val="dk1"/>
              </a:solidFill>
              <a:latin typeface="Tahoma"/>
              <a:ea typeface="Tahoma"/>
              <a:cs typeface="Tahoma"/>
              <a:sym typeface="Tahoma"/>
            </a:endParaRPr>
          </a:p>
          <a:p>
            <a:pPr indent="0" lvl="0" marL="0" marR="0" rtl="0" algn="l">
              <a:lnSpc>
                <a:spcPct val="100000"/>
              </a:lnSpc>
              <a:spcBef>
                <a:spcPts val="0"/>
              </a:spcBef>
              <a:spcAft>
                <a:spcPts val="0"/>
              </a:spcAft>
              <a:buClr>
                <a:schemeClr val="hlink"/>
              </a:buClr>
              <a:buSzPts val="1800"/>
              <a:buFont typeface="Tahoma"/>
              <a:buNone/>
            </a:pPr>
            <a:r>
              <a:rPr b="0" i="0" lang="en-US" sz="1800" u="none" cap="none" strike="noStrike">
                <a:solidFill>
                  <a:schemeClr val="hlink"/>
                </a:solidFill>
                <a:latin typeface="Tahoma"/>
                <a:ea typeface="Tahoma"/>
                <a:cs typeface="Tahoma"/>
                <a:sym typeface="Tahoma"/>
              </a:rPr>
              <a:t>Information</a:t>
            </a:r>
            <a:r>
              <a:rPr b="0" i="0" lang="en-US" sz="1800" u="none" cap="none" strike="noStrike">
                <a:solidFill>
                  <a:schemeClr val="dk1"/>
                </a:solidFill>
                <a:latin typeface="Tahoma"/>
                <a:ea typeface="Tahoma"/>
                <a:cs typeface="Tahoma"/>
                <a:sym typeface="Tahoma"/>
              </a:rPr>
              <a:t> needed (after using A to split D into v partitions) to classify 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Tahoma"/>
              <a:buNone/>
            </a:pPr>
            <a:r>
              <a:t/>
            </a:r>
            <a:endParaRPr b="0" i="0" sz="1800" u="none" cap="none" strike="noStrike">
              <a:solidFill>
                <a:schemeClr val="dk1"/>
              </a:solidFill>
              <a:latin typeface="Tahoma"/>
              <a:ea typeface="Tahoma"/>
              <a:cs typeface="Tahoma"/>
              <a:sym typeface="Tahoma"/>
            </a:endParaRPr>
          </a:p>
          <a:p>
            <a:pPr indent="0" lvl="0" marL="0" marR="0" rtl="0" algn="l">
              <a:lnSpc>
                <a:spcPct val="100000"/>
              </a:lnSpc>
              <a:spcBef>
                <a:spcPts val="0"/>
              </a:spcBef>
              <a:spcAft>
                <a:spcPts val="0"/>
              </a:spcAft>
              <a:buClr>
                <a:schemeClr val="dk1"/>
              </a:buClr>
              <a:buSzPts val="3600"/>
              <a:buFont typeface="Tahoma"/>
              <a:buNone/>
            </a:pPr>
            <a:r>
              <a:t/>
            </a:r>
            <a:endParaRPr b="0" i="0" sz="3600" u="none" cap="none" strike="noStrike">
              <a:solidFill>
                <a:schemeClr val="dk1"/>
              </a:solidFill>
              <a:latin typeface="Tahoma"/>
              <a:ea typeface="Tahoma"/>
              <a:cs typeface="Tahoma"/>
              <a:sym typeface="Tahoma"/>
            </a:endParaRPr>
          </a:p>
          <a:p>
            <a:pPr indent="0" lvl="0" marL="0" marR="0" rtl="0" algn="l">
              <a:lnSpc>
                <a:spcPct val="100000"/>
              </a:lnSpc>
              <a:spcBef>
                <a:spcPts val="0"/>
              </a:spcBef>
              <a:spcAft>
                <a:spcPts val="0"/>
              </a:spcAft>
              <a:buClr>
                <a:schemeClr val="dk1"/>
              </a:buClr>
              <a:buSzPts val="1800"/>
              <a:buFont typeface="Tahoma"/>
              <a:buNone/>
            </a:pPr>
            <a:r>
              <a:t/>
            </a:r>
            <a:endParaRPr b="0" i="0" sz="1800" u="none" cap="none" strike="noStrike">
              <a:solidFill>
                <a:schemeClr val="hlink"/>
              </a:solidFill>
              <a:latin typeface="Tahoma"/>
              <a:ea typeface="Tahoma"/>
              <a:cs typeface="Tahoma"/>
              <a:sym typeface="Tahoma"/>
            </a:endParaRPr>
          </a:p>
          <a:p>
            <a:pPr indent="0" lvl="0" marL="0" marR="0" rtl="0" algn="l">
              <a:lnSpc>
                <a:spcPct val="100000"/>
              </a:lnSpc>
              <a:spcBef>
                <a:spcPts val="0"/>
              </a:spcBef>
              <a:spcAft>
                <a:spcPts val="0"/>
              </a:spcAft>
              <a:buClr>
                <a:schemeClr val="hlink"/>
              </a:buClr>
              <a:buSzPts val="1800"/>
              <a:buFont typeface="Tahoma"/>
              <a:buNone/>
            </a:pPr>
            <a:r>
              <a:rPr b="0" i="0" lang="en-US" sz="1800" u="none" cap="none" strike="noStrike">
                <a:solidFill>
                  <a:schemeClr val="hlink"/>
                </a:solidFill>
                <a:latin typeface="Tahoma"/>
                <a:ea typeface="Tahoma"/>
                <a:cs typeface="Tahoma"/>
                <a:sym typeface="Tahoma"/>
              </a:rPr>
              <a:t>Information gained</a:t>
            </a:r>
            <a:r>
              <a:rPr b="0" i="0" lang="en-US" sz="1800" u="none" cap="none" strike="noStrike">
                <a:solidFill>
                  <a:schemeClr val="dk1"/>
                </a:solidFill>
                <a:latin typeface="Tahoma"/>
                <a:ea typeface="Tahoma"/>
                <a:cs typeface="Tahoma"/>
                <a:sym typeface="Tahoma"/>
              </a:rPr>
              <a:t> by branching on attribute 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Tahoma"/>
              <a:buNone/>
            </a:pPr>
            <a:r>
              <a:t/>
            </a:r>
            <a:endParaRPr b="0" i="0" sz="1800" u="none" cap="none" strike="noStrike">
              <a:solidFill>
                <a:schemeClr val="dk1"/>
              </a:solidFill>
              <a:latin typeface="Tahoma"/>
              <a:ea typeface="Tahoma"/>
              <a:cs typeface="Tahoma"/>
              <a:sym typeface="Tahoma"/>
            </a:endParaRPr>
          </a:p>
          <a:p>
            <a:pPr indent="0" lvl="0" marL="45720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a:p>
            <a:pPr indent="-330200" lvl="0" marL="342900" marR="0" rtl="0" algn="l">
              <a:lnSpc>
                <a:spcPct val="100000"/>
              </a:lnSpc>
              <a:spcBef>
                <a:spcPts val="0"/>
              </a:spcBef>
              <a:spcAft>
                <a:spcPts val="0"/>
              </a:spcAft>
              <a:buClr>
                <a:schemeClr val="folHlink"/>
              </a:buClr>
              <a:buSzPts val="1240"/>
              <a:buFont typeface="Noto Sans Symbols"/>
              <a:buChar char="■"/>
            </a:pPr>
            <a:r>
              <a:rPr b="0" i="0" lang="en-US" sz="2200" u="none" cap="none" strike="noStrike">
                <a:solidFill>
                  <a:schemeClr val="dk1"/>
                </a:solidFill>
                <a:latin typeface="Tahoma"/>
                <a:ea typeface="Tahoma"/>
                <a:cs typeface="Tahoma"/>
                <a:sym typeface="Tahoma"/>
              </a:rPr>
              <a:t>Select the attribute with the highest information gain.</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ahoma"/>
              <a:ea typeface="Tahoma"/>
              <a:cs typeface="Tahoma"/>
              <a:sym typeface="Tahoma"/>
            </a:endParaRPr>
          </a:p>
        </p:txBody>
      </p:sp>
      <p:pic>
        <p:nvPicPr>
          <p:cNvPr id="249" name="Google Shape;249;p17"/>
          <p:cNvPicPr preferRelativeResize="0"/>
          <p:nvPr/>
        </p:nvPicPr>
        <p:blipFill rotWithShape="1">
          <a:blip r:embed="rId3">
            <a:alphaModFix/>
          </a:blip>
          <a:srcRect b="0" l="0" r="0" t="0"/>
          <a:stretch/>
        </p:blipFill>
        <p:spPr>
          <a:xfrm>
            <a:off x="2362200" y="3048000"/>
            <a:ext cx="3317877" cy="850900"/>
          </a:xfrm>
          <a:prstGeom prst="rect">
            <a:avLst/>
          </a:prstGeom>
          <a:noFill/>
          <a:ln>
            <a:noFill/>
          </a:ln>
        </p:spPr>
      </p:pic>
      <p:pic>
        <p:nvPicPr>
          <p:cNvPr id="250" name="Google Shape;250;p17"/>
          <p:cNvPicPr preferRelativeResize="0"/>
          <p:nvPr/>
        </p:nvPicPr>
        <p:blipFill rotWithShape="1">
          <a:blip r:embed="rId4">
            <a:alphaModFix/>
          </a:blip>
          <a:srcRect b="0" l="0" r="0" t="0"/>
          <a:stretch/>
        </p:blipFill>
        <p:spPr>
          <a:xfrm>
            <a:off x="2362200" y="4232275"/>
            <a:ext cx="3178175" cy="949325"/>
          </a:xfrm>
          <a:prstGeom prst="rect">
            <a:avLst/>
          </a:prstGeom>
          <a:noFill/>
          <a:ln>
            <a:noFill/>
          </a:ln>
        </p:spPr>
      </p:pic>
      <p:pic>
        <p:nvPicPr>
          <p:cNvPr id="251" name="Google Shape;251;p17"/>
          <p:cNvPicPr preferRelativeResize="0"/>
          <p:nvPr/>
        </p:nvPicPr>
        <p:blipFill rotWithShape="1">
          <a:blip r:embed="rId5">
            <a:alphaModFix/>
          </a:blip>
          <a:srcRect b="0" l="0" r="0" t="0"/>
          <a:stretch/>
        </p:blipFill>
        <p:spPr>
          <a:xfrm>
            <a:off x="2133600" y="5572125"/>
            <a:ext cx="4138613" cy="536575"/>
          </a:xfrm>
          <a:prstGeom prst="rect">
            <a:avLst/>
          </a:prstGeom>
          <a:noFill/>
          <a:ln>
            <a:noFill/>
          </a:ln>
        </p:spPr>
      </p:pic>
      <p:pic>
        <p:nvPicPr>
          <p:cNvPr id="252" name="Google Shape;252;p17"/>
          <p:cNvPicPr preferRelativeResize="0"/>
          <p:nvPr/>
        </p:nvPicPr>
        <p:blipFill rotWithShape="1">
          <a:blip r:embed="rId6">
            <a:alphaModFix/>
          </a:blip>
          <a:srcRect b="0" l="0" r="0" t="0"/>
          <a:stretch/>
        </p:blipFill>
        <p:spPr>
          <a:xfrm>
            <a:off x="457200" y="152397"/>
            <a:ext cx="7867650" cy="1408100"/>
          </a:xfrm>
          <a:prstGeom prst="rect">
            <a:avLst/>
          </a:prstGeom>
          <a:noFill/>
          <a:ln>
            <a:noFill/>
          </a:ln>
        </p:spPr>
      </p:pic>
      <p:sp>
        <p:nvSpPr>
          <p:cNvPr id="253" name="Google Shape;253;p17"/>
          <p:cNvSpPr txBox="1"/>
          <p:nvPr/>
        </p:nvSpPr>
        <p:spPr>
          <a:xfrm>
            <a:off x="-1600200" y="-76200"/>
            <a:ext cx="71277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chemeClr val="dk2"/>
                </a:solidFill>
                <a:latin typeface="Tahoma"/>
                <a:ea typeface="Tahoma"/>
                <a:cs typeface="Tahoma"/>
                <a:sym typeface="Tahoma"/>
              </a:rPr>
              <a:t>Information Gain (ID3)</a:t>
            </a:r>
            <a:endParaRPr b="0" i="0" sz="300" u="none" cap="none" strike="noStrike">
              <a:solidFill>
                <a:schemeClr val="dk1"/>
              </a:solidFill>
              <a:latin typeface="Arial"/>
              <a:ea typeface="Arial"/>
              <a:cs typeface="Arial"/>
              <a:sym typeface="Arial"/>
            </a:endParaRPr>
          </a:p>
        </p:txBody>
      </p:sp>
    </p:spTree>
  </p:cSld>
  <p:clrMapOvr>
    <a:masterClrMapping/>
  </p:clrMapOvr>
  <p:transition>
    <p:zoom dir="o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18"/>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cap="none" strike="noStrike">
                <a:solidFill>
                  <a:schemeClr val="dk1"/>
                </a:solidFill>
                <a:latin typeface="Tahoma"/>
                <a:ea typeface="Tahoma"/>
                <a:cs typeface="Tahoma"/>
                <a:sym typeface="Tahoma"/>
              </a:rPr>
              <a:t>‹#›</a:t>
            </a:fld>
            <a:endParaRPr b="0" i="0" sz="1400" u="none" cap="none" strike="noStrike">
              <a:solidFill>
                <a:srgbClr val="000000"/>
              </a:solidFill>
              <a:latin typeface="Arial"/>
              <a:ea typeface="Arial"/>
              <a:cs typeface="Arial"/>
              <a:sym typeface="Arial"/>
            </a:endParaRPr>
          </a:p>
        </p:txBody>
      </p:sp>
      <p:pic>
        <p:nvPicPr>
          <p:cNvPr id="259" name="Google Shape;259;p18"/>
          <p:cNvPicPr preferRelativeResize="0"/>
          <p:nvPr/>
        </p:nvPicPr>
        <p:blipFill rotWithShape="1">
          <a:blip r:embed="rId3">
            <a:alphaModFix/>
          </a:blip>
          <a:srcRect b="0" l="0" r="0" t="0"/>
          <a:stretch/>
        </p:blipFill>
        <p:spPr>
          <a:xfrm>
            <a:off x="25400" y="685800"/>
            <a:ext cx="8936037" cy="5600700"/>
          </a:xfrm>
          <a:prstGeom prst="rect">
            <a:avLst/>
          </a:prstGeom>
          <a:noFill/>
          <a:ln>
            <a:noFill/>
          </a:ln>
        </p:spPr>
      </p:pic>
      <p:sp>
        <p:nvSpPr>
          <p:cNvPr id="260" name="Google Shape;260;p18"/>
          <p:cNvSpPr txBox="1"/>
          <p:nvPr/>
        </p:nvSpPr>
        <p:spPr>
          <a:xfrm>
            <a:off x="369887" y="196850"/>
            <a:ext cx="8229600" cy="37465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2"/>
              </a:buClr>
              <a:buSzPts val="3200"/>
              <a:buFont typeface="Tahoma"/>
              <a:buNone/>
            </a:pPr>
            <a:r>
              <a:rPr b="1" i="0" lang="en-US" sz="3200" u="none" cap="none" strike="noStrike">
                <a:solidFill>
                  <a:schemeClr val="dk2"/>
                </a:solidFill>
                <a:latin typeface="Tahoma"/>
                <a:ea typeface="Tahoma"/>
                <a:cs typeface="Tahoma"/>
                <a:sym typeface="Tahoma"/>
              </a:rPr>
              <a:t>Example: Information Gain</a:t>
            </a:r>
            <a:endParaRPr b="0" i="0" sz="1400" u="none" cap="none" strike="noStrike">
              <a:solidFill>
                <a:srgbClr val="000000"/>
              </a:solidFill>
              <a:latin typeface="Arial"/>
              <a:ea typeface="Arial"/>
              <a:cs typeface="Arial"/>
              <a:sym typeface="Arial"/>
            </a:endParaRPr>
          </a:p>
        </p:txBody>
      </p:sp>
    </p:spTree>
  </p:cSld>
  <p:clrMapOvr>
    <a:masterClrMapping/>
  </p:clrMapOvr>
  <p:transition>
    <p:zoom dir="o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19"/>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cap="none" strike="noStrike">
                <a:solidFill>
                  <a:schemeClr val="dk1"/>
                </a:solidFill>
                <a:latin typeface="Tahoma"/>
                <a:ea typeface="Tahoma"/>
                <a:cs typeface="Tahoma"/>
                <a:sym typeface="Tahoma"/>
              </a:rPr>
              <a:t>‹#›</a:t>
            </a:fld>
            <a:endParaRPr b="0" i="0" sz="1400" u="none" cap="none" strike="noStrike">
              <a:solidFill>
                <a:srgbClr val="000000"/>
              </a:solidFill>
              <a:latin typeface="Arial"/>
              <a:ea typeface="Arial"/>
              <a:cs typeface="Arial"/>
              <a:sym typeface="Arial"/>
            </a:endParaRPr>
          </a:p>
        </p:txBody>
      </p:sp>
      <p:sp>
        <p:nvSpPr>
          <p:cNvPr id="266" name="Google Shape;266;p19"/>
          <p:cNvSpPr txBox="1"/>
          <p:nvPr/>
        </p:nvSpPr>
        <p:spPr>
          <a:xfrm>
            <a:off x="-3238500" y="2092600"/>
            <a:ext cx="8458200" cy="4953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ahoma"/>
              <a:ea typeface="Tahoma"/>
              <a:cs typeface="Tahoma"/>
              <a:sym typeface="Tahoma"/>
            </a:endParaRPr>
          </a:p>
        </p:txBody>
      </p:sp>
      <p:sp>
        <p:nvSpPr>
          <p:cNvPr id="267" name="Google Shape;267;p19"/>
          <p:cNvSpPr txBox="1"/>
          <p:nvPr/>
        </p:nvSpPr>
        <p:spPr>
          <a:xfrm>
            <a:off x="369887" y="196850"/>
            <a:ext cx="8229600" cy="10668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2"/>
              </a:buClr>
              <a:buSzPts val="3200"/>
              <a:buFont typeface="Tahoma"/>
              <a:buNone/>
            </a:pPr>
            <a:r>
              <a:rPr b="1" i="0" lang="en-US" sz="3200" u="none" cap="none" strike="noStrike">
                <a:solidFill>
                  <a:schemeClr val="dk2"/>
                </a:solidFill>
                <a:latin typeface="Tahoma"/>
                <a:ea typeface="Tahoma"/>
                <a:cs typeface="Tahoma"/>
                <a:sym typeface="Tahoma"/>
              </a:rPr>
              <a:t>Example: Information Gain</a:t>
            </a:r>
            <a:endParaRPr b="0" i="0" sz="1400" u="none" cap="none" strike="noStrike">
              <a:solidFill>
                <a:srgbClr val="000000"/>
              </a:solidFill>
              <a:latin typeface="Arial"/>
              <a:ea typeface="Arial"/>
              <a:cs typeface="Arial"/>
              <a:sym typeface="Arial"/>
            </a:endParaRPr>
          </a:p>
        </p:txBody>
      </p:sp>
      <p:pic>
        <p:nvPicPr>
          <p:cNvPr id="268" name="Google Shape;268;p19"/>
          <p:cNvPicPr preferRelativeResize="0"/>
          <p:nvPr/>
        </p:nvPicPr>
        <p:blipFill rotWithShape="1">
          <a:blip r:embed="rId3">
            <a:alphaModFix/>
          </a:blip>
          <a:srcRect b="0" l="0" r="0" t="0"/>
          <a:stretch/>
        </p:blipFill>
        <p:spPr>
          <a:xfrm>
            <a:off x="152400" y="1271777"/>
            <a:ext cx="9144000" cy="1571245"/>
          </a:xfrm>
          <a:prstGeom prst="rect">
            <a:avLst/>
          </a:prstGeom>
          <a:noFill/>
          <a:ln>
            <a:noFill/>
          </a:ln>
        </p:spPr>
      </p:pic>
      <p:pic>
        <p:nvPicPr>
          <p:cNvPr id="269" name="Google Shape;269;p19"/>
          <p:cNvPicPr preferRelativeResize="0"/>
          <p:nvPr/>
        </p:nvPicPr>
        <p:blipFill rotWithShape="1">
          <a:blip r:embed="rId4">
            <a:alphaModFix/>
          </a:blip>
          <a:srcRect b="0" l="0" r="0" t="0"/>
          <a:stretch/>
        </p:blipFill>
        <p:spPr>
          <a:xfrm>
            <a:off x="47625" y="1643063"/>
            <a:ext cx="1885950" cy="371475"/>
          </a:xfrm>
          <a:prstGeom prst="rect">
            <a:avLst/>
          </a:prstGeom>
          <a:noFill/>
          <a:ln>
            <a:noFill/>
          </a:ln>
        </p:spPr>
      </p:pic>
      <p:pic>
        <p:nvPicPr>
          <p:cNvPr id="270" name="Google Shape;270;p19"/>
          <p:cNvPicPr preferRelativeResize="0"/>
          <p:nvPr/>
        </p:nvPicPr>
        <p:blipFill rotWithShape="1">
          <a:blip r:embed="rId5">
            <a:alphaModFix/>
          </a:blip>
          <a:srcRect b="0" l="0" r="0" t="0"/>
          <a:stretch/>
        </p:blipFill>
        <p:spPr>
          <a:xfrm>
            <a:off x="76200" y="3657600"/>
            <a:ext cx="4114800" cy="689725"/>
          </a:xfrm>
          <a:prstGeom prst="rect">
            <a:avLst/>
          </a:prstGeom>
          <a:noFill/>
          <a:ln>
            <a:noFill/>
          </a:ln>
        </p:spPr>
      </p:pic>
      <p:pic>
        <p:nvPicPr>
          <p:cNvPr id="271" name="Google Shape;271;p19"/>
          <p:cNvPicPr preferRelativeResize="0"/>
          <p:nvPr/>
        </p:nvPicPr>
        <p:blipFill rotWithShape="1">
          <a:blip r:embed="rId6">
            <a:alphaModFix/>
          </a:blip>
          <a:srcRect b="0" l="0" r="0" t="0"/>
          <a:stretch/>
        </p:blipFill>
        <p:spPr>
          <a:xfrm>
            <a:off x="15875" y="2843021"/>
            <a:ext cx="2651123" cy="819325"/>
          </a:xfrm>
          <a:prstGeom prst="rect">
            <a:avLst/>
          </a:prstGeom>
          <a:noFill/>
          <a:ln>
            <a:noFill/>
          </a:ln>
        </p:spPr>
      </p:pic>
      <p:pic>
        <p:nvPicPr>
          <p:cNvPr id="272" name="Google Shape;272;p19"/>
          <p:cNvPicPr preferRelativeResize="0"/>
          <p:nvPr/>
        </p:nvPicPr>
        <p:blipFill rotWithShape="1">
          <a:blip r:embed="rId7">
            <a:alphaModFix/>
          </a:blip>
          <a:srcRect b="0" l="0" r="0" t="0"/>
          <a:stretch/>
        </p:blipFill>
        <p:spPr>
          <a:xfrm>
            <a:off x="76200" y="4347325"/>
            <a:ext cx="7775950" cy="2594525"/>
          </a:xfrm>
          <a:prstGeom prst="rect">
            <a:avLst/>
          </a:prstGeom>
          <a:noFill/>
          <a:ln>
            <a:noFill/>
          </a:ln>
        </p:spPr>
      </p:pic>
    </p:spTree>
  </p:cSld>
  <p:clrMapOvr>
    <a:masterClrMapping/>
  </p:clrMapOvr>
  <p:transition>
    <p:zoom dir="o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71"/>
                                        </p:tgtEl>
                                        <p:attrNameLst>
                                          <p:attrName>style.visibility</p:attrName>
                                        </p:attrNameLst>
                                      </p:cBhvr>
                                      <p:to>
                                        <p:strVal val="visible"/>
                                      </p:to>
                                    </p:set>
                                    <p:anim calcmode="lin" valueType="num">
                                      <p:cBhvr additive="base">
                                        <p:cTn dur="1000"/>
                                        <p:tgtEl>
                                          <p:spTgt spid="271"/>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70"/>
                                        </p:tgtEl>
                                        <p:attrNameLst>
                                          <p:attrName>style.visibility</p:attrName>
                                        </p:attrNameLst>
                                      </p:cBhvr>
                                      <p:to>
                                        <p:strVal val="visible"/>
                                      </p:to>
                                    </p:set>
                                    <p:anim calcmode="lin" valueType="num">
                                      <p:cBhvr additive="base">
                                        <p:cTn dur="1000"/>
                                        <p:tgtEl>
                                          <p:spTgt spid="270"/>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72"/>
                                        </p:tgtEl>
                                        <p:attrNameLst>
                                          <p:attrName>style.visibility</p:attrName>
                                        </p:attrNameLst>
                                      </p:cBhvr>
                                      <p:to>
                                        <p:strVal val="visible"/>
                                      </p:to>
                                    </p:set>
                                    <p:anim calcmode="lin" valueType="num">
                                      <p:cBhvr additive="base">
                                        <p:cTn dur="1000"/>
                                        <p:tgtEl>
                                          <p:spTgt spid="272"/>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26" name="Shape 126"/>
        <p:cNvGrpSpPr/>
        <p:nvPr/>
      </p:nvGrpSpPr>
      <p:grpSpPr>
        <a:xfrm>
          <a:off x="0" y="0"/>
          <a:ext cx="0" cy="0"/>
          <a:chOff x="0" y="0"/>
          <a:chExt cx="0" cy="0"/>
        </a:xfrm>
      </p:grpSpPr>
      <p:sp>
        <p:nvSpPr>
          <p:cNvPr id="127" name="Google Shape;127;p2"/>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cap="none" strike="noStrike">
                <a:solidFill>
                  <a:schemeClr val="dk1"/>
                </a:solidFill>
                <a:latin typeface="Tahoma"/>
                <a:ea typeface="Tahoma"/>
                <a:cs typeface="Tahoma"/>
                <a:sym typeface="Tahoma"/>
              </a:rPr>
              <a:t>‹#›</a:t>
            </a:fld>
            <a:endParaRPr b="0" i="0" sz="1400" u="none" cap="none" strike="noStrike">
              <a:solidFill>
                <a:srgbClr val="000000"/>
              </a:solidFill>
              <a:latin typeface="Arial"/>
              <a:ea typeface="Arial"/>
              <a:cs typeface="Arial"/>
              <a:sym typeface="Arial"/>
            </a:endParaRPr>
          </a:p>
        </p:txBody>
      </p:sp>
      <p:sp>
        <p:nvSpPr>
          <p:cNvPr id="128" name="Google Shape;128;p2"/>
          <p:cNvSpPr txBox="1"/>
          <p:nvPr>
            <p:ph idx="1" type="body"/>
          </p:nvPr>
        </p:nvSpPr>
        <p:spPr>
          <a:xfrm>
            <a:off x="381000" y="1447800"/>
            <a:ext cx="8305800" cy="5029200"/>
          </a:xfrm>
          <a:prstGeom prst="rect">
            <a:avLst/>
          </a:prstGeom>
          <a:noFill/>
          <a:ln>
            <a:noFill/>
          </a:ln>
        </p:spPr>
        <p:txBody>
          <a:bodyPr anchorCtr="0" anchor="t" bIns="46025" lIns="92075" spcFirstLastPara="1" rIns="92075" wrap="square" tIns="46025">
            <a:noAutofit/>
          </a:bodyPr>
          <a:lstStyle/>
          <a:p>
            <a:pPr indent="-342900" lvl="0" marL="342900" rtl="0" algn="l">
              <a:lnSpc>
                <a:spcPct val="90000"/>
              </a:lnSpc>
              <a:spcBef>
                <a:spcPts val="0"/>
              </a:spcBef>
              <a:spcAft>
                <a:spcPts val="0"/>
              </a:spcAft>
              <a:buClr>
                <a:schemeClr val="folHlink"/>
              </a:buClr>
              <a:buSzPts val="1440"/>
              <a:buFont typeface="Noto Sans Symbols"/>
              <a:buChar char="■"/>
            </a:pPr>
            <a:r>
              <a:rPr b="0" i="0" lang="en-US" sz="2400" u="none">
                <a:solidFill>
                  <a:schemeClr val="hlink"/>
                </a:solidFill>
                <a:latin typeface="Tahoma"/>
                <a:ea typeface="Tahoma"/>
                <a:cs typeface="Tahoma"/>
                <a:sym typeface="Tahoma"/>
              </a:rPr>
              <a:t>Classification</a:t>
            </a:r>
            <a:r>
              <a:rPr b="0" i="0" lang="en-US" sz="2000" u="none">
                <a:solidFill>
                  <a:schemeClr val="dk1"/>
                </a:solidFill>
                <a:latin typeface="Tahoma"/>
                <a:ea typeface="Tahoma"/>
                <a:cs typeface="Tahoma"/>
                <a:sym typeface="Tahoma"/>
              </a:rPr>
              <a:t>  </a:t>
            </a:r>
            <a:endParaRPr b="0" i="0" sz="2000" u="none">
              <a:solidFill>
                <a:schemeClr val="dk1"/>
              </a:solidFill>
              <a:latin typeface="Tahoma"/>
              <a:ea typeface="Tahoma"/>
              <a:cs typeface="Tahoma"/>
              <a:sym typeface="Tahoma"/>
            </a:endParaRPr>
          </a:p>
          <a:p>
            <a:pPr indent="-285750" lvl="1" marL="742950" rtl="0" algn="l">
              <a:lnSpc>
                <a:spcPct val="90000"/>
              </a:lnSpc>
              <a:spcBef>
                <a:spcPts val="480"/>
              </a:spcBef>
              <a:spcAft>
                <a:spcPts val="0"/>
              </a:spcAft>
              <a:buClr>
                <a:schemeClr val="hlink"/>
              </a:buClr>
              <a:buSzPts val="1320"/>
              <a:buFont typeface="Noto Sans Symbols"/>
              <a:buChar char="■"/>
            </a:pPr>
            <a:r>
              <a:rPr lang="en-US" sz="2400"/>
              <a:t>A process of finding a model that describes and distinguishes the data classes.</a:t>
            </a:r>
            <a:endParaRPr sz="2400"/>
          </a:p>
          <a:p>
            <a:pPr indent="-285750" lvl="1" marL="742950" rtl="0" algn="l">
              <a:lnSpc>
                <a:spcPct val="90000"/>
              </a:lnSpc>
              <a:spcBef>
                <a:spcPts val="480"/>
              </a:spcBef>
              <a:spcAft>
                <a:spcPts val="0"/>
              </a:spcAft>
              <a:buClr>
                <a:schemeClr val="hlink"/>
              </a:buClr>
              <a:buSzPts val="1320"/>
              <a:buFont typeface="Noto Sans Symbols"/>
              <a:buChar char="■"/>
            </a:pPr>
            <a:r>
              <a:rPr b="0" i="0" lang="en-US" sz="2400" u="none">
                <a:solidFill>
                  <a:schemeClr val="dk1"/>
                </a:solidFill>
                <a:latin typeface="Tahoma"/>
                <a:ea typeface="Tahoma"/>
                <a:cs typeface="Tahoma"/>
                <a:sym typeface="Tahoma"/>
              </a:rPr>
              <a:t>predicts categorical class labels (discrete or nominal)</a:t>
            </a:r>
            <a:endParaRPr b="0" i="0" sz="2400" u="none">
              <a:solidFill>
                <a:schemeClr val="dk1"/>
              </a:solidFill>
              <a:latin typeface="Tahoma"/>
              <a:ea typeface="Tahoma"/>
              <a:cs typeface="Tahoma"/>
              <a:sym typeface="Tahoma"/>
            </a:endParaRPr>
          </a:p>
          <a:p>
            <a:pPr indent="0" lvl="0" marL="914400" rtl="0" algn="l">
              <a:lnSpc>
                <a:spcPct val="90000"/>
              </a:lnSpc>
              <a:spcBef>
                <a:spcPts val="480"/>
              </a:spcBef>
              <a:spcAft>
                <a:spcPts val="0"/>
              </a:spcAft>
              <a:buSzPts val="1080"/>
              <a:buNone/>
            </a:pPr>
            <a:r>
              <a:t/>
            </a:r>
            <a:endParaRPr sz="2400"/>
          </a:p>
          <a:p>
            <a:pPr indent="-342900" lvl="0" marL="342900" rtl="0" algn="l">
              <a:lnSpc>
                <a:spcPct val="90000"/>
              </a:lnSpc>
              <a:spcBef>
                <a:spcPts val="480"/>
              </a:spcBef>
              <a:spcAft>
                <a:spcPts val="0"/>
              </a:spcAft>
              <a:buClr>
                <a:schemeClr val="folHlink"/>
              </a:buClr>
              <a:buSzPts val="1440"/>
              <a:buFont typeface="Noto Sans Symbols"/>
              <a:buChar char="■"/>
            </a:pPr>
            <a:r>
              <a:rPr b="0" i="0" lang="en-US" sz="2400" u="none">
                <a:solidFill>
                  <a:schemeClr val="dk1"/>
                </a:solidFill>
                <a:latin typeface="Tahoma"/>
                <a:ea typeface="Tahoma"/>
                <a:cs typeface="Tahoma"/>
                <a:sym typeface="Tahoma"/>
              </a:rPr>
              <a:t>Typical applications</a:t>
            </a:r>
            <a:endParaRPr b="0" i="0" sz="2400" u="none">
              <a:solidFill>
                <a:schemeClr val="dk1"/>
              </a:solidFill>
              <a:latin typeface="Tahoma"/>
              <a:ea typeface="Tahoma"/>
              <a:cs typeface="Tahoma"/>
              <a:sym typeface="Tahoma"/>
            </a:endParaRPr>
          </a:p>
          <a:p>
            <a:pPr indent="-285750" lvl="1" marL="742950" rtl="0" algn="l">
              <a:lnSpc>
                <a:spcPct val="90000"/>
              </a:lnSpc>
              <a:spcBef>
                <a:spcPts val="480"/>
              </a:spcBef>
              <a:spcAft>
                <a:spcPts val="0"/>
              </a:spcAft>
              <a:buClr>
                <a:srgbClr val="0000CC"/>
              </a:buClr>
              <a:buSzPts val="1320"/>
              <a:buFont typeface="Noto Sans Symbols"/>
              <a:buChar char="■"/>
            </a:pPr>
            <a:r>
              <a:rPr b="0" i="0" lang="en-US" sz="2400" u="none">
                <a:solidFill>
                  <a:schemeClr val="dk1"/>
                </a:solidFill>
                <a:latin typeface="Tahoma"/>
                <a:ea typeface="Tahoma"/>
                <a:cs typeface="Tahoma"/>
                <a:sym typeface="Tahoma"/>
              </a:rPr>
              <a:t>Credit approval</a:t>
            </a:r>
            <a:endParaRPr b="0" i="0" sz="2400" u="none">
              <a:solidFill>
                <a:schemeClr val="dk1"/>
              </a:solidFill>
              <a:latin typeface="Tahoma"/>
              <a:ea typeface="Tahoma"/>
              <a:cs typeface="Tahoma"/>
              <a:sym typeface="Tahoma"/>
            </a:endParaRPr>
          </a:p>
          <a:p>
            <a:pPr indent="-285750" lvl="1" marL="742950" rtl="0" algn="l">
              <a:lnSpc>
                <a:spcPct val="90000"/>
              </a:lnSpc>
              <a:spcBef>
                <a:spcPts val="480"/>
              </a:spcBef>
              <a:spcAft>
                <a:spcPts val="0"/>
              </a:spcAft>
              <a:buClr>
                <a:srgbClr val="0000CC"/>
              </a:buClr>
              <a:buSzPts val="1320"/>
              <a:buFont typeface="Noto Sans Symbols"/>
              <a:buChar char="■"/>
            </a:pPr>
            <a:r>
              <a:rPr b="0" i="0" lang="en-US" sz="2400" u="none">
                <a:solidFill>
                  <a:schemeClr val="dk1"/>
                </a:solidFill>
                <a:latin typeface="Tahoma"/>
                <a:ea typeface="Tahoma"/>
                <a:cs typeface="Tahoma"/>
                <a:sym typeface="Tahoma"/>
              </a:rPr>
              <a:t>Target marketing</a:t>
            </a:r>
            <a:endParaRPr b="0" i="0" sz="2400" u="none">
              <a:solidFill>
                <a:schemeClr val="dk1"/>
              </a:solidFill>
              <a:latin typeface="Tahoma"/>
              <a:ea typeface="Tahoma"/>
              <a:cs typeface="Tahoma"/>
              <a:sym typeface="Tahoma"/>
            </a:endParaRPr>
          </a:p>
          <a:p>
            <a:pPr indent="-285750" lvl="1" marL="742950" rtl="0" algn="l">
              <a:lnSpc>
                <a:spcPct val="90000"/>
              </a:lnSpc>
              <a:spcBef>
                <a:spcPts val="480"/>
              </a:spcBef>
              <a:spcAft>
                <a:spcPts val="0"/>
              </a:spcAft>
              <a:buClr>
                <a:srgbClr val="0000CC"/>
              </a:buClr>
              <a:buSzPts val="1320"/>
              <a:buFont typeface="Noto Sans Symbols"/>
              <a:buChar char="■"/>
            </a:pPr>
            <a:r>
              <a:rPr b="0" i="0" lang="en-US" sz="2400" u="none">
                <a:solidFill>
                  <a:schemeClr val="dk1"/>
                </a:solidFill>
                <a:latin typeface="Tahoma"/>
                <a:ea typeface="Tahoma"/>
                <a:cs typeface="Tahoma"/>
                <a:sym typeface="Tahoma"/>
              </a:rPr>
              <a:t>Medical diagnosis</a:t>
            </a:r>
            <a:endParaRPr b="0" i="0" sz="2400" u="none">
              <a:solidFill>
                <a:schemeClr val="dk1"/>
              </a:solidFill>
              <a:latin typeface="Tahoma"/>
              <a:ea typeface="Tahoma"/>
              <a:cs typeface="Tahoma"/>
              <a:sym typeface="Tahoma"/>
            </a:endParaRPr>
          </a:p>
          <a:p>
            <a:pPr indent="-285750" lvl="1" marL="742950" rtl="0" algn="l">
              <a:lnSpc>
                <a:spcPct val="90000"/>
              </a:lnSpc>
              <a:spcBef>
                <a:spcPts val="480"/>
              </a:spcBef>
              <a:spcAft>
                <a:spcPts val="0"/>
              </a:spcAft>
              <a:buClr>
                <a:srgbClr val="0000CC"/>
              </a:buClr>
              <a:buSzPts val="1320"/>
              <a:buFont typeface="Noto Sans Symbols"/>
              <a:buChar char="■"/>
            </a:pPr>
            <a:r>
              <a:rPr b="0" i="0" lang="en-US" sz="2400" u="none">
                <a:solidFill>
                  <a:schemeClr val="dk1"/>
                </a:solidFill>
                <a:latin typeface="Tahoma"/>
                <a:ea typeface="Tahoma"/>
                <a:cs typeface="Tahoma"/>
                <a:sym typeface="Tahoma"/>
              </a:rPr>
              <a:t>Fraud detection</a:t>
            </a:r>
            <a:endParaRPr b="0" i="0" sz="2400" u="none">
              <a:solidFill>
                <a:schemeClr val="dk1"/>
              </a:solidFill>
              <a:latin typeface="Tahoma"/>
              <a:ea typeface="Tahoma"/>
              <a:cs typeface="Tahoma"/>
              <a:sym typeface="Tahoma"/>
            </a:endParaRPr>
          </a:p>
        </p:txBody>
      </p:sp>
      <p:sp>
        <p:nvSpPr>
          <p:cNvPr id="129" name="Google Shape;129;p2"/>
          <p:cNvSpPr txBox="1"/>
          <p:nvPr>
            <p:ph type="title"/>
          </p:nvPr>
        </p:nvSpPr>
        <p:spPr>
          <a:xfrm>
            <a:off x="381000" y="381000"/>
            <a:ext cx="8305800" cy="81915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Classification vs. Prediction</a:t>
            </a:r>
            <a:endParaRPr b="1" i="0" sz="3600" u="none">
              <a:solidFill>
                <a:schemeClr val="dk2"/>
              </a:solidFill>
              <a:latin typeface="Tahoma"/>
              <a:ea typeface="Tahoma"/>
              <a:cs typeface="Tahoma"/>
              <a:sym typeface="Tahom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20"/>
          <p:cNvSpPr txBox="1"/>
          <p:nvPr>
            <p:ph idx="12" type="sldNum"/>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200"/>
              <a:buFont typeface="Tahoma"/>
              <a:buNone/>
            </a:pPr>
            <a:fld id="{00000000-1234-1234-1234-123412341234}" type="slidenum">
              <a:rPr lang="en-US"/>
              <a:t>‹#›</a:t>
            </a:fld>
            <a:endParaRPr/>
          </a:p>
        </p:txBody>
      </p:sp>
      <p:sp>
        <p:nvSpPr>
          <p:cNvPr id="279" name="Google Shape;279;p20"/>
          <p:cNvSpPr txBox="1"/>
          <p:nvPr/>
        </p:nvSpPr>
        <p:spPr>
          <a:xfrm>
            <a:off x="152400" y="2743200"/>
            <a:ext cx="9220200" cy="4953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folHlink"/>
              </a:buClr>
              <a:buSzPts val="1200"/>
              <a:buFont typeface="Noto Sans Symbols"/>
              <a:buChar char="■"/>
            </a:pPr>
            <a:r>
              <a:rPr b="0" i="0" lang="en-US" sz="2000" u="none" cap="none" strike="noStrike">
                <a:solidFill>
                  <a:schemeClr val="dk1"/>
                </a:solidFill>
                <a:latin typeface="Arial"/>
                <a:ea typeface="Arial"/>
                <a:cs typeface="Arial"/>
                <a:sym typeface="Arial"/>
              </a:rPr>
              <a:t>The expected information needed to classify a tuple in </a:t>
            </a:r>
            <a:r>
              <a:rPr b="0" i="1" lang="en-US" sz="2000" u="none" cap="none" strike="noStrike">
                <a:solidFill>
                  <a:schemeClr val="dk1"/>
                </a:solidFill>
                <a:latin typeface="Arial"/>
                <a:ea typeface="Arial"/>
                <a:cs typeface="Arial"/>
                <a:sym typeface="Arial"/>
              </a:rPr>
              <a:t>D </a:t>
            </a:r>
            <a:r>
              <a:rPr b="0" i="0" lang="en-US" sz="2000" u="none" cap="none" strike="noStrike">
                <a:solidFill>
                  <a:schemeClr val="dk1"/>
                </a:solidFill>
                <a:latin typeface="Arial"/>
                <a:ea typeface="Arial"/>
                <a:cs typeface="Arial"/>
                <a:sym typeface="Arial"/>
              </a:rPr>
              <a:t>if the tuples are partitioned  according to </a:t>
            </a:r>
            <a:r>
              <a:rPr b="0" i="1" lang="en-US" sz="2000" u="none" cap="none" strike="noStrike">
                <a:solidFill>
                  <a:schemeClr val="dk1"/>
                </a:solidFill>
                <a:latin typeface="Arial"/>
                <a:ea typeface="Arial"/>
                <a:cs typeface="Arial"/>
                <a:sym typeface="Arial"/>
              </a:rPr>
              <a:t>age </a:t>
            </a:r>
            <a:r>
              <a:rPr b="0" i="0" lang="en-US" sz="2000" u="none" cap="none" strike="noStrike">
                <a:solidFill>
                  <a:schemeClr val="dk1"/>
                </a:solidFill>
                <a:latin typeface="Arial"/>
                <a:ea typeface="Arial"/>
                <a:cs typeface="Arial"/>
                <a:sym typeface="Arial"/>
              </a:rPr>
              <a:t>is:</a:t>
            </a:r>
            <a:endParaRPr b="0" i="0" sz="1400" u="none" cap="none" strike="noStrike">
              <a:solidFill>
                <a:srgbClr val="000000"/>
              </a:solidFill>
              <a:latin typeface="Arial"/>
              <a:ea typeface="Arial"/>
              <a:cs typeface="Arial"/>
              <a:sym typeface="Arial"/>
            </a:endParaRPr>
          </a:p>
          <a:p>
            <a:pPr indent="-266700" lvl="0" marL="342900" marR="0" rtl="0" algn="l">
              <a:lnSpc>
                <a:spcPct val="100000"/>
              </a:lnSpc>
              <a:spcBef>
                <a:spcPts val="400"/>
              </a:spcBef>
              <a:spcAft>
                <a:spcPts val="0"/>
              </a:spcAft>
              <a:buClr>
                <a:schemeClr val="folHlink"/>
              </a:buClr>
              <a:buSzPts val="1200"/>
              <a:buFont typeface="Noto Sans Symbols"/>
              <a:buNone/>
            </a:pPr>
            <a:r>
              <a:t/>
            </a:r>
            <a:endParaRPr b="0" i="0" sz="2000" u="none" cap="none" strike="noStrike">
              <a:solidFill>
                <a:schemeClr val="dk1"/>
              </a:solidFill>
              <a:latin typeface="Arial"/>
              <a:ea typeface="Arial"/>
              <a:cs typeface="Arial"/>
              <a:sym typeface="Arial"/>
            </a:endParaRPr>
          </a:p>
          <a:p>
            <a:pPr indent="-266700" lvl="0" marL="342900" marR="0" rtl="0" algn="l">
              <a:lnSpc>
                <a:spcPct val="100000"/>
              </a:lnSpc>
              <a:spcBef>
                <a:spcPts val="400"/>
              </a:spcBef>
              <a:spcAft>
                <a:spcPts val="0"/>
              </a:spcAft>
              <a:buClr>
                <a:schemeClr val="folHlink"/>
              </a:buClr>
              <a:buSzPts val="1200"/>
              <a:buFont typeface="Noto Sans Symbols"/>
              <a:buNone/>
            </a:pPr>
            <a:r>
              <a:t/>
            </a:r>
            <a:endParaRPr b="0" i="0" sz="2000" u="none" cap="none" strike="noStrike">
              <a:solidFill>
                <a:schemeClr val="dk1"/>
              </a:solidFill>
              <a:latin typeface="Arial"/>
              <a:ea typeface="Arial"/>
              <a:cs typeface="Arial"/>
              <a:sym typeface="Arial"/>
            </a:endParaRPr>
          </a:p>
          <a:p>
            <a:pPr indent="-266700" lvl="0" marL="342900" marR="0" rtl="0" algn="l">
              <a:lnSpc>
                <a:spcPct val="100000"/>
              </a:lnSpc>
              <a:spcBef>
                <a:spcPts val="400"/>
              </a:spcBef>
              <a:spcAft>
                <a:spcPts val="0"/>
              </a:spcAft>
              <a:buClr>
                <a:schemeClr val="folHlink"/>
              </a:buClr>
              <a:buSzPts val="1200"/>
              <a:buFont typeface="Noto Sans Symbols"/>
              <a:buNone/>
            </a:pPr>
            <a:r>
              <a:t/>
            </a:r>
            <a:endParaRPr b="0" i="0" sz="2000" u="none" cap="none" strike="noStrike">
              <a:solidFill>
                <a:schemeClr val="dk1"/>
              </a:solidFill>
              <a:latin typeface="Arial"/>
              <a:ea typeface="Arial"/>
              <a:cs typeface="Arial"/>
              <a:sym typeface="Arial"/>
            </a:endParaRPr>
          </a:p>
          <a:p>
            <a:pPr indent="0" lvl="0" marL="457200" marR="0" rtl="0" algn="l">
              <a:lnSpc>
                <a:spcPct val="100000"/>
              </a:lnSpc>
              <a:spcBef>
                <a:spcPts val="40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a:p>
            <a:pPr indent="0" lvl="0" marL="457200" marR="0" rtl="0" algn="l">
              <a:lnSpc>
                <a:spcPct val="100000"/>
              </a:lnSpc>
              <a:spcBef>
                <a:spcPts val="40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a:p>
            <a:pPr indent="0" lvl="0" marL="457200" marR="0" rtl="0" algn="l">
              <a:lnSpc>
                <a:spcPct val="100000"/>
              </a:lnSpc>
              <a:spcBef>
                <a:spcPts val="40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a:p>
            <a:pPr indent="0" lvl="0" marL="457200" marR="0" rtl="0" algn="l">
              <a:lnSpc>
                <a:spcPct val="100000"/>
              </a:lnSpc>
              <a:spcBef>
                <a:spcPts val="40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a:p>
            <a:pPr indent="0" lvl="0" marL="457200" marR="0" rtl="0" algn="l">
              <a:lnSpc>
                <a:spcPct val="100000"/>
              </a:lnSpc>
              <a:spcBef>
                <a:spcPts val="40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80" name="Google Shape;280;p20"/>
          <p:cNvPicPr preferRelativeResize="0"/>
          <p:nvPr/>
        </p:nvPicPr>
        <p:blipFill rotWithShape="1">
          <a:blip r:embed="rId3">
            <a:alphaModFix/>
          </a:blip>
          <a:srcRect b="0" l="0" r="0" t="0"/>
          <a:stretch/>
        </p:blipFill>
        <p:spPr>
          <a:xfrm>
            <a:off x="7866075" y="4594501"/>
            <a:ext cx="1049327" cy="381000"/>
          </a:xfrm>
          <a:prstGeom prst="rect">
            <a:avLst/>
          </a:prstGeom>
          <a:noFill/>
          <a:ln>
            <a:noFill/>
          </a:ln>
        </p:spPr>
      </p:pic>
      <p:pic>
        <p:nvPicPr>
          <p:cNvPr id="281" name="Google Shape;281;p20"/>
          <p:cNvPicPr preferRelativeResize="0"/>
          <p:nvPr/>
        </p:nvPicPr>
        <p:blipFill rotWithShape="1">
          <a:blip r:embed="rId4">
            <a:alphaModFix/>
          </a:blip>
          <a:srcRect b="0" l="0" r="0" t="0"/>
          <a:stretch/>
        </p:blipFill>
        <p:spPr>
          <a:xfrm>
            <a:off x="152400" y="4531825"/>
            <a:ext cx="3527425" cy="685350"/>
          </a:xfrm>
          <a:prstGeom prst="rect">
            <a:avLst/>
          </a:prstGeom>
          <a:noFill/>
          <a:ln>
            <a:noFill/>
          </a:ln>
        </p:spPr>
      </p:pic>
      <p:pic>
        <p:nvPicPr>
          <p:cNvPr id="282" name="Google Shape;282;p20"/>
          <p:cNvPicPr preferRelativeResize="0"/>
          <p:nvPr/>
        </p:nvPicPr>
        <p:blipFill rotWithShape="1">
          <a:blip r:embed="rId5">
            <a:alphaModFix/>
          </a:blip>
          <a:srcRect b="0" l="0" r="0" t="0"/>
          <a:stretch/>
        </p:blipFill>
        <p:spPr>
          <a:xfrm>
            <a:off x="538175" y="3513125"/>
            <a:ext cx="2899250" cy="917150"/>
          </a:xfrm>
          <a:prstGeom prst="rect">
            <a:avLst/>
          </a:prstGeom>
          <a:noFill/>
          <a:ln>
            <a:noFill/>
          </a:ln>
        </p:spPr>
      </p:pic>
      <p:pic>
        <p:nvPicPr>
          <p:cNvPr id="283" name="Google Shape;283;p20"/>
          <p:cNvPicPr preferRelativeResize="0"/>
          <p:nvPr/>
        </p:nvPicPr>
        <p:blipFill rotWithShape="1">
          <a:blip r:embed="rId6">
            <a:alphaModFix/>
          </a:blip>
          <a:srcRect b="0" l="0" r="0" t="0"/>
          <a:stretch/>
        </p:blipFill>
        <p:spPr>
          <a:xfrm>
            <a:off x="76200" y="3925"/>
            <a:ext cx="7775950" cy="2594525"/>
          </a:xfrm>
          <a:prstGeom prst="rect">
            <a:avLst/>
          </a:prstGeom>
          <a:noFill/>
          <a:ln>
            <a:noFill/>
          </a:ln>
        </p:spPr>
      </p:pic>
      <p:sp>
        <p:nvSpPr>
          <p:cNvPr id="284" name="Google Shape;284;p20"/>
          <p:cNvSpPr txBox="1"/>
          <p:nvPr/>
        </p:nvSpPr>
        <p:spPr>
          <a:xfrm>
            <a:off x="212275" y="5910950"/>
            <a:ext cx="9715500" cy="1426200"/>
          </a:xfrm>
          <a:prstGeom prst="rect">
            <a:avLst/>
          </a:prstGeom>
          <a:noFill/>
          <a:ln>
            <a:noFill/>
          </a:ln>
        </p:spPr>
        <p:txBody>
          <a:bodyPr anchorCtr="0" anchor="t" bIns="91425" lIns="91425" spcFirstLastPara="1" rIns="91425" wrap="square" tIns="91425">
            <a:spAutoFit/>
          </a:bodyPr>
          <a:lstStyle/>
          <a:p>
            <a:pPr indent="0" lvl="0" marL="457200" marR="0" rtl="0" algn="l">
              <a:lnSpc>
                <a:spcPct val="100000"/>
              </a:lnSpc>
              <a:spcBef>
                <a:spcPts val="40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a:p>
            <a:pPr indent="-342900" lvl="0" marL="342900" marR="0" rtl="0" algn="l">
              <a:lnSpc>
                <a:spcPct val="100000"/>
              </a:lnSpc>
              <a:spcBef>
                <a:spcPts val="400"/>
              </a:spcBef>
              <a:spcAft>
                <a:spcPts val="0"/>
              </a:spcAft>
              <a:buClr>
                <a:schemeClr val="folHlink"/>
              </a:buClr>
              <a:buSzPts val="1200"/>
              <a:buFont typeface="Noto Sans Symbols"/>
              <a:buChar char="■"/>
            </a:pPr>
            <a:r>
              <a:rPr b="0" i="0" lang="en-US" sz="2000" u="none" cap="none" strike="noStrike">
                <a:solidFill>
                  <a:schemeClr val="dk1"/>
                </a:solidFill>
                <a:latin typeface="Arial"/>
                <a:ea typeface="Arial"/>
                <a:cs typeface="Arial"/>
                <a:sym typeface="Arial"/>
              </a:rPr>
              <a:t>Similarly, compute </a:t>
            </a:r>
            <a:r>
              <a:rPr b="0" i="1" lang="en-US" sz="2000" u="none" cap="none" strike="noStrike">
                <a:solidFill>
                  <a:schemeClr val="dk1"/>
                </a:solidFill>
                <a:latin typeface="Arial"/>
                <a:ea typeface="Arial"/>
                <a:cs typeface="Arial"/>
                <a:sym typeface="Arial"/>
              </a:rPr>
              <a:t>Gain</a:t>
            </a:r>
            <a:r>
              <a:rPr b="0" i="0" lang="en-US" sz="2000" u="none" cap="none" strike="noStrike">
                <a:solidFill>
                  <a:schemeClr val="dk1"/>
                </a:solidFill>
                <a:latin typeface="Arial"/>
                <a:ea typeface="Arial"/>
                <a:cs typeface="Arial"/>
                <a:sym typeface="Arial"/>
              </a:rPr>
              <a:t>(</a:t>
            </a:r>
            <a:r>
              <a:rPr b="0" i="1" lang="en-US" sz="2000" u="none" cap="none" strike="noStrike">
                <a:solidFill>
                  <a:schemeClr val="dk1"/>
                </a:solidFill>
                <a:latin typeface="Arial"/>
                <a:ea typeface="Arial"/>
                <a:cs typeface="Arial"/>
                <a:sym typeface="Arial"/>
              </a:rPr>
              <a:t>income</a:t>
            </a:r>
            <a:r>
              <a:rPr b="0" i="0" lang="en-US" sz="2000" u="none" cap="none" strike="noStrike">
                <a:solidFill>
                  <a:schemeClr val="dk1"/>
                </a:solidFill>
                <a:latin typeface="Arial"/>
                <a:ea typeface="Arial"/>
                <a:cs typeface="Arial"/>
                <a:sym typeface="Arial"/>
              </a:rPr>
              <a:t>) ,</a:t>
            </a:r>
            <a:r>
              <a:rPr b="0" i="1" lang="en-US" sz="2000" u="none" cap="none" strike="noStrike">
                <a:solidFill>
                  <a:schemeClr val="dk1"/>
                </a:solidFill>
                <a:latin typeface="Arial"/>
                <a:ea typeface="Arial"/>
                <a:cs typeface="Arial"/>
                <a:sym typeface="Arial"/>
              </a:rPr>
              <a:t>Gain</a:t>
            </a:r>
            <a:r>
              <a:rPr b="0" i="0" lang="en-US" sz="2000" u="none" cap="none" strike="noStrike">
                <a:solidFill>
                  <a:schemeClr val="dk1"/>
                </a:solidFill>
                <a:latin typeface="Arial"/>
                <a:ea typeface="Arial"/>
                <a:cs typeface="Arial"/>
                <a:sym typeface="Arial"/>
              </a:rPr>
              <a:t>(</a:t>
            </a:r>
            <a:r>
              <a:rPr b="0" i="1" lang="en-US" sz="2000" u="none" cap="none" strike="noStrike">
                <a:solidFill>
                  <a:schemeClr val="dk1"/>
                </a:solidFill>
                <a:latin typeface="Arial"/>
                <a:ea typeface="Arial"/>
                <a:cs typeface="Arial"/>
                <a:sym typeface="Arial"/>
              </a:rPr>
              <a:t>student) ,</a:t>
            </a:r>
            <a:r>
              <a:rPr b="0" i="0" lang="en-US" sz="2000" u="none" cap="none" strike="noStrike">
                <a:solidFill>
                  <a:schemeClr val="dk1"/>
                </a:solidFill>
                <a:latin typeface="Arial"/>
                <a:ea typeface="Arial"/>
                <a:cs typeface="Arial"/>
                <a:sym typeface="Arial"/>
              </a:rPr>
              <a:t>and </a:t>
            </a:r>
            <a:r>
              <a:rPr b="0" i="1" lang="en-US" sz="2000" u="none" cap="none" strike="noStrike">
                <a:solidFill>
                  <a:schemeClr val="dk1"/>
                </a:solidFill>
                <a:latin typeface="Arial"/>
                <a:ea typeface="Arial"/>
                <a:cs typeface="Arial"/>
                <a:sym typeface="Arial"/>
              </a:rPr>
              <a:t>Gain(credit rating)</a:t>
            </a:r>
            <a:r>
              <a:rPr b="0" i="0" lang="en-US" sz="2000" u="none" cap="none" strike="noStrike">
                <a:solidFill>
                  <a:schemeClr val="dk1"/>
                </a:solidFill>
                <a:latin typeface="Arial"/>
                <a:ea typeface="Arial"/>
                <a:cs typeface="Arial"/>
                <a:sym typeface="Arial"/>
              </a:rPr>
              <a:t> </a:t>
            </a:r>
            <a:endParaRPr b="0" i="0" sz="2000" u="none" cap="none" strike="noStrike">
              <a:solidFill>
                <a:schemeClr val="dk1"/>
              </a:solidFill>
              <a:latin typeface="Arial"/>
              <a:ea typeface="Arial"/>
              <a:cs typeface="Arial"/>
              <a:sym typeface="Arial"/>
            </a:endParaRPr>
          </a:p>
          <a:p>
            <a:pPr indent="0" lvl="0" marL="457200" marR="0" rtl="0" algn="l">
              <a:lnSpc>
                <a:spcPct val="100000"/>
              </a:lnSpc>
              <a:spcBef>
                <a:spcPts val="400"/>
              </a:spcBef>
              <a:spcAft>
                <a:spcPts val="0"/>
              </a:spcAft>
              <a:buClr>
                <a:schemeClr val="dk1"/>
              </a:buClr>
              <a:buSzPts val="1100"/>
              <a:buFont typeface="Arial"/>
              <a:buNone/>
            </a:pPr>
            <a:r>
              <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ahoma"/>
              <a:ea typeface="Tahoma"/>
              <a:cs typeface="Tahoma"/>
              <a:sym typeface="Tahoma"/>
            </a:endParaRPr>
          </a:p>
        </p:txBody>
      </p:sp>
      <p:pic>
        <p:nvPicPr>
          <p:cNvPr id="285" name="Google Shape;285;p20"/>
          <p:cNvPicPr preferRelativeResize="0"/>
          <p:nvPr/>
        </p:nvPicPr>
        <p:blipFill rotWithShape="1">
          <a:blip r:embed="rId7">
            <a:alphaModFix/>
          </a:blip>
          <a:srcRect b="0" l="0" r="0" t="0"/>
          <a:stretch/>
        </p:blipFill>
        <p:spPr>
          <a:xfrm>
            <a:off x="3661150" y="4481650"/>
            <a:ext cx="1784425" cy="685350"/>
          </a:xfrm>
          <a:prstGeom prst="rect">
            <a:avLst/>
          </a:prstGeom>
          <a:noFill/>
          <a:ln>
            <a:noFill/>
          </a:ln>
        </p:spPr>
      </p:pic>
      <p:pic>
        <p:nvPicPr>
          <p:cNvPr id="286" name="Google Shape;286;p20"/>
          <p:cNvPicPr preferRelativeResize="0"/>
          <p:nvPr/>
        </p:nvPicPr>
        <p:blipFill rotWithShape="1">
          <a:blip r:embed="rId8">
            <a:alphaModFix/>
          </a:blip>
          <a:srcRect b="0" l="0" r="0" t="0"/>
          <a:stretch/>
        </p:blipFill>
        <p:spPr>
          <a:xfrm>
            <a:off x="5395925" y="4481650"/>
            <a:ext cx="2456225" cy="685350"/>
          </a:xfrm>
          <a:prstGeom prst="rect">
            <a:avLst/>
          </a:prstGeom>
          <a:noFill/>
          <a:ln>
            <a:noFill/>
          </a:ln>
        </p:spPr>
      </p:pic>
      <p:pic>
        <p:nvPicPr>
          <p:cNvPr id="287" name="Google Shape;287;p20"/>
          <p:cNvPicPr preferRelativeResize="0"/>
          <p:nvPr/>
        </p:nvPicPr>
        <p:blipFill rotWithShape="1">
          <a:blip r:embed="rId9">
            <a:alphaModFix/>
          </a:blip>
          <a:srcRect b="0" l="0" r="0" t="0"/>
          <a:stretch/>
        </p:blipFill>
        <p:spPr>
          <a:xfrm>
            <a:off x="490550" y="5217175"/>
            <a:ext cx="8193525" cy="888350"/>
          </a:xfrm>
          <a:prstGeom prst="rect">
            <a:avLst/>
          </a:prstGeom>
          <a:noFill/>
          <a:ln>
            <a:noFill/>
          </a:ln>
        </p:spPr>
      </p:pic>
      <p:pic>
        <p:nvPicPr>
          <p:cNvPr id="288" name="Google Shape;288;p20"/>
          <p:cNvPicPr preferRelativeResize="0"/>
          <p:nvPr/>
        </p:nvPicPr>
        <p:blipFill rotWithShape="1">
          <a:blip r:embed="rId10">
            <a:alphaModFix/>
          </a:blip>
          <a:srcRect b="0" l="0" r="0" t="0"/>
          <a:stretch/>
        </p:blipFill>
        <p:spPr>
          <a:xfrm>
            <a:off x="5883275" y="3528821"/>
            <a:ext cx="2651123" cy="819325"/>
          </a:xfrm>
          <a:prstGeom prst="rect">
            <a:avLst/>
          </a:prstGeom>
          <a:noFill/>
          <a:ln>
            <a:noFill/>
          </a:ln>
        </p:spPr>
      </p:pic>
    </p:spTree>
  </p:cSld>
  <p:clrMapOvr>
    <a:masterClrMapping/>
  </p:clrMapOvr>
  <p:transition>
    <p:zoom dir="o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1"/>
                                        </p:tgtEl>
                                        <p:attrNameLst>
                                          <p:attrName>style.visibility</p:attrName>
                                        </p:attrNameLst>
                                      </p:cBhvr>
                                      <p:to>
                                        <p:strVal val="visible"/>
                                      </p:to>
                                    </p:set>
                                    <p:animEffect filter="fade" transition="in">
                                      <p:cBhvr>
                                        <p:cTn dur="1000"/>
                                        <p:tgtEl>
                                          <p:spTgt spid="281"/>
                                        </p:tgtEl>
                                      </p:cBhvr>
                                    </p:animEffect>
                                  </p:childTnLst>
                                </p:cTn>
                              </p:par>
                              <p:par>
                                <p:cTn fill="hold" nodeType="withEffect" presetClass="entr" presetID="10" presetSubtype="0">
                                  <p:stCondLst>
                                    <p:cond delay="0"/>
                                  </p:stCondLst>
                                  <p:childTnLst>
                                    <p:set>
                                      <p:cBhvr>
                                        <p:cTn dur="1" fill="hold">
                                          <p:stCondLst>
                                            <p:cond delay="0"/>
                                          </p:stCondLst>
                                        </p:cTn>
                                        <p:tgtEl>
                                          <p:spTgt spid="285"/>
                                        </p:tgtEl>
                                        <p:attrNameLst>
                                          <p:attrName>style.visibility</p:attrName>
                                        </p:attrNameLst>
                                      </p:cBhvr>
                                      <p:to>
                                        <p:strVal val="visible"/>
                                      </p:to>
                                    </p:set>
                                    <p:animEffect filter="fade" transition="in">
                                      <p:cBhvr>
                                        <p:cTn dur="1000"/>
                                        <p:tgtEl>
                                          <p:spTgt spid="285"/>
                                        </p:tgtEl>
                                      </p:cBhvr>
                                    </p:animEffect>
                                  </p:childTnLst>
                                </p:cTn>
                              </p:par>
                              <p:par>
                                <p:cTn fill="hold" nodeType="withEffect" presetClass="entr" presetID="10" presetSubtype="0">
                                  <p:stCondLst>
                                    <p:cond delay="0"/>
                                  </p:stCondLst>
                                  <p:childTnLst>
                                    <p:set>
                                      <p:cBhvr>
                                        <p:cTn dur="1" fill="hold">
                                          <p:stCondLst>
                                            <p:cond delay="0"/>
                                          </p:stCondLst>
                                        </p:cTn>
                                        <p:tgtEl>
                                          <p:spTgt spid="286"/>
                                        </p:tgtEl>
                                        <p:attrNameLst>
                                          <p:attrName>style.visibility</p:attrName>
                                        </p:attrNameLst>
                                      </p:cBhvr>
                                      <p:to>
                                        <p:strVal val="visible"/>
                                      </p:to>
                                    </p:set>
                                    <p:animEffect filter="fade" transition="in">
                                      <p:cBhvr>
                                        <p:cTn dur="1000"/>
                                        <p:tgtEl>
                                          <p:spTgt spid="286"/>
                                        </p:tgtEl>
                                      </p:cBhvr>
                                    </p:animEffect>
                                  </p:childTnLst>
                                </p:cTn>
                              </p:par>
                              <p:par>
                                <p:cTn fill="hold" nodeType="withEffect" presetClass="entr" presetID="10" presetSubtype="0">
                                  <p:stCondLst>
                                    <p:cond delay="0"/>
                                  </p:stCondLst>
                                  <p:childTnLst>
                                    <p:set>
                                      <p:cBhvr>
                                        <p:cTn dur="1" fill="hold">
                                          <p:stCondLst>
                                            <p:cond delay="0"/>
                                          </p:stCondLst>
                                        </p:cTn>
                                        <p:tgtEl>
                                          <p:spTgt spid="280"/>
                                        </p:tgtEl>
                                        <p:attrNameLst>
                                          <p:attrName>style.visibility</p:attrName>
                                        </p:attrNameLst>
                                      </p:cBhvr>
                                      <p:to>
                                        <p:strVal val="visible"/>
                                      </p:to>
                                    </p:set>
                                    <p:animEffect filter="fade" transition="in">
                                      <p:cBhvr>
                                        <p:cTn dur="1000"/>
                                        <p:tgtEl>
                                          <p:spTgt spid="28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1"/>
                                        </p:tgtEl>
                                        <p:attrNameLst>
                                          <p:attrName>style.visibility</p:attrName>
                                        </p:attrNameLst>
                                      </p:cBhvr>
                                      <p:to>
                                        <p:strVal val="visible"/>
                                      </p:to>
                                    </p:set>
                                    <p:animEffect filter="fade" transition="in">
                                      <p:cBhvr>
                                        <p:cTn dur="1000"/>
                                        <p:tgtEl>
                                          <p:spTgt spid="281"/>
                                        </p:tgtEl>
                                      </p:cBhvr>
                                    </p:animEffect>
                                  </p:childTnLst>
                                </p:cTn>
                              </p:par>
                              <p:par>
                                <p:cTn fill="hold" nodeType="withEffect" presetClass="entr" presetID="10" presetSubtype="0">
                                  <p:stCondLst>
                                    <p:cond delay="0"/>
                                  </p:stCondLst>
                                  <p:childTnLst>
                                    <p:set>
                                      <p:cBhvr>
                                        <p:cTn dur="1" fill="hold">
                                          <p:stCondLst>
                                            <p:cond delay="0"/>
                                          </p:stCondLst>
                                        </p:cTn>
                                        <p:tgtEl>
                                          <p:spTgt spid="285"/>
                                        </p:tgtEl>
                                        <p:attrNameLst>
                                          <p:attrName>style.visibility</p:attrName>
                                        </p:attrNameLst>
                                      </p:cBhvr>
                                      <p:to>
                                        <p:strVal val="visible"/>
                                      </p:to>
                                    </p:set>
                                    <p:animEffect filter="fade" transition="in">
                                      <p:cBhvr>
                                        <p:cTn dur="1000"/>
                                        <p:tgtEl>
                                          <p:spTgt spid="285"/>
                                        </p:tgtEl>
                                      </p:cBhvr>
                                    </p:animEffect>
                                  </p:childTnLst>
                                </p:cTn>
                              </p:par>
                              <p:par>
                                <p:cTn fill="hold" nodeType="withEffect" presetClass="entr" presetID="10" presetSubtype="0">
                                  <p:stCondLst>
                                    <p:cond delay="0"/>
                                  </p:stCondLst>
                                  <p:childTnLst>
                                    <p:set>
                                      <p:cBhvr>
                                        <p:cTn dur="1" fill="hold">
                                          <p:stCondLst>
                                            <p:cond delay="0"/>
                                          </p:stCondLst>
                                        </p:cTn>
                                        <p:tgtEl>
                                          <p:spTgt spid="286"/>
                                        </p:tgtEl>
                                        <p:attrNameLst>
                                          <p:attrName>style.visibility</p:attrName>
                                        </p:attrNameLst>
                                      </p:cBhvr>
                                      <p:to>
                                        <p:strVal val="visible"/>
                                      </p:to>
                                    </p:set>
                                    <p:animEffect filter="fade" transition="in">
                                      <p:cBhvr>
                                        <p:cTn dur="1000"/>
                                        <p:tgtEl>
                                          <p:spTgt spid="286"/>
                                        </p:tgtEl>
                                      </p:cBhvr>
                                    </p:animEffect>
                                  </p:childTnLst>
                                </p:cTn>
                              </p:par>
                              <p:par>
                                <p:cTn fill="hold" nodeType="withEffect" presetClass="entr" presetID="10" presetSubtype="0">
                                  <p:stCondLst>
                                    <p:cond delay="0"/>
                                  </p:stCondLst>
                                  <p:childTnLst>
                                    <p:set>
                                      <p:cBhvr>
                                        <p:cTn dur="1" fill="hold">
                                          <p:stCondLst>
                                            <p:cond delay="0"/>
                                          </p:stCondLst>
                                        </p:cTn>
                                        <p:tgtEl>
                                          <p:spTgt spid="280"/>
                                        </p:tgtEl>
                                        <p:attrNameLst>
                                          <p:attrName>style.visibility</p:attrName>
                                        </p:attrNameLst>
                                      </p:cBhvr>
                                      <p:to>
                                        <p:strVal val="visible"/>
                                      </p:to>
                                    </p:set>
                                    <p:animEffect filter="fade" transition="in">
                                      <p:cBhvr>
                                        <p:cTn dur="1000"/>
                                        <p:tgtEl>
                                          <p:spTgt spid="28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7"/>
                                        </p:tgtEl>
                                        <p:attrNameLst>
                                          <p:attrName>style.visibility</p:attrName>
                                        </p:attrNameLst>
                                      </p:cBhvr>
                                      <p:to>
                                        <p:strVal val="visible"/>
                                      </p:to>
                                    </p:set>
                                    <p:animEffect filter="fade" transition="in">
                                      <p:cBhvr>
                                        <p:cTn dur="1000"/>
                                        <p:tgtEl>
                                          <p:spTgt spid="2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7"/>
                                        </p:tgtEl>
                                        <p:attrNameLst>
                                          <p:attrName>style.visibility</p:attrName>
                                        </p:attrNameLst>
                                      </p:cBhvr>
                                      <p:to>
                                        <p:strVal val="visible"/>
                                      </p:to>
                                    </p:set>
                                    <p:animEffect filter="fade" transition="in">
                                      <p:cBhvr>
                                        <p:cTn dur="1000"/>
                                        <p:tgtEl>
                                          <p:spTgt spid="28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21"/>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cap="none" strike="noStrike">
                <a:solidFill>
                  <a:schemeClr val="dk1"/>
                </a:solidFill>
                <a:latin typeface="Tahoma"/>
                <a:ea typeface="Tahoma"/>
                <a:cs typeface="Tahoma"/>
                <a:sym typeface="Tahoma"/>
              </a:rPr>
              <a:t>‹#›</a:t>
            </a:fld>
            <a:endParaRPr b="0" i="0" sz="1400" u="none" cap="none" strike="noStrike">
              <a:solidFill>
                <a:srgbClr val="000000"/>
              </a:solidFill>
              <a:latin typeface="Arial"/>
              <a:ea typeface="Arial"/>
              <a:cs typeface="Arial"/>
              <a:sym typeface="Arial"/>
            </a:endParaRPr>
          </a:p>
        </p:txBody>
      </p:sp>
      <p:sp>
        <p:nvSpPr>
          <p:cNvPr id="295" name="Google Shape;295;p21"/>
          <p:cNvSpPr txBox="1"/>
          <p:nvPr/>
        </p:nvSpPr>
        <p:spPr>
          <a:xfrm>
            <a:off x="342900" y="2362200"/>
            <a:ext cx="8458200" cy="4953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ahoma"/>
              <a:ea typeface="Tahoma"/>
              <a:cs typeface="Tahoma"/>
              <a:sym typeface="Tahoma"/>
            </a:endParaRPr>
          </a:p>
        </p:txBody>
      </p:sp>
      <p:sp>
        <p:nvSpPr>
          <p:cNvPr id="296" name="Google Shape;296;p21"/>
          <p:cNvSpPr txBox="1"/>
          <p:nvPr/>
        </p:nvSpPr>
        <p:spPr>
          <a:xfrm>
            <a:off x="152400" y="1295400"/>
            <a:ext cx="9220200" cy="4953000"/>
          </a:xfrm>
          <a:prstGeom prst="rect">
            <a:avLst/>
          </a:prstGeom>
          <a:noFill/>
          <a:ln>
            <a:noFill/>
          </a:ln>
        </p:spPr>
        <p:txBody>
          <a:bodyPr anchorCtr="0" anchor="t" bIns="45700" lIns="91425" spcFirstLastPara="1" rIns="91425" wrap="square" tIns="45700">
            <a:noAutofit/>
          </a:bodyPr>
          <a:lstStyle/>
          <a:p>
            <a:pPr indent="-266700" lvl="0" marL="342900" marR="0" rtl="0" algn="l">
              <a:lnSpc>
                <a:spcPct val="100000"/>
              </a:lnSpc>
              <a:spcBef>
                <a:spcPts val="400"/>
              </a:spcBef>
              <a:spcAft>
                <a:spcPts val="0"/>
              </a:spcAft>
              <a:buClr>
                <a:schemeClr val="folHlink"/>
              </a:buClr>
              <a:buSzPts val="1200"/>
              <a:buFont typeface="Noto Sans Symbols"/>
              <a:buNone/>
            </a:pPr>
            <a:r>
              <a:t/>
            </a:r>
            <a:endParaRPr b="0" i="0" sz="2000" u="none" cap="none" strike="noStrike">
              <a:solidFill>
                <a:schemeClr val="dk1"/>
              </a:solidFill>
              <a:latin typeface="Arial"/>
              <a:ea typeface="Arial"/>
              <a:cs typeface="Arial"/>
              <a:sym typeface="Arial"/>
            </a:endParaRPr>
          </a:p>
          <a:p>
            <a:pPr indent="-342900" lvl="0" marL="342900" marR="0" rtl="0" algn="l">
              <a:lnSpc>
                <a:spcPct val="100000"/>
              </a:lnSpc>
              <a:spcBef>
                <a:spcPts val="400"/>
              </a:spcBef>
              <a:spcAft>
                <a:spcPts val="0"/>
              </a:spcAft>
              <a:buClr>
                <a:schemeClr val="folHlink"/>
              </a:buClr>
              <a:buSzPts val="1200"/>
              <a:buFont typeface="Noto Sans Symbols"/>
              <a:buChar char="■"/>
            </a:pPr>
            <a:r>
              <a:rPr b="0" i="0" lang="en-US" sz="2000" u="none" cap="none" strike="noStrike">
                <a:solidFill>
                  <a:schemeClr val="dk1"/>
                </a:solidFill>
                <a:latin typeface="Arial"/>
                <a:ea typeface="Arial"/>
                <a:cs typeface="Arial"/>
                <a:sym typeface="Arial"/>
              </a:rPr>
              <a:t>we get </a:t>
            </a:r>
            <a:r>
              <a:rPr b="0" i="1" lang="en-US" sz="2000" u="none" cap="none" strike="noStrike">
                <a:solidFill>
                  <a:schemeClr val="dk1"/>
                </a:solidFill>
                <a:latin typeface="Arial"/>
                <a:ea typeface="Arial"/>
                <a:cs typeface="Arial"/>
                <a:sym typeface="Arial"/>
              </a:rPr>
              <a:t>Gain</a:t>
            </a:r>
            <a:r>
              <a:rPr b="0" i="0" lang="en-US" sz="2000" u="none" cap="none" strike="noStrike">
                <a:solidFill>
                  <a:schemeClr val="dk1"/>
                </a:solidFill>
                <a:latin typeface="Arial"/>
                <a:ea typeface="Arial"/>
                <a:cs typeface="Arial"/>
                <a:sym typeface="Arial"/>
              </a:rPr>
              <a:t>(</a:t>
            </a:r>
            <a:r>
              <a:rPr b="0" i="1" lang="en-US" sz="2000" u="none" cap="none" strike="noStrike">
                <a:solidFill>
                  <a:schemeClr val="dk1"/>
                </a:solidFill>
                <a:latin typeface="Arial"/>
                <a:ea typeface="Arial"/>
                <a:cs typeface="Arial"/>
                <a:sym typeface="Arial"/>
              </a:rPr>
              <a:t>income</a:t>
            </a:r>
            <a:r>
              <a:rPr b="0" i="0" lang="en-US" sz="2000" u="none" cap="none" strike="noStrike">
                <a:solidFill>
                  <a:schemeClr val="dk1"/>
                </a:solidFill>
                <a:latin typeface="Arial"/>
                <a:ea typeface="Arial"/>
                <a:cs typeface="Arial"/>
                <a:sym typeface="Arial"/>
              </a:rPr>
              <a:t>) =  0.029 bits, </a:t>
            </a:r>
            <a:r>
              <a:rPr b="0" i="1" lang="en-US" sz="2000" u="none" cap="none" strike="noStrike">
                <a:solidFill>
                  <a:schemeClr val="dk1"/>
                </a:solidFill>
                <a:latin typeface="Arial"/>
                <a:ea typeface="Arial"/>
                <a:cs typeface="Arial"/>
                <a:sym typeface="Arial"/>
              </a:rPr>
              <a:t>Gain</a:t>
            </a:r>
            <a:r>
              <a:rPr b="0" i="0" lang="en-US" sz="2000" u="none" cap="none" strike="noStrike">
                <a:solidFill>
                  <a:schemeClr val="dk1"/>
                </a:solidFill>
                <a:latin typeface="Arial"/>
                <a:ea typeface="Arial"/>
                <a:cs typeface="Arial"/>
                <a:sym typeface="Arial"/>
              </a:rPr>
              <a:t>(</a:t>
            </a:r>
            <a:r>
              <a:rPr b="0" i="1" lang="en-US" sz="2000" u="none" cap="none" strike="noStrike">
                <a:solidFill>
                  <a:schemeClr val="dk1"/>
                </a:solidFill>
                <a:latin typeface="Arial"/>
                <a:ea typeface="Arial"/>
                <a:cs typeface="Arial"/>
                <a:sym typeface="Arial"/>
              </a:rPr>
              <a:t>student) =</a:t>
            </a:r>
            <a:r>
              <a:rPr b="0" i="0" lang="en-US" sz="2000" u="none" cap="none" strike="noStrike">
                <a:solidFill>
                  <a:schemeClr val="dk1"/>
                </a:solidFill>
                <a:latin typeface="Arial"/>
                <a:ea typeface="Arial"/>
                <a:cs typeface="Arial"/>
                <a:sym typeface="Arial"/>
              </a:rPr>
              <a:t> 0.151 bits, and </a:t>
            </a:r>
            <a:r>
              <a:rPr b="0" i="1" lang="en-US" sz="2000" u="none" cap="none" strike="noStrike">
                <a:solidFill>
                  <a:schemeClr val="dk1"/>
                </a:solidFill>
                <a:latin typeface="Arial"/>
                <a:ea typeface="Arial"/>
                <a:cs typeface="Arial"/>
                <a:sym typeface="Arial"/>
              </a:rPr>
              <a:t>Gain(credit rating)</a:t>
            </a:r>
            <a:r>
              <a:rPr b="0" i="0" lang="en-US" sz="2000" u="none" cap="none" strike="noStrike">
                <a:solidFill>
                  <a:schemeClr val="dk1"/>
                </a:solidFill>
                <a:latin typeface="Arial"/>
                <a:ea typeface="Arial"/>
                <a:cs typeface="Arial"/>
                <a:sym typeface="Arial"/>
              </a:rPr>
              <a:t> = 0.048 bits. </a:t>
            </a:r>
            <a:endParaRPr b="0" i="0" sz="1400" u="none" cap="none" strike="noStrike">
              <a:solidFill>
                <a:srgbClr val="000000"/>
              </a:solidFill>
              <a:latin typeface="Arial"/>
              <a:ea typeface="Arial"/>
              <a:cs typeface="Arial"/>
              <a:sym typeface="Arial"/>
            </a:endParaRPr>
          </a:p>
          <a:p>
            <a:pPr indent="-266700" lvl="0" marL="342900" marR="0" rtl="0" algn="l">
              <a:lnSpc>
                <a:spcPct val="100000"/>
              </a:lnSpc>
              <a:spcBef>
                <a:spcPts val="400"/>
              </a:spcBef>
              <a:spcAft>
                <a:spcPts val="0"/>
              </a:spcAft>
              <a:buClr>
                <a:schemeClr val="folHlink"/>
              </a:buClr>
              <a:buSzPts val="1200"/>
              <a:buFont typeface="Noto Sans Symbols"/>
              <a:buNone/>
            </a:pPr>
            <a:r>
              <a:t/>
            </a:r>
            <a:endParaRPr b="0" i="0" sz="2000" u="none" cap="none" strike="noStrike">
              <a:solidFill>
                <a:schemeClr val="dk1"/>
              </a:solidFill>
              <a:latin typeface="Arial"/>
              <a:ea typeface="Arial"/>
              <a:cs typeface="Arial"/>
              <a:sym typeface="Arial"/>
            </a:endParaRPr>
          </a:p>
          <a:p>
            <a:pPr indent="-342900" lvl="0" marL="342900" marR="0" rtl="0" algn="l">
              <a:lnSpc>
                <a:spcPct val="100000"/>
              </a:lnSpc>
              <a:spcBef>
                <a:spcPts val="400"/>
              </a:spcBef>
              <a:spcAft>
                <a:spcPts val="0"/>
              </a:spcAft>
              <a:buClr>
                <a:schemeClr val="folHlink"/>
              </a:buClr>
              <a:buSzPts val="1200"/>
              <a:buFont typeface="Noto Sans Symbols"/>
              <a:buChar char="■"/>
            </a:pPr>
            <a:r>
              <a:rPr b="0" i="0" lang="en-US" sz="2000" u="none" cap="none" strike="noStrike">
                <a:solidFill>
                  <a:srgbClr val="FF0000"/>
                </a:solidFill>
                <a:latin typeface="Arial"/>
                <a:ea typeface="Arial"/>
                <a:cs typeface="Arial"/>
                <a:sym typeface="Arial"/>
              </a:rPr>
              <a:t>Because </a:t>
            </a:r>
            <a:r>
              <a:rPr b="0" i="1" lang="en-US" sz="2000" u="none" cap="none" strike="noStrike">
                <a:solidFill>
                  <a:srgbClr val="FF0000"/>
                </a:solidFill>
                <a:latin typeface="Arial"/>
                <a:ea typeface="Arial"/>
                <a:cs typeface="Arial"/>
                <a:sym typeface="Arial"/>
              </a:rPr>
              <a:t>age </a:t>
            </a:r>
            <a:r>
              <a:rPr b="0" i="0" lang="en-US" sz="2000" u="none" cap="none" strike="noStrike">
                <a:solidFill>
                  <a:srgbClr val="FF0000"/>
                </a:solidFill>
                <a:latin typeface="Arial"/>
                <a:ea typeface="Arial"/>
                <a:cs typeface="Arial"/>
                <a:sym typeface="Arial"/>
              </a:rPr>
              <a:t>has the highest information gain</a:t>
            </a:r>
            <a:r>
              <a:rPr b="0" i="0" lang="en-US" sz="2000" u="none" cap="none" strike="noStrike">
                <a:solidFill>
                  <a:schemeClr val="dk1"/>
                </a:solidFill>
                <a:latin typeface="Arial"/>
                <a:ea typeface="Arial"/>
                <a:cs typeface="Arial"/>
                <a:sym typeface="Arial"/>
              </a:rPr>
              <a:t> among the attributes, it is selected as the splitting attribute.</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400"/>
              </a:spcBef>
              <a:spcAft>
                <a:spcPts val="0"/>
              </a:spcAft>
              <a:buClr>
                <a:schemeClr val="dk1"/>
              </a:buClr>
              <a:buSzPts val="2000"/>
              <a:buFont typeface="Tahoma"/>
              <a:buNone/>
            </a:pPr>
            <a:r>
              <a:t/>
            </a:r>
            <a:endParaRPr b="0" i="0" sz="2000" u="none" cap="none" strike="noStrike">
              <a:solidFill>
                <a:schemeClr val="dk1"/>
              </a:solidFill>
              <a:latin typeface="Arial"/>
              <a:ea typeface="Arial"/>
              <a:cs typeface="Arial"/>
              <a:sym typeface="Arial"/>
            </a:endParaRPr>
          </a:p>
          <a:p>
            <a:pPr indent="-342900" lvl="0" marL="342900" marR="0" rtl="0" algn="l">
              <a:lnSpc>
                <a:spcPct val="100000"/>
              </a:lnSpc>
              <a:spcBef>
                <a:spcPts val="400"/>
              </a:spcBef>
              <a:spcAft>
                <a:spcPts val="0"/>
              </a:spcAft>
              <a:buClr>
                <a:schemeClr val="folHlink"/>
              </a:buClr>
              <a:buSzPts val="1200"/>
              <a:buFont typeface="Noto Sans Symbols"/>
              <a:buChar char="■"/>
            </a:pPr>
            <a:r>
              <a:rPr b="0" i="0" lang="en-US" sz="2000" u="none" cap="none" strike="noStrike">
                <a:solidFill>
                  <a:schemeClr val="dk1"/>
                </a:solidFill>
                <a:latin typeface="Arial"/>
                <a:ea typeface="Arial"/>
                <a:cs typeface="Arial"/>
                <a:sym typeface="Arial"/>
              </a:rPr>
              <a:t>Node </a:t>
            </a:r>
            <a:r>
              <a:rPr b="0" i="1" lang="en-US" sz="2000" u="none" cap="none" strike="noStrike">
                <a:solidFill>
                  <a:schemeClr val="dk1"/>
                </a:solidFill>
                <a:latin typeface="Arial"/>
                <a:ea typeface="Arial"/>
                <a:cs typeface="Arial"/>
                <a:sym typeface="Arial"/>
              </a:rPr>
              <a:t>N </a:t>
            </a:r>
            <a:r>
              <a:rPr b="0" i="0" lang="en-US" sz="2000" u="none" cap="none" strike="noStrike">
                <a:solidFill>
                  <a:schemeClr val="dk1"/>
                </a:solidFill>
                <a:latin typeface="Arial"/>
                <a:ea typeface="Arial"/>
                <a:cs typeface="Arial"/>
                <a:sym typeface="Arial"/>
              </a:rPr>
              <a:t>is labeled with </a:t>
            </a:r>
            <a:r>
              <a:rPr b="0" i="1" lang="en-US" sz="2000" u="none" cap="none" strike="noStrike">
                <a:solidFill>
                  <a:schemeClr val="dk1"/>
                </a:solidFill>
                <a:latin typeface="Arial"/>
                <a:ea typeface="Arial"/>
                <a:cs typeface="Arial"/>
                <a:sym typeface="Arial"/>
              </a:rPr>
              <a:t>age</a:t>
            </a:r>
            <a:r>
              <a:rPr b="0" i="0" lang="en-US" sz="2000" u="none" cap="none" strike="noStrike">
                <a:solidFill>
                  <a:schemeClr val="dk1"/>
                </a:solidFill>
                <a:latin typeface="Arial"/>
                <a:ea typeface="Arial"/>
                <a:cs typeface="Arial"/>
                <a:sym typeface="Arial"/>
              </a:rPr>
              <a:t>, and branches are grown for each of the attribute’s values.</a:t>
            </a:r>
            <a:endParaRPr b="0" i="0" sz="1400" u="none" cap="none" strike="noStrike">
              <a:solidFill>
                <a:srgbClr val="000000"/>
              </a:solidFill>
              <a:latin typeface="Arial"/>
              <a:ea typeface="Arial"/>
              <a:cs typeface="Arial"/>
              <a:sym typeface="Arial"/>
            </a:endParaRPr>
          </a:p>
        </p:txBody>
      </p:sp>
      <p:sp>
        <p:nvSpPr>
          <p:cNvPr id="297" name="Google Shape;297;p21"/>
          <p:cNvSpPr txBox="1"/>
          <p:nvPr/>
        </p:nvSpPr>
        <p:spPr>
          <a:xfrm>
            <a:off x="381000" y="152400"/>
            <a:ext cx="8229600" cy="10668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2"/>
              </a:buClr>
              <a:buSzPts val="3200"/>
              <a:buFont typeface="Tahoma"/>
              <a:buNone/>
            </a:pPr>
            <a:r>
              <a:rPr b="1" i="0" lang="en-US" sz="3200" u="none" cap="none" strike="noStrike">
                <a:solidFill>
                  <a:schemeClr val="dk2"/>
                </a:solidFill>
                <a:latin typeface="Tahoma"/>
                <a:ea typeface="Tahoma"/>
                <a:cs typeface="Tahoma"/>
                <a:sym typeface="Tahoma"/>
              </a:rPr>
              <a:t>Example: Information Gain(Cntd…)</a:t>
            </a:r>
            <a:endParaRPr b="0" i="0" sz="1400" u="none" cap="none" strike="noStrike">
              <a:solidFill>
                <a:srgbClr val="000000"/>
              </a:solidFill>
              <a:latin typeface="Arial"/>
              <a:ea typeface="Arial"/>
              <a:cs typeface="Arial"/>
              <a:sym typeface="Arial"/>
            </a:endParaRPr>
          </a:p>
        </p:txBody>
      </p:sp>
    </p:spTree>
  </p:cSld>
  <p:clrMapOvr>
    <a:masterClrMapping/>
  </p:clrMapOvr>
  <p:transition>
    <p:zoom dir="o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22"/>
          <p:cNvSpPr txBox="1"/>
          <p:nvPr>
            <p:ph type="title"/>
          </p:nvPr>
        </p:nvSpPr>
        <p:spPr>
          <a:xfrm>
            <a:off x="304800" y="381000"/>
            <a:ext cx="8402637"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SzPts val="1400"/>
              <a:buNone/>
            </a:pPr>
            <a:r>
              <a:t/>
            </a:r>
            <a:endParaRPr b="1" sz="3600">
              <a:solidFill>
                <a:schemeClr val="dk2"/>
              </a:solidFill>
              <a:latin typeface="Tahoma"/>
              <a:ea typeface="Tahoma"/>
              <a:cs typeface="Tahoma"/>
              <a:sym typeface="Tahoma"/>
            </a:endParaRPr>
          </a:p>
        </p:txBody>
      </p:sp>
      <p:sp>
        <p:nvSpPr>
          <p:cNvPr id="303" name="Google Shape;303;p22"/>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cap="none" strike="noStrike">
                <a:solidFill>
                  <a:schemeClr val="dk1"/>
                </a:solidFill>
                <a:latin typeface="Tahoma"/>
                <a:ea typeface="Tahoma"/>
                <a:cs typeface="Tahoma"/>
                <a:sym typeface="Tahoma"/>
              </a:rPr>
              <a:t>‹#›</a:t>
            </a:fld>
            <a:endParaRPr b="0" i="0" sz="1400" u="none" cap="none" strike="noStrike">
              <a:solidFill>
                <a:srgbClr val="000000"/>
              </a:solidFill>
              <a:latin typeface="Arial"/>
              <a:ea typeface="Arial"/>
              <a:cs typeface="Arial"/>
              <a:sym typeface="Arial"/>
            </a:endParaRPr>
          </a:p>
        </p:txBody>
      </p:sp>
      <p:pic>
        <p:nvPicPr>
          <p:cNvPr id="304" name="Google Shape;304;p22"/>
          <p:cNvPicPr preferRelativeResize="0"/>
          <p:nvPr/>
        </p:nvPicPr>
        <p:blipFill rotWithShape="1">
          <a:blip r:embed="rId3">
            <a:alphaModFix/>
          </a:blip>
          <a:srcRect b="0" l="0" r="0" t="0"/>
          <a:stretch/>
        </p:blipFill>
        <p:spPr>
          <a:xfrm>
            <a:off x="152400" y="-152400"/>
            <a:ext cx="8839200" cy="5638800"/>
          </a:xfrm>
          <a:prstGeom prst="rect">
            <a:avLst/>
          </a:prstGeom>
          <a:noFill/>
          <a:ln>
            <a:noFill/>
          </a:ln>
        </p:spPr>
      </p:pic>
      <p:sp>
        <p:nvSpPr>
          <p:cNvPr id="305" name="Google Shape;305;p22"/>
          <p:cNvSpPr txBox="1"/>
          <p:nvPr/>
        </p:nvSpPr>
        <p:spPr>
          <a:xfrm>
            <a:off x="146050" y="5638800"/>
            <a:ext cx="8997950" cy="120015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Notice that the tuples falling into the partition for </a:t>
            </a:r>
            <a:r>
              <a:rPr b="0" i="1" lang="en-US" sz="1800" u="none" cap="none" strike="noStrike">
                <a:solidFill>
                  <a:schemeClr val="dk1"/>
                </a:solidFill>
                <a:latin typeface="Arial"/>
                <a:ea typeface="Arial"/>
                <a:cs typeface="Arial"/>
                <a:sym typeface="Arial"/>
              </a:rPr>
              <a:t>age =</a:t>
            </a:r>
            <a:r>
              <a:rPr b="0" i="0" lang="en-US" sz="1800" u="none" cap="none" strike="noStrike">
                <a:solidFill>
                  <a:schemeClr val="dk1"/>
                </a:solidFill>
                <a:latin typeface="Arial"/>
                <a:ea typeface="Arial"/>
                <a:cs typeface="Arial"/>
                <a:sym typeface="Arial"/>
              </a:rPr>
              <a:t> </a:t>
            </a:r>
            <a:r>
              <a:rPr b="0" i="1" lang="en-US" sz="1800" u="none" cap="none" strike="noStrike">
                <a:solidFill>
                  <a:schemeClr val="dk1"/>
                </a:solidFill>
                <a:latin typeface="Arial"/>
                <a:ea typeface="Arial"/>
                <a:cs typeface="Arial"/>
                <a:sym typeface="Arial"/>
              </a:rPr>
              <a:t>middle_aged </a:t>
            </a:r>
            <a:r>
              <a:rPr b="0" i="0" lang="en-US" sz="1800" u="none" cap="none" strike="noStrike">
                <a:solidFill>
                  <a:schemeClr val="dk1"/>
                </a:solidFill>
                <a:latin typeface="Arial"/>
                <a:ea typeface="Arial"/>
                <a:cs typeface="Arial"/>
                <a:sym typeface="Arial"/>
              </a:rPr>
              <a:t>all belong to the same class. </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Because they all belong to class </a:t>
            </a:r>
            <a:r>
              <a:rPr b="0" i="1" lang="en-US" sz="1800" u="none" cap="none" strike="noStrike">
                <a:solidFill>
                  <a:schemeClr val="dk1"/>
                </a:solidFill>
                <a:latin typeface="Arial"/>
                <a:ea typeface="Arial"/>
                <a:cs typeface="Arial"/>
                <a:sym typeface="Arial"/>
              </a:rPr>
              <a:t>“yes,” </a:t>
            </a:r>
            <a:r>
              <a:rPr b="0" i="0" lang="en-US" sz="1800" u="none" cap="none" strike="noStrike">
                <a:solidFill>
                  <a:schemeClr val="dk1"/>
                </a:solidFill>
                <a:latin typeface="Arial"/>
                <a:ea typeface="Arial"/>
                <a:cs typeface="Arial"/>
                <a:sym typeface="Arial"/>
              </a:rPr>
              <a:t>a leaf should therefore be created at the end of this branch and labeled </a:t>
            </a:r>
            <a:r>
              <a:rPr b="0" i="1" lang="en-US" sz="1800" u="none" cap="none" strike="noStrike">
                <a:solidFill>
                  <a:schemeClr val="dk1"/>
                </a:solidFill>
                <a:latin typeface="Arial"/>
                <a:ea typeface="Arial"/>
                <a:cs typeface="Arial"/>
                <a:sym typeface="Arial"/>
              </a:rPr>
              <a:t>“yes.”</a:t>
            </a:r>
            <a:endParaRPr b="0" i="0" sz="1400" u="none" cap="none" strike="noStrike">
              <a:solidFill>
                <a:srgbClr val="000000"/>
              </a:solidFill>
              <a:latin typeface="Arial"/>
              <a:ea typeface="Arial"/>
              <a:cs typeface="Arial"/>
              <a:sym typeface="Arial"/>
            </a:endParaRPr>
          </a:p>
        </p:txBody>
      </p:sp>
    </p:spTree>
  </p:cSld>
  <p:clrMapOvr>
    <a:masterClrMapping/>
  </p:clrMapOvr>
  <p:transition>
    <p:zoom dir="o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23"/>
          <p:cNvSpPr txBox="1"/>
          <p:nvPr>
            <p:ph idx="1" type="body"/>
          </p:nvPr>
        </p:nvSpPr>
        <p:spPr>
          <a:xfrm>
            <a:off x="4610100" y="1371600"/>
            <a:ext cx="4152900" cy="5105400"/>
          </a:xfrm>
          <a:prstGeom prst="rect">
            <a:avLst/>
          </a:prstGeom>
          <a:noFill/>
          <a:ln>
            <a:noFill/>
          </a:ln>
        </p:spPr>
        <p:txBody>
          <a:bodyPr anchorCtr="0" anchor="t" bIns="45700" lIns="91425" spcFirstLastPara="1" rIns="91425" wrap="square" tIns="45700">
            <a:noAutofit/>
          </a:bodyPr>
          <a:lstStyle/>
          <a:p>
            <a:pPr indent="-236220" lvl="0" marL="342900" marR="0" rtl="0" algn="l">
              <a:lnSpc>
                <a:spcPct val="100000"/>
              </a:lnSpc>
              <a:spcBef>
                <a:spcPts val="0"/>
              </a:spcBef>
              <a:spcAft>
                <a:spcPts val="0"/>
              </a:spcAft>
              <a:buClr>
                <a:schemeClr val="folHlink"/>
              </a:buClr>
              <a:buSzPts val="1680"/>
              <a:buFont typeface="Noto Sans Symbols"/>
              <a:buNone/>
            </a:pPr>
            <a:r>
              <a:t/>
            </a:r>
            <a:endParaRPr sz="2800">
              <a:solidFill>
                <a:schemeClr val="dk1"/>
              </a:solidFill>
              <a:latin typeface="Tahoma"/>
              <a:ea typeface="Tahoma"/>
              <a:cs typeface="Tahoma"/>
              <a:sym typeface="Tahoma"/>
            </a:endParaRPr>
          </a:p>
        </p:txBody>
      </p:sp>
      <p:sp>
        <p:nvSpPr>
          <p:cNvPr id="311" name="Google Shape;311;p23"/>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cap="none" strike="noStrike">
                <a:solidFill>
                  <a:schemeClr val="dk1"/>
                </a:solidFill>
                <a:latin typeface="Tahoma"/>
                <a:ea typeface="Tahoma"/>
                <a:cs typeface="Tahoma"/>
                <a:sym typeface="Tahoma"/>
              </a:rPr>
              <a:t>‹#›</a:t>
            </a:fld>
            <a:endParaRPr b="0" i="0" sz="1400" u="none" cap="none" strike="noStrike">
              <a:solidFill>
                <a:srgbClr val="000000"/>
              </a:solidFill>
              <a:latin typeface="Arial"/>
              <a:ea typeface="Arial"/>
              <a:cs typeface="Arial"/>
              <a:sym typeface="Arial"/>
            </a:endParaRPr>
          </a:p>
        </p:txBody>
      </p:sp>
      <p:pic>
        <p:nvPicPr>
          <p:cNvPr id="312" name="Google Shape;312;p23"/>
          <p:cNvPicPr preferRelativeResize="0"/>
          <p:nvPr/>
        </p:nvPicPr>
        <p:blipFill rotWithShape="1">
          <a:blip r:embed="rId3">
            <a:alphaModFix/>
          </a:blip>
          <a:srcRect b="0" l="0" r="0" t="0"/>
          <a:stretch/>
        </p:blipFill>
        <p:spPr>
          <a:xfrm>
            <a:off x="228600" y="914400"/>
            <a:ext cx="8686800" cy="5943599"/>
          </a:xfrm>
          <a:prstGeom prst="rect">
            <a:avLst/>
          </a:prstGeom>
          <a:noFill/>
          <a:ln>
            <a:noFill/>
          </a:ln>
        </p:spPr>
      </p:pic>
      <p:sp>
        <p:nvSpPr>
          <p:cNvPr id="313" name="Google Shape;313;p23"/>
          <p:cNvSpPr txBox="1"/>
          <p:nvPr/>
        </p:nvSpPr>
        <p:spPr>
          <a:xfrm>
            <a:off x="2209800" y="180975"/>
            <a:ext cx="8037512" cy="4000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The final decision tree returned by the algorithm </a:t>
            </a:r>
            <a:endParaRPr b="0" i="0" sz="1400" u="none" cap="none" strike="noStrike">
              <a:solidFill>
                <a:srgbClr val="000000"/>
              </a:solidFill>
              <a:latin typeface="Arial"/>
              <a:ea typeface="Arial"/>
              <a:cs typeface="Arial"/>
              <a:sym typeface="Arial"/>
            </a:endParaRPr>
          </a:p>
        </p:txBody>
      </p:sp>
    </p:spTree>
  </p:cSld>
  <p:clrMapOvr>
    <a:masterClrMapping/>
  </p:clrMapOvr>
  <p:transition>
    <p:zoom dir="o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24"/>
          <p:cNvSpPr txBox="1"/>
          <p:nvPr>
            <p:ph type="title"/>
          </p:nvPr>
        </p:nvSpPr>
        <p:spPr>
          <a:xfrm>
            <a:off x="304800" y="304800"/>
            <a:ext cx="8839200" cy="609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b="0" lang="en-US" sz="2000"/>
              <a:t>Using following training data set ,create decision tree classification model.</a:t>
            </a:r>
            <a:endParaRPr b="0" sz="2000"/>
          </a:p>
        </p:txBody>
      </p:sp>
      <p:sp>
        <p:nvSpPr>
          <p:cNvPr id="320" name="Google Shape;320;p24"/>
          <p:cNvSpPr txBox="1"/>
          <p:nvPr>
            <p:ph idx="12" type="sldNum"/>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200"/>
              <a:buFont typeface="Tahoma"/>
              <a:buNone/>
            </a:pPr>
            <a:fld id="{00000000-1234-1234-1234-123412341234}" type="slidenum">
              <a:rPr lang="en-US"/>
              <a:t>‹#›</a:t>
            </a:fld>
            <a:endParaRPr/>
          </a:p>
        </p:txBody>
      </p:sp>
      <p:graphicFrame>
        <p:nvGraphicFramePr>
          <p:cNvPr id="321" name="Google Shape;321;p24"/>
          <p:cNvGraphicFramePr/>
          <p:nvPr/>
        </p:nvGraphicFramePr>
        <p:xfrm>
          <a:off x="419100" y="1333500"/>
          <a:ext cx="3000000" cy="3000000"/>
        </p:xfrm>
        <a:graphic>
          <a:graphicData uri="http://schemas.openxmlformats.org/drawingml/2006/table">
            <a:tbl>
              <a:tblPr>
                <a:noFill/>
                <a:tableStyleId>{B772866C-8D58-45F5-B7D4-79F82E6A5EF4}</a:tableStyleId>
              </a:tblPr>
              <a:tblGrid>
                <a:gridCol w="692400"/>
                <a:gridCol w="1996075"/>
                <a:gridCol w="1876750"/>
                <a:gridCol w="1281750"/>
              </a:tblGrid>
              <a:tr h="396200">
                <a:tc>
                  <a:txBody>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Income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Age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Own House?</a:t>
                      </a:r>
                      <a:endParaRPr sz="1400" u="none" cap="none" strike="noStrike"/>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Very High</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Young</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Yes</a:t>
                      </a:r>
                      <a:endParaRPr sz="1400" u="none" cap="none" strike="noStrike"/>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2</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High</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Medium</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Yes</a:t>
                      </a:r>
                      <a:endParaRPr sz="1400" u="none" cap="none" strike="noStrike"/>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3</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Low</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Young</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Rented</a:t>
                      </a:r>
                      <a:endParaRPr sz="1400" u="none" cap="none" strike="noStrike"/>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4</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High</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Medium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Yes</a:t>
                      </a:r>
                      <a:endParaRPr sz="1400" u="none" cap="none" strike="noStrike"/>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5</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Very High</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Medium</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Yes</a:t>
                      </a:r>
                      <a:endParaRPr sz="1400" u="none" cap="none" strike="noStrike"/>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6</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Medium</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Young</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Yes</a:t>
                      </a:r>
                      <a:endParaRPr sz="1400" u="none" cap="none" strike="noStrike"/>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7</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High</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Old</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Yes</a:t>
                      </a:r>
                      <a:endParaRPr sz="1400" u="none" cap="none" strike="noStrike"/>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8</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Medium</a:t>
                      </a:r>
                      <a:endParaRPr sz="1400" u="none" cap="none" strike="noStrike"/>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Medium</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Rented</a:t>
                      </a:r>
                      <a:endParaRPr sz="1400" u="none" cap="none" strike="noStrike"/>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9</a:t>
                      </a:r>
                      <a:endParaRPr sz="1400" u="none" cap="none" strike="noStrike"/>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Low</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Medium</a:t>
                      </a:r>
                      <a:endParaRPr sz="1400" u="none" cap="none" strike="noStrike"/>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Rented</a:t>
                      </a:r>
                      <a:endParaRPr sz="1400" u="none" cap="none" strike="noStrike"/>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10</a:t>
                      </a:r>
                      <a:endParaRPr sz="1400" u="none" cap="none" strike="noStrike"/>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Low</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Old</a:t>
                      </a:r>
                      <a:endParaRPr sz="1400" u="none" cap="none" strike="noStrike"/>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Rented</a:t>
                      </a:r>
                      <a:endParaRPr sz="1400" u="none" cap="none" strike="noStrike"/>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11</a:t>
                      </a:r>
                      <a:endParaRPr sz="1400" u="none" cap="none" strike="noStrike"/>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High</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Young</a:t>
                      </a:r>
                      <a:endParaRPr sz="1400" u="none" cap="none" strike="noStrike"/>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Yes</a:t>
                      </a:r>
                      <a:endParaRPr sz="1400" u="none" cap="none" strike="noStrike"/>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12</a:t>
                      </a:r>
                      <a:endParaRPr sz="1400" u="none" cap="none" strike="noStrike"/>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Medium</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Old</a:t>
                      </a:r>
                      <a:endParaRPr sz="1400" u="none" cap="none" strike="noStrike"/>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Rented</a:t>
                      </a:r>
                      <a:endParaRPr sz="1400" u="none" cap="none" strike="noStrike"/>
                    </a:p>
                  </a:txBody>
                  <a:tcPr marT="91425" marB="91425" marR="91425" marL="91425"/>
                </a:tc>
              </a:tr>
            </a:tbl>
          </a:graphicData>
        </a:graphic>
      </p:graphicFrame>
    </p:spTree>
  </p:cSld>
  <p:clrMapOvr>
    <a:masterClrMapping/>
  </p:clrMapOvr>
  <p:transition>
    <p:zoom dir="o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25" name="Shape 325"/>
        <p:cNvGrpSpPr/>
        <p:nvPr/>
      </p:nvGrpSpPr>
      <p:grpSpPr>
        <a:xfrm>
          <a:off x="0" y="0"/>
          <a:ext cx="0" cy="0"/>
          <a:chOff x="0" y="0"/>
          <a:chExt cx="0" cy="0"/>
        </a:xfrm>
      </p:grpSpPr>
      <p:sp>
        <p:nvSpPr>
          <p:cNvPr id="326" name="Google Shape;326;p25"/>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cap="none" strike="noStrike">
                <a:solidFill>
                  <a:schemeClr val="dk1"/>
                </a:solidFill>
                <a:latin typeface="Tahoma"/>
                <a:ea typeface="Tahoma"/>
                <a:cs typeface="Tahoma"/>
                <a:sym typeface="Tahoma"/>
              </a:rPr>
              <a:t>‹#›</a:t>
            </a:fld>
            <a:endParaRPr b="0" i="0" sz="1400" u="none" cap="none" strike="noStrike">
              <a:solidFill>
                <a:srgbClr val="000000"/>
              </a:solidFill>
              <a:latin typeface="Arial"/>
              <a:ea typeface="Arial"/>
              <a:cs typeface="Arial"/>
              <a:sym typeface="Arial"/>
            </a:endParaRPr>
          </a:p>
        </p:txBody>
      </p:sp>
      <p:sp>
        <p:nvSpPr>
          <p:cNvPr id="327" name="Google Shape;327;p25"/>
          <p:cNvSpPr txBox="1"/>
          <p:nvPr>
            <p:ph type="title"/>
          </p:nvPr>
        </p:nvSpPr>
        <p:spPr>
          <a:xfrm>
            <a:off x="533400" y="228600"/>
            <a:ext cx="8153400" cy="990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ahoma"/>
              <a:buNone/>
            </a:pPr>
            <a:r>
              <a:rPr b="1" i="0" lang="en-US" sz="3200" u="none">
                <a:solidFill>
                  <a:schemeClr val="dk2"/>
                </a:solidFill>
                <a:latin typeface="Tahoma"/>
                <a:ea typeface="Tahoma"/>
                <a:cs typeface="Tahoma"/>
                <a:sym typeface="Tahoma"/>
              </a:rPr>
              <a:t>Computing Information-Gain for Continuous-Value Attributes</a:t>
            </a:r>
            <a:endParaRPr b="1" i="0" sz="3200" u="none">
              <a:solidFill>
                <a:schemeClr val="dk2"/>
              </a:solidFill>
              <a:latin typeface="Tahoma"/>
              <a:ea typeface="Tahoma"/>
              <a:cs typeface="Tahoma"/>
              <a:sym typeface="Tahoma"/>
            </a:endParaRPr>
          </a:p>
        </p:txBody>
      </p:sp>
      <p:sp>
        <p:nvSpPr>
          <p:cNvPr id="328" name="Google Shape;328;p25"/>
          <p:cNvSpPr txBox="1"/>
          <p:nvPr>
            <p:ph idx="1" type="body"/>
          </p:nvPr>
        </p:nvSpPr>
        <p:spPr>
          <a:xfrm>
            <a:off x="304800" y="1371600"/>
            <a:ext cx="8610600" cy="5273675"/>
          </a:xfrm>
          <a:prstGeom prst="rect">
            <a:avLst/>
          </a:prstGeom>
          <a:noFill/>
          <a:ln>
            <a:noFill/>
          </a:ln>
        </p:spPr>
        <p:txBody>
          <a:bodyPr anchorCtr="0" anchor="t" bIns="45700" lIns="91425" spcFirstLastPara="1" rIns="91425" wrap="square" tIns="45700">
            <a:noAutofit/>
          </a:bodyPr>
          <a:lstStyle/>
          <a:p>
            <a:pPr indent="-342900" lvl="0" marL="342900" rtl="0" algn="l">
              <a:lnSpc>
                <a:spcPct val="115000"/>
              </a:lnSpc>
              <a:spcBef>
                <a:spcPts val="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Let attribute A be a continuous-valued attribute</a:t>
            </a:r>
            <a:endParaRPr b="0" i="0" sz="2000" u="none">
              <a:solidFill>
                <a:schemeClr val="dk1"/>
              </a:solidFill>
              <a:latin typeface="Tahoma"/>
              <a:ea typeface="Tahoma"/>
              <a:cs typeface="Tahoma"/>
              <a:sym typeface="Tahoma"/>
            </a:endParaRPr>
          </a:p>
          <a:p>
            <a:pPr indent="-342900" lvl="0" marL="342900" rtl="0" algn="l">
              <a:lnSpc>
                <a:spcPct val="115000"/>
              </a:lnSpc>
              <a:spcBef>
                <a:spcPts val="5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Must determine the </a:t>
            </a:r>
            <a:r>
              <a:rPr b="1" i="1" lang="en-US" sz="2000" u="none">
                <a:solidFill>
                  <a:schemeClr val="hlink"/>
                </a:solidFill>
              </a:rPr>
              <a:t>best split point</a:t>
            </a:r>
            <a:r>
              <a:rPr b="1" i="0" lang="en-US" sz="2000" u="none">
                <a:solidFill>
                  <a:schemeClr val="dk1"/>
                </a:solidFill>
              </a:rPr>
              <a:t> </a:t>
            </a:r>
            <a:r>
              <a:rPr b="0" i="0" lang="en-US" sz="2000" u="none">
                <a:solidFill>
                  <a:schemeClr val="dk1"/>
                </a:solidFill>
                <a:latin typeface="Tahoma"/>
                <a:ea typeface="Tahoma"/>
                <a:cs typeface="Tahoma"/>
                <a:sym typeface="Tahoma"/>
              </a:rPr>
              <a:t>for A</a:t>
            </a:r>
            <a:endParaRPr b="0" i="0" sz="2000" u="none">
              <a:solidFill>
                <a:schemeClr val="dk1"/>
              </a:solidFill>
              <a:latin typeface="Tahoma"/>
              <a:ea typeface="Tahoma"/>
              <a:cs typeface="Tahoma"/>
              <a:sym typeface="Tahoma"/>
            </a:endParaRPr>
          </a:p>
          <a:p>
            <a:pPr indent="-285750" lvl="1" marL="742950" rtl="0" algn="l">
              <a:lnSpc>
                <a:spcPct val="115000"/>
              </a:lnSpc>
              <a:spcBef>
                <a:spcPts val="500"/>
              </a:spcBef>
              <a:spcAft>
                <a:spcPts val="0"/>
              </a:spcAft>
              <a:buClr>
                <a:schemeClr val="hlink"/>
              </a:buClr>
              <a:buSzPts val="1100"/>
              <a:buFont typeface="Noto Sans Symbols"/>
              <a:buChar char="■"/>
            </a:pPr>
            <a:r>
              <a:rPr b="0" i="0" lang="en-US" sz="2000" u="none">
                <a:solidFill>
                  <a:schemeClr val="dk1"/>
                </a:solidFill>
                <a:latin typeface="Tahoma"/>
                <a:ea typeface="Tahoma"/>
                <a:cs typeface="Tahoma"/>
                <a:sym typeface="Tahoma"/>
              </a:rPr>
              <a:t>Sort the values of  A in increasing order.</a:t>
            </a:r>
            <a:endParaRPr b="0" i="0" sz="2000" u="none">
              <a:solidFill>
                <a:schemeClr val="dk1"/>
              </a:solidFill>
              <a:latin typeface="Tahoma"/>
              <a:ea typeface="Tahoma"/>
              <a:cs typeface="Tahoma"/>
              <a:sym typeface="Tahoma"/>
            </a:endParaRPr>
          </a:p>
          <a:p>
            <a:pPr indent="-285750" lvl="1" marL="742950" rtl="0" algn="l">
              <a:lnSpc>
                <a:spcPct val="115000"/>
              </a:lnSpc>
              <a:spcBef>
                <a:spcPts val="500"/>
              </a:spcBef>
              <a:spcAft>
                <a:spcPts val="0"/>
              </a:spcAft>
              <a:buClr>
                <a:schemeClr val="hlink"/>
              </a:buClr>
              <a:buSzPts val="1100"/>
              <a:buFont typeface="Noto Sans Symbols"/>
              <a:buChar char="■"/>
            </a:pPr>
            <a:r>
              <a:rPr b="0" i="0" lang="en-US" sz="2000" u="none">
                <a:solidFill>
                  <a:schemeClr val="dk1"/>
                </a:solidFill>
                <a:latin typeface="Tahoma"/>
                <a:ea typeface="Tahoma"/>
                <a:cs typeface="Tahoma"/>
                <a:sym typeface="Tahoma"/>
              </a:rPr>
              <a:t>Typically, the midpoint between each pair of adjacent values where there is a change in classification  is considered as a possible </a:t>
            </a:r>
            <a:r>
              <a:rPr b="0" i="1" lang="en-US" sz="2000" u="none">
                <a:solidFill>
                  <a:schemeClr val="dk1"/>
                </a:solidFill>
                <a:latin typeface="Tahoma"/>
                <a:ea typeface="Tahoma"/>
                <a:cs typeface="Tahoma"/>
                <a:sym typeface="Tahoma"/>
              </a:rPr>
              <a:t>split point</a:t>
            </a:r>
            <a:endParaRPr b="0" i="1" sz="2000" u="none">
              <a:solidFill>
                <a:schemeClr val="dk1"/>
              </a:solidFill>
              <a:latin typeface="Tahoma"/>
              <a:ea typeface="Tahoma"/>
              <a:cs typeface="Tahoma"/>
              <a:sym typeface="Tahoma"/>
            </a:endParaRPr>
          </a:p>
          <a:p>
            <a:pPr indent="-228600" lvl="2" marL="1143000" rtl="0" algn="l">
              <a:lnSpc>
                <a:spcPct val="115000"/>
              </a:lnSpc>
              <a:spcBef>
                <a:spcPts val="500"/>
              </a:spcBef>
              <a:spcAft>
                <a:spcPts val="0"/>
              </a:spcAft>
              <a:buClr>
                <a:schemeClr val="folHlink"/>
              </a:buClr>
              <a:buSzPts val="1000"/>
              <a:buFont typeface="Noto Sans Symbols"/>
              <a:buChar char="■"/>
            </a:pPr>
            <a:r>
              <a:rPr b="0" i="0" lang="en-US" sz="2000" u="none">
                <a:solidFill>
                  <a:schemeClr val="dk1"/>
                </a:solidFill>
                <a:latin typeface="Tahoma"/>
                <a:ea typeface="Tahoma"/>
                <a:cs typeface="Tahoma"/>
                <a:sym typeface="Tahoma"/>
              </a:rPr>
              <a:t>(a</a:t>
            </a:r>
            <a:r>
              <a:rPr b="0" baseline="-25000" i="0" lang="en-US" sz="2000" u="none">
                <a:solidFill>
                  <a:schemeClr val="dk1"/>
                </a:solidFill>
                <a:latin typeface="Tahoma"/>
                <a:ea typeface="Tahoma"/>
                <a:cs typeface="Tahoma"/>
                <a:sym typeface="Tahoma"/>
              </a:rPr>
              <a:t>i</a:t>
            </a:r>
            <a:r>
              <a:rPr b="0" i="0" lang="en-US" sz="2000" u="none">
                <a:solidFill>
                  <a:schemeClr val="dk1"/>
                </a:solidFill>
                <a:latin typeface="Tahoma"/>
                <a:ea typeface="Tahoma"/>
                <a:cs typeface="Tahoma"/>
                <a:sym typeface="Tahoma"/>
              </a:rPr>
              <a:t>+a</a:t>
            </a:r>
            <a:r>
              <a:rPr b="0" baseline="-25000" i="0" lang="en-US" sz="2000" u="none">
                <a:solidFill>
                  <a:schemeClr val="dk1"/>
                </a:solidFill>
                <a:latin typeface="Tahoma"/>
                <a:ea typeface="Tahoma"/>
                <a:cs typeface="Tahoma"/>
                <a:sym typeface="Tahoma"/>
              </a:rPr>
              <a:t>i+1</a:t>
            </a:r>
            <a:r>
              <a:rPr b="0" i="0" lang="en-US" sz="2000" u="none">
                <a:solidFill>
                  <a:schemeClr val="dk1"/>
                </a:solidFill>
                <a:latin typeface="Tahoma"/>
                <a:ea typeface="Tahoma"/>
                <a:cs typeface="Tahoma"/>
                <a:sym typeface="Tahoma"/>
              </a:rPr>
              <a:t>)/2 is the midpoint between the values of a</a:t>
            </a:r>
            <a:r>
              <a:rPr b="0" baseline="-25000" i="0" lang="en-US" sz="2000" u="none">
                <a:solidFill>
                  <a:schemeClr val="dk1"/>
                </a:solidFill>
                <a:latin typeface="Tahoma"/>
                <a:ea typeface="Tahoma"/>
                <a:cs typeface="Tahoma"/>
                <a:sym typeface="Tahoma"/>
              </a:rPr>
              <a:t>i</a:t>
            </a:r>
            <a:r>
              <a:rPr b="0" i="0" lang="en-US" sz="2000" u="none">
                <a:solidFill>
                  <a:schemeClr val="dk1"/>
                </a:solidFill>
                <a:latin typeface="Tahoma"/>
                <a:ea typeface="Tahoma"/>
                <a:cs typeface="Tahoma"/>
                <a:sym typeface="Tahoma"/>
              </a:rPr>
              <a:t> and a</a:t>
            </a:r>
            <a:r>
              <a:rPr b="0" baseline="-25000" i="0" lang="en-US" sz="2000" u="none">
                <a:solidFill>
                  <a:schemeClr val="dk1"/>
                </a:solidFill>
                <a:latin typeface="Tahoma"/>
                <a:ea typeface="Tahoma"/>
                <a:cs typeface="Tahoma"/>
                <a:sym typeface="Tahoma"/>
              </a:rPr>
              <a:t>i+1</a:t>
            </a:r>
            <a:endParaRPr b="0" baseline="-25000" i="0" sz="2000" u="none">
              <a:solidFill>
                <a:schemeClr val="dk1"/>
              </a:solidFill>
              <a:latin typeface="Tahoma"/>
              <a:ea typeface="Tahoma"/>
              <a:cs typeface="Tahoma"/>
              <a:sym typeface="Tahoma"/>
            </a:endParaRPr>
          </a:p>
          <a:p>
            <a:pPr indent="-285750" lvl="1" marL="742950" rtl="0" algn="l">
              <a:lnSpc>
                <a:spcPct val="115000"/>
              </a:lnSpc>
              <a:spcBef>
                <a:spcPts val="500"/>
              </a:spcBef>
              <a:spcAft>
                <a:spcPts val="0"/>
              </a:spcAft>
              <a:buClr>
                <a:schemeClr val="hlink"/>
              </a:buClr>
              <a:buSzPts val="1100"/>
              <a:buFont typeface="Noto Sans Symbols"/>
              <a:buChar char="■"/>
            </a:pPr>
            <a:r>
              <a:rPr b="0" i="0" lang="en-US" sz="2000" u="none">
                <a:solidFill>
                  <a:schemeClr val="dk1"/>
                </a:solidFill>
                <a:latin typeface="Tahoma"/>
                <a:ea typeface="Tahoma"/>
                <a:cs typeface="Tahoma"/>
                <a:sym typeface="Tahoma"/>
              </a:rPr>
              <a:t>The point with the </a:t>
            </a:r>
            <a:r>
              <a:rPr b="0" i="1" lang="en-US" sz="2000" u="none">
                <a:solidFill>
                  <a:schemeClr val="dk1"/>
                </a:solidFill>
                <a:latin typeface="Tahoma"/>
                <a:ea typeface="Tahoma"/>
                <a:cs typeface="Tahoma"/>
                <a:sym typeface="Tahoma"/>
              </a:rPr>
              <a:t>minimum expected information requirement</a:t>
            </a:r>
            <a:r>
              <a:rPr b="0" i="0" lang="en-US" sz="2000" u="none">
                <a:solidFill>
                  <a:schemeClr val="dk1"/>
                </a:solidFill>
                <a:latin typeface="Tahoma"/>
                <a:ea typeface="Tahoma"/>
                <a:cs typeface="Tahoma"/>
                <a:sym typeface="Tahoma"/>
              </a:rPr>
              <a:t> for A is selected as the split-point for A</a:t>
            </a:r>
            <a:endParaRPr b="0" i="0" sz="2000" u="none">
              <a:solidFill>
                <a:schemeClr val="dk1"/>
              </a:solidFill>
              <a:latin typeface="Tahoma"/>
              <a:ea typeface="Tahoma"/>
              <a:cs typeface="Tahoma"/>
              <a:sym typeface="Tahoma"/>
            </a:endParaRPr>
          </a:p>
          <a:p>
            <a:pPr indent="-342900" lvl="0" marL="342900" rtl="0" algn="l">
              <a:lnSpc>
                <a:spcPct val="115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Split:</a:t>
            </a:r>
            <a:endParaRPr b="0" i="0" sz="2000" u="none">
              <a:solidFill>
                <a:schemeClr val="dk1"/>
              </a:solidFill>
              <a:latin typeface="Tahoma"/>
              <a:ea typeface="Tahoma"/>
              <a:cs typeface="Tahoma"/>
              <a:sym typeface="Tahoma"/>
            </a:endParaRPr>
          </a:p>
          <a:p>
            <a:pPr indent="-285750" lvl="1" marL="742950" rtl="0" algn="l">
              <a:lnSpc>
                <a:spcPct val="115000"/>
              </a:lnSpc>
              <a:spcBef>
                <a:spcPts val="400"/>
              </a:spcBef>
              <a:spcAft>
                <a:spcPts val="0"/>
              </a:spcAft>
              <a:buClr>
                <a:schemeClr val="hlink"/>
              </a:buClr>
              <a:buSzPts val="1100"/>
              <a:buFont typeface="Noto Sans Symbols"/>
              <a:buChar char="■"/>
            </a:pPr>
            <a:r>
              <a:rPr b="0" i="0" lang="en-US" sz="2000" u="none">
                <a:solidFill>
                  <a:schemeClr val="dk1"/>
                </a:solidFill>
                <a:latin typeface="Tahoma"/>
                <a:ea typeface="Tahoma"/>
                <a:cs typeface="Tahoma"/>
                <a:sym typeface="Tahoma"/>
              </a:rPr>
              <a:t>D1 is the set of tuples in D satisfying A ≤ split-point, and D2 is the set of tuples in D satisfying A &gt; split-point</a:t>
            </a:r>
            <a:endParaRPr b="0" i="0" sz="2000" u="none">
              <a:solidFill>
                <a:schemeClr val="dk1"/>
              </a:solidFill>
              <a:latin typeface="Tahoma"/>
              <a:ea typeface="Tahoma"/>
              <a:cs typeface="Tahoma"/>
              <a:sym typeface="Tahoma"/>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26"/>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cap="none" strike="noStrike">
                <a:solidFill>
                  <a:schemeClr val="dk1"/>
                </a:solidFill>
                <a:latin typeface="Tahoma"/>
                <a:ea typeface="Tahoma"/>
                <a:cs typeface="Tahoma"/>
                <a:sym typeface="Tahoma"/>
              </a:rPr>
              <a:t>‹#›</a:t>
            </a:fld>
            <a:endParaRPr b="0" i="0" sz="1400" u="none" cap="none" strike="noStrike">
              <a:solidFill>
                <a:srgbClr val="000000"/>
              </a:solidFill>
              <a:latin typeface="Arial"/>
              <a:ea typeface="Arial"/>
              <a:cs typeface="Arial"/>
              <a:sym typeface="Arial"/>
            </a:endParaRPr>
          </a:p>
        </p:txBody>
      </p:sp>
      <p:sp>
        <p:nvSpPr>
          <p:cNvPr id="334" name="Google Shape;334;p26"/>
          <p:cNvSpPr txBox="1"/>
          <p:nvPr>
            <p:ph type="title"/>
          </p:nvPr>
        </p:nvSpPr>
        <p:spPr>
          <a:xfrm>
            <a:off x="533400" y="228600"/>
            <a:ext cx="8153400" cy="990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ahoma"/>
              <a:buNone/>
            </a:pPr>
            <a:r>
              <a:rPr lang="en-US" sz="3200"/>
              <a:t>Example: </a:t>
            </a:r>
            <a:r>
              <a:rPr b="1" i="0" lang="en-US" sz="3200" u="none">
                <a:solidFill>
                  <a:schemeClr val="dk2"/>
                </a:solidFill>
                <a:latin typeface="Tahoma"/>
                <a:ea typeface="Tahoma"/>
                <a:cs typeface="Tahoma"/>
                <a:sym typeface="Tahoma"/>
              </a:rPr>
              <a:t>Computing Information-Gain for Continuous-Value Attributes</a:t>
            </a:r>
            <a:endParaRPr b="1" i="0" sz="3200" u="none">
              <a:solidFill>
                <a:schemeClr val="dk2"/>
              </a:solidFill>
              <a:latin typeface="Tahoma"/>
              <a:ea typeface="Tahoma"/>
              <a:cs typeface="Tahoma"/>
              <a:sym typeface="Tahoma"/>
            </a:endParaRPr>
          </a:p>
        </p:txBody>
      </p:sp>
      <p:sp>
        <p:nvSpPr>
          <p:cNvPr id="335" name="Google Shape;335;p26"/>
          <p:cNvSpPr txBox="1"/>
          <p:nvPr>
            <p:ph idx="1" type="body"/>
          </p:nvPr>
        </p:nvSpPr>
        <p:spPr>
          <a:xfrm>
            <a:off x="304800" y="1371600"/>
            <a:ext cx="8610600" cy="52737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500"/>
              </a:spcBef>
              <a:spcAft>
                <a:spcPts val="0"/>
              </a:spcAft>
              <a:buSzPts val="1080"/>
              <a:buNone/>
            </a:pPr>
            <a:r>
              <a:rPr lang="en-US" sz="2000"/>
              <a:t>Step 1: Sort the values of  A in increasing order.</a:t>
            </a:r>
            <a:endParaRPr sz="2000"/>
          </a:p>
          <a:p>
            <a:pPr indent="0" lvl="0" marL="457200" rtl="0" algn="l">
              <a:lnSpc>
                <a:spcPct val="115000"/>
              </a:lnSpc>
              <a:spcBef>
                <a:spcPts val="0"/>
              </a:spcBef>
              <a:spcAft>
                <a:spcPts val="0"/>
              </a:spcAft>
              <a:buSzPts val="1080"/>
              <a:buNone/>
            </a:pPr>
            <a:r>
              <a:t/>
            </a:r>
            <a:endParaRPr sz="2000"/>
          </a:p>
        </p:txBody>
      </p:sp>
      <p:graphicFrame>
        <p:nvGraphicFramePr>
          <p:cNvPr id="336" name="Google Shape;336;p26"/>
          <p:cNvGraphicFramePr/>
          <p:nvPr/>
        </p:nvGraphicFramePr>
        <p:xfrm>
          <a:off x="38100" y="1905000"/>
          <a:ext cx="3000000" cy="3000000"/>
        </p:xfrm>
        <a:graphic>
          <a:graphicData uri="http://schemas.openxmlformats.org/drawingml/2006/table">
            <a:tbl>
              <a:tblPr>
                <a:noFill/>
                <a:tableStyleId>{B772866C-8D58-45F5-B7D4-79F82E6A5EF4}</a:tableStyleId>
              </a:tblPr>
              <a:tblGrid>
                <a:gridCol w="1056100"/>
                <a:gridCol w="1056100"/>
              </a:tblGrid>
              <a:tr h="468475">
                <a:tc>
                  <a:txBody>
                    <a:bodyPr/>
                    <a:lstStyle/>
                    <a:p>
                      <a:pPr indent="0" lvl="0" marL="0" marR="0" rtl="0" algn="l">
                        <a:lnSpc>
                          <a:spcPct val="100000"/>
                        </a:lnSpc>
                        <a:spcBef>
                          <a:spcPts val="0"/>
                        </a:spcBef>
                        <a:spcAft>
                          <a:spcPts val="0"/>
                        </a:spcAft>
                        <a:buClr>
                          <a:srgbClr val="000000"/>
                        </a:buClr>
                        <a:buSzPts val="1600"/>
                        <a:buFont typeface="Arial"/>
                        <a:buNone/>
                      </a:pPr>
                      <a:r>
                        <a:rPr b="1" lang="en-US" sz="1600" u="none" cap="none" strike="noStrike">
                          <a:solidFill>
                            <a:schemeClr val="dk1"/>
                          </a:solidFill>
                          <a:highlight>
                            <a:schemeClr val="lt1"/>
                          </a:highlight>
                        </a:rPr>
                        <a:t>Temp</a:t>
                      </a:r>
                      <a:endParaRPr b="1" sz="1600" u="none" cap="none" strike="noStrike">
                        <a:solidFill>
                          <a:schemeClr val="dk1"/>
                        </a:solidFill>
                        <a:highlight>
                          <a:schemeClr val="lt1"/>
                        </a:highlight>
                      </a:endParaRPr>
                    </a:p>
                  </a:txBody>
                  <a:tcPr marT="91425" marB="91425" marR="95250" marL="95250">
                    <a:lnL cap="flat" cmpd="sng" w="9525">
                      <a:solidFill>
                        <a:srgbClr val="A9A9A9"/>
                      </a:solidFill>
                      <a:prstDash val="solid"/>
                      <a:round/>
                      <a:headEnd len="sm" w="sm" type="none"/>
                      <a:tailEnd len="sm" w="sm" type="none"/>
                    </a:lnL>
                    <a:lnR cap="flat" cmpd="sng" w="9525">
                      <a:solidFill>
                        <a:srgbClr val="A9A9A9"/>
                      </a:solidFill>
                      <a:prstDash val="solid"/>
                      <a:round/>
                      <a:headEnd len="sm" w="sm" type="none"/>
                      <a:tailEnd len="sm" w="sm" type="none"/>
                    </a:lnR>
                    <a:lnT cap="flat" cmpd="sng" w="9525">
                      <a:solidFill>
                        <a:srgbClr val="A9A9A9"/>
                      </a:solidFill>
                      <a:prstDash val="solid"/>
                      <a:round/>
                      <a:headEnd len="sm" w="sm" type="none"/>
                      <a:tailEnd len="sm" w="sm" type="none"/>
                    </a:lnT>
                    <a:lnB cap="flat" cmpd="sng" w="9525">
                      <a:solidFill>
                        <a:srgbClr val="A9A9A9"/>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600"/>
                        <a:buFont typeface="Arial"/>
                        <a:buNone/>
                      </a:pPr>
                      <a:r>
                        <a:rPr b="1" lang="en-US" sz="1600" u="none" cap="none" strike="noStrike">
                          <a:solidFill>
                            <a:schemeClr val="dk1"/>
                          </a:solidFill>
                          <a:highlight>
                            <a:schemeClr val="lt1"/>
                          </a:highlight>
                        </a:rPr>
                        <a:t>Play Tennis?</a:t>
                      </a:r>
                      <a:endParaRPr b="1" sz="1600" u="none" cap="none" strike="noStrike">
                        <a:solidFill>
                          <a:schemeClr val="dk1"/>
                        </a:solidFill>
                        <a:highlight>
                          <a:schemeClr val="lt1"/>
                        </a:highlight>
                      </a:endParaRPr>
                    </a:p>
                  </a:txBody>
                  <a:tcPr marT="91425" marB="91425" marR="95250" marL="95250">
                    <a:lnL cap="flat" cmpd="sng" w="9525">
                      <a:solidFill>
                        <a:srgbClr val="A9A9A9"/>
                      </a:solidFill>
                      <a:prstDash val="solid"/>
                      <a:round/>
                      <a:headEnd len="sm" w="sm" type="none"/>
                      <a:tailEnd len="sm" w="sm" type="none"/>
                    </a:lnL>
                    <a:lnR cap="flat" cmpd="sng" w="9525">
                      <a:solidFill>
                        <a:srgbClr val="A9A9A9"/>
                      </a:solidFill>
                      <a:prstDash val="solid"/>
                      <a:round/>
                      <a:headEnd len="sm" w="sm" type="none"/>
                      <a:tailEnd len="sm" w="sm" type="none"/>
                    </a:lnR>
                    <a:lnT cap="flat" cmpd="sng" w="9525">
                      <a:solidFill>
                        <a:srgbClr val="A9A9A9"/>
                      </a:solidFill>
                      <a:prstDash val="solid"/>
                      <a:round/>
                      <a:headEnd len="sm" w="sm" type="none"/>
                      <a:tailEnd len="sm" w="sm" type="none"/>
                    </a:lnT>
                    <a:lnB cap="flat" cmpd="sng" w="9525">
                      <a:solidFill>
                        <a:srgbClr val="A9A9A9"/>
                      </a:solidFill>
                      <a:prstDash val="solid"/>
                      <a:round/>
                      <a:headEnd len="sm" w="sm" type="none"/>
                      <a:tailEnd len="sm" w="sm" type="none"/>
                    </a:lnB>
                    <a:solidFill>
                      <a:schemeClr val="lt1"/>
                    </a:solidFill>
                  </a:tcPr>
                </a:tc>
              </a:tr>
              <a:tr h="468475">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40</a:t>
                      </a:r>
                      <a:endParaRPr sz="1400" u="none" cap="none" strike="noStrike"/>
                    </a:p>
                  </a:txBody>
                  <a:tcPr marT="91425" marB="91425" marR="95250" marL="95250">
                    <a:lnL cap="flat" cmpd="sng" w="9525">
                      <a:solidFill>
                        <a:srgbClr val="A9A9A9"/>
                      </a:solidFill>
                      <a:prstDash val="solid"/>
                      <a:round/>
                      <a:headEnd len="sm" w="sm" type="none"/>
                      <a:tailEnd len="sm" w="sm" type="none"/>
                    </a:lnL>
                    <a:lnR cap="flat" cmpd="sng" w="9525">
                      <a:solidFill>
                        <a:srgbClr val="A9A9A9"/>
                      </a:solidFill>
                      <a:prstDash val="solid"/>
                      <a:round/>
                      <a:headEnd len="sm" w="sm" type="none"/>
                      <a:tailEnd len="sm" w="sm" type="none"/>
                    </a:lnR>
                    <a:lnT cap="flat" cmpd="sng" w="9525">
                      <a:solidFill>
                        <a:srgbClr val="A9A9A9"/>
                      </a:solidFill>
                      <a:prstDash val="solid"/>
                      <a:round/>
                      <a:headEnd len="sm" w="sm" type="none"/>
                      <a:tailEnd len="sm" w="sm" type="none"/>
                    </a:lnT>
                    <a:lnB cap="flat" cmpd="sng" w="9525">
                      <a:solidFill>
                        <a:srgbClr val="A9A9A9"/>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rgbClr val="585858"/>
                          </a:solidFill>
                          <a:highlight>
                            <a:schemeClr val="lt1"/>
                          </a:highlight>
                        </a:rPr>
                        <a:t>NO</a:t>
                      </a:r>
                      <a:endParaRPr sz="1400" u="none" cap="none" strike="noStrike">
                        <a:solidFill>
                          <a:srgbClr val="585858"/>
                        </a:solidFill>
                        <a:highlight>
                          <a:schemeClr val="lt1"/>
                        </a:highlight>
                      </a:endParaRPr>
                    </a:p>
                  </a:txBody>
                  <a:tcPr marT="91425" marB="91425" marR="95250" marL="95250">
                    <a:lnL cap="flat" cmpd="sng" w="9525">
                      <a:solidFill>
                        <a:srgbClr val="A9A9A9"/>
                      </a:solidFill>
                      <a:prstDash val="solid"/>
                      <a:round/>
                      <a:headEnd len="sm" w="sm" type="none"/>
                      <a:tailEnd len="sm" w="sm" type="none"/>
                    </a:lnL>
                    <a:lnR cap="flat" cmpd="sng" w="9525">
                      <a:solidFill>
                        <a:srgbClr val="A9A9A9"/>
                      </a:solidFill>
                      <a:prstDash val="solid"/>
                      <a:round/>
                      <a:headEnd len="sm" w="sm" type="none"/>
                      <a:tailEnd len="sm" w="sm" type="none"/>
                    </a:lnR>
                    <a:lnT cap="flat" cmpd="sng" w="9525">
                      <a:solidFill>
                        <a:srgbClr val="A9A9A9"/>
                      </a:solidFill>
                      <a:prstDash val="solid"/>
                      <a:round/>
                      <a:headEnd len="sm" w="sm" type="none"/>
                      <a:tailEnd len="sm" w="sm" type="none"/>
                    </a:lnT>
                    <a:lnB cap="flat" cmpd="sng" w="9525">
                      <a:solidFill>
                        <a:srgbClr val="A9A9A9"/>
                      </a:solidFill>
                      <a:prstDash val="solid"/>
                      <a:round/>
                      <a:headEnd len="sm" w="sm" type="none"/>
                      <a:tailEnd len="sm" w="sm" type="none"/>
                    </a:lnB>
                  </a:tcPr>
                </a:tc>
              </a:tr>
              <a:tr h="468475">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48</a:t>
                      </a:r>
                      <a:endParaRPr sz="1400" u="none" cap="none" strike="noStrike"/>
                    </a:p>
                  </a:txBody>
                  <a:tcPr marT="91425" marB="91425" marR="95250" marL="95250">
                    <a:lnL cap="flat" cmpd="sng" w="9525">
                      <a:solidFill>
                        <a:srgbClr val="A9A9A9"/>
                      </a:solidFill>
                      <a:prstDash val="solid"/>
                      <a:round/>
                      <a:headEnd len="sm" w="sm" type="none"/>
                      <a:tailEnd len="sm" w="sm" type="none"/>
                    </a:lnL>
                    <a:lnR cap="flat" cmpd="sng" w="9525">
                      <a:solidFill>
                        <a:srgbClr val="A9A9A9"/>
                      </a:solidFill>
                      <a:prstDash val="solid"/>
                      <a:round/>
                      <a:headEnd len="sm" w="sm" type="none"/>
                      <a:tailEnd len="sm" w="sm" type="none"/>
                    </a:lnR>
                    <a:lnT cap="flat" cmpd="sng" w="9525">
                      <a:solidFill>
                        <a:srgbClr val="A9A9A9"/>
                      </a:solidFill>
                      <a:prstDash val="solid"/>
                      <a:round/>
                      <a:headEnd len="sm" w="sm" type="none"/>
                      <a:tailEnd len="sm" w="sm" type="none"/>
                    </a:lnT>
                    <a:lnB cap="flat" cmpd="sng" w="9525">
                      <a:solidFill>
                        <a:srgbClr val="A9A9A9"/>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rgbClr val="585858"/>
                          </a:solidFill>
                          <a:highlight>
                            <a:schemeClr val="lt1"/>
                          </a:highlight>
                        </a:rPr>
                        <a:t>NO</a:t>
                      </a:r>
                      <a:endParaRPr sz="1400" u="none" cap="none" strike="noStrike">
                        <a:solidFill>
                          <a:srgbClr val="585858"/>
                        </a:solidFill>
                        <a:highlight>
                          <a:schemeClr val="lt1"/>
                        </a:highlight>
                      </a:endParaRPr>
                    </a:p>
                  </a:txBody>
                  <a:tcPr marT="91425" marB="91425" marR="95250" marL="95250">
                    <a:lnL cap="flat" cmpd="sng" w="9525">
                      <a:solidFill>
                        <a:srgbClr val="A9A9A9"/>
                      </a:solidFill>
                      <a:prstDash val="solid"/>
                      <a:round/>
                      <a:headEnd len="sm" w="sm" type="none"/>
                      <a:tailEnd len="sm" w="sm" type="none"/>
                    </a:lnL>
                    <a:lnR cap="flat" cmpd="sng" w="9525">
                      <a:solidFill>
                        <a:srgbClr val="A9A9A9"/>
                      </a:solidFill>
                      <a:prstDash val="solid"/>
                      <a:round/>
                      <a:headEnd len="sm" w="sm" type="none"/>
                      <a:tailEnd len="sm" w="sm" type="none"/>
                    </a:lnR>
                    <a:lnT cap="flat" cmpd="sng" w="9525">
                      <a:solidFill>
                        <a:srgbClr val="A9A9A9"/>
                      </a:solidFill>
                      <a:prstDash val="solid"/>
                      <a:round/>
                      <a:headEnd len="sm" w="sm" type="none"/>
                      <a:tailEnd len="sm" w="sm" type="none"/>
                    </a:lnT>
                    <a:lnB cap="flat" cmpd="sng" w="9525">
                      <a:solidFill>
                        <a:srgbClr val="A9A9A9"/>
                      </a:solidFill>
                      <a:prstDash val="solid"/>
                      <a:round/>
                      <a:headEnd len="sm" w="sm" type="none"/>
                      <a:tailEnd len="sm" w="sm" type="none"/>
                    </a:lnB>
                  </a:tcPr>
                </a:tc>
              </a:tr>
              <a:tr h="468475">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60</a:t>
                      </a:r>
                      <a:endParaRPr sz="1400" u="none" cap="none" strike="noStrike"/>
                    </a:p>
                  </a:txBody>
                  <a:tcPr marT="91425" marB="91425" marR="95250" marL="95250">
                    <a:lnL cap="flat" cmpd="sng" w="9525">
                      <a:solidFill>
                        <a:srgbClr val="A9A9A9"/>
                      </a:solidFill>
                      <a:prstDash val="solid"/>
                      <a:round/>
                      <a:headEnd len="sm" w="sm" type="none"/>
                      <a:tailEnd len="sm" w="sm" type="none"/>
                    </a:lnL>
                    <a:lnR cap="flat" cmpd="sng" w="9525">
                      <a:solidFill>
                        <a:srgbClr val="A9A9A9"/>
                      </a:solidFill>
                      <a:prstDash val="solid"/>
                      <a:round/>
                      <a:headEnd len="sm" w="sm" type="none"/>
                      <a:tailEnd len="sm" w="sm" type="none"/>
                    </a:lnR>
                    <a:lnT cap="flat" cmpd="sng" w="9525">
                      <a:solidFill>
                        <a:srgbClr val="A9A9A9"/>
                      </a:solidFill>
                      <a:prstDash val="solid"/>
                      <a:round/>
                      <a:headEnd len="sm" w="sm" type="none"/>
                      <a:tailEnd len="sm" w="sm" type="none"/>
                    </a:lnT>
                    <a:lnB cap="flat" cmpd="sng" w="9525">
                      <a:solidFill>
                        <a:srgbClr val="A9A9A9"/>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rgbClr val="585858"/>
                          </a:solidFill>
                          <a:highlight>
                            <a:schemeClr val="lt1"/>
                          </a:highlight>
                        </a:rPr>
                        <a:t>YES</a:t>
                      </a:r>
                      <a:endParaRPr sz="1400" u="none" cap="none" strike="noStrike">
                        <a:solidFill>
                          <a:srgbClr val="585858"/>
                        </a:solidFill>
                        <a:highlight>
                          <a:schemeClr val="lt1"/>
                        </a:highlight>
                      </a:endParaRPr>
                    </a:p>
                  </a:txBody>
                  <a:tcPr marT="91425" marB="91425" marR="95250" marL="95250">
                    <a:lnL cap="flat" cmpd="sng" w="9525">
                      <a:solidFill>
                        <a:srgbClr val="A9A9A9"/>
                      </a:solidFill>
                      <a:prstDash val="solid"/>
                      <a:round/>
                      <a:headEnd len="sm" w="sm" type="none"/>
                      <a:tailEnd len="sm" w="sm" type="none"/>
                    </a:lnL>
                    <a:lnR cap="flat" cmpd="sng" w="9525">
                      <a:solidFill>
                        <a:srgbClr val="A9A9A9"/>
                      </a:solidFill>
                      <a:prstDash val="solid"/>
                      <a:round/>
                      <a:headEnd len="sm" w="sm" type="none"/>
                      <a:tailEnd len="sm" w="sm" type="none"/>
                    </a:lnR>
                    <a:lnT cap="flat" cmpd="sng" w="9525">
                      <a:solidFill>
                        <a:srgbClr val="A9A9A9"/>
                      </a:solidFill>
                      <a:prstDash val="solid"/>
                      <a:round/>
                      <a:headEnd len="sm" w="sm" type="none"/>
                      <a:tailEnd len="sm" w="sm" type="none"/>
                    </a:lnT>
                    <a:lnB cap="flat" cmpd="sng" w="9525">
                      <a:solidFill>
                        <a:srgbClr val="A9A9A9"/>
                      </a:solidFill>
                      <a:prstDash val="solid"/>
                      <a:round/>
                      <a:headEnd len="sm" w="sm" type="none"/>
                      <a:tailEnd len="sm" w="sm" type="none"/>
                    </a:lnB>
                  </a:tcPr>
                </a:tc>
              </a:tr>
              <a:tr h="468475">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72</a:t>
                      </a:r>
                      <a:endParaRPr sz="1400" u="none" cap="none" strike="noStrike"/>
                    </a:p>
                  </a:txBody>
                  <a:tcPr marT="91425" marB="91425" marR="95250" marL="95250">
                    <a:lnL cap="flat" cmpd="sng" w="9525">
                      <a:solidFill>
                        <a:srgbClr val="A9A9A9"/>
                      </a:solidFill>
                      <a:prstDash val="solid"/>
                      <a:round/>
                      <a:headEnd len="sm" w="sm" type="none"/>
                      <a:tailEnd len="sm" w="sm" type="none"/>
                    </a:lnL>
                    <a:lnR cap="flat" cmpd="sng" w="9525">
                      <a:solidFill>
                        <a:srgbClr val="A9A9A9"/>
                      </a:solidFill>
                      <a:prstDash val="solid"/>
                      <a:round/>
                      <a:headEnd len="sm" w="sm" type="none"/>
                      <a:tailEnd len="sm" w="sm" type="none"/>
                    </a:lnR>
                    <a:lnT cap="flat" cmpd="sng" w="9525">
                      <a:solidFill>
                        <a:srgbClr val="A9A9A9"/>
                      </a:solidFill>
                      <a:prstDash val="solid"/>
                      <a:round/>
                      <a:headEnd len="sm" w="sm" type="none"/>
                      <a:tailEnd len="sm" w="sm" type="none"/>
                    </a:lnT>
                    <a:lnB cap="flat" cmpd="sng" w="9525">
                      <a:solidFill>
                        <a:srgbClr val="A9A9A9"/>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rgbClr val="585858"/>
                          </a:solidFill>
                          <a:highlight>
                            <a:schemeClr val="lt1"/>
                          </a:highlight>
                        </a:rPr>
                        <a:t>YES</a:t>
                      </a:r>
                      <a:endParaRPr sz="1400" u="none" cap="none" strike="noStrike">
                        <a:solidFill>
                          <a:srgbClr val="585858"/>
                        </a:solidFill>
                        <a:highlight>
                          <a:schemeClr val="lt1"/>
                        </a:highlight>
                      </a:endParaRPr>
                    </a:p>
                  </a:txBody>
                  <a:tcPr marT="91425" marB="91425" marR="95250" marL="95250">
                    <a:lnL cap="flat" cmpd="sng" w="9525">
                      <a:solidFill>
                        <a:srgbClr val="A9A9A9"/>
                      </a:solidFill>
                      <a:prstDash val="solid"/>
                      <a:round/>
                      <a:headEnd len="sm" w="sm" type="none"/>
                      <a:tailEnd len="sm" w="sm" type="none"/>
                    </a:lnL>
                    <a:lnR cap="flat" cmpd="sng" w="9525">
                      <a:solidFill>
                        <a:srgbClr val="A9A9A9"/>
                      </a:solidFill>
                      <a:prstDash val="solid"/>
                      <a:round/>
                      <a:headEnd len="sm" w="sm" type="none"/>
                      <a:tailEnd len="sm" w="sm" type="none"/>
                    </a:lnR>
                    <a:lnT cap="flat" cmpd="sng" w="9525">
                      <a:solidFill>
                        <a:srgbClr val="A9A9A9"/>
                      </a:solidFill>
                      <a:prstDash val="solid"/>
                      <a:round/>
                      <a:headEnd len="sm" w="sm" type="none"/>
                      <a:tailEnd len="sm" w="sm" type="none"/>
                    </a:lnT>
                    <a:lnB cap="flat" cmpd="sng" w="9525">
                      <a:solidFill>
                        <a:srgbClr val="A9A9A9"/>
                      </a:solidFill>
                      <a:prstDash val="solid"/>
                      <a:round/>
                      <a:headEnd len="sm" w="sm" type="none"/>
                      <a:tailEnd len="sm" w="sm" type="none"/>
                    </a:lnB>
                  </a:tcPr>
                </a:tc>
              </a:tr>
              <a:tr h="468475">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80</a:t>
                      </a:r>
                      <a:endParaRPr sz="1400" u="none" cap="none" strike="noStrike"/>
                    </a:p>
                  </a:txBody>
                  <a:tcPr marT="91425" marB="91425" marR="95250" marL="95250">
                    <a:lnL cap="flat" cmpd="sng" w="9525">
                      <a:solidFill>
                        <a:srgbClr val="A9A9A9"/>
                      </a:solidFill>
                      <a:prstDash val="solid"/>
                      <a:round/>
                      <a:headEnd len="sm" w="sm" type="none"/>
                      <a:tailEnd len="sm" w="sm" type="none"/>
                    </a:lnL>
                    <a:lnR cap="flat" cmpd="sng" w="9525">
                      <a:solidFill>
                        <a:srgbClr val="A9A9A9"/>
                      </a:solidFill>
                      <a:prstDash val="solid"/>
                      <a:round/>
                      <a:headEnd len="sm" w="sm" type="none"/>
                      <a:tailEnd len="sm" w="sm" type="none"/>
                    </a:lnR>
                    <a:lnT cap="flat" cmpd="sng" w="9525">
                      <a:solidFill>
                        <a:srgbClr val="A9A9A9"/>
                      </a:solidFill>
                      <a:prstDash val="solid"/>
                      <a:round/>
                      <a:headEnd len="sm" w="sm" type="none"/>
                      <a:tailEnd len="sm" w="sm" type="none"/>
                    </a:lnT>
                    <a:lnB cap="flat" cmpd="sng" w="9525">
                      <a:solidFill>
                        <a:srgbClr val="A9A9A9"/>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rgbClr val="585858"/>
                          </a:solidFill>
                          <a:highlight>
                            <a:schemeClr val="lt1"/>
                          </a:highlight>
                        </a:rPr>
                        <a:t>YES</a:t>
                      </a:r>
                      <a:endParaRPr sz="1400" u="none" cap="none" strike="noStrike">
                        <a:solidFill>
                          <a:srgbClr val="585858"/>
                        </a:solidFill>
                        <a:highlight>
                          <a:schemeClr val="lt1"/>
                        </a:highlight>
                      </a:endParaRPr>
                    </a:p>
                  </a:txBody>
                  <a:tcPr marT="91425" marB="91425" marR="95250" marL="95250">
                    <a:lnL cap="flat" cmpd="sng" w="9525">
                      <a:solidFill>
                        <a:srgbClr val="A9A9A9"/>
                      </a:solidFill>
                      <a:prstDash val="solid"/>
                      <a:round/>
                      <a:headEnd len="sm" w="sm" type="none"/>
                      <a:tailEnd len="sm" w="sm" type="none"/>
                    </a:lnL>
                    <a:lnR cap="flat" cmpd="sng" w="9525">
                      <a:solidFill>
                        <a:srgbClr val="A9A9A9"/>
                      </a:solidFill>
                      <a:prstDash val="solid"/>
                      <a:round/>
                      <a:headEnd len="sm" w="sm" type="none"/>
                      <a:tailEnd len="sm" w="sm" type="none"/>
                    </a:lnR>
                    <a:lnT cap="flat" cmpd="sng" w="9525">
                      <a:solidFill>
                        <a:srgbClr val="A9A9A9"/>
                      </a:solidFill>
                      <a:prstDash val="solid"/>
                      <a:round/>
                      <a:headEnd len="sm" w="sm" type="none"/>
                      <a:tailEnd len="sm" w="sm" type="none"/>
                    </a:lnT>
                    <a:lnB cap="flat" cmpd="sng" w="9525">
                      <a:solidFill>
                        <a:srgbClr val="A9A9A9"/>
                      </a:solidFill>
                      <a:prstDash val="solid"/>
                      <a:round/>
                      <a:headEnd len="sm" w="sm" type="none"/>
                      <a:tailEnd len="sm" w="sm" type="none"/>
                    </a:lnB>
                  </a:tcPr>
                </a:tc>
              </a:tr>
              <a:tr h="468475">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90</a:t>
                      </a:r>
                      <a:endParaRPr sz="1400" u="none" cap="none" strike="noStrike"/>
                    </a:p>
                  </a:txBody>
                  <a:tcPr marT="91425" marB="91425" marR="95250" marL="95250">
                    <a:lnL cap="flat" cmpd="sng" w="9525">
                      <a:solidFill>
                        <a:srgbClr val="A9A9A9"/>
                      </a:solidFill>
                      <a:prstDash val="solid"/>
                      <a:round/>
                      <a:headEnd len="sm" w="sm" type="none"/>
                      <a:tailEnd len="sm" w="sm" type="none"/>
                    </a:lnL>
                    <a:lnR cap="flat" cmpd="sng" w="9525">
                      <a:solidFill>
                        <a:srgbClr val="A9A9A9"/>
                      </a:solidFill>
                      <a:prstDash val="solid"/>
                      <a:round/>
                      <a:headEnd len="sm" w="sm" type="none"/>
                      <a:tailEnd len="sm" w="sm" type="none"/>
                    </a:lnR>
                    <a:lnT cap="flat" cmpd="sng" w="9525">
                      <a:solidFill>
                        <a:srgbClr val="A9A9A9"/>
                      </a:solidFill>
                      <a:prstDash val="solid"/>
                      <a:round/>
                      <a:headEnd len="sm" w="sm" type="none"/>
                      <a:tailEnd len="sm" w="sm" type="none"/>
                    </a:lnT>
                    <a:lnB cap="flat" cmpd="sng" w="9525">
                      <a:solidFill>
                        <a:srgbClr val="A9A9A9"/>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rgbClr val="585858"/>
                          </a:solidFill>
                          <a:highlight>
                            <a:schemeClr val="lt1"/>
                          </a:highlight>
                        </a:rPr>
                        <a:t>NO</a:t>
                      </a:r>
                      <a:endParaRPr sz="1400" u="none" cap="none" strike="noStrike">
                        <a:solidFill>
                          <a:srgbClr val="585858"/>
                        </a:solidFill>
                        <a:highlight>
                          <a:schemeClr val="lt1"/>
                        </a:highlight>
                      </a:endParaRPr>
                    </a:p>
                  </a:txBody>
                  <a:tcPr marT="91425" marB="91425" marR="95250" marL="95250">
                    <a:lnL cap="flat" cmpd="sng" w="9525">
                      <a:solidFill>
                        <a:srgbClr val="A9A9A9"/>
                      </a:solidFill>
                      <a:prstDash val="solid"/>
                      <a:round/>
                      <a:headEnd len="sm" w="sm" type="none"/>
                      <a:tailEnd len="sm" w="sm" type="none"/>
                    </a:lnL>
                    <a:lnR cap="flat" cmpd="sng" w="9525">
                      <a:solidFill>
                        <a:srgbClr val="A9A9A9"/>
                      </a:solidFill>
                      <a:prstDash val="solid"/>
                      <a:round/>
                      <a:headEnd len="sm" w="sm" type="none"/>
                      <a:tailEnd len="sm" w="sm" type="none"/>
                    </a:lnR>
                    <a:lnT cap="flat" cmpd="sng" w="9525">
                      <a:solidFill>
                        <a:srgbClr val="A9A9A9"/>
                      </a:solidFill>
                      <a:prstDash val="solid"/>
                      <a:round/>
                      <a:headEnd len="sm" w="sm" type="none"/>
                      <a:tailEnd len="sm" w="sm" type="none"/>
                    </a:lnT>
                    <a:lnB cap="flat" cmpd="sng" w="9525">
                      <a:solidFill>
                        <a:srgbClr val="A9A9A9"/>
                      </a:solidFill>
                      <a:prstDash val="solid"/>
                      <a:round/>
                      <a:headEnd len="sm" w="sm" type="none"/>
                      <a:tailEnd len="sm" w="sm" type="none"/>
                    </a:lnB>
                  </a:tcPr>
                </a:tc>
              </a:tr>
            </a:tbl>
          </a:graphicData>
        </a:graphic>
      </p:graphicFrame>
      <p:sp>
        <p:nvSpPr>
          <p:cNvPr id="337" name="Google Shape;337;p26"/>
          <p:cNvSpPr txBox="1"/>
          <p:nvPr/>
        </p:nvSpPr>
        <p:spPr>
          <a:xfrm>
            <a:off x="2756325" y="1905000"/>
            <a:ext cx="6159000" cy="2031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Tahoma"/>
                <a:ea typeface="Tahoma"/>
                <a:cs typeface="Tahoma"/>
                <a:sym typeface="Tahoma"/>
              </a:rPr>
              <a:t>Step 2: Determine the split points by averaging consecutive values where there is a change in classification.</a:t>
            </a:r>
            <a:endParaRPr b="0" i="0" sz="2000" u="none" cap="none" strike="noStrike">
              <a:solidFill>
                <a:srgbClr val="000000"/>
              </a:solidFill>
              <a:latin typeface="Tahoma"/>
              <a:ea typeface="Tahoma"/>
              <a:cs typeface="Tahoma"/>
              <a:sym typeface="Tahoma"/>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Tahoma"/>
                <a:ea typeface="Tahoma"/>
                <a:cs typeface="Tahoma"/>
                <a:sym typeface="Tahoma"/>
              </a:rPr>
              <a:t>So split points here are :</a:t>
            </a:r>
            <a:endParaRPr b="0" i="0" sz="2000" u="none" cap="none" strike="noStrike">
              <a:solidFill>
                <a:srgbClr val="000000"/>
              </a:solidFill>
              <a:latin typeface="Tahoma"/>
              <a:ea typeface="Tahoma"/>
              <a:cs typeface="Tahoma"/>
              <a:sym typeface="Tahoma"/>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Tahoma"/>
                <a:ea typeface="Tahoma"/>
                <a:cs typeface="Tahoma"/>
                <a:sym typeface="Tahoma"/>
              </a:rPr>
              <a:t>point 1= (48+60)/2=54  and  </a:t>
            </a:r>
            <a:endParaRPr b="0" i="0" sz="2000" u="none" cap="none" strike="noStrike">
              <a:solidFill>
                <a:srgbClr val="000000"/>
              </a:solidFill>
              <a:latin typeface="Tahoma"/>
              <a:ea typeface="Tahoma"/>
              <a:cs typeface="Tahoma"/>
              <a:sym typeface="Tahoma"/>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Tahoma"/>
                <a:ea typeface="Tahoma"/>
                <a:cs typeface="Tahoma"/>
                <a:sym typeface="Tahoma"/>
              </a:rPr>
              <a:t>point 2 =( 80+90)/2= 85</a:t>
            </a:r>
            <a:endParaRPr b="0" i="0" sz="2000" u="none" cap="none" strike="noStrike">
              <a:solidFill>
                <a:srgbClr val="000000"/>
              </a:solidFill>
              <a:latin typeface="Tahoma"/>
              <a:ea typeface="Tahoma"/>
              <a:cs typeface="Tahoma"/>
              <a:sym typeface="Tahoma"/>
            </a:endParaRPr>
          </a:p>
        </p:txBody>
      </p:sp>
      <p:sp>
        <p:nvSpPr>
          <p:cNvPr id="338" name="Google Shape;338;p26"/>
          <p:cNvSpPr txBox="1"/>
          <p:nvPr/>
        </p:nvSpPr>
        <p:spPr>
          <a:xfrm>
            <a:off x="2756325" y="4038600"/>
            <a:ext cx="5845500" cy="1108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Tahoma"/>
                <a:ea typeface="Tahoma"/>
                <a:cs typeface="Tahoma"/>
                <a:sym typeface="Tahoma"/>
              </a:rPr>
              <a:t>Step 3: Evaluate the information gain of the candidate split points  54 and 85 and select the split point.</a:t>
            </a:r>
            <a:endParaRPr b="0" i="0" sz="2000" u="none" cap="none" strike="noStrike">
              <a:solidFill>
                <a:srgbClr val="000000"/>
              </a:solidFill>
              <a:latin typeface="Tahoma"/>
              <a:ea typeface="Tahoma"/>
              <a:cs typeface="Tahoma"/>
              <a:sym typeface="Tahoma"/>
            </a:endParaRPr>
          </a:p>
        </p:txBody>
      </p:sp>
    </p:spTree>
  </p:cSld>
  <p:clrMapOvr>
    <a:masterClrMapping/>
  </p:clrMapOvr>
  <p:transition>
    <p:zoom dir="out"/>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27"/>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cap="none" strike="noStrike">
                <a:solidFill>
                  <a:schemeClr val="dk1"/>
                </a:solidFill>
                <a:latin typeface="Tahoma"/>
                <a:ea typeface="Tahoma"/>
                <a:cs typeface="Tahoma"/>
                <a:sym typeface="Tahoma"/>
              </a:rPr>
              <a:t>‹#›</a:t>
            </a:fld>
            <a:endParaRPr b="0" i="0" sz="1400" u="none" cap="none" strike="noStrike">
              <a:solidFill>
                <a:srgbClr val="000000"/>
              </a:solidFill>
              <a:latin typeface="Arial"/>
              <a:ea typeface="Arial"/>
              <a:cs typeface="Arial"/>
              <a:sym typeface="Arial"/>
            </a:endParaRPr>
          </a:p>
        </p:txBody>
      </p:sp>
      <p:sp>
        <p:nvSpPr>
          <p:cNvPr id="344" name="Google Shape;344;p27"/>
          <p:cNvSpPr txBox="1"/>
          <p:nvPr>
            <p:ph type="title"/>
          </p:nvPr>
        </p:nvSpPr>
        <p:spPr>
          <a:xfrm>
            <a:off x="533400" y="228600"/>
            <a:ext cx="8153400" cy="990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ahoma"/>
              <a:buNone/>
            </a:pPr>
            <a:r>
              <a:rPr lang="en-US" sz="3200"/>
              <a:t>Example: </a:t>
            </a:r>
            <a:r>
              <a:rPr b="1" i="0" lang="en-US" sz="3200" u="none">
                <a:solidFill>
                  <a:schemeClr val="dk2"/>
                </a:solidFill>
                <a:latin typeface="Tahoma"/>
                <a:ea typeface="Tahoma"/>
                <a:cs typeface="Tahoma"/>
                <a:sym typeface="Tahoma"/>
              </a:rPr>
              <a:t>Computing Information-Gain for Continuous-Value Attributes</a:t>
            </a:r>
            <a:endParaRPr b="1" i="0" sz="3200" u="none">
              <a:solidFill>
                <a:schemeClr val="dk2"/>
              </a:solidFill>
              <a:latin typeface="Tahoma"/>
              <a:ea typeface="Tahoma"/>
              <a:cs typeface="Tahoma"/>
              <a:sym typeface="Tahoma"/>
            </a:endParaRPr>
          </a:p>
        </p:txBody>
      </p:sp>
      <p:sp>
        <p:nvSpPr>
          <p:cNvPr id="345" name="Google Shape;345;p27"/>
          <p:cNvSpPr txBox="1"/>
          <p:nvPr>
            <p:ph idx="1" type="body"/>
          </p:nvPr>
        </p:nvSpPr>
        <p:spPr>
          <a:xfrm>
            <a:off x="304800" y="1371600"/>
            <a:ext cx="8610600" cy="5273700"/>
          </a:xfrm>
          <a:prstGeom prst="rect">
            <a:avLst/>
          </a:prstGeom>
          <a:noFill/>
          <a:ln>
            <a:noFill/>
          </a:ln>
        </p:spPr>
        <p:txBody>
          <a:bodyPr anchorCtr="0" anchor="t" bIns="45700" lIns="91425" spcFirstLastPara="1" rIns="91425" wrap="square" tIns="45700">
            <a:noAutofit/>
          </a:bodyPr>
          <a:lstStyle/>
          <a:p>
            <a:pPr indent="0" lvl="0" marL="914400" rtl="0" algn="l">
              <a:lnSpc>
                <a:spcPct val="115000"/>
              </a:lnSpc>
              <a:spcBef>
                <a:spcPts val="500"/>
              </a:spcBef>
              <a:spcAft>
                <a:spcPts val="0"/>
              </a:spcAft>
              <a:buSzPts val="1080"/>
              <a:buNone/>
            </a:pPr>
            <a:r>
              <a:rPr lang="en-US" sz="2000"/>
              <a:t>Entropy(D)=Info(D)=-(3/6) (log 3/6)- (3/6)(log (3/6) =1</a:t>
            </a:r>
            <a:endParaRPr sz="2000"/>
          </a:p>
          <a:p>
            <a:pPr indent="0" lvl="0" marL="914400" rtl="0" algn="l">
              <a:lnSpc>
                <a:spcPct val="115000"/>
              </a:lnSpc>
              <a:spcBef>
                <a:spcPts val="500"/>
              </a:spcBef>
              <a:spcAft>
                <a:spcPts val="0"/>
              </a:spcAft>
              <a:buSzPts val="1080"/>
              <a:buNone/>
            </a:pPr>
            <a:r>
              <a:rPr lang="en-US" sz="2000"/>
              <a:t>                                   </a:t>
            </a:r>
            <a:endParaRPr sz="2000"/>
          </a:p>
          <a:p>
            <a:pPr indent="0" lvl="0" marL="914400" rtl="0" algn="l">
              <a:lnSpc>
                <a:spcPct val="115000"/>
              </a:lnSpc>
              <a:spcBef>
                <a:spcPts val="500"/>
              </a:spcBef>
              <a:spcAft>
                <a:spcPts val="0"/>
              </a:spcAft>
              <a:buClr>
                <a:schemeClr val="dk1"/>
              </a:buClr>
              <a:buSzPts val="1100"/>
              <a:buFont typeface="Arial"/>
              <a:buNone/>
            </a:pPr>
            <a:r>
              <a:rPr lang="en-US" sz="2000"/>
              <a:t>                                      Consider split point=54.</a:t>
            </a:r>
            <a:endParaRPr sz="2000"/>
          </a:p>
          <a:p>
            <a:pPr indent="0" lvl="0" marL="914400" rtl="0" algn="l">
              <a:lnSpc>
                <a:spcPct val="115000"/>
              </a:lnSpc>
              <a:spcBef>
                <a:spcPts val="500"/>
              </a:spcBef>
              <a:spcAft>
                <a:spcPts val="0"/>
              </a:spcAft>
              <a:buSzPts val="1080"/>
              <a:buNone/>
            </a:pPr>
            <a:r>
              <a:t/>
            </a:r>
            <a:endParaRPr sz="2000"/>
          </a:p>
          <a:p>
            <a:pPr indent="0" lvl="0" marL="914400" rtl="0" algn="l">
              <a:lnSpc>
                <a:spcPct val="115000"/>
              </a:lnSpc>
              <a:spcBef>
                <a:spcPts val="500"/>
              </a:spcBef>
              <a:spcAft>
                <a:spcPts val="0"/>
              </a:spcAft>
              <a:buSzPts val="1080"/>
              <a:buNone/>
            </a:pPr>
            <a:r>
              <a:rPr lang="en-US" sz="2000"/>
              <a:t>                                    </a:t>
            </a:r>
            <a:endParaRPr sz="2000"/>
          </a:p>
          <a:p>
            <a:pPr indent="0" lvl="0" marL="914400" rtl="0" algn="l">
              <a:lnSpc>
                <a:spcPct val="115000"/>
              </a:lnSpc>
              <a:spcBef>
                <a:spcPts val="500"/>
              </a:spcBef>
              <a:spcAft>
                <a:spcPts val="0"/>
              </a:spcAft>
              <a:buSzPts val="1080"/>
              <a:buNone/>
            </a:pPr>
            <a:r>
              <a:t/>
            </a:r>
            <a:endParaRPr sz="2000"/>
          </a:p>
        </p:txBody>
      </p:sp>
      <p:graphicFrame>
        <p:nvGraphicFramePr>
          <p:cNvPr id="346" name="Google Shape;346;p27"/>
          <p:cNvGraphicFramePr/>
          <p:nvPr/>
        </p:nvGraphicFramePr>
        <p:xfrm>
          <a:off x="342900" y="2209800"/>
          <a:ext cx="3000000" cy="3000000"/>
        </p:xfrm>
        <a:graphic>
          <a:graphicData uri="http://schemas.openxmlformats.org/drawingml/2006/table">
            <a:tbl>
              <a:tblPr>
                <a:noFill/>
                <a:tableStyleId>{B772866C-8D58-45F5-B7D4-79F82E6A5EF4}</a:tableStyleId>
              </a:tblPr>
              <a:tblGrid>
                <a:gridCol w="1472475"/>
                <a:gridCol w="1472475"/>
              </a:tblGrid>
              <a:tr h="468475">
                <a:tc>
                  <a:txBody>
                    <a:bodyPr/>
                    <a:lstStyle/>
                    <a:p>
                      <a:pPr indent="0" lvl="0" marL="0" marR="0" rtl="0" algn="l">
                        <a:lnSpc>
                          <a:spcPct val="100000"/>
                        </a:lnSpc>
                        <a:spcBef>
                          <a:spcPts val="0"/>
                        </a:spcBef>
                        <a:spcAft>
                          <a:spcPts val="0"/>
                        </a:spcAft>
                        <a:buClr>
                          <a:srgbClr val="000000"/>
                        </a:buClr>
                        <a:buSzPts val="1600"/>
                        <a:buFont typeface="Arial"/>
                        <a:buNone/>
                      </a:pPr>
                      <a:r>
                        <a:rPr b="1" lang="en-US" sz="1600" u="none" cap="none" strike="noStrike">
                          <a:solidFill>
                            <a:schemeClr val="dk1"/>
                          </a:solidFill>
                          <a:highlight>
                            <a:schemeClr val="lt1"/>
                          </a:highlight>
                        </a:rPr>
                        <a:t>Temp</a:t>
                      </a:r>
                      <a:endParaRPr b="1" sz="1600" u="none" cap="none" strike="noStrike">
                        <a:solidFill>
                          <a:schemeClr val="dk1"/>
                        </a:solidFill>
                        <a:highlight>
                          <a:schemeClr val="lt1"/>
                        </a:highlight>
                      </a:endParaRPr>
                    </a:p>
                  </a:txBody>
                  <a:tcPr marT="91425" marB="91425" marR="95250" marL="95250">
                    <a:lnL cap="flat" cmpd="sng" w="9525">
                      <a:solidFill>
                        <a:srgbClr val="A9A9A9"/>
                      </a:solidFill>
                      <a:prstDash val="solid"/>
                      <a:round/>
                      <a:headEnd len="sm" w="sm" type="none"/>
                      <a:tailEnd len="sm" w="sm" type="none"/>
                    </a:lnL>
                    <a:lnR cap="flat" cmpd="sng" w="9525">
                      <a:solidFill>
                        <a:srgbClr val="A9A9A9"/>
                      </a:solidFill>
                      <a:prstDash val="solid"/>
                      <a:round/>
                      <a:headEnd len="sm" w="sm" type="none"/>
                      <a:tailEnd len="sm" w="sm" type="none"/>
                    </a:lnR>
                    <a:lnT cap="flat" cmpd="sng" w="9525">
                      <a:solidFill>
                        <a:srgbClr val="A9A9A9"/>
                      </a:solidFill>
                      <a:prstDash val="solid"/>
                      <a:round/>
                      <a:headEnd len="sm" w="sm" type="none"/>
                      <a:tailEnd len="sm" w="sm" type="none"/>
                    </a:lnT>
                    <a:lnB cap="flat" cmpd="sng" w="9525">
                      <a:solidFill>
                        <a:srgbClr val="A9A9A9"/>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600"/>
                        <a:buFont typeface="Arial"/>
                        <a:buNone/>
                      </a:pPr>
                      <a:r>
                        <a:rPr b="1" lang="en-US" sz="1600" u="none" cap="none" strike="noStrike">
                          <a:solidFill>
                            <a:schemeClr val="dk1"/>
                          </a:solidFill>
                          <a:highlight>
                            <a:schemeClr val="lt1"/>
                          </a:highlight>
                        </a:rPr>
                        <a:t>Play Tennis?</a:t>
                      </a:r>
                      <a:endParaRPr b="1" sz="1600" u="none" cap="none" strike="noStrike">
                        <a:solidFill>
                          <a:schemeClr val="dk1"/>
                        </a:solidFill>
                        <a:highlight>
                          <a:schemeClr val="lt1"/>
                        </a:highlight>
                      </a:endParaRPr>
                    </a:p>
                  </a:txBody>
                  <a:tcPr marT="91425" marB="91425" marR="95250" marL="95250">
                    <a:lnL cap="flat" cmpd="sng" w="9525">
                      <a:solidFill>
                        <a:srgbClr val="A9A9A9"/>
                      </a:solidFill>
                      <a:prstDash val="solid"/>
                      <a:round/>
                      <a:headEnd len="sm" w="sm" type="none"/>
                      <a:tailEnd len="sm" w="sm" type="none"/>
                    </a:lnL>
                    <a:lnR cap="flat" cmpd="sng" w="9525">
                      <a:solidFill>
                        <a:srgbClr val="A9A9A9"/>
                      </a:solidFill>
                      <a:prstDash val="solid"/>
                      <a:round/>
                      <a:headEnd len="sm" w="sm" type="none"/>
                      <a:tailEnd len="sm" w="sm" type="none"/>
                    </a:lnR>
                    <a:lnT cap="flat" cmpd="sng" w="9525">
                      <a:solidFill>
                        <a:srgbClr val="A9A9A9"/>
                      </a:solidFill>
                      <a:prstDash val="solid"/>
                      <a:round/>
                      <a:headEnd len="sm" w="sm" type="none"/>
                      <a:tailEnd len="sm" w="sm" type="none"/>
                    </a:lnT>
                    <a:lnB cap="flat" cmpd="sng" w="9525">
                      <a:solidFill>
                        <a:srgbClr val="A9A9A9"/>
                      </a:solidFill>
                      <a:prstDash val="solid"/>
                      <a:round/>
                      <a:headEnd len="sm" w="sm" type="none"/>
                      <a:tailEnd len="sm" w="sm" type="none"/>
                    </a:lnB>
                    <a:solidFill>
                      <a:schemeClr val="lt1"/>
                    </a:solidFill>
                  </a:tcPr>
                </a:tc>
              </a:tr>
              <a:tr h="468475">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highlight>
                            <a:schemeClr val="lt1"/>
                          </a:highlight>
                        </a:rPr>
                        <a:t>40</a:t>
                      </a:r>
                      <a:endParaRPr sz="1400" u="none" cap="none" strike="noStrike">
                        <a:highlight>
                          <a:schemeClr val="lt1"/>
                        </a:highlight>
                      </a:endParaRPr>
                    </a:p>
                  </a:txBody>
                  <a:tcPr marT="91425" marB="91425" marR="95250" marL="95250">
                    <a:lnL cap="flat" cmpd="sng" w="9525">
                      <a:solidFill>
                        <a:srgbClr val="A9A9A9"/>
                      </a:solidFill>
                      <a:prstDash val="solid"/>
                      <a:round/>
                      <a:headEnd len="sm" w="sm" type="none"/>
                      <a:tailEnd len="sm" w="sm" type="none"/>
                    </a:lnL>
                    <a:lnR cap="flat" cmpd="sng" w="9525">
                      <a:solidFill>
                        <a:srgbClr val="A9A9A9"/>
                      </a:solidFill>
                      <a:prstDash val="solid"/>
                      <a:round/>
                      <a:headEnd len="sm" w="sm" type="none"/>
                      <a:tailEnd len="sm" w="sm" type="none"/>
                    </a:lnR>
                    <a:lnT cap="flat" cmpd="sng" w="9525">
                      <a:solidFill>
                        <a:srgbClr val="A9A9A9"/>
                      </a:solidFill>
                      <a:prstDash val="solid"/>
                      <a:round/>
                      <a:headEnd len="sm" w="sm" type="none"/>
                      <a:tailEnd len="sm" w="sm" type="none"/>
                    </a:lnT>
                    <a:lnB cap="flat" cmpd="sng" w="9525">
                      <a:solidFill>
                        <a:srgbClr val="A9A9A9"/>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rgbClr val="585858"/>
                          </a:solidFill>
                          <a:highlight>
                            <a:schemeClr val="lt1"/>
                          </a:highlight>
                        </a:rPr>
                        <a:t>NO</a:t>
                      </a:r>
                      <a:endParaRPr sz="1400" u="none" cap="none" strike="noStrike">
                        <a:solidFill>
                          <a:srgbClr val="585858"/>
                        </a:solidFill>
                        <a:highlight>
                          <a:schemeClr val="lt1"/>
                        </a:highlight>
                      </a:endParaRPr>
                    </a:p>
                  </a:txBody>
                  <a:tcPr marT="91425" marB="91425" marR="95250" marL="95250">
                    <a:lnL cap="flat" cmpd="sng" w="9525">
                      <a:solidFill>
                        <a:srgbClr val="A9A9A9"/>
                      </a:solidFill>
                      <a:prstDash val="solid"/>
                      <a:round/>
                      <a:headEnd len="sm" w="sm" type="none"/>
                      <a:tailEnd len="sm" w="sm" type="none"/>
                    </a:lnL>
                    <a:lnR cap="flat" cmpd="sng" w="9525">
                      <a:solidFill>
                        <a:srgbClr val="A9A9A9"/>
                      </a:solidFill>
                      <a:prstDash val="solid"/>
                      <a:round/>
                      <a:headEnd len="sm" w="sm" type="none"/>
                      <a:tailEnd len="sm" w="sm" type="none"/>
                    </a:lnR>
                    <a:lnT cap="flat" cmpd="sng" w="9525">
                      <a:solidFill>
                        <a:srgbClr val="A9A9A9"/>
                      </a:solidFill>
                      <a:prstDash val="solid"/>
                      <a:round/>
                      <a:headEnd len="sm" w="sm" type="none"/>
                      <a:tailEnd len="sm" w="sm" type="none"/>
                    </a:lnT>
                    <a:lnB cap="flat" cmpd="sng" w="9525">
                      <a:solidFill>
                        <a:srgbClr val="A9A9A9"/>
                      </a:solidFill>
                      <a:prstDash val="solid"/>
                      <a:round/>
                      <a:headEnd len="sm" w="sm" type="none"/>
                      <a:tailEnd len="sm" w="sm" type="none"/>
                    </a:lnB>
                  </a:tcPr>
                </a:tc>
              </a:tr>
              <a:tr h="468475">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highlight>
                            <a:schemeClr val="lt1"/>
                          </a:highlight>
                        </a:rPr>
                        <a:t>48</a:t>
                      </a:r>
                      <a:endParaRPr sz="1400" u="none" cap="none" strike="noStrike">
                        <a:highlight>
                          <a:schemeClr val="lt1"/>
                        </a:highlight>
                      </a:endParaRPr>
                    </a:p>
                  </a:txBody>
                  <a:tcPr marT="91425" marB="91425" marR="95250" marL="95250">
                    <a:lnL cap="flat" cmpd="sng" w="9525">
                      <a:solidFill>
                        <a:srgbClr val="A9A9A9"/>
                      </a:solidFill>
                      <a:prstDash val="solid"/>
                      <a:round/>
                      <a:headEnd len="sm" w="sm" type="none"/>
                      <a:tailEnd len="sm" w="sm" type="none"/>
                    </a:lnL>
                    <a:lnR cap="flat" cmpd="sng" w="9525">
                      <a:solidFill>
                        <a:srgbClr val="A9A9A9"/>
                      </a:solidFill>
                      <a:prstDash val="solid"/>
                      <a:round/>
                      <a:headEnd len="sm" w="sm" type="none"/>
                      <a:tailEnd len="sm" w="sm" type="none"/>
                    </a:lnR>
                    <a:lnT cap="flat" cmpd="sng" w="9525">
                      <a:solidFill>
                        <a:srgbClr val="A9A9A9"/>
                      </a:solidFill>
                      <a:prstDash val="solid"/>
                      <a:round/>
                      <a:headEnd len="sm" w="sm" type="none"/>
                      <a:tailEnd len="sm" w="sm" type="none"/>
                    </a:lnT>
                    <a:lnB cap="flat" cmpd="sng" w="9525">
                      <a:solidFill>
                        <a:srgbClr val="A9A9A9"/>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rgbClr val="585858"/>
                          </a:solidFill>
                          <a:highlight>
                            <a:schemeClr val="lt1"/>
                          </a:highlight>
                        </a:rPr>
                        <a:t>NO</a:t>
                      </a:r>
                      <a:endParaRPr sz="1400" u="none" cap="none" strike="noStrike">
                        <a:solidFill>
                          <a:srgbClr val="585858"/>
                        </a:solidFill>
                        <a:highlight>
                          <a:schemeClr val="lt1"/>
                        </a:highlight>
                      </a:endParaRPr>
                    </a:p>
                  </a:txBody>
                  <a:tcPr marT="91425" marB="91425" marR="95250" marL="95250">
                    <a:lnL cap="flat" cmpd="sng" w="9525">
                      <a:solidFill>
                        <a:srgbClr val="A9A9A9"/>
                      </a:solidFill>
                      <a:prstDash val="solid"/>
                      <a:round/>
                      <a:headEnd len="sm" w="sm" type="none"/>
                      <a:tailEnd len="sm" w="sm" type="none"/>
                    </a:lnL>
                    <a:lnR cap="flat" cmpd="sng" w="9525">
                      <a:solidFill>
                        <a:srgbClr val="A9A9A9"/>
                      </a:solidFill>
                      <a:prstDash val="solid"/>
                      <a:round/>
                      <a:headEnd len="sm" w="sm" type="none"/>
                      <a:tailEnd len="sm" w="sm" type="none"/>
                    </a:lnR>
                    <a:lnT cap="flat" cmpd="sng" w="9525">
                      <a:solidFill>
                        <a:srgbClr val="A9A9A9"/>
                      </a:solidFill>
                      <a:prstDash val="solid"/>
                      <a:round/>
                      <a:headEnd len="sm" w="sm" type="none"/>
                      <a:tailEnd len="sm" w="sm" type="none"/>
                    </a:lnT>
                    <a:lnB cap="flat" cmpd="sng" w="9525">
                      <a:solidFill>
                        <a:srgbClr val="A9A9A9"/>
                      </a:solidFill>
                      <a:prstDash val="solid"/>
                      <a:round/>
                      <a:headEnd len="sm" w="sm" type="none"/>
                      <a:tailEnd len="sm" w="sm" type="none"/>
                    </a:lnB>
                  </a:tcPr>
                </a:tc>
              </a:tr>
              <a:tr h="468475">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highlight>
                            <a:schemeClr val="lt1"/>
                          </a:highlight>
                        </a:rPr>
                        <a:t>60</a:t>
                      </a:r>
                      <a:endParaRPr sz="1400" u="none" cap="none" strike="noStrike">
                        <a:highlight>
                          <a:schemeClr val="lt1"/>
                        </a:highlight>
                      </a:endParaRPr>
                    </a:p>
                  </a:txBody>
                  <a:tcPr marT="91425" marB="91425" marR="95250" marL="95250">
                    <a:lnL cap="flat" cmpd="sng" w="9525">
                      <a:solidFill>
                        <a:srgbClr val="A9A9A9"/>
                      </a:solidFill>
                      <a:prstDash val="solid"/>
                      <a:round/>
                      <a:headEnd len="sm" w="sm" type="none"/>
                      <a:tailEnd len="sm" w="sm" type="none"/>
                    </a:lnL>
                    <a:lnR cap="flat" cmpd="sng" w="9525">
                      <a:solidFill>
                        <a:srgbClr val="A9A9A9"/>
                      </a:solidFill>
                      <a:prstDash val="solid"/>
                      <a:round/>
                      <a:headEnd len="sm" w="sm" type="none"/>
                      <a:tailEnd len="sm" w="sm" type="none"/>
                    </a:lnR>
                    <a:lnT cap="flat" cmpd="sng" w="9525">
                      <a:solidFill>
                        <a:srgbClr val="A9A9A9"/>
                      </a:solidFill>
                      <a:prstDash val="solid"/>
                      <a:round/>
                      <a:headEnd len="sm" w="sm" type="none"/>
                      <a:tailEnd len="sm" w="sm" type="none"/>
                    </a:lnT>
                    <a:lnB cap="flat" cmpd="sng" w="9525">
                      <a:solidFill>
                        <a:srgbClr val="A9A9A9"/>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rgbClr val="585858"/>
                          </a:solidFill>
                          <a:highlight>
                            <a:schemeClr val="lt1"/>
                          </a:highlight>
                        </a:rPr>
                        <a:t>YES</a:t>
                      </a:r>
                      <a:endParaRPr sz="1400" u="none" cap="none" strike="noStrike">
                        <a:solidFill>
                          <a:srgbClr val="585858"/>
                        </a:solidFill>
                        <a:highlight>
                          <a:schemeClr val="lt1"/>
                        </a:highlight>
                      </a:endParaRPr>
                    </a:p>
                  </a:txBody>
                  <a:tcPr marT="91425" marB="91425" marR="95250" marL="95250">
                    <a:lnL cap="flat" cmpd="sng" w="9525">
                      <a:solidFill>
                        <a:srgbClr val="A9A9A9"/>
                      </a:solidFill>
                      <a:prstDash val="solid"/>
                      <a:round/>
                      <a:headEnd len="sm" w="sm" type="none"/>
                      <a:tailEnd len="sm" w="sm" type="none"/>
                    </a:lnL>
                    <a:lnR cap="flat" cmpd="sng" w="9525">
                      <a:solidFill>
                        <a:srgbClr val="A9A9A9"/>
                      </a:solidFill>
                      <a:prstDash val="solid"/>
                      <a:round/>
                      <a:headEnd len="sm" w="sm" type="none"/>
                      <a:tailEnd len="sm" w="sm" type="none"/>
                    </a:lnR>
                    <a:lnT cap="flat" cmpd="sng" w="9525">
                      <a:solidFill>
                        <a:srgbClr val="A9A9A9"/>
                      </a:solidFill>
                      <a:prstDash val="solid"/>
                      <a:round/>
                      <a:headEnd len="sm" w="sm" type="none"/>
                      <a:tailEnd len="sm" w="sm" type="none"/>
                    </a:lnT>
                    <a:lnB cap="flat" cmpd="sng" w="9525">
                      <a:solidFill>
                        <a:srgbClr val="A9A9A9"/>
                      </a:solidFill>
                      <a:prstDash val="solid"/>
                      <a:round/>
                      <a:headEnd len="sm" w="sm" type="none"/>
                      <a:tailEnd len="sm" w="sm" type="none"/>
                    </a:lnB>
                  </a:tcPr>
                </a:tc>
              </a:tr>
              <a:tr h="468475">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highlight>
                            <a:schemeClr val="lt1"/>
                          </a:highlight>
                        </a:rPr>
                        <a:t>72</a:t>
                      </a:r>
                      <a:endParaRPr sz="1400" u="none" cap="none" strike="noStrike">
                        <a:highlight>
                          <a:schemeClr val="lt1"/>
                        </a:highlight>
                      </a:endParaRPr>
                    </a:p>
                  </a:txBody>
                  <a:tcPr marT="91425" marB="91425" marR="95250" marL="95250">
                    <a:lnL cap="flat" cmpd="sng" w="9525">
                      <a:solidFill>
                        <a:srgbClr val="A9A9A9"/>
                      </a:solidFill>
                      <a:prstDash val="solid"/>
                      <a:round/>
                      <a:headEnd len="sm" w="sm" type="none"/>
                      <a:tailEnd len="sm" w="sm" type="none"/>
                    </a:lnL>
                    <a:lnR cap="flat" cmpd="sng" w="9525">
                      <a:solidFill>
                        <a:srgbClr val="A9A9A9"/>
                      </a:solidFill>
                      <a:prstDash val="solid"/>
                      <a:round/>
                      <a:headEnd len="sm" w="sm" type="none"/>
                      <a:tailEnd len="sm" w="sm" type="none"/>
                    </a:lnR>
                    <a:lnT cap="flat" cmpd="sng" w="9525">
                      <a:solidFill>
                        <a:srgbClr val="A9A9A9"/>
                      </a:solidFill>
                      <a:prstDash val="solid"/>
                      <a:round/>
                      <a:headEnd len="sm" w="sm" type="none"/>
                      <a:tailEnd len="sm" w="sm" type="none"/>
                    </a:lnT>
                    <a:lnB cap="flat" cmpd="sng" w="9525">
                      <a:solidFill>
                        <a:srgbClr val="A9A9A9"/>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rgbClr val="585858"/>
                          </a:solidFill>
                          <a:highlight>
                            <a:schemeClr val="lt1"/>
                          </a:highlight>
                        </a:rPr>
                        <a:t>YES</a:t>
                      </a:r>
                      <a:endParaRPr sz="1400" u="none" cap="none" strike="noStrike">
                        <a:solidFill>
                          <a:srgbClr val="585858"/>
                        </a:solidFill>
                        <a:highlight>
                          <a:schemeClr val="lt1"/>
                        </a:highlight>
                      </a:endParaRPr>
                    </a:p>
                  </a:txBody>
                  <a:tcPr marT="91425" marB="91425" marR="95250" marL="95250">
                    <a:lnL cap="flat" cmpd="sng" w="9525">
                      <a:solidFill>
                        <a:srgbClr val="A9A9A9"/>
                      </a:solidFill>
                      <a:prstDash val="solid"/>
                      <a:round/>
                      <a:headEnd len="sm" w="sm" type="none"/>
                      <a:tailEnd len="sm" w="sm" type="none"/>
                    </a:lnL>
                    <a:lnR cap="flat" cmpd="sng" w="9525">
                      <a:solidFill>
                        <a:srgbClr val="A9A9A9"/>
                      </a:solidFill>
                      <a:prstDash val="solid"/>
                      <a:round/>
                      <a:headEnd len="sm" w="sm" type="none"/>
                      <a:tailEnd len="sm" w="sm" type="none"/>
                    </a:lnR>
                    <a:lnT cap="flat" cmpd="sng" w="9525">
                      <a:solidFill>
                        <a:srgbClr val="A9A9A9"/>
                      </a:solidFill>
                      <a:prstDash val="solid"/>
                      <a:round/>
                      <a:headEnd len="sm" w="sm" type="none"/>
                      <a:tailEnd len="sm" w="sm" type="none"/>
                    </a:lnT>
                    <a:lnB cap="flat" cmpd="sng" w="9525">
                      <a:solidFill>
                        <a:srgbClr val="A9A9A9"/>
                      </a:solidFill>
                      <a:prstDash val="solid"/>
                      <a:round/>
                      <a:headEnd len="sm" w="sm" type="none"/>
                      <a:tailEnd len="sm" w="sm" type="none"/>
                    </a:lnB>
                  </a:tcPr>
                </a:tc>
              </a:tr>
              <a:tr h="468475">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highlight>
                            <a:schemeClr val="lt1"/>
                          </a:highlight>
                        </a:rPr>
                        <a:t>80</a:t>
                      </a:r>
                      <a:endParaRPr sz="1400" u="none" cap="none" strike="noStrike">
                        <a:highlight>
                          <a:schemeClr val="lt1"/>
                        </a:highlight>
                      </a:endParaRPr>
                    </a:p>
                  </a:txBody>
                  <a:tcPr marT="91425" marB="91425" marR="95250" marL="95250">
                    <a:lnL cap="flat" cmpd="sng" w="9525">
                      <a:solidFill>
                        <a:srgbClr val="A9A9A9"/>
                      </a:solidFill>
                      <a:prstDash val="solid"/>
                      <a:round/>
                      <a:headEnd len="sm" w="sm" type="none"/>
                      <a:tailEnd len="sm" w="sm" type="none"/>
                    </a:lnL>
                    <a:lnR cap="flat" cmpd="sng" w="9525">
                      <a:solidFill>
                        <a:srgbClr val="A9A9A9"/>
                      </a:solidFill>
                      <a:prstDash val="solid"/>
                      <a:round/>
                      <a:headEnd len="sm" w="sm" type="none"/>
                      <a:tailEnd len="sm" w="sm" type="none"/>
                    </a:lnR>
                    <a:lnT cap="flat" cmpd="sng" w="9525">
                      <a:solidFill>
                        <a:srgbClr val="A9A9A9"/>
                      </a:solidFill>
                      <a:prstDash val="solid"/>
                      <a:round/>
                      <a:headEnd len="sm" w="sm" type="none"/>
                      <a:tailEnd len="sm" w="sm" type="none"/>
                    </a:lnT>
                    <a:lnB cap="flat" cmpd="sng" w="9525">
                      <a:solidFill>
                        <a:srgbClr val="A9A9A9"/>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rgbClr val="585858"/>
                          </a:solidFill>
                          <a:highlight>
                            <a:schemeClr val="lt1"/>
                          </a:highlight>
                        </a:rPr>
                        <a:t>YES</a:t>
                      </a:r>
                      <a:endParaRPr sz="1400" u="none" cap="none" strike="noStrike">
                        <a:solidFill>
                          <a:srgbClr val="585858"/>
                        </a:solidFill>
                        <a:highlight>
                          <a:schemeClr val="lt1"/>
                        </a:highlight>
                      </a:endParaRPr>
                    </a:p>
                  </a:txBody>
                  <a:tcPr marT="91425" marB="91425" marR="95250" marL="95250">
                    <a:lnL cap="flat" cmpd="sng" w="9525">
                      <a:solidFill>
                        <a:srgbClr val="A9A9A9"/>
                      </a:solidFill>
                      <a:prstDash val="solid"/>
                      <a:round/>
                      <a:headEnd len="sm" w="sm" type="none"/>
                      <a:tailEnd len="sm" w="sm" type="none"/>
                    </a:lnL>
                    <a:lnR cap="flat" cmpd="sng" w="9525">
                      <a:solidFill>
                        <a:srgbClr val="A9A9A9"/>
                      </a:solidFill>
                      <a:prstDash val="solid"/>
                      <a:round/>
                      <a:headEnd len="sm" w="sm" type="none"/>
                      <a:tailEnd len="sm" w="sm" type="none"/>
                    </a:lnR>
                    <a:lnT cap="flat" cmpd="sng" w="9525">
                      <a:solidFill>
                        <a:srgbClr val="A9A9A9"/>
                      </a:solidFill>
                      <a:prstDash val="solid"/>
                      <a:round/>
                      <a:headEnd len="sm" w="sm" type="none"/>
                      <a:tailEnd len="sm" w="sm" type="none"/>
                    </a:lnT>
                    <a:lnB cap="flat" cmpd="sng" w="9525">
                      <a:solidFill>
                        <a:srgbClr val="A9A9A9"/>
                      </a:solidFill>
                      <a:prstDash val="solid"/>
                      <a:round/>
                      <a:headEnd len="sm" w="sm" type="none"/>
                      <a:tailEnd len="sm" w="sm" type="none"/>
                    </a:lnB>
                  </a:tcPr>
                </a:tc>
              </a:tr>
              <a:tr h="468475">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highlight>
                            <a:schemeClr val="lt1"/>
                          </a:highlight>
                        </a:rPr>
                        <a:t>90</a:t>
                      </a:r>
                      <a:endParaRPr sz="1400" u="none" cap="none" strike="noStrike">
                        <a:highlight>
                          <a:schemeClr val="lt1"/>
                        </a:highlight>
                      </a:endParaRPr>
                    </a:p>
                  </a:txBody>
                  <a:tcPr marT="91425" marB="91425" marR="95250" marL="95250">
                    <a:lnL cap="flat" cmpd="sng" w="9525">
                      <a:solidFill>
                        <a:srgbClr val="A9A9A9"/>
                      </a:solidFill>
                      <a:prstDash val="solid"/>
                      <a:round/>
                      <a:headEnd len="sm" w="sm" type="none"/>
                      <a:tailEnd len="sm" w="sm" type="none"/>
                    </a:lnL>
                    <a:lnR cap="flat" cmpd="sng" w="9525">
                      <a:solidFill>
                        <a:srgbClr val="A9A9A9"/>
                      </a:solidFill>
                      <a:prstDash val="solid"/>
                      <a:round/>
                      <a:headEnd len="sm" w="sm" type="none"/>
                      <a:tailEnd len="sm" w="sm" type="none"/>
                    </a:lnR>
                    <a:lnT cap="flat" cmpd="sng" w="9525">
                      <a:solidFill>
                        <a:srgbClr val="A9A9A9"/>
                      </a:solidFill>
                      <a:prstDash val="solid"/>
                      <a:round/>
                      <a:headEnd len="sm" w="sm" type="none"/>
                      <a:tailEnd len="sm" w="sm" type="none"/>
                    </a:lnT>
                    <a:lnB cap="flat" cmpd="sng" w="9525">
                      <a:solidFill>
                        <a:srgbClr val="A9A9A9"/>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rgbClr val="585858"/>
                          </a:solidFill>
                          <a:highlight>
                            <a:schemeClr val="lt1"/>
                          </a:highlight>
                        </a:rPr>
                        <a:t>NO</a:t>
                      </a:r>
                      <a:endParaRPr sz="1400" u="none" cap="none" strike="noStrike">
                        <a:solidFill>
                          <a:srgbClr val="585858"/>
                        </a:solidFill>
                        <a:highlight>
                          <a:schemeClr val="lt1"/>
                        </a:highlight>
                      </a:endParaRPr>
                    </a:p>
                  </a:txBody>
                  <a:tcPr marT="91425" marB="91425" marR="95250" marL="95250">
                    <a:lnL cap="flat" cmpd="sng" w="9525">
                      <a:solidFill>
                        <a:srgbClr val="A9A9A9"/>
                      </a:solidFill>
                      <a:prstDash val="solid"/>
                      <a:round/>
                      <a:headEnd len="sm" w="sm" type="none"/>
                      <a:tailEnd len="sm" w="sm" type="none"/>
                    </a:lnL>
                    <a:lnR cap="flat" cmpd="sng" w="9525">
                      <a:solidFill>
                        <a:srgbClr val="A9A9A9"/>
                      </a:solidFill>
                      <a:prstDash val="solid"/>
                      <a:round/>
                      <a:headEnd len="sm" w="sm" type="none"/>
                      <a:tailEnd len="sm" w="sm" type="none"/>
                    </a:lnR>
                    <a:lnT cap="flat" cmpd="sng" w="9525">
                      <a:solidFill>
                        <a:srgbClr val="A9A9A9"/>
                      </a:solidFill>
                      <a:prstDash val="solid"/>
                      <a:round/>
                      <a:headEnd len="sm" w="sm" type="none"/>
                      <a:tailEnd len="sm" w="sm" type="none"/>
                    </a:lnT>
                    <a:lnB cap="flat" cmpd="sng" w="9525">
                      <a:solidFill>
                        <a:srgbClr val="A9A9A9"/>
                      </a:solidFill>
                      <a:prstDash val="solid"/>
                      <a:round/>
                      <a:headEnd len="sm" w="sm" type="none"/>
                      <a:tailEnd len="sm" w="sm" type="none"/>
                    </a:lnB>
                  </a:tcPr>
                </a:tc>
              </a:tr>
            </a:tbl>
          </a:graphicData>
        </a:graphic>
      </p:graphicFrame>
      <p:sp>
        <p:nvSpPr>
          <p:cNvPr id="347" name="Google Shape;347;p27"/>
          <p:cNvSpPr txBox="1"/>
          <p:nvPr/>
        </p:nvSpPr>
        <p:spPr>
          <a:xfrm>
            <a:off x="3703325" y="2558150"/>
            <a:ext cx="5440800" cy="3093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100"/>
              <a:buFont typeface="Arial"/>
              <a:buNone/>
            </a:pPr>
            <a:r>
              <a:rPr b="0" i="0" lang="en-US" sz="2100" u="none" cap="none" strike="noStrike">
                <a:solidFill>
                  <a:srgbClr val="000000"/>
                </a:solidFill>
                <a:latin typeface="Tahoma"/>
                <a:ea typeface="Tahoma"/>
                <a:cs typeface="Tahoma"/>
                <a:sym typeface="Tahoma"/>
              </a:rPr>
              <a:t>Temp &lt;=54   : 2 tuples(Yes=0,No=2)</a:t>
            </a:r>
            <a:endParaRPr b="0" i="0" sz="2100" u="none" cap="none" strike="noStrike">
              <a:solidFill>
                <a:srgbClr val="000000"/>
              </a:solidFill>
              <a:latin typeface="Tahoma"/>
              <a:ea typeface="Tahoma"/>
              <a:cs typeface="Tahoma"/>
              <a:sym typeface="Tahoma"/>
            </a:endParaRPr>
          </a:p>
          <a:p>
            <a:pPr indent="0" lvl="0" marL="0" marR="0" rtl="0" algn="l">
              <a:lnSpc>
                <a:spcPct val="100000"/>
              </a:lnSpc>
              <a:spcBef>
                <a:spcPts val="0"/>
              </a:spcBef>
              <a:spcAft>
                <a:spcPts val="0"/>
              </a:spcAft>
              <a:buClr>
                <a:srgbClr val="000000"/>
              </a:buClr>
              <a:buSzPts val="2100"/>
              <a:buFont typeface="Arial"/>
              <a:buNone/>
            </a:pPr>
            <a:r>
              <a:rPr b="0" i="0" lang="en-US" sz="2100" u="none" cap="none" strike="noStrike">
                <a:solidFill>
                  <a:srgbClr val="000000"/>
                </a:solidFill>
                <a:latin typeface="Tahoma"/>
                <a:ea typeface="Tahoma"/>
                <a:cs typeface="Tahoma"/>
                <a:sym typeface="Tahoma"/>
              </a:rPr>
              <a:t>Temp&gt;54 :  4 tuples(Yes=3,No=1)</a:t>
            </a:r>
            <a:endParaRPr b="0" i="0" sz="2100" u="none" cap="none" strike="noStrike">
              <a:solidFill>
                <a:srgbClr val="000000"/>
              </a:solidFill>
              <a:latin typeface="Tahoma"/>
              <a:ea typeface="Tahoma"/>
              <a:cs typeface="Tahoma"/>
              <a:sym typeface="Tahoma"/>
            </a:endParaRPr>
          </a:p>
          <a:p>
            <a:pPr indent="0" lvl="0" marL="0" marR="0" rtl="0" algn="l">
              <a:lnSpc>
                <a:spcPct val="100000"/>
              </a:lnSpc>
              <a:spcBef>
                <a:spcPts val="0"/>
              </a:spcBef>
              <a:spcAft>
                <a:spcPts val="0"/>
              </a:spcAft>
              <a:buClr>
                <a:srgbClr val="000000"/>
              </a:buClr>
              <a:buSzPts val="2100"/>
              <a:buFont typeface="Arial"/>
              <a:buNone/>
            </a:pPr>
            <a:r>
              <a:t/>
            </a:r>
            <a:endParaRPr b="0" i="0" sz="2100" u="none" cap="none" strike="noStrike">
              <a:solidFill>
                <a:srgbClr val="000000"/>
              </a:solidFill>
              <a:latin typeface="Tahoma"/>
              <a:ea typeface="Tahoma"/>
              <a:cs typeface="Tahoma"/>
              <a:sym typeface="Tahoma"/>
            </a:endParaRPr>
          </a:p>
          <a:p>
            <a:pPr indent="0" lvl="0" marL="0" marR="0" rtl="0" algn="l">
              <a:lnSpc>
                <a:spcPct val="100000"/>
              </a:lnSpc>
              <a:spcBef>
                <a:spcPts val="0"/>
              </a:spcBef>
              <a:spcAft>
                <a:spcPts val="0"/>
              </a:spcAft>
              <a:buClr>
                <a:srgbClr val="000000"/>
              </a:buClr>
              <a:buSzPts val="2100"/>
              <a:buFont typeface="Arial"/>
              <a:buNone/>
            </a:pPr>
            <a:r>
              <a:t/>
            </a:r>
            <a:endParaRPr b="0" i="0" sz="2100" u="none" cap="none" strike="noStrike">
              <a:solidFill>
                <a:srgbClr val="000000"/>
              </a:solidFill>
              <a:latin typeface="Tahoma"/>
              <a:ea typeface="Tahoma"/>
              <a:cs typeface="Tahoma"/>
              <a:sym typeface="Tahoma"/>
            </a:endParaRPr>
          </a:p>
          <a:p>
            <a:pPr indent="0" lvl="0" marL="0" marR="0" rtl="0" algn="l">
              <a:lnSpc>
                <a:spcPct val="100000"/>
              </a:lnSpc>
              <a:spcBef>
                <a:spcPts val="0"/>
              </a:spcBef>
              <a:spcAft>
                <a:spcPts val="0"/>
              </a:spcAft>
              <a:buClr>
                <a:srgbClr val="000000"/>
              </a:buClr>
              <a:buSzPts val="2100"/>
              <a:buFont typeface="Arial"/>
              <a:buNone/>
            </a:pPr>
            <a:r>
              <a:t/>
            </a:r>
            <a:endParaRPr b="0" i="0" sz="2100" u="none" cap="none" strike="noStrike">
              <a:solidFill>
                <a:srgbClr val="000000"/>
              </a:solidFill>
              <a:latin typeface="Tahoma"/>
              <a:ea typeface="Tahoma"/>
              <a:cs typeface="Tahoma"/>
              <a:sym typeface="Tahoma"/>
            </a:endParaRPr>
          </a:p>
          <a:p>
            <a:pPr indent="0" lvl="0" marL="0" marR="0" rtl="0" algn="l">
              <a:lnSpc>
                <a:spcPct val="100000"/>
              </a:lnSpc>
              <a:spcBef>
                <a:spcPts val="0"/>
              </a:spcBef>
              <a:spcAft>
                <a:spcPts val="0"/>
              </a:spcAft>
              <a:buClr>
                <a:srgbClr val="000000"/>
              </a:buClr>
              <a:buSzPts val="2100"/>
              <a:buFont typeface="Arial"/>
              <a:buNone/>
            </a:pPr>
            <a:r>
              <a:t/>
            </a:r>
            <a:endParaRPr b="0" i="0" sz="2100" u="none" cap="none" strike="noStrike">
              <a:solidFill>
                <a:srgbClr val="000000"/>
              </a:solidFill>
              <a:latin typeface="Tahoma"/>
              <a:ea typeface="Tahoma"/>
              <a:cs typeface="Tahoma"/>
              <a:sym typeface="Tahoma"/>
            </a:endParaRPr>
          </a:p>
          <a:p>
            <a:pPr indent="0" lvl="0" marL="0" marR="0" rtl="0" algn="l">
              <a:lnSpc>
                <a:spcPct val="100000"/>
              </a:lnSpc>
              <a:spcBef>
                <a:spcPts val="0"/>
              </a:spcBef>
              <a:spcAft>
                <a:spcPts val="0"/>
              </a:spcAft>
              <a:buClr>
                <a:srgbClr val="000000"/>
              </a:buClr>
              <a:buSzPts val="2100"/>
              <a:buFont typeface="Arial"/>
              <a:buNone/>
            </a:pPr>
            <a:r>
              <a:rPr b="0" i="0" lang="en-US" sz="2100" u="none" cap="none" strike="noStrike">
                <a:solidFill>
                  <a:srgbClr val="000000"/>
                </a:solidFill>
                <a:latin typeface="Tahoma"/>
                <a:ea typeface="Tahoma"/>
                <a:cs typeface="Tahoma"/>
                <a:sym typeface="Tahoma"/>
              </a:rPr>
              <a:t>Info</a:t>
            </a:r>
            <a:r>
              <a:rPr b="0" i="0" lang="en-US" sz="1200" u="none" cap="none" strike="noStrike">
                <a:solidFill>
                  <a:srgbClr val="000000"/>
                </a:solidFill>
                <a:latin typeface="Tahoma"/>
                <a:ea typeface="Tahoma"/>
                <a:cs typeface="Tahoma"/>
                <a:sym typeface="Tahoma"/>
              </a:rPr>
              <a:t> Temp</a:t>
            </a:r>
            <a:r>
              <a:rPr b="0" i="0" lang="en-US" sz="2100" u="none" cap="none" strike="noStrike">
                <a:solidFill>
                  <a:srgbClr val="000000"/>
                </a:solidFill>
                <a:latin typeface="Tahoma"/>
                <a:ea typeface="Tahoma"/>
                <a:cs typeface="Tahoma"/>
                <a:sym typeface="Tahoma"/>
              </a:rPr>
              <a:t>(D) = </a:t>
            </a:r>
            <a:endParaRPr b="0" i="0" sz="2100" u="none" cap="none" strike="noStrike">
              <a:solidFill>
                <a:srgbClr val="000000"/>
              </a:solidFill>
              <a:latin typeface="Tahoma"/>
              <a:ea typeface="Tahoma"/>
              <a:cs typeface="Tahoma"/>
              <a:sym typeface="Tahoma"/>
            </a:endParaRPr>
          </a:p>
          <a:p>
            <a:pPr indent="0" lvl="0" marL="0" marR="0" rtl="0" algn="l">
              <a:lnSpc>
                <a:spcPct val="100000"/>
              </a:lnSpc>
              <a:spcBef>
                <a:spcPts val="0"/>
              </a:spcBef>
              <a:spcAft>
                <a:spcPts val="0"/>
              </a:spcAft>
              <a:buClr>
                <a:srgbClr val="000000"/>
              </a:buClr>
              <a:buSzPts val="2100"/>
              <a:buFont typeface="Arial"/>
              <a:buNone/>
            </a:pPr>
            <a:r>
              <a:t/>
            </a:r>
            <a:endParaRPr b="0" i="0" sz="2100" u="none" cap="none" strike="noStrike">
              <a:solidFill>
                <a:srgbClr val="000000"/>
              </a:solidFill>
              <a:latin typeface="Tahoma"/>
              <a:ea typeface="Tahoma"/>
              <a:cs typeface="Tahoma"/>
              <a:sym typeface="Tahoma"/>
            </a:endParaRPr>
          </a:p>
          <a:p>
            <a:pPr indent="0" lvl="0" marL="0" marR="0" rtl="0" algn="l">
              <a:lnSpc>
                <a:spcPct val="100000"/>
              </a:lnSpc>
              <a:spcBef>
                <a:spcPts val="0"/>
              </a:spcBef>
              <a:spcAft>
                <a:spcPts val="0"/>
              </a:spcAft>
              <a:buClr>
                <a:srgbClr val="000000"/>
              </a:buClr>
              <a:buSzPts val="2100"/>
              <a:buFont typeface="Arial"/>
              <a:buNone/>
            </a:pPr>
            <a:r>
              <a:rPr b="0" i="0" lang="en-US" sz="2100" u="none" cap="none" strike="noStrike">
                <a:solidFill>
                  <a:srgbClr val="000000"/>
                </a:solidFill>
                <a:latin typeface="Tahoma"/>
                <a:ea typeface="Tahoma"/>
                <a:cs typeface="Tahoma"/>
                <a:sym typeface="Tahoma"/>
              </a:rPr>
              <a:t>Info Gain(Temp) = </a:t>
            </a:r>
            <a:endParaRPr b="0" i="0" sz="2100" u="none" cap="none" strike="noStrike">
              <a:solidFill>
                <a:srgbClr val="000000"/>
              </a:solidFill>
              <a:latin typeface="Tahoma"/>
              <a:ea typeface="Tahoma"/>
              <a:cs typeface="Tahoma"/>
              <a:sym typeface="Tahoma"/>
            </a:endParaRPr>
          </a:p>
        </p:txBody>
      </p:sp>
      <p:pic>
        <p:nvPicPr>
          <p:cNvPr id="348" name="Google Shape;348;p27"/>
          <p:cNvPicPr preferRelativeResize="0"/>
          <p:nvPr/>
        </p:nvPicPr>
        <p:blipFill rotWithShape="1">
          <a:blip r:embed="rId3">
            <a:alphaModFix/>
          </a:blip>
          <a:srcRect b="0" l="0" r="0" t="0"/>
          <a:stretch/>
        </p:blipFill>
        <p:spPr>
          <a:xfrm>
            <a:off x="4424375" y="3360725"/>
            <a:ext cx="2899250" cy="917150"/>
          </a:xfrm>
          <a:prstGeom prst="rect">
            <a:avLst/>
          </a:prstGeom>
          <a:noFill/>
          <a:ln>
            <a:noFill/>
          </a:ln>
        </p:spPr>
      </p:pic>
      <p:sp>
        <p:nvSpPr>
          <p:cNvPr id="349" name="Google Shape;349;p27"/>
          <p:cNvSpPr txBox="1"/>
          <p:nvPr/>
        </p:nvSpPr>
        <p:spPr>
          <a:xfrm>
            <a:off x="254725" y="5741125"/>
            <a:ext cx="8229600" cy="815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Tahoma"/>
                <a:ea typeface="Tahoma"/>
                <a:cs typeface="Tahoma"/>
                <a:sym typeface="Tahoma"/>
              </a:rPr>
              <a:t>Similarly for split point=85, calculate </a:t>
            </a:r>
            <a:r>
              <a:rPr b="0" i="0" lang="en-US" sz="2100" u="none" cap="none" strike="noStrike">
                <a:solidFill>
                  <a:schemeClr val="dk1"/>
                </a:solidFill>
                <a:latin typeface="Tahoma"/>
                <a:ea typeface="Tahoma"/>
                <a:cs typeface="Tahoma"/>
                <a:sym typeface="Tahoma"/>
              </a:rPr>
              <a:t>Info Gain(Temp) =</a:t>
            </a:r>
            <a:endParaRPr b="0" i="0" sz="2000" u="none" cap="none" strike="noStrike">
              <a:solidFill>
                <a:srgbClr val="000000"/>
              </a:solidFill>
              <a:latin typeface="Tahoma"/>
              <a:ea typeface="Tahoma"/>
              <a:cs typeface="Tahoma"/>
              <a:sym typeface="Tahoma"/>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Tahoma"/>
                <a:ea typeface="Tahoma"/>
                <a:cs typeface="Tahoma"/>
                <a:sym typeface="Tahoma"/>
              </a:rPr>
              <a:t> </a:t>
            </a:r>
            <a:endParaRPr b="0" i="0" sz="2000" u="none" cap="none" strike="noStrike">
              <a:solidFill>
                <a:srgbClr val="000000"/>
              </a:solidFill>
              <a:latin typeface="Tahoma"/>
              <a:ea typeface="Tahoma"/>
              <a:cs typeface="Tahoma"/>
              <a:sym typeface="Tahoma"/>
            </a:endParaRPr>
          </a:p>
        </p:txBody>
      </p:sp>
      <p:sp>
        <p:nvSpPr>
          <p:cNvPr id="350" name="Google Shape;350;p27"/>
          <p:cNvSpPr txBox="1"/>
          <p:nvPr/>
        </p:nvSpPr>
        <p:spPr>
          <a:xfrm>
            <a:off x="333100" y="6250575"/>
            <a:ext cx="83538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Tahoma"/>
                <a:ea typeface="Tahoma"/>
                <a:cs typeface="Tahoma"/>
                <a:sym typeface="Tahoma"/>
              </a:rPr>
              <a:t>As information gain for split point=54 is high, it will be selected.</a:t>
            </a:r>
            <a:endParaRPr b="0" i="0" sz="2000" u="none" cap="none" strike="noStrike">
              <a:solidFill>
                <a:srgbClr val="000000"/>
              </a:solidFill>
              <a:latin typeface="Tahoma"/>
              <a:ea typeface="Tahoma"/>
              <a:cs typeface="Tahoma"/>
              <a:sym typeface="Tahoma"/>
            </a:endParaRPr>
          </a:p>
        </p:txBody>
      </p:sp>
      <p:sp>
        <p:nvSpPr>
          <p:cNvPr id="351" name="Google Shape;351;p27"/>
          <p:cNvSpPr txBox="1"/>
          <p:nvPr/>
        </p:nvSpPr>
        <p:spPr>
          <a:xfrm>
            <a:off x="6919950" y="5793225"/>
            <a:ext cx="14064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Tahoma"/>
                <a:ea typeface="Tahoma"/>
                <a:cs typeface="Tahoma"/>
                <a:sym typeface="Tahoma"/>
              </a:rPr>
              <a:t>0.1908</a:t>
            </a:r>
            <a:endParaRPr b="0" i="0" sz="2000" u="none" cap="none" strike="noStrike">
              <a:solidFill>
                <a:srgbClr val="000000"/>
              </a:solidFill>
              <a:latin typeface="Tahoma"/>
              <a:ea typeface="Tahoma"/>
              <a:cs typeface="Tahoma"/>
              <a:sym typeface="Tahoma"/>
            </a:endParaRPr>
          </a:p>
        </p:txBody>
      </p:sp>
      <p:sp>
        <p:nvSpPr>
          <p:cNvPr id="352" name="Google Shape;352;p27"/>
          <p:cNvSpPr txBox="1"/>
          <p:nvPr/>
        </p:nvSpPr>
        <p:spPr>
          <a:xfrm>
            <a:off x="5548350" y="4497825"/>
            <a:ext cx="14064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Tahoma"/>
                <a:ea typeface="Tahoma"/>
                <a:cs typeface="Tahoma"/>
                <a:sym typeface="Tahoma"/>
              </a:rPr>
              <a:t>0.54</a:t>
            </a:r>
            <a:endParaRPr b="0" i="0" sz="2000" u="none" cap="none" strike="noStrike">
              <a:solidFill>
                <a:srgbClr val="000000"/>
              </a:solidFill>
              <a:latin typeface="Tahoma"/>
              <a:ea typeface="Tahoma"/>
              <a:cs typeface="Tahoma"/>
              <a:sym typeface="Tahoma"/>
            </a:endParaRPr>
          </a:p>
        </p:txBody>
      </p:sp>
      <p:sp>
        <p:nvSpPr>
          <p:cNvPr id="353" name="Google Shape;353;p27"/>
          <p:cNvSpPr txBox="1"/>
          <p:nvPr/>
        </p:nvSpPr>
        <p:spPr>
          <a:xfrm>
            <a:off x="6234150" y="5107425"/>
            <a:ext cx="23130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Tahoma"/>
                <a:ea typeface="Tahoma"/>
                <a:cs typeface="Tahoma"/>
                <a:sym typeface="Tahoma"/>
              </a:rPr>
              <a:t>1 - 0.54=0.46</a:t>
            </a:r>
            <a:endParaRPr b="0" i="0" sz="2000" u="none" cap="none" strike="noStrike">
              <a:solidFill>
                <a:srgbClr val="000000"/>
              </a:solidFill>
              <a:latin typeface="Tahoma"/>
              <a:ea typeface="Tahoma"/>
              <a:cs typeface="Tahoma"/>
              <a:sym typeface="Tahoma"/>
            </a:endParaRPr>
          </a:p>
        </p:txBody>
      </p:sp>
    </p:spTree>
  </p:cSld>
  <p:clrMapOvr>
    <a:masterClrMapping/>
  </p:clrMapOvr>
  <p:transition>
    <p:zoom dir="o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2"/>
                                        </p:tgtEl>
                                        <p:attrNameLst>
                                          <p:attrName>style.visibility</p:attrName>
                                        </p:attrNameLst>
                                      </p:cBhvr>
                                      <p:to>
                                        <p:strVal val="visible"/>
                                      </p:to>
                                    </p:set>
                                    <p:animEffect filter="fade" transition="in">
                                      <p:cBhvr>
                                        <p:cTn dur="1000"/>
                                        <p:tgtEl>
                                          <p:spTgt spid="35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3"/>
                                        </p:tgtEl>
                                        <p:attrNameLst>
                                          <p:attrName>style.visibility</p:attrName>
                                        </p:attrNameLst>
                                      </p:cBhvr>
                                      <p:to>
                                        <p:strVal val="visible"/>
                                      </p:to>
                                    </p:set>
                                    <p:animEffect filter="fade" transition="in">
                                      <p:cBhvr>
                                        <p:cTn dur="1000"/>
                                        <p:tgtEl>
                                          <p:spTgt spid="35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9"/>
                                        </p:tgtEl>
                                        <p:attrNameLst>
                                          <p:attrName>style.visibility</p:attrName>
                                        </p:attrNameLst>
                                      </p:cBhvr>
                                      <p:to>
                                        <p:strVal val="visible"/>
                                      </p:to>
                                    </p:set>
                                    <p:animEffect filter="fade" transition="in">
                                      <p:cBhvr>
                                        <p:cTn dur="1000"/>
                                        <p:tgtEl>
                                          <p:spTgt spid="34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1"/>
                                        </p:tgtEl>
                                        <p:attrNameLst>
                                          <p:attrName>style.visibility</p:attrName>
                                        </p:attrNameLst>
                                      </p:cBhvr>
                                      <p:to>
                                        <p:strVal val="visible"/>
                                      </p:to>
                                    </p:set>
                                    <p:animEffect filter="fade" transition="in">
                                      <p:cBhvr>
                                        <p:cTn dur="1000"/>
                                        <p:tgtEl>
                                          <p:spTgt spid="35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0"/>
                                        </p:tgtEl>
                                        <p:attrNameLst>
                                          <p:attrName>style.visibility</p:attrName>
                                        </p:attrNameLst>
                                      </p:cBhvr>
                                      <p:to>
                                        <p:strVal val="visible"/>
                                      </p:to>
                                    </p:set>
                                    <p:animEffect filter="fade" transition="in">
                                      <p:cBhvr>
                                        <p:cTn dur="1000"/>
                                        <p:tgtEl>
                                          <p:spTgt spid="35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28"/>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cap="none" strike="noStrike">
                <a:solidFill>
                  <a:schemeClr val="dk1"/>
                </a:solidFill>
                <a:latin typeface="Tahoma"/>
                <a:ea typeface="Tahoma"/>
                <a:cs typeface="Tahoma"/>
                <a:sym typeface="Tahoma"/>
              </a:rPr>
              <a:t>‹#›</a:t>
            </a:fld>
            <a:endParaRPr b="0" i="0" sz="1400" u="none" cap="none" strike="noStrike">
              <a:solidFill>
                <a:srgbClr val="000000"/>
              </a:solidFill>
              <a:latin typeface="Arial"/>
              <a:ea typeface="Arial"/>
              <a:cs typeface="Arial"/>
              <a:sym typeface="Arial"/>
            </a:endParaRPr>
          </a:p>
        </p:txBody>
      </p:sp>
      <p:sp>
        <p:nvSpPr>
          <p:cNvPr id="359" name="Google Shape;359;p28"/>
          <p:cNvSpPr txBox="1"/>
          <p:nvPr>
            <p:ph type="title"/>
          </p:nvPr>
        </p:nvSpPr>
        <p:spPr>
          <a:xfrm>
            <a:off x="304800" y="381000"/>
            <a:ext cx="85344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ahoma"/>
              <a:buNone/>
            </a:pPr>
            <a:r>
              <a:rPr b="1" i="0" lang="en-US" sz="3200" u="sng">
                <a:solidFill>
                  <a:schemeClr val="dk2"/>
                </a:solidFill>
                <a:latin typeface="Tahoma"/>
                <a:ea typeface="Tahoma"/>
                <a:cs typeface="Tahoma"/>
                <a:sym typeface="Tahoma"/>
              </a:rPr>
              <a:t>Gain Ratio </a:t>
            </a:r>
            <a:r>
              <a:rPr b="1" i="0" lang="en-US" sz="3200" u="none">
                <a:solidFill>
                  <a:schemeClr val="dk2"/>
                </a:solidFill>
                <a:latin typeface="Tahoma"/>
                <a:ea typeface="Tahoma"/>
                <a:cs typeface="Tahoma"/>
                <a:sym typeface="Tahoma"/>
              </a:rPr>
              <a:t>for Attribute Selection (C4.5)</a:t>
            </a:r>
            <a:endParaRPr b="1" i="0" sz="3200" u="none">
              <a:solidFill>
                <a:schemeClr val="dk2"/>
              </a:solidFill>
              <a:latin typeface="Tahoma"/>
              <a:ea typeface="Tahoma"/>
              <a:cs typeface="Tahoma"/>
              <a:sym typeface="Tahoma"/>
            </a:endParaRPr>
          </a:p>
        </p:txBody>
      </p:sp>
      <p:sp>
        <p:nvSpPr>
          <p:cNvPr id="360" name="Google Shape;360;p28"/>
          <p:cNvSpPr txBox="1"/>
          <p:nvPr>
            <p:ph idx="1" type="body"/>
          </p:nvPr>
        </p:nvSpPr>
        <p:spPr>
          <a:xfrm>
            <a:off x="304800" y="1295400"/>
            <a:ext cx="8839200" cy="5105400"/>
          </a:xfrm>
          <a:prstGeom prst="rect">
            <a:avLst/>
          </a:prstGeom>
          <a:noFill/>
          <a:ln>
            <a:noFill/>
          </a:ln>
        </p:spPr>
        <p:txBody>
          <a:bodyPr anchorCtr="0" anchor="t" bIns="45700" lIns="91425" spcFirstLastPara="1" rIns="91425" wrap="square" tIns="45700">
            <a:noAutofit/>
          </a:bodyPr>
          <a:lstStyle/>
          <a:p>
            <a:pPr indent="-342900" lvl="0" marL="342900" rtl="0" algn="l">
              <a:lnSpc>
                <a:spcPct val="110000"/>
              </a:lnSpc>
              <a:spcBef>
                <a:spcPts val="0"/>
              </a:spcBef>
              <a:spcAft>
                <a:spcPts val="0"/>
              </a:spcAft>
              <a:buClr>
                <a:schemeClr val="folHlink"/>
              </a:buClr>
              <a:buSzPts val="1200"/>
              <a:buFont typeface="Noto Sans Symbols"/>
              <a:buChar char="■"/>
            </a:pPr>
            <a:r>
              <a:rPr lang="en-US" sz="2000"/>
              <a:t>‘</a:t>
            </a:r>
            <a:r>
              <a:rPr b="0" i="0" lang="en-US" sz="2000" u="none">
                <a:solidFill>
                  <a:schemeClr val="dk1"/>
                </a:solidFill>
                <a:latin typeface="Tahoma"/>
                <a:ea typeface="Tahoma"/>
                <a:cs typeface="Tahoma"/>
                <a:sym typeface="Tahoma"/>
              </a:rPr>
              <a:t>Information gain</a:t>
            </a:r>
            <a:r>
              <a:rPr lang="en-US" sz="2000"/>
              <a:t>’</a:t>
            </a:r>
            <a:r>
              <a:rPr b="0" i="0" lang="en-US" sz="2000" u="none">
                <a:solidFill>
                  <a:schemeClr val="dk1"/>
                </a:solidFill>
                <a:latin typeface="Tahoma"/>
                <a:ea typeface="Tahoma"/>
                <a:cs typeface="Tahoma"/>
                <a:sym typeface="Tahoma"/>
              </a:rPr>
              <a:t> measure is biased towards attributes with a large number of values(e.g. Unique ID attribute like Product_ID)</a:t>
            </a:r>
            <a:endParaRPr b="0" i="0" sz="2000" u="none">
              <a:solidFill>
                <a:schemeClr val="dk1"/>
              </a:solidFill>
              <a:latin typeface="Tahoma"/>
              <a:ea typeface="Tahoma"/>
              <a:cs typeface="Tahoma"/>
              <a:sym typeface="Tahoma"/>
            </a:endParaRPr>
          </a:p>
          <a:p>
            <a:pPr indent="-342900" lvl="0" marL="342900" rtl="0" algn="l">
              <a:lnSpc>
                <a:spcPct val="100000"/>
              </a:lnSpc>
              <a:spcBef>
                <a:spcPts val="400"/>
              </a:spcBef>
              <a:spcAft>
                <a:spcPts val="0"/>
              </a:spcAft>
              <a:buClr>
                <a:schemeClr val="folHlink"/>
              </a:buClr>
              <a:buSzPts val="1200"/>
              <a:buFont typeface="Noto Sans Symbols"/>
              <a:buChar char="■"/>
            </a:pPr>
            <a:r>
              <a:rPr b="0" i="0" lang="en-US" sz="2000" u="none">
                <a:solidFill>
                  <a:schemeClr val="dk1"/>
                </a:solidFill>
                <a:latin typeface="Arial"/>
                <a:ea typeface="Arial"/>
                <a:cs typeface="Arial"/>
                <a:sym typeface="Arial"/>
              </a:rPr>
              <a:t>C4.5</a:t>
            </a:r>
            <a:r>
              <a:rPr lang="en-US" sz="2000">
                <a:latin typeface="Arial"/>
                <a:ea typeface="Arial"/>
                <a:cs typeface="Arial"/>
                <a:sym typeface="Arial"/>
              </a:rPr>
              <a:t> </a:t>
            </a:r>
            <a:r>
              <a:rPr b="0" i="0" lang="en-US" sz="2000" u="none">
                <a:solidFill>
                  <a:schemeClr val="dk1"/>
                </a:solidFill>
                <a:latin typeface="Arial"/>
                <a:ea typeface="Arial"/>
                <a:cs typeface="Arial"/>
                <a:sym typeface="Arial"/>
              </a:rPr>
              <a:t> uses an extension to information gain known as </a:t>
            </a:r>
            <a:r>
              <a:rPr b="1" i="1" lang="en-US" sz="2000" u="none">
                <a:solidFill>
                  <a:schemeClr val="dk1"/>
                </a:solidFill>
                <a:latin typeface="Arial"/>
                <a:ea typeface="Arial"/>
                <a:cs typeface="Arial"/>
                <a:sym typeface="Arial"/>
              </a:rPr>
              <a:t>gain ratio</a:t>
            </a:r>
            <a:r>
              <a:rPr b="1" i="0" lang="en-US" sz="2000" u="none">
                <a:solidFill>
                  <a:schemeClr val="dk1"/>
                </a:solidFill>
                <a:latin typeface="Arial"/>
                <a:ea typeface="Arial"/>
                <a:cs typeface="Arial"/>
                <a:sym typeface="Arial"/>
              </a:rPr>
              <a:t>,</a:t>
            </a:r>
            <a:r>
              <a:rPr b="0" i="0" lang="en-US" sz="2000" u="none">
                <a:solidFill>
                  <a:schemeClr val="dk1"/>
                </a:solidFill>
                <a:latin typeface="Arial"/>
                <a:ea typeface="Arial"/>
                <a:cs typeface="Arial"/>
                <a:sym typeface="Arial"/>
              </a:rPr>
              <a:t> which attempts to overcome this bias. </a:t>
            </a:r>
            <a:endParaRPr b="0" i="0" sz="2000" u="none">
              <a:solidFill>
                <a:schemeClr val="dk1"/>
              </a:solidFill>
              <a:latin typeface="Arial"/>
              <a:ea typeface="Arial"/>
              <a:cs typeface="Arial"/>
              <a:sym typeface="Arial"/>
            </a:endParaRPr>
          </a:p>
          <a:p>
            <a:pPr indent="-342900" lvl="0" marL="342900" rtl="0" algn="l">
              <a:lnSpc>
                <a:spcPct val="100000"/>
              </a:lnSpc>
              <a:spcBef>
                <a:spcPts val="400"/>
              </a:spcBef>
              <a:spcAft>
                <a:spcPts val="0"/>
              </a:spcAft>
              <a:buClr>
                <a:schemeClr val="folHlink"/>
              </a:buClr>
              <a:buSzPts val="1200"/>
              <a:buFont typeface="Noto Sans Symbols"/>
              <a:buChar char="■"/>
            </a:pPr>
            <a:r>
              <a:rPr b="0" i="0" lang="en-US" sz="2000" u="none">
                <a:solidFill>
                  <a:schemeClr val="dk1"/>
                </a:solidFill>
                <a:latin typeface="Arial"/>
                <a:ea typeface="Arial"/>
                <a:cs typeface="Arial"/>
                <a:sym typeface="Arial"/>
              </a:rPr>
              <a:t>It applies a kind of </a:t>
            </a:r>
            <a:r>
              <a:rPr b="0" i="0" lang="en-US" sz="2000" u="none">
                <a:solidFill>
                  <a:srgbClr val="FF0000"/>
                </a:solidFill>
                <a:latin typeface="Arial"/>
                <a:ea typeface="Arial"/>
                <a:cs typeface="Arial"/>
                <a:sym typeface="Arial"/>
              </a:rPr>
              <a:t>normalization to information gain</a:t>
            </a:r>
            <a:r>
              <a:rPr b="0" i="0" lang="en-US" sz="2000" u="none">
                <a:solidFill>
                  <a:schemeClr val="dk1"/>
                </a:solidFill>
                <a:latin typeface="Arial"/>
                <a:ea typeface="Arial"/>
                <a:cs typeface="Arial"/>
                <a:sym typeface="Arial"/>
              </a:rPr>
              <a:t> using a </a:t>
            </a:r>
            <a:r>
              <a:rPr b="0" i="0" lang="en-US" sz="2000" u="none">
                <a:solidFill>
                  <a:srgbClr val="FF0000"/>
                </a:solidFill>
                <a:latin typeface="Arial"/>
                <a:ea typeface="Arial"/>
                <a:cs typeface="Arial"/>
                <a:sym typeface="Arial"/>
              </a:rPr>
              <a:t>“split information”</a:t>
            </a:r>
            <a:r>
              <a:rPr b="0" i="0" lang="en-US" sz="2000" u="none">
                <a:solidFill>
                  <a:schemeClr val="dk1"/>
                </a:solidFill>
                <a:latin typeface="Arial"/>
                <a:ea typeface="Arial"/>
                <a:cs typeface="Arial"/>
                <a:sym typeface="Arial"/>
              </a:rPr>
              <a:t> value defined analogously with </a:t>
            </a:r>
            <a:r>
              <a:rPr b="0" i="1" lang="en-US" sz="2000" u="none">
                <a:solidFill>
                  <a:schemeClr val="dk1"/>
                </a:solidFill>
                <a:latin typeface="Arial"/>
                <a:ea typeface="Arial"/>
                <a:cs typeface="Arial"/>
                <a:sym typeface="Arial"/>
              </a:rPr>
              <a:t>Info(D</a:t>
            </a:r>
            <a:r>
              <a:rPr b="0" i="0" lang="en-US" sz="2000" u="none">
                <a:solidFill>
                  <a:schemeClr val="dk1"/>
                </a:solidFill>
                <a:latin typeface="Arial"/>
                <a:ea typeface="Arial"/>
                <a:cs typeface="Arial"/>
                <a:sym typeface="Arial"/>
              </a:rPr>
              <a:t>) as</a:t>
            </a:r>
            <a:endParaRPr b="0" i="0" sz="2000" u="none">
              <a:solidFill>
                <a:schemeClr val="dk1"/>
              </a:solidFill>
              <a:latin typeface="Tahoma"/>
              <a:ea typeface="Tahoma"/>
              <a:cs typeface="Tahoma"/>
              <a:sym typeface="Tahoma"/>
            </a:endParaRPr>
          </a:p>
          <a:p>
            <a:pPr indent="-251459" lvl="0" marL="342900" rtl="0" algn="l">
              <a:lnSpc>
                <a:spcPct val="110000"/>
              </a:lnSpc>
              <a:spcBef>
                <a:spcPts val="480"/>
              </a:spcBef>
              <a:spcAft>
                <a:spcPts val="0"/>
              </a:spcAft>
              <a:buClr>
                <a:schemeClr val="folHlink"/>
              </a:buClr>
              <a:buSzPts val="1440"/>
              <a:buFont typeface="Noto Sans Symbols"/>
              <a:buNone/>
            </a:pPr>
            <a:r>
              <a:t/>
            </a:r>
            <a:endParaRPr b="0" i="0" sz="2400" u="none">
              <a:solidFill>
                <a:schemeClr val="dk1"/>
              </a:solidFill>
              <a:latin typeface="Tahoma"/>
              <a:ea typeface="Tahoma"/>
              <a:cs typeface="Tahoma"/>
              <a:sym typeface="Tahoma"/>
            </a:endParaRPr>
          </a:p>
          <a:p>
            <a:pPr indent="0" lvl="0" marL="457200" rtl="0" algn="l">
              <a:lnSpc>
                <a:spcPct val="100000"/>
              </a:lnSpc>
              <a:spcBef>
                <a:spcPts val="400"/>
              </a:spcBef>
              <a:spcAft>
                <a:spcPts val="0"/>
              </a:spcAft>
              <a:buSzPts val="1080"/>
              <a:buNone/>
            </a:pPr>
            <a:r>
              <a:t/>
            </a:r>
            <a:endParaRPr sz="2000">
              <a:latin typeface="Arial"/>
              <a:ea typeface="Arial"/>
              <a:cs typeface="Arial"/>
              <a:sym typeface="Arial"/>
            </a:endParaRPr>
          </a:p>
          <a:p>
            <a:pPr indent="-342900" lvl="0" marL="342900" rtl="0" algn="l">
              <a:lnSpc>
                <a:spcPct val="100000"/>
              </a:lnSpc>
              <a:spcBef>
                <a:spcPts val="400"/>
              </a:spcBef>
              <a:spcAft>
                <a:spcPts val="0"/>
              </a:spcAft>
              <a:buClr>
                <a:schemeClr val="folHlink"/>
              </a:buClr>
              <a:buSzPts val="1200"/>
              <a:buFont typeface="Noto Sans Symbols"/>
              <a:buChar char="■"/>
            </a:pPr>
            <a:r>
              <a:rPr b="0" i="0" lang="en-US" sz="2000" u="none">
                <a:solidFill>
                  <a:schemeClr val="dk1"/>
                </a:solidFill>
                <a:latin typeface="Arial"/>
                <a:ea typeface="Arial"/>
                <a:cs typeface="Arial"/>
                <a:sym typeface="Arial"/>
              </a:rPr>
              <a:t>This value represents the potential information generated by splitting the training data set, </a:t>
            </a:r>
            <a:r>
              <a:rPr b="0" i="1" lang="en-US" sz="2000" u="none">
                <a:solidFill>
                  <a:schemeClr val="dk1"/>
                </a:solidFill>
                <a:latin typeface="Arial"/>
                <a:ea typeface="Arial"/>
                <a:cs typeface="Arial"/>
                <a:sym typeface="Arial"/>
              </a:rPr>
              <a:t>D</a:t>
            </a:r>
            <a:r>
              <a:rPr b="0" i="0" lang="en-US" sz="2000" u="none">
                <a:solidFill>
                  <a:schemeClr val="dk1"/>
                </a:solidFill>
                <a:latin typeface="Arial"/>
                <a:ea typeface="Arial"/>
                <a:cs typeface="Arial"/>
                <a:sym typeface="Arial"/>
              </a:rPr>
              <a:t>, into </a:t>
            </a:r>
            <a:r>
              <a:rPr b="0" i="1" lang="en-US" sz="2000" u="none">
                <a:solidFill>
                  <a:schemeClr val="dk1"/>
                </a:solidFill>
                <a:latin typeface="Arial"/>
                <a:ea typeface="Arial"/>
                <a:cs typeface="Arial"/>
                <a:sym typeface="Arial"/>
              </a:rPr>
              <a:t>v </a:t>
            </a:r>
            <a:r>
              <a:rPr b="0" i="0" lang="en-US" sz="2000" u="none">
                <a:solidFill>
                  <a:schemeClr val="dk1"/>
                </a:solidFill>
                <a:latin typeface="Arial"/>
                <a:ea typeface="Arial"/>
                <a:cs typeface="Arial"/>
                <a:sym typeface="Arial"/>
              </a:rPr>
              <a:t>partitions, corresponding to the </a:t>
            </a:r>
            <a:r>
              <a:rPr b="0" i="1" lang="en-US" sz="2000" u="none">
                <a:solidFill>
                  <a:schemeClr val="dk1"/>
                </a:solidFill>
                <a:latin typeface="Arial"/>
                <a:ea typeface="Arial"/>
                <a:cs typeface="Arial"/>
                <a:sym typeface="Arial"/>
              </a:rPr>
              <a:t>v </a:t>
            </a:r>
            <a:r>
              <a:rPr b="0" i="0" lang="en-US" sz="2000" u="none">
                <a:solidFill>
                  <a:schemeClr val="dk1"/>
                </a:solidFill>
                <a:latin typeface="Arial"/>
                <a:ea typeface="Arial"/>
                <a:cs typeface="Arial"/>
                <a:sym typeface="Arial"/>
              </a:rPr>
              <a:t>outcomes of a test on attribute </a:t>
            </a:r>
            <a:r>
              <a:rPr b="0" i="1" lang="en-US" sz="2000" u="none">
                <a:solidFill>
                  <a:schemeClr val="dk1"/>
                </a:solidFill>
                <a:latin typeface="Arial"/>
                <a:ea typeface="Arial"/>
                <a:cs typeface="Arial"/>
                <a:sym typeface="Arial"/>
              </a:rPr>
              <a:t>A</a:t>
            </a:r>
            <a:r>
              <a:rPr b="0" i="0" lang="en-US" sz="2000" u="none">
                <a:solidFill>
                  <a:schemeClr val="dk1"/>
                </a:solidFill>
                <a:latin typeface="Arial"/>
                <a:ea typeface="Arial"/>
                <a:cs typeface="Arial"/>
                <a:sym typeface="Arial"/>
              </a:rPr>
              <a:t>. </a:t>
            </a:r>
            <a:endParaRPr b="0" i="0" sz="2000" u="none">
              <a:solidFill>
                <a:schemeClr val="dk1"/>
              </a:solidFill>
              <a:latin typeface="Arial"/>
              <a:ea typeface="Arial"/>
              <a:cs typeface="Arial"/>
              <a:sym typeface="Arial"/>
            </a:endParaRPr>
          </a:p>
          <a:p>
            <a:pPr indent="-266700" lvl="0" marL="342900" rtl="0" algn="l">
              <a:lnSpc>
                <a:spcPct val="100000"/>
              </a:lnSpc>
              <a:spcBef>
                <a:spcPts val="400"/>
              </a:spcBef>
              <a:spcAft>
                <a:spcPts val="0"/>
              </a:spcAft>
              <a:buClr>
                <a:schemeClr val="folHlink"/>
              </a:buClr>
              <a:buSzPts val="1200"/>
              <a:buFont typeface="Noto Sans Symbols"/>
              <a:buNone/>
            </a:pPr>
            <a:r>
              <a:t/>
            </a:r>
            <a:endParaRPr b="0" i="0" sz="2000" u="none">
              <a:solidFill>
                <a:schemeClr val="dk1"/>
              </a:solidFill>
              <a:latin typeface="Arial"/>
              <a:ea typeface="Arial"/>
              <a:cs typeface="Arial"/>
              <a:sym typeface="Arial"/>
            </a:endParaRPr>
          </a:p>
          <a:p>
            <a:pPr indent="-342900" lvl="0" marL="342900" rtl="0" algn="l">
              <a:lnSpc>
                <a:spcPct val="100000"/>
              </a:lnSpc>
              <a:spcBef>
                <a:spcPts val="400"/>
              </a:spcBef>
              <a:spcAft>
                <a:spcPts val="0"/>
              </a:spcAft>
              <a:buClr>
                <a:schemeClr val="folHlink"/>
              </a:buClr>
              <a:buSzPts val="1200"/>
              <a:buFont typeface="Noto Sans Symbols"/>
              <a:buChar char="■"/>
            </a:pPr>
            <a:r>
              <a:rPr b="0" i="0" lang="en-US" sz="2000" u="none">
                <a:solidFill>
                  <a:schemeClr val="dk1"/>
                </a:solidFill>
                <a:latin typeface="Arial"/>
                <a:ea typeface="Arial"/>
                <a:cs typeface="Arial"/>
                <a:sym typeface="Arial"/>
              </a:rPr>
              <a:t>The gain ratio is defined as</a:t>
            </a:r>
            <a:endParaRPr b="0" i="0" sz="2000" u="none">
              <a:solidFill>
                <a:srgbClr val="FF0000"/>
              </a:solidFill>
              <a:latin typeface="Tahoma"/>
              <a:ea typeface="Tahoma"/>
              <a:cs typeface="Tahoma"/>
              <a:sym typeface="Tahoma"/>
            </a:endParaRPr>
          </a:p>
          <a:p>
            <a:pPr indent="-285750" lvl="1" marL="742950" rtl="0" algn="l">
              <a:lnSpc>
                <a:spcPct val="110000"/>
              </a:lnSpc>
              <a:spcBef>
                <a:spcPts val="400"/>
              </a:spcBef>
              <a:spcAft>
                <a:spcPts val="0"/>
              </a:spcAft>
              <a:buClr>
                <a:schemeClr val="hlink"/>
              </a:buClr>
              <a:buSzPts val="1100"/>
              <a:buFont typeface="Noto Sans Symbols"/>
              <a:buChar char="■"/>
            </a:pPr>
            <a:r>
              <a:rPr b="0" i="0" lang="en-US" sz="2000" u="none">
                <a:solidFill>
                  <a:srgbClr val="FF0000"/>
                </a:solidFill>
                <a:latin typeface="Tahoma"/>
                <a:ea typeface="Tahoma"/>
                <a:cs typeface="Tahoma"/>
                <a:sym typeface="Tahoma"/>
              </a:rPr>
              <a:t>GainRatio(A) = Gain(A)/SplitInfo</a:t>
            </a:r>
            <a:r>
              <a:rPr b="0" baseline="-25000" i="0" lang="en-US" sz="2000" u="none">
                <a:solidFill>
                  <a:srgbClr val="FF0000"/>
                </a:solidFill>
                <a:latin typeface="Tahoma"/>
                <a:ea typeface="Tahoma"/>
                <a:cs typeface="Tahoma"/>
                <a:sym typeface="Tahoma"/>
              </a:rPr>
              <a:t>A</a:t>
            </a:r>
            <a:r>
              <a:rPr b="0" i="0" lang="en-US" sz="2000" u="none">
                <a:solidFill>
                  <a:srgbClr val="FF0000"/>
                </a:solidFill>
                <a:latin typeface="Tahoma"/>
                <a:ea typeface="Tahoma"/>
                <a:cs typeface="Tahoma"/>
                <a:sym typeface="Tahoma"/>
              </a:rPr>
              <a:t>(D)</a:t>
            </a:r>
            <a:endParaRPr b="0" i="0" sz="2000" u="none">
              <a:solidFill>
                <a:srgbClr val="FF0000"/>
              </a:solidFill>
              <a:latin typeface="Tahoma"/>
              <a:ea typeface="Tahoma"/>
              <a:cs typeface="Tahoma"/>
              <a:sym typeface="Tahoma"/>
            </a:endParaRPr>
          </a:p>
          <a:p>
            <a:pPr indent="-342900" lvl="0" marL="342900" rtl="0" algn="l">
              <a:lnSpc>
                <a:spcPct val="11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The attribute with the </a:t>
            </a:r>
            <a:r>
              <a:rPr b="0" i="0" lang="en-US" sz="2000" u="sng">
                <a:solidFill>
                  <a:schemeClr val="dk1"/>
                </a:solidFill>
                <a:latin typeface="Tahoma"/>
                <a:ea typeface="Tahoma"/>
                <a:cs typeface="Tahoma"/>
                <a:sym typeface="Tahoma"/>
              </a:rPr>
              <a:t>maximum gain ratio </a:t>
            </a:r>
            <a:r>
              <a:rPr b="0" i="0" lang="en-US" sz="2000" u="none">
                <a:solidFill>
                  <a:schemeClr val="dk1"/>
                </a:solidFill>
                <a:latin typeface="Tahoma"/>
                <a:ea typeface="Tahoma"/>
                <a:cs typeface="Tahoma"/>
                <a:sym typeface="Tahoma"/>
              </a:rPr>
              <a:t>is selected as the splitting attribute</a:t>
            </a:r>
            <a:endParaRPr b="0" i="0" sz="2000" u="none">
              <a:solidFill>
                <a:schemeClr val="dk1"/>
              </a:solidFill>
              <a:latin typeface="Tahoma"/>
              <a:ea typeface="Tahoma"/>
              <a:cs typeface="Tahoma"/>
              <a:sym typeface="Tahoma"/>
            </a:endParaRPr>
          </a:p>
        </p:txBody>
      </p:sp>
      <p:pic>
        <p:nvPicPr>
          <p:cNvPr id="361" name="Google Shape;361;p28"/>
          <p:cNvPicPr preferRelativeResize="0"/>
          <p:nvPr>
            <p:ph idx="1" type="body"/>
          </p:nvPr>
        </p:nvPicPr>
        <p:blipFill rotWithShape="1">
          <a:blip r:embed="rId3">
            <a:alphaModFix/>
          </a:blip>
          <a:srcRect b="0" l="0" r="0" t="0"/>
          <a:stretch/>
        </p:blipFill>
        <p:spPr>
          <a:xfrm>
            <a:off x="2057400" y="3429000"/>
            <a:ext cx="3553800" cy="614400"/>
          </a:xfrm>
          <a:prstGeom prst="rect">
            <a:avLst/>
          </a:prstGeom>
          <a:noFill/>
          <a:ln>
            <a:noFill/>
          </a:ln>
        </p:spPr>
      </p:pic>
    </p:spTree>
  </p:cSld>
  <p:clrMapOvr>
    <a:masterClrMapping/>
  </p:clrMapOvr>
  <p:transition>
    <p:zoom dir="out"/>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29"/>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cap="none" strike="noStrike">
                <a:solidFill>
                  <a:schemeClr val="dk1"/>
                </a:solidFill>
                <a:latin typeface="Tahoma"/>
                <a:ea typeface="Tahoma"/>
                <a:cs typeface="Tahoma"/>
                <a:sym typeface="Tahoma"/>
              </a:rPr>
              <a:t>‹#›</a:t>
            </a:fld>
            <a:endParaRPr b="0" i="0" sz="1400" u="none" cap="none" strike="noStrike">
              <a:solidFill>
                <a:srgbClr val="000000"/>
              </a:solidFill>
              <a:latin typeface="Arial"/>
              <a:ea typeface="Arial"/>
              <a:cs typeface="Arial"/>
              <a:sym typeface="Arial"/>
            </a:endParaRPr>
          </a:p>
        </p:txBody>
      </p:sp>
      <p:pic>
        <p:nvPicPr>
          <p:cNvPr id="367" name="Google Shape;367;p29"/>
          <p:cNvPicPr preferRelativeResize="0"/>
          <p:nvPr/>
        </p:nvPicPr>
        <p:blipFill rotWithShape="1">
          <a:blip r:embed="rId3">
            <a:alphaModFix/>
          </a:blip>
          <a:srcRect b="0" l="0" r="0" t="0"/>
          <a:stretch/>
        </p:blipFill>
        <p:spPr>
          <a:xfrm>
            <a:off x="25400" y="685800"/>
            <a:ext cx="8936037" cy="5600700"/>
          </a:xfrm>
          <a:prstGeom prst="rect">
            <a:avLst/>
          </a:prstGeom>
          <a:noFill/>
          <a:ln>
            <a:noFill/>
          </a:ln>
        </p:spPr>
      </p:pic>
      <p:sp>
        <p:nvSpPr>
          <p:cNvPr id="368" name="Google Shape;368;p29"/>
          <p:cNvSpPr txBox="1"/>
          <p:nvPr/>
        </p:nvSpPr>
        <p:spPr>
          <a:xfrm>
            <a:off x="369887" y="196850"/>
            <a:ext cx="8229600" cy="37465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2"/>
              </a:buClr>
              <a:buSzPts val="3200"/>
              <a:buFont typeface="Tahoma"/>
              <a:buNone/>
            </a:pPr>
            <a:r>
              <a:rPr b="1" i="0" lang="en-US" sz="3200" u="none" cap="none" strike="noStrike">
                <a:solidFill>
                  <a:schemeClr val="dk2"/>
                </a:solidFill>
                <a:latin typeface="Tahoma"/>
                <a:ea typeface="Tahoma"/>
                <a:cs typeface="Tahoma"/>
                <a:sym typeface="Tahoma"/>
              </a:rPr>
              <a:t>Example: Gain Ratio</a:t>
            </a:r>
            <a:endParaRPr b="0" i="0" sz="1400" u="none" cap="none" strike="noStrike">
              <a:solidFill>
                <a:srgbClr val="000000"/>
              </a:solidFill>
              <a:latin typeface="Arial"/>
              <a:ea typeface="Arial"/>
              <a:cs typeface="Arial"/>
              <a:sym typeface="Arial"/>
            </a:endParaRPr>
          </a:p>
        </p:txBody>
      </p:sp>
      <p:sp>
        <p:nvSpPr>
          <p:cNvPr id="369" name="Google Shape;369;p29"/>
          <p:cNvSpPr txBox="1"/>
          <p:nvPr/>
        </p:nvSpPr>
        <p:spPr>
          <a:xfrm>
            <a:off x="438925" y="6420400"/>
            <a:ext cx="83514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Tahoma"/>
                <a:ea typeface="Tahoma"/>
                <a:cs typeface="Tahoma"/>
                <a:sym typeface="Tahoma"/>
              </a:rPr>
              <a:t> Calculate Gain Ratio(Income)</a:t>
            </a:r>
            <a:endParaRPr b="0" i="0" sz="2000" u="none" cap="none" strike="noStrike">
              <a:solidFill>
                <a:srgbClr val="000000"/>
              </a:solidFill>
              <a:latin typeface="Tahoma"/>
              <a:ea typeface="Tahoma"/>
              <a:cs typeface="Tahoma"/>
              <a:sym typeface="Tahoma"/>
            </a:endParaRPr>
          </a:p>
        </p:txBody>
      </p:sp>
    </p:spTree>
  </p:cSld>
  <p:clrMapOvr>
    <a:masterClrMapping/>
  </p:clrMapOvr>
  <p:transition>
    <p:zoom dir="o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3"/>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cap="none" strike="noStrike">
                <a:solidFill>
                  <a:schemeClr val="dk1"/>
                </a:solidFill>
                <a:latin typeface="Tahoma"/>
                <a:ea typeface="Tahoma"/>
                <a:cs typeface="Tahoma"/>
                <a:sym typeface="Tahoma"/>
              </a:rPr>
              <a:t>‹#›</a:t>
            </a:fld>
            <a:endParaRPr b="0" i="0" sz="1400" u="none" cap="none" strike="noStrike">
              <a:solidFill>
                <a:srgbClr val="000000"/>
              </a:solidFill>
              <a:latin typeface="Arial"/>
              <a:ea typeface="Arial"/>
              <a:cs typeface="Arial"/>
              <a:sym typeface="Arial"/>
            </a:endParaRPr>
          </a:p>
        </p:txBody>
      </p:sp>
      <p:sp>
        <p:nvSpPr>
          <p:cNvPr id="136" name="Google Shape;136;p3"/>
          <p:cNvSpPr txBox="1"/>
          <p:nvPr>
            <p:ph idx="1" type="body"/>
          </p:nvPr>
        </p:nvSpPr>
        <p:spPr>
          <a:xfrm>
            <a:off x="381000" y="1447800"/>
            <a:ext cx="8305800" cy="5029200"/>
          </a:xfrm>
          <a:prstGeom prst="rect">
            <a:avLst/>
          </a:prstGeom>
          <a:noFill/>
          <a:ln>
            <a:noFill/>
          </a:ln>
        </p:spPr>
        <p:txBody>
          <a:bodyPr anchorCtr="0" anchor="t" bIns="46025" lIns="92075" spcFirstLastPara="1" rIns="92075" wrap="square" tIns="46025">
            <a:noAutofit/>
          </a:bodyPr>
          <a:lstStyle/>
          <a:p>
            <a:pPr indent="-342900" lvl="0" marL="342900" rtl="0" algn="l">
              <a:lnSpc>
                <a:spcPct val="90000"/>
              </a:lnSpc>
              <a:spcBef>
                <a:spcPts val="0"/>
              </a:spcBef>
              <a:spcAft>
                <a:spcPts val="0"/>
              </a:spcAft>
              <a:buClr>
                <a:schemeClr val="folHlink"/>
              </a:buClr>
              <a:buSzPts val="1440"/>
              <a:buFont typeface="Noto Sans Symbols"/>
              <a:buChar char="■"/>
            </a:pPr>
            <a:r>
              <a:rPr b="0" i="0" lang="en-US" sz="2400" u="none">
                <a:solidFill>
                  <a:schemeClr val="hlink"/>
                </a:solidFill>
                <a:latin typeface="Tahoma"/>
                <a:ea typeface="Tahoma"/>
                <a:cs typeface="Tahoma"/>
                <a:sym typeface="Tahoma"/>
              </a:rPr>
              <a:t>Classification</a:t>
            </a:r>
            <a:r>
              <a:rPr b="0" i="0" lang="en-US" sz="2000" u="none">
                <a:solidFill>
                  <a:schemeClr val="dk1"/>
                </a:solidFill>
                <a:latin typeface="Tahoma"/>
                <a:ea typeface="Tahoma"/>
                <a:cs typeface="Tahoma"/>
                <a:sym typeface="Tahoma"/>
              </a:rPr>
              <a:t>  </a:t>
            </a:r>
            <a:endParaRPr b="0" i="0" sz="2000" u="none">
              <a:solidFill>
                <a:schemeClr val="dk1"/>
              </a:solidFill>
              <a:latin typeface="Tahoma"/>
              <a:ea typeface="Tahoma"/>
              <a:cs typeface="Tahoma"/>
              <a:sym typeface="Tahoma"/>
            </a:endParaRPr>
          </a:p>
          <a:p>
            <a:pPr indent="-285750" lvl="1" marL="742950" rtl="0" algn="l">
              <a:lnSpc>
                <a:spcPct val="90000"/>
              </a:lnSpc>
              <a:spcBef>
                <a:spcPts val="480"/>
              </a:spcBef>
              <a:spcAft>
                <a:spcPts val="0"/>
              </a:spcAft>
              <a:buClr>
                <a:schemeClr val="hlink"/>
              </a:buClr>
              <a:buSzPts val="1320"/>
              <a:buFont typeface="Noto Sans Symbols"/>
              <a:buChar char="■"/>
            </a:pPr>
            <a:r>
              <a:rPr lang="en-US" sz="2400"/>
              <a:t>A process of finding a model that describes and distinguishes the data classes.</a:t>
            </a:r>
            <a:endParaRPr sz="2400"/>
          </a:p>
          <a:p>
            <a:pPr indent="0" lvl="0" marL="914400" rtl="0" algn="l">
              <a:lnSpc>
                <a:spcPct val="90000"/>
              </a:lnSpc>
              <a:spcBef>
                <a:spcPts val="480"/>
              </a:spcBef>
              <a:spcAft>
                <a:spcPts val="0"/>
              </a:spcAft>
              <a:buSzPts val="1080"/>
              <a:buNone/>
            </a:pPr>
            <a:r>
              <a:t/>
            </a:r>
            <a:endParaRPr sz="2400"/>
          </a:p>
          <a:p>
            <a:pPr indent="-285750" lvl="1" marL="742950" rtl="0" algn="l">
              <a:lnSpc>
                <a:spcPct val="90000"/>
              </a:lnSpc>
              <a:spcBef>
                <a:spcPts val="480"/>
              </a:spcBef>
              <a:spcAft>
                <a:spcPts val="0"/>
              </a:spcAft>
              <a:buClr>
                <a:schemeClr val="hlink"/>
              </a:buClr>
              <a:buSzPts val="1320"/>
              <a:buFont typeface="Noto Sans Symbols"/>
              <a:buChar char="■"/>
            </a:pPr>
            <a:r>
              <a:rPr lang="en-US" sz="2400"/>
              <a:t>P</a:t>
            </a:r>
            <a:r>
              <a:rPr b="0" i="0" lang="en-US" sz="2400" u="none">
                <a:solidFill>
                  <a:schemeClr val="dk1"/>
                </a:solidFill>
                <a:latin typeface="Tahoma"/>
                <a:ea typeface="Tahoma"/>
                <a:cs typeface="Tahoma"/>
                <a:sym typeface="Tahoma"/>
              </a:rPr>
              <a:t>redicts categorical class labels (discrete or nominal)</a:t>
            </a:r>
            <a:endParaRPr b="0" i="0" sz="2400" u="none">
              <a:solidFill>
                <a:schemeClr val="dk1"/>
              </a:solidFill>
              <a:latin typeface="Tahoma"/>
              <a:ea typeface="Tahoma"/>
              <a:cs typeface="Tahoma"/>
              <a:sym typeface="Tahoma"/>
            </a:endParaRPr>
          </a:p>
          <a:p>
            <a:pPr indent="0" lvl="0" marL="914400" rtl="0" algn="l">
              <a:lnSpc>
                <a:spcPct val="90000"/>
              </a:lnSpc>
              <a:spcBef>
                <a:spcPts val="480"/>
              </a:spcBef>
              <a:spcAft>
                <a:spcPts val="0"/>
              </a:spcAft>
              <a:buSzPts val="1080"/>
              <a:buNone/>
            </a:pPr>
            <a:r>
              <a:t/>
            </a:r>
            <a:endParaRPr sz="2400"/>
          </a:p>
          <a:p>
            <a:pPr indent="0" lvl="0" marL="0" rtl="0" algn="l">
              <a:lnSpc>
                <a:spcPct val="90000"/>
              </a:lnSpc>
              <a:spcBef>
                <a:spcPts val="480"/>
              </a:spcBef>
              <a:spcAft>
                <a:spcPts val="0"/>
              </a:spcAft>
              <a:buSzPts val="1080"/>
              <a:buNone/>
            </a:pPr>
            <a:r>
              <a:t/>
            </a:r>
            <a:endParaRPr sz="2400"/>
          </a:p>
          <a:p>
            <a:pPr indent="0" lvl="0" marL="914400" rtl="0" algn="l">
              <a:lnSpc>
                <a:spcPct val="90000"/>
              </a:lnSpc>
              <a:spcBef>
                <a:spcPts val="480"/>
              </a:spcBef>
              <a:spcAft>
                <a:spcPts val="0"/>
              </a:spcAft>
              <a:buSzPts val="1080"/>
              <a:buNone/>
            </a:pPr>
            <a:r>
              <a:t/>
            </a:r>
            <a:endParaRPr sz="2400"/>
          </a:p>
        </p:txBody>
      </p:sp>
      <p:sp>
        <p:nvSpPr>
          <p:cNvPr id="137" name="Google Shape;137;p3"/>
          <p:cNvSpPr txBox="1"/>
          <p:nvPr>
            <p:ph type="title"/>
          </p:nvPr>
        </p:nvSpPr>
        <p:spPr>
          <a:xfrm>
            <a:off x="381000" y="381000"/>
            <a:ext cx="8305800" cy="8193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Classification vs. Prediction</a:t>
            </a:r>
            <a:endParaRPr b="1" i="0" sz="3600" u="none">
              <a:solidFill>
                <a:schemeClr val="dk2"/>
              </a:solidFill>
              <a:latin typeface="Tahoma"/>
              <a:ea typeface="Tahoma"/>
              <a:cs typeface="Tahoma"/>
              <a:sym typeface="Tahoma"/>
            </a:endParaRPr>
          </a:p>
        </p:txBody>
      </p:sp>
    </p:spTree>
  </p:cSld>
  <p:clrMapOvr>
    <a:masterClrMapping/>
  </p:clrMapOvr>
  <p:transition>
    <p:zoom dir="out"/>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30"/>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cap="none" strike="noStrike">
                <a:solidFill>
                  <a:schemeClr val="dk1"/>
                </a:solidFill>
                <a:latin typeface="Tahoma"/>
                <a:ea typeface="Tahoma"/>
                <a:cs typeface="Tahoma"/>
                <a:sym typeface="Tahoma"/>
              </a:rPr>
              <a:t>‹#›</a:t>
            </a:fld>
            <a:endParaRPr b="0" i="0" sz="1400" u="none" cap="none" strike="noStrike">
              <a:solidFill>
                <a:srgbClr val="000000"/>
              </a:solidFill>
              <a:latin typeface="Arial"/>
              <a:ea typeface="Arial"/>
              <a:cs typeface="Arial"/>
              <a:sym typeface="Arial"/>
            </a:endParaRPr>
          </a:p>
        </p:txBody>
      </p:sp>
      <p:sp>
        <p:nvSpPr>
          <p:cNvPr id="375" name="Google Shape;375;p30"/>
          <p:cNvSpPr txBox="1"/>
          <p:nvPr>
            <p:ph type="title"/>
          </p:nvPr>
        </p:nvSpPr>
        <p:spPr>
          <a:xfrm>
            <a:off x="304800" y="381000"/>
            <a:ext cx="8839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ahoma"/>
              <a:buNone/>
            </a:pPr>
            <a:r>
              <a:rPr b="1" i="0" lang="en-US" sz="3200" u="none">
                <a:solidFill>
                  <a:schemeClr val="dk2"/>
                </a:solidFill>
                <a:latin typeface="Tahoma"/>
                <a:ea typeface="Tahoma"/>
                <a:cs typeface="Tahoma"/>
                <a:sym typeface="Tahoma"/>
              </a:rPr>
              <a:t>Example: Gain Ratio for income attribute</a:t>
            </a:r>
            <a:endParaRPr b="1" i="0" sz="3200" u="none">
              <a:solidFill>
                <a:schemeClr val="dk2"/>
              </a:solidFill>
              <a:latin typeface="Tahoma"/>
              <a:ea typeface="Tahoma"/>
              <a:cs typeface="Tahoma"/>
              <a:sym typeface="Tahoma"/>
            </a:endParaRPr>
          </a:p>
        </p:txBody>
      </p:sp>
      <p:sp>
        <p:nvSpPr>
          <p:cNvPr id="376" name="Google Shape;376;p30"/>
          <p:cNvSpPr txBox="1"/>
          <p:nvPr>
            <p:ph idx="1" type="body"/>
          </p:nvPr>
        </p:nvSpPr>
        <p:spPr>
          <a:xfrm>
            <a:off x="304800" y="1295400"/>
            <a:ext cx="8839200" cy="54864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400"/>
              </a:spcBef>
              <a:spcAft>
                <a:spcPts val="0"/>
              </a:spcAft>
              <a:buClr>
                <a:schemeClr val="folHlink"/>
              </a:buClr>
              <a:buSzPts val="1200"/>
              <a:buFont typeface="Noto Sans Symbols"/>
              <a:buChar char="■"/>
            </a:pPr>
            <a:r>
              <a:rPr b="0" i="0" lang="en-US" sz="2000" u="none">
                <a:solidFill>
                  <a:schemeClr val="dk1"/>
                </a:solidFill>
                <a:latin typeface="Arial"/>
                <a:ea typeface="Arial"/>
                <a:cs typeface="Arial"/>
                <a:sym typeface="Arial"/>
              </a:rPr>
              <a:t>From previous example, Gain(income) = 0.029. </a:t>
            </a:r>
            <a:endParaRPr b="0" i="0" sz="2000" u="none">
              <a:solidFill>
                <a:schemeClr val="dk1"/>
              </a:solidFill>
              <a:latin typeface="Arial"/>
              <a:ea typeface="Arial"/>
              <a:cs typeface="Arial"/>
              <a:sym typeface="Arial"/>
            </a:endParaRPr>
          </a:p>
          <a:p>
            <a:pPr indent="-342900" lvl="0" marL="342900" rtl="0" algn="l">
              <a:lnSpc>
                <a:spcPct val="100000"/>
              </a:lnSpc>
              <a:spcBef>
                <a:spcPts val="400"/>
              </a:spcBef>
              <a:spcAft>
                <a:spcPts val="0"/>
              </a:spcAft>
              <a:buClr>
                <a:schemeClr val="folHlink"/>
              </a:buClr>
              <a:buSzPts val="1200"/>
              <a:buFont typeface="Noto Sans Symbols"/>
              <a:buChar char="■"/>
            </a:pPr>
            <a:r>
              <a:rPr b="0" i="0" lang="en-US" sz="2000" u="none">
                <a:solidFill>
                  <a:schemeClr val="dk1"/>
                </a:solidFill>
                <a:latin typeface="Arial"/>
                <a:ea typeface="Arial"/>
                <a:cs typeface="Arial"/>
                <a:sym typeface="Arial"/>
              </a:rPr>
              <a:t>A test on </a:t>
            </a:r>
            <a:r>
              <a:rPr b="1" i="1" lang="en-US" sz="2000" u="none">
                <a:solidFill>
                  <a:schemeClr val="dk1"/>
                </a:solidFill>
                <a:latin typeface="Arial"/>
                <a:ea typeface="Arial"/>
                <a:cs typeface="Arial"/>
                <a:sym typeface="Arial"/>
              </a:rPr>
              <a:t>income </a:t>
            </a:r>
            <a:r>
              <a:rPr b="0" lang="en-US" sz="2000" u="none">
                <a:solidFill>
                  <a:schemeClr val="dk1"/>
                </a:solidFill>
                <a:latin typeface="Arial"/>
                <a:ea typeface="Arial"/>
                <a:cs typeface="Arial"/>
                <a:sym typeface="Arial"/>
              </a:rPr>
              <a:t>attribute </a:t>
            </a:r>
            <a:r>
              <a:rPr b="0" i="0" lang="en-US" sz="2000" u="none">
                <a:solidFill>
                  <a:schemeClr val="dk1"/>
                </a:solidFill>
                <a:latin typeface="Arial"/>
                <a:ea typeface="Arial"/>
                <a:cs typeface="Arial"/>
                <a:sym typeface="Arial"/>
              </a:rPr>
              <a:t>splits the data of Table into three partitions, namely </a:t>
            </a:r>
            <a:r>
              <a:rPr b="0" i="1" lang="en-US" sz="2000" u="none">
                <a:solidFill>
                  <a:schemeClr val="dk1"/>
                </a:solidFill>
                <a:latin typeface="Arial"/>
                <a:ea typeface="Arial"/>
                <a:cs typeface="Arial"/>
                <a:sym typeface="Arial"/>
              </a:rPr>
              <a:t>low</a:t>
            </a:r>
            <a:r>
              <a:rPr b="0" i="0" lang="en-US" sz="2000" u="none">
                <a:solidFill>
                  <a:schemeClr val="dk1"/>
                </a:solidFill>
                <a:latin typeface="Arial"/>
                <a:ea typeface="Arial"/>
                <a:cs typeface="Arial"/>
                <a:sym typeface="Arial"/>
              </a:rPr>
              <a:t>, </a:t>
            </a:r>
            <a:r>
              <a:rPr b="0" i="1" lang="en-US" sz="2000" u="none">
                <a:solidFill>
                  <a:schemeClr val="dk1"/>
                </a:solidFill>
                <a:latin typeface="Arial"/>
                <a:ea typeface="Arial"/>
                <a:cs typeface="Arial"/>
                <a:sym typeface="Arial"/>
              </a:rPr>
              <a:t>medium</a:t>
            </a:r>
            <a:r>
              <a:rPr b="0" i="0" lang="en-US" sz="2000" u="none">
                <a:solidFill>
                  <a:schemeClr val="dk1"/>
                </a:solidFill>
                <a:latin typeface="Arial"/>
                <a:ea typeface="Arial"/>
                <a:cs typeface="Arial"/>
                <a:sym typeface="Arial"/>
              </a:rPr>
              <a:t>, and </a:t>
            </a:r>
            <a:r>
              <a:rPr b="0" i="1" lang="en-US" sz="2000" u="none">
                <a:solidFill>
                  <a:schemeClr val="dk1"/>
                </a:solidFill>
                <a:latin typeface="Arial"/>
                <a:ea typeface="Arial"/>
                <a:cs typeface="Arial"/>
                <a:sym typeface="Arial"/>
              </a:rPr>
              <a:t>high</a:t>
            </a:r>
            <a:r>
              <a:rPr b="0" i="0" lang="en-US" sz="2000" u="none">
                <a:solidFill>
                  <a:schemeClr val="dk1"/>
                </a:solidFill>
                <a:latin typeface="Arial"/>
                <a:ea typeface="Arial"/>
                <a:cs typeface="Arial"/>
                <a:sym typeface="Arial"/>
              </a:rPr>
              <a:t>, containing four, six, and four tuples, respectively.</a:t>
            </a:r>
            <a:endParaRPr b="0" i="0" sz="2000" u="none">
              <a:solidFill>
                <a:schemeClr val="dk1"/>
              </a:solidFill>
              <a:latin typeface="Arial"/>
              <a:ea typeface="Arial"/>
              <a:cs typeface="Arial"/>
              <a:sym typeface="Arial"/>
            </a:endParaRPr>
          </a:p>
          <a:p>
            <a:pPr indent="-266700" lvl="0" marL="342900" rtl="0" algn="l">
              <a:lnSpc>
                <a:spcPct val="100000"/>
              </a:lnSpc>
              <a:spcBef>
                <a:spcPts val="400"/>
              </a:spcBef>
              <a:spcAft>
                <a:spcPts val="0"/>
              </a:spcAft>
              <a:buClr>
                <a:schemeClr val="folHlink"/>
              </a:buClr>
              <a:buSzPts val="1200"/>
              <a:buFont typeface="Noto Sans Symbols"/>
              <a:buNone/>
            </a:pPr>
            <a:r>
              <a:t/>
            </a:r>
            <a:endParaRPr b="0" i="0" sz="2000" u="none">
              <a:solidFill>
                <a:schemeClr val="dk1"/>
              </a:solidFill>
              <a:latin typeface="Arial"/>
              <a:ea typeface="Arial"/>
              <a:cs typeface="Arial"/>
              <a:sym typeface="Arial"/>
            </a:endParaRPr>
          </a:p>
          <a:p>
            <a:pPr indent="-266700" lvl="0" marL="342900" rtl="0" algn="l">
              <a:lnSpc>
                <a:spcPct val="100000"/>
              </a:lnSpc>
              <a:spcBef>
                <a:spcPts val="400"/>
              </a:spcBef>
              <a:spcAft>
                <a:spcPts val="0"/>
              </a:spcAft>
              <a:buClr>
                <a:schemeClr val="folHlink"/>
              </a:buClr>
              <a:buSzPts val="1200"/>
              <a:buFont typeface="Noto Sans Symbols"/>
              <a:buNone/>
            </a:pPr>
            <a:r>
              <a:t/>
            </a:r>
            <a:endParaRPr b="0" i="0" sz="2000" u="none">
              <a:solidFill>
                <a:schemeClr val="dk1"/>
              </a:solidFill>
              <a:latin typeface="Arial"/>
              <a:ea typeface="Arial"/>
              <a:cs typeface="Arial"/>
              <a:sym typeface="Arial"/>
            </a:endParaRPr>
          </a:p>
          <a:p>
            <a:pPr indent="-266700" lvl="0" marL="342900" rtl="0" algn="l">
              <a:lnSpc>
                <a:spcPct val="100000"/>
              </a:lnSpc>
              <a:spcBef>
                <a:spcPts val="400"/>
              </a:spcBef>
              <a:spcAft>
                <a:spcPts val="0"/>
              </a:spcAft>
              <a:buClr>
                <a:schemeClr val="folHlink"/>
              </a:buClr>
              <a:buSzPts val="1200"/>
              <a:buFont typeface="Noto Sans Symbols"/>
              <a:buNone/>
            </a:pPr>
            <a:r>
              <a:t/>
            </a:r>
            <a:endParaRPr b="0" i="0" sz="2000" u="none">
              <a:solidFill>
                <a:schemeClr val="dk1"/>
              </a:solidFill>
              <a:latin typeface="Arial"/>
              <a:ea typeface="Arial"/>
              <a:cs typeface="Arial"/>
              <a:sym typeface="Arial"/>
            </a:endParaRPr>
          </a:p>
          <a:p>
            <a:pPr indent="-266700" lvl="0" marL="342900" rtl="0" algn="l">
              <a:lnSpc>
                <a:spcPct val="100000"/>
              </a:lnSpc>
              <a:spcBef>
                <a:spcPts val="400"/>
              </a:spcBef>
              <a:spcAft>
                <a:spcPts val="0"/>
              </a:spcAft>
              <a:buClr>
                <a:schemeClr val="folHlink"/>
              </a:buClr>
              <a:buSzPts val="1200"/>
              <a:buFont typeface="Noto Sans Symbols"/>
              <a:buNone/>
            </a:pPr>
            <a:r>
              <a:t/>
            </a:r>
            <a:endParaRPr b="0" i="0" sz="2000" u="none">
              <a:solidFill>
                <a:schemeClr val="dk1"/>
              </a:solidFill>
              <a:latin typeface="Arial"/>
              <a:ea typeface="Arial"/>
              <a:cs typeface="Arial"/>
              <a:sym typeface="Arial"/>
            </a:endParaRPr>
          </a:p>
          <a:p>
            <a:pPr indent="-266700" lvl="0" marL="342900" rtl="0" algn="l">
              <a:lnSpc>
                <a:spcPct val="100000"/>
              </a:lnSpc>
              <a:spcBef>
                <a:spcPts val="400"/>
              </a:spcBef>
              <a:spcAft>
                <a:spcPts val="0"/>
              </a:spcAft>
              <a:buClr>
                <a:schemeClr val="folHlink"/>
              </a:buClr>
              <a:buSzPts val="1200"/>
              <a:buFont typeface="Noto Sans Symbols"/>
              <a:buNone/>
            </a:pPr>
            <a:r>
              <a:t/>
            </a:r>
            <a:endParaRPr b="0" i="0" sz="2000" u="none">
              <a:solidFill>
                <a:schemeClr val="dk1"/>
              </a:solidFill>
              <a:latin typeface="Arial"/>
              <a:ea typeface="Arial"/>
              <a:cs typeface="Arial"/>
              <a:sym typeface="Arial"/>
            </a:endParaRPr>
          </a:p>
          <a:p>
            <a:pPr indent="-342900" lvl="0" marL="342900" rtl="0" algn="l">
              <a:lnSpc>
                <a:spcPct val="100000"/>
              </a:lnSpc>
              <a:spcBef>
                <a:spcPts val="400"/>
              </a:spcBef>
              <a:spcAft>
                <a:spcPts val="0"/>
              </a:spcAft>
              <a:buClr>
                <a:schemeClr val="folHlink"/>
              </a:buClr>
              <a:buSzPts val="1200"/>
              <a:buFont typeface="Noto Sans Symbols"/>
              <a:buChar char="■"/>
            </a:pPr>
            <a:r>
              <a:rPr b="0" i="0" lang="en-US" sz="2000" u="none">
                <a:solidFill>
                  <a:srgbClr val="FF0000"/>
                </a:solidFill>
                <a:latin typeface="Tahoma"/>
                <a:ea typeface="Tahoma"/>
                <a:cs typeface="Tahoma"/>
                <a:sym typeface="Tahoma"/>
              </a:rPr>
              <a:t>GainRatio(income) = Gain(income)/SplitInfo</a:t>
            </a:r>
            <a:r>
              <a:rPr b="0" baseline="-25000" i="0" lang="en-US" sz="2000" u="none">
                <a:solidFill>
                  <a:srgbClr val="FF0000"/>
                </a:solidFill>
                <a:latin typeface="Tahoma"/>
                <a:ea typeface="Tahoma"/>
                <a:cs typeface="Tahoma"/>
                <a:sym typeface="Tahoma"/>
              </a:rPr>
              <a:t>income</a:t>
            </a:r>
            <a:r>
              <a:rPr b="0" i="0" lang="en-US" sz="2000" u="none">
                <a:solidFill>
                  <a:srgbClr val="FF0000"/>
                </a:solidFill>
                <a:latin typeface="Tahoma"/>
                <a:ea typeface="Tahoma"/>
                <a:cs typeface="Tahoma"/>
                <a:sym typeface="Tahoma"/>
              </a:rPr>
              <a:t>(D)</a:t>
            </a:r>
            <a:endParaRPr b="0" i="0" sz="2000" u="none">
              <a:solidFill>
                <a:srgbClr val="FF0000"/>
              </a:solidFill>
              <a:latin typeface="Tahoma"/>
              <a:ea typeface="Tahoma"/>
              <a:cs typeface="Tahoma"/>
              <a:sym typeface="Tahoma"/>
            </a:endParaRPr>
          </a:p>
          <a:p>
            <a:pPr indent="0" lvl="0" marL="457200" rtl="0" algn="l">
              <a:lnSpc>
                <a:spcPct val="100000"/>
              </a:lnSpc>
              <a:spcBef>
                <a:spcPts val="400"/>
              </a:spcBef>
              <a:spcAft>
                <a:spcPts val="0"/>
              </a:spcAft>
              <a:buSzPts val="1080"/>
              <a:buNone/>
            </a:pPr>
            <a:r>
              <a:t/>
            </a:r>
            <a:endParaRPr sz="2000">
              <a:latin typeface="Arial"/>
              <a:ea typeface="Arial"/>
              <a:cs typeface="Arial"/>
              <a:sym typeface="Arial"/>
            </a:endParaRPr>
          </a:p>
          <a:p>
            <a:pPr indent="-342900" lvl="0" marL="342900" rtl="0" algn="l">
              <a:lnSpc>
                <a:spcPct val="100000"/>
              </a:lnSpc>
              <a:spcBef>
                <a:spcPts val="400"/>
              </a:spcBef>
              <a:spcAft>
                <a:spcPts val="0"/>
              </a:spcAft>
              <a:buClr>
                <a:schemeClr val="folHlink"/>
              </a:buClr>
              <a:buSzPts val="1200"/>
              <a:buFont typeface="Noto Sans Symbols"/>
              <a:buChar char="■"/>
            </a:pPr>
            <a:r>
              <a:rPr b="0" i="0" lang="en-US" sz="2000" u="none">
                <a:solidFill>
                  <a:schemeClr val="dk1"/>
                </a:solidFill>
                <a:latin typeface="Arial"/>
                <a:ea typeface="Arial"/>
                <a:cs typeface="Arial"/>
                <a:sym typeface="Arial"/>
              </a:rPr>
              <a:t>Therefore,   GainRatio(income) = 0.029 /1.557 = 0.019.</a:t>
            </a:r>
            <a:endParaRPr b="0" i="0" sz="2000" u="none">
              <a:solidFill>
                <a:schemeClr val="dk1"/>
              </a:solidFill>
              <a:latin typeface="Arial"/>
              <a:ea typeface="Arial"/>
              <a:cs typeface="Arial"/>
              <a:sym typeface="Arial"/>
            </a:endParaRPr>
          </a:p>
          <a:p>
            <a:pPr indent="-285750" lvl="0" marL="285750" rtl="0" algn="l">
              <a:lnSpc>
                <a:spcPct val="110000"/>
              </a:lnSpc>
              <a:spcBef>
                <a:spcPts val="400"/>
              </a:spcBef>
              <a:spcAft>
                <a:spcPts val="0"/>
              </a:spcAft>
              <a:buSzPts val="1200"/>
              <a:buChar char="■"/>
            </a:pPr>
            <a:r>
              <a:rPr lang="en-US" sz="2000"/>
              <a:t>The attribute with the </a:t>
            </a:r>
            <a:r>
              <a:rPr b="1" lang="en-US" sz="2000" u="sng"/>
              <a:t>maximum gain ratio</a:t>
            </a:r>
            <a:r>
              <a:rPr lang="en-US" sz="2000" u="sng"/>
              <a:t> </a:t>
            </a:r>
            <a:r>
              <a:rPr lang="en-US" sz="2000"/>
              <a:t>is selected as the splitting attribute</a:t>
            </a:r>
            <a:endParaRPr sz="2000"/>
          </a:p>
          <a:p>
            <a:pPr indent="-285750" lvl="0" marL="285750" rtl="0" algn="l">
              <a:lnSpc>
                <a:spcPct val="110000"/>
              </a:lnSpc>
              <a:spcBef>
                <a:spcPts val="400"/>
              </a:spcBef>
              <a:spcAft>
                <a:spcPts val="0"/>
              </a:spcAft>
              <a:buSzPts val="2000"/>
              <a:buChar char="■"/>
            </a:pPr>
            <a:r>
              <a:rPr lang="en-US" sz="1900"/>
              <a:t>Drawback: tends to prefer unbalanced splits in which one partition is much smaller than the others.</a:t>
            </a:r>
            <a:endParaRPr sz="1900"/>
          </a:p>
          <a:p>
            <a:pPr indent="0" lvl="0" marL="457200" rtl="0" algn="l">
              <a:lnSpc>
                <a:spcPct val="110000"/>
              </a:lnSpc>
              <a:spcBef>
                <a:spcPts val="400"/>
              </a:spcBef>
              <a:spcAft>
                <a:spcPts val="0"/>
              </a:spcAft>
              <a:buSzPts val="1080"/>
              <a:buNone/>
            </a:pPr>
            <a:r>
              <a:t/>
            </a:r>
            <a:endParaRPr sz="1500"/>
          </a:p>
          <a:p>
            <a:pPr indent="0" lvl="0" marL="457200" rtl="0" algn="l">
              <a:lnSpc>
                <a:spcPct val="100000"/>
              </a:lnSpc>
              <a:spcBef>
                <a:spcPts val="400"/>
              </a:spcBef>
              <a:spcAft>
                <a:spcPts val="0"/>
              </a:spcAft>
              <a:buSzPts val="1080"/>
              <a:buNone/>
            </a:pPr>
            <a:r>
              <a:t/>
            </a:r>
            <a:endParaRPr sz="2000">
              <a:latin typeface="Arial"/>
              <a:ea typeface="Arial"/>
              <a:cs typeface="Arial"/>
              <a:sym typeface="Arial"/>
            </a:endParaRPr>
          </a:p>
        </p:txBody>
      </p:sp>
      <p:pic>
        <p:nvPicPr>
          <p:cNvPr id="377" name="Google Shape;377;p30"/>
          <p:cNvPicPr preferRelativeResize="0"/>
          <p:nvPr>
            <p:ph idx="1" type="body"/>
          </p:nvPr>
        </p:nvPicPr>
        <p:blipFill rotWithShape="1">
          <a:blip r:embed="rId3">
            <a:alphaModFix/>
          </a:blip>
          <a:srcRect b="0" l="0" r="0" t="0"/>
          <a:stretch/>
        </p:blipFill>
        <p:spPr>
          <a:xfrm>
            <a:off x="1676400" y="2697162"/>
            <a:ext cx="3276600" cy="614400"/>
          </a:xfrm>
          <a:prstGeom prst="rect">
            <a:avLst/>
          </a:prstGeom>
          <a:noFill/>
          <a:ln>
            <a:noFill/>
          </a:ln>
        </p:spPr>
      </p:pic>
      <p:pic>
        <p:nvPicPr>
          <p:cNvPr id="378" name="Google Shape;378;p30"/>
          <p:cNvPicPr preferRelativeResize="0"/>
          <p:nvPr/>
        </p:nvPicPr>
        <p:blipFill rotWithShape="1">
          <a:blip r:embed="rId4">
            <a:alphaModFix/>
          </a:blip>
          <a:srcRect b="0" l="0" r="0" t="0"/>
          <a:stretch/>
        </p:blipFill>
        <p:spPr>
          <a:xfrm>
            <a:off x="1066800" y="3429000"/>
            <a:ext cx="6172198" cy="1066800"/>
          </a:xfrm>
          <a:prstGeom prst="rect">
            <a:avLst/>
          </a:prstGeom>
          <a:noFill/>
          <a:ln>
            <a:noFill/>
          </a:ln>
        </p:spPr>
      </p:pic>
    </p:spTree>
  </p:cSld>
  <p:clrMapOvr>
    <a:masterClrMapping/>
  </p:clrMapOvr>
  <p:transition>
    <p:zoom dir="o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31"/>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cap="none" strike="noStrike">
                <a:solidFill>
                  <a:schemeClr val="dk1"/>
                </a:solidFill>
                <a:latin typeface="Tahoma"/>
                <a:ea typeface="Tahoma"/>
                <a:cs typeface="Tahoma"/>
                <a:sym typeface="Tahoma"/>
              </a:rPr>
              <a:t>‹#›</a:t>
            </a:fld>
            <a:endParaRPr b="0" i="0" sz="1400" u="none" cap="none" strike="noStrike">
              <a:solidFill>
                <a:srgbClr val="000000"/>
              </a:solidFill>
              <a:latin typeface="Arial"/>
              <a:ea typeface="Arial"/>
              <a:cs typeface="Arial"/>
              <a:sym typeface="Arial"/>
            </a:endParaRPr>
          </a:p>
        </p:txBody>
      </p:sp>
      <p:sp>
        <p:nvSpPr>
          <p:cNvPr id="384" name="Google Shape;384;p31"/>
          <p:cNvSpPr txBox="1"/>
          <p:nvPr>
            <p:ph type="title"/>
          </p:nvPr>
        </p:nvSpPr>
        <p:spPr>
          <a:xfrm>
            <a:off x="304800" y="381000"/>
            <a:ext cx="8402637" cy="609600"/>
          </a:xfrm>
          <a:prstGeom prst="rect">
            <a:avLst/>
          </a:prstGeom>
          <a:noFill/>
          <a:ln>
            <a:noFill/>
          </a:ln>
        </p:spPr>
        <p:txBody>
          <a:bodyPr anchorCtr="0" anchor="b" bIns="46025" lIns="92075" spcFirstLastPara="1" rIns="92075" wrap="square" tIns="46025">
            <a:noAutofit/>
          </a:bodyPr>
          <a:lstStyle/>
          <a:p>
            <a:pPr indent="0" lvl="0" marL="0" rtl="0" algn="ctr">
              <a:lnSpc>
                <a:spcPct val="100000"/>
              </a:lnSpc>
              <a:spcBef>
                <a:spcPts val="0"/>
              </a:spcBef>
              <a:spcAft>
                <a:spcPts val="0"/>
              </a:spcAft>
              <a:buClr>
                <a:schemeClr val="dk2"/>
              </a:buClr>
              <a:buSzPts val="3200"/>
              <a:buFont typeface="Tahoma"/>
              <a:buNone/>
            </a:pPr>
            <a:r>
              <a:rPr b="1" i="0" lang="en-US" sz="3200" u="none">
                <a:solidFill>
                  <a:schemeClr val="dk2"/>
                </a:solidFill>
                <a:latin typeface="Tahoma"/>
                <a:ea typeface="Tahoma"/>
                <a:cs typeface="Tahoma"/>
                <a:sym typeface="Tahoma"/>
              </a:rPr>
              <a:t>Gini index (CART)</a:t>
            </a:r>
            <a:endParaRPr b="1" i="0" sz="3200" u="none">
              <a:solidFill>
                <a:schemeClr val="dk2"/>
              </a:solidFill>
              <a:latin typeface="Tahoma"/>
              <a:ea typeface="Tahoma"/>
              <a:cs typeface="Tahoma"/>
              <a:sym typeface="Tahoma"/>
            </a:endParaRPr>
          </a:p>
        </p:txBody>
      </p:sp>
      <p:sp>
        <p:nvSpPr>
          <p:cNvPr id="385" name="Google Shape;385;p31"/>
          <p:cNvSpPr txBox="1"/>
          <p:nvPr>
            <p:ph idx="1" type="body"/>
          </p:nvPr>
        </p:nvSpPr>
        <p:spPr>
          <a:xfrm>
            <a:off x="304800" y="1181100"/>
            <a:ext cx="8839200" cy="5105400"/>
          </a:xfrm>
          <a:prstGeom prst="rect">
            <a:avLst/>
          </a:prstGeom>
          <a:noFill/>
          <a:ln>
            <a:noFill/>
          </a:ln>
        </p:spPr>
        <p:txBody>
          <a:bodyPr anchorCtr="0" anchor="t" bIns="46025" lIns="92075" spcFirstLastPara="1" rIns="92075" wrap="square" tIns="46025">
            <a:noAutofit/>
          </a:bodyPr>
          <a:lstStyle/>
          <a:p>
            <a:pPr indent="-342900" lvl="0" marL="342900" rtl="0" algn="l">
              <a:lnSpc>
                <a:spcPct val="100000"/>
              </a:lnSpc>
              <a:spcBef>
                <a:spcPts val="0"/>
              </a:spcBef>
              <a:spcAft>
                <a:spcPts val="0"/>
              </a:spcAft>
              <a:buClr>
                <a:schemeClr val="folHlink"/>
              </a:buClr>
              <a:buSzPts val="1200"/>
              <a:buFont typeface="Noto Sans Symbols"/>
              <a:buChar char="■"/>
            </a:pPr>
            <a:r>
              <a:rPr b="0" i="0" lang="en-US" sz="2000" u="none">
                <a:solidFill>
                  <a:schemeClr val="dk1"/>
                </a:solidFill>
                <a:latin typeface="Arial"/>
                <a:ea typeface="Arial"/>
                <a:cs typeface="Arial"/>
                <a:sym typeface="Arial"/>
              </a:rPr>
              <a:t>Gini index measures the impurity of </a:t>
            </a:r>
            <a:r>
              <a:rPr b="0" i="1" lang="en-US" sz="2000" u="none">
                <a:solidFill>
                  <a:schemeClr val="dk1"/>
                </a:solidFill>
                <a:latin typeface="Arial"/>
                <a:ea typeface="Arial"/>
                <a:cs typeface="Arial"/>
                <a:sym typeface="Arial"/>
              </a:rPr>
              <a:t>D</a:t>
            </a:r>
            <a:r>
              <a:rPr b="0" i="0" lang="en-US" sz="2000" u="none">
                <a:solidFill>
                  <a:schemeClr val="dk1"/>
                </a:solidFill>
                <a:latin typeface="Arial"/>
                <a:ea typeface="Arial"/>
                <a:cs typeface="Arial"/>
                <a:sym typeface="Arial"/>
              </a:rPr>
              <a:t>, a data partition or set of training tuples, as</a:t>
            </a:r>
            <a:endParaRPr b="0" i="0" sz="2000" u="none">
              <a:solidFill>
                <a:schemeClr val="dk1"/>
              </a:solidFill>
              <a:latin typeface="Arial"/>
              <a:ea typeface="Arial"/>
              <a:cs typeface="Arial"/>
              <a:sym typeface="Arial"/>
            </a:endParaRPr>
          </a:p>
          <a:p>
            <a:pPr indent="-266700" lvl="0" marL="342900" rtl="0" algn="l">
              <a:lnSpc>
                <a:spcPct val="100000"/>
              </a:lnSpc>
              <a:spcBef>
                <a:spcPts val="400"/>
              </a:spcBef>
              <a:spcAft>
                <a:spcPts val="0"/>
              </a:spcAft>
              <a:buClr>
                <a:schemeClr val="folHlink"/>
              </a:buClr>
              <a:buSzPts val="1200"/>
              <a:buFont typeface="Noto Sans Symbols"/>
              <a:buNone/>
            </a:pPr>
            <a:r>
              <a:t/>
            </a:r>
            <a:endParaRPr b="0" i="0" sz="2000" u="none">
              <a:solidFill>
                <a:schemeClr val="dk1"/>
              </a:solidFill>
              <a:latin typeface="Arial"/>
              <a:ea typeface="Arial"/>
              <a:cs typeface="Arial"/>
              <a:sym typeface="Arial"/>
            </a:endParaRPr>
          </a:p>
          <a:p>
            <a:pPr indent="-266700" lvl="0" marL="342900" rtl="0" algn="l">
              <a:lnSpc>
                <a:spcPct val="100000"/>
              </a:lnSpc>
              <a:spcBef>
                <a:spcPts val="400"/>
              </a:spcBef>
              <a:spcAft>
                <a:spcPts val="0"/>
              </a:spcAft>
              <a:buClr>
                <a:schemeClr val="folHlink"/>
              </a:buClr>
              <a:buSzPts val="1200"/>
              <a:buFont typeface="Noto Sans Symbols"/>
              <a:buNone/>
            </a:pPr>
            <a:r>
              <a:t/>
            </a:r>
            <a:endParaRPr b="0" i="0" sz="2000" u="none">
              <a:solidFill>
                <a:schemeClr val="dk1"/>
              </a:solidFill>
              <a:latin typeface="Arial"/>
              <a:ea typeface="Arial"/>
              <a:cs typeface="Arial"/>
              <a:sym typeface="Arial"/>
            </a:endParaRPr>
          </a:p>
          <a:p>
            <a:pPr indent="-266700" lvl="0" marL="342900" rtl="0" algn="l">
              <a:lnSpc>
                <a:spcPct val="100000"/>
              </a:lnSpc>
              <a:spcBef>
                <a:spcPts val="400"/>
              </a:spcBef>
              <a:spcAft>
                <a:spcPts val="0"/>
              </a:spcAft>
              <a:buClr>
                <a:schemeClr val="folHlink"/>
              </a:buClr>
              <a:buSzPts val="1200"/>
              <a:buFont typeface="Noto Sans Symbols"/>
              <a:buNone/>
            </a:pPr>
            <a:r>
              <a:t/>
            </a:r>
            <a:endParaRPr b="0" i="0" sz="2000" u="none">
              <a:solidFill>
                <a:schemeClr val="dk1"/>
              </a:solidFill>
              <a:latin typeface="Arial"/>
              <a:ea typeface="Arial"/>
              <a:cs typeface="Arial"/>
              <a:sym typeface="Arial"/>
            </a:endParaRPr>
          </a:p>
          <a:p>
            <a:pPr indent="-342900" lvl="0" marL="342900" rtl="0" algn="l">
              <a:lnSpc>
                <a:spcPct val="100000"/>
              </a:lnSpc>
              <a:spcBef>
                <a:spcPts val="400"/>
              </a:spcBef>
              <a:spcAft>
                <a:spcPts val="0"/>
              </a:spcAft>
              <a:buClr>
                <a:schemeClr val="folHlink"/>
              </a:buClr>
              <a:buSzPts val="1200"/>
              <a:buFont typeface="Noto Sans Symbols"/>
              <a:buChar char="■"/>
            </a:pPr>
            <a:r>
              <a:rPr b="0" i="0" lang="en-US" sz="2000" u="none">
                <a:solidFill>
                  <a:schemeClr val="dk1"/>
                </a:solidFill>
                <a:latin typeface="Arial"/>
                <a:ea typeface="Arial"/>
                <a:cs typeface="Arial"/>
                <a:sym typeface="Arial"/>
              </a:rPr>
              <a:t>The Gini index considers a </a:t>
            </a:r>
            <a:r>
              <a:rPr b="0" i="0" lang="en-US" sz="2000" u="sng">
                <a:solidFill>
                  <a:schemeClr val="dk1"/>
                </a:solidFill>
                <a:latin typeface="Arial"/>
                <a:ea typeface="Arial"/>
                <a:cs typeface="Arial"/>
                <a:sym typeface="Arial"/>
              </a:rPr>
              <a:t>binary split</a:t>
            </a:r>
            <a:r>
              <a:rPr b="0" i="0" lang="en-US" sz="2000" u="none">
                <a:solidFill>
                  <a:schemeClr val="dk1"/>
                </a:solidFill>
                <a:latin typeface="Arial"/>
                <a:ea typeface="Arial"/>
                <a:cs typeface="Arial"/>
                <a:sym typeface="Arial"/>
              </a:rPr>
              <a:t> for each attribute.</a:t>
            </a:r>
            <a:endParaRPr b="0" i="0" sz="2000" u="none">
              <a:solidFill>
                <a:schemeClr val="dk1"/>
              </a:solidFill>
              <a:latin typeface="Arial"/>
              <a:ea typeface="Arial"/>
              <a:cs typeface="Arial"/>
              <a:sym typeface="Arial"/>
            </a:endParaRPr>
          </a:p>
          <a:p>
            <a:pPr indent="-266700" lvl="0" marL="342900" rtl="0" algn="l">
              <a:lnSpc>
                <a:spcPct val="100000"/>
              </a:lnSpc>
              <a:spcBef>
                <a:spcPts val="400"/>
              </a:spcBef>
              <a:spcAft>
                <a:spcPts val="0"/>
              </a:spcAft>
              <a:buClr>
                <a:schemeClr val="folHlink"/>
              </a:buClr>
              <a:buSzPts val="1200"/>
              <a:buFont typeface="Noto Sans Symbols"/>
              <a:buNone/>
            </a:pPr>
            <a:r>
              <a:t/>
            </a:r>
            <a:endParaRPr b="0" i="0" sz="2000" u="none">
              <a:solidFill>
                <a:schemeClr val="dk1"/>
              </a:solidFill>
              <a:latin typeface="Arial"/>
              <a:ea typeface="Arial"/>
              <a:cs typeface="Arial"/>
              <a:sym typeface="Arial"/>
            </a:endParaRPr>
          </a:p>
          <a:p>
            <a:pPr indent="-342900" lvl="0" marL="342900" rtl="0" algn="l">
              <a:lnSpc>
                <a:spcPct val="100000"/>
              </a:lnSpc>
              <a:spcBef>
                <a:spcPts val="400"/>
              </a:spcBef>
              <a:spcAft>
                <a:spcPts val="0"/>
              </a:spcAft>
              <a:buClr>
                <a:schemeClr val="folHlink"/>
              </a:buClr>
              <a:buSzPts val="1200"/>
              <a:buFont typeface="Noto Sans Symbols"/>
              <a:buChar char="■"/>
            </a:pPr>
            <a:r>
              <a:rPr b="1" i="0" lang="en-US" sz="2000" u="none">
                <a:solidFill>
                  <a:schemeClr val="dk1"/>
                </a:solidFill>
                <a:latin typeface="Arial"/>
                <a:ea typeface="Arial"/>
                <a:cs typeface="Arial"/>
                <a:sym typeface="Arial"/>
              </a:rPr>
              <a:t>Case 1: A is discrete-valued: </a:t>
            </a:r>
            <a:r>
              <a:rPr b="0" i="0" lang="en-US" sz="2000" u="none">
                <a:solidFill>
                  <a:schemeClr val="dk1"/>
                </a:solidFill>
                <a:latin typeface="Arial"/>
                <a:ea typeface="Arial"/>
                <a:cs typeface="Arial"/>
                <a:sym typeface="Arial"/>
              </a:rPr>
              <a:t>To determine the best binary split on discrete valued attribute </a:t>
            </a:r>
            <a:r>
              <a:rPr b="0" i="1" lang="en-US" sz="2000" u="none">
                <a:solidFill>
                  <a:schemeClr val="dk1"/>
                </a:solidFill>
                <a:latin typeface="Arial"/>
                <a:ea typeface="Arial"/>
                <a:cs typeface="Arial"/>
                <a:sym typeface="Arial"/>
              </a:rPr>
              <a:t>A</a:t>
            </a:r>
            <a:r>
              <a:rPr b="0" i="0" lang="en-US" sz="2000" u="none">
                <a:solidFill>
                  <a:schemeClr val="dk1"/>
                </a:solidFill>
                <a:latin typeface="Arial"/>
                <a:ea typeface="Arial"/>
                <a:cs typeface="Arial"/>
                <a:sym typeface="Arial"/>
              </a:rPr>
              <a:t>, we examine all the possible subsets </a:t>
            </a:r>
            <a:r>
              <a:rPr lang="en-US" sz="2000">
                <a:latin typeface="Arial"/>
                <a:ea typeface="Arial"/>
                <a:cs typeface="Arial"/>
                <a:sym typeface="Arial"/>
              </a:rPr>
              <a:t>of the</a:t>
            </a:r>
            <a:r>
              <a:rPr b="0" i="0" lang="en-US" sz="2000" u="none">
                <a:solidFill>
                  <a:schemeClr val="dk1"/>
                </a:solidFill>
                <a:latin typeface="Arial"/>
                <a:ea typeface="Arial"/>
                <a:cs typeface="Arial"/>
                <a:sym typeface="Arial"/>
              </a:rPr>
              <a:t> known values of </a:t>
            </a:r>
            <a:r>
              <a:rPr b="0" i="1" lang="en-US" sz="2000" u="none">
                <a:solidFill>
                  <a:schemeClr val="dk1"/>
                </a:solidFill>
                <a:latin typeface="Arial"/>
                <a:ea typeface="Arial"/>
                <a:cs typeface="Arial"/>
                <a:sym typeface="Arial"/>
              </a:rPr>
              <a:t>A</a:t>
            </a:r>
            <a:r>
              <a:rPr b="0" i="0" lang="en-US" sz="2000" u="none">
                <a:solidFill>
                  <a:schemeClr val="dk1"/>
                </a:solidFill>
                <a:latin typeface="Arial"/>
                <a:ea typeface="Arial"/>
                <a:cs typeface="Arial"/>
                <a:sym typeface="Arial"/>
              </a:rPr>
              <a:t>. </a:t>
            </a:r>
            <a:endParaRPr b="0" i="0" sz="2000" u="none">
              <a:solidFill>
                <a:schemeClr val="dk1"/>
              </a:solidFill>
              <a:latin typeface="Arial"/>
              <a:ea typeface="Arial"/>
              <a:cs typeface="Arial"/>
              <a:sym typeface="Arial"/>
            </a:endParaRPr>
          </a:p>
          <a:p>
            <a:pPr indent="-342900" lvl="0" marL="342900" rtl="0" algn="l">
              <a:lnSpc>
                <a:spcPct val="100000"/>
              </a:lnSpc>
              <a:spcBef>
                <a:spcPts val="400"/>
              </a:spcBef>
              <a:spcAft>
                <a:spcPts val="0"/>
              </a:spcAft>
              <a:buClr>
                <a:schemeClr val="folHlink"/>
              </a:buClr>
              <a:buSzPts val="1200"/>
              <a:buFont typeface="Noto Sans Symbols"/>
              <a:buChar char="■"/>
            </a:pPr>
            <a:r>
              <a:rPr b="0" i="0" lang="en-US" sz="2000" u="none">
                <a:solidFill>
                  <a:schemeClr val="dk1"/>
                </a:solidFill>
                <a:latin typeface="Arial"/>
                <a:ea typeface="Arial"/>
                <a:cs typeface="Arial"/>
                <a:sym typeface="Arial"/>
              </a:rPr>
              <a:t>Each subset, </a:t>
            </a:r>
            <a:r>
              <a:rPr b="0" i="1" lang="en-US" sz="2000" u="none">
                <a:solidFill>
                  <a:schemeClr val="dk1"/>
                </a:solidFill>
                <a:latin typeface="Arial"/>
                <a:ea typeface="Arial"/>
                <a:cs typeface="Arial"/>
                <a:sym typeface="Arial"/>
              </a:rPr>
              <a:t>S</a:t>
            </a:r>
            <a:r>
              <a:rPr b="0" baseline="-25000" i="1" lang="en-US" sz="2000" u="none">
                <a:solidFill>
                  <a:schemeClr val="dk1"/>
                </a:solidFill>
                <a:latin typeface="Arial"/>
                <a:ea typeface="Arial"/>
                <a:cs typeface="Arial"/>
                <a:sym typeface="Arial"/>
              </a:rPr>
              <a:t>A</a:t>
            </a:r>
            <a:r>
              <a:rPr b="0" i="0" lang="en-US" sz="2000" u="none">
                <a:solidFill>
                  <a:schemeClr val="dk1"/>
                </a:solidFill>
                <a:latin typeface="Arial"/>
                <a:ea typeface="Arial"/>
                <a:cs typeface="Arial"/>
                <a:sym typeface="Arial"/>
              </a:rPr>
              <a:t>, can be considered as a binary test for attribute </a:t>
            </a:r>
            <a:r>
              <a:rPr b="0" i="1" lang="en-US" sz="2000" u="none">
                <a:solidFill>
                  <a:schemeClr val="dk1"/>
                </a:solidFill>
                <a:latin typeface="Arial"/>
                <a:ea typeface="Arial"/>
                <a:cs typeface="Arial"/>
                <a:sym typeface="Arial"/>
              </a:rPr>
              <a:t>A </a:t>
            </a:r>
            <a:r>
              <a:rPr b="0" i="0" lang="en-US" sz="2000" u="none">
                <a:solidFill>
                  <a:schemeClr val="dk1"/>
                </a:solidFill>
                <a:latin typeface="Arial"/>
                <a:ea typeface="Arial"/>
                <a:cs typeface="Arial"/>
                <a:sym typeface="Arial"/>
              </a:rPr>
              <a:t>of the form    “</a:t>
            </a:r>
            <a:r>
              <a:rPr b="0" i="1" lang="en-US" sz="2000" u="none">
                <a:solidFill>
                  <a:schemeClr val="dk1"/>
                </a:solidFill>
                <a:latin typeface="Arial"/>
                <a:ea typeface="Arial"/>
                <a:cs typeface="Arial"/>
                <a:sym typeface="Arial"/>
              </a:rPr>
              <a:t>A </a:t>
            </a:r>
            <a:r>
              <a:rPr b="0" i="1" lang="en-US" sz="2000" u="none">
                <a:solidFill>
                  <a:schemeClr val="dk1"/>
                </a:solidFill>
                <a:latin typeface="Tahoma"/>
                <a:ea typeface="Tahoma"/>
                <a:cs typeface="Tahoma"/>
                <a:sym typeface="Tahoma"/>
              </a:rPr>
              <a:t>Є  </a:t>
            </a:r>
            <a:r>
              <a:rPr b="0" i="1" lang="en-US" sz="2000" u="none">
                <a:solidFill>
                  <a:schemeClr val="dk1"/>
                </a:solidFill>
                <a:latin typeface="Arial"/>
                <a:ea typeface="Arial"/>
                <a:cs typeface="Arial"/>
                <a:sym typeface="Arial"/>
              </a:rPr>
              <a:t>S</a:t>
            </a:r>
            <a:r>
              <a:rPr b="0" baseline="-25000" i="1" lang="en-US" sz="2000" u="none">
                <a:solidFill>
                  <a:schemeClr val="dk1"/>
                </a:solidFill>
                <a:latin typeface="Arial"/>
                <a:ea typeface="Arial"/>
                <a:cs typeface="Arial"/>
                <a:sym typeface="Arial"/>
              </a:rPr>
              <a:t>A</a:t>
            </a:r>
            <a:r>
              <a:rPr b="0" i="0" lang="en-US" sz="2000" u="none">
                <a:solidFill>
                  <a:schemeClr val="dk1"/>
                </a:solidFill>
                <a:latin typeface="Arial"/>
                <a:ea typeface="Arial"/>
                <a:cs typeface="Arial"/>
                <a:sym typeface="Arial"/>
              </a:rPr>
              <a:t>?”</a:t>
            </a:r>
            <a:endParaRPr b="0" i="0" sz="2000" u="none">
              <a:solidFill>
                <a:schemeClr val="dk1"/>
              </a:solidFill>
              <a:latin typeface="Arial"/>
              <a:ea typeface="Arial"/>
              <a:cs typeface="Arial"/>
              <a:sym typeface="Arial"/>
            </a:endParaRPr>
          </a:p>
          <a:p>
            <a:pPr indent="-342900" lvl="0" marL="342900" rtl="0" algn="l">
              <a:lnSpc>
                <a:spcPct val="100000"/>
              </a:lnSpc>
              <a:spcBef>
                <a:spcPts val="400"/>
              </a:spcBef>
              <a:spcAft>
                <a:spcPts val="0"/>
              </a:spcAft>
              <a:buClr>
                <a:schemeClr val="folHlink"/>
              </a:buClr>
              <a:buSzPts val="1200"/>
              <a:buFont typeface="Noto Sans Symbols"/>
              <a:buChar char="■"/>
            </a:pPr>
            <a:r>
              <a:rPr b="0" i="0" lang="en-US" sz="2000" u="none">
                <a:solidFill>
                  <a:schemeClr val="dk1"/>
                </a:solidFill>
                <a:latin typeface="Arial"/>
                <a:ea typeface="Arial"/>
                <a:cs typeface="Arial"/>
                <a:sym typeface="Arial"/>
              </a:rPr>
              <a:t>If </a:t>
            </a:r>
            <a:r>
              <a:rPr b="0" i="1" lang="en-US" sz="2000" u="none">
                <a:solidFill>
                  <a:schemeClr val="dk1"/>
                </a:solidFill>
                <a:latin typeface="Arial"/>
                <a:ea typeface="Arial"/>
                <a:cs typeface="Arial"/>
                <a:sym typeface="Arial"/>
              </a:rPr>
              <a:t>A </a:t>
            </a:r>
            <a:r>
              <a:rPr b="0" i="0" lang="en-US" sz="2000" u="none">
                <a:solidFill>
                  <a:schemeClr val="dk1"/>
                </a:solidFill>
                <a:latin typeface="Arial"/>
                <a:ea typeface="Arial"/>
                <a:cs typeface="Arial"/>
                <a:sym typeface="Arial"/>
              </a:rPr>
              <a:t>has </a:t>
            </a:r>
            <a:r>
              <a:rPr b="0" i="1" lang="en-US" sz="2000" u="none">
                <a:solidFill>
                  <a:schemeClr val="dk1"/>
                </a:solidFill>
                <a:latin typeface="Arial"/>
                <a:ea typeface="Arial"/>
                <a:cs typeface="Arial"/>
                <a:sym typeface="Arial"/>
              </a:rPr>
              <a:t>v </a:t>
            </a:r>
            <a:r>
              <a:rPr b="0" i="0" lang="en-US" sz="2000" u="none">
                <a:solidFill>
                  <a:schemeClr val="dk1"/>
                </a:solidFill>
                <a:latin typeface="Arial"/>
                <a:ea typeface="Arial"/>
                <a:cs typeface="Arial"/>
                <a:sym typeface="Arial"/>
              </a:rPr>
              <a:t>possible values, then there are 2</a:t>
            </a:r>
            <a:r>
              <a:rPr b="0" baseline="30000" i="1" lang="en-US" sz="2000" u="none">
                <a:solidFill>
                  <a:schemeClr val="dk1"/>
                </a:solidFill>
                <a:latin typeface="Arial"/>
                <a:ea typeface="Arial"/>
                <a:cs typeface="Arial"/>
                <a:sym typeface="Arial"/>
              </a:rPr>
              <a:t>v</a:t>
            </a:r>
            <a:r>
              <a:rPr b="0" i="1" lang="en-US" sz="2000" u="none">
                <a:solidFill>
                  <a:schemeClr val="dk1"/>
                </a:solidFill>
                <a:latin typeface="Arial"/>
                <a:ea typeface="Arial"/>
                <a:cs typeface="Arial"/>
                <a:sym typeface="Arial"/>
              </a:rPr>
              <a:t> </a:t>
            </a:r>
            <a:r>
              <a:rPr b="0" i="0" lang="en-US" sz="2000" u="none">
                <a:solidFill>
                  <a:schemeClr val="dk1"/>
                </a:solidFill>
                <a:latin typeface="Arial"/>
                <a:ea typeface="Arial"/>
                <a:cs typeface="Arial"/>
                <a:sym typeface="Arial"/>
              </a:rPr>
              <a:t>possible subsets.</a:t>
            </a:r>
            <a:endParaRPr b="0" i="0" sz="2000" u="none">
              <a:solidFill>
                <a:schemeClr val="dk1"/>
              </a:solidFill>
              <a:latin typeface="Arial"/>
              <a:ea typeface="Arial"/>
              <a:cs typeface="Arial"/>
              <a:sym typeface="Arial"/>
            </a:endParaRPr>
          </a:p>
          <a:p>
            <a:pPr indent="-342900" lvl="0" marL="342900" rtl="0" algn="l">
              <a:lnSpc>
                <a:spcPct val="100000"/>
              </a:lnSpc>
              <a:spcBef>
                <a:spcPts val="400"/>
              </a:spcBef>
              <a:spcAft>
                <a:spcPts val="0"/>
              </a:spcAft>
              <a:buClr>
                <a:schemeClr val="folHlink"/>
              </a:buClr>
              <a:buSzPts val="1200"/>
              <a:buFont typeface="Noto Sans Symbols"/>
              <a:buChar char="■"/>
            </a:pPr>
            <a:r>
              <a:rPr b="0" i="0" lang="en-US" sz="2000" u="none">
                <a:solidFill>
                  <a:schemeClr val="dk1"/>
                </a:solidFill>
                <a:latin typeface="Arial"/>
                <a:ea typeface="Arial"/>
                <a:cs typeface="Arial"/>
                <a:sym typeface="Arial"/>
              </a:rPr>
              <a:t>Out of these, there are 2</a:t>
            </a:r>
            <a:r>
              <a:rPr b="0" baseline="30000" i="1" lang="en-US" sz="2000" u="none">
                <a:solidFill>
                  <a:schemeClr val="dk1"/>
                </a:solidFill>
                <a:latin typeface="Arial"/>
                <a:ea typeface="Arial"/>
                <a:cs typeface="Arial"/>
                <a:sym typeface="Arial"/>
              </a:rPr>
              <a:t>v</a:t>
            </a:r>
            <a:r>
              <a:rPr b="0" i="1" lang="en-US" sz="2000" u="none">
                <a:solidFill>
                  <a:schemeClr val="dk1"/>
                </a:solidFill>
                <a:latin typeface="Arial"/>
                <a:ea typeface="Arial"/>
                <a:cs typeface="Arial"/>
                <a:sym typeface="Arial"/>
              </a:rPr>
              <a:t> -</a:t>
            </a:r>
            <a:r>
              <a:rPr b="0" i="0" lang="en-US" sz="2000" u="none">
                <a:solidFill>
                  <a:schemeClr val="dk1"/>
                </a:solidFill>
                <a:latin typeface="Arial"/>
                <a:ea typeface="Arial"/>
                <a:cs typeface="Arial"/>
                <a:sym typeface="Arial"/>
              </a:rPr>
              <a:t>2 possible ways to form two partitions of the data, </a:t>
            </a:r>
            <a:r>
              <a:rPr b="0" i="1" lang="en-US" sz="2000" u="none">
                <a:solidFill>
                  <a:schemeClr val="dk1"/>
                </a:solidFill>
                <a:latin typeface="Arial"/>
                <a:ea typeface="Arial"/>
                <a:cs typeface="Arial"/>
                <a:sym typeface="Arial"/>
              </a:rPr>
              <a:t>D</a:t>
            </a:r>
            <a:r>
              <a:rPr b="0" i="0" lang="en-US" sz="2000" u="none">
                <a:solidFill>
                  <a:schemeClr val="dk1"/>
                </a:solidFill>
                <a:latin typeface="Arial"/>
                <a:ea typeface="Arial"/>
                <a:cs typeface="Arial"/>
                <a:sym typeface="Arial"/>
              </a:rPr>
              <a:t>, based on a binary split on </a:t>
            </a:r>
            <a:r>
              <a:rPr b="0" i="1" lang="en-US" sz="2000" u="none">
                <a:solidFill>
                  <a:schemeClr val="dk1"/>
                </a:solidFill>
                <a:latin typeface="Arial"/>
                <a:ea typeface="Arial"/>
                <a:cs typeface="Arial"/>
                <a:sym typeface="Arial"/>
              </a:rPr>
              <a:t>A</a:t>
            </a:r>
            <a:r>
              <a:rPr b="0" i="0" lang="en-US" sz="2000" u="none">
                <a:solidFill>
                  <a:schemeClr val="dk1"/>
                </a:solidFill>
                <a:latin typeface="Arial"/>
                <a:ea typeface="Arial"/>
                <a:cs typeface="Arial"/>
                <a:sym typeface="Arial"/>
              </a:rPr>
              <a:t>.</a:t>
            </a:r>
            <a:endParaRPr b="0" i="0" sz="2000" u="none">
              <a:solidFill>
                <a:schemeClr val="dk1"/>
              </a:solidFill>
              <a:latin typeface="Arial"/>
              <a:ea typeface="Arial"/>
              <a:cs typeface="Arial"/>
              <a:sym typeface="Arial"/>
            </a:endParaRPr>
          </a:p>
          <a:p>
            <a:pPr indent="-266700" lvl="0" marL="342900" rtl="0" algn="l">
              <a:lnSpc>
                <a:spcPct val="100000"/>
              </a:lnSpc>
              <a:spcBef>
                <a:spcPts val="400"/>
              </a:spcBef>
              <a:spcAft>
                <a:spcPts val="0"/>
              </a:spcAft>
              <a:buClr>
                <a:schemeClr val="folHlink"/>
              </a:buClr>
              <a:buSzPts val="1200"/>
              <a:buFont typeface="Noto Sans Symbols"/>
              <a:buNone/>
            </a:pPr>
            <a:r>
              <a:t/>
            </a:r>
            <a:endParaRPr b="0" i="0" sz="2000" u="none">
              <a:solidFill>
                <a:schemeClr val="dk1"/>
              </a:solidFill>
              <a:latin typeface="Tahoma"/>
              <a:ea typeface="Tahoma"/>
              <a:cs typeface="Tahoma"/>
              <a:sym typeface="Tahoma"/>
            </a:endParaRPr>
          </a:p>
          <a:p>
            <a:pPr indent="-342900" lvl="0" marL="342900" rtl="0" algn="l">
              <a:lnSpc>
                <a:spcPct val="110000"/>
              </a:lnSpc>
              <a:spcBef>
                <a:spcPts val="0"/>
              </a:spcBef>
              <a:spcAft>
                <a:spcPts val="0"/>
              </a:spcAft>
              <a:buSzPts val="1200"/>
              <a:buNone/>
            </a:pPr>
            <a:r>
              <a:rPr b="0" i="0" lang="en-US" sz="2000" u="none">
                <a:solidFill>
                  <a:schemeClr val="dk1"/>
                </a:solidFill>
                <a:latin typeface="Tahoma"/>
                <a:ea typeface="Tahoma"/>
                <a:cs typeface="Tahoma"/>
                <a:sym typeface="Tahoma"/>
              </a:rPr>
              <a:t>    </a:t>
            </a:r>
            <a:endParaRPr b="0" i="0" sz="2000" u="none">
              <a:solidFill>
                <a:schemeClr val="dk1"/>
              </a:solidFill>
              <a:latin typeface="Tahoma"/>
              <a:ea typeface="Tahoma"/>
              <a:cs typeface="Tahoma"/>
              <a:sym typeface="Tahoma"/>
            </a:endParaRPr>
          </a:p>
          <a:p>
            <a:pPr indent="-342900" lvl="0" marL="342900" rtl="0" algn="l">
              <a:lnSpc>
                <a:spcPct val="110000"/>
              </a:lnSpc>
              <a:spcBef>
                <a:spcPts val="0"/>
              </a:spcBef>
              <a:spcAft>
                <a:spcPts val="0"/>
              </a:spcAft>
              <a:buSzPts val="1200"/>
              <a:buNone/>
            </a:pPr>
            <a:r>
              <a:rPr b="0" i="0" lang="en-US" sz="2000" u="none">
                <a:solidFill>
                  <a:schemeClr val="dk1"/>
                </a:solidFill>
                <a:latin typeface="Tahoma"/>
                <a:ea typeface="Tahoma"/>
                <a:cs typeface="Tahoma"/>
                <a:sym typeface="Tahoma"/>
              </a:rPr>
              <a:t>     </a:t>
            </a:r>
            <a:endParaRPr b="0" i="0" sz="2000" u="none">
              <a:solidFill>
                <a:schemeClr val="dk1"/>
              </a:solidFill>
              <a:latin typeface="Tahoma"/>
              <a:ea typeface="Tahoma"/>
              <a:cs typeface="Tahoma"/>
              <a:sym typeface="Tahoma"/>
            </a:endParaRPr>
          </a:p>
        </p:txBody>
      </p:sp>
      <p:pic>
        <p:nvPicPr>
          <p:cNvPr id="386" name="Google Shape;386;p31"/>
          <p:cNvPicPr preferRelativeResize="0"/>
          <p:nvPr/>
        </p:nvPicPr>
        <p:blipFill rotWithShape="1">
          <a:blip r:embed="rId3">
            <a:alphaModFix/>
          </a:blip>
          <a:srcRect b="0" l="0" r="0" t="0"/>
          <a:stretch/>
        </p:blipFill>
        <p:spPr>
          <a:xfrm>
            <a:off x="3063875" y="1600200"/>
            <a:ext cx="3035873" cy="666750"/>
          </a:xfrm>
          <a:prstGeom prst="rect">
            <a:avLst/>
          </a:prstGeom>
          <a:noFill/>
          <a:ln>
            <a:noFill/>
          </a:ln>
        </p:spPr>
      </p:pic>
      <p:pic>
        <p:nvPicPr>
          <p:cNvPr id="387" name="Google Shape;387;p31"/>
          <p:cNvPicPr preferRelativeResize="0"/>
          <p:nvPr/>
        </p:nvPicPr>
        <p:blipFill rotWithShape="1">
          <a:blip r:embed="rId4">
            <a:alphaModFix/>
          </a:blip>
          <a:srcRect b="0" l="0" r="0" t="0"/>
          <a:stretch/>
        </p:blipFill>
        <p:spPr>
          <a:xfrm>
            <a:off x="762000" y="2289175"/>
            <a:ext cx="8297863" cy="522287"/>
          </a:xfrm>
          <a:prstGeom prst="rect">
            <a:avLst/>
          </a:prstGeom>
          <a:noFill/>
          <a:ln>
            <a:noFill/>
          </a:ln>
        </p:spPr>
      </p:pic>
    </p:spTree>
  </p:cSld>
  <p:clrMapOvr>
    <a:masterClrMapping/>
  </p:clrMapOvr>
  <p:transition>
    <p:zoom dir="out"/>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32"/>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cap="none" strike="noStrike">
                <a:solidFill>
                  <a:schemeClr val="dk1"/>
                </a:solidFill>
                <a:latin typeface="Tahoma"/>
                <a:ea typeface="Tahoma"/>
                <a:cs typeface="Tahoma"/>
                <a:sym typeface="Tahoma"/>
              </a:rPr>
              <a:t>‹#›</a:t>
            </a:fld>
            <a:endParaRPr b="0" i="0" sz="1400" u="none" cap="none" strike="noStrike">
              <a:solidFill>
                <a:srgbClr val="000000"/>
              </a:solidFill>
              <a:latin typeface="Arial"/>
              <a:ea typeface="Arial"/>
              <a:cs typeface="Arial"/>
              <a:sym typeface="Arial"/>
            </a:endParaRPr>
          </a:p>
        </p:txBody>
      </p:sp>
      <p:sp>
        <p:nvSpPr>
          <p:cNvPr id="393" name="Google Shape;393;p32"/>
          <p:cNvSpPr txBox="1"/>
          <p:nvPr>
            <p:ph type="title"/>
          </p:nvPr>
        </p:nvSpPr>
        <p:spPr>
          <a:xfrm>
            <a:off x="304800" y="381000"/>
            <a:ext cx="8402637" cy="609600"/>
          </a:xfrm>
          <a:prstGeom prst="rect">
            <a:avLst/>
          </a:prstGeom>
          <a:noFill/>
          <a:ln>
            <a:noFill/>
          </a:ln>
        </p:spPr>
        <p:txBody>
          <a:bodyPr anchorCtr="0" anchor="b" bIns="46025" lIns="92075" spcFirstLastPara="1" rIns="92075" wrap="square" tIns="46025">
            <a:noAutofit/>
          </a:bodyPr>
          <a:lstStyle/>
          <a:p>
            <a:pPr indent="0" lvl="0" marL="0" rtl="0" algn="ctr">
              <a:lnSpc>
                <a:spcPct val="100000"/>
              </a:lnSpc>
              <a:spcBef>
                <a:spcPts val="0"/>
              </a:spcBef>
              <a:spcAft>
                <a:spcPts val="0"/>
              </a:spcAft>
              <a:buClr>
                <a:schemeClr val="dk2"/>
              </a:buClr>
              <a:buSzPts val="3200"/>
              <a:buFont typeface="Tahoma"/>
              <a:buNone/>
            </a:pPr>
            <a:r>
              <a:rPr b="1" i="0" lang="en-US" sz="3200" u="none">
                <a:solidFill>
                  <a:schemeClr val="dk2"/>
                </a:solidFill>
                <a:latin typeface="Tahoma"/>
                <a:ea typeface="Tahoma"/>
                <a:cs typeface="Tahoma"/>
                <a:sym typeface="Tahoma"/>
              </a:rPr>
              <a:t>Gini index (CART</a:t>
            </a:r>
            <a:r>
              <a:rPr lang="en-US" sz="3200"/>
              <a:t>)</a:t>
            </a:r>
            <a:endParaRPr sz="3200"/>
          </a:p>
        </p:txBody>
      </p:sp>
      <p:sp>
        <p:nvSpPr>
          <p:cNvPr id="394" name="Google Shape;394;p32"/>
          <p:cNvSpPr txBox="1"/>
          <p:nvPr>
            <p:ph idx="1" type="body"/>
          </p:nvPr>
        </p:nvSpPr>
        <p:spPr>
          <a:xfrm>
            <a:off x="304800" y="1181100"/>
            <a:ext cx="8839200" cy="5105400"/>
          </a:xfrm>
          <a:prstGeom prst="rect">
            <a:avLst/>
          </a:prstGeom>
          <a:noFill/>
          <a:ln>
            <a:noFill/>
          </a:ln>
        </p:spPr>
        <p:txBody>
          <a:bodyPr anchorCtr="0" anchor="t" bIns="46025" lIns="92075" spcFirstLastPara="1" rIns="92075" wrap="square" tIns="46025">
            <a:noAutofit/>
          </a:bodyPr>
          <a:lstStyle/>
          <a:p>
            <a:pPr indent="-342900" lvl="0" marL="342900" rtl="0" algn="l">
              <a:lnSpc>
                <a:spcPct val="100000"/>
              </a:lnSpc>
              <a:spcBef>
                <a:spcPts val="0"/>
              </a:spcBef>
              <a:spcAft>
                <a:spcPts val="0"/>
              </a:spcAft>
              <a:buClr>
                <a:schemeClr val="folHlink"/>
              </a:buClr>
              <a:buSzPts val="1080"/>
              <a:buFont typeface="Noto Sans Symbols"/>
              <a:buChar char="■"/>
            </a:pPr>
            <a:r>
              <a:rPr b="0" i="0" lang="en-US" sz="1800" u="none">
                <a:solidFill>
                  <a:schemeClr val="dk1"/>
                </a:solidFill>
                <a:latin typeface="Arial"/>
                <a:ea typeface="Arial"/>
                <a:cs typeface="Arial"/>
                <a:sym typeface="Arial"/>
              </a:rPr>
              <a:t> </a:t>
            </a:r>
            <a:endParaRPr b="0" i="0" sz="1800" u="none">
              <a:solidFill>
                <a:schemeClr val="dk1"/>
              </a:solidFill>
              <a:latin typeface="Arial"/>
              <a:ea typeface="Arial"/>
              <a:cs typeface="Arial"/>
              <a:sym typeface="Arial"/>
            </a:endParaRPr>
          </a:p>
          <a:p>
            <a:pPr indent="-274320" lvl="0" marL="342900" rtl="0" algn="l">
              <a:lnSpc>
                <a:spcPct val="100000"/>
              </a:lnSpc>
              <a:spcBef>
                <a:spcPts val="360"/>
              </a:spcBef>
              <a:spcAft>
                <a:spcPts val="0"/>
              </a:spcAft>
              <a:buClr>
                <a:schemeClr val="folHlink"/>
              </a:buClr>
              <a:buSzPts val="1080"/>
              <a:buFont typeface="Noto Sans Symbols"/>
              <a:buNone/>
            </a:pPr>
            <a:r>
              <a:t/>
            </a:r>
            <a:endParaRPr b="0" i="0" sz="1800" u="none">
              <a:solidFill>
                <a:schemeClr val="dk1"/>
              </a:solidFill>
              <a:latin typeface="Arial"/>
              <a:ea typeface="Arial"/>
              <a:cs typeface="Arial"/>
              <a:sym typeface="Arial"/>
            </a:endParaRPr>
          </a:p>
          <a:p>
            <a:pPr indent="-274320" lvl="0" marL="342900" rtl="0" algn="l">
              <a:lnSpc>
                <a:spcPct val="100000"/>
              </a:lnSpc>
              <a:spcBef>
                <a:spcPts val="360"/>
              </a:spcBef>
              <a:spcAft>
                <a:spcPts val="0"/>
              </a:spcAft>
              <a:buClr>
                <a:schemeClr val="folHlink"/>
              </a:buClr>
              <a:buSzPts val="1080"/>
              <a:buFont typeface="Noto Sans Symbols"/>
              <a:buNone/>
            </a:pPr>
            <a:r>
              <a:t/>
            </a:r>
            <a:endParaRPr b="0" i="0" sz="1800" u="none">
              <a:solidFill>
                <a:schemeClr val="dk1"/>
              </a:solidFill>
              <a:latin typeface="Arial"/>
              <a:ea typeface="Arial"/>
              <a:cs typeface="Arial"/>
              <a:sym typeface="Arial"/>
            </a:endParaRPr>
          </a:p>
          <a:p>
            <a:pPr indent="-342900" lvl="0" marL="342900" rtl="0" algn="l">
              <a:lnSpc>
                <a:spcPct val="100000"/>
              </a:lnSpc>
              <a:spcBef>
                <a:spcPts val="360"/>
              </a:spcBef>
              <a:spcAft>
                <a:spcPts val="0"/>
              </a:spcAft>
              <a:buSzPts val="1080"/>
              <a:buNone/>
            </a:pPr>
            <a:r>
              <a:rPr b="0" i="0" lang="en-US" sz="1800" u="none">
                <a:solidFill>
                  <a:schemeClr val="dk1"/>
                </a:solidFill>
                <a:latin typeface="Arial"/>
                <a:ea typeface="Arial"/>
                <a:cs typeface="Arial"/>
                <a:sym typeface="Arial"/>
              </a:rPr>
              <a:t> </a:t>
            </a:r>
            <a:endParaRPr b="0" i="0" sz="1800" u="none">
              <a:solidFill>
                <a:schemeClr val="dk1"/>
              </a:solidFill>
              <a:latin typeface="Arial"/>
              <a:ea typeface="Arial"/>
              <a:cs typeface="Arial"/>
              <a:sym typeface="Arial"/>
            </a:endParaRPr>
          </a:p>
          <a:p>
            <a:pPr indent="-274320" lvl="0" marL="342900" rtl="0" algn="l">
              <a:lnSpc>
                <a:spcPct val="100000"/>
              </a:lnSpc>
              <a:spcBef>
                <a:spcPts val="360"/>
              </a:spcBef>
              <a:spcAft>
                <a:spcPts val="0"/>
              </a:spcAft>
              <a:buClr>
                <a:schemeClr val="folHlink"/>
              </a:buClr>
              <a:buSzPts val="1080"/>
              <a:buFont typeface="Noto Sans Symbols"/>
              <a:buNone/>
            </a:pPr>
            <a:r>
              <a:t/>
            </a:r>
            <a:endParaRPr b="0" i="0" sz="1800" u="none">
              <a:solidFill>
                <a:schemeClr val="dk1"/>
              </a:solidFill>
              <a:latin typeface="Arial"/>
              <a:ea typeface="Arial"/>
              <a:cs typeface="Arial"/>
              <a:sym typeface="Arial"/>
            </a:endParaRPr>
          </a:p>
          <a:p>
            <a:pPr indent="-342900" lvl="0" marL="342900" rtl="0" algn="l">
              <a:lnSpc>
                <a:spcPct val="100000"/>
              </a:lnSpc>
              <a:spcBef>
                <a:spcPts val="360"/>
              </a:spcBef>
              <a:spcAft>
                <a:spcPts val="0"/>
              </a:spcAft>
              <a:buClr>
                <a:schemeClr val="folHlink"/>
              </a:buClr>
              <a:buSzPts val="1080"/>
              <a:buFont typeface="Noto Sans Symbols"/>
              <a:buChar char="■"/>
            </a:pPr>
            <a:r>
              <a:rPr b="0" i="0" lang="en-US" sz="1800" u="none">
                <a:solidFill>
                  <a:schemeClr val="dk1"/>
                </a:solidFill>
                <a:latin typeface="Arial"/>
                <a:ea typeface="Arial"/>
                <a:cs typeface="Arial"/>
                <a:sym typeface="Arial"/>
              </a:rPr>
              <a:t>For each attribute, each of the possible binary splits is considered. </a:t>
            </a:r>
            <a:endParaRPr b="0" i="0" sz="1800" u="none">
              <a:solidFill>
                <a:schemeClr val="dk1"/>
              </a:solidFill>
              <a:latin typeface="Arial"/>
              <a:ea typeface="Arial"/>
              <a:cs typeface="Arial"/>
              <a:sym typeface="Arial"/>
            </a:endParaRPr>
          </a:p>
          <a:p>
            <a:pPr indent="-342900" lvl="0" marL="342900" rtl="0" algn="l">
              <a:lnSpc>
                <a:spcPct val="100000"/>
              </a:lnSpc>
              <a:spcBef>
                <a:spcPts val="360"/>
              </a:spcBef>
              <a:spcAft>
                <a:spcPts val="0"/>
              </a:spcAft>
              <a:buClr>
                <a:schemeClr val="folHlink"/>
              </a:buClr>
              <a:buSzPts val="1080"/>
              <a:buFont typeface="Noto Sans Symbols"/>
              <a:buChar char="■"/>
            </a:pPr>
            <a:r>
              <a:rPr b="0" i="0" lang="en-US" sz="1800" u="none">
                <a:solidFill>
                  <a:schemeClr val="dk1"/>
                </a:solidFill>
                <a:latin typeface="Arial"/>
                <a:ea typeface="Arial"/>
                <a:cs typeface="Arial"/>
                <a:sym typeface="Arial"/>
              </a:rPr>
              <a:t>For a discrete-valued attribute, the subset that gives the </a:t>
            </a:r>
            <a:r>
              <a:rPr b="1" i="0" lang="en-US" sz="2000" u="none">
                <a:solidFill>
                  <a:srgbClr val="FF0000"/>
                </a:solidFill>
                <a:latin typeface="Arial"/>
                <a:ea typeface="Arial"/>
                <a:cs typeface="Arial"/>
                <a:sym typeface="Arial"/>
              </a:rPr>
              <a:t>minimum Gini index </a:t>
            </a:r>
            <a:r>
              <a:rPr b="0" i="0" lang="en-US" sz="1800" u="none">
                <a:solidFill>
                  <a:schemeClr val="dk1"/>
                </a:solidFill>
                <a:latin typeface="Arial"/>
                <a:ea typeface="Arial"/>
                <a:cs typeface="Arial"/>
                <a:sym typeface="Arial"/>
              </a:rPr>
              <a:t>for that attribute is selected as its splitting subset. </a:t>
            </a:r>
            <a:endParaRPr b="0" i="0" sz="1800" u="none">
              <a:solidFill>
                <a:schemeClr val="dk1"/>
              </a:solidFill>
              <a:latin typeface="Arial"/>
              <a:ea typeface="Arial"/>
              <a:cs typeface="Arial"/>
              <a:sym typeface="Arial"/>
            </a:endParaRPr>
          </a:p>
          <a:p>
            <a:pPr indent="0" lvl="1" marL="400050" rtl="0" algn="l">
              <a:lnSpc>
                <a:spcPct val="100000"/>
              </a:lnSpc>
              <a:spcBef>
                <a:spcPts val="360"/>
              </a:spcBef>
              <a:spcAft>
                <a:spcPts val="0"/>
              </a:spcAft>
              <a:buSzPts val="990"/>
              <a:buNone/>
            </a:pPr>
            <a:r>
              <a:t/>
            </a:r>
            <a:endParaRPr b="0" i="0" sz="1800" u="none">
              <a:solidFill>
                <a:schemeClr val="dk1"/>
              </a:solidFill>
              <a:latin typeface="Arial"/>
              <a:ea typeface="Arial"/>
              <a:cs typeface="Arial"/>
              <a:sym typeface="Arial"/>
            </a:endParaRPr>
          </a:p>
          <a:p>
            <a:pPr indent="-342900" lvl="0" marL="342900" rtl="0" algn="l">
              <a:lnSpc>
                <a:spcPct val="100000"/>
              </a:lnSpc>
              <a:spcBef>
                <a:spcPts val="360"/>
              </a:spcBef>
              <a:spcAft>
                <a:spcPts val="0"/>
              </a:spcAft>
              <a:buClr>
                <a:schemeClr val="folHlink"/>
              </a:buClr>
              <a:buSzPts val="1080"/>
              <a:buFont typeface="Noto Sans Symbols"/>
              <a:buChar char="■"/>
            </a:pPr>
            <a:r>
              <a:rPr b="0" i="0" lang="en-US" sz="1800" u="none">
                <a:solidFill>
                  <a:schemeClr val="dk1"/>
                </a:solidFill>
                <a:latin typeface="Arial"/>
                <a:ea typeface="Arial"/>
                <a:cs typeface="Arial"/>
                <a:sym typeface="Arial"/>
              </a:rPr>
              <a:t>The reduction in impurity that would be incurred by a binary split on a discrete- or</a:t>
            </a:r>
            <a:endParaRPr b="0" i="0" sz="1800" u="none">
              <a:solidFill>
                <a:schemeClr val="dk1"/>
              </a:solidFill>
              <a:latin typeface="Arial"/>
              <a:ea typeface="Arial"/>
              <a:cs typeface="Arial"/>
              <a:sym typeface="Arial"/>
            </a:endParaRPr>
          </a:p>
          <a:p>
            <a:pPr indent="-342900" lvl="0" marL="342900" rtl="0" algn="l">
              <a:lnSpc>
                <a:spcPct val="100000"/>
              </a:lnSpc>
              <a:spcBef>
                <a:spcPts val="360"/>
              </a:spcBef>
              <a:spcAft>
                <a:spcPts val="0"/>
              </a:spcAft>
              <a:buSzPts val="1080"/>
              <a:buNone/>
            </a:pPr>
            <a:r>
              <a:rPr b="0" i="0" lang="en-US" sz="1800" u="none">
                <a:solidFill>
                  <a:schemeClr val="dk1"/>
                </a:solidFill>
                <a:latin typeface="Arial"/>
                <a:ea typeface="Arial"/>
                <a:cs typeface="Arial"/>
                <a:sym typeface="Arial"/>
              </a:rPr>
              <a:t>        continuous-valued attribute </a:t>
            </a:r>
            <a:r>
              <a:rPr b="0" i="1" lang="en-US" sz="1800" u="none">
                <a:solidFill>
                  <a:schemeClr val="dk1"/>
                </a:solidFill>
                <a:latin typeface="Arial"/>
                <a:ea typeface="Arial"/>
                <a:cs typeface="Arial"/>
                <a:sym typeface="Arial"/>
              </a:rPr>
              <a:t>A </a:t>
            </a:r>
            <a:r>
              <a:rPr b="0" i="0" lang="en-US" sz="1800" u="none">
                <a:solidFill>
                  <a:schemeClr val="dk1"/>
                </a:solidFill>
                <a:latin typeface="Arial"/>
                <a:ea typeface="Arial"/>
                <a:cs typeface="Arial"/>
                <a:sym typeface="Arial"/>
              </a:rPr>
              <a:t>is </a:t>
            </a:r>
            <a:endParaRPr b="0" i="0" sz="1800" u="none">
              <a:solidFill>
                <a:schemeClr val="dk1"/>
              </a:solidFill>
              <a:latin typeface="Arial"/>
              <a:ea typeface="Arial"/>
              <a:cs typeface="Arial"/>
              <a:sym typeface="Arial"/>
            </a:endParaRPr>
          </a:p>
          <a:p>
            <a:pPr indent="-342900" lvl="0" marL="342900" rtl="0" algn="l">
              <a:lnSpc>
                <a:spcPct val="100000"/>
              </a:lnSpc>
              <a:spcBef>
                <a:spcPts val="360"/>
              </a:spcBef>
              <a:spcAft>
                <a:spcPts val="0"/>
              </a:spcAft>
              <a:buSzPts val="1080"/>
              <a:buNone/>
            </a:pPr>
            <a:r>
              <a:t/>
            </a:r>
            <a:endParaRPr b="0" i="0" sz="1800" u="none">
              <a:solidFill>
                <a:schemeClr val="dk1"/>
              </a:solidFill>
              <a:latin typeface="Arial"/>
              <a:ea typeface="Arial"/>
              <a:cs typeface="Arial"/>
              <a:sym typeface="Arial"/>
            </a:endParaRPr>
          </a:p>
          <a:p>
            <a:pPr indent="-342900" lvl="0" marL="342900" rtl="0" algn="l">
              <a:lnSpc>
                <a:spcPct val="100000"/>
              </a:lnSpc>
              <a:spcBef>
                <a:spcPts val="360"/>
              </a:spcBef>
              <a:spcAft>
                <a:spcPts val="0"/>
              </a:spcAft>
              <a:buClr>
                <a:schemeClr val="folHlink"/>
              </a:buClr>
              <a:buSzPts val="1080"/>
              <a:buFont typeface="Noto Sans Symbols"/>
              <a:buChar char="■"/>
            </a:pPr>
            <a:r>
              <a:rPr b="0" i="0" lang="en-US" sz="1800" u="none">
                <a:solidFill>
                  <a:schemeClr val="dk1"/>
                </a:solidFill>
                <a:latin typeface="Arial"/>
                <a:ea typeface="Arial"/>
                <a:cs typeface="Arial"/>
                <a:sym typeface="Arial"/>
              </a:rPr>
              <a:t>The attribute that maximizes the reduction in impurity (or, equivalently, has the</a:t>
            </a:r>
            <a:endParaRPr b="0" i="0" sz="1800" u="none">
              <a:solidFill>
                <a:schemeClr val="dk1"/>
              </a:solidFill>
              <a:latin typeface="Arial"/>
              <a:ea typeface="Arial"/>
              <a:cs typeface="Arial"/>
              <a:sym typeface="Arial"/>
            </a:endParaRPr>
          </a:p>
          <a:p>
            <a:pPr indent="0" lvl="1" marL="400050" rtl="0" algn="l">
              <a:lnSpc>
                <a:spcPct val="100000"/>
              </a:lnSpc>
              <a:spcBef>
                <a:spcPts val="360"/>
              </a:spcBef>
              <a:spcAft>
                <a:spcPts val="0"/>
              </a:spcAft>
              <a:buSzPts val="990"/>
              <a:buNone/>
            </a:pPr>
            <a:r>
              <a:rPr b="0" i="0" lang="en-US" sz="1800" u="none">
                <a:solidFill>
                  <a:schemeClr val="dk1"/>
                </a:solidFill>
                <a:latin typeface="Arial"/>
                <a:ea typeface="Arial"/>
                <a:cs typeface="Arial"/>
                <a:sym typeface="Arial"/>
              </a:rPr>
              <a:t>minimum Gini index) is selected as the splitting attribute. This attribute and its splitting subset (for a discrete-valued splitting attribute) together form the splitting criterion.</a:t>
            </a:r>
            <a:endParaRPr b="0" i="0" sz="1800" u="none">
              <a:solidFill>
                <a:schemeClr val="dk1"/>
              </a:solidFill>
              <a:latin typeface="Arial"/>
              <a:ea typeface="Arial"/>
              <a:cs typeface="Arial"/>
              <a:sym typeface="Arial"/>
            </a:endParaRPr>
          </a:p>
          <a:p>
            <a:pPr indent="0" lvl="2" marL="800100" rtl="0" algn="l">
              <a:lnSpc>
                <a:spcPct val="100000"/>
              </a:lnSpc>
              <a:spcBef>
                <a:spcPts val="320"/>
              </a:spcBef>
              <a:spcAft>
                <a:spcPts val="0"/>
              </a:spcAft>
              <a:buSzPts val="800"/>
              <a:buNone/>
            </a:pPr>
            <a:r>
              <a:t/>
            </a:r>
            <a:endParaRPr b="0" i="0" sz="1600" u="none">
              <a:solidFill>
                <a:schemeClr val="dk1"/>
              </a:solidFill>
              <a:latin typeface="Tahoma"/>
              <a:ea typeface="Tahoma"/>
              <a:cs typeface="Tahoma"/>
              <a:sym typeface="Tahoma"/>
            </a:endParaRPr>
          </a:p>
          <a:p>
            <a:pPr indent="0" lvl="1" marL="400050" rtl="0" algn="l">
              <a:lnSpc>
                <a:spcPct val="110000"/>
              </a:lnSpc>
              <a:spcBef>
                <a:spcPts val="0"/>
              </a:spcBef>
              <a:spcAft>
                <a:spcPts val="0"/>
              </a:spcAft>
              <a:buSzPts val="1100"/>
              <a:buNone/>
            </a:pPr>
            <a:r>
              <a:rPr b="0" i="0" lang="en-US" sz="2000" u="none">
                <a:solidFill>
                  <a:schemeClr val="dk1"/>
                </a:solidFill>
                <a:latin typeface="Tahoma"/>
                <a:ea typeface="Tahoma"/>
                <a:cs typeface="Tahoma"/>
                <a:sym typeface="Tahoma"/>
              </a:rPr>
              <a:t>    </a:t>
            </a:r>
            <a:endParaRPr b="0" i="0" sz="2000" u="none">
              <a:solidFill>
                <a:schemeClr val="dk1"/>
              </a:solidFill>
              <a:latin typeface="Tahoma"/>
              <a:ea typeface="Tahoma"/>
              <a:cs typeface="Tahoma"/>
              <a:sym typeface="Tahoma"/>
            </a:endParaRPr>
          </a:p>
          <a:p>
            <a:pPr indent="-342900" lvl="0" marL="342900" rtl="0" algn="l">
              <a:lnSpc>
                <a:spcPct val="110000"/>
              </a:lnSpc>
              <a:spcBef>
                <a:spcPts val="0"/>
              </a:spcBef>
              <a:spcAft>
                <a:spcPts val="0"/>
              </a:spcAft>
              <a:buSzPts val="1200"/>
              <a:buNone/>
            </a:pPr>
            <a:r>
              <a:rPr b="0" i="0" lang="en-US" sz="2000" u="none">
                <a:solidFill>
                  <a:schemeClr val="dk1"/>
                </a:solidFill>
                <a:latin typeface="Tahoma"/>
                <a:ea typeface="Tahoma"/>
                <a:cs typeface="Tahoma"/>
                <a:sym typeface="Tahoma"/>
              </a:rPr>
              <a:t>     </a:t>
            </a:r>
            <a:endParaRPr b="0" i="0" sz="2000" u="none">
              <a:solidFill>
                <a:schemeClr val="dk1"/>
              </a:solidFill>
              <a:latin typeface="Tahoma"/>
              <a:ea typeface="Tahoma"/>
              <a:cs typeface="Tahoma"/>
              <a:sym typeface="Tahoma"/>
            </a:endParaRPr>
          </a:p>
        </p:txBody>
      </p:sp>
      <p:pic>
        <p:nvPicPr>
          <p:cNvPr id="395" name="Google Shape;395;p32"/>
          <p:cNvPicPr preferRelativeResize="0"/>
          <p:nvPr/>
        </p:nvPicPr>
        <p:blipFill rotWithShape="1">
          <a:blip r:embed="rId3">
            <a:alphaModFix/>
          </a:blip>
          <a:srcRect b="0" l="0" r="0" t="0"/>
          <a:stretch/>
        </p:blipFill>
        <p:spPr>
          <a:xfrm>
            <a:off x="609600" y="1295400"/>
            <a:ext cx="7304087" cy="1066800"/>
          </a:xfrm>
          <a:prstGeom prst="rect">
            <a:avLst/>
          </a:prstGeom>
          <a:noFill/>
          <a:ln>
            <a:noFill/>
          </a:ln>
        </p:spPr>
      </p:pic>
      <p:pic>
        <p:nvPicPr>
          <p:cNvPr id="396" name="Google Shape;396;p32"/>
          <p:cNvPicPr preferRelativeResize="0"/>
          <p:nvPr/>
        </p:nvPicPr>
        <p:blipFill rotWithShape="1">
          <a:blip r:embed="rId4">
            <a:alphaModFix/>
          </a:blip>
          <a:srcRect b="0" l="0" r="0" t="0"/>
          <a:stretch/>
        </p:blipFill>
        <p:spPr>
          <a:xfrm>
            <a:off x="4191000" y="2111375"/>
            <a:ext cx="4103687" cy="631825"/>
          </a:xfrm>
          <a:prstGeom prst="rect">
            <a:avLst/>
          </a:prstGeom>
          <a:noFill/>
          <a:ln>
            <a:noFill/>
          </a:ln>
        </p:spPr>
      </p:pic>
      <p:pic>
        <p:nvPicPr>
          <p:cNvPr id="397" name="Google Shape;397;p32"/>
          <p:cNvPicPr preferRelativeResize="0"/>
          <p:nvPr/>
        </p:nvPicPr>
        <p:blipFill rotWithShape="1">
          <a:blip r:embed="rId5">
            <a:alphaModFix/>
          </a:blip>
          <a:srcRect b="0" l="0" r="0" t="0"/>
          <a:stretch/>
        </p:blipFill>
        <p:spPr>
          <a:xfrm>
            <a:off x="4443400" y="4495800"/>
            <a:ext cx="2675850" cy="451750"/>
          </a:xfrm>
          <a:prstGeom prst="rect">
            <a:avLst/>
          </a:prstGeom>
          <a:noFill/>
          <a:ln>
            <a:noFill/>
          </a:ln>
        </p:spPr>
      </p:pic>
    </p:spTree>
  </p:cSld>
  <p:clrMapOvr>
    <a:masterClrMapping/>
  </p:clrMapOvr>
  <p:transition>
    <p:zoom dir="out"/>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02" name="Shape 402"/>
        <p:cNvGrpSpPr/>
        <p:nvPr/>
      </p:nvGrpSpPr>
      <p:grpSpPr>
        <a:xfrm>
          <a:off x="0" y="0"/>
          <a:ext cx="0" cy="0"/>
          <a:chOff x="0" y="0"/>
          <a:chExt cx="0" cy="0"/>
        </a:xfrm>
      </p:grpSpPr>
      <p:sp>
        <p:nvSpPr>
          <p:cNvPr id="403" name="Google Shape;403;p33"/>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cap="none" strike="noStrike">
                <a:solidFill>
                  <a:schemeClr val="dk1"/>
                </a:solidFill>
                <a:latin typeface="Tahoma"/>
                <a:ea typeface="Tahoma"/>
                <a:cs typeface="Tahoma"/>
                <a:sym typeface="Tahoma"/>
              </a:rPr>
              <a:t>‹#›</a:t>
            </a:fld>
            <a:endParaRPr b="0" i="0" sz="1400" u="none" cap="none" strike="noStrike">
              <a:solidFill>
                <a:srgbClr val="000000"/>
              </a:solidFill>
              <a:latin typeface="Arial"/>
              <a:ea typeface="Arial"/>
              <a:cs typeface="Arial"/>
              <a:sym typeface="Arial"/>
            </a:endParaRPr>
          </a:p>
        </p:txBody>
      </p:sp>
      <p:sp>
        <p:nvSpPr>
          <p:cNvPr id="404" name="Google Shape;404;p33"/>
          <p:cNvSpPr txBox="1"/>
          <p:nvPr>
            <p:ph type="title"/>
          </p:nvPr>
        </p:nvSpPr>
        <p:spPr>
          <a:xfrm>
            <a:off x="76200" y="369887"/>
            <a:ext cx="8631237"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ahoma"/>
              <a:buNone/>
            </a:pPr>
            <a:r>
              <a:rPr b="1" i="0" lang="en-US" sz="3200" u="none">
                <a:solidFill>
                  <a:schemeClr val="dk2"/>
                </a:solidFill>
                <a:latin typeface="Tahoma"/>
                <a:ea typeface="Tahoma"/>
                <a:cs typeface="Tahoma"/>
                <a:sym typeface="Tahoma"/>
              </a:rPr>
              <a:t>Gini index (Continuous-valued attribute)</a:t>
            </a:r>
            <a:endParaRPr b="1" i="0" sz="3200" u="none">
              <a:solidFill>
                <a:schemeClr val="dk2"/>
              </a:solidFill>
              <a:latin typeface="Tahoma"/>
              <a:ea typeface="Tahoma"/>
              <a:cs typeface="Tahoma"/>
              <a:sym typeface="Tahoma"/>
            </a:endParaRPr>
          </a:p>
        </p:txBody>
      </p:sp>
      <p:sp>
        <p:nvSpPr>
          <p:cNvPr id="405" name="Google Shape;405;p33"/>
          <p:cNvSpPr txBox="1"/>
          <p:nvPr>
            <p:ph idx="1" type="body"/>
          </p:nvPr>
        </p:nvSpPr>
        <p:spPr>
          <a:xfrm>
            <a:off x="239712" y="1219200"/>
            <a:ext cx="8904300" cy="51054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For continuous-valued attributes, each possible split-point must be considered. </a:t>
            </a:r>
            <a:endParaRPr b="0" i="0" sz="2000" u="none">
              <a:solidFill>
                <a:schemeClr val="dk1"/>
              </a:solidFill>
              <a:latin typeface="Tahoma"/>
              <a:ea typeface="Tahoma"/>
              <a:cs typeface="Tahoma"/>
              <a:sym typeface="Tahoma"/>
            </a:endParaRPr>
          </a:p>
          <a:p>
            <a:pPr indent="-342900" lvl="0" marL="342900" rtl="0" algn="l">
              <a:lnSpc>
                <a:spcPct val="10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The strategy is to take the midpoint between each pair of (sorted) adjacent values as a possible split-point. </a:t>
            </a:r>
            <a:endParaRPr b="0" i="0" sz="2000" u="none">
              <a:solidFill>
                <a:schemeClr val="dk1"/>
              </a:solidFill>
              <a:latin typeface="Tahoma"/>
              <a:ea typeface="Tahoma"/>
              <a:cs typeface="Tahoma"/>
              <a:sym typeface="Tahoma"/>
            </a:endParaRPr>
          </a:p>
          <a:p>
            <a:pPr indent="-342900" lvl="0" marL="342900" rtl="0" algn="l">
              <a:lnSpc>
                <a:spcPct val="10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The point giving the minimum Gini index for a given (continuous-valued) attribute is taken as the split-point of that attribute.</a:t>
            </a:r>
            <a:endParaRPr b="0" i="0" sz="2000" u="none">
              <a:solidFill>
                <a:schemeClr val="dk1"/>
              </a:solidFill>
              <a:latin typeface="Tahoma"/>
              <a:ea typeface="Tahoma"/>
              <a:cs typeface="Tahoma"/>
              <a:sym typeface="Tahoma"/>
            </a:endParaRPr>
          </a:p>
          <a:p>
            <a:pPr indent="-342900" lvl="0" marL="342900" rtl="0" algn="l">
              <a:lnSpc>
                <a:spcPct val="100000"/>
              </a:lnSpc>
              <a:spcBef>
                <a:spcPts val="400"/>
              </a:spcBef>
              <a:spcAft>
                <a:spcPts val="0"/>
              </a:spcAft>
              <a:buSzPts val="1200"/>
              <a:buNone/>
            </a:pPr>
            <a:r>
              <a:t/>
            </a:r>
            <a:endParaRPr b="0" i="0" sz="2000" u="none">
              <a:solidFill>
                <a:schemeClr val="dk1"/>
              </a:solidFill>
              <a:latin typeface="Tahoma"/>
              <a:ea typeface="Tahoma"/>
              <a:cs typeface="Tahoma"/>
              <a:sym typeface="Tahoma"/>
            </a:endParaRPr>
          </a:p>
          <a:p>
            <a:pPr indent="-342900" lvl="0" marL="342900" rtl="0" algn="l">
              <a:lnSpc>
                <a:spcPct val="10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Recall that for a possible split-point of </a:t>
            </a:r>
            <a:r>
              <a:rPr b="0" i="1" lang="en-US" sz="2000" u="none">
                <a:solidFill>
                  <a:schemeClr val="dk1"/>
                </a:solidFill>
                <a:latin typeface="Tahoma"/>
                <a:ea typeface="Tahoma"/>
                <a:cs typeface="Tahoma"/>
                <a:sym typeface="Tahoma"/>
              </a:rPr>
              <a:t>A</a:t>
            </a:r>
            <a:r>
              <a:rPr b="0" i="0" lang="en-US" sz="2000" u="none">
                <a:solidFill>
                  <a:schemeClr val="dk1"/>
                </a:solidFill>
                <a:latin typeface="Tahoma"/>
                <a:ea typeface="Tahoma"/>
                <a:cs typeface="Tahoma"/>
                <a:sym typeface="Tahoma"/>
              </a:rPr>
              <a:t>, </a:t>
            </a:r>
            <a:r>
              <a:rPr b="0" i="1" lang="en-US" sz="2000" u="none">
                <a:solidFill>
                  <a:schemeClr val="dk1"/>
                </a:solidFill>
                <a:latin typeface="Tahoma"/>
                <a:ea typeface="Tahoma"/>
                <a:cs typeface="Tahoma"/>
                <a:sym typeface="Tahoma"/>
              </a:rPr>
              <a:t>D</a:t>
            </a:r>
            <a:r>
              <a:rPr b="0" i="0" lang="en-US" sz="2000" u="none">
                <a:solidFill>
                  <a:schemeClr val="dk1"/>
                </a:solidFill>
                <a:latin typeface="Tahoma"/>
                <a:ea typeface="Tahoma"/>
                <a:cs typeface="Tahoma"/>
                <a:sym typeface="Tahoma"/>
              </a:rPr>
              <a:t>1 is the set of tuples in </a:t>
            </a:r>
            <a:r>
              <a:rPr b="0" i="1" lang="en-US" sz="2000" u="none">
                <a:solidFill>
                  <a:schemeClr val="dk1"/>
                </a:solidFill>
                <a:latin typeface="Tahoma"/>
                <a:ea typeface="Tahoma"/>
                <a:cs typeface="Tahoma"/>
                <a:sym typeface="Tahoma"/>
              </a:rPr>
              <a:t>D </a:t>
            </a:r>
            <a:r>
              <a:rPr b="0" i="0" lang="en-US" sz="2000" u="none">
                <a:solidFill>
                  <a:schemeClr val="dk1"/>
                </a:solidFill>
                <a:latin typeface="Tahoma"/>
                <a:ea typeface="Tahoma"/>
                <a:cs typeface="Tahoma"/>
                <a:sym typeface="Tahoma"/>
              </a:rPr>
              <a:t>satisfying </a:t>
            </a:r>
            <a:r>
              <a:rPr b="0" i="1" lang="en-US" sz="2000" u="none">
                <a:solidFill>
                  <a:schemeClr val="dk1"/>
                </a:solidFill>
                <a:latin typeface="Tahoma"/>
                <a:ea typeface="Tahoma"/>
                <a:cs typeface="Tahoma"/>
                <a:sym typeface="Tahoma"/>
              </a:rPr>
              <a:t>A </a:t>
            </a:r>
            <a:r>
              <a:rPr b="0" i="0" lang="en-US" sz="2000" u="none">
                <a:solidFill>
                  <a:schemeClr val="dk1"/>
                </a:solidFill>
                <a:latin typeface="Tahoma"/>
                <a:ea typeface="Tahoma"/>
                <a:cs typeface="Tahoma"/>
                <a:sym typeface="Tahoma"/>
              </a:rPr>
              <a:t> &lt;= </a:t>
            </a:r>
            <a:r>
              <a:rPr b="0" i="1" lang="en-US" sz="2000" u="none">
                <a:solidFill>
                  <a:schemeClr val="dk1"/>
                </a:solidFill>
                <a:latin typeface="Tahoma"/>
                <a:ea typeface="Tahoma"/>
                <a:cs typeface="Tahoma"/>
                <a:sym typeface="Tahoma"/>
              </a:rPr>
              <a:t>split point</a:t>
            </a:r>
            <a:r>
              <a:rPr b="0" i="0" lang="en-US" sz="2000" u="none">
                <a:solidFill>
                  <a:schemeClr val="dk1"/>
                </a:solidFill>
                <a:latin typeface="Tahoma"/>
                <a:ea typeface="Tahoma"/>
                <a:cs typeface="Tahoma"/>
                <a:sym typeface="Tahoma"/>
              </a:rPr>
              <a:t>, and </a:t>
            </a:r>
            <a:r>
              <a:rPr b="0" i="1" lang="en-US" sz="2000" u="none">
                <a:solidFill>
                  <a:schemeClr val="dk1"/>
                </a:solidFill>
                <a:latin typeface="Tahoma"/>
                <a:ea typeface="Tahoma"/>
                <a:cs typeface="Tahoma"/>
                <a:sym typeface="Tahoma"/>
              </a:rPr>
              <a:t>D</a:t>
            </a:r>
            <a:r>
              <a:rPr b="0" i="0" lang="en-US" sz="2000" u="none">
                <a:solidFill>
                  <a:schemeClr val="dk1"/>
                </a:solidFill>
                <a:latin typeface="Tahoma"/>
                <a:ea typeface="Tahoma"/>
                <a:cs typeface="Tahoma"/>
                <a:sym typeface="Tahoma"/>
              </a:rPr>
              <a:t>2 is the set of tuples in </a:t>
            </a:r>
            <a:r>
              <a:rPr b="0" i="1" lang="en-US" sz="2000" u="none">
                <a:solidFill>
                  <a:schemeClr val="dk1"/>
                </a:solidFill>
                <a:latin typeface="Tahoma"/>
                <a:ea typeface="Tahoma"/>
                <a:cs typeface="Tahoma"/>
                <a:sym typeface="Tahoma"/>
              </a:rPr>
              <a:t>D </a:t>
            </a:r>
            <a:r>
              <a:rPr b="0" i="0" lang="en-US" sz="2000" u="none">
                <a:solidFill>
                  <a:schemeClr val="dk1"/>
                </a:solidFill>
                <a:latin typeface="Tahoma"/>
                <a:ea typeface="Tahoma"/>
                <a:cs typeface="Tahoma"/>
                <a:sym typeface="Tahoma"/>
              </a:rPr>
              <a:t>satisfying </a:t>
            </a:r>
            <a:r>
              <a:rPr b="0" i="1" lang="en-US" sz="2000" u="none">
                <a:solidFill>
                  <a:schemeClr val="dk1"/>
                </a:solidFill>
                <a:latin typeface="Tahoma"/>
                <a:ea typeface="Tahoma"/>
                <a:cs typeface="Tahoma"/>
                <a:sym typeface="Tahoma"/>
              </a:rPr>
              <a:t>A </a:t>
            </a:r>
            <a:r>
              <a:rPr b="0" i="0" lang="en-US" sz="2000" u="none">
                <a:solidFill>
                  <a:schemeClr val="dk1"/>
                </a:solidFill>
                <a:latin typeface="Tahoma"/>
                <a:ea typeface="Tahoma"/>
                <a:cs typeface="Tahoma"/>
                <a:sym typeface="Tahoma"/>
              </a:rPr>
              <a:t>&gt; </a:t>
            </a:r>
            <a:r>
              <a:rPr b="0" i="1" lang="en-US" sz="2000" u="none">
                <a:solidFill>
                  <a:schemeClr val="dk1"/>
                </a:solidFill>
                <a:latin typeface="Tahoma"/>
                <a:ea typeface="Tahoma"/>
                <a:cs typeface="Tahoma"/>
                <a:sym typeface="Tahoma"/>
              </a:rPr>
              <a:t>split point</a:t>
            </a:r>
            <a:endParaRPr b="0" i="0" sz="2000" u="none">
              <a:solidFill>
                <a:schemeClr val="dk1"/>
              </a:solidFill>
              <a:latin typeface="Tahoma"/>
              <a:ea typeface="Tahoma"/>
              <a:cs typeface="Tahoma"/>
              <a:sym typeface="Tahoma"/>
            </a:endParaRPr>
          </a:p>
          <a:p>
            <a:pPr indent="0" lvl="0" marL="457200" rtl="0" algn="l">
              <a:lnSpc>
                <a:spcPct val="100000"/>
              </a:lnSpc>
              <a:spcBef>
                <a:spcPts val="400"/>
              </a:spcBef>
              <a:spcAft>
                <a:spcPts val="0"/>
              </a:spcAft>
              <a:buSzPts val="1080"/>
              <a:buNone/>
            </a:pPr>
            <a:r>
              <a:t/>
            </a:r>
            <a:endParaRPr sz="2000"/>
          </a:p>
          <a:p>
            <a:pPr indent="-342900" lvl="0" marL="342900" rtl="0" algn="l">
              <a:lnSpc>
                <a:spcPct val="100000"/>
              </a:lnSpc>
              <a:spcBef>
                <a:spcPts val="400"/>
              </a:spcBef>
              <a:spcAft>
                <a:spcPts val="0"/>
              </a:spcAft>
              <a:buSzPts val="2000"/>
              <a:buChar char="■"/>
            </a:pPr>
            <a:r>
              <a:rPr lang="en-US" sz="2000"/>
              <a:t>The attribute that maximizes the reduction in impurity (or, equivalently, has the minimum Gini index) is selected as the splitting attribute. This attribute and its split-point (for a continuous-valued splitting attribute) together form the splitting criterion.</a:t>
            </a:r>
            <a:endParaRPr sz="2000"/>
          </a:p>
          <a:p>
            <a:pPr indent="0" lvl="0" marL="457200" rtl="0" algn="l">
              <a:lnSpc>
                <a:spcPct val="100000"/>
              </a:lnSpc>
              <a:spcBef>
                <a:spcPts val="400"/>
              </a:spcBef>
              <a:spcAft>
                <a:spcPts val="0"/>
              </a:spcAft>
              <a:buSzPts val="1080"/>
              <a:buNone/>
            </a:pPr>
            <a:r>
              <a:t/>
            </a:r>
            <a:endParaRPr sz="20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05">
                                            <p:txEl>
                                              <p:pRg end="0" st="0"/>
                                            </p:txEl>
                                          </p:spTgt>
                                        </p:tgtEl>
                                        <p:attrNameLst>
                                          <p:attrName>style.visibility</p:attrName>
                                        </p:attrNameLst>
                                      </p:cBhvr>
                                      <p:to>
                                        <p:strVal val="visible"/>
                                      </p:to>
                                    </p:set>
                                    <p:anim calcmode="lin" valueType="num">
                                      <p:cBhvr additive="base">
                                        <p:cTn dur="500"/>
                                        <p:tgtEl>
                                          <p:spTgt spid="405">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05">
                                            <p:txEl>
                                              <p:pRg end="1" st="1"/>
                                            </p:txEl>
                                          </p:spTgt>
                                        </p:tgtEl>
                                        <p:attrNameLst>
                                          <p:attrName>style.visibility</p:attrName>
                                        </p:attrNameLst>
                                      </p:cBhvr>
                                      <p:to>
                                        <p:strVal val="visible"/>
                                      </p:to>
                                    </p:set>
                                    <p:anim calcmode="lin" valueType="num">
                                      <p:cBhvr additive="base">
                                        <p:cTn dur="500"/>
                                        <p:tgtEl>
                                          <p:spTgt spid="405">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05">
                                            <p:txEl>
                                              <p:pRg end="2" st="2"/>
                                            </p:txEl>
                                          </p:spTgt>
                                        </p:tgtEl>
                                        <p:attrNameLst>
                                          <p:attrName>style.visibility</p:attrName>
                                        </p:attrNameLst>
                                      </p:cBhvr>
                                      <p:to>
                                        <p:strVal val="visible"/>
                                      </p:to>
                                    </p:set>
                                    <p:anim calcmode="lin" valueType="num">
                                      <p:cBhvr additive="base">
                                        <p:cTn dur="500"/>
                                        <p:tgtEl>
                                          <p:spTgt spid="405">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05">
                                            <p:txEl>
                                              <p:pRg end="3" st="3"/>
                                            </p:txEl>
                                          </p:spTgt>
                                        </p:tgtEl>
                                        <p:attrNameLst>
                                          <p:attrName>style.visibility</p:attrName>
                                        </p:attrNameLst>
                                      </p:cBhvr>
                                      <p:to>
                                        <p:strVal val="visible"/>
                                      </p:to>
                                    </p:set>
                                    <p:anim calcmode="lin" valueType="num">
                                      <p:cBhvr additive="base">
                                        <p:cTn dur="500"/>
                                        <p:tgtEl>
                                          <p:spTgt spid="405">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05">
                                            <p:txEl>
                                              <p:pRg end="4" st="4"/>
                                            </p:txEl>
                                          </p:spTgt>
                                        </p:tgtEl>
                                        <p:attrNameLst>
                                          <p:attrName>style.visibility</p:attrName>
                                        </p:attrNameLst>
                                      </p:cBhvr>
                                      <p:to>
                                        <p:strVal val="visible"/>
                                      </p:to>
                                    </p:set>
                                    <p:anim calcmode="lin" valueType="num">
                                      <p:cBhvr additive="base">
                                        <p:cTn dur="500"/>
                                        <p:tgtEl>
                                          <p:spTgt spid="405">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05">
                                            <p:txEl>
                                              <p:pRg end="5" st="5"/>
                                            </p:txEl>
                                          </p:spTgt>
                                        </p:tgtEl>
                                        <p:attrNameLst>
                                          <p:attrName>style.visibility</p:attrName>
                                        </p:attrNameLst>
                                      </p:cBhvr>
                                      <p:to>
                                        <p:strVal val="visible"/>
                                      </p:to>
                                    </p:set>
                                    <p:anim calcmode="lin" valueType="num">
                                      <p:cBhvr additive="base">
                                        <p:cTn dur="500"/>
                                        <p:tgtEl>
                                          <p:spTgt spid="405">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05">
                                            <p:txEl>
                                              <p:pRg end="6" st="6"/>
                                            </p:txEl>
                                          </p:spTgt>
                                        </p:tgtEl>
                                        <p:attrNameLst>
                                          <p:attrName>style.visibility</p:attrName>
                                        </p:attrNameLst>
                                      </p:cBhvr>
                                      <p:to>
                                        <p:strVal val="visible"/>
                                      </p:to>
                                    </p:set>
                                    <p:anim calcmode="lin" valueType="num">
                                      <p:cBhvr additive="base">
                                        <p:cTn dur="500"/>
                                        <p:tgtEl>
                                          <p:spTgt spid="405">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05">
                                            <p:txEl>
                                              <p:pRg end="7" st="7"/>
                                            </p:txEl>
                                          </p:spTgt>
                                        </p:tgtEl>
                                        <p:attrNameLst>
                                          <p:attrName>style.visibility</p:attrName>
                                        </p:attrNameLst>
                                      </p:cBhvr>
                                      <p:to>
                                        <p:strVal val="visible"/>
                                      </p:to>
                                    </p:set>
                                    <p:anim calcmode="lin" valueType="num">
                                      <p:cBhvr additive="base">
                                        <p:cTn dur="500"/>
                                        <p:tgtEl>
                                          <p:spTgt spid="405">
                                            <p:txEl>
                                              <p:pRg end="7" st="7"/>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34"/>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cap="none" strike="noStrike">
                <a:solidFill>
                  <a:schemeClr val="dk1"/>
                </a:solidFill>
                <a:latin typeface="Tahoma"/>
                <a:ea typeface="Tahoma"/>
                <a:cs typeface="Tahoma"/>
                <a:sym typeface="Tahoma"/>
              </a:rPr>
              <a:t>‹#›</a:t>
            </a:fld>
            <a:endParaRPr b="0" i="0" sz="1400" u="none" cap="none" strike="noStrike">
              <a:solidFill>
                <a:srgbClr val="000000"/>
              </a:solidFill>
              <a:latin typeface="Arial"/>
              <a:ea typeface="Arial"/>
              <a:cs typeface="Arial"/>
              <a:sym typeface="Arial"/>
            </a:endParaRPr>
          </a:p>
        </p:txBody>
      </p:sp>
      <p:sp>
        <p:nvSpPr>
          <p:cNvPr id="412" name="Google Shape;412;p34"/>
          <p:cNvSpPr txBox="1"/>
          <p:nvPr>
            <p:ph type="title"/>
          </p:nvPr>
        </p:nvSpPr>
        <p:spPr>
          <a:xfrm>
            <a:off x="76200" y="369887"/>
            <a:ext cx="86313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ahoma"/>
              <a:buNone/>
            </a:pPr>
            <a:r>
              <a:rPr b="1" i="0" lang="en-US" sz="3200" u="none">
                <a:solidFill>
                  <a:schemeClr val="dk2"/>
                </a:solidFill>
                <a:latin typeface="Tahoma"/>
                <a:ea typeface="Tahoma"/>
                <a:cs typeface="Tahoma"/>
                <a:sym typeface="Tahoma"/>
              </a:rPr>
              <a:t>Gini index (Continuous-valued attribute)</a:t>
            </a:r>
            <a:endParaRPr b="1" i="0" sz="3200" u="none">
              <a:solidFill>
                <a:schemeClr val="dk2"/>
              </a:solidFill>
              <a:latin typeface="Tahoma"/>
              <a:ea typeface="Tahoma"/>
              <a:cs typeface="Tahoma"/>
              <a:sym typeface="Tahoma"/>
            </a:endParaRPr>
          </a:p>
        </p:txBody>
      </p:sp>
      <p:sp>
        <p:nvSpPr>
          <p:cNvPr id="413" name="Google Shape;413;p34"/>
          <p:cNvSpPr txBox="1"/>
          <p:nvPr>
            <p:ph idx="1" type="body"/>
          </p:nvPr>
        </p:nvSpPr>
        <p:spPr>
          <a:xfrm>
            <a:off x="239712" y="1219200"/>
            <a:ext cx="8904300" cy="51054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For continuous-valued attributes, each possible split-point must be considered. </a:t>
            </a:r>
            <a:endParaRPr b="0" i="0" sz="2000" u="none">
              <a:solidFill>
                <a:schemeClr val="dk1"/>
              </a:solidFill>
              <a:latin typeface="Tahoma"/>
              <a:ea typeface="Tahoma"/>
              <a:cs typeface="Tahoma"/>
              <a:sym typeface="Tahoma"/>
            </a:endParaRPr>
          </a:p>
          <a:p>
            <a:pPr indent="-342900" lvl="0" marL="342900" rtl="0" algn="l">
              <a:lnSpc>
                <a:spcPct val="10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The strategy is to take the midpoint between each pair of (sorted) adjacent values as a possible split-point. </a:t>
            </a:r>
            <a:endParaRPr b="0" i="0" sz="2000" u="none">
              <a:solidFill>
                <a:schemeClr val="dk1"/>
              </a:solidFill>
              <a:latin typeface="Tahoma"/>
              <a:ea typeface="Tahoma"/>
              <a:cs typeface="Tahoma"/>
              <a:sym typeface="Tahoma"/>
            </a:endParaRPr>
          </a:p>
          <a:p>
            <a:pPr indent="-342900" lvl="0" marL="342900" rtl="0" algn="l">
              <a:lnSpc>
                <a:spcPct val="10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The point giving the minimum Gini index for a given (continuous-valued) attribute is taken as the split-point of that attribute.</a:t>
            </a:r>
            <a:endParaRPr b="0" i="0" sz="2000" u="none">
              <a:solidFill>
                <a:schemeClr val="dk1"/>
              </a:solidFill>
              <a:latin typeface="Tahoma"/>
              <a:ea typeface="Tahoma"/>
              <a:cs typeface="Tahoma"/>
              <a:sym typeface="Tahoma"/>
            </a:endParaRPr>
          </a:p>
          <a:p>
            <a:pPr indent="-342900" lvl="0" marL="342900" rtl="0" algn="l">
              <a:lnSpc>
                <a:spcPct val="100000"/>
              </a:lnSpc>
              <a:spcBef>
                <a:spcPts val="400"/>
              </a:spcBef>
              <a:spcAft>
                <a:spcPts val="0"/>
              </a:spcAft>
              <a:buSzPts val="1200"/>
              <a:buNone/>
            </a:pPr>
            <a:r>
              <a:t/>
            </a:r>
            <a:endParaRPr b="0" i="0" sz="2000" u="none">
              <a:solidFill>
                <a:schemeClr val="dk1"/>
              </a:solidFill>
              <a:latin typeface="Tahoma"/>
              <a:ea typeface="Tahoma"/>
              <a:cs typeface="Tahoma"/>
              <a:sym typeface="Tahoma"/>
            </a:endParaRPr>
          </a:p>
          <a:p>
            <a:pPr indent="-342900" lvl="0" marL="342900" rtl="0" algn="l">
              <a:lnSpc>
                <a:spcPct val="10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Recall that for a possible split-point of </a:t>
            </a:r>
            <a:r>
              <a:rPr b="0" i="1" lang="en-US" sz="2000" u="none">
                <a:solidFill>
                  <a:schemeClr val="dk1"/>
                </a:solidFill>
                <a:latin typeface="Tahoma"/>
                <a:ea typeface="Tahoma"/>
                <a:cs typeface="Tahoma"/>
                <a:sym typeface="Tahoma"/>
              </a:rPr>
              <a:t>A</a:t>
            </a:r>
            <a:r>
              <a:rPr b="0" i="0" lang="en-US" sz="2000" u="none">
                <a:solidFill>
                  <a:schemeClr val="dk1"/>
                </a:solidFill>
                <a:latin typeface="Tahoma"/>
                <a:ea typeface="Tahoma"/>
                <a:cs typeface="Tahoma"/>
                <a:sym typeface="Tahoma"/>
              </a:rPr>
              <a:t>, </a:t>
            </a:r>
            <a:r>
              <a:rPr b="0" i="1" lang="en-US" sz="2000" u="none">
                <a:solidFill>
                  <a:schemeClr val="dk1"/>
                </a:solidFill>
                <a:latin typeface="Tahoma"/>
                <a:ea typeface="Tahoma"/>
                <a:cs typeface="Tahoma"/>
                <a:sym typeface="Tahoma"/>
              </a:rPr>
              <a:t>D</a:t>
            </a:r>
            <a:r>
              <a:rPr b="0" i="0" lang="en-US" sz="2000" u="none">
                <a:solidFill>
                  <a:schemeClr val="dk1"/>
                </a:solidFill>
                <a:latin typeface="Tahoma"/>
                <a:ea typeface="Tahoma"/>
                <a:cs typeface="Tahoma"/>
                <a:sym typeface="Tahoma"/>
              </a:rPr>
              <a:t>1 is the set of tuples in </a:t>
            </a:r>
            <a:r>
              <a:rPr b="0" i="1" lang="en-US" sz="2000" u="none">
                <a:solidFill>
                  <a:schemeClr val="dk1"/>
                </a:solidFill>
                <a:latin typeface="Tahoma"/>
                <a:ea typeface="Tahoma"/>
                <a:cs typeface="Tahoma"/>
                <a:sym typeface="Tahoma"/>
              </a:rPr>
              <a:t>D </a:t>
            </a:r>
            <a:r>
              <a:rPr b="0" i="0" lang="en-US" sz="2000" u="none">
                <a:solidFill>
                  <a:schemeClr val="dk1"/>
                </a:solidFill>
                <a:latin typeface="Tahoma"/>
                <a:ea typeface="Tahoma"/>
                <a:cs typeface="Tahoma"/>
                <a:sym typeface="Tahoma"/>
              </a:rPr>
              <a:t>satisfying </a:t>
            </a:r>
            <a:r>
              <a:rPr b="0" i="1" lang="en-US" sz="2000" u="none">
                <a:solidFill>
                  <a:schemeClr val="dk1"/>
                </a:solidFill>
                <a:latin typeface="Tahoma"/>
                <a:ea typeface="Tahoma"/>
                <a:cs typeface="Tahoma"/>
                <a:sym typeface="Tahoma"/>
              </a:rPr>
              <a:t>A </a:t>
            </a:r>
            <a:r>
              <a:rPr b="0" i="0" lang="en-US" sz="2000" u="none">
                <a:solidFill>
                  <a:schemeClr val="dk1"/>
                </a:solidFill>
                <a:latin typeface="Tahoma"/>
                <a:ea typeface="Tahoma"/>
                <a:cs typeface="Tahoma"/>
                <a:sym typeface="Tahoma"/>
              </a:rPr>
              <a:t> &lt;= </a:t>
            </a:r>
            <a:r>
              <a:rPr b="0" i="1" lang="en-US" sz="2000" u="none">
                <a:solidFill>
                  <a:schemeClr val="dk1"/>
                </a:solidFill>
                <a:latin typeface="Tahoma"/>
                <a:ea typeface="Tahoma"/>
                <a:cs typeface="Tahoma"/>
                <a:sym typeface="Tahoma"/>
              </a:rPr>
              <a:t>split point</a:t>
            </a:r>
            <a:r>
              <a:rPr b="0" i="0" lang="en-US" sz="2000" u="none">
                <a:solidFill>
                  <a:schemeClr val="dk1"/>
                </a:solidFill>
                <a:latin typeface="Tahoma"/>
                <a:ea typeface="Tahoma"/>
                <a:cs typeface="Tahoma"/>
                <a:sym typeface="Tahoma"/>
              </a:rPr>
              <a:t>, and </a:t>
            </a:r>
            <a:r>
              <a:rPr b="0" i="1" lang="en-US" sz="2000" u="none">
                <a:solidFill>
                  <a:schemeClr val="dk1"/>
                </a:solidFill>
                <a:latin typeface="Tahoma"/>
                <a:ea typeface="Tahoma"/>
                <a:cs typeface="Tahoma"/>
                <a:sym typeface="Tahoma"/>
              </a:rPr>
              <a:t>D</a:t>
            </a:r>
            <a:r>
              <a:rPr b="0" i="0" lang="en-US" sz="2000" u="none">
                <a:solidFill>
                  <a:schemeClr val="dk1"/>
                </a:solidFill>
                <a:latin typeface="Tahoma"/>
                <a:ea typeface="Tahoma"/>
                <a:cs typeface="Tahoma"/>
                <a:sym typeface="Tahoma"/>
              </a:rPr>
              <a:t>2 is the set of tuples in </a:t>
            </a:r>
            <a:r>
              <a:rPr b="0" i="1" lang="en-US" sz="2000" u="none">
                <a:solidFill>
                  <a:schemeClr val="dk1"/>
                </a:solidFill>
                <a:latin typeface="Tahoma"/>
                <a:ea typeface="Tahoma"/>
                <a:cs typeface="Tahoma"/>
                <a:sym typeface="Tahoma"/>
              </a:rPr>
              <a:t>D </a:t>
            </a:r>
            <a:r>
              <a:rPr b="0" i="0" lang="en-US" sz="2000" u="none">
                <a:solidFill>
                  <a:schemeClr val="dk1"/>
                </a:solidFill>
                <a:latin typeface="Tahoma"/>
                <a:ea typeface="Tahoma"/>
                <a:cs typeface="Tahoma"/>
                <a:sym typeface="Tahoma"/>
              </a:rPr>
              <a:t>satisfying </a:t>
            </a:r>
            <a:r>
              <a:rPr b="0" i="1" lang="en-US" sz="2000" u="none">
                <a:solidFill>
                  <a:schemeClr val="dk1"/>
                </a:solidFill>
                <a:latin typeface="Tahoma"/>
                <a:ea typeface="Tahoma"/>
                <a:cs typeface="Tahoma"/>
                <a:sym typeface="Tahoma"/>
              </a:rPr>
              <a:t>A </a:t>
            </a:r>
            <a:r>
              <a:rPr b="0" i="0" lang="en-US" sz="2000" u="none">
                <a:solidFill>
                  <a:schemeClr val="dk1"/>
                </a:solidFill>
                <a:latin typeface="Tahoma"/>
                <a:ea typeface="Tahoma"/>
                <a:cs typeface="Tahoma"/>
                <a:sym typeface="Tahoma"/>
              </a:rPr>
              <a:t>&gt; </a:t>
            </a:r>
            <a:r>
              <a:rPr b="0" i="1" lang="en-US" sz="2000" u="none">
                <a:solidFill>
                  <a:schemeClr val="dk1"/>
                </a:solidFill>
                <a:latin typeface="Tahoma"/>
                <a:ea typeface="Tahoma"/>
                <a:cs typeface="Tahoma"/>
                <a:sym typeface="Tahoma"/>
              </a:rPr>
              <a:t>split point</a:t>
            </a:r>
            <a:endParaRPr b="0" i="0" sz="2000" u="none">
              <a:solidFill>
                <a:schemeClr val="dk1"/>
              </a:solidFill>
              <a:latin typeface="Tahoma"/>
              <a:ea typeface="Tahoma"/>
              <a:cs typeface="Tahoma"/>
              <a:sym typeface="Tahoma"/>
            </a:endParaRPr>
          </a:p>
          <a:p>
            <a:pPr indent="0" lvl="0" marL="457200" rtl="0" algn="l">
              <a:lnSpc>
                <a:spcPct val="100000"/>
              </a:lnSpc>
              <a:spcBef>
                <a:spcPts val="400"/>
              </a:spcBef>
              <a:spcAft>
                <a:spcPts val="0"/>
              </a:spcAft>
              <a:buSzPts val="1080"/>
              <a:buNone/>
            </a:pPr>
            <a:r>
              <a:t/>
            </a:r>
            <a:endParaRPr sz="2000"/>
          </a:p>
          <a:p>
            <a:pPr indent="-342900" lvl="0" marL="342900" rtl="0" algn="l">
              <a:lnSpc>
                <a:spcPct val="100000"/>
              </a:lnSpc>
              <a:spcBef>
                <a:spcPts val="400"/>
              </a:spcBef>
              <a:spcAft>
                <a:spcPts val="0"/>
              </a:spcAft>
              <a:buSzPts val="2000"/>
              <a:buChar char="■"/>
            </a:pPr>
            <a:r>
              <a:rPr lang="en-US" sz="2000"/>
              <a:t>The attribute that maximizes the reduction in impurity (or, equivalently, has the minimum Gini index) is selected as the splitting attribute. This attribute and its split-point (for a continuous-valued splitting attribute) together form the splitting criterion.</a:t>
            </a:r>
            <a:endParaRPr sz="2000"/>
          </a:p>
          <a:p>
            <a:pPr indent="0" lvl="0" marL="457200" rtl="0" algn="l">
              <a:lnSpc>
                <a:spcPct val="100000"/>
              </a:lnSpc>
              <a:spcBef>
                <a:spcPts val="400"/>
              </a:spcBef>
              <a:spcAft>
                <a:spcPts val="0"/>
              </a:spcAft>
              <a:buSzPts val="1080"/>
              <a:buNone/>
            </a:pPr>
            <a:r>
              <a:t/>
            </a:r>
            <a:endParaRPr sz="2000"/>
          </a:p>
        </p:txBody>
      </p:sp>
    </p:spTree>
  </p:cSld>
  <p:clrMapOvr>
    <a:masterClrMapping/>
  </p:clrMapOvr>
  <p:transition>
    <p:zoom dir="o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13">
                                            <p:txEl>
                                              <p:pRg end="0" st="0"/>
                                            </p:txEl>
                                          </p:spTgt>
                                        </p:tgtEl>
                                        <p:attrNameLst>
                                          <p:attrName>style.visibility</p:attrName>
                                        </p:attrNameLst>
                                      </p:cBhvr>
                                      <p:to>
                                        <p:strVal val="visible"/>
                                      </p:to>
                                    </p:set>
                                    <p:anim calcmode="lin" valueType="num">
                                      <p:cBhvr additive="base">
                                        <p:cTn dur="500"/>
                                        <p:tgtEl>
                                          <p:spTgt spid="413">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13">
                                            <p:txEl>
                                              <p:pRg end="1" st="1"/>
                                            </p:txEl>
                                          </p:spTgt>
                                        </p:tgtEl>
                                        <p:attrNameLst>
                                          <p:attrName>style.visibility</p:attrName>
                                        </p:attrNameLst>
                                      </p:cBhvr>
                                      <p:to>
                                        <p:strVal val="visible"/>
                                      </p:to>
                                    </p:set>
                                    <p:anim calcmode="lin" valueType="num">
                                      <p:cBhvr additive="base">
                                        <p:cTn dur="500"/>
                                        <p:tgtEl>
                                          <p:spTgt spid="413">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13">
                                            <p:txEl>
                                              <p:pRg end="2" st="2"/>
                                            </p:txEl>
                                          </p:spTgt>
                                        </p:tgtEl>
                                        <p:attrNameLst>
                                          <p:attrName>style.visibility</p:attrName>
                                        </p:attrNameLst>
                                      </p:cBhvr>
                                      <p:to>
                                        <p:strVal val="visible"/>
                                      </p:to>
                                    </p:set>
                                    <p:anim calcmode="lin" valueType="num">
                                      <p:cBhvr additive="base">
                                        <p:cTn dur="500"/>
                                        <p:tgtEl>
                                          <p:spTgt spid="413">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13">
                                            <p:txEl>
                                              <p:pRg end="3" st="3"/>
                                            </p:txEl>
                                          </p:spTgt>
                                        </p:tgtEl>
                                        <p:attrNameLst>
                                          <p:attrName>style.visibility</p:attrName>
                                        </p:attrNameLst>
                                      </p:cBhvr>
                                      <p:to>
                                        <p:strVal val="visible"/>
                                      </p:to>
                                    </p:set>
                                    <p:anim calcmode="lin" valueType="num">
                                      <p:cBhvr additive="base">
                                        <p:cTn dur="500"/>
                                        <p:tgtEl>
                                          <p:spTgt spid="413">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13">
                                            <p:txEl>
                                              <p:pRg end="4" st="4"/>
                                            </p:txEl>
                                          </p:spTgt>
                                        </p:tgtEl>
                                        <p:attrNameLst>
                                          <p:attrName>style.visibility</p:attrName>
                                        </p:attrNameLst>
                                      </p:cBhvr>
                                      <p:to>
                                        <p:strVal val="visible"/>
                                      </p:to>
                                    </p:set>
                                    <p:anim calcmode="lin" valueType="num">
                                      <p:cBhvr additive="base">
                                        <p:cTn dur="500"/>
                                        <p:tgtEl>
                                          <p:spTgt spid="413">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13">
                                            <p:txEl>
                                              <p:pRg end="5" st="5"/>
                                            </p:txEl>
                                          </p:spTgt>
                                        </p:tgtEl>
                                        <p:attrNameLst>
                                          <p:attrName>style.visibility</p:attrName>
                                        </p:attrNameLst>
                                      </p:cBhvr>
                                      <p:to>
                                        <p:strVal val="visible"/>
                                      </p:to>
                                    </p:set>
                                    <p:anim calcmode="lin" valueType="num">
                                      <p:cBhvr additive="base">
                                        <p:cTn dur="500"/>
                                        <p:tgtEl>
                                          <p:spTgt spid="413">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13">
                                            <p:txEl>
                                              <p:pRg end="6" st="6"/>
                                            </p:txEl>
                                          </p:spTgt>
                                        </p:tgtEl>
                                        <p:attrNameLst>
                                          <p:attrName>style.visibility</p:attrName>
                                        </p:attrNameLst>
                                      </p:cBhvr>
                                      <p:to>
                                        <p:strVal val="visible"/>
                                      </p:to>
                                    </p:set>
                                    <p:anim calcmode="lin" valueType="num">
                                      <p:cBhvr additive="base">
                                        <p:cTn dur="500"/>
                                        <p:tgtEl>
                                          <p:spTgt spid="413">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13">
                                            <p:txEl>
                                              <p:pRg end="7" st="7"/>
                                            </p:txEl>
                                          </p:spTgt>
                                        </p:tgtEl>
                                        <p:attrNameLst>
                                          <p:attrName>style.visibility</p:attrName>
                                        </p:attrNameLst>
                                      </p:cBhvr>
                                      <p:to>
                                        <p:strVal val="visible"/>
                                      </p:to>
                                    </p:set>
                                    <p:anim calcmode="lin" valueType="num">
                                      <p:cBhvr additive="base">
                                        <p:cTn dur="500"/>
                                        <p:tgtEl>
                                          <p:spTgt spid="413">
                                            <p:txEl>
                                              <p:pRg end="7" st="7"/>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35"/>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cap="none" strike="noStrike">
                <a:solidFill>
                  <a:schemeClr val="dk1"/>
                </a:solidFill>
                <a:latin typeface="Tahoma"/>
                <a:ea typeface="Tahoma"/>
                <a:cs typeface="Tahoma"/>
                <a:sym typeface="Tahoma"/>
              </a:rPr>
              <a:t>‹#›</a:t>
            </a:fld>
            <a:endParaRPr b="0" i="0" sz="1400" u="none" cap="none" strike="noStrike">
              <a:solidFill>
                <a:srgbClr val="000000"/>
              </a:solidFill>
              <a:latin typeface="Arial"/>
              <a:ea typeface="Arial"/>
              <a:cs typeface="Arial"/>
              <a:sym typeface="Arial"/>
            </a:endParaRPr>
          </a:p>
        </p:txBody>
      </p:sp>
      <p:pic>
        <p:nvPicPr>
          <p:cNvPr id="419" name="Google Shape;419;p35"/>
          <p:cNvPicPr preferRelativeResize="0"/>
          <p:nvPr/>
        </p:nvPicPr>
        <p:blipFill rotWithShape="1">
          <a:blip r:embed="rId3">
            <a:alphaModFix/>
          </a:blip>
          <a:srcRect b="0" l="0" r="0" t="0"/>
          <a:stretch/>
        </p:blipFill>
        <p:spPr>
          <a:xfrm>
            <a:off x="25400" y="685800"/>
            <a:ext cx="8936037" cy="5600700"/>
          </a:xfrm>
          <a:prstGeom prst="rect">
            <a:avLst/>
          </a:prstGeom>
          <a:noFill/>
          <a:ln>
            <a:noFill/>
          </a:ln>
        </p:spPr>
      </p:pic>
      <p:sp>
        <p:nvSpPr>
          <p:cNvPr id="420" name="Google Shape;420;p35"/>
          <p:cNvSpPr txBox="1"/>
          <p:nvPr/>
        </p:nvSpPr>
        <p:spPr>
          <a:xfrm>
            <a:off x="369887" y="196850"/>
            <a:ext cx="8229600" cy="37465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2"/>
              </a:buClr>
              <a:buSzPts val="3200"/>
              <a:buFont typeface="Tahoma"/>
              <a:buNone/>
            </a:pPr>
            <a:r>
              <a:rPr b="1" i="0" lang="en-US" sz="3200" u="none" cap="none" strike="noStrike">
                <a:solidFill>
                  <a:schemeClr val="dk2"/>
                </a:solidFill>
                <a:latin typeface="Tahoma"/>
                <a:ea typeface="Tahoma"/>
                <a:cs typeface="Tahoma"/>
                <a:sym typeface="Tahoma"/>
              </a:rPr>
              <a:t>Example: Gini Index</a:t>
            </a:r>
            <a:endParaRPr b="0" i="0" sz="1400" u="none" cap="none" strike="noStrike">
              <a:solidFill>
                <a:srgbClr val="000000"/>
              </a:solidFill>
              <a:latin typeface="Arial"/>
              <a:ea typeface="Arial"/>
              <a:cs typeface="Arial"/>
              <a:sym typeface="Arial"/>
            </a:endParaRPr>
          </a:p>
        </p:txBody>
      </p:sp>
    </p:spTree>
  </p:cSld>
  <p:clrMapOvr>
    <a:masterClrMapping/>
  </p:clrMapOvr>
  <p:transition>
    <p:zoom dir="out"/>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36"/>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cap="none" strike="noStrike">
                <a:solidFill>
                  <a:schemeClr val="dk1"/>
                </a:solidFill>
                <a:latin typeface="Tahoma"/>
                <a:ea typeface="Tahoma"/>
                <a:cs typeface="Tahoma"/>
                <a:sym typeface="Tahoma"/>
              </a:rPr>
              <a:t>‹#›</a:t>
            </a:fld>
            <a:endParaRPr b="0" i="0" sz="1400" u="none" cap="none" strike="noStrike">
              <a:solidFill>
                <a:srgbClr val="000000"/>
              </a:solidFill>
              <a:latin typeface="Arial"/>
              <a:ea typeface="Arial"/>
              <a:cs typeface="Arial"/>
              <a:sym typeface="Arial"/>
            </a:endParaRPr>
          </a:p>
        </p:txBody>
      </p:sp>
      <p:sp>
        <p:nvSpPr>
          <p:cNvPr id="427" name="Google Shape;427;p36"/>
          <p:cNvSpPr txBox="1"/>
          <p:nvPr>
            <p:ph type="title"/>
          </p:nvPr>
        </p:nvSpPr>
        <p:spPr>
          <a:xfrm>
            <a:off x="304800" y="369887"/>
            <a:ext cx="8402637"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ahoma"/>
              <a:buNone/>
            </a:pPr>
            <a:r>
              <a:rPr b="1" i="0" lang="en-US" sz="3200" u="none">
                <a:solidFill>
                  <a:schemeClr val="dk2"/>
                </a:solidFill>
                <a:latin typeface="Tahoma"/>
                <a:ea typeface="Tahoma"/>
                <a:cs typeface="Tahoma"/>
                <a:sym typeface="Tahoma"/>
              </a:rPr>
              <a:t>Example: Gini index</a:t>
            </a:r>
            <a:endParaRPr b="1" i="0" sz="3200" u="none">
              <a:solidFill>
                <a:schemeClr val="dk2"/>
              </a:solidFill>
              <a:latin typeface="Tahoma"/>
              <a:ea typeface="Tahoma"/>
              <a:cs typeface="Tahoma"/>
              <a:sym typeface="Tahoma"/>
            </a:endParaRPr>
          </a:p>
        </p:txBody>
      </p:sp>
      <p:sp>
        <p:nvSpPr>
          <p:cNvPr id="428" name="Google Shape;428;p36"/>
          <p:cNvSpPr txBox="1"/>
          <p:nvPr>
            <p:ph idx="1" type="body"/>
          </p:nvPr>
        </p:nvSpPr>
        <p:spPr>
          <a:xfrm>
            <a:off x="238125" y="903287"/>
            <a:ext cx="8905800" cy="51054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Ex: </a:t>
            </a:r>
            <a:r>
              <a:rPr b="0" i="0" lang="en-US" sz="1800" u="none">
                <a:solidFill>
                  <a:schemeClr val="dk1"/>
                </a:solidFill>
                <a:latin typeface="Arial"/>
                <a:ea typeface="Arial"/>
                <a:cs typeface="Arial"/>
                <a:sym typeface="Arial"/>
              </a:rPr>
              <a:t>Let </a:t>
            </a:r>
            <a:r>
              <a:rPr b="0" i="1" lang="en-US" sz="1800" u="none">
                <a:solidFill>
                  <a:schemeClr val="dk1"/>
                </a:solidFill>
                <a:latin typeface="Arial"/>
                <a:ea typeface="Arial"/>
                <a:cs typeface="Arial"/>
                <a:sym typeface="Arial"/>
              </a:rPr>
              <a:t>D </a:t>
            </a:r>
            <a:r>
              <a:rPr b="0" i="0" lang="en-US" sz="1800" u="none">
                <a:solidFill>
                  <a:schemeClr val="dk1"/>
                </a:solidFill>
                <a:latin typeface="Arial"/>
                <a:ea typeface="Arial"/>
                <a:cs typeface="Arial"/>
                <a:sym typeface="Arial"/>
              </a:rPr>
              <a:t>be the training data where there are nine tuples belonging to the class </a:t>
            </a:r>
            <a:r>
              <a:rPr b="0" i="1" lang="en-US" sz="1800" u="none">
                <a:solidFill>
                  <a:schemeClr val="dk1"/>
                </a:solidFill>
                <a:latin typeface="Arial"/>
                <a:ea typeface="Arial"/>
                <a:cs typeface="Arial"/>
                <a:sym typeface="Arial"/>
              </a:rPr>
              <a:t>buys computer </a:t>
            </a:r>
            <a:r>
              <a:rPr b="0" i="0" lang="en-US" sz="1800" u="none">
                <a:solidFill>
                  <a:schemeClr val="dk1"/>
                </a:solidFill>
                <a:latin typeface="Arial"/>
                <a:ea typeface="Arial"/>
                <a:cs typeface="Arial"/>
                <a:sym typeface="Arial"/>
              </a:rPr>
              <a:t>= </a:t>
            </a:r>
            <a:r>
              <a:rPr b="0" i="1" lang="en-US" sz="1800" u="none">
                <a:solidFill>
                  <a:schemeClr val="dk1"/>
                </a:solidFill>
                <a:latin typeface="Arial"/>
                <a:ea typeface="Arial"/>
                <a:cs typeface="Arial"/>
                <a:sym typeface="Arial"/>
              </a:rPr>
              <a:t>yes </a:t>
            </a:r>
            <a:r>
              <a:rPr b="0" i="0" lang="en-US" sz="1800" u="none">
                <a:solidFill>
                  <a:schemeClr val="dk1"/>
                </a:solidFill>
                <a:latin typeface="Arial"/>
                <a:ea typeface="Arial"/>
                <a:cs typeface="Arial"/>
                <a:sym typeface="Arial"/>
              </a:rPr>
              <a:t>and the remaining five tuples belong to the class </a:t>
            </a:r>
            <a:r>
              <a:rPr b="0" i="1" lang="en-US" sz="1800" u="none">
                <a:solidFill>
                  <a:schemeClr val="dk1"/>
                </a:solidFill>
                <a:latin typeface="Arial"/>
                <a:ea typeface="Arial"/>
                <a:cs typeface="Arial"/>
                <a:sym typeface="Arial"/>
              </a:rPr>
              <a:t>buys computer </a:t>
            </a:r>
            <a:r>
              <a:rPr b="0" i="0" lang="en-US" sz="1800" u="none">
                <a:solidFill>
                  <a:schemeClr val="dk1"/>
                </a:solidFill>
                <a:latin typeface="Arial"/>
                <a:ea typeface="Arial"/>
                <a:cs typeface="Arial"/>
                <a:sym typeface="Arial"/>
              </a:rPr>
              <a:t>= </a:t>
            </a:r>
            <a:r>
              <a:rPr b="0" i="1" lang="en-US" sz="1800" u="none">
                <a:solidFill>
                  <a:schemeClr val="dk1"/>
                </a:solidFill>
                <a:latin typeface="Arial"/>
                <a:ea typeface="Arial"/>
                <a:cs typeface="Arial"/>
                <a:sym typeface="Arial"/>
              </a:rPr>
              <a:t>no</a:t>
            </a:r>
            <a:r>
              <a:rPr b="0" i="0" lang="en-US" sz="1800" u="none">
                <a:solidFill>
                  <a:schemeClr val="dk1"/>
                </a:solidFill>
                <a:latin typeface="Arial"/>
                <a:ea typeface="Arial"/>
                <a:cs typeface="Arial"/>
                <a:sym typeface="Arial"/>
              </a:rPr>
              <a:t>.</a:t>
            </a:r>
            <a:endParaRPr b="0" i="0" sz="1800" u="none">
              <a:solidFill>
                <a:schemeClr val="dk1"/>
              </a:solidFill>
              <a:latin typeface="Arial"/>
              <a:ea typeface="Arial"/>
              <a:cs typeface="Arial"/>
              <a:sym typeface="Arial"/>
            </a:endParaRPr>
          </a:p>
          <a:p>
            <a:pPr indent="-342900" lvl="0" marL="342900" rtl="0" algn="l">
              <a:lnSpc>
                <a:spcPct val="100000"/>
              </a:lnSpc>
              <a:spcBef>
                <a:spcPts val="360"/>
              </a:spcBef>
              <a:spcAft>
                <a:spcPts val="0"/>
              </a:spcAft>
              <a:buClr>
                <a:schemeClr val="folHlink"/>
              </a:buClr>
              <a:buSzPts val="1080"/>
              <a:buFont typeface="Noto Sans Symbols"/>
              <a:buChar char="■"/>
            </a:pPr>
            <a:r>
              <a:rPr b="0" i="0" lang="en-US" sz="1800" u="none">
                <a:solidFill>
                  <a:schemeClr val="dk1"/>
                </a:solidFill>
                <a:latin typeface="Arial"/>
                <a:ea typeface="Arial"/>
                <a:cs typeface="Arial"/>
                <a:sym typeface="Arial"/>
              </a:rPr>
              <a:t>A (root) node </a:t>
            </a:r>
            <a:r>
              <a:rPr b="0" i="1" lang="en-US" sz="1800" u="none">
                <a:solidFill>
                  <a:schemeClr val="dk1"/>
                </a:solidFill>
                <a:latin typeface="Arial"/>
                <a:ea typeface="Arial"/>
                <a:cs typeface="Arial"/>
                <a:sym typeface="Arial"/>
              </a:rPr>
              <a:t>N </a:t>
            </a:r>
            <a:r>
              <a:rPr b="0" i="0" lang="en-US" sz="1800" u="none">
                <a:solidFill>
                  <a:schemeClr val="dk1"/>
                </a:solidFill>
                <a:latin typeface="Arial"/>
                <a:ea typeface="Arial"/>
                <a:cs typeface="Arial"/>
                <a:sym typeface="Arial"/>
              </a:rPr>
              <a:t>is created for the tuples in </a:t>
            </a:r>
            <a:r>
              <a:rPr b="0" i="1" lang="en-US" sz="1800" u="none">
                <a:solidFill>
                  <a:schemeClr val="dk1"/>
                </a:solidFill>
                <a:latin typeface="Arial"/>
                <a:ea typeface="Arial"/>
                <a:cs typeface="Arial"/>
                <a:sym typeface="Arial"/>
              </a:rPr>
              <a:t>D</a:t>
            </a:r>
            <a:r>
              <a:rPr b="0" i="0" lang="en-US" sz="1800" u="none">
                <a:solidFill>
                  <a:schemeClr val="dk1"/>
                </a:solidFill>
                <a:latin typeface="Arial"/>
                <a:ea typeface="Arial"/>
                <a:cs typeface="Arial"/>
                <a:sym typeface="Arial"/>
              </a:rPr>
              <a:t>. We first compute the impurity of </a:t>
            </a:r>
            <a:r>
              <a:rPr b="0" i="1" lang="en-US" sz="1800" u="none">
                <a:solidFill>
                  <a:schemeClr val="dk1"/>
                </a:solidFill>
                <a:latin typeface="Arial"/>
                <a:ea typeface="Arial"/>
                <a:cs typeface="Arial"/>
                <a:sym typeface="Arial"/>
              </a:rPr>
              <a:t>D</a:t>
            </a:r>
            <a:r>
              <a:rPr b="0" i="0" lang="en-US" sz="1800" u="none">
                <a:solidFill>
                  <a:schemeClr val="dk1"/>
                </a:solidFill>
                <a:latin typeface="Arial"/>
                <a:ea typeface="Arial"/>
                <a:cs typeface="Arial"/>
                <a:sym typeface="Arial"/>
              </a:rPr>
              <a:t> as:</a:t>
            </a:r>
            <a:endParaRPr b="0" i="0" sz="1800" u="none">
              <a:solidFill>
                <a:schemeClr val="dk1"/>
              </a:solidFill>
              <a:latin typeface="Arial"/>
              <a:ea typeface="Arial"/>
              <a:cs typeface="Arial"/>
              <a:sym typeface="Arial"/>
            </a:endParaRPr>
          </a:p>
          <a:p>
            <a:pPr indent="-274320" lvl="0" marL="342900" rtl="0" algn="l">
              <a:lnSpc>
                <a:spcPct val="100000"/>
              </a:lnSpc>
              <a:spcBef>
                <a:spcPts val="360"/>
              </a:spcBef>
              <a:spcAft>
                <a:spcPts val="0"/>
              </a:spcAft>
              <a:buClr>
                <a:schemeClr val="folHlink"/>
              </a:buClr>
              <a:buSzPts val="1080"/>
              <a:buFont typeface="Noto Sans Symbols"/>
              <a:buNone/>
            </a:pPr>
            <a:r>
              <a:t/>
            </a:r>
            <a:endParaRPr b="0" i="0" sz="1800" u="none">
              <a:solidFill>
                <a:schemeClr val="dk1"/>
              </a:solidFill>
              <a:latin typeface="Arial"/>
              <a:ea typeface="Arial"/>
              <a:cs typeface="Arial"/>
              <a:sym typeface="Arial"/>
            </a:endParaRPr>
          </a:p>
          <a:p>
            <a:pPr indent="-342900" lvl="0" marL="342900" rtl="0" algn="l">
              <a:lnSpc>
                <a:spcPct val="100000"/>
              </a:lnSpc>
              <a:spcBef>
                <a:spcPts val="360"/>
              </a:spcBef>
              <a:spcAft>
                <a:spcPts val="0"/>
              </a:spcAft>
              <a:buClr>
                <a:schemeClr val="folHlink"/>
              </a:buClr>
              <a:buSzPts val="1080"/>
              <a:buFont typeface="Noto Sans Symbols"/>
              <a:buChar char="■"/>
            </a:pPr>
            <a:r>
              <a:rPr b="0" i="0" lang="en-US" sz="1800" u="none">
                <a:solidFill>
                  <a:schemeClr val="dk1"/>
                </a:solidFill>
                <a:latin typeface="Arial"/>
                <a:ea typeface="Arial"/>
                <a:cs typeface="Arial"/>
                <a:sym typeface="Arial"/>
              </a:rPr>
              <a:t>To find the splitting criterion for the tuples in </a:t>
            </a:r>
            <a:r>
              <a:rPr b="0" i="1" lang="en-US" sz="1800" u="none">
                <a:solidFill>
                  <a:schemeClr val="dk1"/>
                </a:solidFill>
                <a:latin typeface="Arial"/>
                <a:ea typeface="Arial"/>
                <a:cs typeface="Arial"/>
                <a:sym typeface="Arial"/>
              </a:rPr>
              <a:t>D</a:t>
            </a:r>
            <a:r>
              <a:rPr b="0" i="0" lang="en-US" sz="1800" u="none">
                <a:solidFill>
                  <a:schemeClr val="dk1"/>
                </a:solidFill>
                <a:latin typeface="Arial"/>
                <a:ea typeface="Arial"/>
                <a:cs typeface="Arial"/>
                <a:sym typeface="Arial"/>
              </a:rPr>
              <a:t>, we need to compute the Gini index        for each attribute.</a:t>
            </a:r>
            <a:endParaRPr b="0" i="0" sz="1800" u="none">
              <a:solidFill>
                <a:schemeClr val="dk1"/>
              </a:solidFill>
              <a:latin typeface="Arial"/>
              <a:ea typeface="Arial"/>
              <a:cs typeface="Arial"/>
              <a:sym typeface="Arial"/>
            </a:endParaRPr>
          </a:p>
          <a:p>
            <a:pPr indent="-342900" lvl="0" marL="342900" rtl="0" algn="l">
              <a:lnSpc>
                <a:spcPct val="100000"/>
              </a:lnSpc>
              <a:spcBef>
                <a:spcPts val="360"/>
              </a:spcBef>
              <a:spcAft>
                <a:spcPts val="0"/>
              </a:spcAft>
              <a:buClr>
                <a:schemeClr val="folHlink"/>
              </a:buClr>
              <a:buSzPts val="1080"/>
              <a:buFont typeface="Noto Sans Symbols"/>
              <a:buChar char="■"/>
            </a:pPr>
            <a:r>
              <a:rPr b="0" i="0" lang="en-US" sz="1800" u="none">
                <a:solidFill>
                  <a:schemeClr val="dk1"/>
                </a:solidFill>
                <a:latin typeface="Arial"/>
                <a:ea typeface="Arial"/>
                <a:cs typeface="Arial"/>
                <a:sym typeface="Arial"/>
              </a:rPr>
              <a:t>Let’s start with the attribute </a:t>
            </a:r>
            <a:r>
              <a:rPr b="0" i="1" lang="en-US" sz="1800" u="none">
                <a:solidFill>
                  <a:schemeClr val="dk1"/>
                </a:solidFill>
                <a:latin typeface="Arial"/>
                <a:ea typeface="Arial"/>
                <a:cs typeface="Arial"/>
                <a:sym typeface="Arial"/>
              </a:rPr>
              <a:t>income </a:t>
            </a:r>
            <a:r>
              <a:rPr b="0" i="0" lang="en-US" sz="1800" u="none">
                <a:solidFill>
                  <a:schemeClr val="dk1"/>
                </a:solidFill>
                <a:latin typeface="Arial"/>
                <a:ea typeface="Arial"/>
                <a:cs typeface="Arial"/>
                <a:sym typeface="Arial"/>
              </a:rPr>
              <a:t>and and Consider the subset {</a:t>
            </a:r>
            <a:r>
              <a:rPr b="0" i="1" lang="en-US" sz="1800" u="none">
                <a:solidFill>
                  <a:schemeClr val="dk1"/>
                </a:solidFill>
                <a:latin typeface="Arial"/>
                <a:ea typeface="Arial"/>
                <a:cs typeface="Arial"/>
                <a:sym typeface="Arial"/>
              </a:rPr>
              <a:t>low, medium</a:t>
            </a:r>
            <a:r>
              <a:rPr b="0" i="0" lang="en-US" sz="1800" u="none">
                <a:solidFill>
                  <a:schemeClr val="dk1"/>
                </a:solidFill>
                <a:latin typeface="Arial"/>
                <a:ea typeface="Arial"/>
                <a:cs typeface="Arial"/>
                <a:sym typeface="Arial"/>
              </a:rPr>
              <a:t>}. This would result in 10 tuples in partition </a:t>
            </a:r>
            <a:r>
              <a:rPr b="0" i="1" lang="en-US" sz="1800" u="none">
                <a:solidFill>
                  <a:schemeClr val="dk1"/>
                </a:solidFill>
                <a:latin typeface="Arial"/>
                <a:ea typeface="Arial"/>
                <a:cs typeface="Arial"/>
                <a:sym typeface="Arial"/>
              </a:rPr>
              <a:t>D</a:t>
            </a:r>
            <a:r>
              <a:rPr b="0" baseline="-25000" i="0" lang="en-US" sz="1800" u="none">
                <a:solidFill>
                  <a:schemeClr val="dk1"/>
                </a:solidFill>
                <a:latin typeface="Arial"/>
                <a:ea typeface="Arial"/>
                <a:cs typeface="Arial"/>
                <a:sym typeface="Arial"/>
              </a:rPr>
              <a:t>1</a:t>
            </a:r>
            <a:r>
              <a:rPr b="0" i="0" lang="en-US" sz="1800" u="none">
                <a:solidFill>
                  <a:schemeClr val="dk1"/>
                </a:solidFill>
                <a:latin typeface="Arial"/>
                <a:ea typeface="Arial"/>
                <a:cs typeface="Arial"/>
                <a:sym typeface="Arial"/>
              </a:rPr>
              <a:t> satisfying the condition “</a:t>
            </a:r>
            <a:r>
              <a:rPr b="0" i="1" lang="en-US" sz="1800" u="none">
                <a:solidFill>
                  <a:schemeClr val="dk1"/>
                </a:solidFill>
                <a:latin typeface="Arial"/>
                <a:ea typeface="Arial"/>
                <a:cs typeface="Arial"/>
                <a:sym typeface="Arial"/>
              </a:rPr>
              <a:t>income </a:t>
            </a:r>
            <a:r>
              <a:rPr b="0" i="1" lang="en-US" sz="1800" u="none">
                <a:solidFill>
                  <a:schemeClr val="dk1"/>
                </a:solidFill>
                <a:latin typeface="Tahoma"/>
                <a:ea typeface="Tahoma"/>
                <a:cs typeface="Tahoma"/>
                <a:sym typeface="Tahoma"/>
              </a:rPr>
              <a:t>Є {l</a:t>
            </a:r>
            <a:r>
              <a:rPr b="0" i="1" lang="en-US" sz="1800" u="none">
                <a:solidFill>
                  <a:schemeClr val="dk1"/>
                </a:solidFill>
                <a:latin typeface="Arial"/>
                <a:ea typeface="Arial"/>
                <a:cs typeface="Arial"/>
                <a:sym typeface="Arial"/>
              </a:rPr>
              <a:t>ow, medium}</a:t>
            </a:r>
            <a:r>
              <a:rPr b="0" i="0" lang="en-US" sz="1800" u="none">
                <a:solidFill>
                  <a:schemeClr val="dk1"/>
                </a:solidFill>
                <a:latin typeface="Arial"/>
                <a:ea typeface="Arial"/>
                <a:cs typeface="Arial"/>
                <a:sym typeface="Arial"/>
              </a:rPr>
              <a:t>.” The remaining four tuples of </a:t>
            </a:r>
            <a:r>
              <a:rPr b="0" i="1" lang="en-US" sz="1800" u="none">
                <a:solidFill>
                  <a:schemeClr val="dk1"/>
                </a:solidFill>
                <a:latin typeface="Arial"/>
                <a:ea typeface="Arial"/>
                <a:cs typeface="Arial"/>
                <a:sym typeface="Arial"/>
              </a:rPr>
              <a:t>D </a:t>
            </a:r>
            <a:r>
              <a:rPr b="0" i="0" lang="en-US" sz="1800" u="none">
                <a:solidFill>
                  <a:schemeClr val="dk1"/>
                </a:solidFill>
                <a:latin typeface="Arial"/>
                <a:ea typeface="Arial"/>
                <a:cs typeface="Arial"/>
                <a:sym typeface="Arial"/>
              </a:rPr>
              <a:t>would be assigned to partition </a:t>
            </a:r>
            <a:r>
              <a:rPr b="0" i="1" lang="en-US" sz="1800" u="none">
                <a:solidFill>
                  <a:schemeClr val="dk1"/>
                </a:solidFill>
                <a:latin typeface="Arial"/>
                <a:ea typeface="Arial"/>
                <a:cs typeface="Arial"/>
                <a:sym typeface="Arial"/>
              </a:rPr>
              <a:t>D</a:t>
            </a:r>
            <a:r>
              <a:rPr b="0" baseline="-25000" i="0" lang="en-US" sz="1800" u="none">
                <a:solidFill>
                  <a:schemeClr val="dk1"/>
                </a:solidFill>
                <a:latin typeface="Arial"/>
                <a:ea typeface="Arial"/>
                <a:cs typeface="Arial"/>
                <a:sym typeface="Arial"/>
              </a:rPr>
              <a:t>2</a:t>
            </a:r>
            <a:r>
              <a:rPr b="0" i="0" lang="en-US" sz="1800" u="none">
                <a:solidFill>
                  <a:schemeClr val="dk1"/>
                </a:solidFill>
                <a:latin typeface="Arial"/>
                <a:ea typeface="Arial"/>
                <a:cs typeface="Arial"/>
                <a:sym typeface="Arial"/>
              </a:rPr>
              <a:t>.</a:t>
            </a:r>
            <a:endParaRPr b="0" i="0" sz="1800" u="none">
              <a:solidFill>
                <a:schemeClr val="dk1"/>
              </a:solidFill>
              <a:latin typeface="Arial"/>
              <a:ea typeface="Arial"/>
              <a:cs typeface="Arial"/>
              <a:sym typeface="Arial"/>
            </a:endParaRPr>
          </a:p>
          <a:p>
            <a:pPr indent="-342900" lvl="0" marL="342900" rtl="0" algn="l">
              <a:lnSpc>
                <a:spcPct val="100000"/>
              </a:lnSpc>
              <a:spcBef>
                <a:spcPts val="360"/>
              </a:spcBef>
              <a:spcAft>
                <a:spcPts val="0"/>
              </a:spcAft>
              <a:buClr>
                <a:schemeClr val="folHlink"/>
              </a:buClr>
              <a:buSzPts val="1080"/>
              <a:buFont typeface="Noto Sans Symbols"/>
              <a:buChar char="■"/>
            </a:pPr>
            <a:r>
              <a:rPr b="0" i="0" lang="en-US" sz="1800" u="none">
                <a:solidFill>
                  <a:schemeClr val="dk1"/>
                </a:solidFill>
                <a:latin typeface="Arial"/>
                <a:ea typeface="Arial"/>
                <a:cs typeface="Arial"/>
                <a:sym typeface="Arial"/>
              </a:rPr>
              <a:t>The Gini index value computed based on this partitioning is</a:t>
            </a:r>
            <a:endParaRPr b="0" i="0" sz="1800" u="none">
              <a:solidFill>
                <a:schemeClr val="dk1"/>
              </a:solidFill>
              <a:latin typeface="Arial"/>
              <a:ea typeface="Arial"/>
              <a:cs typeface="Arial"/>
              <a:sym typeface="Arial"/>
            </a:endParaRPr>
          </a:p>
        </p:txBody>
      </p:sp>
      <p:pic>
        <p:nvPicPr>
          <p:cNvPr id="429" name="Google Shape;429;p36"/>
          <p:cNvPicPr preferRelativeResize="0"/>
          <p:nvPr/>
        </p:nvPicPr>
        <p:blipFill rotWithShape="1">
          <a:blip r:embed="rId3">
            <a:alphaModFix/>
          </a:blip>
          <a:srcRect b="0" l="0" r="0" t="0"/>
          <a:stretch/>
        </p:blipFill>
        <p:spPr>
          <a:xfrm>
            <a:off x="1143000" y="2157400"/>
            <a:ext cx="2659673" cy="609600"/>
          </a:xfrm>
          <a:prstGeom prst="rect">
            <a:avLst/>
          </a:prstGeom>
          <a:noFill/>
          <a:ln>
            <a:noFill/>
          </a:ln>
        </p:spPr>
      </p:pic>
      <p:pic>
        <p:nvPicPr>
          <p:cNvPr id="430" name="Google Shape;430;p36"/>
          <p:cNvPicPr preferRelativeResize="0"/>
          <p:nvPr/>
        </p:nvPicPr>
        <p:blipFill rotWithShape="1">
          <a:blip r:embed="rId4">
            <a:alphaModFix/>
          </a:blip>
          <a:srcRect b="0" l="0" r="0" t="0"/>
          <a:stretch/>
        </p:blipFill>
        <p:spPr>
          <a:xfrm>
            <a:off x="238125" y="4551351"/>
            <a:ext cx="5148252" cy="1801150"/>
          </a:xfrm>
          <a:prstGeom prst="rect">
            <a:avLst/>
          </a:prstGeom>
          <a:noFill/>
          <a:ln>
            <a:noFill/>
          </a:ln>
        </p:spPr>
      </p:pic>
      <p:sp>
        <p:nvSpPr>
          <p:cNvPr id="431" name="Google Shape;431;p36"/>
          <p:cNvSpPr txBox="1"/>
          <p:nvPr/>
        </p:nvSpPr>
        <p:spPr>
          <a:xfrm>
            <a:off x="6143625" y="4648200"/>
            <a:ext cx="3581400" cy="4000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  Gini</a:t>
            </a:r>
            <a:r>
              <a:rPr b="0" baseline="-25000" i="0" lang="en-US" sz="1800" u="none" cap="none" strike="noStrike">
                <a:solidFill>
                  <a:schemeClr val="dk1"/>
                </a:solidFill>
                <a:latin typeface="Tahoma"/>
                <a:ea typeface="Tahoma"/>
                <a:cs typeface="Tahoma"/>
                <a:sym typeface="Tahoma"/>
              </a:rPr>
              <a:t>income Є (low,high</a:t>
            </a:r>
            <a:r>
              <a:rPr b="0" baseline="-25000" i="0" lang="en-US" sz="2000" u="none" cap="none" strike="noStrike">
                <a:solidFill>
                  <a:schemeClr val="dk1"/>
                </a:solidFill>
                <a:latin typeface="Tahoma"/>
                <a:ea typeface="Tahoma"/>
                <a:cs typeface="Tahoma"/>
                <a:sym typeface="Tahoma"/>
              </a:rPr>
              <a:t>}</a:t>
            </a:r>
            <a:r>
              <a:rPr b="0" baseline="30000" i="0" lang="en-US" sz="2000" u="none" cap="none" strike="noStrike">
                <a:solidFill>
                  <a:schemeClr val="dk1"/>
                </a:solidFill>
                <a:latin typeface="Tahoma"/>
                <a:ea typeface="Tahoma"/>
                <a:cs typeface="Tahoma"/>
                <a:sym typeface="Tahoma"/>
              </a:rPr>
              <a:t>(D) =</a:t>
            </a:r>
            <a:endParaRPr b="0" i="0" sz="1400" u="none" cap="none" strike="noStrike">
              <a:solidFill>
                <a:srgbClr val="000000"/>
              </a:solidFill>
              <a:latin typeface="Arial"/>
              <a:ea typeface="Arial"/>
              <a:cs typeface="Arial"/>
              <a:sym typeface="Arial"/>
            </a:endParaRPr>
          </a:p>
        </p:txBody>
      </p:sp>
      <p:sp>
        <p:nvSpPr>
          <p:cNvPr id="432" name="Google Shape;432;p36"/>
          <p:cNvSpPr txBox="1"/>
          <p:nvPr/>
        </p:nvSpPr>
        <p:spPr>
          <a:xfrm>
            <a:off x="6172200" y="5257800"/>
            <a:ext cx="3581400" cy="4000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Gini</a:t>
            </a:r>
            <a:r>
              <a:rPr b="0" baseline="-25000" i="0" lang="en-US" sz="1800" u="none" cap="none" strike="noStrike">
                <a:solidFill>
                  <a:schemeClr val="dk1"/>
                </a:solidFill>
                <a:latin typeface="Tahoma"/>
                <a:ea typeface="Tahoma"/>
                <a:cs typeface="Tahoma"/>
                <a:sym typeface="Tahoma"/>
              </a:rPr>
              <a:t>income Є (medium,high</a:t>
            </a:r>
            <a:r>
              <a:rPr b="0" baseline="-25000" i="0" lang="en-US" sz="2000" u="none" cap="none" strike="noStrike">
                <a:solidFill>
                  <a:schemeClr val="dk1"/>
                </a:solidFill>
                <a:latin typeface="Tahoma"/>
                <a:ea typeface="Tahoma"/>
                <a:cs typeface="Tahoma"/>
                <a:sym typeface="Tahoma"/>
              </a:rPr>
              <a:t>}</a:t>
            </a:r>
            <a:r>
              <a:rPr b="0" baseline="30000" i="0" lang="en-US" sz="2000" u="none" cap="none" strike="noStrike">
                <a:solidFill>
                  <a:schemeClr val="dk1"/>
                </a:solidFill>
                <a:latin typeface="Tahoma"/>
                <a:ea typeface="Tahoma"/>
                <a:cs typeface="Tahoma"/>
                <a:sym typeface="Tahoma"/>
              </a:rPr>
              <a:t>(D) =</a:t>
            </a:r>
            <a:endParaRPr b="0" i="0" sz="1400" u="none" cap="none" strike="noStrike">
              <a:solidFill>
                <a:srgbClr val="000000"/>
              </a:solidFill>
              <a:latin typeface="Arial"/>
              <a:ea typeface="Arial"/>
              <a:cs typeface="Arial"/>
              <a:sym typeface="Arial"/>
            </a:endParaRPr>
          </a:p>
        </p:txBody>
      </p:sp>
      <p:sp>
        <p:nvSpPr>
          <p:cNvPr id="433" name="Google Shape;433;p36"/>
          <p:cNvSpPr txBox="1"/>
          <p:nvPr/>
        </p:nvSpPr>
        <p:spPr>
          <a:xfrm>
            <a:off x="304800" y="6226175"/>
            <a:ext cx="8839200" cy="64650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Therefore, the best binary split for attribute </a:t>
            </a:r>
            <a:r>
              <a:rPr b="0" i="1" lang="en-US" sz="1800" u="none" cap="none" strike="noStrike">
                <a:solidFill>
                  <a:schemeClr val="dk1"/>
                </a:solidFill>
                <a:latin typeface="Arial"/>
                <a:ea typeface="Arial"/>
                <a:cs typeface="Arial"/>
                <a:sym typeface="Arial"/>
              </a:rPr>
              <a:t>income </a:t>
            </a:r>
            <a:r>
              <a:rPr b="0" i="0" lang="en-US" sz="1800" u="none" cap="none" strike="noStrike">
                <a:solidFill>
                  <a:schemeClr val="dk1"/>
                </a:solidFill>
                <a:latin typeface="Arial"/>
                <a:ea typeface="Arial"/>
                <a:cs typeface="Arial"/>
                <a:sym typeface="Arial"/>
              </a:rPr>
              <a:t>is on {</a:t>
            </a:r>
            <a:r>
              <a:rPr b="0" i="1" lang="en-US" sz="1800" u="none" cap="none" strike="noStrike">
                <a:solidFill>
                  <a:schemeClr val="dk1"/>
                </a:solidFill>
                <a:latin typeface="Arial"/>
                <a:ea typeface="Arial"/>
                <a:cs typeface="Arial"/>
                <a:sym typeface="Arial"/>
              </a:rPr>
              <a:t>low, medium} or {high} </a:t>
            </a:r>
            <a:r>
              <a:rPr b="0" i="0" lang="en-US" sz="1800" u="none" cap="none" strike="noStrike">
                <a:solidFill>
                  <a:schemeClr val="dk1"/>
                </a:solidFill>
                <a:latin typeface="Arial"/>
                <a:ea typeface="Arial"/>
                <a:cs typeface="Arial"/>
                <a:sym typeface="Arial"/>
              </a:rPr>
              <a:t>because it minimizes the Gini index.</a:t>
            </a:r>
            <a:endParaRPr b="0" i="0" sz="1400" u="none" cap="none" strike="noStrike">
              <a:solidFill>
                <a:srgbClr val="000000"/>
              </a:solidFill>
              <a:latin typeface="Arial"/>
              <a:ea typeface="Arial"/>
              <a:cs typeface="Arial"/>
              <a:sym typeface="Arial"/>
            </a:endParaRPr>
          </a:p>
        </p:txBody>
      </p:sp>
      <p:sp>
        <p:nvSpPr>
          <p:cNvPr id="434" name="Google Shape;434;p36"/>
          <p:cNvSpPr txBox="1"/>
          <p:nvPr/>
        </p:nvSpPr>
        <p:spPr>
          <a:xfrm>
            <a:off x="8493250" y="5181550"/>
            <a:ext cx="978600" cy="431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Tahoma"/>
                <a:ea typeface="Tahoma"/>
                <a:cs typeface="Tahoma"/>
                <a:sym typeface="Tahoma"/>
              </a:rPr>
              <a:t>0.450</a:t>
            </a:r>
            <a:endParaRPr b="0" i="0" sz="1600" u="none" cap="none" strike="noStrike">
              <a:solidFill>
                <a:srgbClr val="000000"/>
              </a:solidFill>
              <a:latin typeface="Tahoma"/>
              <a:ea typeface="Tahoma"/>
              <a:cs typeface="Tahoma"/>
              <a:sym typeface="Tahoma"/>
            </a:endParaRPr>
          </a:p>
        </p:txBody>
      </p:sp>
      <p:sp>
        <p:nvSpPr>
          <p:cNvPr id="435" name="Google Shape;435;p36"/>
          <p:cNvSpPr txBox="1"/>
          <p:nvPr/>
        </p:nvSpPr>
        <p:spPr>
          <a:xfrm>
            <a:off x="8340850" y="4571950"/>
            <a:ext cx="666900" cy="415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rgbClr val="000000"/>
                </a:solidFill>
                <a:latin typeface="Tahoma"/>
                <a:ea typeface="Tahoma"/>
                <a:cs typeface="Tahoma"/>
                <a:sym typeface="Tahoma"/>
              </a:rPr>
              <a:t>0.458</a:t>
            </a:r>
            <a:endParaRPr b="0" i="0" sz="1500" u="none" cap="none" strike="noStrike">
              <a:solidFill>
                <a:srgbClr val="000000"/>
              </a:solidFill>
              <a:latin typeface="Tahoma"/>
              <a:ea typeface="Tahoma"/>
              <a:cs typeface="Tahoma"/>
              <a:sym typeface="Tahoma"/>
            </a:endParaRPr>
          </a:p>
        </p:txBody>
      </p:sp>
    </p:spTree>
  </p:cSld>
  <p:clrMapOvr>
    <a:masterClrMapping/>
  </p:clrMapOvr>
  <p:transition>
    <p:zoom dir="o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1"/>
                                        </p:tgtEl>
                                        <p:attrNameLst>
                                          <p:attrName>style.visibility</p:attrName>
                                        </p:attrNameLst>
                                      </p:cBhvr>
                                      <p:to>
                                        <p:strVal val="visible"/>
                                      </p:to>
                                    </p:set>
                                    <p:animEffect filter="fade" transition="in">
                                      <p:cBhvr>
                                        <p:cTn dur="1000"/>
                                        <p:tgtEl>
                                          <p:spTgt spid="43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5"/>
                                        </p:tgtEl>
                                        <p:attrNameLst>
                                          <p:attrName>style.visibility</p:attrName>
                                        </p:attrNameLst>
                                      </p:cBhvr>
                                      <p:to>
                                        <p:strVal val="visible"/>
                                      </p:to>
                                    </p:set>
                                    <p:animEffect filter="fade" transition="in">
                                      <p:cBhvr>
                                        <p:cTn dur="1000"/>
                                        <p:tgtEl>
                                          <p:spTgt spid="43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2"/>
                                        </p:tgtEl>
                                        <p:attrNameLst>
                                          <p:attrName>style.visibility</p:attrName>
                                        </p:attrNameLst>
                                      </p:cBhvr>
                                      <p:to>
                                        <p:strVal val="visible"/>
                                      </p:to>
                                    </p:set>
                                    <p:animEffect filter="fade" transition="in">
                                      <p:cBhvr>
                                        <p:cTn dur="1000"/>
                                        <p:tgtEl>
                                          <p:spTgt spid="43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4"/>
                                        </p:tgtEl>
                                        <p:attrNameLst>
                                          <p:attrName>style.visibility</p:attrName>
                                        </p:attrNameLst>
                                      </p:cBhvr>
                                      <p:to>
                                        <p:strVal val="visible"/>
                                      </p:to>
                                    </p:set>
                                    <p:animEffect filter="fade" transition="in">
                                      <p:cBhvr>
                                        <p:cTn dur="1000"/>
                                        <p:tgtEl>
                                          <p:spTgt spid="43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3"/>
                                        </p:tgtEl>
                                        <p:attrNameLst>
                                          <p:attrName>style.visibility</p:attrName>
                                        </p:attrNameLst>
                                      </p:cBhvr>
                                      <p:to>
                                        <p:strVal val="visible"/>
                                      </p:to>
                                    </p:set>
                                    <p:animEffect filter="fade" transition="in">
                                      <p:cBhvr>
                                        <p:cTn dur="1000"/>
                                        <p:tgtEl>
                                          <p:spTgt spid="43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37"/>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cap="none" strike="noStrike">
                <a:solidFill>
                  <a:schemeClr val="dk1"/>
                </a:solidFill>
                <a:latin typeface="Tahoma"/>
                <a:ea typeface="Tahoma"/>
                <a:cs typeface="Tahoma"/>
                <a:sym typeface="Tahoma"/>
              </a:rPr>
              <a:t>‹#›</a:t>
            </a:fld>
            <a:endParaRPr b="0" i="0" sz="1400" u="none" cap="none" strike="noStrike">
              <a:solidFill>
                <a:srgbClr val="000000"/>
              </a:solidFill>
              <a:latin typeface="Arial"/>
              <a:ea typeface="Arial"/>
              <a:cs typeface="Arial"/>
              <a:sym typeface="Arial"/>
            </a:endParaRPr>
          </a:p>
        </p:txBody>
      </p:sp>
      <p:sp>
        <p:nvSpPr>
          <p:cNvPr id="442" name="Google Shape;442;p37"/>
          <p:cNvSpPr txBox="1"/>
          <p:nvPr>
            <p:ph type="title"/>
          </p:nvPr>
        </p:nvSpPr>
        <p:spPr>
          <a:xfrm>
            <a:off x="304800" y="369887"/>
            <a:ext cx="8402637"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Tahoma"/>
              <a:buNone/>
            </a:pPr>
            <a:r>
              <a:rPr b="1" i="0" lang="en-US" sz="3200" u="none">
                <a:solidFill>
                  <a:schemeClr val="dk2"/>
                </a:solidFill>
                <a:latin typeface="Tahoma"/>
                <a:ea typeface="Tahoma"/>
                <a:cs typeface="Tahoma"/>
                <a:sym typeface="Tahoma"/>
              </a:rPr>
              <a:t>Example: Gini index (Cntd…)</a:t>
            </a:r>
            <a:endParaRPr b="1" i="0" sz="3200" u="none">
              <a:solidFill>
                <a:schemeClr val="dk2"/>
              </a:solidFill>
              <a:latin typeface="Tahoma"/>
              <a:ea typeface="Tahoma"/>
              <a:cs typeface="Tahoma"/>
              <a:sym typeface="Tahoma"/>
            </a:endParaRPr>
          </a:p>
        </p:txBody>
      </p:sp>
      <p:sp>
        <p:nvSpPr>
          <p:cNvPr id="443" name="Google Shape;443;p37"/>
          <p:cNvSpPr txBox="1"/>
          <p:nvPr>
            <p:ph idx="1" type="body"/>
          </p:nvPr>
        </p:nvSpPr>
        <p:spPr>
          <a:xfrm>
            <a:off x="239712" y="1176337"/>
            <a:ext cx="8904287" cy="51054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folHlink"/>
              </a:buClr>
              <a:buSzPts val="1200"/>
              <a:buFont typeface="Noto Sans Symbols"/>
              <a:buChar char="■"/>
            </a:pPr>
            <a:r>
              <a:rPr b="0" i="0" lang="en-US" sz="2000" u="none">
                <a:solidFill>
                  <a:schemeClr val="dk1"/>
                </a:solidFill>
                <a:latin typeface="Arial"/>
                <a:ea typeface="Arial"/>
                <a:cs typeface="Arial"/>
                <a:sym typeface="Arial"/>
              </a:rPr>
              <a:t>Evaluating </a:t>
            </a:r>
            <a:r>
              <a:rPr b="0" i="1" lang="en-US" sz="2000" u="none">
                <a:solidFill>
                  <a:schemeClr val="dk1"/>
                </a:solidFill>
                <a:latin typeface="Arial"/>
                <a:ea typeface="Arial"/>
                <a:cs typeface="Arial"/>
                <a:sym typeface="Arial"/>
              </a:rPr>
              <a:t>age</a:t>
            </a:r>
            <a:r>
              <a:rPr b="0" i="0" lang="en-US" sz="2000" u="none">
                <a:solidFill>
                  <a:schemeClr val="dk1"/>
                </a:solidFill>
                <a:latin typeface="Arial"/>
                <a:ea typeface="Arial"/>
                <a:cs typeface="Arial"/>
                <a:sym typeface="Arial"/>
              </a:rPr>
              <a:t>, we obtain </a:t>
            </a:r>
            <a:r>
              <a:rPr lang="en-US" sz="1800"/>
              <a:t>  Gini</a:t>
            </a:r>
            <a:r>
              <a:rPr baseline="-25000" lang="en-US" sz="1800"/>
              <a:t>age Є (youth,senior</a:t>
            </a:r>
            <a:r>
              <a:rPr baseline="-25000" lang="en-US" sz="2000"/>
              <a:t>}</a:t>
            </a:r>
            <a:r>
              <a:rPr baseline="30000" lang="en-US" sz="2000"/>
              <a:t>(D)</a:t>
            </a:r>
            <a:r>
              <a:rPr lang="en-US" sz="2000"/>
              <a:t>=0.357</a:t>
            </a:r>
            <a:r>
              <a:rPr baseline="30000" lang="en-US" sz="2000"/>
              <a:t>  </a:t>
            </a:r>
            <a:r>
              <a:rPr lang="en-US" sz="1800"/>
              <a:t>= Gini</a:t>
            </a:r>
            <a:r>
              <a:rPr baseline="-25000" lang="en-US" sz="1800"/>
              <a:t>age Є (middle aged</a:t>
            </a:r>
            <a:r>
              <a:rPr baseline="-25000" lang="en-US" sz="2000"/>
              <a:t>}</a:t>
            </a:r>
            <a:r>
              <a:rPr baseline="30000" lang="en-US" sz="2000"/>
              <a:t>(D)</a:t>
            </a:r>
            <a:endParaRPr sz="1400">
              <a:solidFill>
                <a:srgbClr val="000000"/>
              </a:solidFill>
              <a:latin typeface="Arial"/>
              <a:ea typeface="Arial"/>
              <a:cs typeface="Arial"/>
              <a:sym typeface="Arial"/>
            </a:endParaRPr>
          </a:p>
          <a:p>
            <a:pPr indent="-266700" lvl="0" marL="342900" rtl="0" algn="l">
              <a:lnSpc>
                <a:spcPct val="100000"/>
              </a:lnSpc>
              <a:spcBef>
                <a:spcPts val="400"/>
              </a:spcBef>
              <a:spcAft>
                <a:spcPts val="0"/>
              </a:spcAft>
              <a:buClr>
                <a:schemeClr val="folHlink"/>
              </a:buClr>
              <a:buSzPts val="1200"/>
              <a:buFont typeface="Noto Sans Symbols"/>
              <a:buNone/>
            </a:pPr>
            <a:r>
              <a:t/>
            </a:r>
            <a:endParaRPr b="0" i="0" sz="2000" u="none">
              <a:solidFill>
                <a:schemeClr val="dk1"/>
              </a:solidFill>
              <a:latin typeface="Arial"/>
              <a:ea typeface="Arial"/>
              <a:cs typeface="Arial"/>
              <a:sym typeface="Arial"/>
            </a:endParaRPr>
          </a:p>
          <a:p>
            <a:pPr indent="-342900" lvl="0" marL="342900" rtl="0" algn="l">
              <a:lnSpc>
                <a:spcPct val="100000"/>
              </a:lnSpc>
              <a:spcBef>
                <a:spcPts val="400"/>
              </a:spcBef>
              <a:spcAft>
                <a:spcPts val="0"/>
              </a:spcAft>
              <a:buClr>
                <a:schemeClr val="folHlink"/>
              </a:buClr>
              <a:buSzPts val="1200"/>
              <a:buFont typeface="Noto Sans Symbols"/>
              <a:buChar char="■"/>
            </a:pPr>
            <a:r>
              <a:rPr b="0" i="0" lang="en-US" sz="2000" u="none">
                <a:solidFill>
                  <a:schemeClr val="dk1"/>
                </a:solidFill>
                <a:latin typeface="Arial"/>
                <a:ea typeface="Arial"/>
                <a:cs typeface="Arial"/>
                <a:sym typeface="Arial"/>
              </a:rPr>
              <a:t>The attributes </a:t>
            </a:r>
            <a:r>
              <a:rPr b="0" i="1" lang="en-US" sz="2000" u="none">
                <a:solidFill>
                  <a:schemeClr val="dk1"/>
                </a:solidFill>
                <a:latin typeface="Arial"/>
                <a:ea typeface="Arial"/>
                <a:cs typeface="Arial"/>
                <a:sym typeface="Arial"/>
              </a:rPr>
              <a:t>student </a:t>
            </a:r>
            <a:r>
              <a:rPr b="0" i="0" lang="en-US" sz="2000" u="none">
                <a:solidFill>
                  <a:schemeClr val="dk1"/>
                </a:solidFill>
                <a:latin typeface="Arial"/>
                <a:ea typeface="Arial"/>
                <a:cs typeface="Arial"/>
                <a:sym typeface="Arial"/>
              </a:rPr>
              <a:t>and </a:t>
            </a:r>
            <a:r>
              <a:rPr b="0" i="1" lang="en-US" sz="2000" u="none">
                <a:solidFill>
                  <a:schemeClr val="dk1"/>
                </a:solidFill>
                <a:latin typeface="Arial"/>
                <a:ea typeface="Arial"/>
                <a:cs typeface="Arial"/>
                <a:sym typeface="Arial"/>
              </a:rPr>
              <a:t>credit rating </a:t>
            </a:r>
            <a:r>
              <a:rPr b="0" i="0" lang="en-US" sz="2000" u="none">
                <a:solidFill>
                  <a:schemeClr val="dk1"/>
                </a:solidFill>
                <a:latin typeface="Arial"/>
                <a:ea typeface="Arial"/>
                <a:cs typeface="Arial"/>
                <a:sym typeface="Arial"/>
              </a:rPr>
              <a:t>are both binary, with Gini index values of 0.367 and 0.429, respectively.</a:t>
            </a:r>
            <a:endParaRPr b="0" i="0" sz="2000" u="none">
              <a:solidFill>
                <a:schemeClr val="dk1"/>
              </a:solidFill>
              <a:latin typeface="Arial"/>
              <a:ea typeface="Arial"/>
              <a:cs typeface="Arial"/>
              <a:sym typeface="Arial"/>
            </a:endParaRPr>
          </a:p>
          <a:p>
            <a:pPr indent="-266700" lvl="0" marL="342900" rtl="0" algn="l">
              <a:lnSpc>
                <a:spcPct val="100000"/>
              </a:lnSpc>
              <a:spcBef>
                <a:spcPts val="400"/>
              </a:spcBef>
              <a:spcAft>
                <a:spcPts val="0"/>
              </a:spcAft>
              <a:buClr>
                <a:schemeClr val="folHlink"/>
              </a:buClr>
              <a:buSzPts val="1200"/>
              <a:buFont typeface="Noto Sans Symbols"/>
              <a:buNone/>
            </a:pPr>
            <a:r>
              <a:t/>
            </a:r>
            <a:endParaRPr b="0" i="0" sz="2000" u="none">
              <a:solidFill>
                <a:schemeClr val="dk1"/>
              </a:solidFill>
              <a:latin typeface="Arial"/>
              <a:ea typeface="Arial"/>
              <a:cs typeface="Arial"/>
              <a:sym typeface="Arial"/>
            </a:endParaRPr>
          </a:p>
          <a:p>
            <a:pPr indent="-342900" lvl="0" marL="342900" rtl="0" algn="l">
              <a:lnSpc>
                <a:spcPct val="100000"/>
              </a:lnSpc>
              <a:spcBef>
                <a:spcPts val="400"/>
              </a:spcBef>
              <a:spcAft>
                <a:spcPts val="0"/>
              </a:spcAft>
              <a:buClr>
                <a:schemeClr val="folHlink"/>
              </a:buClr>
              <a:buSzPts val="1200"/>
              <a:buFont typeface="Noto Sans Symbols"/>
              <a:buChar char="■"/>
            </a:pPr>
            <a:r>
              <a:rPr b="0" i="0" lang="en-US" sz="2000" u="none">
                <a:solidFill>
                  <a:schemeClr val="dk1"/>
                </a:solidFill>
                <a:latin typeface="Arial"/>
                <a:ea typeface="Arial"/>
                <a:cs typeface="Arial"/>
                <a:sym typeface="Arial"/>
              </a:rPr>
              <a:t>The attribute </a:t>
            </a:r>
            <a:r>
              <a:rPr b="0" i="1" lang="en-US" sz="2000" u="none">
                <a:solidFill>
                  <a:schemeClr val="dk1"/>
                </a:solidFill>
                <a:latin typeface="Arial"/>
                <a:ea typeface="Arial"/>
                <a:cs typeface="Arial"/>
                <a:sym typeface="Arial"/>
              </a:rPr>
              <a:t>age </a:t>
            </a:r>
            <a:r>
              <a:rPr b="0" i="0" lang="en-US" sz="2000" u="none">
                <a:solidFill>
                  <a:schemeClr val="dk1"/>
                </a:solidFill>
                <a:latin typeface="Arial"/>
                <a:ea typeface="Arial"/>
                <a:cs typeface="Arial"/>
                <a:sym typeface="Arial"/>
              </a:rPr>
              <a:t>and splitting subset {</a:t>
            </a:r>
            <a:r>
              <a:rPr b="0" i="1" lang="en-US" sz="2000" u="none">
                <a:solidFill>
                  <a:schemeClr val="dk1"/>
                </a:solidFill>
                <a:latin typeface="Arial"/>
                <a:ea typeface="Arial"/>
                <a:cs typeface="Arial"/>
                <a:sym typeface="Arial"/>
              </a:rPr>
              <a:t>youth, senior</a:t>
            </a:r>
            <a:r>
              <a:rPr b="0" i="0" lang="en-US" sz="2000" u="none">
                <a:solidFill>
                  <a:schemeClr val="dk1"/>
                </a:solidFill>
                <a:latin typeface="Arial"/>
                <a:ea typeface="Arial"/>
                <a:cs typeface="Arial"/>
                <a:sym typeface="Arial"/>
              </a:rPr>
              <a:t>} therefore give the minimum Gini index overall, with a reduction in impurity of 0.459 - 0.357 = 0.102. The binary split  “</a:t>
            </a:r>
            <a:r>
              <a:rPr b="0" i="1" lang="en-US" sz="2000" u="none">
                <a:solidFill>
                  <a:schemeClr val="dk1"/>
                </a:solidFill>
                <a:latin typeface="Arial"/>
                <a:ea typeface="Arial"/>
                <a:cs typeface="Arial"/>
                <a:sym typeface="Arial"/>
              </a:rPr>
              <a:t>age </a:t>
            </a:r>
            <a:r>
              <a:rPr b="0" i="0" lang="en-US" sz="2000" u="none">
                <a:solidFill>
                  <a:schemeClr val="dk1"/>
                </a:solidFill>
                <a:latin typeface="Tahoma"/>
                <a:ea typeface="Tahoma"/>
                <a:cs typeface="Tahoma"/>
                <a:sym typeface="Tahoma"/>
              </a:rPr>
              <a:t>Є</a:t>
            </a:r>
            <a:r>
              <a:rPr b="0" i="0" lang="en-US" sz="2000" u="none">
                <a:solidFill>
                  <a:schemeClr val="dk1"/>
                </a:solidFill>
                <a:latin typeface="Arial"/>
                <a:ea typeface="Arial"/>
                <a:cs typeface="Arial"/>
                <a:sym typeface="Arial"/>
              </a:rPr>
              <a:t> {</a:t>
            </a:r>
            <a:r>
              <a:rPr b="0" i="1" lang="en-US" sz="2000" u="none">
                <a:solidFill>
                  <a:schemeClr val="dk1"/>
                </a:solidFill>
                <a:latin typeface="Arial"/>
                <a:ea typeface="Arial"/>
                <a:cs typeface="Arial"/>
                <a:sym typeface="Arial"/>
              </a:rPr>
              <a:t>youth, senior</a:t>
            </a:r>
            <a:r>
              <a:rPr b="0" i="0" lang="en-US" sz="2000" u="none">
                <a:solidFill>
                  <a:schemeClr val="dk1"/>
                </a:solidFill>
                <a:latin typeface="Arial"/>
                <a:ea typeface="Arial"/>
                <a:cs typeface="Arial"/>
                <a:sym typeface="Arial"/>
              </a:rPr>
              <a:t>?}” results in the maximum reduction in impurity of the tuples in </a:t>
            </a:r>
            <a:r>
              <a:rPr b="0" i="1" lang="en-US" sz="2000" u="none">
                <a:solidFill>
                  <a:schemeClr val="dk1"/>
                </a:solidFill>
                <a:latin typeface="Arial"/>
                <a:ea typeface="Arial"/>
                <a:cs typeface="Arial"/>
                <a:sym typeface="Arial"/>
              </a:rPr>
              <a:t>D </a:t>
            </a:r>
            <a:r>
              <a:rPr b="0" i="0" lang="en-US" sz="2000" u="none">
                <a:solidFill>
                  <a:schemeClr val="dk1"/>
                </a:solidFill>
                <a:latin typeface="Arial"/>
                <a:ea typeface="Arial"/>
                <a:cs typeface="Arial"/>
                <a:sym typeface="Arial"/>
              </a:rPr>
              <a:t>and is returned as the splitting criterion.</a:t>
            </a:r>
            <a:endParaRPr b="0" i="0" sz="2000" u="none">
              <a:solidFill>
                <a:schemeClr val="dk1"/>
              </a:solidFill>
              <a:latin typeface="Arial"/>
              <a:ea typeface="Arial"/>
              <a:cs typeface="Arial"/>
              <a:sym typeface="Arial"/>
            </a:endParaRPr>
          </a:p>
          <a:p>
            <a:pPr indent="-266700" lvl="0" marL="342900" rtl="0" algn="l">
              <a:lnSpc>
                <a:spcPct val="100000"/>
              </a:lnSpc>
              <a:spcBef>
                <a:spcPts val="400"/>
              </a:spcBef>
              <a:spcAft>
                <a:spcPts val="0"/>
              </a:spcAft>
              <a:buClr>
                <a:schemeClr val="folHlink"/>
              </a:buClr>
              <a:buSzPts val="1200"/>
              <a:buFont typeface="Noto Sans Symbols"/>
              <a:buNone/>
            </a:pPr>
            <a:r>
              <a:t/>
            </a:r>
            <a:endParaRPr b="0" i="0" sz="2000" u="none">
              <a:solidFill>
                <a:schemeClr val="dk1"/>
              </a:solidFill>
              <a:latin typeface="Arial"/>
              <a:ea typeface="Arial"/>
              <a:cs typeface="Arial"/>
              <a:sym typeface="Arial"/>
            </a:endParaRPr>
          </a:p>
          <a:p>
            <a:pPr indent="-342900" lvl="0" marL="342900" rtl="0" algn="l">
              <a:lnSpc>
                <a:spcPct val="100000"/>
              </a:lnSpc>
              <a:spcBef>
                <a:spcPts val="400"/>
              </a:spcBef>
              <a:spcAft>
                <a:spcPts val="0"/>
              </a:spcAft>
              <a:buClr>
                <a:schemeClr val="folHlink"/>
              </a:buClr>
              <a:buSzPts val="1200"/>
              <a:buFont typeface="Noto Sans Symbols"/>
              <a:buChar char="■"/>
            </a:pPr>
            <a:r>
              <a:rPr b="0" i="0" lang="en-US" sz="2000" u="none">
                <a:solidFill>
                  <a:schemeClr val="dk1"/>
                </a:solidFill>
                <a:latin typeface="Arial"/>
                <a:ea typeface="Arial"/>
                <a:cs typeface="Arial"/>
                <a:sym typeface="Arial"/>
              </a:rPr>
              <a:t>Node </a:t>
            </a:r>
            <a:r>
              <a:rPr b="0" i="1" lang="en-US" sz="2000" u="none">
                <a:solidFill>
                  <a:schemeClr val="dk1"/>
                </a:solidFill>
                <a:latin typeface="Arial"/>
                <a:ea typeface="Arial"/>
                <a:cs typeface="Arial"/>
                <a:sym typeface="Arial"/>
              </a:rPr>
              <a:t>N </a:t>
            </a:r>
            <a:r>
              <a:rPr b="0" i="0" lang="en-US" sz="2000" u="none">
                <a:solidFill>
                  <a:schemeClr val="dk1"/>
                </a:solidFill>
                <a:latin typeface="Arial"/>
                <a:ea typeface="Arial"/>
                <a:cs typeface="Arial"/>
                <a:sym typeface="Arial"/>
              </a:rPr>
              <a:t>is labeled with the criterion, two branches are grown from it, and the tuples are partitioned accordingly. </a:t>
            </a:r>
            <a:endParaRPr b="0" i="0" sz="2000" u="none">
              <a:solidFill>
                <a:schemeClr val="dk1"/>
              </a:solidFill>
              <a:latin typeface="Arial"/>
              <a:ea typeface="Arial"/>
              <a:cs typeface="Arial"/>
              <a:sym typeface="Arial"/>
            </a:endParaRPr>
          </a:p>
          <a:p>
            <a:pPr indent="-266700" lvl="0" marL="342900" rtl="0" algn="l">
              <a:lnSpc>
                <a:spcPct val="100000"/>
              </a:lnSpc>
              <a:spcBef>
                <a:spcPts val="400"/>
              </a:spcBef>
              <a:spcAft>
                <a:spcPts val="0"/>
              </a:spcAft>
              <a:buSzPts val="1200"/>
              <a:buNone/>
            </a:pPr>
            <a:r>
              <a:t/>
            </a:r>
            <a:endParaRPr b="0" i="0" sz="2000" u="none">
              <a:solidFill>
                <a:schemeClr val="dk1"/>
              </a:solidFill>
              <a:latin typeface="Arial"/>
              <a:ea typeface="Arial"/>
              <a:cs typeface="Arial"/>
              <a:sym typeface="Arial"/>
            </a:endParaRPr>
          </a:p>
        </p:txBody>
      </p:sp>
    </p:spTree>
  </p:cSld>
  <p:clrMapOvr>
    <a:masterClrMapping/>
  </p:clrMapOvr>
  <p:transition>
    <p:zoom dir="o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43">
                                            <p:txEl>
                                              <p:pRg end="0" st="0"/>
                                            </p:txEl>
                                          </p:spTgt>
                                        </p:tgtEl>
                                        <p:attrNameLst>
                                          <p:attrName>style.visibility</p:attrName>
                                        </p:attrNameLst>
                                      </p:cBhvr>
                                      <p:to>
                                        <p:strVal val="visible"/>
                                      </p:to>
                                    </p:set>
                                    <p:anim calcmode="lin" valueType="num">
                                      <p:cBhvr additive="base">
                                        <p:cTn dur="500"/>
                                        <p:tgtEl>
                                          <p:spTgt spid="443">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43">
                                            <p:txEl>
                                              <p:pRg end="1" st="1"/>
                                            </p:txEl>
                                          </p:spTgt>
                                        </p:tgtEl>
                                        <p:attrNameLst>
                                          <p:attrName>style.visibility</p:attrName>
                                        </p:attrNameLst>
                                      </p:cBhvr>
                                      <p:to>
                                        <p:strVal val="visible"/>
                                      </p:to>
                                    </p:set>
                                    <p:anim calcmode="lin" valueType="num">
                                      <p:cBhvr additive="base">
                                        <p:cTn dur="500"/>
                                        <p:tgtEl>
                                          <p:spTgt spid="443">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43">
                                            <p:txEl>
                                              <p:pRg end="2" st="2"/>
                                            </p:txEl>
                                          </p:spTgt>
                                        </p:tgtEl>
                                        <p:attrNameLst>
                                          <p:attrName>style.visibility</p:attrName>
                                        </p:attrNameLst>
                                      </p:cBhvr>
                                      <p:to>
                                        <p:strVal val="visible"/>
                                      </p:to>
                                    </p:set>
                                    <p:anim calcmode="lin" valueType="num">
                                      <p:cBhvr additive="base">
                                        <p:cTn dur="500"/>
                                        <p:tgtEl>
                                          <p:spTgt spid="443">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43">
                                            <p:txEl>
                                              <p:pRg end="3" st="3"/>
                                            </p:txEl>
                                          </p:spTgt>
                                        </p:tgtEl>
                                        <p:attrNameLst>
                                          <p:attrName>style.visibility</p:attrName>
                                        </p:attrNameLst>
                                      </p:cBhvr>
                                      <p:to>
                                        <p:strVal val="visible"/>
                                      </p:to>
                                    </p:set>
                                    <p:anim calcmode="lin" valueType="num">
                                      <p:cBhvr additive="base">
                                        <p:cTn dur="500"/>
                                        <p:tgtEl>
                                          <p:spTgt spid="443">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43">
                                            <p:txEl>
                                              <p:pRg end="4" st="4"/>
                                            </p:txEl>
                                          </p:spTgt>
                                        </p:tgtEl>
                                        <p:attrNameLst>
                                          <p:attrName>style.visibility</p:attrName>
                                        </p:attrNameLst>
                                      </p:cBhvr>
                                      <p:to>
                                        <p:strVal val="visible"/>
                                      </p:to>
                                    </p:set>
                                    <p:anim calcmode="lin" valueType="num">
                                      <p:cBhvr additive="base">
                                        <p:cTn dur="500"/>
                                        <p:tgtEl>
                                          <p:spTgt spid="443">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43">
                                            <p:txEl>
                                              <p:pRg end="5" st="5"/>
                                            </p:txEl>
                                          </p:spTgt>
                                        </p:tgtEl>
                                        <p:attrNameLst>
                                          <p:attrName>style.visibility</p:attrName>
                                        </p:attrNameLst>
                                      </p:cBhvr>
                                      <p:to>
                                        <p:strVal val="visible"/>
                                      </p:to>
                                    </p:set>
                                    <p:anim calcmode="lin" valueType="num">
                                      <p:cBhvr additive="base">
                                        <p:cTn dur="500"/>
                                        <p:tgtEl>
                                          <p:spTgt spid="443">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43">
                                            <p:txEl>
                                              <p:pRg end="6" st="6"/>
                                            </p:txEl>
                                          </p:spTgt>
                                        </p:tgtEl>
                                        <p:attrNameLst>
                                          <p:attrName>style.visibility</p:attrName>
                                        </p:attrNameLst>
                                      </p:cBhvr>
                                      <p:to>
                                        <p:strVal val="visible"/>
                                      </p:to>
                                    </p:set>
                                    <p:anim calcmode="lin" valueType="num">
                                      <p:cBhvr additive="base">
                                        <p:cTn dur="500"/>
                                        <p:tgtEl>
                                          <p:spTgt spid="443">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43">
                                            <p:txEl>
                                              <p:pRg end="7" st="7"/>
                                            </p:txEl>
                                          </p:spTgt>
                                        </p:tgtEl>
                                        <p:attrNameLst>
                                          <p:attrName>style.visibility</p:attrName>
                                        </p:attrNameLst>
                                      </p:cBhvr>
                                      <p:to>
                                        <p:strVal val="visible"/>
                                      </p:to>
                                    </p:set>
                                    <p:anim calcmode="lin" valueType="num">
                                      <p:cBhvr additive="base">
                                        <p:cTn dur="500"/>
                                        <p:tgtEl>
                                          <p:spTgt spid="443">
                                            <p:txEl>
                                              <p:pRg end="7" st="7"/>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38"/>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cap="none" strike="noStrike">
                <a:solidFill>
                  <a:schemeClr val="dk1"/>
                </a:solidFill>
                <a:latin typeface="Tahoma"/>
                <a:ea typeface="Tahoma"/>
                <a:cs typeface="Tahoma"/>
                <a:sym typeface="Tahoma"/>
              </a:rPr>
              <a:t>‹#›</a:t>
            </a:fld>
            <a:endParaRPr b="0" i="0" sz="1400" u="none" cap="none" strike="noStrike">
              <a:solidFill>
                <a:srgbClr val="000000"/>
              </a:solidFill>
              <a:latin typeface="Arial"/>
              <a:ea typeface="Arial"/>
              <a:cs typeface="Arial"/>
              <a:sym typeface="Arial"/>
            </a:endParaRPr>
          </a:p>
        </p:txBody>
      </p:sp>
      <p:sp>
        <p:nvSpPr>
          <p:cNvPr id="450" name="Google Shape;450;p38"/>
          <p:cNvSpPr txBox="1"/>
          <p:nvPr>
            <p:ph type="title"/>
          </p:nvPr>
        </p:nvSpPr>
        <p:spPr>
          <a:xfrm>
            <a:off x="0" y="304800"/>
            <a:ext cx="9144000" cy="6858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dk2"/>
              </a:buClr>
              <a:buSzPts val="3200"/>
              <a:buFont typeface="Tahoma"/>
              <a:buNone/>
            </a:pPr>
            <a:r>
              <a:rPr b="1" i="0" lang="en-US" sz="3200" u="none">
                <a:solidFill>
                  <a:schemeClr val="dk2"/>
                </a:solidFill>
                <a:latin typeface="Tahoma"/>
                <a:ea typeface="Tahoma"/>
                <a:cs typeface="Tahoma"/>
                <a:sym typeface="Tahoma"/>
              </a:rPr>
              <a:t>Comparing Attribute Selection Measures</a:t>
            </a:r>
            <a:endParaRPr b="1" i="0" sz="3200" u="none">
              <a:solidFill>
                <a:schemeClr val="dk2"/>
              </a:solidFill>
              <a:latin typeface="Tahoma"/>
              <a:ea typeface="Tahoma"/>
              <a:cs typeface="Tahoma"/>
              <a:sym typeface="Tahoma"/>
            </a:endParaRPr>
          </a:p>
        </p:txBody>
      </p:sp>
      <p:sp>
        <p:nvSpPr>
          <p:cNvPr id="451" name="Google Shape;451;p38"/>
          <p:cNvSpPr txBox="1"/>
          <p:nvPr>
            <p:ph idx="1" type="body"/>
          </p:nvPr>
        </p:nvSpPr>
        <p:spPr>
          <a:xfrm>
            <a:off x="304800" y="1143000"/>
            <a:ext cx="8780400" cy="5257800"/>
          </a:xfrm>
          <a:prstGeom prst="rect">
            <a:avLst/>
          </a:prstGeom>
          <a:noFill/>
          <a:ln>
            <a:noFill/>
          </a:ln>
        </p:spPr>
        <p:txBody>
          <a:bodyPr anchorCtr="0" anchor="t" bIns="46025" lIns="92075" spcFirstLastPara="1" rIns="92075" wrap="square" tIns="46025">
            <a:noAutofit/>
          </a:bodyPr>
          <a:lstStyle/>
          <a:p>
            <a:pPr indent="-285750" lvl="1" marL="742950" rtl="0" algn="l">
              <a:lnSpc>
                <a:spcPct val="110000"/>
              </a:lnSpc>
              <a:spcBef>
                <a:spcPts val="480"/>
              </a:spcBef>
              <a:spcAft>
                <a:spcPts val="0"/>
              </a:spcAft>
              <a:buClr>
                <a:schemeClr val="hlink"/>
              </a:buClr>
              <a:buSzPts val="1320"/>
              <a:buFont typeface="Noto Sans Symbols"/>
              <a:buChar char="■"/>
            </a:pPr>
            <a:r>
              <a:rPr b="0" i="0" lang="en-US" sz="2400" u="none">
                <a:solidFill>
                  <a:schemeClr val="dk1"/>
                </a:solidFill>
                <a:latin typeface="Tahoma"/>
                <a:ea typeface="Tahoma"/>
                <a:cs typeface="Tahoma"/>
                <a:sym typeface="Tahoma"/>
              </a:rPr>
              <a:t>Information gain: </a:t>
            </a:r>
            <a:endParaRPr b="0" i="0" sz="2400" u="none">
              <a:solidFill>
                <a:schemeClr val="dk1"/>
              </a:solidFill>
              <a:latin typeface="Tahoma"/>
              <a:ea typeface="Tahoma"/>
              <a:cs typeface="Tahoma"/>
              <a:sym typeface="Tahoma"/>
            </a:endParaRPr>
          </a:p>
          <a:p>
            <a:pPr indent="-228600" lvl="2" marL="1143000" rtl="0" algn="l">
              <a:lnSpc>
                <a:spcPct val="110000"/>
              </a:lnSpc>
              <a:spcBef>
                <a:spcPts val="480"/>
              </a:spcBef>
              <a:spcAft>
                <a:spcPts val="0"/>
              </a:spcAft>
              <a:buClr>
                <a:schemeClr val="folHlink"/>
              </a:buClr>
              <a:buSzPts val="1200"/>
              <a:buFont typeface="Noto Sans Symbols"/>
              <a:buChar char="■"/>
            </a:pPr>
            <a:r>
              <a:rPr b="0" i="0" lang="en-US" sz="2400" u="none">
                <a:solidFill>
                  <a:schemeClr val="dk1"/>
                </a:solidFill>
                <a:latin typeface="Tahoma"/>
                <a:ea typeface="Tahoma"/>
                <a:cs typeface="Tahoma"/>
                <a:sym typeface="Tahoma"/>
              </a:rPr>
              <a:t>biased towards multivalued attributes</a:t>
            </a:r>
            <a:endParaRPr b="0" i="0" sz="2400" u="none">
              <a:solidFill>
                <a:schemeClr val="dk1"/>
              </a:solidFill>
              <a:latin typeface="Tahoma"/>
              <a:ea typeface="Tahoma"/>
              <a:cs typeface="Tahoma"/>
              <a:sym typeface="Tahoma"/>
            </a:endParaRPr>
          </a:p>
          <a:p>
            <a:pPr indent="-285750" lvl="1" marL="742950" rtl="0" algn="l">
              <a:lnSpc>
                <a:spcPct val="110000"/>
              </a:lnSpc>
              <a:spcBef>
                <a:spcPts val="480"/>
              </a:spcBef>
              <a:spcAft>
                <a:spcPts val="0"/>
              </a:spcAft>
              <a:buClr>
                <a:schemeClr val="hlink"/>
              </a:buClr>
              <a:buSzPts val="1320"/>
              <a:buFont typeface="Noto Sans Symbols"/>
              <a:buChar char="■"/>
            </a:pPr>
            <a:r>
              <a:rPr b="0" i="0" lang="en-US" sz="2400" u="none">
                <a:solidFill>
                  <a:schemeClr val="dk1"/>
                </a:solidFill>
                <a:latin typeface="Tahoma"/>
                <a:ea typeface="Tahoma"/>
                <a:cs typeface="Tahoma"/>
                <a:sym typeface="Tahoma"/>
              </a:rPr>
              <a:t>Gain ratio: </a:t>
            </a:r>
            <a:endParaRPr b="0" i="0" sz="2400" u="none">
              <a:solidFill>
                <a:schemeClr val="dk1"/>
              </a:solidFill>
              <a:latin typeface="Tahoma"/>
              <a:ea typeface="Tahoma"/>
              <a:cs typeface="Tahoma"/>
              <a:sym typeface="Tahoma"/>
            </a:endParaRPr>
          </a:p>
          <a:p>
            <a:pPr indent="-228600" lvl="2" marL="1143000" rtl="0" algn="l">
              <a:lnSpc>
                <a:spcPct val="110000"/>
              </a:lnSpc>
              <a:spcBef>
                <a:spcPts val="480"/>
              </a:spcBef>
              <a:spcAft>
                <a:spcPts val="0"/>
              </a:spcAft>
              <a:buClr>
                <a:schemeClr val="folHlink"/>
              </a:buClr>
              <a:buSzPts val="1200"/>
              <a:buFont typeface="Noto Sans Symbols"/>
              <a:buChar char="■"/>
            </a:pPr>
            <a:r>
              <a:rPr b="0" i="0" lang="en-US" sz="2400" u="none">
                <a:solidFill>
                  <a:schemeClr val="dk1"/>
                </a:solidFill>
                <a:latin typeface="Tahoma"/>
                <a:ea typeface="Tahoma"/>
                <a:cs typeface="Tahoma"/>
                <a:sym typeface="Tahoma"/>
              </a:rPr>
              <a:t>tends to prefer unbalanced splits in which one partition is much smaller than the others</a:t>
            </a:r>
            <a:endParaRPr b="0" i="0" sz="2400" u="none">
              <a:solidFill>
                <a:schemeClr val="dk1"/>
              </a:solidFill>
              <a:latin typeface="Tahoma"/>
              <a:ea typeface="Tahoma"/>
              <a:cs typeface="Tahoma"/>
              <a:sym typeface="Tahoma"/>
            </a:endParaRPr>
          </a:p>
          <a:p>
            <a:pPr indent="-285750" lvl="1" marL="742950" rtl="0" algn="l">
              <a:lnSpc>
                <a:spcPct val="110000"/>
              </a:lnSpc>
              <a:spcBef>
                <a:spcPts val="480"/>
              </a:spcBef>
              <a:spcAft>
                <a:spcPts val="0"/>
              </a:spcAft>
              <a:buClr>
                <a:schemeClr val="hlink"/>
              </a:buClr>
              <a:buSzPts val="1320"/>
              <a:buFont typeface="Noto Sans Symbols"/>
              <a:buChar char="■"/>
            </a:pPr>
            <a:r>
              <a:rPr b="0" i="0" lang="en-US" sz="2400" u="none">
                <a:solidFill>
                  <a:schemeClr val="dk1"/>
                </a:solidFill>
                <a:latin typeface="Tahoma"/>
                <a:ea typeface="Tahoma"/>
                <a:cs typeface="Tahoma"/>
                <a:sym typeface="Tahoma"/>
              </a:rPr>
              <a:t>Gini index: </a:t>
            </a:r>
            <a:endParaRPr b="0" i="0" sz="2400" u="none">
              <a:solidFill>
                <a:schemeClr val="dk1"/>
              </a:solidFill>
              <a:latin typeface="Tahoma"/>
              <a:ea typeface="Tahoma"/>
              <a:cs typeface="Tahoma"/>
              <a:sym typeface="Tahoma"/>
            </a:endParaRPr>
          </a:p>
          <a:p>
            <a:pPr indent="-228600" lvl="2" marL="1143000" rtl="0" algn="l">
              <a:lnSpc>
                <a:spcPct val="110000"/>
              </a:lnSpc>
              <a:spcBef>
                <a:spcPts val="480"/>
              </a:spcBef>
              <a:spcAft>
                <a:spcPts val="0"/>
              </a:spcAft>
              <a:buClr>
                <a:schemeClr val="folHlink"/>
              </a:buClr>
              <a:buSzPts val="1200"/>
              <a:buFont typeface="Noto Sans Symbols"/>
              <a:buChar char="■"/>
            </a:pPr>
            <a:r>
              <a:rPr b="0" i="0" lang="en-US" sz="2400" u="none">
                <a:solidFill>
                  <a:schemeClr val="dk1"/>
                </a:solidFill>
                <a:latin typeface="Tahoma"/>
                <a:ea typeface="Tahoma"/>
                <a:cs typeface="Tahoma"/>
                <a:sym typeface="Tahoma"/>
              </a:rPr>
              <a:t>biased to multivalued attributes</a:t>
            </a:r>
            <a:endParaRPr b="0" i="0" sz="2400" u="none">
              <a:solidFill>
                <a:schemeClr val="dk1"/>
              </a:solidFill>
              <a:latin typeface="Tahoma"/>
              <a:ea typeface="Tahoma"/>
              <a:cs typeface="Tahoma"/>
              <a:sym typeface="Tahoma"/>
            </a:endParaRPr>
          </a:p>
          <a:p>
            <a:pPr indent="-228600" lvl="2" marL="1143000" rtl="0" algn="l">
              <a:lnSpc>
                <a:spcPct val="110000"/>
              </a:lnSpc>
              <a:spcBef>
                <a:spcPts val="480"/>
              </a:spcBef>
              <a:spcAft>
                <a:spcPts val="0"/>
              </a:spcAft>
              <a:buClr>
                <a:schemeClr val="folHlink"/>
              </a:buClr>
              <a:buSzPts val="1200"/>
              <a:buFont typeface="Noto Sans Symbols"/>
              <a:buChar char="■"/>
            </a:pPr>
            <a:r>
              <a:rPr b="0" i="0" lang="en-US" sz="2400" u="none">
                <a:solidFill>
                  <a:schemeClr val="dk1"/>
                </a:solidFill>
                <a:latin typeface="Tahoma"/>
                <a:ea typeface="Tahoma"/>
                <a:cs typeface="Tahoma"/>
                <a:sym typeface="Tahoma"/>
              </a:rPr>
              <a:t>has difficulty when # of classes is large.</a:t>
            </a:r>
            <a:endParaRPr b="0" i="0" sz="2400" u="none">
              <a:solidFill>
                <a:schemeClr val="dk1"/>
              </a:solidFill>
              <a:latin typeface="Tahoma"/>
              <a:ea typeface="Tahoma"/>
              <a:cs typeface="Tahoma"/>
              <a:sym typeface="Tahoma"/>
            </a:endParaRPr>
          </a:p>
          <a:p>
            <a:pPr indent="-228600" lvl="2" marL="1143000" rtl="0" algn="l">
              <a:lnSpc>
                <a:spcPct val="110000"/>
              </a:lnSpc>
              <a:spcBef>
                <a:spcPts val="480"/>
              </a:spcBef>
              <a:spcAft>
                <a:spcPts val="0"/>
              </a:spcAft>
              <a:buClr>
                <a:schemeClr val="folHlink"/>
              </a:buClr>
              <a:buSzPts val="1200"/>
              <a:buFont typeface="Noto Sans Symbols"/>
              <a:buChar char="■"/>
            </a:pPr>
            <a:r>
              <a:rPr b="0" i="0" lang="en-US" sz="2400" u="none">
                <a:solidFill>
                  <a:schemeClr val="dk1"/>
                </a:solidFill>
                <a:latin typeface="Tahoma"/>
                <a:ea typeface="Tahoma"/>
                <a:cs typeface="Tahoma"/>
                <a:sym typeface="Tahoma"/>
              </a:rPr>
              <a:t>tends to favor tests that result in equal-sized partitions and purity in both partitions</a:t>
            </a:r>
            <a:endParaRPr b="0" i="0" sz="2400" u="none">
              <a:solidFill>
                <a:schemeClr val="dk1"/>
              </a:solidFill>
              <a:latin typeface="Tahoma"/>
              <a:ea typeface="Tahoma"/>
              <a:cs typeface="Tahoma"/>
              <a:sym typeface="Tahoma"/>
            </a:endParaRPr>
          </a:p>
          <a:p>
            <a:pPr indent="-647700" lvl="2" marL="800100" rtl="0" algn="l">
              <a:lnSpc>
                <a:spcPct val="110000"/>
              </a:lnSpc>
              <a:spcBef>
                <a:spcPts val="480"/>
              </a:spcBef>
              <a:spcAft>
                <a:spcPts val="0"/>
              </a:spcAft>
              <a:buClr>
                <a:srgbClr val="FF3300"/>
              </a:buClr>
              <a:buSzPts val="1200"/>
              <a:buChar char="■"/>
            </a:pPr>
            <a:r>
              <a:rPr lang="en-US"/>
              <a:t>Although biased, these measures give reasonably good results in practice.</a:t>
            </a:r>
            <a:endParaRPr/>
          </a:p>
        </p:txBody>
      </p:sp>
    </p:spTree>
  </p:cSld>
  <p:clrMapOvr>
    <a:masterClrMapping/>
  </p:clrMapOvr>
  <p:transition>
    <p:zoom dir="out"/>
  </p:transition>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39"/>
          <p:cNvSpPr txBox="1"/>
          <p:nvPr>
            <p:ph type="title"/>
          </p:nvPr>
        </p:nvSpPr>
        <p:spPr>
          <a:xfrm>
            <a:off x="317625" y="0"/>
            <a:ext cx="84027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SzPts val="1400"/>
              <a:buNone/>
            </a:pPr>
            <a:r>
              <a:rPr lang="en-US" sz="2600"/>
              <a:t>Other Attribute selection measures</a:t>
            </a:r>
            <a:endParaRPr sz="2600"/>
          </a:p>
        </p:txBody>
      </p:sp>
      <p:sp>
        <p:nvSpPr>
          <p:cNvPr id="458" name="Google Shape;458;p39"/>
          <p:cNvSpPr txBox="1"/>
          <p:nvPr>
            <p:ph idx="1" type="body"/>
          </p:nvPr>
        </p:nvSpPr>
        <p:spPr>
          <a:xfrm>
            <a:off x="163475" y="692225"/>
            <a:ext cx="9070200" cy="5105400"/>
          </a:xfrm>
          <a:prstGeom prst="rect">
            <a:avLst/>
          </a:prstGeom>
          <a:noFill/>
          <a:ln>
            <a:noFill/>
          </a:ln>
        </p:spPr>
        <p:txBody>
          <a:bodyPr anchorCtr="0" anchor="t" bIns="45700" lIns="91425" spcFirstLastPara="1" rIns="91425" wrap="square" tIns="45700">
            <a:noAutofit/>
          </a:bodyPr>
          <a:lstStyle/>
          <a:p>
            <a:pPr indent="-342900" lvl="0" marL="457200" rtl="0" algn="l">
              <a:lnSpc>
                <a:spcPct val="100000"/>
              </a:lnSpc>
              <a:spcBef>
                <a:spcPts val="360"/>
              </a:spcBef>
              <a:spcAft>
                <a:spcPts val="0"/>
              </a:spcAft>
              <a:buSzPts val="1800"/>
              <a:buAutoNum type="arabicPeriod"/>
            </a:pPr>
            <a:r>
              <a:rPr lang="en-US" sz="1800"/>
              <a:t>CHAID, a decision tree algorithm that is popular in marketing, uses an attribute selection measure that is based on the statistical x</a:t>
            </a:r>
            <a:r>
              <a:rPr baseline="30000" lang="en-US" sz="1800"/>
              <a:t>2</a:t>
            </a:r>
            <a:r>
              <a:rPr lang="en-US" sz="1800"/>
              <a:t> test for independence. </a:t>
            </a:r>
            <a:endParaRPr sz="1800"/>
          </a:p>
          <a:p>
            <a:pPr indent="-342900" lvl="0" marL="457200" rtl="0" algn="l">
              <a:lnSpc>
                <a:spcPct val="100000"/>
              </a:lnSpc>
              <a:spcBef>
                <a:spcPts val="0"/>
              </a:spcBef>
              <a:spcAft>
                <a:spcPts val="0"/>
              </a:spcAft>
              <a:buSzPts val="1800"/>
              <a:buAutoNum type="arabicPeriod"/>
            </a:pPr>
            <a:r>
              <a:rPr lang="en-US" sz="1800"/>
              <a:t>C-SEP (which performs better than information gain and the Gini index in certain cases) and G-statistic (an information theoretic measure that is a close approximation to 2 distribution).</a:t>
            </a:r>
            <a:endParaRPr sz="1800"/>
          </a:p>
          <a:p>
            <a:pPr indent="-342900" lvl="0" marL="457200" rtl="0" algn="l">
              <a:lnSpc>
                <a:spcPct val="100000"/>
              </a:lnSpc>
              <a:spcBef>
                <a:spcPts val="0"/>
              </a:spcBef>
              <a:spcAft>
                <a:spcPts val="0"/>
              </a:spcAft>
              <a:buSzPts val="1800"/>
              <a:buAutoNum type="arabicPeriod"/>
            </a:pPr>
            <a:r>
              <a:rPr lang="en-US" sz="1800"/>
              <a:t> Attribute selection measures based on the Minimum Description Length (MDL) principle have the least bias toward multivalued attributes.</a:t>
            </a:r>
            <a:endParaRPr sz="1800"/>
          </a:p>
          <a:p>
            <a:pPr indent="-342900" lvl="0" marL="457200" rtl="0" algn="l">
              <a:lnSpc>
                <a:spcPct val="100000"/>
              </a:lnSpc>
              <a:spcBef>
                <a:spcPts val="0"/>
              </a:spcBef>
              <a:spcAft>
                <a:spcPts val="0"/>
              </a:spcAft>
              <a:buSzPts val="1800"/>
              <a:buAutoNum type="arabicPeriod"/>
            </a:pPr>
            <a:r>
              <a:rPr lang="en-US" sz="1800"/>
              <a:t>Other attribute selection measures consider multivariate splits (i.e., where the partitioning of tuples is based on a combination of attributes, rather than on a single attribute)</a:t>
            </a:r>
            <a:endParaRPr sz="1800"/>
          </a:p>
          <a:p>
            <a:pPr indent="0" lvl="0" marL="457200" rtl="0" algn="l">
              <a:lnSpc>
                <a:spcPct val="100000"/>
              </a:lnSpc>
              <a:spcBef>
                <a:spcPts val="360"/>
              </a:spcBef>
              <a:spcAft>
                <a:spcPts val="0"/>
              </a:spcAft>
              <a:buSzPts val="1080"/>
              <a:buNone/>
            </a:pPr>
            <a:r>
              <a:t/>
            </a:r>
            <a:endParaRPr sz="1800"/>
          </a:p>
          <a:p>
            <a:pPr indent="0" lvl="0" marL="457200" rtl="0" algn="l">
              <a:lnSpc>
                <a:spcPct val="100000"/>
              </a:lnSpc>
              <a:spcBef>
                <a:spcPts val="360"/>
              </a:spcBef>
              <a:spcAft>
                <a:spcPts val="0"/>
              </a:spcAft>
              <a:buSzPts val="1080"/>
              <a:buNone/>
            </a:pPr>
            <a:r>
              <a:rPr b="1" lang="en-US" sz="2400">
                <a:solidFill>
                  <a:srgbClr val="FF0000"/>
                </a:solidFill>
              </a:rPr>
              <a:t>“Which attribute selection measure is the best?”</a:t>
            </a:r>
            <a:endParaRPr b="1" sz="2400">
              <a:solidFill>
                <a:srgbClr val="FF0000"/>
              </a:solidFill>
            </a:endParaRPr>
          </a:p>
          <a:p>
            <a:pPr indent="-342900" lvl="0" marL="457200" rtl="0" algn="l">
              <a:lnSpc>
                <a:spcPct val="100000"/>
              </a:lnSpc>
              <a:spcBef>
                <a:spcPts val="360"/>
              </a:spcBef>
              <a:spcAft>
                <a:spcPts val="0"/>
              </a:spcAft>
              <a:buSzPts val="1800"/>
              <a:buChar char="■"/>
            </a:pPr>
            <a:r>
              <a:rPr lang="en-US" sz="1800"/>
              <a:t>It has been shown that the time complexity of decision tree induction generally increases exponentially with tree height. Hence, measures that tend to produce shallower trees (e.g., with multiway rather than binary splits, and that favor more balanced splits) may be preferred. </a:t>
            </a:r>
            <a:endParaRPr sz="1800"/>
          </a:p>
          <a:p>
            <a:pPr indent="-342900" lvl="0" marL="457200" rtl="0" algn="l">
              <a:lnSpc>
                <a:spcPct val="100000"/>
              </a:lnSpc>
              <a:spcBef>
                <a:spcPts val="0"/>
              </a:spcBef>
              <a:spcAft>
                <a:spcPts val="0"/>
              </a:spcAft>
              <a:buSzPts val="1800"/>
              <a:buChar char="■"/>
            </a:pPr>
            <a:r>
              <a:rPr lang="en-US" sz="1800"/>
              <a:t>However, some studies have found that shallow trees tend to have a large number of leaves and higher error rates.</a:t>
            </a:r>
            <a:endParaRPr sz="1800"/>
          </a:p>
          <a:p>
            <a:pPr indent="-342900" lvl="0" marL="457200" rtl="0" algn="l">
              <a:lnSpc>
                <a:spcPct val="100000"/>
              </a:lnSpc>
              <a:spcBef>
                <a:spcPts val="0"/>
              </a:spcBef>
              <a:spcAft>
                <a:spcPts val="0"/>
              </a:spcAft>
              <a:buSzPts val="1800"/>
              <a:buChar char="■"/>
            </a:pPr>
            <a:r>
              <a:rPr lang="en-US" sz="1800"/>
              <a:t>Despite several comparative studies, no one attribute selection measure has been found to be significantly superior to others. Most measures give quite good results.</a:t>
            </a:r>
            <a:endParaRPr sz="1800"/>
          </a:p>
          <a:p>
            <a:pPr indent="0" lvl="0" marL="457200" rtl="0" algn="l">
              <a:lnSpc>
                <a:spcPct val="100000"/>
              </a:lnSpc>
              <a:spcBef>
                <a:spcPts val="360"/>
              </a:spcBef>
              <a:spcAft>
                <a:spcPts val="0"/>
              </a:spcAft>
              <a:buClr>
                <a:schemeClr val="dk1"/>
              </a:buClr>
              <a:buSzPts val="1100"/>
              <a:buFont typeface="Arial"/>
              <a:buNone/>
            </a:pPr>
            <a:r>
              <a:t/>
            </a:r>
            <a:endParaRPr sz="1800"/>
          </a:p>
          <a:p>
            <a:pPr indent="0" lvl="0" marL="457200" rtl="0" algn="l">
              <a:lnSpc>
                <a:spcPct val="100000"/>
              </a:lnSpc>
              <a:spcBef>
                <a:spcPts val="360"/>
              </a:spcBef>
              <a:spcAft>
                <a:spcPts val="0"/>
              </a:spcAft>
              <a:buSzPts val="1080"/>
              <a:buNone/>
            </a:pPr>
            <a:r>
              <a:t/>
            </a:r>
            <a:endParaRPr b="1" sz="1800">
              <a:solidFill>
                <a:srgbClr val="FF0000"/>
              </a:solidFill>
            </a:endParaRPr>
          </a:p>
          <a:p>
            <a:pPr indent="0" lvl="0" marL="0" rtl="0" algn="l">
              <a:lnSpc>
                <a:spcPct val="100000"/>
              </a:lnSpc>
              <a:spcBef>
                <a:spcPts val="360"/>
              </a:spcBef>
              <a:spcAft>
                <a:spcPts val="0"/>
              </a:spcAft>
              <a:buSzPts val="1080"/>
              <a:buNone/>
            </a:pPr>
            <a:r>
              <a:t/>
            </a:r>
            <a:endParaRPr sz="1800"/>
          </a:p>
        </p:txBody>
      </p:sp>
      <p:sp>
        <p:nvSpPr>
          <p:cNvPr id="459" name="Google Shape;459;p39"/>
          <p:cNvSpPr txBox="1"/>
          <p:nvPr>
            <p:ph idx="12" type="sldNum"/>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200"/>
              <a:buFont typeface="Tahoma"/>
              <a:buNone/>
            </a:pPr>
            <a:fld id="{00000000-1234-1234-1234-123412341234}" type="slidenum">
              <a:rPr lang="en-US"/>
              <a:t>‹#›</a:t>
            </a:fld>
            <a:endParaRPr/>
          </a:p>
        </p:txBody>
      </p:sp>
    </p:spTree>
  </p:cSld>
  <p:clrMapOvr>
    <a:masterClrMapping/>
  </p:clrMapOvr>
  <p:transition>
    <p:zoom dir="o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4"/>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cap="none" strike="noStrike">
                <a:solidFill>
                  <a:schemeClr val="dk1"/>
                </a:solidFill>
                <a:latin typeface="Tahoma"/>
                <a:ea typeface="Tahoma"/>
                <a:cs typeface="Tahoma"/>
                <a:sym typeface="Tahoma"/>
              </a:rPr>
              <a:t>‹#›</a:t>
            </a:fld>
            <a:endParaRPr b="0" i="0" sz="1400" u="none" cap="none" strike="noStrike">
              <a:solidFill>
                <a:srgbClr val="000000"/>
              </a:solidFill>
              <a:latin typeface="Arial"/>
              <a:ea typeface="Arial"/>
              <a:cs typeface="Arial"/>
              <a:sym typeface="Arial"/>
            </a:endParaRPr>
          </a:p>
        </p:txBody>
      </p:sp>
      <p:sp>
        <p:nvSpPr>
          <p:cNvPr id="144" name="Google Shape;144;p4"/>
          <p:cNvSpPr txBox="1"/>
          <p:nvPr>
            <p:ph idx="1" type="body"/>
          </p:nvPr>
        </p:nvSpPr>
        <p:spPr>
          <a:xfrm>
            <a:off x="381000" y="1371600"/>
            <a:ext cx="8305800" cy="5410200"/>
          </a:xfrm>
          <a:prstGeom prst="rect">
            <a:avLst/>
          </a:prstGeom>
          <a:noFill/>
          <a:ln>
            <a:noFill/>
          </a:ln>
        </p:spPr>
        <p:txBody>
          <a:bodyPr anchorCtr="0" anchor="t" bIns="46025" lIns="92075" spcFirstLastPara="1" rIns="92075" wrap="square" tIns="46025">
            <a:noAutofit/>
          </a:bodyPr>
          <a:lstStyle/>
          <a:p>
            <a:pPr indent="0" lvl="0" marL="914400" rtl="0" algn="l">
              <a:lnSpc>
                <a:spcPct val="90000"/>
              </a:lnSpc>
              <a:spcBef>
                <a:spcPts val="480"/>
              </a:spcBef>
              <a:spcAft>
                <a:spcPts val="0"/>
              </a:spcAft>
              <a:buSzPts val="1080"/>
              <a:buNone/>
            </a:pPr>
            <a:r>
              <a:t/>
            </a:r>
            <a:endParaRPr sz="2400"/>
          </a:p>
          <a:p>
            <a:pPr indent="-342900" lvl="0" marL="342900" rtl="0" algn="l">
              <a:lnSpc>
                <a:spcPct val="90000"/>
              </a:lnSpc>
              <a:spcBef>
                <a:spcPts val="480"/>
              </a:spcBef>
              <a:spcAft>
                <a:spcPts val="0"/>
              </a:spcAft>
              <a:buClr>
                <a:schemeClr val="folHlink"/>
              </a:buClr>
              <a:buSzPts val="1440"/>
              <a:buFont typeface="Noto Sans Symbols"/>
              <a:buChar char="■"/>
            </a:pPr>
            <a:r>
              <a:rPr b="0" i="0" lang="en-US" sz="2400" u="none">
                <a:solidFill>
                  <a:schemeClr val="hlink"/>
                </a:solidFill>
                <a:latin typeface="Tahoma"/>
                <a:ea typeface="Tahoma"/>
                <a:cs typeface="Tahoma"/>
                <a:sym typeface="Tahoma"/>
              </a:rPr>
              <a:t>Prediction  </a:t>
            </a:r>
            <a:endParaRPr b="0" i="0" sz="2400" u="none">
              <a:solidFill>
                <a:schemeClr val="hlink"/>
              </a:solidFill>
              <a:latin typeface="Tahoma"/>
              <a:ea typeface="Tahoma"/>
              <a:cs typeface="Tahoma"/>
              <a:sym typeface="Tahoma"/>
            </a:endParaRPr>
          </a:p>
          <a:p>
            <a:pPr indent="-285750" lvl="1" marL="742950" rtl="0" algn="l">
              <a:lnSpc>
                <a:spcPct val="90000"/>
              </a:lnSpc>
              <a:spcBef>
                <a:spcPts val="480"/>
              </a:spcBef>
              <a:spcAft>
                <a:spcPts val="0"/>
              </a:spcAft>
              <a:buClr>
                <a:schemeClr val="hlink"/>
              </a:buClr>
              <a:buSzPts val="1320"/>
              <a:buFont typeface="Noto Sans Symbols"/>
              <a:buChar char="■"/>
            </a:pPr>
            <a:r>
              <a:rPr lang="en-US" sz="2400"/>
              <a:t>M</a:t>
            </a:r>
            <a:r>
              <a:rPr b="0" i="0" lang="en-US" sz="2400" u="none">
                <a:solidFill>
                  <a:schemeClr val="dk1"/>
                </a:solidFill>
                <a:latin typeface="Tahoma"/>
                <a:ea typeface="Tahoma"/>
                <a:cs typeface="Tahoma"/>
                <a:sym typeface="Tahoma"/>
              </a:rPr>
              <a:t>odels continuous-valued functions, i.e., predicts </a:t>
            </a:r>
            <a:r>
              <a:rPr lang="en-US" sz="2400"/>
              <a:t>unknown or missing values </a:t>
            </a:r>
            <a:endParaRPr sz="2400"/>
          </a:p>
          <a:p>
            <a:pPr indent="0" lvl="0" marL="914400" rtl="0" algn="l">
              <a:lnSpc>
                <a:spcPct val="90000"/>
              </a:lnSpc>
              <a:spcBef>
                <a:spcPts val="480"/>
              </a:spcBef>
              <a:spcAft>
                <a:spcPts val="0"/>
              </a:spcAft>
              <a:buSzPts val="1080"/>
              <a:buNone/>
            </a:pPr>
            <a:r>
              <a:t/>
            </a:r>
            <a:endParaRPr sz="2400"/>
          </a:p>
          <a:p>
            <a:pPr indent="-285750" lvl="1" marL="742950" rtl="0" algn="l">
              <a:lnSpc>
                <a:spcPct val="90000"/>
              </a:lnSpc>
              <a:spcBef>
                <a:spcPts val="480"/>
              </a:spcBef>
              <a:spcAft>
                <a:spcPts val="0"/>
              </a:spcAft>
              <a:buClr>
                <a:schemeClr val="hlink"/>
              </a:buClr>
              <a:buSzPts val="1320"/>
              <a:buFont typeface="Noto Sans Symbols"/>
              <a:buChar char="■"/>
            </a:pPr>
            <a:r>
              <a:rPr lang="en-US" sz="2400"/>
              <a:t>Regression analysis is a statistical methodology that is most often used for numeric prediction.</a:t>
            </a:r>
            <a:endParaRPr sz="2400"/>
          </a:p>
          <a:p>
            <a:pPr indent="0" lvl="0" marL="914400" rtl="0" algn="l">
              <a:lnSpc>
                <a:spcPct val="90000"/>
              </a:lnSpc>
              <a:spcBef>
                <a:spcPts val="480"/>
              </a:spcBef>
              <a:spcAft>
                <a:spcPts val="0"/>
              </a:spcAft>
              <a:buSzPts val="1080"/>
              <a:buNone/>
            </a:pPr>
            <a:r>
              <a:t/>
            </a:r>
            <a:endParaRPr sz="2400"/>
          </a:p>
          <a:p>
            <a:pPr indent="-381000" lvl="0" marL="457200" rtl="0" algn="l">
              <a:lnSpc>
                <a:spcPct val="90000"/>
              </a:lnSpc>
              <a:spcBef>
                <a:spcPts val="480"/>
              </a:spcBef>
              <a:spcAft>
                <a:spcPts val="0"/>
              </a:spcAft>
              <a:buSzPts val="2400"/>
              <a:buChar char="■"/>
            </a:pPr>
            <a:r>
              <a:rPr lang="en-US" sz="2400"/>
              <a:t>Classification and numeric prediction are the two major types of prediction problems.</a:t>
            </a:r>
            <a:endParaRPr sz="2400"/>
          </a:p>
          <a:p>
            <a:pPr indent="0" lvl="0" marL="457200" rtl="0" algn="l">
              <a:lnSpc>
                <a:spcPct val="90000"/>
              </a:lnSpc>
              <a:spcBef>
                <a:spcPts val="480"/>
              </a:spcBef>
              <a:spcAft>
                <a:spcPts val="0"/>
              </a:spcAft>
              <a:buSzPts val="1080"/>
              <a:buNone/>
            </a:pPr>
            <a:r>
              <a:t/>
            </a:r>
            <a:endParaRPr sz="2400"/>
          </a:p>
          <a:p>
            <a:pPr indent="0" lvl="0" marL="457200" rtl="0" algn="l">
              <a:lnSpc>
                <a:spcPct val="90000"/>
              </a:lnSpc>
              <a:spcBef>
                <a:spcPts val="480"/>
              </a:spcBef>
              <a:spcAft>
                <a:spcPts val="0"/>
              </a:spcAft>
              <a:buSzPts val="1080"/>
              <a:buNone/>
            </a:pPr>
            <a:r>
              <a:t/>
            </a:r>
            <a:endParaRPr sz="2400"/>
          </a:p>
        </p:txBody>
      </p:sp>
      <p:sp>
        <p:nvSpPr>
          <p:cNvPr id="145" name="Google Shape;145;p4"/>
          <p:cNvSpPr txBox="1"/>
          <p:nvPr>
            <p:ph type="title"/>
          </p:nvPr>
        </p:nvSpPr>
        <p:spPr>
          <a:xfrm>
            <a:off x="381000" y="381000"/>
            <a:ext cx="8305800" cy="8193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Classification vs. Prediction</a:t>
            </a:r>
            <a:endParaRPr b="1" i="0" sz="3600" u="none">
              <a:solidFill>
                <a:schemeClr val="dk2"/>
              </a:solidFill>
              <a:latin typeface="Tahoma"/>
              <a:ea typeface="Tahoma"/>
              <a:cs typeface="Tahoma"/>
              <a:sym typeface="Tahoma"/>
            </a:endParaRPr>
          </a:p>
        </p:txBody>
      </p:sp>
    </p:spTree>
  </p:cSld>
  <p:clrMapOvr>
    <a:masterClrMapping/>
  </p:clrMapOvr>
  <p:transition>
    <p:zoom dir="out"/>
  </p:transition>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40"/>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cap="none" strike="noStrike">
                <a:solidFill>
                  <a:schemeClr val="dk1"/>
                </a:solidFill>
                <a:latin typeface="Tahoma"/>
                <a:ea typeface="Tahoma"/>
                <a:cs typeface="Tahoma"/>
                <a:sym typeface="Tahoma"/>
              </a:rPr>
              <a:t>‹#›</a:t>
            </a:fld>
            <a:endParaRPr b="0" i="0" sz="1400" u="none" cap="none" strike="noStrike">
              <a:solidFill>
                <a:srgbClr val="000000"/>
              </a:solidFill>
              <a:latin typeface="Arial"/>
              <a:ea typeface="Arial"/>
              <a:cs typeface="Arial"/>
              <a:sym typeface="Arial"/>
            </a:endParaRPr>
          </a:p>
        </p:txBody>
      </p:sp>
      <p:sp>
        <p:nvSpPr>
          <p:cNvPr id="466" name="Google Shape;466;p40"/>
          <p:cNvSpPr txBox="1"/>
          <p:nvPr>
            <p:ph type="title"/>
          </p:nvPr>
        </p:nvSpPr>
        <p:spPr>
          <a:xfrm>
            <a:off x="381000" y="304800"/>
            <a:ext cx="8305800" cy="6858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Overfitting and Tree Pruning</a:t>
            </a:r>
            <a:endParaRPr b="1" i="0" sz="3600" u="none">
              <a:solidFill>
                <a:schemeClr val="dk2"/>
              </a:solidFill>
              <a:latin typeface="Tahoma"/>
              <a:ea typeface="Tahoma"/>
              <a:cs typeface="Tahoma"/>
              <a:sym typeface="Tahoma"/>
            </a:endParaRPr>
          </a:p>
        </p:txBody>
      </p:sp>
      <p:sp>
        <p:nvSpPr>
          <p:cNvPr id="467" name="Google Shape;467;p40"/>
          <p:cNvSpPr txBox="1"/>
          <p:nvPr>
            <p:ph idx="1" type="body"/>
          </p:nvPr>
        </p:nvSpPr>
        <p:spPr>
          <a:xfrm>
            <a:off x="0" y="1371600"/>
            <a:ext cx="9525000" cy="5257800"/>
          </a:xfrm>
          <a:prstGeom prst="rect">
            <a:avLst/>
          </a:prstGeom>
          <a:noFill/>
          <a:ln>
            <a:noFill/>
          </a:ln>
        </p:spPr>
        <p:txBody>
          <a:bodyPr anchorCtr="0" anchor="t" bIns="46025" lIns="92075" spcFirstLastPara="1" rIns="92075" wrap="square" tIns="46025">
            <a:noAutofit/>
          </a:bodyPr>
          <a:lstStyle/>
          <a:p>
            <a:pPr indent="-342900" lvl="0" marL="342900" rtl="0" algn="l">
              <a:lnSpc>
                <a:spcPct val="120000"/>
              </a:lnSpc>
              <a:spcBef>
                <a:spcPts val="0"/>
              </a:spcBef>
              <a:spcAft>
                <a:spcPts val="0"/>
              </a:spcAft>
              <a:buClr>
                <a:schemeClr val="folHlink"/>
              </a:buClr>
              <a:buSzPts val="1080"/>
              <a:buFont typeface="Noto Sans Symbols"/>
              <a:buChar char="■"/>
            </a:pPr>
            <a:r>
              <a:rPr b="0" i="0" lang="en-US" sz="1800" u="none">
                <a:solidFill>
                  <a:schemeClr val="dk1"/>
                </a:solidFill>
                <a:latin typeface="Tahoma"/>
                <a:ea typeface="Tahoma"/>
                <a:cs typeface="Tahoma"/>
                <a:sym typeface="Tahoma"/>
              </a:rPr>
              <a:t>Overfitting:</a:t>
            </a:r>
            <a:endParaRPr b="0" i="0" sz="1800" u="none">
              <a:solidFill>
                <a:schemeClr val="dk1"/>
              </a:solidFill>
              <a:latin typeface="Tahoma"/>
              <a:ea typeface="Tahoma"/>
              <a:cs typeface="Tahoma"/>
              <a:sym typeface="Tahoma"/>
            </a:endParaRPr>
          </a:p>
          <a:p>
            <a:pPr indent="-285750" lvl="1" marL="742950" rtl="0" algn="l">
              <a:lnSpc>
                <a:spcPct val="100000"/>
              </a:lnSpc>
              <a:spcBef>
                <a:spcPts val="360"/>
              </a:spcBef>
              <a:spcAft>
                <a:spcPts val="0"/>
              </a:spcAft>
              <a:buClr>
                <a:schemeClr val="hlink"/>
              </a:buClr>
              <a:buSzPts val="990"/>
              <a:buFont typeface="Noto Sans Symbols"/>
              <a:buChar char="■"/>
            </a:pPr>
            <a:r>
              <a:rPr b="0" i="0" lang="en-US" sz="1800" u="none">
                <a:solidFill>
                  <a:schemeClr val="dk1"/>
                </a:solidFill>
                <a:latin typeface="Arial"/>
                <a:ea typeface="Arial"/>
                <a:cs typeface="Arial"/>
                <a:sym typeface="Arial"/>
              </a:rPr>
              <a:t>When a decision tree is built, many of the branches will reflect anomalies in the training data due to noise or outliers.</a:t>
            </a:r>
            <a:endParaRPr b="0" i="0" sz="1800" u="none">
              <a:solidFill>
                <a:schemeClr val="dk1"/>
              </a:solidFill>
              <a:latin typeface="Arial"/>
              <a:ea typeface="Arial"/>
              <a:cs typeface="Arial"/>
              <a:sym typeface="Arial"/>
            </a:endParaRPr>
          </a:p>
          <a:p>
            <a:pPr indent="-285750" lvl="1" marL="742950" rtl="0" algn="l">
              <a:lnSpc>
                <a:spcPct val="100000"/>
              </a:lnSpc>
              <a:spcBef>
                <a:spcPts val="360"/>
              </a:spcBef>
              <a:spcAft>
                <a:spcPts val="0"/>
              </a:spcAft>
              <a:buClr>
                <a:schemeClr val="hlink"/>
              </a:buClr>
              <a:buSzPts val="990"/>
              <a:buFont typeface="Noto Sans Symbols"/>
              <a:buChar char="■"/>
            </a:pPr>
            <a:r>
              <a:rPr b="0" i="0" lang="en-US" sz="1800" u="none">
                <a:solidFill>
                  <a:schemeClr val="dk1"/>
                </a:solidFill>
                <a:latin typeface="Arial"/>
                <a:ea typeface="Arial"/>
                <a:cs typeface="Arial"/>
                <a:sym typeface="Arial"/>
              </a:rPr>
              <a:t>Tree pruning methods address this problem of </a:t>
            </a:r>
            <a:r>
              <a:rPr b="0" i="1" lang="en-US" sz="1800" u="none">
                <a:solidFill>
                  <a:schemeClr val="dk1"/>
                </a:solidFill>
                <a:latin typeface="Arial"/>
                <a:ea typeface="Arial"/>
                <a:cs typeface="Arial"/>
                <a:sym typeface="Arial"/>
              </a:rPr>
              <a:t>overfitting </a:t>
            </a:r>
            <a:r>
              <a:rPr b="0" i="0" lang="en-US" sz="1800" u="none">
                <a:solidFill>
                  <a:schemeClr val="dk1"/>
                </a:solidFill>
                <a:latin typeface="Arial"/>
                <a:ea typeface="Arial"/>
                <a:cs typeface="Arial"/>
                <a:sym typeface="Arial"/>
              </a:rPr>
              <a:t>the data.</a:t>
            </a:r>
            <a:endParaRPr b="0" i="0" sz="1800" u="none">
              <a:solidFill>
                <a:schemeClr val="dk1"/>
              </a:solidFill>
              <a:latin typeface="Arial"/>
              <a:ea typeface="Arial"/>
              <a:cs typeface="Arial"/>
              <a:sym typeface="Arial"/>
            </a:endParaRPr>
          </a:p>
          <a:p>
            <a:pPr indent="-285750" lvl="1" marL="742950" rtl="0" algn="l">
              <a:lnSpc>
                <a:spcPct val="100000"/>
              </a:lnSpc>
              <a:spcBef>
                <a:spcPts val="360"/>
              </a:spcBef>
              <a:spcAft>
                <a:spcPts val="0"/>
              </a:spcAft>
              <a:buClr>
                <a:schemeClr val="hlink"/>
              </a:buClr>
              <a:buSzPts val="990"/>
              <a:buFont typeface="Noto Sans Symbols"/>
              <a:buChar char="■"/>
            </a:pPr>
            <a:r>
              <a:rPr b="0" i="0" lang="en-US" sz="1800" u="none">
                <a:solidFill>
                  <a:schemeClr val="dk1"/>
                </a:solidFill>
                <a:latin typeface="Arial"/>
                <a:ea typeface="Arial"/>
                <a:cs typeface="Arial"/>
                <a:sym typeface="Arial"/>
              </a:rPr>
              <a:t>Such methods typically use statistical measures to remove the least-reliable branches.</a:t>
            </a:r>
            <a:endParaRPr b="0" i="0" sz="1800" u="none">
              <a:solidFill>
                <a:schemeClr val="dk1"/>
              </a:solidFill>
              <a:latin typeface="Arial"/>
              <a:ea typeface="Arial"/>
              <a:cs typeface="Arial"/>
              <a:sym typeface="Arial"/>
            </a:endParaRPr>
          </a:p>
          <a:p>
            <a:pPr indent="-274320" lvl="0" marL="342900" rtl="0" algn="l">
              <a:lnSpc>
                <a:spcPct val="100000"/>
              </a:lnSpc>
              <a:spcBef>
                <a:spcPts val="360"/>
              </a:spcBef>
              <a:spcAft>
                <a:spcPts val="0"/>
              </a:spcAft>
              <a:buSzPts val="1080"/>
              <a:buNone/>
            </a:pPr>
            <a:r>
              <a:t/>
            </a:r>
            <a:endParaRPr b="0" i="0" sz="1800" u="none">
              <a:solidFill>
                <a:schemeClr val="dk1"/>
              </a:solidFill>
              <a:latin typeface="Arial"/>
              <a:ea typeface="Arial"/>
              <a:cs typeface="Arial"/>
              <a:sym typeface="Arial"/>
            </a:endParaRPr>
          </a:p>
        </p:txBody>
      </p:sp>
      <p:pic>
        <p:nvPicPr>
          <p:cNvPr id="468" name="Google Shape;468;p40"/>
          <p:cNvPicPr preferRelativeResize="0"/>
          <p:nvPr/>
        </p:nvPicPr>
        <p:blipFill rotWithShape="1">
          <a:blip r:embed="rId3">
            <a:alphaModFix/>
          </a:blip>
          <a:srcRect b="0" l="0" r="0" t="0"/>
          <a:stretch/>
        </p:blipFill>
        <p:spPr>
          <a:xfrm>
            <a:off x="990600" y="3200400"/>
            <a:ext cx="7543800" cy="3413125"/>
          </a:xfrm>
          <a:prstGeom prst="rect">
            <a:avLst/>
          </a:prstGeom>
          <a:noFill/>
          <a:ln>
            <a:noFill/>
          </a:ln>
        </p:spPr>
      </p:pic>
    </p:spTree>
  </p:cSld>
  <p:clrMapOvr>
    <a:masterClrMapping/>
  </p:clrMapOvr>
  <p:transition>
    <p:zoom dir="out"/>
  </p:transition>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41"/>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cap="none" strike="noStrike">
                <a:solidFill>
                  <a:schemeClr val="dk1"/>
                </a:solidFill>
                <a:latin typeface="Tahoma"/>
                <a:ea typeface="Tahoma"/>
                <a:cs typeface="Tahoma"/>
                <a:sym typeface="Tahoma"/>
              </a:rPr>
              <a:t>‹#›</a:t>
            </a:fld>
            <a:endParaRPr b="0" i="0" sz="1400" u="none" cap="none" strike="noStrike">
              <a:solidFill>
                <a:srgbClr val="000000"/>
              </a:solidFill>
              <a:latin typeface="Arial"/>
              <a:ea typeface="Arial"/>
              <a:cs typeface="Arial"/>
              <a:sym typeface="Arial"/>
            </a:endParaRPr>
          </a:p>
        </p:txBody>
      </p:sp>
      <p:sp>
        <p:nvSpPr>
          <p:cNvPr id="475" name="Google Shape;475;p41"/>
          <p:cNvSpPr txBox="1"/>
          <p:nvPr>
            <p:ph type="title"/>
          </p:nvPr>
        </p:nvSpPr>
        <p:spPr>
          <a:xfrm>
            <a:off x="381000" y="304800"/>
            <a:ext cx="8305800" cy="6858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Overfitting and Tree Pruning</a:t>
            </a:r>
            <a:endParaRPr b="1" i="0" sz="3600" u="none">
              <a:solidFill>
                <a:schemeClr val="dk2"/>
              </a:solidFill>
              <a:latin typeface="Tahoma"/>
              <a:ea typeface="Tahoma"/>
              <a:cs typeface="Tahoma"/>
              <a:sym typeface="Tahoma"/>
            </a:endParaRPr>
          </a:p>
        </p:txBody>
      </p:sp>
      <p:sp>
        <p:nvSpPr>
          <p:cNvPr id="476" name="Google Shape;476;p41"/>
          <p:cNvSpPr txBox="1"/>
          <p:nvPr>
            <p:ph idx="1" type="body"/>
          </p:nvPr>
        </p:nvSpPr>
        <p:spPr>
          <a:xfrm>
            <a:off x="0" y="1371600"/>
            <a:ext cx="9525000" cy="5257800"/>
          </a:xfrm>
          <a:prstGeom prst="rect">
            <a:avLst/>
          </a:prstGeom>
          <a:noFill/>
          <a:ln>
            <a:noFill/>
          </a:ln>
        </p:spPr>
        <p:txBody>
          <a:bodyPr anchorCtr="0" anchor="t" bIns="46025" lIns="92075" spcFirstLastPara="1" rIns="92075" wrap="square" tIns="46025">
            <a:noAutofit/>
          </a:bodyPr>
          <a:lstStyle/>
          <a:p>
            <a:pPr indent="-342900" lvl="0" marL="342900" rtl="0" algn="l">
              <a:lnSpc>
                <a:spcPct val="120000"/>
              </a:lnSpc>
              <a:spcBef>
                <a:spcPts val="0"/>
              </a:spcBef>
              <a:spcAft>
                <a:spcPts val="0"/>
              </a:spcAft>
              <a:buClr>
                <a:schemeClr val="folHlink"/>
              </a:buClr>
              <a:buSzPts val="1080"/>
              <a:buFont typeface="Noto Sans Symbols"/>
              <a:buChar char="■"/>
            </a:pPr>
            <a:r>
              <a:rPr b="0" i="0" lang="en-US" sz="1800" u="none">
                <a:solidFill>
                  <a:schemeClr val="dk1"/>
                </a:solidFill>
                <a:latin typeface="Tahoma"/>
                <a:ea typeface="Tahoma"/>
                <a:cs typeface="Tahoma"/>
                <a:sym typeface="Tahoma"/>
              </a:rPr>
              <a:t>Two approaches to avoid overfitting : </a:t>
            </a:r>
            <a:r>
              <a:rPr b="1" i="0" lang="en-US" sz="1800" u="none">
                <a:solidFill>
                  <a:schemeClr val="dk1"/>
                </a:solidFill>
              </a:rPr>
              <a:t>Prepr</a:t>
            </a:r>
            <a:r>
              <a:rPr b="1" lang="en-US" sz="1800"/>
              <a:t>uning and Postpruning</a:t>
            </a:r>
            <a:endParaRPr b="1"/>
          </a:p>
          <a:p>
            <a:pPr indent="-281940" lvl="1" marL="742950" rtl="0" algn="l">
              <a:lnSpc>
                <a:spcPct val="120000"/>
              </a:lnSpc>
              <a:spcBef>
                <a:spcPts val="360"/>
              </a:spcBef>
              <a:spcAft>
                <a:spcPts val="0"/>
              </a:spcAft>
              <a:buClr>
                <a:schemeClr val="hlink"/>
              </a:buClr>
              <a:buSzPts val="990"/>
              <a:buFont typeface="Noto Sans Symbols"/>
              <a:buChar char="■"/>
            </a:pPr>
            <a:r>
              <a:rPr b="1" i="0" lang="en-US" sz="1800" u="none">
                <a:solidFill>
                  <a:schemeClr val="dk1"/>
                </a:solidFill>
              </a:rPr>
              <a:t>Prepruning:</a:t>
            </a:r>
            <a:r>
              <a:rPr b="0" i="0" lang="en-US" sz="1800" u="none">
                <a:solidFill>
                  <a:schemeClr val="dk1"/>
                </a:solidFill>
                <a:latin typeface="Tahoma"/>
                <a:ea typeface="Tahoma"/>
                <a:cs typeface="Tahoma"/>
                <a:sym typeface="Tahoma"/>
              </a:rPr>
              <a:t> </a:t>
            </a:r>
            <a:endParaRPr b="0" i="0" sz="1800" u="none">
              <a:solidFill>
                <a:schemeClr val="dk1"/>
              </a:solidFill>
              <a:latin typeface="Tahoma"/>
              <a:ea typeface="Tahoma"/>
              <a:cs typeface="Tahoma"/>
              <a:sym typeface="Tahoma"/>
            </a:endParaRPr>
          </a:p>
          <a:p>
            <a:pPr indent="-165735" lvl="1" marL="908685" rtl="0" algn="l">
              <a:lnSpc>
                <a:spcPct val="120000"/>
              </a:lnSpc>
              <a:spcBef>
                <a:spcPts val="360"/>
              </a:spcBef>
              <a:spcAft>
                <a:spcPts val="0"/>
              </a:spcAft>
              <a:buClr>
                <a:schemeClr val="hlink"/>
              </a:buClr>
              <a:buSzPts val="990"/>
              <a:buFont typeface="Noto Sans Symbols"/>
              <a:buChar char="■"/>
            </a:pPr>
            <a:r>
              <a:rPr b="0" i="0" lang="en-US" sz="1800" u="none">
                <a:solidFill>
                  <a:schemeClr val="dk1"/>
                </a:solidFill>
                <a:latin typeface="Tahoma"/>
                <a:ea typeface="Tahoma"/>
                <a:cs typeface="Tahoma"/>
                <a:sym typeface="Tahoma"/>
              </a:rPr>
              <a:t>Halt tree construction early (e.g., by deciding not to further split or partition the subset of training tuples at a given node).</a:t>
            </a:r>
            <a:endParaRPr b="0" i="0" sz="1800" u="none">
              <a:solidFill>
                <a:schemeClr val="dk1"/>
              </a:solidFill>
              <a:latin typeface="Tahoma"/>
              <a:ea typeface="Tahoma"/>
              <a:cs typeface="Tahoma"/>
              <a:sym typeface="Tahoma"/>
            </a:endParaRPr>
          </a:p>
          <a:p>
            <a:pPr indent="-165735" lvl="1" marL="908685" rtl="0" algn="l">
              <a:lnSpc>
                <a:spcPct val="120000"/>
              </a:lnSpc>
              <a:spcBef>
                <a:spcPts val="360"/>
              </a:spcBef>
              <a:spcAft>
                <a:spcPts val="0"/>
              </a:spcAft>
              <a:buSzPts val="990"/>
              <a:buChar char="■"/>
            </a:pPr>
            <a:r>
              <a:rPr b="0" i="0" lang="en-US" sz="1800" u="none">
                <a:solidFill>
                  <a:schemeClr val="dk1"/>
                </a:solidFill>
                <a:latin typeface="Tahoma"/>
                <a:ea typeface="Tahoma"/>
                <a:cs typeface="Tahoma"/>
                <a:sym typeface="Tahoma"/>
              </a:rPr>
              <a:t>Upon halting, the node becomes a leaf. </a:t>
            </a:r>
            <a:endParaRPr b="0" i="0" sz="1800" u="none">
              <a:solidFill>
                <a:schemeClr val="dk1"/>
              </a:solidFill>
              <a:latin typeface="Tahoma"/>
              <a:ea typeface="Tahoma"/>
              <a:cs typeface="Tahoma"/>
              <a:sym typeface="Tahoma"/>
            </a:endParaRPr>
          </a:p>
          <a:p>
            <a:pPr indent="-108585" lvl="1" marL="965835" rtl="0" algn="l">
              <a:lnSpc>
                <a:spcPct val="120000"/>
              </a:lnSpc>
              <a:spcBef>
                <a:spcPts val="360"/>
              </a:spcBef>
              <a:spcAft>
                <a:spcPts val="0"/>
              </a:spcAft>
              <a:buSzPts val="990"/>
              <a:buChar char="■"/>
            </a:pPr>
            <a:r>
              <a:rPr b="0" i="0" lang="en-US" sz="1800" u="none">
                <a:solidFill>
                  <a:schemeClr val="dk1"/>
                </a:solidFill>
                <a:latin typeface="Tahoma"/>
                <a:ea typeface="Tahoma"/>
                <a:cs typeface="Tahoma"/>
                <a:sym typeface="Tahoma"/>
              </a:rPr>
              <a:t>The leaf may hold the most frequent class among the subset tuples or the probability distribution of those tuples.</a:t>
            </a:r>
            <a:endParaRPr b="0" i="0" sz="1800" u="none">
              <a:solidFill>
                <a:schemeClr val="dk1"/>
              </a:solidFill>
              <a:latin typeface="Tahoma"/>
              <a:ea typeface="Tahoma"/>
              <a:cs typeface="Tahoma"/>
              <a:sym typeface="Tahoma"/>
            </a:endParaRPr>
          </a:p>
          <a:p>
            <a:pPr indent="-228600" lvl="2" marL="1143000" rtl="0" algn="l">
              <a:lnSpc>
                <a:spcPct val="120000"/>
              </a:lnSpc>
              <a:spcBef>
                <a:spcPts val="360"/>
              </a:spcBef>
              <a:spcAft>
                <a:spcPts val="0"/>
              </a:spcAft>
              <a:buClr>
                <a:schemeClr val="folHlink"/>
              </a:buClr>
              <a:buSzPts val="900"/>
              <a:buFont typeface="Noto Sans Symbols"/>
              <a:buChar char="■"/>
            </a:pPr>
            <a:r>
              <a:rPr b="0" i="0" lang="en-US" sz="1800" u="none">
                <a:solidFill>
                  <a:schemeClr val="dk1"/>
                </a:solidFill>
                <a:latin typeface="Tahoma"/>
                <a:ea typeface="Tahoma"/>
                <a:cs typeface="Tahoma"/>
                <a:sym typeface="Tahoma"/>
              </a:rPr>
              <a:t>Difficult to choose an appropriate threshold</a:t>
            </a:r>
            <a:endParaRPr b="0" i="0" sz="1800" u="none">
              <a:solidFill>
                <a:schemeClr val="dk1"/>
              </a:solidFill>
              <a:latin typeface="Tahoma"/>
              <a:ea typeface="Tahoma"/>
              <a:cs typeface="Tahoma"/>
              <a:sym typeface="Tahoma"/>
            </a:endParaRPr>
          </a:p>
          <a:p>
            <a:pPr indent="-228600" lvl="2" marL="1143000" rtl="0" algn="l">
              <a:lnSpc>
                <a:spcPct val="120000"/>
              </a:lnSpc>
              <a:spcBef>
                <a:spcPts val="360"/>
              </a:spcBef>
              <a:spcAft>
                <a:spcPts val="0"/>
              </a:spcAft>
              <a:buSzPts val="900"/>
              <a:buNone/>
            </a:pPr>
            <a:r>
              <a:t/>
            </a:r>
            <a:endParaRPr b="0" i="0" sz="1800" u="none">
              <a:solidFill>
                <a:schemeClr val="dk1"/>
              </a:solidFill>
              <a:latin typeface="Tahoma"/>
              <a:ea typeface="Tahoma"/>
              <a:cs typeface="Tahoma"/>
              <a:sym typeface="Tahoma"/>
            </a:endParaRPr>
          </a:p>
          <a:p>
            <a:pPr indent="-281940" lvl="1" marL="742950" rtl="0" algn="l">
              <a:lnSpc>
                <a:spcPct val="120000"/>
              </a:lnSpc>
              <a:spcBef>
                <a:spcPts val="360"/>
              </a:spcBef>
              <a:spcAft>
                <a:spcPts val="0"/>
              </a:spcAft>
              <a:buClr>
                <a:schemeClr val="hlink"/>
              </a:buClr>
              <a:buSzPts val="990"/>
              <a:buFont typeface="Noto Sans Symbols"/>
              <a:buChar char="■"/>
            </a:pPr>
            <a:r>
              <a:rPr b="1" i="0" lang="en-US" sz="1800" u="none">
                <a:solidFill>
                  <a:schemeClr val="dk1"/>
                </a:solidFill>
              </a:rPr>
              <a:t>Postpruning:</a:t>
            </a:r>
            <a:r>
              <a:rPr b="0" i="0" lang="en-US" sz="1800" u="none">
                <a:solidFill>
                  <a:schemeClr val="dk1"/>
                </a:solidFill>
                <a:latin typeface="Tahoma"/>
                <a:ea typeface="Tahoma"/>
                <a:cs typeface="Tahoma"/>
                <a:sym typeface="Tahoma"/>
              </a:rPr>
              <a:t> </a:t>
            </a:r>
            <a:endParaRPr b="0" i="0" sz="1800" u="none">
              <a:solidFill>
                <a:schemeClr val="dk1"/>
              </a:solidFill>
              <a:latin typeface="Tahoma"/>
              <a:ea typeface="Tahoma"/>
              <a:cs typeface="Tahoma"/>
              <a:sym typeface="Tahoma"/>
            </a:endParaRPr>
          </a:p>
          <a:p>
            <a:pPr indent="-108585" lvl="1" marL="851535" rtl="0" algn="l">
              <a:lnSpc>
                <a:spcPct val="120000"/>
              </a:lnSpc>
              <a:spcBef>
                <a:spcPts val="360"/>
              </a:spcBef>
              <a:spcAft>
                <a:spcPts val="0"/>
              </a:spcAft>
              <a:buClr>
                <a:schemeClr val="hlink"/>
              </a:buClr>
              <a:buSzPts val="990"/>
              <a:buFont typeface="Noto Sans Symbols"/>
              <a:buChar char="■"/>
            </a:pPr>
            <a:r>
              <a:rPr b="0" i="0" lang="en-US" sz="1800" u="none">
                <a:solidFill>
                  <a:schemeClr val="dk1"/>
                </a:solidFill>
                <a:latin typeface="Tahoma"/>
                <a:ea typeface="Tahoma"/>
                <a:cs typeface="Tahoma"/>
                <a:sym typeface="Tahoma"/>
              </a:rPr>
              <a:t>Remove branches from a “fully grown” tree—A subtree at a given node is pruned by removing its branches and replacing it with a leaf.</a:t>
            </a:r>
            <a:endParaRPr b="0" i="0" sz="1800" u="none">
              <a:solidFill>
                <a:schemeClr val="dk1"/>
              </a:solidFill>
              <a:latin typeface="Tahoma"/>
              <a:ea typeface="Tahoma"/>
              <a:cs typeface="Tahoma"/>
              <a:sym typeface="Tahoma"/>
            </a:endParaRPr>
          </a:p>
          <a:p>
            <a:pPr indent="-228600" lvl="2" marL="1143000" rtl="0" algn="l">
              <a:lnSpc>
                <a:spcPct val="120000"/>
              </a:lnSpc>
              <a:spcBef>
                <a:spcPts val="360"/>
              </a:spcBef>
              <a:spcAft>
                <a:spcPts val="0"/>
              </a:spcAft>
              <a:buSzPts val="900"/>
              <a:buChar char="■"/>
            </a:pPr>
            <a:r>
              <a:rPr lang="en-US" sz="1800"/>
              <a:t>The leaf is labeled with the most frequent class among the subtree being replaced.</a:t>
            </a:r>
            <a:endParaRPr sz="1800"/>
          </a:p>
          <a:p>
            <a:pPr indent="0" lvl="0" marL="1371600" rtl="0" algn="l">
              <a:lnSpc>
                <a:spcPct val="120000"/>
              </a:lnSpc>
              <a:spcBef>
                <a:spcPts val="360"/>
              </a:spcBef>
              <a:spcAft>
                <a:spcPts val="0"/>
              </a:spcAft>
              <a:buSzPts val="1080"/>
              <a:buNone/>
            </a:pPr>
            <a:r>
              <a:t/>
            </a:r>
            <a:endParaRPr sz="1800"/>
          </a:p>
        </p:txBody>
      </p:sp>
    </p:spTree>
  </p:cSld>
  <p:clrMapOvr>
    <a:masterClrMapping/>
  </p:clrMapOvr>
  <p:transition>
    <p:zoom dir="out"/>
  </p:transition>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42"/>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cap="none" strike="noStrike">
                <a:solidFill>
                  <a:schemeClr val="dk1"/>
                </a:solidFill>
                <a:latin typeface="Tahoma"/>
                <a:ea typeface="Tahoma"/>
                <a:cs typeface="Tahoma"/>
                <a:sym typeface="Tahoma"/>
              </a:rPr>
              <a:t>‹#›</a:t>
            </a:fld>
            <a:endParaRPr b="0" i="0" sz="1400" u="none" cap="none" strike="noStrike">
              <a:solidFill>
                <a:srgbClr val="000000"/>
              </a:solidFill>
              <a:latin typeface="Arial"/>
              <a:ea typeface="Arial"/>
              <a:cs typeface="Arial"/>
              <a:sym typeface="Arial"/>
            </a:endParaRPr>
          </a:p>
        </p:txBody>
      </p:sp>
      <p:pic>
        <p:nvPicPr>
          <p:cNvPr id="482" name="Google Shape;482;p42"/>
          <p:cNvPicPr preferRelativeResize="0"/>
          <p:nvPr/>
        </p:nvPicPr>
        <p:blipFill rotWithShape="1">
          <a:blip r:embed="rId3">
            <a:alphaModFix/>
          </a:blip>
          <a:srcRect b="0" l="0" r="0" t="0"/>
          <a:stretch/>
        </p:blipFill>
        <p:spPr>
          <a:xfrm>
            <a:off x="381000" y="303212"/>
            <a:ext cx="7886700" cy="6251575"/>
          </a:xfrm>
          <a:prstGeom prst="rect">
            <a:avLst/>
          </a:prstGeom>
          <a:noFill/>
          <a:ln>
            <a:noFill/>
          </a:ln>
        </p:spPr>
      </p:pic>
    </p:spTree>
  </p:cSld>
  <p:clrMapOvr>
    <a:masterClrMapping/>
  </p:clrMapOvr>
  <p:transition>
    <p:zoom dir="o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5"/>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cap="none" strike="noStrike">
                <a:solidFill>
                  <a:schemeClr val="dk1"/>
                </a:solidFill>
                <a:latin typeface="Tahoma"/>
                <a:ea typeface="Tahoma"/>
                <a:cs typeface="Tahoma"/>
                <a:sym typeface="Tahoma"/>
              </a:rPr>
              <a:t>‹#›</a:t>
            </a:fld>
            <a:endParaRPr b="0" i="0" sz="1400" u="none" cap="none" strike="noStrike">
              <a:solidFill>
                <a:srgbClr val="000000"/>
              </a:solidFill>
              <a:latin typeface="Arial"/>
              <a:ea typeface="Arial"/>
              <a:cs typeface="Arial"/>
              <a:sym typeface="Arial"/>
            </a:endParaRPr>
          </a:p>
        </p:txBody>
      </p:sp>
      <p:sp>
        <p:nvSpPr>
          <p:cNvPr id="151" name="Google Shape;151;p5"/>
          <p:cNvSpPr txBox="1"/>
          <p:nvPr>
            <p:ph type="title"/>
          </p:nvPr>
        </p:nvSpPr>
        <p:spPr>
          <a:xfrm>
            <a:off x="533400" y="304800"/>
            <a:ext cx="8001000" cy="762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2800"/>
              <a:buFont typeface="Tahoma"/>
              <a:buNone/>
            </a:pPr>
            <a:r>
              <a:rPr b="1" i="0" lang="en-US" sz="2800" u="none">
                <a:solidFill>
                  <a:schemeClr val="dk2"/>
                </a:solidFill>
                <a:latin typeface="Tahoma"/>
                <a:ea typeface="Tahoma"/>
                <a:cs typeface="Tahoma"/>
                <a:sym typeface="Tahoma"/>
              </a:rPr>
              <a:t>Classification—A Two-Step Process  (Learning step+Classification step) </a:t>
            </a:r>
            <a:endParaRPr b="1" i="0" sz="2800" u="none">
              <a:solidFill>
                <a:schemeClr val="dk2"/>
              </a:solidFill>
              <a:latin typeface="Tahoma"/>
              <a:ea typeface="Tahoma"/>
              <a:cs typeface="Tahoma"/>
              <a:sym typeface="Tahoma"/>
            </a:endParaRPr>
          </a:p>
        </p:txBody>
      </p:sp>
      <p:sp>
        <p:nvSpPr>
          <p:cNvPr id="152" name="Google Shape;152;p5"/>
          <p:cNvSpPr txBox="1"/>
          <p:nvPr>
            <p:ph idx="1" type="body"/>
          </p:nvPr>
        </p:nvSpPr>
        <p:spPr>
          <a:xfrm>
            <a:off x="457200" y="1371600"/>
            <a:ext cx="8153400" cy="5257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folHlink"/>
              </a:buClr>
              <a:buSzPts val="1440"/>
              <a:buFont typeface="Noto Sans Symbols"/>
              <a:buChar char="■"/>
            </a:pPr>
            <a:r>
              <a:rPr b="0" i="0" lang="en-US" sz="2400" u="none">
                <a:solidFill>
                  <a:schemeClr val="dk1"/>
                </a:solidFill>
                <a:latin typeface="Arial"/>
                <a:ea typeface="Arial"/>
                <a:cs typeface="Arial"/>
                <a:sym typeface="Arial"/>
              </a:rPr>
              <a:t>In the first step, we build a classification model </a:t>
            </a:r>
            <a:r>
              <a:rPr lang="en-US" sz="2400">
                <a:latin typeface="Arial"/>
                <a:ea typeface="Arial"/>
                <a:cs typeface="Arial"/>
                <a:sym typeface="Arial"/>
              </a:rPr>
              <a:t>by learning from training dataset — Supervised Learning</a:t>
            </a:r>
            <a:endParaRPr sz="2400">
              <a:latin typeface="Arial"/>
              <a:ea typeface="Arial"/>
              <a:cs typeface="Arial"/>
              <a:sym typeface="Arial"/>
            </a:endParaRPr>
          </a:p>
          <a:p>
            <a:pPr indent="-251459" lvl="0" marL="342900" rtl="0" algn="l">
              <a:lnSpc>
                <a:spcPct val="100000"/>
              </a:lnSpc>
              <a:spcBef>
                <a:spcPts val="480"/>
              </a:spcBef>
              <a:spcAft>
                <a:spcPts val="0"/>
              </a:spcAft>
              <a:buClr>
                <a:schemeClr val="folHlink"/>
              </a:buClr>
              <a:buSzPts val="1440"/>
              <a:buFont typeface="Noto Sans Symbols"/>
              <a:buNone/>
            </a:pPr>
            <a:r>
              <a:t/>
            </a:r>
            <a:endParaRPr b="0" i="0" sz="2400" u="none">
              <a:solidFill>
                <a:schemeClr val="dk1"/>
              </a:solidFill>
              <a:latin typeface="Arial"/>
              <a:ea typeface="Arial"/>
              <a:cs typeface="Arial"/>
              <a:sym typeface="Arial"/>
            </a:endParaRPr>
          </a:p>
          <a:p>
            <a:pPr indent="-342900" lvl="0" marL="342900" rtl="0" algn="l">
              <a:lnSpc>
                <a:spcPct val="100000"/>
              </a:lnSpc>
              <a:spcBef>
                <a:spcPts val="480"/>
              </a:spcBef>
              <a:spcAft>
                <a:spcPts val="0"/>
              </a:spcAft>
              <a:buClr>
                <a:schemeClr val="folHlink"/>
              </a:buClr>
              <a:buSzPts val="1440"/>
              <a:buFont typeface="Noto Sans Symbols"/>
              <a:buChar char="■"/>
            </a:pPr>
            <a:r>
              <a:rPr b="0" i="0" lang="en-US" sz="2400" u="none">
                <a:solidFill>
                  <a:schemeClr val="dk1"/>
                </a:solidFill>
                <a:latin typeface="Arial"/>
                <a:ea typeface="Arial"/>
                <a:cs typeface="Arial"/>
                <a:sym typeface="Arial"/>
              </a:rPr>
              <a:t>In the second step, we determine if the model’s accuracy is acceptable, and if so, we use the model to classify new data.</a:t>
            </a:r>
            <a:endParaRPr b="0" i="0" sz="2400" u="none">
              <a:solidFill>
                <a:schemeClr val="dk1"/>
              </a:solidFill>
              <a:latin typeface="Arial"/>
              <a:ea typeface="Arial"/>
              <a:cs typeface="Arial"/>
              <a:sym typeface="Arial"/>
            </a:endParaRPr>
          </a:p>
          <a:p>
            <a:pPr indent="-251459" lvl="0" marL="342900" rtl="0" algn="l">
              <a:lnSpc>
                <a:spcPct val="100000"/>
              </a:lnSpc>
              <a:spcBef>
                <a:spcPts val="480"/>
              </a:spcBef>
              <a:spcAft>
                <a:spcPts val="0"/>
              </a:spcAft>
              <a:buClr>
                <a:schemeClr val="folHlink"/>
              </a:buClr>
              <a:buSzPts val="1440"/>
              <a:buFont typeface="Noto Sans Symbols"/>
              <a:buNone/>
            </a:pPr>
            <a:r>
              <a:t/>
            </a:r>
            <a:endParaRPr b="0" i="0" sz="2400" u="none">
              <a:solidFill>
                <a:schemeClr val="dk1"/>
              </a:solidFill>
              <a:latin typeface="Arial"/>
              <a:ea typeface="Arial"/>
              <a:cs typeface="Arial"/>
              <a:sym typeface="Arial"/>
            </a:endParaRPr>
          </a:p>
          <a:p>
            <a:pPr indent="0" lvl="0" marL="457200" rtl="0" algn="l">
              <a:lnSpc>
                <a:spcPct val="100000"/>
              </a:lnSpc>
              <a:spcBef>
                <a:spcPts val="480"/>
              </a:spcBef>
              <a:spcAft>
                <a:spcPts val="0"/>
              </a:spcAft>
              <a:buSzPts val="1080"/>
              <a:buNone/>
            </a:pPr>
            <a:r>
              <a:t/>
            </a:r>
            <a:endParaRPr b="0" i="0" sz="2400" u="none">
              <a:solidFill>
                <a:schemeClr val="dk1"/>
              </a:solidFill>
              <a:latin typeface="Arial"/>
              <a:ea typeface="Arial"/>
              <a:cs typeface="Arial"/>
              <a:sym typeface="Arial"/>
            </a:endParaRPr>
          </a:p>
        </p:txBody>
      </p:sp>
    </p:spTree>
  </p:cSld>
  <p:clrMapOvr>
    <a:masterClrMapping/>
  </p:clrMapOvr>
  <p:transition>
    <p:zoom dir="o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6"/>
          <p:cNvSpPr txBox="1"/>
          <p:nvPr>
            <p:ph type="title"/>
          </p:nvPr>
        </p:nvSpPr>
        <p:spPr>
          <a:xfrm>
            <a:off x="304800" y="152400"/>
            <a:ext cx="84027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lang="en-US" sz="2400"/>
              <a:t>Data classification Process</a:t>
            </a:r>
            <a:endParaRPr sz="2400"/>
          </a:p>
          <a:p>
            <a:pPr indent="0" lvl="0" marL="0" rtl="0" algn="ctr">
              <a:lnSpc>
                <a:spcPct val="100000"/>
              </a:lnSpc>
              <a:spcBef>
                <a:spcPts val="0"/>
              </a:spcBef>
              <a:spcAft>
                <a:spcPts val="0"/>
              </a:spcAft>
              <a:buClr>
                <a:schemeClr val="dk2"/>
              </a:buClr>
              <a:buSzPts val="3600"/>
              <a:buFont typeface="Tahoma"/>
              <a:buNone/>
            </a:pPr>
            <a:r>
              <a:rPr b="1" i="0" lang="en-US" sz="2400" u="none">
                <a:solidFill>
                  <a:srgbClr val="FF0000"/>
                </a:solidFill>
                <a:latin typeface="Tahoma"/>
                <a:ea typeface="Tahoma"/>
                <a:cs typeface="Tahoma"/>
                <a:sym typeface="Tahoma"/>
              </a:rPr>
              <a:t>Step 1:Learning Step</a:t>
            </a:r>
            <a:endParaRPr sz="2400">
              <a:solidFill>
                <a:srgbClr val="FF0000"/>
              </a:solidFill>
            </a:endParaRPr>
          </a:p>
        </p:txBody>
      </p:sp>
      <p:sp>
        <p:nvSpPr>
          <p:cNvPr id="158" name="Google Shape;158;p6"/>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cap="none" strike="noStrike">
                <a:solidFill>
                  <a:schemeClr val="dk1"/>
                </a:solidFill>
                <a:latin typeface="Tahoma"/>
                <a:ea typeface="Tahoma"/>
                <a:cs typeface="Tahoma"/>
                <a:sym typeface="Tahoma"/>
              </a:rPr>
              <a:t>‹#›</a:t>
            </a:fld>
            <a:endParaRPr b="0" i="0" sz="1400" u="none" cap="none" strike="noStrike">
              <a:solidFill>
                <a:srgbClr val="000000"/>
              </a:solidFill>
              <a:latin typeface="Arial"/>
              <a:ea typeface="Arial"/>
              <a:cs typeface="Arial"/>
              <a:sym typeface="Arial"/>
            </a:endParaRPr>
          </a:p>
        </p:txBody>
      </p:sp>
      <p:pic>
        <p:nvPicPr>
          <p:cNvPr id="159" name="Google Shape;159;p6"/>
          <p:cNvPicPr preferRelativeResize="0"/>
          <p:nvPr/>
        </p:nvPicPr>
        <p:blipFill rotWithShape="1">
          <a:blip r:embed="rId3">
            <a:alphaModFix/>
          </a:blip>
          <a:srcRect b="0" l="0" r="0" t="0"/>
          <a:stretch/>
        </p:blipFill>
        <p:spPr>
          <a:xfrm>
            <a:off x="304800" y="719125"/>
            <a:ext cx="8558374" cy="4995874"/>
          </a:xfrm>
          <a:prstGeom prst="rect">
            <a:avLst/>
          </a:prstGeom>
          <a:noFill/>
          <a:ln>
            <a:noFill/>
          </a:ln>
        </p:spPr>
      </p:pic>
      <p:sp>
        <p:nvSpPr>
          <p:cNvPr id="160" name="Google Shape;160;p6"/>
          <p:cNvSpPr txBox="1"/>
          <p:nvPr/>
        </p:nvSpPr>
        <p:spPr>
          <a:xfrm>
            <a:off x="1009650" y="4648200"/>
            <a:ext cx="2661600" cy="800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Y = f(X)</a:t>
            </a:r>
            <a:endParaRPr b="0" i="0" sz="1800" u="none" cap="none" strike="noStrike">
              <a:solidFill>
                <a:schemeClr val="dk1"/>
              </a:solidFill>
              <a:latin typeface="Tahoma"/>
              <a:ea typeface="Tahoma"/>
              <a:cs typeface="Tahoma"/>
              <a:sym typeface="Tahoma"/>
            </a:endParaRPr>
          </a:p>
          <a:p>
            <a:pPr indent="0" lvl="0" marL="0" marR="0" rtl="0" algn="l">
              <a:lnSpc>
                <a:spcPct val="100000"/>
              </a:lnSpc>
              <a:spcBef>
                <a:spcPts val="0"/>
              </a:spcBef>
              <a:spcAft>
                <a:spcPts val="0"/>
              </a:spcAft>
              <a:buClr>
                <a:schemeClr val="dk1"/>
              </a:buClr>
              <a:buSzPts val="1800"/>
              <a:buFont typeface="Tahoma"/>
              <a:buNone/>
            </a:pPr>
            <a:r>
              <a:rPr b="0" i="0" lang="en-US" sz="1400" u="none" cap="none" strike="noStrike">
                <a:solidFill>
                  <a:schemeClr val="dk1"/>
                </a:solidFill>
                <a:latin typeface="Tahoma"/>
                <a:ea typeface="Tahoma"/>
                <a:cs typeface="Tahoma"/>
                <a:sym typeface="Tahoma"/>
              </a:rPr>
              <a:t>Y: Class label</a:t>
            </a:r>
            <a:endParaRPr b="0" i="0" sz="1400" u="none" cap="none" strike="noStrike">
              <a:solidFill>
                <a:schemeClr val="dk1"/>
              </a:solidFill>
              <a:latin typeface="Tahoma"/>
              <a:ea typeface="Tahoma"/>
              <a:cs typeface="Tahoma"/>
              <a:sym typeface="Tahoma"/>
            </a:endParaRPr>
          </a:p>
          <a:p>
            <a:pPr indent="0" lvl="0" marL="0" marR="0" rtl="0" algn="l">
              <a:lnSpc>
                <a:spcPct val="100000"/>
              </a:lnSpc>
              <a:spcBef>
                <a:spcPts val="0"/>
              </a:spcBef>
              <a:spcAft>
                <a:spcPts val="0"/>
              </a:spcAft>
              <a:buClr>
                <a:schemeClr val="dk1"/>
              </a:buClr>
              <a:buSzPts val="1800"/>
              <a:buFont typeface="Tahoma"/>
              <a:buNone/>
            </a:pPr>
            <a:r>
              <a:rPr b="0" i="0" lang="en-US" sz="1400" u="none" cap="none" strike="noStrike">
                <a:solidFill>
                  <a:schemeClr val="dk1"/>
                </a:solidFill>
                <a:latin typeface="Tahoma"/>
                <a:ea typeface="Tahoma"/>
                <a:cs typeface="Tahoma"/>
                <a:sym typeface="Tahoma"/>
              </a:rPr>
              <a:t>X=Given tuple</a:t>
            </a:r>
            <a:endParaRPr b="0" i="0" sz="1400" u="none" cap="none" strike="noStrike">
              <a:solidFill>
                <a:schemeClr val="dk1"/>
              </a:solidFill>
              <a:latin typeface="Tahoma"/>
              <a:ea typeface="Tahoma"/>
              <a:cs typeface="Tahoma"/>
              <a:sym typeface="Tahoma"/>
            </a:endParaRPr>
          </a:p>
        </p:txBody>
      </p:sp>
      <p:sp>
        <p:nvSpPr>
          <p:cNvPr id="161" name="Google Shape;161;p6"/>
          <p:cNvSpPr txBox="1"/>
          <p:nvPr/>
        </p:nvSpPr>
        <p:spPr>
          <a:xfrm>
            <a:off x="0" y="5636750"/>
            <a:ext cx="9144000" cy="1046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0" i="0" lang="en-US" sz="1400" u="none" cap="none" strike="noStrike">
                <a:solidFill>
                  <a:srgbClr val="000000"/>
                </a:solidFill>
                <a:latin typeface="Tahoma"/>
                <a:ea typeface="Tahoma"/>
                <a:cs typeface="Tahoma"/>
                <a:sym typeface="Tahoma"/>
              </a:rPr>
              <a:t>The data classification process: (a) Learning step:Training data are analyzed by a classification algorithm. </a:t>
            </a:r>
            <a:endParaRPr b="0" i="0" sz="1400" u="none" cap="none" strike="noStrike">
              <a:solidFill>
                <a:srgbClr val="000000"/>
              </a:solidFill>
              <a:latin typeface="Tahoma"/>
              <a:ea typeface="Tahoma"/>
              <a:cs typeface="Tahoma"/>
              <a:sym typeface="Tahoma"/>
            </a:endParaRPr>
          </a:p>
          <a:p>
            <a:pPr indent="0" lvl="0" marL="0" marR="0" rtl="0" algn="l">
              <a:lnSpc>
                <a:spcPct val="100000"/>
              </a:lnSpc>
              <a:spcBef>
                <a:spcPts val="0"/>
              </a:spcBef>
              <a:spcAft>
                <a:spcPts val="0"/>
              </a:spcAft>
              <a:buClr>
                <a:schemeClr val="dk1"/>
              </a:buClr>
              <a:buSzPts val="1100"/>
              <a:buFont typeface="Arial"/>
              <a:buNone/>
            </a:pPr>
            <a:r>
              <a:rPr b="0" i="0" lang="en-US" sz="1400" u="none" cap="none" strike="noStrike">
                <a:solidFill>
                  <a:srgbClr val="000000"/>
                </a:solidFill>
                <a:latin typeface="Tahoma"/>
                <a:ea typeface="Tahoma"/>
                <a:cs typeface="Tahoma"/>
                <a:sym typeface="Tahoma"/>
              </a:rPr>
              <a:t>Here, the class label attribute is loan decision, and the learned model or classifier is represented in the form of classification rules.</a:t>
            </a:r>
            <a:endParaRPr b="0" i="0" sz="1400" u="none" cap="none" strike="noStrike">
              <a:solidFill>
                <a:srgbClr val="000000"/>
              </a:solidFill>
              <a:latin typeface="Tahoma"/>
              <a:ea typeface="Tahoma"/>
              <a:cs typeface="Tahoma"/>
              <a:sym typeface="Tahoma"/>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ahoma"/>
              <a:ea typeface="Tahoma"/>
              <a:cs typeface="Tahoma"/>
              <a:sym typeface="Tahoma"/>
            </a:endParaRPr>
          </a:p>
        </p:txBody>
      </p:sp>
    </p:spTree>
  </p:cSld>
  <p:clrMapOvr>
    <a:masterClrMapping/>
  </p:clrMapOvr>
  <p:transition>
    <p:zoom dir="o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7"/>
          <p:cNvSpPr txBox="1"/>
          <p:nvPr>
            <p:ph type="title"/>
          </p:nvPr>
        </p:nvSpPr>
        <p:spPr>
          <a:xfrm>
            <a:off x="304800" y="152400"/>
            <a:ext cx="84027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lang="en-US" sz="2400"/>
              <a:t>Data Classification Process</a:t>
            </a:r>
            <a:endParaRPr sz="2400"/>
          </a:p>
          <a:p>
            <a:pPr indent="0" lvl="0" marL="0" rtl="0" algn="ctr">
              <a:lnSpc>
                <a:spcPct val="100000"/>
              </a:lnSpc>
              <a:spcBef>
                <a:spcPts val="0"/>
              </a:spcBef>
              <a:spcAft>
                <a:spcPts val="0"/>
              </a:spcAft>
              <a:buClr>
                <a:schemeClr val="dk2"/>
              </a:buClr>
              <a:buSzPts val="3600"/>
              <a:buFont typeface="Tahoma"/>
              <a:buNone/>
            </a:pPr>
            <a:r>
              <a:rPr b="1" i="0" lang="en-US" sz="2400" u="none">
                <a:solidFill>
                  <a:srgbClr val="FF0000"/>
                </a:solidFill>
                <a:latin typeface="Tahoma"/>
                <a:ea typeface="Tahoma"/>
                <a:cs typeface="Tahoma"/>
                <a:sym typeface="Tahoma"/>
              </a:rPr>
              <a:t>Step 2:Classification Step</a:t>
            </a:r>
            <a:endParaRPr sz="2400">
              <a:solidFill>
                <a:srgbClr val="FF0000"/>
              </a:solidFill>
            </a:endParaRPr>
          </a:p>
        </p:txBody>
      </p:sp>
      <p:sp>
        <p:nvSpPr>
          <p:cNvPr id="167" name="Google Shape;167;p7"/>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cap="none" strike="noStrike">
                <a:solidFill>
                  <a:schemeClr val="dk1"/>
                </a:solidFill>
                <a:latin typeface="Tahoma"/>
                <a:ea typeface="Tahoma"/>
                <a:cs typeface="Tahoma"/>
                <a:sym typeface="Tahoma"/>
              </a:rPr>
              <a:t>‹#›</a:t>
            </a:fld>
            <a:endParaRPr b="0" i="0" sz="1400" u="none" cap="none" strike="noStrike">
              <a:solidFill>
                <a:srgbClr val="000000"/>
              </a:solidFill>
              <a:latin typeface="Arial"/>
              <a:ea typeface="Arial"/>
              <a:cs typeface="Arial"/>
              <a:sym typeface="Arial"/>
            </a:endParaRPr>
          </a:p>
        </p:txBody>
      </p:sp>
      <p:pic>
        <p:nvPicPr>
          <p:cNvPr id="168" name="Google Shape;168;p7"/>
          <p:cNvPicPr preferRelativeResize="0"/>
          <p:nvPr/>
        </p:nvPicPr>
        <p:blipFill rotWithShape="1">
          <a:blip r:embed="rId3">
            <a:alphaModFix/>
          </a:blip>
          <a:srcRect b="0" l="0" r="0" t="0"/>
          <a:stretch/>
        </p:blipFill>
        <p:spPr>
          <a:xfrm>
            <a:off x="762000" y="696750"/>
            <a:ext cx="7780577" cy="4533824"/>
          </a:xfrm>
          <a:prstGeom prst="rect">
            <a:avLst/>
          </a:prstGeom>
          <a:noFill/>
          <a:ln>
            <a:noFill/>
          </a:ln>
        </p:spPr>
      </p:pic>
      <p:sp>
        <p:nvSpPr>
          <p:cNvPr id="169" name="Google Shape;169;p7"/>
          <p:cNvSpPr txBox="1"/>
          <p:nvPr/>
        </p:nvSpPr>
        <p:spPr>
          <a:xfrm>
            <a:off x="84375" y="5239550"/>
            <a:ext cx="8947500" cy="1477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0" i="0" lang="en-US" sz="1400" u="none" cap="none" strike="noStrike">
                <a:solidFill>
                  <a:srgbClr val="000000"/>
                </a:solidFill>
                <a:latin typeface="Tahoma"/>
                <a:ea typeface="Tahoma"/>
                <a:cs typeface="Tahoma"/>
                <a:sym typeface="Tahoma"/>
              </a:rPr>
              <a:t>(b) Classification step : Test data are used to estimate the accuracy of the classification rules. If the accuracy is considered acceptable, the rules can be applied to the classification of new data tuples.</a:t>
            </a:r>
            <a:endParaRPr b="0" i="0" sz="1400" u="none" cap="none" strike="noStrike">
              <a:solidFill>
                <a:srgbClr val="000000"/>
              </a:solidFill>
              <a:latin typeface="Tahoma"/>
              <a:ea typeface="Tahoma"/>
              <a:cs typeface="Tahoma"/>
              <a:sym typeface="Tahoma"/>
            </a:endParaRPr>
          </a:p>
          <a:p>
            <a:pPr indent="0" lvl="0" marL="0" marR="0" rtl="0" algn="l">
              <a:lnSpc>
                <a:spcPct val="100000"/>
              </a:lnSpc>
              <a:spcBef>
                <a:spcPts val="0"/>
              </a:spcBef>
              <a:spcAft>
                <a:spcPts val="0"/>
              </a:spcAft>
              <a:buClr>
                <a:schemeClr val="dk1"/>
              </a:buClr>
              <a:buSzPts val="1100"/>
              <a:buFont typeface="Arial"/>
              <a:buNone/>
            </a:pPr>
            <a:r>
              <a:t/>
            </a:r>
            <a:endParaRPr b="0" i="0" sz="1400" u="none" cap="none" strike="noStrike">
              <a:solidFill>
                <a:srgbClr val="000000"/>
              </a:solidFill>
              <a:latin typeface="Tahoma"/>
              <a:ea typeface="Tahoma"/>
              <a:cs typeface="Tahoma"/>
              <a:sym typeface="Tahoma"/>
            </a:endParaRPr>
          </a:p>
          <a:p>
            <a:pPr indent="-317500" lvl="0" marL="457200" marR="0" rtl="0" algn="l">
              <a:lnSpc>
                <a:spcPct val="100000"/>
              </a:lnSpc>
              <a:spcBef>
                <a:spcPts val="0"/>
              </a:spcBef>
              <a:spcAft>
                <a:spcPts val="0"/>
              </a:spcAft>
              <a:buClr>
                <a:srgbClr val="000000"/>
              </a:buClr>
              <a:buSzPts val="1400"/>
              <a:buFont typeface="Tahoma"/>
              <a:buChar char="●"/>
            </a:pPr>
            <a:r>
              <a:rPr b="0" i="0" lang="en-US" sz="1400" u="none" cap="none" strike="noStrike">
                <a:solidFill>
                  <a:srgbClr val="000000"/>
                </a:solidFill>
                <a:latin typeface="Tahoma"/>
                <a:ea typeface="Tahoma"/>
                <a:cs typeface="Tahoma"/>
                <a:sym typeface="Tahoma"/>
              </a:rPr>
              <a:t>The accuracy of classifier on a given test set is % of test set tuples that are correctly classified by classifier.</a:t>
            </a:r>
            <a:endParaRPr b="0" i="0" sz="1400" u="none" cap="none" strike="noStrike">
              <a:solidFill>
                <a:srgbClr val="000000"/>
              </a:solidFill>
              <a:latin typeface="Tahoma"/>
              <a:ea typeface="Tahoma"/>
              <a:cs typeface="Tahoma"/>
              <a:sym typeface="Tahoma"/>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ahoma"/>
              <a:ea typeface="Tahoma"/>
              <a:cs typeface="Tahoma"/>
              <a:sym typeface="Tahoma"/>
            </a:endParaRPr>
          </a:p>
        </p:txBody>
      </p:sp>
    </p:spTree>
  </p:cSld>
  <p:clrMapOvr>
    <a:masterClrMapping/>
  </p:clrMapOvr>
  <p:transition>
    <p:zoom dir="o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8"/>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cap="none" strike="noStrike">
                <a:solidFill>
                  <a:schemeClr val="dk1"/>
                </a:solidFill>
                <a:latin typeface="Tahoma"/>
                <a:ea typeface="Tahoma"/>
                <a:cs typeface="Tahoma"/>
                <a:sym typeface="Tahoma"/>
              </a:rPr>
              <a:t>‹#›</a:t>
            </a:fld>
            <a:endParaRPr b="0" i="0" sz="1400" u="none" cap="none" strike="noStrike">
              <a:solidFill>
                <a:srgbClr val="000000"/>
              </a:solidFill>
              <a:latin typeface="Arial"/>
              <a:ea typeface="Arial"/>
              <a:cs typeface="Arial"/>
              <a:sym typeface="Arial"/>
            </a:endParaRPr>
          </a:p>
        </p:txBody>
      </p:sp>
      <p:sp>
        <p:nvSpPr>
          <p:cNvPr id="175" name="Google Shape;175;p8"/>
          <p:cNvSpPr txBox="1"/>
          <p:nvPr>
            <p:ph type="title"/>
          </p:nvPr>
        </p:nvSpPr>
        <p:spPr>
          <a:xfrm>
            <a:off x="0" y="304800"/>
            <a:ext cx="91440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2800" u="none">
                <a:solidFill>
                  <a:schemeClr val="dk2"/>
                </a:solidFill>
                <a:latin typeface="Tahoma"/>
                <a:ea typeface="Tahoma"/>
                <a:cs typeface="Tahoma"/>
                <a:sym typeface="Tahoma"/>
              </a:rPr>
              <a:t>Decision Tree Induction</a:t>
            </a:r>
            <a:endParaRPr b="1" i="0" sz="2800" u="none">
              <a:solidFill>
                <a:schemeClr val="dk2"/>
              </a:solidFill>
              <a:latin typeface="Tahoma"/>
              <a:ea typeface="Tahoma"/>
              <a:cs typeface="Tahoma"/>
              <a:sym typeface="Tahoma"/>
            </a:endParaRPr>
          </a:p>
          <a:p>
            <a:pPr indent="0" lvl="0" marL="0" rtl="0" algn="ctr">
              <a:lnSpc>
                <a:spcPct val="100000"/>
              </a:lnSpc>
              <a:spcBef>
                <a:spcPts val="0"/>
              </a:spcBef>
              <a:spcAft>
                <a:spcPts val="0"/>
              </a:spcAft>
              <a:buClr>
                <a:schemeClr val="dk2"/>
              </a:buClr>
              <a:buSzPts val="3600"/>
              <a:buFont typeface="Tahoma"/>
              <a:buNone/>
            </a:pPr>
            <a:r>
              <a:rPr lang="en-US" sz="2000"/>
              <a:t>(Learning of a decision tree from class labeled training tuples)</a:t>
            </a:r>
            <a:endParaRPr sz="2000"/>
          </a:p>
        </p:txBody>
      </p:sp>
      <p:pic>
        <p:nvPicPr>
          <p:cNvPr id="176" name="Google Shape;176;p8"/>
          <p:cNvPicPr preferRelativeResize="0"/>
          <p:nvPr/>
        </p:nvPicPr>
        <p:blipFill rotWithShape="1">
          <a:blip r:embed="rId3">
            <a:alphaModFix/>
          </a:blip>
          <a:srcRect b="0" l="0" r="0" t="0"/>
          <a:stretch/>
        </p:blipFill>
        <p:spPr>
          <a:xfrm>
            <a:off x="304800" y="914400"/>
            <a:ext cx="8458201" cy="5334001"/>
          </a:xfrm>
          <a:prstGeom prst="rect">
            <a:avLst/>
          </a:prstGeom>
          <a:noFill/>
          <a:ln>
            <a:noFill/>
          </a:ln>
        </p:spPr>
      </p:pic>
    </p:spTree>
  </p:cSld>
  <p:clrMapOvr>
    <a:masterClrMapping/>
  </p:clrMapOvr>
  <p:transition>
    <p:zoom dir="o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9"/>
          <p:cNvSpPr txBox="1"/>
          <p:nvPr/>
        </p:nvSpPr>
        <p:spPr>
          <a:xfrm>
            <a:off x="7239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cap="none" strike="noStrike">
                <a:solidFill>
                  <a:schemeClr val="dk1"/>
                </a:solidFill>
                <a:latin typeface="Tahoma"/>
                <a:ea typeface="Tahoma"/>
                <a:cs typeface="Tahoma"/>
                <a:sym typeface="Tahoma"/>
              </a:rPr>
              <a:t>‹#›</a:t>
            </a:fld>
            <a:endParaRPr b="0" i="0" sz="1400" u="none" cap="none" strike="noStrike">
              <a:solidFill>
                <a:srgbClr val="000000"/>
              </a:solidFill>
              <a:latin typeface="Arial"/>
              <a:ea typeface="Arial"/>
              <a:cs typeface="Arial"/>
              <a:sym typeface="Arial"/>
            </a:endParaRPr>
          </a:p>
        </p:txBody>
      </p:sp>
      <p:sp>
        <p:nvSpPr>
          <p:cNvPr id="183" name="Google Shape;183;p9"/>
          <p:cNvSpPr txBox="1"/>
          <p:nvPr>
            <p:ph type="title"/>
          </p:nvPr>
        </p:nvSpPr>
        <p:spPr>
          <a:xfrm>
            <a:off x="0" y="304800"/>
            <a:ext cx="91440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Decision Tree Induction</a:t>
            </a:r>
            <a:endParaRPr b="1" i="0" sz="3600" u="none">
              <a:solidFill>
                <a:schemeClr val="dk2"/>
              </a:solidFill>
              <a:latin typeface="Tahoma"/>
              <a:ea typeface="Tahoma"/>
              <a:cs typeface="Tahoma"/>
              <a:sym typeface="Tahoma"/>
            </a:endParaRPr>
          </a:p>
        </p:txBody>
      </p:sp>
      <p:sp>
        <p:nvSpPr>
          <p:cNvPr id="184" name="Google Shape;184;p9"/>
          <p:cNvSpPr txBox="1"/>
          <p:nvPr>
            <p:ph idx="1" type="body"/>
          </p:nvPr>
        </p:nvSpPr>
        <p:spPr>
          <a:xfrm>
            <a:off x="381000" y="1371600"/>
            <a:ext cx="8382000" cy="5334000"/>
          </a:xfrm>
          <a:prstGeom prst="rect">
            <a:avLst/>
          </a:prstGeom>
          <a:noFill/>
          <a:ln>
            <a:noFill/>
          </a:ln>
        </p:spPr>
        <p:txBody>
          <a:bodyPr anchorCtr="0" anchor="t" bIns="45700" lIns="91425" spcFirstLastPara="1" rIns="91425" wrap="square" tIns="45700">
            <a:noAutofit/>
          </a:bodyPr>
          <a:lstStyle/>
          <a:p>
            <a:pPr indent="-342900" lvl="0" marL="342900" rtl="0" algn="l">
              <a:lnSpc>
                <a:spcPct val="105000"/>
              </a:lnSpc>
              <a:spcBef>
                <a:spcPts val="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ID3 (Iterative Dichotomiser), C4.5, CART(Classification And Regression Trees) Algorithms.</a:t>
            </a:r>
            <a:endParaRPr b="0" i="0" sz="2000" u="none">
              <a:solidFill>
                <a:schemeClr val="dk1"/>
              </a:solidFill>
              <a:latin typeface="Tahoma"/>
              <a:ea typeface="Tahoma"/>
              <a:cs typeface="Tahoma"/>
              <a:sym typeface="Tahoma"/>
            </a:endParaRPr>
          </a:p>
          <a:p>
            <a:pPr indent="-266700" lvl="0" marL="342900" rtl="0" algn="l">
              <a:lnSpc>
                <a:spcPct val="105000"/>
              </a:lnSpc>
              <a:spcBef>
                <a:spcPts val="400"/>
              </a:spcBef>
              <a:spcAft>
                <a:spcPts val="0"/>
              </a:spcAft>
              <a:buClr>
                <a:schemeClr val="folHlink"/>
              </a:buClr>
              <a:buSzPts val="1200"/>
              <a:buFont typeface="Noto Sans Symbols"/>
              <a:buNone/>
            </a:pPr>
            <a:r>
              <a:t/>
            </a:r>
            <a:endParaRPr b="0" i="0" sz="2000" u="none">
              <a:solidFill>
                <a:schemeClr val="dk1"/>
              </a:solidFill>
              <a:latin typeface="Tahoma"/>
              <a:ea typeface="Tahoma"/>
              <a:cs typeface="Tahoma"/>
              <a:sym typeface="Tahoma"/>
            </a:endParaRPr>
          </a:p>
          <a:p>
            <a:pPr indent="-342900" lvl="0" marL="342900" rtl="0" algn="l">
              <a:lnSpc>
                <a:spcPct val="10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These algorithms adopt a greedy (i.e., </a:t>
            </a:r>
            <a:r>
              <a:rPr lang="en-US" sz="2000"/>
              <a:t>non backtracking</a:t>
            </a:r>
            <a:r>
              <a:rPr b="0" i="0" lang="en-US" sz="2000" u="none">
                <a:solidFill>
                  <a:schemeClr val="dk1"/>
                </a:solidFill>
                <a:latin typeface="Tahoma"/>
                <a:ea typeface="Tahoma"/>
                <a:cs typeface="Tahoma"/>
                <a:sym typeface="Tahoma"/>
              </a:rPr>
              <a:t>) approach in which decision trees are constructed in a top-down recursive divide-and-conquer manner.</a:t>
            </a:r>
            <a:endParaRPr b="0" i="0" sz="2000" u="none">
              <a:solidFill>
                <a:schemeClr val="dk1"/>
              </a:solidFill>
              <a:latin typeface="Tahoma"/>
              <a:ea typeface="Tahoma"/>
              <a:cs typeface="Tahoma"/>
              <a:sym typeface="Tahoma"/>
            </a:endParaRPr>
          </a:p>
          <a:p>
            <a:pPr indent="-266700" lvl="0" marL="342900" rtl="0" algn="l">
              <a:lnSpc>
                <a:spcPct val="100000"/>
              </a:lnSpc>
              <a:spcBef>
                <a:spcPts val="400"/>
              </a:spcBef>
              <a:spcAft>
                <a:spcPts val="0"/>
              </a:spcAft>
              <a:buClr>
                <a:schemeClr val="folHlink"/>
              </a:buClr>
              <a:buSzPts val="1200"/>
              <a:buFont typeface="Noto Sans Symbols"/>
              <a:buNone/>
            </a:pPr>
            <a:r>
              <a:t/>
            </a:r>
            <a:endParaRPr b="0" i="0" sz="2000" u="none">
              <a:solidFill>
                <a:schemeClr val="dk1"/>
              </a:solidFill>
              <a:latin typeface="Tahoma"/>
              <a:ea typeface="Tahoma"/>
              <a:cs typeface="Tahoma"/>
              <a:sym typeface="Tahoma"/>
            </a:endParaRPr>
          </a:p>
          <a:p>
            <a:pPr indent="-342900" lvl="0" marL="342900" rtl="0" algn="l">
              <a:lnSpc>
                <a:spcPct val="10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It starts with a training set of tuples and their associated class labels. The training set is recursively partitioned into smaller subsets as the tree is being built.</a:t>
            </a:r>
            <a:endParaRPr b="0" i="0" sz="2000" u="none">
              <a:solidFill>
                <a:schemeClr val="dk1"/>
              </a:solidFill>
              <a:latin typeface="Tahoma"/>
              <a:ea typeface="Tahoma"/>
              <a:cs typeface="Tahoma"/>
              <a:sym typeface="Tahoma"/>
            </a:endParaRPr>
          </a:p>
          <a:p>
            <a:pPr indent="-266700" lvl="0" marL="342900" rtl="0" algn="l">
              <a:lnSpc>
                <a:spcPct val="100000"/>
              </a:lnSpc>
              <a:spcBef>
                <a:spcPts val="400"/>
              </a:spcBef>
              <a:spcAft>
                <a:spcPts val="0"/>
              </a:spcAft>
              <a:buSzPts val="1200"/>
              <a:buNone/>
            </a:pPr>
            <a:r>
              <a:t/>
            </a:r>
            <a:endParaRPr b="0" i="0" sz="2000" u="none">
              <a:solidFill>
                <a:schemeClr val="dk1"/>
              </a:solidFill>
              <a:latin typeface="Tahoma"/>
              <a:ea typeface="Tahoma"/>
              <a:cs typeface="Tahoma"/>
              <a:sym typeface="Tahoma"/>
            </a:endParaRPr>
          </a:p>
        </p:txBody>
      </p:sp>
    </p:spTree>
  </p:cSld>
  <p:clrMapOvr>
    <a:masterClrMapping/>
  </p:clrMapOvr>
  <p:transition>
    <p:zoom dir="out"/>
  </p:transition>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2024-02-14T06:24:26Z</dcterms:created>
  <dc:creator>Jiawei Han</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547681B9CEDB4436AF7491C99E1D9377_12</vt:lpwstr>
  </property>
  <property fmtid="{D5CDD505-2E9C-101B-9397-08002B2CF9AE}" pid="3" name="KSOProductBuildVer">
    <vt:lpwstr>1033-12.2.0.13431</vt:lpwstr>
  </property>
</Properties>
</file>