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341" r:id="rId3"/>
    <p:sldId id="342" r:id="rId5"/>
    <p:sldId id="343" r:id="rId6"/>
    <p:sldId id="344" r:id="rId7"/>
    <p:sldId id="345" r:id="rId8"/>
    <p:sldId id="346" r:id="rId9"/>
    <p:sldId id="347" r:id="rId10"/>
    <p:sldId id="348" r:id="rId11"/>
    <p:sldId id="349" r:id="rId12"/>
    <p:sldId id="350" r:id="rId13"/>
    <p:sldId id="352" r:id="rId14"/>
    <p:sldId id="353" r:id="rId15"/>
    <p:sldId id="351" r:id="rId16"/>
    <p:sldId id="354" r:id="rId17"/>
    <p:sldId id="355" r:id="rId18"/>
    <p:sldId id="356" r:id="rId19"/>
  </p:sldIdLst>
  <p:sldSz cx="9144000" cy="6858000"/>
  <p:notesSz cx="6954520" cy="9309100"/>
  <p:embeddedFontLst>
    <p:embeddedFont>
      <p:font typeface="Tahoma" panose="020B0604030504040204"/>
      <p:regular r:id="rId23"/>
    </p:embeddedFont>
    <p:embeddedFont>
      <p:font typeface="Gill Sans" panose="020B0502020104020203"/>
      <p:regular r:id="rId24"/>
    </p:embeddedFont>
    <p:embeddedFont>
      <p:font typeface="Georgia" panose="02040502050405020303"/>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4F8E357-D237-48E6-9922-B7071E8D7FD4}"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801D9DA-7282-4D2C-9CD7-40ACAAB153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notesViewPr>
    <p:cSldViewPr snapToGrid="0">
      <p:cViewPr varScale="1">
        <p:scale>
          <a:sx n="100" d="100"/>
          <a:sy n="100" d="100"/>
        </p:scale>
        <p:origin x="0" y="0"/>
      </p:cViewPr>
      <p:guideLst>
        <p:guide orient="horz" pos="2933"/>
        <p:guide pos="219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3013075" cy="465137"/>
          </a:xfrm>
          <a:prstGeom prst="rect">
            <a:avLst/>
          </a:prstGeom>
          <a:noFill/>
          <a:ln>
            <a:noFill/>
          </a:ln>
        </p:spPr>
        <p:txBody>
          <a:bodyPr spcFirstLastPara="1" wrap="square" lIns="93150" tIns="46575" rIns="93150" bIns="46575"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9pPr>
          </a:lstStyle>
          <a:p/>
        </p:txBody>
      </p:sp>
      <p:sp>
        <p:nvSpPr>
          <p:cNvPr id="4" name="Google Shape;4;n"/>
          <p:cNvSpPr txBox="1"/>
          <p:nvPr>
            <p:ph type="dt" idx="10"/>
          </p:nvPr>
        </p:nvSpPr>
        <p:spPr>
          <a:xfrm>
            <a:off x="3941762" y="0"/>
            <a:ext cx="3013075" cy="465137"/>
          </a:xfrm>
          <a:prstGeom prst="rect">
            <a:avLst/>
          </a:prstGeom>
          <a:noFill/>
          <a:ln>
            <a:noFill/>
          </a:ln>
        </p:spPr>
        <p:txBody>
          <a:bodyPr spcFirstLastPara="1" wrap="square" lIns="93150" tIns="46575" rIns="93150" bIns="46575"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9pPr>
          </a:lstStyle>
          <a:p/>
        </p:txBody>
      </p:sp>
      <p:sp>
        <p:nvSpPr>
          <p:cNvPr id="5" name="Google Shape;5;n"/>
          <p:cNvSpPr/>
          <p:nvPr>
            <p:ph type="sldImg" idx="3"/>
          </p:nvPr>
        </p:nvSpPr>
        <p:spPr>
          <a:xfrm>
            <a:off x="1149350" y="696912"/>
            <a:ext cx="4656137"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p:nvPr>
            <p:ph type="ftr" idx="11"/>
          </p:nvPr>
        </p:nvSpPr>
        <p:spPr>
          <a:xfrm>
            <a:off x="0" y="8843962"/>
            <a:ext cx="3013075" cy="465137"/>
          </a:xfrm>
          <a:prstGeom prst="rect">
            <a:avLst/>
          </a:prstGeom>
          <a:noFill/>
          <a:ln>
            <a:noFill/>
          </a:ln>
        </p:spPr>
        <p:txBody>
          <a:bodyPr spcFirstLastPara="1" wrap="square" lIns="93150" tIns="46575" rIns="93150" bIns="46575"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Tahoma" panose="020B0604030504040204"/>
                <a:ea typeface="Tahoma" panose="020B0604030504040204"/>
                <a:cs typeface="Tahoma" panose="020B0604030504040204"/>
                <a:sym typeface="Tahoma" panose="020B0604030504040204"/>
              </a:defRPr>
            </a:lvl9pPr>
          </a:lstStyle>
          <a:p/>
        </p:txBody>
      </p:sp>
      <p:sp>
        <p:nvSpPr>
          <p:cNvPr id="8" name="Google Shape;8;n"/>
          <p:cNvSpPr txBox="1"/>
          <p:nvPr>
            <p:ph type="sldNum" idx="12"/>
          </p:nvPr>
        </p:nvSpPr>
        <p:spPr>
          <a:xfrm>
            <a:off x="3941762" y="8843962"/>
            <a:ext cx="30130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panose="02020603050405020304"/>
              <a:buNone/>
            </a:pPr>
            <a:fld id="{00000000-1234-1234-1234-123412341234}" type="slidenum">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2" name="Shape 882"/>
        <p:cNvGrpSpPr/>
        <p:nvPr/>
      </p:nvGrpSpPr>
      <p:grpSpPr>
        <a:xfrm>
          <a:off x="0" y="0"/>
          <a:ext cx="0" cy="0"/>
          <a:chOff x="0" y="0"/>
          <a:chExt cx="0" cy="0"/>
        </a:xfrm>
      </p:grpSpPr>
      <p:sp>
        <p:nvSpPr>
          <p:cNvPr id="883" name="Google Shape;883;g1f47ff40ece_0_26:notes"/>
          <p:cNvSpPr txBox="1"/>
          <p:nvPr>
            <p:ph type="body" idx="1"/>
          </p:nvPr>
        </p:nvSpPr>
        <p:spPr>
          <a:xfrm>
            <a:off x="927100" y="4422775"/>
            <a:ext cx="5100600" cy="41877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p>
        </p:txBody>
      </p:sp>
      <p:sp>
        <p:nvSpPr>
          <p:cNvPr id="884" name="Google Shape;884;g1f47ff40ece_0_26:notes"/>
          <p:cNvSpPr/>
          <p:nvPr>
            <p:ph type="sldImg" idx="2"/>
          </p:nvPr>
        </p:nvSpPr>
        <p:spPr>
          <a:xfrm>
            <a:off x="1149350" y="696912"/>
            <a:ext cx="4656000" cy="3492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5" name="Shape 965"/>
        <p:cNvGrpSpPr/>
        <p:nvPr/>
      </p:nvGrpSpPr>
      <p:grpSpPr>
        <a:xfrm>
          <a:off x="0" y="0"/>
          <a:ext cx="0" cy="0"/>
          <a:chOff x="0" y="0"/>
          <a:chExt cx="0" cy="0"/>
        </a:xfrm>
      </p:grpSpPr>
      <p:sp>
        <p:nvSpPr>
          <p:cNvPr id="966" name="Google Shape;966;p59:notes"/>
          <p:cNvSpPr txBox="1"/>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p>
        </p:txBody>
      </p:sp>
      <p:sp>
        <p:nvSpPr>
          <p:cNvPr id="967" name="Google Shape;967;p59:notes"/>
          <p:cNvSpPr/>
          <p:nvPr>
            <p:ph type="sldImg" idx="2"/>
          </p:nvPr>
        </p:nvSpPr>
        <p:spPr>
          <a:xfrm>
            <a:off x="1149350" y="696912"/>
            <a:ext cx="4656137"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9" name="Shape 979"/>
        <p:cNvGrpSpPr/>
        <p:nvPr/>
      </p:nvGrpSpPr>
      <p:grpSpPr>
        <a:xfrm>
          <a:off x="0" y="0"/>
          <a:ext cx="0" cy="0"/>
          <a:chOff x="0" y="0"/>
          <a:chExt cx="0" cy="0"/>
        </a:xfrm>
      </p:grpSpPr>
      <p:sp>
        <p:nvSpPr>
          <p:cNvPr id="980" name="Google Shape;980;p61:notes"/>
          <p:cNvSpPr txBox="1"/>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p>
        </p:txBody>
      </p:sp>
      <p:sp>
        <p:nvSpPr>
          <p:cNvPr id="981" name="Google Shape;981;p61:notes"/>
          <p:cNvSpPr/>
          <p:nvPr>
            <p:ph type="sldImg" idx="2"/>
          </p:nvPr>
        </p:nvSpPr>
        <p:spPr>
          <a:xfrm>
            <a:off x="1149350" y="696912"/>
            <a:ext cx="4656137"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8" name="Shape 988"/>
        <p:cNvGrpSpPr/>
        <p:nvPr/>
      </p:nvGrpSpPr>
      <p:grpSpPr>
        <a:xfrm>
          <a:off x="0" y="0"/>
          <a:ext cx="0" cy="0"/>
          <a:chOff x="0" y="0"/>
          <a:chExt cx="0" cy="0"/>
        </a:xfrm>
      </p:grpSpPr>
      <p:sp>
        <p:nvSpPr>
          <p:cNvPr id="989" name="Google Shape;989;g2138c39780e_0_0:notes"/>
          <p:cNvSpPr txBox="1"/>
          <p:nvPr>
            <p:ph type="body" idx="1"/>
          </p:nvPr>
        </p:nvSpPr>
        <p:spPr>
          <a:xfrm>
            <a:off x="927100" y="4422775"/>
            <a:ext cx="5100600" cy="41877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p>
        </p:txBody>
      </p:sp>
      <p:sp>
        <p:nvSpPr>
          <p:cNvPr id="990" name="Google Shape;990;g2138c39780e_0_0:notes"/>
          <p:cNvSpPr/>
          <p:nvPr>
            <p:ph type="sldImg" idx="2"/>
          </p:nvPr>
        </p:nvSpPr>
        <p:spPr>
          <a:xfrm>
            <a:off x="1149350" y="696912"/>
            <a:ext cx="4656000" cy="3492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2" name="Shape 972"/>
        <p:cNvGrpSpPr/>
        <p:nvPr/>
      </p:nvGrpSpPr>
      <p:grpSpPr>
        <a:xfrm>
          <a:off x="0" y="0"/>
          <a:ext cx="0" cy="0"/>
          <a:chOff x="0" y="0"/>
          <a:chExt cx="0" cy="0"/>
        </a:xfrm>
      </p:grpSpPr>
      <p:sp>
        <p:nvSpPr>
          <p:cNvPr id="973" name="Google Shape;973;p60:notes"/>
          <p:cNvSpPr txBox="1"/>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p>
        </p:txBody>
      </p:sp>
      <p:sp>
        <p:nvSpPr>
          <p:cNvPr id="974" name="Google Shape;974;p60:notes"/>
          <p:cNvSpPr/>
          <p:nvPr>
            <p:ph type="sldImg" idx="2"/>
          </p:nvPr>
        </p:nvSpPr>
        <p:spPr>
          <a:xfrm>
            <a:off x="1149350" y="696912"/>
            <a:ext cx="4656137"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5" name="Shape 995"/>
        <p:cNvGrpSpPr/>
        <p:nvPr/>
      </p:nvGrpSpPr>
      <p:grpSpPr>
        <a:xfrm>
          <a:off x="0" y="0"/>
          <a:ext cx="0" cy="0"/>
          <a:chOff x="0" y="0"/>
          <a:chExt cx="0" cy="0"/>
        </a:xfrm>
      </p:grpSpPr>
      <p:sp>
        <p:nvSpPr>
          <p:cNvPr id="996" name="Google Shape;996;p62:notes"/>
          <p:cNvSpPr txBox="1"/>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p>
        </p:txBody>
      </p:sp>
      <p:sp>
        <p:nvSpPr>
          <p:cNvPr id="997" name="Google Shape;997;p62:notes"/>
          <p:cNvSpPr/>
          <p:nvPr>
            <p:ph type="sldImg" idx="2"/>
          </p:nvPr>
        </p:nvSpPr>
        <p:spPr>
          <a:xfrm>
            <a:off x="1149350" y="696912"/>
            <a:ext cx="4656137"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2" name="Shape 1002"/>
        <p:cNvGrpSpPr/>
        <p:nvPr/>
      </p:nvGrpSpPr>
      <p:grpSpPr>
        <a:xfrm>
          <a:off x="0" y="0"/>
          <a:ext cx="0" cy="0"/>
          <a:chOff x="0" y="0"/>
          <a:chExt cx="0" cy="0"/>
        </a:xfrm>
      </p:grpSpPr>
      <p:sp>
        <p:nvSpPr>
          <p:cNvPr id="1003" name="Google Shape;1003;g2138c39780e_0_35:notes"/>
          <p:cNvSpPr/>
          <p:nvPr>
            <p:ph type="sldImg" idx="2"/>
          </p:nvPr>
        </p:nvSpPr>
        <p:spPr>
          <a:xfrm>
            <a:off x="1149350" y="696912"/>
            <a:ext cx="4656000" cy="3492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2138c39780e_0_35:notes"/>
          <p:cNvSpPr txBox="1"/>
          <p:nvPr>
            <p:ph type="body" idx="1"/>
          </p:nvPr>
        </p:nvSpPr>
        <p:spPr>
          <a:xfrm>
            <a:off x="927100" y="4422775"/>
            <a:ext cx="5100600" cy="41877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1005" name="Google Shape;1005;g2138c39780e_0_35:notes"/>
          <p:cNvSpPr txBox="1"/>
          <p:nvPr>
            <p:ph type="sldNum" idx="12"/>
          </p:nvPr>
        </p:nvSpPr>
        <p:spPr>
          <a:xfrm>
            <a:off x="3941762" y="8843962"/>
            <a:ext cx="3013200" cy="4650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Times New Roman" panose="020206030504050203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9" name="Shape 1009"/>
        <p:cNvGrpSpPr/>
        <p:nvPr/>
      </p:nvGrpSpPr>
      <p:grpSpPr>
        <a:xfrm>
          <a:off x="0" y="0"/>
          <a:ext cx="0" cy="0"/>
          <a:chOff x="0" y="0"/>
          <a:chExt cx="0" cy="0"/>
        </a:xfrm>
      </p:grpSpPr>
      <p:sp>
        <p:nvSpPr>
          <p:cNvPr id="1010" name="Google Shape;1010;p63:notes"/>
          <p:cNvSpPr txBox="1"/>
          <p:nvPr/>
        </p:nvSpPr>
        <p:spPr>
          <a:xfrm>
            <a:off x="3941762" y="8843962"/>
            <a:ext cx="30130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panose="02020603050405020304"/>
              <a:buNone/>
            </a:pPr>
            <a:fld id="{00000000-1234-1234-1234-123412341234}" type="slidenum">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11" name="Google Shape;1011;p63:notes"/>
          <p:cNvSpPr/>
          <p:nvPr>
            <p:ph type="sldImg" idx="2"/>
          </p:nvPr>
        </p:nvSpPr>
        <p:spPr>
          <a:xfrm>
            <a:off x="1116012" y="703262"/>
            <a:ext cx="4630737" cy="3473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012" name="Google Shape;1012;p63:notes"/>
          <p:cNvSpPr txBox="1"/>
          <p:nvPr>
            <p:ph type="body" idx="1"/>
          </p:nvPr>
        </p:nvSpPr>
        <p:spPr>
          <a:xfrm>
            <a:off x="914400" y="4416425"/>
            <a:ext cx="5029200" cy="4184650"/>
          </a:xfrm>
          <a:prstGeom prst="rect">
            <a:avLst/>
          </a:prstGeom>
          <a:noFill/>
          <a:ln>
            <a:noFill/>
          </a:ln>
        </p:spPr>
        <p:txBody>
          <a:bodyPr spcFirstLastPara="1" wrap="square" lIns="87325" tIns="43650" rIns="87325" bIns="43650"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9" name="Shape 889"/>
        <p:cNvGrpSpPr/>
        <p:nvPr/>
      </p:nvGrpSpPr>
      <p:grpSpPr>
        <a:xfrm>
          <a:off x="0" y="0"/>
          <a:ext cx="0" cy="0"/>
          <a:chOff x="0" y="0"/>
          <a:chExt cx="0" cy="0"/>
        </a:xfrm>
      </p:grpSpPr>
      <p:sp>
        <p:nvSpPr>
          <p:cNvPr id="890" name="Google Shape;890;g1f47ff40ece_0_63:notes"/>
          <p:cNvSpPr/>
          <p:nvPr>
            <p:ph type="sldImg" idx="2"/>
          </p:nvPr>
        </p:nvSpPr>
        <p:spPr>
          <a:xfrm>
            <a:off x="1149350" y="696912"/>
            <a:ext cx="4656000" cy="3492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1f47ff40ece_0_63:notes"/>
          <p:cNvSpPr txBox="1"/>
          <p:nvPr>
            <p:ph type="body" idx="1"/>
          </p:nvPr>
        </p:nvSpPr>
        <p:spPr>
          <a:xfrm>
            <a:off x="927100" y="4422775"/>
            <a:ext cx="5100600" cy="41877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892" name="Google Shape;892;g1f47ff40ece_0_63:notes"/>
          <p:cNvSpPr txBox="1"/>
          <p:nvPr>
            <p:ph type="sldNum" idx="12"/>
          </p:nvPr>
        </p:nvSpPr>
        <p:spPr>
          <a:xfrm>
            <a:off x="3941762" y="8843962"/>
            <a:ext cx="3013200" cy="4650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Times New Roman" panose="020206030504050203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7" name="Shape 897"/>
        <p:cNvGrpSpPr/>
        <p:nvPr/>
      </p:nvGrpSpPr>
      <p:grpSpPr>
        <a:xfrm>
          <a:off x="0" y="0"/>
          <a:ext cx="0" cy="0"/>
          <a:chOff x="0" y="0"/>
          <a:chExt cx="0" cy="0"/>
        </a:xfrm>
      </p:grpSpPr>
      <p:sp>
        <p:nvSpPr>
          <p:cNvPr id="898" name="Google Shape;898;p56:notes"/>
          <p:cNvSpPr txBox="1"/>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p>
        </p:txBody>
      </p:sp>
      <p:sp>
        <p:nvSpPr>
          <p:cNvPr id="899" name="Google Shape;899;p56:notes"/>
          <p:cNvSpPr/>
          <p:nvPr>
            <p:ph type="sldImg" idx="2"/>
          </p:nvPr>
        </p:nvSpPr>
        <p:spPr>
          <a:xfrm>
            <a:off x="1149350" y="696912"/>
            <a:ext cx="4656137"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8" name="Shape 908"/>
        <p:cNvGrpSpPr/>
        <p:nvPr/>
      </p:nvGrpSpPr>
      <p:grpSpPr>
        <a:xfrm>
          <a:off x="0" y="0"/>
          <a:ext cx="0" cy="0"/>
          <a:chOff x="0" y="0"/>
          <a:chExt cx="0" cy="0"/>
        </a:xfrm>
      </p:grpSpPr>
      <p:sp>
        <p:nvSpPr>
          <p:cNvPr id="909" name="Google Shape;909;g1f47ff40ece_0_40:notes"/>
          <p:cNvSpPr txBox="1"/>
          <p:nvPr>
            <p:ph type="body" idx="1"/>
          </p:nvPr>
        </p:nvSpPr>
        <p:spPr>
          <a:xfrm>
            <a:off x="927100" y="4422775"/>
            <a:ext cx="5100600" cy="41877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p>
        </p:txBody>
      </p:sp>
      <p:sp>
        <p:nvSpPr>
          <p:cNvPr id="910" name="Google Shape;910;g1f47ff40ece_0_40:notes"/>
          <p:cNvSpPr/>
          <p:nvPr>
            <p:ph type="sldImg" idx="2"/>
          </p:nvPr>
        </p:nvSpPr>
        <p:spPr>
          <a:xfrm>
            <a:off x="1149350" y="696912"/>
            <a:ext cx="4656000" cy="3492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9" name="Shape 919"/>
        <p:cNvGrpSpPr/>
        <p:nvPr/>
      </p:nvGrpSpPr>
      <p:grpSpPr>
        <a:xfrm>
          <a:off x="0" y="0"/>
          <a:ext cx="0" cy="0"/>
          <a:chOff x="0" y="0"/>
          <a:chExt cx="0" cy="0"/>
        </a:xfrm>
      </p:grpSpPr>
      <p:sp>
        <p:nvSpPr>
          <p:cNvPr id="920" name="Google Shape;920;g2138c39780e_0_16:notes"/>
          <p:cNvSpPr/>
          <p:nvPr>
            <p:ph type="sldImg" idx="2"/>
          </p:nvPr>
        </p:nvSpPr>
        <p:spPr>
          <a:xfrm>
            <a:off x="1149350" y="696912"/>
            <a:ext cx="4656000" cy="3492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2138c39780e_0_16:notes"/>
          <p:cNvSpPr txBox="1"/>
          <p:nvPr>
            <p:ph type="body" idx="1"/>
          </p:nvPr>
        </p:nvSpPr>
        <p:spPr>
          <a:xfrm>
            <a:off x="927100" y="4422775"/>
            <a:ext cx="5100600" cy="41877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922" name="Google Shape;922;g2138c39780e_0_16:notes"/>
          <p:cNvSpPr txBox="1"/>
          <p:nvPr>
            <p:ph type="sldNum" idx="12"/>
          </p:nvPr>
        </p:nvSpPr>
        <p:spPr>
          <a:xfrm>
            <a:off x="3941762" y="8843962"/>
            <a:ext cx="3013200" cy="4650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Times New Roman" panose="020206030504050203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7" name="Shape 927"/>
        <p:cNvGrpSpPr/>
        <p:nvPr/>
      </p:nvGrpSpPr>
      <p:grpSpPr>
        <a:xfrm>
          <a:off x="0" y="0"/>
          <a:ext cx="0" cy="0"/>
          <a:chOff x="0" y="0"/>
          <a:chExt cx="0" cy="0"/>
        </a:xfrm>
      </p:grpSpPr>
      <p:sp>
        <p:nvSpPr>
          <p:cNvPr id="928" name="Google Shape;928;g21506cc8f46_0_11:notes"/>
          <p:cNvSpPr/>
          <p:nvPr>
            <p:ph type="sldImg" idx="2"/>
          </p:nvPr>
        </p:nvSpPr>
        <p:spPr>
          <a:xfrm>
            <a:off x="1149350" y="696912"/>
            <a:ext cx="4656000" cy="3492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21506cc8f46_0_11:notes"/>
          <p:cNvSpPr txBox="1"/>
          <p:nvPr>
            <p:ph type="body" idx="1"/>
          </p:nvPr>
        </p:nvSpPr>
        <p:spPr>
          <a:xfrm>
            <a:off x="927100" y="4422775"/>
            <a:ext cx="5100600" cy="41877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930" name="Google Shape;930;g21506cc8f46_0_11:notes"/>
          <p:cNvSpPr txBox="1"/>
          <p:nvPr>
            <p:ph type="sldNum" idx="12"/>
          </p:nvPr>
        </p:nvSpPr>
        <p:spPr>
          <a:xfrm>
            <a:off x="3941762" y="8843962"/>
            <a:ext cx="3013200" cy="4650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Times New Roman" panose="020206030504050203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5" name="Shape 935"/>
        <p:cNvGrpSpPr/>
        <p:nvPr/>
      </p:nvGrpSpPr>
      <p:grpSpPr>
        <a:xfrm>
          <a:off x="0" y="0"/>
          <a:ext cx="0" cy="0"/>
          <a:chOff x="0" y="0"/>
          <a:chExt cx="0" cy="0"/>
        </a:xfrm>
      </p:grpSpPr>
      <p:sp>
        <p:nvSpPr>
          <p:cNvPr id="936" name="Google Shape;936;p57:notes"/>
          <p:cNvSpPr txBox="1"/>
          <p:nvPr/>
        </p:nvSpPr>
        <p:spPr>
          <a:xfrm>
            <a:off x="3941762" y="8843962"/>
            <a:ext cx="30130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panose="02020603050405020304"/>
              <a:buNone/>
            </a:pPr>
            <a:fld id="{00000000-1234-1234-1234-123412341234}" type="slidenum">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7" name="Google Shape;937;p57:notes"/>
          <p:cNvSpPr/>
          <p:nvPr>
            <p:ph type="sldImg" idx="2"/>
          </p:nvPr>
        </p:nvSpPr>
        <p:spPr>
          <a:xfrm>
            <a:off x="1131887" y="704850"/>
            <a:ext cx="4695825" cy="34782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938" name="Google Shape;938;p57:notes"/>
          <p:cNvSpPr txBox="1"/>
          <p:nvPr>
            <p:ph type="body" idx="1"/>
          </p:nvPr>
        </p:nvSpPr>
        <p:spPr>
          <a:xfrm>
            <a:off x="927100" y="4422775"/>
            <a:ext cx="5100637" cy="4189412"/>
          </a:xfrm>
          <a:prstGeom prst="rect">
            <a:avLst/>
          </a:prstGeom>
          <a:noFill/>
          <a:ln>
            <a:noFill/>
          </a:ln>
        </p:spPr>
        <p:txBody>
          <a:bodyPr spcFirstLastPara="1" wrap="square" lIns="87325" tIns="43650" rIns="87325" bIns="43650"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6" name="Shape 946"/>
        <p:cNvGrpSpPr/>
        <p:nvPr/>
      </p:nvGrpSpPr>
      <p:grpSpPr>
        <a:xfrm>
          <a:off x="0" y="0"/>
          <a:ext cx="0" cy="0"/>
          <a:chOff x="0" y="0"/>
          <a:chExt cx="0" cy="0"/>
        </a:xfrm>
      </p:grpSpPr>
      <p:sp>
        <p:nvSpPr>
          <p:cNvPr id="947" name="Google Shape;947;p58:notes"/>
          <p:cNvSpPr txBox="1"/>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p>
        </p:txBody>
      </p:sp>
      <p:sp>
        <p:nvSpPr>
          <p:cNvPr id="948" name="Google Shape;948;p58:notes"/>
          <p:cNvSpPr/>
          <p:nvPr>
            <p:ph type="sldImg" idx="2"/>
          </p:nvPr>
        </p:nvSpPr>
        <p:spPr>
          <a:xfrm>
            <a:off x="1149350" y="696912"/>
            <a:ext cx="4656137"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7" name="Shape 957"/>
        <p:cNvGrpSpPr/>
        <p:nvPr/>
      </p:nvGrpSpPr>
      <p:grpSpPr>
        <a:xfrm>
          <a:off x="0" y="0"/>
          <a:ext cx="0" cy="0"/>
          <a:chOff x="0" y="0"/>
          <a:chExt cx="0" cy="0"/>
        </a:xfrm>
      </p:grpSpPr>
      <p:sp>
        <p:nvSpPr>
          <p:cNvPr id="958" name="Google Shape;958;g1f6ccf20fb6_0_3:notes"/>
          <p:cNvSpPr/>
          <p:nvPr>
            <p:ph type="sldImg" idx="2"/>
          </p:nvPr>
        </p:nvSpPr>
        <p:spPr>
          <a:xfrm>
            <a:off x="1149350" y="696912"/>
            <a:ext cx="4656000" cy="3492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1f6ccf20fb6_0_3:notes"/>
          <p:cNvSpPr txBox="1"/>
          <p:nvPr>
            <p:ph type="body" idx="1"/>
          </p:nvPr>
        </p:nvSpPr>
        <p:spPr>
          <a:xfrm>
            <a:off x="927100" y="4422775"/>
            <a:ext cx="5100600" cy="41877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960" name="Google Shape;960;g1f6ccf20fb6_0_3:notes"/>
          <p:cNvSpPr txBox="1"/>
          <p:nvPr>
            <p:ph type="sldNum" idx="12"/>
          </p:nvPr>
        </p:nvSpPr>
        <p:spPr>
          <a:xfrm>
            <a:off x="3941762" y="8843962"/>
            <a:ext cx="3013200" cy="4650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Times New Roman" panose="020206030504050203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6" name="Shape 16"/>
        <p:cNvGrpSpPr/>
        <p:nvPr/>
      </p:nvGrpSpPr>
      <p:grpSpPr>
        <a:xfrm>
          <a:off x="0" y="0"/>
          <a:ext cx="0" cy="0"/>
          <a:chOff x="0" y="0"/>
          <a:chExt cx="0" cy="0"/>
        </a:xfrm>
      </p:grpSpPr>
      <p:sp>
        <p:nvSpPr>
          <p:cNvPr id="17" name="Google Shape;17;p76"/>
          <p:cNvSpPr txBox="1"/>
          <p:nvPr>
            <p:ph type="title"/>
          </p:nvPr>
        </p:nvSpPr>
        <p:spPr>
          <a:xfrm>
            <a:off x="304800" y="381000"/>
            <a:ext cx="8402637"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76"/>
          <p:cNvSpPr txBox="1"/>
          <p:nvPr>
            <p:ph type="body" idx="1"/>
          </p:nvPr>
        </p:nvSpPr>
        <p:spPr>
          <a:xfrm>
            <a:off x="304800" y="1371600"/>
            <a:ext cx="8458200" cy="5105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9" name="Google Shape;19;p76"/>
          <p:cNvSpPr txBox="1"/>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6"/>
          <p:cNvSpPr txBox="1"/>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76"/>
          <p:cNvSpPr txBox="1"/>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5" name="Shape 75"/>
        <p:cNvGrpSpPr/>
        <p:nvPr/>
      </p:nvGrpSpPr>
      <p:grpSpPr>
        <a:xfrm>
          <a:off x="0" y="0"/>
          <a:ext cx="0" cy="0"/>
          <a:chOff x="0" y="0"/>
          <a:chExt cx="0" cy="0"/>
        </a:xfrm>
      </p:grpSpPr>
      <p:sp>
        <p:nvSpPr>
          <p:cNvPr id="76" name="Google Shape;76;p85"/>
          <p:cNvSpPr txBox="1"/>
          <p:nvPr>
            <p:ph type="title"/>
          </p:nvPr>
        </p:nvSpPr>
        <p:spPr>
          <a:xfrm>
            <a:off x="304800" y="381000"/>
            <a:ext cx="8402637"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85"/>
          <p:cNvSpPr txBox="1"/>
          <p:nvPr>
            <p:ph type="body" idx="1"/>
          </p:nvPr>
        </p:nvSpPr>
        <p:spPr>
          <a:xfrm rot="5400000">
            <a:off x="1981200" y="-304800"/>
            <a:ext cx="5105400" cy="84582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8" name="Google Shape;78;p85"/>
          <p:cNvSpPr txBox="1"/>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5"/>
          <p:cNvSpPr txBox="1"/>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85"/>
          <p:cNvSpPr txBox="1"/>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81" name="Shape 81"/>
        <p:cNvGrpSpPr/>
        <p:nvPr/>
      </p:nvGrpSpPr>
      <p:grpSpPr>
        <a:xfrm>
          <a:off x="0" y="0"/>
          <a:ext cx="0" cy="0"/>
          <a:chOff x="0" y="0"/>
          <a:chExt cx="0" cy="0"/>
        </a:xfrm>
      </p:grpSpPr>
      <p:sp>
        <p:nvSpPr>
          <p:cNvPr id="82" name="Google Shape;82;p86"/>
          <p:cNvSpPr txBox="1"/>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86"/>
          <p:cNvSpPr/>
          <p:nvPr>
            <p:ph type="pic" idx="2"/>
          </p:nvPr>
        </p:nvSpPr>
        <p:spPr>
          <a:xfrm>
            <a:off x="3887788" y="987425"/>
            <a:ext cx="4629150" cy="4873625"/>
          </a:xfrm>
          <a:prstGeom prst="rect">
            <a:avLst/>
          </a:prstGeom>
          <a:noFill/>
          <a:ln>
            <a:noFill/>
          </a:ln>
        </p:spPr>
      </p:sp>
      <p:sp>
        <p:nvSpPr>
          <p:cNvPr id="84" name="Google Shape;84;p86"/>
          <p:cNvSpPr txBox="1"/>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SzPts val="960"/>
              <a:buNone/>
              <a:defRPr sz="1600"/>
            </a:lvl1pPr>
            <a:lvl2pPr marL="914400" lvl="1" indent="-228600" algn="l">
              <a:lnSpc>
                <a:spcPct val="100000"/>
              </a:lnSpc>
              <a:spcBef>
                <a:spcPts val="280"/>
              </a:spcBef>
              <a:spcAft>
                <a:spcPts val="0"/>
              </a:spcAft>
              <a:buSzPts val="770"/>
              <a:buNone/>
              <a:defRPr sz="1400"/>
            </a:lvl2pPr>
            <a:lvl3pPr marL="1371600" lvl="2" indent="-228600" algn="l">
              <a:lnSpc>
                <a:spcPct val="100000"/>
              </a:lnSpc>
              <a:spcBef>
                <a:spcPts val="240"/>
              </a:spcBef>
              <a:spcAft>
                <a:spcPts val="0"/>
              </a:spcAft>
              <a:buSzPts val="600"/>
              <a:buNone/>
              <a:defRPr sz="1200"/>
            </a:lvl3pPr>
            <a:lvl4pPr marL="1828800" lvl="3" indent="-228600" algn="l">
              <a:lnSpc>
                <a:spcPct val="100000"/>
              </a:lnSpc>
              <a:spcBef>
                <a:spcPts val="200"/>
              </a:spcBef>
              <a:spcAft>
                <a:spcPts val="0"/>
              </a:spcAft>
              <a:buSzPts val="550"/>
              <a:buNone/>
              <a:defRPr sz="1000"/>
            </a:lvl4pPr>
            <a:lvl5pPr marL="2286000" lvl="4" indent="-228600" algn="l">
              <a:lnSpc>
                <a:spcPct val="100000"/>
              </a:lnSpc>
              <a:spcBef>
                <a:spcPts val="200"/>
              </a:spcBef>
              <a:spcAft>
                <a:spcPts val="0"/>
              </a:spcAft>
              <a:buSzPts val="5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85" name="Google Shape;85;p86"/>
          <p:cNvSpPr txBox="1"/>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86"/>
          <p:cNvSpPr txBox="1"/>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86"/>
          <p:cNvSpPr txBox="1"/>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88" name="Shape 88"/>
        <p:cNvGrpSpPr/>
        <p:nvPr/>
      </p:nvGrpSpPr>
      <p:grpSpPr>
        <a:xfrm>
          <a:off x="0" y="0"/>
          <a:ext cx="0" cy="0"/>
          <a:chOff x="0" y="0"/>
          <a:chExt cx="0" cy="0"/>
        </a:xfrm>
      </p:grpSpPr>
      <p:sp>
        <p:nvSpPr>
          <p:cNvPr id="89" name="Google Shape;89;p87"/>
          <p:cNvSpPr txBox="1"/>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87"/>
          <p:cNvSpPr txBox="1"/>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350520" algn="l">
              <a:lnSpc>
                <a:spcPct val="100000"/>
              </a:lnSpc>
              <a:spcBef>
                <a:spcPts val="640"/>
              </a:spcBef>
              <a:spcAft>
                <a:spcPts val="0"/>
              </a:spcAft>
              <a:buSzPts val="1920"/>
              <a:buChar char="■"/>
              <a:defRPr sz="3200"/>
            </a:lvl1pPr>
            <a:lvl2pPr marL="914400" lvl="1" indent="-326390" algn="l">
              <a:lnSpc>
                <a:spcPct val="100000"/>
              </a:lnSpc>
              <a:spcBef>
                <a:spcPts val="560"/>
              </a:spcBef>
              <a:spcAft>
                <a:spcPts val="0"/>
              </a:spcAft>
              <a:buSzPts val="1540"/>
              <a:buChar char="■"/>
              <a:defRPr sz="2800"/>
            </a:lvl2pPr>
            <a:lvl3pPr marL="1371600" lvl="2" indent="-304800" algn="l">
              <a:lnSpc>
                <a:spcPct val="100000"/>
              </a:lnSpc>
              <a:spcBef>
                <a:spcPts val="480"/>
              </a:spcBef>
              <a:spcAft>
                <a:spcPts val="0"/>
              </a:spcAft>
              <a:buSzPts val="1200"/>
              <a:buChar char="■"/>
              <a:defRPr sz="2400"/>
            </a:lvl3pPr>
            <a:lvl4pPr marL="1828800" lvl="3" indent="-298450" algn="l">
              <a:lnSpc>
                <a:spcPct val="100000"/>
              </a:lnSpc>
              <a:spcBef>
                <a:spcPts val="400"/>
              </a:spcBef>
              <a:spcAft>
                <a:spcPts val="0"/>
              </a:spcAft>
              <a:buSzPts val="1100"/>
              <a:buChar char="■"/>
              <a:defRPr sz="2000"/>
            </a:lvl4pPr>
            <a:lvl5pPr marL="2286000" lvl="4" indent="-292100" algn="l">
              <a:lnSpc>
                <a:spcPct val="100000"/>
              </a:lnSpc>
              <a:spcBef>
                <a:spcPts val="400"/>
              </a:spcBef>
              <a:spcAft>
                <a:spcPts val="0"/>
              </a:spcAft>
              <a:buSzPts val="1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91" name="Google Shape;91;p87"/>
          <p:cNvSpPr txBox="1"/>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SzPts val="960"/>
              <a:buNone/>
              <a:defRPr sz="1600"/>
            </a:lvl1pPr>
            <a:lvl2pPr marL="914400" lvl="1" indent="-228600" algn="l">
              <a:lnSpc>
                <a:spcPct val="100000"/>
              </a:lnSpc>
              <a:spcBef>
                <a:spcPts val="280"/>
              </a:spcBef>
              <a:spcAft>
                <a:spcPts val="0"/>
              </a:spcAft>
              <a:buSzPts val="770"/>
              <a:buNone/>
              <a:defRPr sz="1400"/>
            </a:lvl2pPr>
            <a:lvl3pPr marL="1371600" lvl="2" indent="-228600" algn="l">
              <a:lnSpc>
                <a:spcPct val="100000"/>
              </a:lnSpc>
              <a:spcBef>
                <a:spcPts val="240"/>
              </a:spcBef>
              <a:spcAft>
                <a:spcPts val="0"/>
              </a:spcAft>
              <a:buSzPts val="600"/>
              <a:buNone/>
              <a:defRPr sz="1200"/>
            </a:lvl3pPr>
            <a:lvl4pPr marL="1828800" lvl="3" indent="-228600" algn="l">
              <a:lnSpc>
                <a:spcPct val="100000"/>
              </a:lnSpc>
              <a:spcBef>
                <a:spcPts val="200"/>
              </a:spcBef>
              <a:spcAft>
                <a:spcPts val="0"/>
              </a:spcAft>
              <a:buSzPts val="550"/>
              <a:buNone/>
              <a:defRPr sz="1000"/>
            </a:lvl4pPr>
            <a:lvl5pPr marL="2286000" lvl="4" indent="-228600" algn="l">
              <a:lnSpc>
                <a:spcPct val="100000"/>
              </a:lnSpc>
              <a:spcBef>
                <a:spcPts val="200"/>
              </a:spcBef>
              <a:spcAft>
                <a:spcPts val="0"/>
              </a:spcAft>
              <a:buSzPts val="5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92" name="Google Shape;92;p87"/>
          <p:cNvSpPr txBox="1"/>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87"/>
          <p:cNvSpPr txBox="1"/>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87"/>
          <p:cNvSpPr txBox="1"/>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95" name="Shape 95"/>
        <p:cNvGrpSpPr/>
        <p:nvPr/>
      </p:nvGrpSpPr>
      <p:grpSpPr>
        <a:xfrm>
          <a:off x="0" y="0"/>
          <a:ext cx="0" cy="0"/>
          <a:chOff x="0" y="0"/>
          <a:chExt cx="0" cy="0"/>
        </a:xfrm>
      </p:grpSpPr>
      <p:sp>
        <p:nvSpPr>
          <p:cNvPr id="96" name="Google Shape;96;p88"/>
          <p:cNvSpPr txBox="1"/>
          <p:nvPr>
            <p:ph type="title"/>
          </p:nvPr>
        </p:nvSpPr>
        <p:spPr>
          <a:xfrm>
            <a:off x="304800" y="381000"/>
            <a:ext cx="8402637"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7" name="Google Shape;97;p88"/>
          <p:cNvSpPr txBox="1"/>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88"/>
          <p:cNvSpPr txBox="1"/>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88"/>
          <p:cNvSpPr txBox="1"/>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00" name="Shape 100"/>
        <p:cNvGrpSpPr/>
        <p:nvPr/>
      </p:nvGrpSpPr>
      <p:grpSpPr>
        <a:xfrm>
          <a:off x="0" y="0"/>
          <a:ext cx="0" cy="0"/>
          <a:chOff x="0" y="0"/>
          <a:chExt cx="0" cy="0"/>
        </a:xfrm>
      </p:grpSpPr>
      <p:sp>
        <p:nvSpPr>
          <p:cNvPr id="101" name="Google Shape;101;p89"/>
          <p:cNvSpPr txBox="1"/>
          <p:nvPr>
            <p:ph type="title"/>
          </p:nvPr>
        </p:nvSpPr>
        <p:spPr>
          <a:xfrm>
            <a:off x="630238" y="365125"/>
            <a:ext cx="7886700" cy="1325563"/>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2" name="Google Shape;102;p89"/>
          <p:cNvSpPr txBox="1"/>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440"/>
              <a:buNone/>
              <a:defRPr sz="2400" b="1"/>
            </a:lvl1pPr>
            <a:lvl2pPr marL="914400" lvl="1" indent="-228600" algn="l">
              <a:lnSpc>
                <a:spcPct val="100000"/>
              </a:lnSpc>
              <a:spcBef>
                <a:spcPts val="400"/>
              </a:spcBef>
              <a:spcAft>
                <a:spcPts val="0"/>
              </a:spcAft>
              <a:buSzPts val="1100"/>
              <a:buNone/>
              <a:defRPr sz="2000" b="1"/>
            </a:lvl2pPr>
            <a:lvl3pPr marL="1371600" lvl="2" indent="-228600" algn="l">
              <a:lnSpc>
                <a:spcPct val="100000"/>
              </a:lnSpc>
              <a:spcBef>
                <a:spcPts val="360"/>
              </a:spcBef>
              <a:spcAft>
                <a:spcPts val="0"/>
              </a:spcAft>
              <a:buSzPts val="900"/>
              <a:buNone/>
              <a:defRPr sz="1800" b="1"/>
            </a:lvl3pPr>
            <a:lvl4pPr marL="1828800" lvl="3" indent="-228600" algn="l">
              <a:lnSpc>
                <a:spcPct val="100000"/>
              </a:lnSpc>
              <a:spcBef>
                <a:spcPts val="320"/>
              </a:spcBef>
              <a:spcAft>
                <a:spcPts val="0"/>
              </a:spcAft>
              <a:buSzPts val="880"/>
              <a:buNone/>
              <a:defRPr sz="1600" b="1"/>
            </a:lvl4pPr>
            <a:lvl5pPr marL="2286000" lvl="4" indent="-228600" algn="l">
              <a:lnSpc>
                <a:spcPct val="100000"/>
              </a:lnSpc>
              <a:spcBef>
                <a:spcPts val="320"/>
              </a:spcBef>
              <a:spcAft>
                <a:spcPts val="0"/>
              </a:spcAft>
              <a:buSzPts val="8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103" name="Google Shape;103;p89"/>
          <p:cNvSpPr txBox="1"/>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04" name="Google Shape;104;p89"/>
          <p:cNvSpPr txBox="1"/>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440"/>
              <a:buNone/>
              <a:defRPr sz="2400" b="1"/>
            </a:lvl1pPr>
            <a:lvl2pPr marL="914400" lvl="1" indent="-228600" algn="l">
              <a:lnSpc>
                <a:spcPct val="100000"/>
              </a:lnSpc>
              <a:spcBef>
                <a:spcPts val="400"/>
              </a:spcBef>
              <a:spcAft>
                <a:spcPts val="0"/>
              </a:spcAft>
              <a:buSzPts val="1100"/>
              <a:buNone/>
              <a:defRPr sz="2000" b="1"/>
            </a:lvl2pPr>
            <a:lvl3pPr marL="1371600" lvl="2" indent="-228600" algn="l">
              <a:lnSpc>
                <a:spcPct val="100000"/>
              </a:lnSpc>
              <a:spcBef>
                <a:spcPts val="360"/>
              </a:spcBef>
              <a:spcAft>
                <a:spcPts val="0"/>
              </a:spcAft>
              <a:buSzPts val="900"/>
              <a:buNone/>
              <a:defRPr sz="1800" b="1"/>
            </a:lvl3pPr>
            <a:lvl4pPr marL="1828800" lvl="3" indent="-228600" algn="l">
              <a:lnSpc>
                <a:spcPct val="100000"/>
              </a:lnSpc>
              <a:spcBef>
                <a:spcPts val="320"/>
              </a:spcBef>
              <a:spcAft>
                <a:spcPts val="0"/>
              </a:spcAft>
              <a:buSzPts val="880"/>
              <a:buNone/>
              <a:defRPr sz="1600" b="1"/>
            </a:lvl4pPr>
            <a:lvl5pPr marL="2286000" lvl="4" indent="-228600" algn="l">
              <a:lnSpc>
                <a:spcPct val="100000"/>
              </a:lnSpc>
              <a:spcBef>
                <a:spcPts val="320"/>
              </a:spcBef>
              <a:spcAft>
                <a:spcPts val="0"/>
              </a:spcAft>
              <a:buSzPts val="8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105" name="Google Shape;105;p89"/>
          <p:cNvSpPr txBox="1"/>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06" name="Google Shape;106;p89"/>
          <p:cNvSpPr txBox="1"/>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89"/>
          <p:cNvSpPr txBox="1"/>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89"/>
          <p:cNvSpPr txBox="1"/>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09" name="Shape 109"/>
        <p:cNvGrpSpPr/>
        <p:nvPr/>
      </p:nvGrpSpPr>
      <p:grpSpPr>
        <a:xfrm>
          <a:off x="0" y="0"/>
          <a:ext cx="0" cy="0"/>
          <a:chOff x="0" y="0"/>
          <a:chExt cx="0" cy="0"/>
        </a:xfrm>
      </p:grpSpPr>
      <p:sp>
        <p:nvSpPr>
          <p:cNvPr id="110" name="Google Shape;110;p90"/>
          <p:cNvSpPr txBox="1"/>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1" name="Google Shape;111;p90"/>
          <p:cNvSpPr txBox="1"/>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SzPts val="1440"/>
              <a:buNone/>
              <a:defRPr sz="2400"/>
            </a:lvl1pPr>
            <a:lvl2pPr marL="914400" lvl="1" indent="-228600" algn="l">
              <a:lnSpc>
                <a:spcPct val="100000"/>
              </a:lnSpc>
              <a:spcBef>
                <a:spcPts val="400"/>
              </a:spcBef>
              <a:spcAft>
                <a:spcPts val="0"/>
              </a:spcAft>
              <a:buSzPts val="1100"/>
              <a:buNone/>
              <a:defRPr sz="2000"/>
            </a:lvl2pPr>
            <a:lvl3pPr marL="1371600" lvl="2" indent="-228600" algn="l">
              <a:lnSpc>
                <a:spcPct val="100000"/>
              </a:lnSpc>
              <a:spcBef>
                <a:spcPts val="360"/>
              </a:spcBef>
              <a:spcAft>
                <a:spcPts val="0"/>
              </a:spcAft>
              <a:buSzPts val="900"/>
              <a:buNone/>
              <a:defRPr sz="1800"/>
            </a:lvl3pPr>
            <a:lvl4pPr marL="1828800" lvl="3" indent="-228600" algn="l">
              <a:lnSpc>
                <a:spcPct val="100000"/>
              </a:lnSpc>
              <a:spcBef>
                <a:spcPts val="320"/>
              </a:spcBef>
              <a:spcAft>
                <a:spcPts val="0"/>
              </a:spcAft>
              <a:buSzPts val="880"/>
              <a:buNone/>
              <a:defRPr sz="1600"/>
            </a:lvl4pPr>
            <a:lvl5pPr marL="2286000" lvl="4" indent="-228600" algn="l">
              <a:lnSpc>
                <a:spcPct val="100000"/>
              </a:lnSpc>
              <a:spcBef>
                <a:spcPts val="320"/>
              </a:spcBef>
              <a:spcAft>
                <a:spcPts val="0"/>
              </a:spcAft>
              <a:buSzPts val="8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p:txBody>
      </p:sp>
      <p:sp>
        <p:nvSpPr>
          <p:cNvPr id="112" name="Google Shape;112;p90"/>
          <p:cNvSpPr txBox="1"/>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90"/>
          <p:cNvSpPr txBox="1"/>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90"/>
          <p:cNvSpPr txBox="1"/>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2" name="Shape 22"/>
        <p:cNvGrpSpPr/>
        <p:nvPr/>
      </p:nvGrpSpPr>
      <p:grpSpPr>
        <a:xfrm>
          <a:off x="0" y="0"/>
          <a:ext cx="0" cy="0"/>
          <a:chOff x="0" y="0"/>
          <a:chExt cx="0" cy="0"/>
        </a:xfrm>
      </p:grpSpPr>
      <p:sp>
        <p:nvSpPr>
          <p:cNvPr id="23" name="Google Shape;23;p77"/>
          <p:cNvSpPr txBox="1"/>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77"/>
          <p:cNvSpPr txBox="1"/>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7"/>
          <p:cNvSpPr txBox="1"/>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6" name="Shape 26"/>
        <p:cNvGrpSpPr/>
        <p:nvPr/>
      </p:nvGrpSpPr>
      <p:grpSpPr>
        <a:xfrm>
          <a:off x="0" y="0"/>
          <a:ext cx="0" cy="0"/>
          <a:chOff x="0" y="0"/>
          <a:chExt cx="0" cy="0"/>
        </a:xfrm>
      </p:grpSpPr>
      <p:sp>
        <p:nvSpPr>
          <p:cNvPr id="27" name="Google Shape;27;p78"/>
          <p:cNvSpPr txBox="1"/>
          <p:nvPr>
            <p:ph type="title"/>
          </p:nvPr>
        </p:nvSpPr>
        <p:spPr>
          <a:xfrm>
            <a:off x="304800" y="381000"/>
            <a:ext cx="8402637"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78"/>
          <p:cNvSpPr txBox="1"/>
          <p:nvPr>
            <p:ph type="body" idx="1"/>
          </p:nvPr>
        </p:nvSpPr>
        <p:spPr>
          <a:xfrm>
            <a:off x="304800" y="1371600"/>
            <a:ext cx="4152900" cy="5105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9" name="Google Shape;29;p78"/>
          <p:cNvSpPr txBox="1"/>
          <p:nvPr>
            <p:ph type="body" idx="2"/>
          </p:nvPr>
        </p:nvSpPr>
        <p:spPr>
          <a:xfrm>
            <a:off x="4610100" y="1371600"/>
            <a:ext cx="4152900" cy="5105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0" name="Google Shape;30;p78"/>
          <p:cNvSpPr txBox="1"/>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8"/>
          <p:cNvSpPr txBox="1"/>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78"/>
          <p:cNvSpPr txBox="1"/>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matchingName="Title, Text, and 2 Content">
  <p:cSld name="TEXT_AND_TWO_OBJECTS">
    <p:spTree>
      <p:nvGrpSpPr>
        <p:cNvPr id="33" name="Shape 33"/>
        <p:cNvGrpSpPr/>
        <p:nvPr/>
      </p:nvGrpSpPr>
      <p:grpSpPr>
        <a:xfrm>
          <a:off x="0" y="0"/>
          <a:ext cx="0" cy="0"/>
          <a:chOff x="0" y="0"/>
          <a:chExt cx="0" cy="0"/>
        </a:xfrm>
      </p:grpSpPr>
      <p:sp>
        <p:nvSpPr>
          <p:cNvPr id="34" name="Google Shape;34;p79"/>
          <p:cNvSpPr txBox="1"/>
          <p:nvPr>
            <p:ph type="title"/>
          </p:nvPr>
        </p:nvSpPr>
        <p:spPr>
          <a:xfrm>
            <a:off x="304800" y="381000"/>
            <a:ext cx="8402638"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79"/>
          <p:cNvSpPr txBox="1"/>
          <p:nvPr>
            <p:ph type="body" idx="1"/>
          </p:nvPr>
        </p:nvSpPr>
        <p:spPr>
          <a:xfrm>
            <a:off x="304800" y="1371600"/>
            <a:ext cx="4152900" cy="5105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79"/>
          <p:cNvSpPr txBox="1"/>
          <p:nvPr>
            <p:ph type="body" idx="2"/>
          </p:nvPr>
        </p:nvSpPr>
        <p:spPr>
          <a:xfrm>
            <a:off x="4610100" y="1371600"/>
            <a:ext cx="4152900" cy="24765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 name="Google Shape;37;p79"/>
          <p:cNvSpPr txBox="1"/>
          <p:nvPr>
            <p:ph type="body" idx="3"/>
          </p:nvPr>
        </p:nvSpPr>
        <p:spPr>
          <a:xfrm>
            <a:off x="4610100" y="4000500"/>
            <a:ext cx="4152900" cy="24765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8" name="Google Shape;38;p79"/>
          <p:cNvSpPr txBox="1"/>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9"/>
          <p:cNvSpPr txBox="1"/>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9"/>
          <p:cNvSpPr txBox="1"/>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matchingName="Title, Text, and Content">
  <p:cSld name="TEXT_AND_OBJECT">
    <p:spTree>
      <p:nvGrpSpPr>
        <p:cNvPr id="41" name="Shape 41"/>
        <p:cNvGrpSpPr/>
        <p:nvPr/>
      </p:nvGrpSpPr>
      <p:grpSpPr>
        <a:xfrm>
          <a:off x="0" y="0"/>
          <a:ext cx="0" cy="0"/>
          <a:chOff x="0" y="0"/>
          <a:chExt cx="0" cy="0"/>
        </a:xfrm>
      </p:grpSpPr>
      <p:sp>
        <p:nvSpPr>
          <p:cNvPr id="42" name="Google Shape;42;p80"/>
          <p:cNvSpPr txBox="1"/>
          <p:nvPr>
            <p:ph type="title"/>
          </p:nvPr>
        </p:nvSpPr>
        <p:spPr>
          <a:xfrm>
            <a:off x="304800" y="381000"/>
            <a:ext cx="8402638"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80"/>
          <p:cNvSpPr txBox="1"/>
          <p:nvPr>
            <p:ph type="body" idx="1"/>
          </p:nvPr>
        </p:nvSpPr>
        <p:spPr>
          <a:xfrm>
            <a:off x="304800" y="1371600"/>
            <a:ext cx="4152900" cy="5105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80"/>
          <p:cNvSpPr txBox="1"/>
          <p:nvPr>
            <p:ph type="body" idx="2"/>
          </p:nvPr>
        </p:nvSpPr>
        <p:spPr>
          <a:xfrm>
            <a:off x="4610100" y="1371600"/>
            <a:ext cx="4152900" cy="5105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5" name="Google Shape;45;p80"/>
          <p:cNvSpPr txBox="1"/>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0"/>
          <p:cNvSpPr txBox="1"/>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0"/>
          <p:cNvSpPr txBox="1"/>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matchingName="Content">
  <p:cSld name="OBJECT_ONLY">
    <p:spTree>
      <p:nvGrpSpPr>
        <p:cNvPr id="48" name="Shape 48"/>
        <p:cNvGrpSpPr/>
        <p:nvPr/>
      </p:nvGrpSpPr>
      <p:grpSpPr>
        <a:xfrm>
          <a:off x="0" y="0"/>
          <a:ext cx="0" cy="0"/>
          <a:chOff x="0" y="0"/>
          <a:chExt cx="0" cy="0"/>
        </a:xfrm>
      </p:grpSpPr>
      <p:sp>
        <p:nvSpPr>
          <p:cNvPr id="49" name="Google Shape;49;p81"/>
          <p:cNvSpPr txBox="1"/>
          <p:nvPr>
            <p:ph type="body" idx="1"/>
          </p:nvPr>
        </p:nvSpPr>
        <p:spPr>
          <a:xfrm>
            <a:off x="304800" y="381000"/>
            <a:ext cx="8458200" cy="60960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81"/>
          <p:cNvSpPr txBox="1"/>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1"/>
          <p:cNvSpPr txBox="1"/>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1"/>
          <p:cNvSpPr txBox="1"/>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clipArtAndTx" matchingName="Title, Clip Art and Text">
  <p:cSld name="CLIPART_AND_TEXT">
    <p:spTree>
      <p:nvGrpSpPr>
        <p:cNvPr id="53" name="Shape 53"/>
        <p:cNvGrpSpPr/>
        <p:nvPr/>
      </p:nvGrpSpPr>
      <p:grpSpPr>
        <a:xfrm>
          <a:off x="0" y="0"/>
          <a:ext cx="0" cy="0"/>
          <a:chOff x="0" y="0"/>
          <a:chExt cx="0" cy="0"/>
        </a:xfrm>
      </p:grpSpPr>
      <p:sp>
        <p:nvSpPr>
          <p:cNvPr id="54" name="Google Shape;54;p82"/>
          <p:cNvSpPr txBox="1"/>
          <p:nvPr>
            <p:ph type="title"/>
          </p:nvPr>
        </p:nvSpPr>
        <p:spPr>
          <a:xfrm>
            <a:off x="304800" y="381000"/>
            <a:ext cx="8402638"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82"/>
          <p:cNvSpPr/>
          <p:nvPr>
            <p:ph type="clipArt" idx="2"/>
          </p:nvPr>
        </p:nvSpPr>
        <p:spPr>
          <a:xfrm>
            <a:off x="304800" y="1371600"/>
            <a:ext cx="4152900" cy="5105400"/>
          </a:xfrm>
          <a:prstGeom prst="rect">
            <a:avLst/>
          </a:prstGeom>
          <a:noFill/>
          <a:ln>
            <a:noFill/>
          </a:ln>
        </p:spPr>
      </p:sp>
      <p:sp>
        <p:nvSpPr>
          <p:cNvPr id="56" name="Google Shape;56;p82"/>
          <p:cNvSpPr txBox="1"/>
          <p:nvPr>
            <p:ph type="body" idx="1"/>
          </p:nvPr>
        </p:nvSpPr>
        <p:spPr>
          <a:xfrm>
            <a:off x="4610100" y="1371600"/>
            <a:ext cx="4152900" cy="5105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7" name="Google Shape;57;p82"/>
          <p:cNvSpPr txBox="1"/>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2"/>
          <p:cNvSpPr txBox="1"/>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2"/>
          <p:cNvSpPr txBox="1"/>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fourObj" matchingName="Title and 4 Content">
  <p:cSld name="FOUR_OBJECTS">
    <p:spTree>
      <p:nvGrpSpPr>
        <p:cNvPr id="60" name="Shape 60"/>
        <p:cNvGrpSpPr/>
        <p:nvPr/>
      </p:nvGrpSpPr>
      <p:grpSpPr>
        <a:xfrm>
          <a:off x="0" y="0"/>
          <a:ext cx="0" cy="0"/>
          <a:chOff x="0" y="0"/>
          <a:chExt cx="0" cy="0"/>
        </a:xfrm>
      </p:grpSpPr>
      <p:sp>
        <p:nvSpPr>
          <p:cNvPr id="61" name="Google Shape;61;p83"/>
          <p:cNvSpPr txBox="1"/>
          <p:nvPr>
            <p:ph type="title"/>
          </p:nvPr>
        </p:nvSpPr>
        <p:spPr>
          <a:xfrm>
            <a:off x="304800" y="381000"/>
            <a:ext cx="8402638"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 name="Google Shape;62;p83"/>
          <p:cNvSpPr txBox="1"/>
          <p:nvPr>
            <p:ph type="body" idx="1"/>
          </p:nvPr>
        </p:nvSpPr>
        <p:spPr>
          <a:xfrm>
            <a:off x="304800" y="1371600"/>
            <a:ext cx="4152900" cy="24765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3" name="Google Shape;63;p83"/>
          <p:cNvSpPr txBox="1"/>
          <p:nvPr>
            <p:ph type="body" idx="2"/>
          </p:nvPr>
        </p:nvSpPr>
        <p:spPr>
          <a:xfrm>
            <a:off x="4610100" y="1371600"/>
            <a:ext cx="4152900" cy="24765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4" name="Google Shape;64;p83"/>
          <p:cNvSpPr txBox="1"/>
          <p:nvPr>
            <p:ph type="body" idx="3"/>
          </p:nvPr>
        </p:nvSpPr>
        <p:spPr>
          <a:xfrm>
            <a:off x="304800" y="4000500"/>
            <a:ext cx="4152900" cy="24765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5" name="Google Shape;65;p83"/>
          <p:cNvSpPr txBox="1"/>
          <p:nvPr>
            <p:ph type="body" idx="4"/>
          </p:nvPr>
        </p:nvSpPr>
        <p:spPr>
          <a:xfrm>
            <a:off x="4610100" y="4000500"/>
            <a:ext cx="4152900" cy="24765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6" name="Google Shape;66;p83"/>
          <p:cNvSpPr txBox="1"/>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3"/>
          <p:cNvSpPr txBox="1"/>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3"/>
          <p:cNvSpPr txBox="1"/>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69" name="Shape 69"/>
        <p:cNvGrpSpPr/>
        <p:nvPr/>
      </p:nvGrpSpPr>
      <p:grpSpPr>
        <a:xfrm>
          <a:off x="0" y="0"/>
          <a:ext cx="0" cy="0"/>
          <a:chOff x="0" y="0"/>
          <a:chExt cx="0" cy="0"/>
        </a:xfrm>
      </p:grpSpPr>
      <p:sp>
        <p:nvSpPr>
          <p:cNvPr id="70" name="Google Shape;70;p84"/>
          <p:cNvSpPr txBox="1"/>
          <p:nvPr>
            <p:ph type="title"/>
          </p:nvPr>
        </p:nvSpPr>
        <p:spPr>
          <a:xfrm rot="5400000">
            <a:off x="4657725" y="2371725"/>
            <a:ext cx="6096000" cy="211455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84"/>
          <p:cNvSpPr txBox="1"/>
          <p:nvPr>
            <p:ph type="body" idx="1"/>
          </p:nvPr>
        </p:nvSpPr>
        <p:spPr>
          <a:xfrm rot="5400000">
            <a:off x="352425" y="333375"/>
            <a:ext cx="6096000" cy="619125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2" name="Google Shape;72;p84"/>
          <p:cNvSpPr txBox="1"/>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4"/>
          <p:cNvSpPr txBox="1"/>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4"/>
          <p:cNvSpPr txBox="1"/>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75"/>
          <p:cNvSpPr txBox="1"/>
          <p:nvPr/>
        </p:nvSpPr>
        <p:spPr>
          <a:xfrm>
            <a:off x="304800" y="1219200"/>
            <a:ext cx="8410575" cy="46037"/>
          </a:xfrm>
          <a:prstGeom prst="rect">
            <a:avLst/>
          </a:prstGeom>
          <a:gradFill>
            <a:gsLst>
              <a:gs pos="0">
                <a:srgbClr val="00CE98">
                  <a:alpha val="49411"/>
                </a:srgbClr>
              </a:gs>
              <a:gs pos="100000">
                <a:srgbClr val="8FF9EF">
                  <a:alpha val="51372"/>
                </a:srgbClr>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11" name="Google Shape;11;p75"/>
          <p:cNvSpPr txBox="1"/>
          <p:nvPr>
            <p:ph type="title"/>
          </p:nvPr>
        </p:nvSpPr>
        <p:spPr>
          <a:xfrm>
            <a:off x="304800" y="381000"/>
            <a:ext cx="8402637" cy="6096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3600" b="1" i="0" u="none" strike="noStrike" cap="none">
                <a:solidFill>
                  <a:schemeClr val="dk2"/>
                </a:solidFill>
                <a:latin typeface="Tahoma" panose="020B0604030504040204"/>
                <a:ea typeface="Tahoma" panose="020B0604030504040204"/>
                <a:cs typeface="Tahoma" panose="020B0604030504040204"/>
                <a:sym typeface="Tahoma" panose="020B0604030504040204"/>
              </a:defRPr>
            </a:lvl1pPr>
            <a:lvl2pPr marR="0" lvl="1" algn="ctr" rtl="0">
              <a:lnSpc>
                <a:spcPct val="100000"/>
              </a:lnSpc>
              <a:spcBef>
                <a:spcPts val="0"/>
              </a:spcBef>
              <a:spcAft>
                <a:spcPts val="0"/>
              </a:spcAft>
              <a:buClr>
                <a:srgbClr val="000000"/>
              </a:buClr>
              <a:buSzPts val="1400"/>
              <a:buFont typeface="Arial" panose="020B0604020202020204"/>
              <a:buNone/>
              <a:defRPr sz="3600" b="1" i="0" u="none" strike="noStrike" cap="none">
                <a:solidFill>
                  <a:schemeClr val="dk2"/>
                </a:solidFill>
                <a:latin typeface="Tahoma" panose="020B0604030504040204"/>
                <a:ea typeface="Tahoma" panose="020B0604030504040204"/>
                <a:cs typeface="Tahoma" panose="020B0604030504040204"/>
                <a:sym typeface="Tahoma" panose="020B0604030504040204"/>
              </a:defRPr>
            </a:lvl2pPr>
            <a:lvl3pPr marR="0" lvl="2" algn="ctr" rtl="0">
              <a:lnSpc>
                <a:spcPct val="100000"/>
              </a:lnSpc>
              <a:spcBef>
                <a:spcPts val="0"/>
              </a:spcBef>
              <a:spcAft>
                <a:spcPts val="0"/>
              </a:spcAft>
              <a:buClr>
                <a:srgbClr val="000000"/>
              </a:buClr>
              <a:buSzPts val="1400"/>
              <a:buFont typeface="Arial" panose="020B0604020202020204"/>
              <a:buNone/>
              <a:defRPr sz="3600" b="1" i="0" u="none" strike="noStrike" cap="none">
                <a:solidFill>
                  <a:schemeClr val="dk2"/>
                </a:solidFill>
                <a:latin typeface="Tahoma" panose="020B0604030504040204"/>
                <a:ea typeface="Tahoma" panose="020B0604030504040204"/>
                <a:cs typeface="Tahoma" panose="020B0604030504040204"/>
                <a:sym typeface="Tahoma" panose="020B0604030504040204"/>
              </a:defRPr>
            </a:lvl3pPr>
            <a:lvl4pPr marR="0" lvl="3" algn="ctr" rtl="0">
              <a:lnSpc>
                <a:spcPct val="100000"/>
              </a:lnSpc>
              <a:spcBef>
                <a:spcPts val="0"/>
              </a:spcBef>
              <a:spcAft>
                <a:spcPts val="0"/>
              </a:spcAft>
              <a:buClr>
                <a:srgbClr val="000000"/>
              </a:buClr>
              <a:buSzPts val="1400"/>
              <a:buFont typeface="Arial" panose="020B0604020202020204"/>
              <a:buNone/>
              <a:defRPr sz="3600" b="1" i="0" u="none" strike="noStrike" cap="none">
                <a:solidFill>
                  <a:schemeClr val="dk2"/>
                </a:solidFill>
                <a:latin typeface="Tahoma" panose="020B0604030504040204"/>
                <a:ea typeface="Tahoma" panose="020B0604030504040204"/>
                <a:cs typeface="Tahoma" panose="020B0604030504040204"/>
                <a:sym typeface="Tahoma" panose="020B0604030504040204"/>
              </a:defRPr>
            </a:lvl4pPr>
            <a:lvl5pPr marR="0" lvl="4" algn="ctr" rtl="0">
              <a:lnSpc>
                <a:spcPct val="100000"/>
              </a:lnSpc>
              <a:spcBef>
                <a:spcPts val="0"/>
              </a:spcBef>
              <a:spcAft>
                <a:spcPts val="0"/>
              </a:spcAft>
              <a:buClr>
                <a:srgbClr val="000000"/>
              </a:buClr>
              <a:buSzPts val="1400"/>
              <a:buFont typeface="Arial" panose="020B0604020202020204"/>
              <a:buNone/>
              <a:defRPr sz="3600" b="1" i="0" u="none" strike="noStrike" cap="none">
                <a:solidFill>
                  <a:schemeClr val="dk2"/>
                </a:solidFill>
                <a:latin typeface="Tahoma" panose="020B0604030504040204"/>
                <a:ea typeface="Tahoma" panose="020B0604030504040204"/>
                <a:cs typeface="Tahoma" panose="020B0604030504040204"/>
                <a:sym typeface="Tahoma" panose="020B0604030504040204"/>
              </a:defRPr>
            </a:lvl5pPr>
            <a:lvl6pPr marR="0" lvl="5" algn="ctr" rtl="0">
              <a:lnSpc>
                <a:spcPct val="100000"/>
              </a:lnSpc>
              <a:spcBef>
                <a:spcPts val="0"/>
              </a:spcBef>
              <a:spcAft>
                <a:spcPts val="0"/>
              </a:spcAft>
              <a:buClr>
                <a:srgbClr val="000000"/>
              </a:buClr>
              <a:buSzPts val="1400"/>
              <a:buFont typeface="Arial" panose="020B0604020202020204"/>
              <a:buNone/>
              <a:defRPr sz="3600" b="1" i="0" u="none" strike="noStrike" cap="none">
                <a:solidFill>
                  <a:schemeClr val="dk2"/>
                </a:solidFill>
                <a:latin typeface="Tahoma" panose="020B0604030504040204"/>
                <a:ea typeface="Tahoma" panose="020B0604030504040204"/>
                <a:cs typeface="Tahoma" panose="020B0604030504040204"/>
                <a:sym typeface="Tahoma" panose="020B0604030504040204"/>
              </a:defRPr>
            </a:lvl6pPr>
            <a:lvl7pPr marR="0" lvl="6" algn="ctr" rtl="0">
              <a:lnSpc>
                <a:spcPct val="100000"/>
              </a:lnSpc>
              <a:spcBef>
                <a:spcPts val="0"/>
              </a:spcBef>
              <a:spcAft>
                <a:spcPts val="0"/>
              </a:spcAft>
              <a:buClr>
                <a:srgbClr val="000000"/>
              </a:buClr>
              <a:buSzPts val="1400"/>
              <a:buFont typeface="Arial" panose="020B0604020202020204"/>
              <a:buNone/>
              <a:defRPr sz="3600" b="1" i="0" u="none" strike="noStrike" cap="none">
                <a:solidFill>
                  <a:schemeClr val="dk2"/>
                </a:solidFill>
                <a:latin typeface="Tahoma" panose="020B0604030504040204"/>
                <a:ea typeface="Tahoma" panose="020B0604030504040204"/>
                <a:cs typeface="Tahoma" panose="020B0604030504040204"/>
                <a:sym typeface="Tahoma" panose="020B0604030504040204"/>
              </a:defRPr>
            </a:lvl7pPr>
            <a:lvl8pPr marR="0" lvl="7" algn="ctr" rtl="0">
              <a:lnSpc>
                <a:spcPct val="100000"/>
              </a:lnSpc>
              <a:spcBef>
                <a:spcPts val="0"/>
              </a:spcBef>
              <a:spcAft>
                <a:spcPts val="0"/>
              </a:spcAft>
              <a:buClr>
                <a:srgbClr val="000000"/>
              </a:buClr>
              <a:buSzPts val="1400"/>
              <a:buFont typeface="Arial" panose="020B0604020202020204"/>
              <a:buNone/>
              <a:defRPr sz="3600" b="1" i="0" u="none" strike="noStrike" cap="none">
                <a:solidFill>
                  <a:schemeClr val="dk2"/>
                </a:solidFill>
                <a:latin typeface="Tahoma" panose="020B0604030504040204"/>
                <a:ea typeface="Tahoma" panose="020B0604030504040204"/>
                <a:cs typeface="Tahoma" panose="020B0604030504040204"/>
                <a:sym typeface="Tahoma" panose="020B0604030504040204"/>
              </a:defRPr>
            </a:lvl8pPr>
            <a:lvl9pPr marR="0" lvl="8" algn="ctr" rtl="0">
              <a:lnSpc>
                <a:spcPct val="100000"/>
              </a:lnSpc>
              <a:spcBef>
                <a:spcPts val="0"/>
              </a:spcBef>
              <a:spcAft>
                <a:spcPts val="0"/>
              </a:spcAft>
              <a:buClr>
                <a:srgbClr val="000000"/>
              </a:buClr>
              <a:buSzPts val="1400"/>
              <a:buFont typeface="Arial" panose="020B0604020202020204"/>
              <a:buNone/>
              <a:defRPr sz="3600" b="1" i="0" u="none" strike="noStrike" cap="none">
                <a:solidFill>
                  <a:schemeClr val="dk2"/>
                </a:solidFill>
                <a:latin typeface="Tahoma" panose="020B0604030504040204"/>
                <a:ea typeface="Tahoma" panose="020B0604030504040204"/>
                <a:cs typeface="Tahoma" panose="020B0604030504040204"/>
                <a:sym typeface="Tahoma" panose="020B0604030504040204"/>
              </a:defRPr>
            </a:lvl9pPr>
          </a:lstStyle>
          <a:p/>
        </p:txBody>
      </p:sp>
      <p:sp>
        <p:nvSpPr>
          <p:cNvPr id="12" name="Google Shape;12;p75"/>
          <p:cNvSpPr txBox="1"/>
          <p:nvPr>
            <p:ph type="body" idx="1"/>
          </p:nvPr>
        </p:nvSpPr>
        <p:spPr>
          <a:xfrm>
            <a:off x="304800" y="1371600"/>
            <a:ext cx="8458200" cy="5105400"/>
          </a:xfrm>
          <a:prstGeom prst="rect">
            <a:avLst/>
          </a:prstGeom>
          <a:noFill/>
          <a:ln>
            <a:noFill/>
          </a:ln>
        </p:spPr>
        <p:txBody>
          <a:bodyPr spcFirstLastPara="1" wrap="square" lIns="91425" tIns="45700" rIns="91425" bIns="45700" anchor="t" anchorCtr="0">
            <a:noAutofit/>
          </a:bodyPr>
          <a:lstStyle>
            <a:lvl1pPr marL="457200" marR="0" lvl="0" indent="-335280" algn="l" rtl="0">
              <a:lnSpc>
                <a:spcPct val="100000"/>
              </a:lnSpc>
              <a:spcBef>
                <a:spcPts val="560"/>
              </a:spcBef>
              <a:spcAft>
                <a:spcPts val="0"/>
              </a:spcAft>
              <a:buClr>
                <a:schemeClr val="folHlink"/>
              </a:buClr>
              <a:buSzPts val="1680"/>
              <a:buFont typeface="Noto Sans Symbols"/>
              <a:buChar char="■"/>
              <a:defRPr sz="28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13" name="Google Shape;13;p75"/>
          <p:cNvSpPr txBox="1"/>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14" name="Google Shape;14;p75"/>
          <p:cNvSpPr txBox="1"/>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p:txBody>
      </p:sp>
      <p:sp>
        <p:nvSpPr>
          <p:cNvPr id="15" name="Google Shape;15;p75"/>
          <p:cNvSpPr txBox="1"/>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rtl="0">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rtl="0">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rtl="0">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rtl="0">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rtl="0">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rtl="0">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rtl="0">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rtl="0">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85" name="Shape 885"/>
        <p:cNvGrpSpPr/>
        <p:nvPr/>
      </p:nvGrpSpPr>
      <p:grpSpPr>
        <a:xfrm>
          <a:off x="0" y="0"/>
          <a:ext cx="0" cy="0"/>
          <a:chOff x="0" y="0"/>
          <a:chExt cx="0" cy="0"/>
        </a:xfrm>
      </p:grpSpPr>
      <p:sp>
        <p:nvSpPr>
          <p:cNvPr id="886" name="Google Shape;886;g1f47ff40ece_0_26"/>
          <p:cNvSpPr txBox="1"/>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panose="020B0604030504040204"/>
              <a:buNone/>
            </a:pPr>
            <a:fld id="{00000000-1234-1234-1234-123412341234}" type="slidenum">
              <a:rPr lang="en-US" sz="1200" b="0" i="0" u="none" strike="noStrike" cap="none">
                <a:solidFill>
                  <a:schemeClr val="dk1"/>
                </a:solidFill>
                <a:latin typeface="Tahoma" panose="020B0604030504040204"/>
                <a:ea typeface="Tahoma" panose="020B0604030504040204"/>
                <a:cs typeface="Tahoma" panose="020B0604030504040204"/>
                <a:sym typeface="Tahoma" panose="020B060403050404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7" name="Google Shape;887;g1f47ff40ece_0_26"/>
          <p:cNvSpPr txBox="1"/>
          <p:nvPr>
            <p:ph type="title"/>
          </p:nvPr>
        </p:nvSpPr>
        <p:spPr>
          <a:xfrm>
            <a:off x="228600" y="596265"/>
            <a:ext cx="87075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Gill Sans" panose="020B0502020104020203"/>
              <a:buNone/>
            </a:pPr>
            <a:r>
              <a:rPr lang="en-US" sz="3600" b="1" i="0" u="none">
                <a:solidFill>
                  <a:schemeClr val="dk2"/>
                </a:solidFill>
                <a:latin typeface="Gill Sans" panose="020B0502020104020203"/>
                <a:ea typeface="Gill Sans" panose="020B0502020104020203"/>
                <a:cs typeface="Gill Sans" panose="020B0502020104020203"/>
                <a:sym typeface="Gill Sans" panose="020B0502020104020203"/>
              </a:rPr>
              <a:t>Metrics for Evaluating Classifier Performance</a:t>
            </a:r>
            <a:endParaRPr lang="en-US" sz="3600" b="1" i="0" u="none">
              <a:solidFill>
                <a:schemeClr val="dk2"/>
              </a:solidFill>
              <a:latin typeface="Gill Sans" panose="020B0502020104020203"/>
              <a:ea typeface="Gill Sans" panose="020B0502020104020203"/>
              <a:cs typeface="Gill Sans" panose="020B0502020104020203"/>
              <a:sym typeface="Gill Sans" panose="020B0502020104020203"/>
            </a:endParaRPr>
          </a:p>
        </p:txBody>
      </p:sp>
      <p:sp>
        <p:nvSpPr>
          <p:cNvPr id="888" name="Google Shape;888;g1f47ff40ece_0_26"/>
          <p:cNvSpPr txBox="1"/>
          <p:nvPr>
            <p:ph type="body" idx="1"/>
          </p:nvPr>
        </p:nvSpPr>
        <p:spPr>
          <a:xfrm>
            <a:off x="0" y="1295400"/>
            <a:ext cx="9144000" cy="5568000"/>
          </a:xfrm>
          <a:prstGeom prst="rect">
            <a:avLst/>
          </a:prstGeom>
          <a:noFill/>
          <a:ln>
            <a:noFill/>
          </a:ln>
        </p:spPr>
        <p:txBody>
          <a:bodyPr spcFirstLastPara="1" wrap="square" lIns="91425" tIns="45700" rIns="91425" bIns="45700" anchor="t" anchorCtr="0">
            <a:noAutofit/>
          </a:bodyPr>
          <a:lstStyle/>
          <a:p>
            <a:pPr marL="342900" lvl="0" indent="-365760" algn="l" rtl="0">
              <a:lnSpc>
                <a:spcPct val="100000"/>
              </a:lnSpc>
              <a:spcBef>
                <a:spcPts val="0"/>
              </a:spcBef>
              <a:spcAft>
                <a:spcPts val="0"/>
              </a:spcAft>
              <a:buClr>
                <a:schemeClr val="folHlink"/>
              </a:buClr>
              <a:buSzPts val="1800"/>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Terminologies:</a:t>
            </a:r>
            <a:endParaRPr sz="1800"/>
          </a:p>
          <a:p>
            <a:pPr marL="742950" lvl="1" indent="-316230" algn="l" rtl="0">
              <a:lnSpc>
                <a:spcPct val="100000"/>
              </a:lnSpc>
              <a:spcBef>
                <a:spcPts val="480"/>
              </a:spcBef>
              <a:spcAft>
                <a:spcPts val="0"/>
              </a:spcAft>
              <a:buClr>
                <a:schemeClr val="hlink"/>
              </a:buClr>
              <a:buSzPts val="1800"/>
              <a:buFont typeface="Noto Sans Symbols"/>
              <a:buChar char="■"/>
            </a:pPr>
            <a:r>
              <a:rPr lang="en-US" sz="1800" b="1" i="0" u="none">
                <a:solidFill>
                  <a:schemeClr val="bg2"/>
                </a:solidFill>
                <a:latin typeface="Tahoma" panose="020B0604030504040204"/>
                <a:ea typeface="Tahoma" panose="020B0604030504040204"/>
                <a:cs typeface="Tahoma" panose="020B0604030504040204"/>
                <a:sym typeface="Tahoma" panose="020B0604030504040204"/>
              </a:rPr>
              <a:t>Positive Tuples:</a:t>
            </a:r>
            <a:r>
              <a:rPr lang="en-US" sz="1800" b="0" i="0" u="none">
                <a:solidFill>
                  <a:schemeClr val="dk1"/>
                </a:solidFill>
                <a:latin typeface="Tahoma" panose="020B0604030504040204"/>
                <a:ea typeface="Tahoma" panose="020B0604030504040204"/>
                <a:cs typeface="Tahoma" panose="020B0604030504040204"/>
                <a:sym typeface="Tahoma" panose="020B0604030504040204"/>
              </a:rPr>
              <a:t> tuples of the main class of interest </a:t>
            </a:r>
            <a:endParaRPr sz="18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316230" algn="l" rtl="0">
              <a:lnSpc>
                <a:spcPct val="100000"/>
              </a:lnSpc>
              <a:spcBef>
                <a:spcPts val="480"/>
              </a:spcBef>
              <a:spcAft>
                <a:spcPts val="0"/>
              </a:spcAft>
              <a:buClr>
                <a:schemeClr val="hlink"/>
              </a:buClr>
              <a:buSzPts val="1800"/>
              <a:buFont typeface="Noto Sans Symbols"/>
              <a:buChar char="■"/>
            </a:pPr>
            <a:r>
              <a:rPr lang="en-US" sz="1800" b="1" i="0" u="none">
                <a:solidFill>
                  <a:schemeClr val="bg2"/>
                </a:solidFill>
                <a:latin typeface="Tahoma" panose="020B0604030504040204"/>
                <a:ea typeface="Tahoma" panose="020B0604030504040204"/>
                <a:cs typeface="Tahoma" panose="020B0604030504040204"/>
                <a:sym typeface="Tahoma" panose="020B0604030504040204"/>
              </a:rPr>
              <a:t>Negative Tuples:</a:t>
            </a:r>
            <a:r>
              <a:rPr lang="en-US" sz="1800" b="0" i="0" u="none">
                <a:solidFill>
                  <a:schemeClr val="dk1"/>
                </a:solidFill>
                <a:latin typeface="Tahoma" panose="020B0604030504040204"/>
                <a:ea typeface="Tahoma" panose="020B0604030504040204"/>
                <a:cs typeface="Tahoma" panose="020B0604030504040204"/>
                <a:sym typeface="Tahoma" panose="020B0604030504040204"/>
              </a:rPr>
              <a:t> All other tuples.</a:t>
            </a:r>
            <a:endParaRPr sz="1800" b="0" i="0" u="none">
              <a:solidFill>
                <a:schemeClr val="dk1"/>
              </a:solidFill>
              <a:latin typeface="Tahoma" panose="020B0604030504040204"/>
              <a:ea typeface="Tahoma" panose="020B0604030504040204"/>
              <a:cs typeface="Tahoma" panose="020B0604030504040204"/>
              <a:sym typeface="Tahoma" panose="020B0604030504040204"/>
            </a:endParaRPr>
          </a:p>
          <a:p>
            <a:pPr marL="914400" lvl="0" indent="0" algn="l" rtl="0">
              <a:lnSpc>
                <a:spcPct val="100000"/>
              </a:lnSpc>
              <a:spcBef>
                <a:spcPts val="480"/>
              </a:spcBef>
              <a:spcAft>
                <a:spcPts val="0"/>
              </a:spcAft>
              <a:buNone/>
            </a:pPr>
            <a:r>
              <a:rPr lang="en-US" sz="1800">
                <a:solidFill>
                  <a:srgbClr val="FF0000"/>
                </a:solidFill>
              </a:rPr>
              <a:t>(e.g. Given two classes , the positive tuples may be buys computer = yes while the negative tuples are buys computer = no.)</a:t>
            </a:r>
            <a:endParaRPr sz="1800">
              <a:solidFill>
                <a:srgbClr val="FF0000"/>
              </a:solidFill>
            </a:endParaRPr>
          </a:p>
          <a:p>
            <a:pPr marL="742950" lvl="1" indent="-316230" algn="l" rtl="0">
              <a:lnSpc>
                <a:spcPct val="100000"/>
              </a:lnSpc>
              <a:spcBef>
                <a:spcPts val="480"/>
              </a:spcBef>
              <a:spcAft>
                <a:spcPts val="0"/>
              </a:spcAft>
              <a:buClr>
                <a:schemeClr val="hlink"/>
              </a:buClr>
              <a:buSzPts val="1800"/>
              <a:buFont typeface="Noto Sans Symbols"/>
              <a:buChar char="■"/>
            </a:pPr>
            <a:r>
              <a:rPr lang="en-US" sz="1800" b="1" i="0" u="none">
                <a:solidFill>
                  <a:schemeClr val="bg2"/>
                </a:solidFill>
                <a:latin typeface="Tahoma" panose="020B0604030504040204"/>
                <a:ea typeface="Tahoma" panose="020B0604030504040204"/>
                <a:cs typeface="Tahoma" panose="020B0604030504040204"/>
                <a:sym typeface="Tahoma" panose="020B0604030504040204"/>
              </a:rPr>
              <a:t>True Positives(TP):</a:t>
            </a:r>
            <a:r>
              <a:rPr lang="en-US" sz="1800" b="0" i="0" u="none">
                <a:solidFill>
                  <a:schemeClr val="dk1"/>
                </a:solidFill>
                <a:latin typeface="Tahoma" panose="020B0604030504040204"/>
                <a:ea typeface="Tahoma" panose="020B0604030504040204"/>
                <a:cs typeface="Tahoma" panose="020B0604030504040204"/>
                <a:sym typeface="Tahoma" panose="020B0604030504040204"/>
              </a:rPr>
              <a:t>These refer to the positive tuples that were correctly labeled by the classifier.</a:t>
            </a:r>
            <a:endParaRPr sz="18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316230" algn="l" rtl="0">
              <a:lnSpc>
                <a:spcPct val="100000"/>
              </a:lnSpc>
              <a:spcBef>
                <a:spcPts val="480"/>
              </a:spcBef>
              <a:spcAft>
                <a:spcPts val="0"/>
              </a:spcAft>
              <a:buClr>
                <a:schemeClr val="hlink"/>
              </a:buClr>
              <a:buSzPts val="1800"/>
              <a:buFont typeface="Noto Sans Symbols"/>
              <a:buChar char="■"/>
            </a:pPr>
            <a:r>
              <a:rPr lang="en-US" sz="1800" b="1" i="0" u="none">
                <a:solidFill>
                  <a:schemeClr val="bg2"/>
                </a:solidFill>
                <a:latin typeface="Tahoma" panose="020B0604030504040204"/>
                <a:ea typeface="Tahoma" panose="020B0604030504040204"/>
                <a:cs typeface="Tahoma" panose="020B0604030504040204"/>
                <a:sym typeface="Tahoma" panose="020B0604030504040204"/>
              </a:rPr>
              <a:t>True Negatives(TN):</a:t>
            </a:r>
            <a:r>
              <a:rPr lang="en-US" sz="1800" b="0" i="0" u="none">
                <a:solidFill>
                  <a:schemeClr val="dk1"/>
                </a:solidFill>
                <a:latin typeface="Tahoma" panose="020B0604030504040204"/>
                <a:ea typeface="Tahoma" panose="020B0604030504040204"/>
                <a:cs typeface="Tahoma" panose="020B0604030504040204"/>
                <a:sym typeface="Tahoma" panose="020B0604030504040204"/>
              </a:rPr>
              <a:t> These are the negative tuples that were correctly labeled by the classifier.</a:t>
            </a:r>
            <a:endParaRPr sz="18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316230" algn="l" rtl="0">
              <a:lnSpc>
                <a:spcPct val="100000"/>
              </a:lnSpc>
              <a:spcBef>
                <a:spcPts val="480"/>
              </a:spcBef>
              <a:spcAft>
                <a:spcPts val="0"/>
              </a:spcAft>
              <a:buClr>
                <a:schemeClr val="hlink"/>
              </a:buClr>
              <a:buSzPts val="1800"/>
              <a:buFont typeface="Noto Sans Symbols"/>
              <a:buChar char="■"/>
            </a:pPr>
            <a:r>
              <a:rPr lang="en-US" sz="1800" b="1" i="0" u="none">
                <a:solidFill>
                  <a:schemeClr val="bg2"/>
                </a:solidFill>
                <a:latin typeface="Tahoma" panose="020B0604030504040204"/>
                <a:ea typeface="Tahoma" panose="020B0604030504040204"/>
                <a:cs typeface="Tahoma" panose="020B0604030504040204"/>
                <a:sym typeface="Tahoma" panose="020B0604030504040204"/>
              </a:rPr>
              <a:t>False Positives(FP):</a:t>
            </a:r>
            <a:r>
              <a:rPr lang="en-US" sz="1800" b="0" i="0" u="none">
                <a:solidFill>
                  <a:schemeClr val="dk1"/>
                </a:solidFill>
                <a:latin typeface="Tahoma" panose="020B0604030504040204"/>
                <a:ea typeface="Tahoma" panose="020B0604030504040204"/>
                <a:cs typeface="Tahoma" panose="020B0604030504040204"/>
                <a:sym typeface="Tahoma" panose="020B0604030504040204"/>
              </a:rPr>
              <a:t>These are the negative tuples that were incorrectly labeled as positive</a:t>
            </a:r>
            <a:endParaRPr sz="1800" b="0" i="0" u="none">
              <a:solidFill>
                <a:schemeClr val="dk1"/>
              </a:solidFill>
              <a:latin typeface="Tahoma" panose="020B0604030504040204"/>
              <a:ea typeface="Tahoma" panose="020B0604030504040204"/>
              <a:cs typeface="Tahoma" panose="020B0604030504040204"/>
              <a:sym typeface="Tahoma" panose="020B0604030504040204"/>
            </a:endParaRPr>
          </a:p>
          <a:p>
            <a:pPr marL="914400" lvl="0" indent="0" algn="l" rtl="0">
              <a:lnSpc>
                <a:spcPct val="100000"/>
              </a:lnSpc>
              <a:spcBef>
                <a:spcPts val="480"/>
              </a:spcBef>
              <a:spcAft>
                <a:spcPts val="0"/>
              </a:spcAft>
              <a:buNone/>
            </a:pPr>
            <a:r>
              <a:rPr lang="en-US" sz="1800" b="0" i="0" u="none">
                <a:solidFill>
                  <a:schemeClr val="dk1"/>
                </a:solidFill>
                <a:latin typeface="Tahoma" panose="020B0604030504040204"/>
                <a:ea typeface="Tahoma" panose="020B0604030504040204"/>
                <a:cs typeface="Tahoma" panose="020B0604030504040204"/>
                <a:sym typeface="Tahoma" panose="020B0604030504040204"/>
              </a:rPr>
              <a:t> </a:t>
            </a:r>
            <a:r>
              <a:rPr lang="en-US" sz="1800" b="0" i="0" u="none">
                <a:solidFill>
                  <a:srgbClr val="FF0000"/>
                </a:solidFill>
                <a:latin typeface="Tahoma" panose="020B0604030504040204"/>
                <a:ea typeface="Tahoma" panose="020B0604030504040204"/>
                <a:cs typeface="Tahoma" panose="020B0604030504040204"/>
                <a:sym typeface="Tahoma" panose="020B0604030504040204"/>
              </a:rPr>
              <a:t>(e.g., tuples of class buys computer </a:t>
            </a:r>
            <a:r>
              <a:rPr lang="en-US" sz="1800">
                <a:solidFill>
                  <a:srgbClr val="FF0000"/>
                </a:solidFill>
              </a:rPr>
              <a:t>= </a:t>
            </a:r>
            <a:r>
              <a:rPr lang="en-US" sz="1800" b="0" i="0" u="none">
                <a:solidFill>
                  <a:srgbClr val="FF0000"/>
                </a:solidFill>
                <a:latin typeface="Tahoma" panose="020B0604030504040204"/>
                <a:ea typeface="Tahoma" panose="020B0604030504040204"/>
                <a:cs typeface="Tahoma" panose="020B0604030504040204"/>
                <a:sym typeface="Tahoma" panose="020B0604030504040204"/>
              </a:rPr>
              <a:t>no for which the classifier predicted buys computer </a:t>
            </a:r>
            <a:r>
              <a:rPr lang="en-US" sz="1800">
                <a:solidFill>
                  <a:srgbClr val="FF0000"/>
                </a:solidFill>
              </a:rPr>
              <a:t>=</a:t>
            </a:r>
            <a:r>
              <a:rPr lang="en-US" sz="1800" b="0" i="0" u="none">
                <a:solidFill>
                  <a:srgbClr val="FF0000"/>
                </a:solidFill>
                <a:latin typeface="Tahoma" panose="020B0604030504040204"/>
                <a:ea typeface="Tahoma" panose="020B0604030504040204"/>
                <a:cs typeface="Tahoma" panose="020B0604030504040204"/>
                <a:sym typeface="Tahoma" panose="020B0604030504040204"/>
              </a:rPr>
              <a:t> yes).</a:t>
            </a:r>
            <a:endParaRPr sz="1800" b="0" i="0" u="none">
              <a:solidFill>
                <a:srgbClr val="FF0000"/>
              </a:solidFill>
              <a:latin typeface="Tahoma" panose="020B0604030504040204"/>
              <a:ea typeface="Tahoma" panose="020B0604030504040204"/>
              <a:cs typeface="Tahoma" panose="020B0604030504040204"/>
              <a:sym typeface="Tahoma" panose="020B0604030504040204"/>
            </a:endParaRPr>
          </a:p>
          <a:p>
            <a:pPr marL="742950" lvl="1" indent="-316230" algn="l" rtl="0">
              <a:lnSpc>
                <a:spcPct val="100000"/>
              </a:lnSpc>
              <a:spcBef>
                <a:spcPts val="480"/>
              </a:spcBef>
              <a:spcAft>
                <a:spcPts val="0"/>
              </a:spcAft>
              <a:buClr>
                <a:schemeClr val="hlink"/>
              </a:buClr>
              <a:buSzPts val="1800"/>
              <a:buFont typeface="Noto Sans Symbols"/>
              <a:buChar char="■"/>
            </a:pPr>
            <a:r>
              <a:rPr lang="en-US" sz="1800" b="1" i="0" u="none">
                <a:ln/>
                <a:solidFill>
                  <a:schemeClr val="bg2"/>
                </a:solidFill>
                <a:effectLst>
                  <a:outerShdw blurRad="38100" dist="25400" dir="5400000" algn="ctr" rotWithShape="0">
                    <a:srgbClr val="6E747A">
                      <a:alpha val="43000"/>
                    </a:srgbClr>
                  </a:outerShdw>
                </a:effectLst>
                <a:latin typeface="Tahoma" panose="020B0604030504040204"/>
                <a:ea typeface="Tahoma" panose="020B0604030504040204"/>
                <a:cs typeface="Tahoma" panose="020B0604030504040204"/>
                <a:sym typeface="Tahoma" panose="020B0604030504040204"/>
              </a:rPr>
              <a:t>False Negatives(FN):</a:t>
            </a:r>
            <a:r>
              <a:rPr lang="en-US" sz="1800" b="0" i="0" u="none">
                <a:solidFill>
                  <a:schemeClr val="dk1"/>
                </a:solidFill>
                <a:latin typeface="Tahoma" panose="020B0604030504040204"/>
                <a:ea typeface="Tahoma" panose="020B0604030504040204"/>
                <a:cs typeface="Tahoma" panose="020B0604030504040204"/>
                <a:sym typeface="Tahoma" panose="020B0604030504040204"/>
              </a:rPr>
              <a:t>These are the positive tuples that were mislabeled as negative </a:t>
            </a:r>
            <a:r>
              <a:rPr lang="en-US" sz="1800" b="0" i="0" u="none">
                <a:solidFill>
                  <a:srgbClr val="FF0000"/>
                </a:solidFill>
                <a:latin typeface="Tahoma" panose="020B0604030504040204"/>
                <a:ea typeface="Tahoma" panose="020B0604030504040204"/>
                <a:cs typeface="Tahoma" panose="020B0604030504040204"/>
                <a:sym typeface="Tahoma" panose="020B0604030504040204"/>
              </a:rPr>
              <a:t>(e.g., tuples of class buys computer </a:t>
            </a:r>
            <a:r>
              <a:rPr lang="en-US" sz="1800">
                <a:solidFill>
                  <a:srgbClr val="FF0000"/>
                </a:solidFill>
              </a:rPr>
              <a:t>=</a:t>
            </a:r>
            <a:r>
              <a:rPr lang="en-US" sz="1800" b="0" i="0" u="none">
                <a:solidFill>
                  <a:srgbClr val="FF0000"/>
                </a:solidFill>
                <a:latin typeface="Tahoma" panose="020B0604030504040204"/>
                <a:ea typeface="Tahoma" panose="020B0604030504040204"/>
                <a:cs typeface="Tahoma" panose="020B0604030504040204"/>
                <a:sym typeface="Tahoma" panose="020B0604030504040204"/>
              </a:rPr>
              <a:t> yes for which the classifier predicted buys computer </a:t>
            </a:r>
            <a:r>
              <a:rPr lang="en-US" sz="1800">
                <a:solidFill>
                  <a:srgbClr val="FF0000"/>
                </a:solidFill>
              </a:rPr>
              <a:t>=</a:t>
            </a:r>
            <a:r>
              <a:rPr lang="en-US" sz="1800" b="0" i="0" u="none">
                <a:solidFill>
                  <a:srgbClr val="FF0000"/>
                </a:solidFill>
                <a:latin typeface="Tahoma" panose="020B0604030504040204"/>
                <a:ea typeface="Tahoma" panose="020B0604030504040204"/>
                <a:cs typeface="Tahoma" panose="020B0604030504040204"/>
                <a:sym typeface="Tahoma" panose="020B0604030504040204"/>
              </a:rPr>
              <a:t> no).</a:t>
            </a:r>
            <a:endParaRPr sz="1800" b="0" i="0" u="none">
              <a:solidFill>
                <a:srgbClr val="FF0000"/>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00000"/>
              </a:lnSpc>
              <a:spcBef>
                <a:spcPts val="480"/>
              </a:spcBef>
              <a:spcAft>
                <a:spcPts val="0"/>
              </a:spcAft>
              <a:buSzPts val="1320"/>
              <a:buNone/>
            </a:pPr>
            <a:r>
              <a:rPr lang="en-US" sz="1800" b="0" i="0" u="none">
                <a:solidFill>
                  <a:schemeClr val="dk1"/>
                </a:solidFill>
                <a:latin typeface="Tahoma" panose="020B0604030504040204"/>
                <a:ea typeface="Tahoma" panose="020B0604030504040204"/>
                <a:cs typeface="Tahoma" panose="020B0604030504040204"/>
                <a:sym typeface="Tahoma" panose="020B0604030504040204"/>
              </a:rPr>
              <a:t>These terms are summarized in a </a:t>
            </a:r>
            <a:r>
              <a:rPr lang="en-US" sz="1900" b="1" i="0" u="none">
                <a:solidFill>
                  <a:schemeClr val="dk1"/>
                </a:solidFill>
              </a:rPr>
              <a:t>Confusion Matrix</a:t>
            </a:r>
            <a:endParaRPr sz="1900" b="1"/>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968" name="Shape 968"/>
        <p:cNvGrpSpPr/>
        <p:nvPr/>
      </p:nvGrpSpPr>
      <p:grpSpPr>
        <a:xfrm>
          <a:off x="0" y="0"/>
          <a:ext cx="0" cy="0"/>
          <a:chOff x="0" y="0"/>
          <a:chExt cx="0" cy="0"/>
        </a:xfrm>
      </p:grpSpPr>
      <p:sp>
        <p:nvSpPr>
          <p:cNvPr id="969" name="Google Shape;969;p59"/>
          <p:cNvSpPr txBox="1"/>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panose="020B0604030504040204"/>
              <a:buNone/>
            </a:pPr>
            <a:fld id="{00000000-1234-1234-1234-123412341234}" type="slidenum">
              <a:rPr lang="en-US" sz="1200" b="0" i="0" u="none" strike="noStrike" cap="none">
                <a:solidFill>
                  <a:schemeClr val="dk1"/>
                </a:solidFill>
                <a:latin typeface="Tahoma" panose="020B0604030504040204"/>
                <a:ea typeface="Tahoma" panose="020B0604030504040204"/>
                <a:cs typeface="Tahoma" panose="020B0604030504040204"/>
                <a:sym typeface="Tahoma" panose="020B060403050404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0" name="Google Shape;970;p59"/>
          <p:cNvSpPr txBox="1"/>
          <p:nvPr>
            <p:ph type="title"/>
          </p:nvPr>
        </p:nvSpPr>
        <p:spPr>
          <a:xfrm>
            <a:off x="228600" y="381000"/>
            <a:ext cx="8707437"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Tahoma" panose="020B0604030504040204"/>
              <a:buNone/>
            </a:pPr>
            <a:r>
              <a:rPr lang="en-US" sz="3600" b="1" i="0" u="none">
                <a:solidFill>
                  <a:schemeClr val="dk2"/>
                </a:solidFill>
                <a:latin typeface="Tahoma" panose="020B0604030504040204"/>
                <a:ea typeface="Tahoma" panose="020B0604030504040204"/>
                <a:cs typeface="Tahoma" panose="020B0604030504040204"/>
                <a:sym typeface="Tahoma" panose="020B0604030504040204"/>
              </a:rPr>
              <a:t>Precision and Recall</a:t>
            </a:r>
            <a:endParaRPr lang="en-US" sz="3600" b="1"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971" name="Google Shape;971;p59"/>
          <p:cNvSpPr txBox="1"/>
          <p:nvPr>
            <p:ph type="body" idx="1"/>
          </p:nvPr>
        </p:nvSpPr>
        <p:spPr>
          <a:xfrm>
            <a:off x="0" y="1371600"/>
            <a:ext cx="92964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080"/>
              <a:buFont typeface="Noto Sans Symbols"/>
              <a:buChar char="■"/>
            </a:pPr>
            <a:r>
              <a:rPr lang="en-US" sz="1800" b="0" i="0" u="none">
                <a:solidFill>
                  <a:schemeClr val="dk1"/>
                </a:solidFill>
                <a:latin typeface="Arial" panose="020B0604020202020204"/>
                <a:ea typeface="Arial" panose="020B0604020202020204"/>
                <a:cs typeface="Arial" panose="020B0604020202020204"/>
                <a:sym typeface="Arial" panose="020B0604020202020204"/>
              </a:rPr>
              <a:t>A perfect precision score of 1.0 for a class </a:t>
            </a:r>
            <a:r>
              <a:rPr lang="en-US" sz="1800" b="0" i="1" u="none">
                <a:solidFill>
                  <a:schemeClr val="dk1"/>
                </a:solidFill>
                <a:latin typeface="Arial" panose="020B0604020202020204"/>
                <a:ea typeface="Arial" panose="020B0604020202020204"/>
                <a:cs typeface="Arial" panose="020B0604020202020204"/>
                <a:sym typeface="Arial" panose="020B0604020202020204"/>
              </a:rPr>
              <a:t>C </a:t>
            </a:r>
            <a:r>
              <a:rPr lang="en-US" sz="1800" b="0" i="0" u="none">
                <a:solidFill>
                  <a:schemeClr val="dk1"/>
                </a:solidFill>
                <a:latin typeface="Arial" panose="020B0604020202020204"/>
                <a:ea typeface="Arial" panose="020B0604020202020204"/>
                <a:cs typeface="Arial" panose="020B0604020202020204"/>
                <a:sym typeface="Arial" panose="020B0604020202020204"/>
              </a:rPr>
              <a:t>means that every tuple that the classifier labeled as belonging to class </a:t>
            </a:r>
            <a:r>
              <a:rPr lang="en-US" sz="1800" b="0" i="1" u="none">
                <a:solidFill>
                  <a:schemeClr val="dk1"/>
                </a:solidFill>
                <a:latin typeface="Arial" panose="020B0604020202020204"/>
                <a:ea typeface="Arial" panose="020B0604020202020204"/>
                <a:cs typeface="Arial" panose="020B0604020202020204"/>
                <a:sym typeface="Arial" panose="020B0604020202020204"/>
              </a:rPr>
              <a:t>C </a:t>
            </a:r>
            <a:r>
              <a:rPr lang="en-US" sz="1800" b="0" i="0" u="none">
                <a:solidFill>
                  <a:schemeClr val="dk1"/>
                </a:solidFill>
                <a:latin typeface="Arial" panose="020B0604020202020204"/>
                <a:ea typeface="Arial" panose="020B0604020202020204"/>
                <a:cs typeface="Arial" panose="020B0604020202020204"/>
                <a:sym typeface="Arial" panose="020B0604020202020204"/>
              </a:rPr>
              <a:t>does indeed belong to class </a:t>
            </a:r>
            <a:r>
              <a:rPr lang="en-US" sz="1800" b="0" i="1" u="none">
                <a:solidFill>
                  <a:schemeClr val="dk1"/>
                </a:solidFill>
                <a:latin typeface="Arial" panose="020B0604020202020204"/>
                <a:ea typeface="Arial" panose="020B0604020202020204"/>
                <a:cs typeface="Arial" panose="020B0604020202020204"/>
                <a:sym typeface="Arial" panose="020B0604020202020204"/>
              </a:rPr>
              <a:t>C</a:t>
            </a:r>
            <a:r>
              <a:rPr lang="en-US" sz="1800" b="0" i="0" u="none">
                <a:solidFill>
                  <a:schemeClr val="dk1"/>
                </a:solidFill>
                <a:latin typeface="Arial" panose="020B0604020202020204"/>
                <a:ea typeface="Arial" panose="020B0604020202020204"/>
                <a:cs typeface="Arial" panose="020B0604020202020204"/>
                <a:sym typeface="Arial" panose="020B0604020202020204"/>
              </a:rPr>
              <a:t>. However, it does not tell us anything about the number of class </a:t>
            </a:r>
            <a:r>
              <a:rPr lang="en-US" sz="1800" b="0" i="1" u="none">
                <a:solidFill>
                  <a:schemeClr val="dk1"/>
                </a:solidFill>
                <a:latin typeface="Arial" panose="020B0604020202020204"/>
                <a:ea typeface="Arial" panose="020B0604020202020204"/>
                <a:cs typeface="Arial" panose="020B0604020202020204"/>
                <a:sym typeface="Arial" panose="020B0604020202020204"/>
              </a:rPr>
              <a:t>C </a:t>
            </a:r>
            <a:r>
              <a:rPr lang="en-US" sz="1800" b="0" i="0" u="none">
                <a:solidFill>
                  <a:schemeClr val="dk1"/>
                </a:solidFill>
                <a:latin typeface="Arial" panose="020B0604020202020204"/>
                <a:ea typeface="Arial" panose="020B0604020202020204"/>
                <a:cs typeface="Arial" panose="020B0604020202020204"/>
                <a:sym typeface="Arial" panose="020B0604020202020204"/>
              </a:rPr>
              <a:t>tuples that the classifier mislabeled. </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Arial" panose="020B0604020202020204"/>
                <a:ea typeface="Arial" panose="020B0604020202020204"/>
                <a:cs typeface="Arial" panose="020B0604020202020204"/>
                <a:sym typeface="Arial" panose="020B0604020202020204"/>
              </a:rPr>
              <a:t>A perfect recall score of 1.0 for </a:t>
            </a:r>
            <a:r>
              <a:rPr lang="en-US" sz="1800" b="0" i="1" u="none">
                <a:solidFill>
                  <a:schemeClr val="dk1"/>
                </a:solidFill>
                <a:latin typeface="Arial" panose="020B0604020202020204"/>
                <a:ea typeface="Arial" panose="020B0604020202020204"/>
                <a:cs typeface="Arial" panose="020B0604020202020204"/>
                <a:sym typeface="Arial" panose="020B0604020202020204"/>
              </a:rPr>
              <a:t>C </a:t>
            </a:r>
            <a:r>
              <a:rPr lang="en-US" sz="1800" b="0" i="0" u="none">
                <a:solidFill>
                  <a:schemeClr val="dk1"/>
                </a:solidFill>
                <a:latin typeface="Arial" panose="020B0604020202020204"/>
                <a:ea typeface="Arial" panose="020B0604020202020204"/>
                <a:cs typeface="Arial" panose="020B0604020202020204"/>
                <a:sym typeface="Arial" panose="020B0604020202020204"/>
              </a:rPr>
              <a:t>means that every item from class </a:t>
            </a:r>
            <a:r>
              <a:rPr lang="en-US" sz="1800" b="0" i="1" u="none">
                <a:solidFill>
                  <a:schemeClr val="dk1"/>
                </a:solidFill>
                <a:latin typeface="Arial" panose="020B0604020202020204"/>
                <a:ea typeface="Arial" panose="020B0604020202020204"/>
                <a:cs typeface="Arial" panose="020B0604020202020204"/>
                <a:sym typeface="Arial" panose="020B0604020202020204"/>
              </a:rPr>
              <a:t>C </a:t>
            </a:r>
            <a:r>
              <a:rPr lang="en-US" sz="1800" b="0" i="0" u="none">
                <a:solidFill>
                  <a:schemeClr val="dk1"/>
                </a:solidFill>
                <a:latin typeface="Arial" panose="020B0604020202020204"/>
                <a:ea typeface="Arial" panose="020B0604020202020204"/>
                <a:cs typeface="Arial" panose="020B0604020202020204"/>
                <a:sym typeface="Arial" panose="020B0604020202020204"/>
              </a:rPr>
              <a:t>was labeled as such, but it does not tell us how many other tuples were incorrectly labeled as belonging to class </a:t>
            </a:r>
            <a:r>
              <a:rPr lang="en-US" sz="1800" b="0" i="1" u="none">
                <a:solidFill>
                  <a:schemeClr val="dk1"/>
                </a:solidFill>
                <a:latin typeface="Arial" panose="020B0604020202020204"/>
                <a:ea typeface="Arial" panose="020B0604020202020204"/>
                <a:cs typeface="Arial" panose="020B0604020202020204"/>
                <a:sym typeface="Arial" panose="020B0604020202020204"/>
              </a:rPr>
              <a:t>C</a:t>
            </a:r>
            <a:r>
              <a:rPr lang="en-US" sz="1800" b="0" i="0" u="none">
                <a:solidFill>
                  <a:schemeClr val="dk1"/>
                </a:solidFill>
                <a:latin typeface="Arial" panose="020B0604020202020204"/>
                <a:ea typeface="Arial" panose="020B0604020202020204"/>
                <a:cs typeface="Arial" panose="020B0604020202020204"/>
                <a:sym typeface="Arial" panose="020B0604020202020204"/>
              </a:rPr>
              <a:t>.</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Arial" panose="020B0604020202020204"/>
                <a:ea typeface="Arial" panose="020B0604020202020204"/>
                <a:cs typeface="Arial" panose="020B0604020202020204"/>
                <a:sym typeface="Arial" panose="020B0604020202020204"/>
              </a:rPr>
              <a:t>There tends to be an inverse relationship between precision and recall, where it is possible to increase one at the cost of reducing the other.</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Arial" panose="020B0604020202020204"/>
                <a:ea typeface="Arial" panose="020B0604020202020204"/>
                <a:cs typeface="Arial" panose="020B0604020202020204"/>
                <a:sym typeface="Arial" panose="020B0604020202020204"/>
              </a:rPr>
              <a:t>Precision and recall scores are typically used together, where precision values are compared for a fixed value of recall, or vice versa. For example, we may compare precision values at a recall value of, say, 0.75.</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a:p>
            <a:pPr marL="342900" lvl="0" indent="-274320" algn="l" rtl="0">
              <a:lnSpc>
                <a:spcPct val="100000"/>
              </a:lnSpc>
              <a:spcBef>
                <a:spcPts val="360"/>
              </a:spcBef>
              <a:spcAft>
                <a:spcPts val="0"/>
              </a:spcAft>
              <a:buSzPts val="1080"/>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82" name="Shape 982"/>
        <p:cNvGrpSpPr/>
        <p:nvPr/>
      </p:nvGrpSpPr>
      <p:grpSpPr>
        <a:xfrm>
          <a:off x="0" y="0"/>
          <a:ext cx="0" cy="0"/>
          <a:chOff x="0" y="0"/>
          <a:chExt cx="0" cy="0"/>
        </a:xfrm>
      </p:grpSpPr>
      <p:sp>
        <p:nvSpPr>
          <p:cNvPr id="983" name="Google Shape;983;p61"/>
          <p:cNvSpPr txBox="1"/>
          <p:nvPr>
            <p:ph type="title"/>
          </p:nvPr>
        </p:nvSpPr>
        <p:spPr>
          <a:xfrm>
            <a:off x="249237" y="381000"/>
            <a:ext cx="8742362"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Gill Sans" panose="020B0502020104020203"/>
              <a:buNone/>
            </a:pPr>
            <a:r>
              <a:rPr lang="en-US" sz="3600" b="1" i="0" u="none">
                <a:solidFill>
                  <a:schemeClr val="dk2"/>
                </a:solidFill>
                <a:latin typeface="Gill Sans" panose="020B0502020104020203"/>
                <a:ea typeface="Gill Sans" panose="020B0502020104020203"/>
                <a:cs typeface="Gill Sans" panose="020B0502020104020203"/>
                <a:sym typeface="Gill Sans" panose="020B0502020104020203"/>
              </a:rPr>
              <a:t>Metrics for Evaluating Classifier Performance</a:t>
            </a:r>
            <a:endParaRPr lang="en-US" sz="3600" b="1" i="0" u="none">
              <a:solidFill>
                <a:schemeClr val="dk2"/>
              </a:solidFill>
              <a:latin typeface="Gill Sans" panose="020B0502020104020203"/>
              <a:ea typeface="Gill Sans" panose="020B0502020104020203"/>
              <a:cs typeface="Gill Sans" panose="020B0502020104020203"/>
              <a:sym typeface="Gill Sans" panose="020B0502020104020203"/>
            </a:endParaRPr>
          </a:p>
        </p:txBody>
      </p:sp>
      <p:sp>
        <p:nvSpPr>
          <p:cNvPr id="984" name="Google Shape;984;p61"/>
          <p:cNvSpPr txBox="1"/>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panose="020B0604030504040204"/>
              <a:buNone/>
            </a:pPr>
            <a:fld id="{00000000-1234-1234-1234-123412341234}" type="slidenum">
              <a:rPr lang="en-US" sz="1200" b="0" i="0" u="none" strike="noStrike" cap="none">
                <a:solidFill>
                  <a:schemeClr val="dk1"/>
                </a:solidFill>
                <a:latin typeface="Tahoma" panose="020B0604030504040204"/>
                <a:ea typeface="Tahoma" panose="020B0604030504040204"/>
                <a:cs typeface="Tahoma" panose="020B0604030504040204"/>
                <a:sym typeface="Tahoma" panose="020B060403050404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985" name="Google Shape;985;p61"/>
          <p:cNvPicPr preferRelativeResize="0"/>
          <p:nvPr/>
        </p:nvPicPr>
        <p:blipFill rotWithShape="1">
          <a:blip r:embed="rId1"/>
          <a:srcRect/>
          <a:stretch>
            <a:fillRect/>
          </a:stretch>
        </p:blipFill>
        <p:spPr>
          <a:xfrm>
            <a:off x="990600" y="990600"/>
            <a:ext cx="6248400" cy="3124200"/>
          </a:xfrm>
          <a:prstGeom prst="rect">
            <a:avLst/>
          </a:prstGeom>
          <a:noFill/>
          <a:ln>
            <a:noFill/>
          </a:ln>
        </p:spPr>
      </p:pic>
      <p:pic>
        <p:nvPicPr>
          <p:cNvPr id="986" name="Google Shape;986;p61"/>
          <p:cNvPicPr preferRelativeResize="0"/>
          <p:nvPr/>
        </p:nvPicPr>
        <p:blipFill rotWithShape="1">
          <a:blip r:embed="rId2"/>
          <a:srcRect/>
          <a:stretch>
            <a:fillRect/>
          </a:stretch>
        </p:blipFill>
        <p:spPr>
          <a:xfrm>
            <a:off x="811212" y="4191000"/>
            <a:ext cx="7620000" cy="1066800"/>
          </a:xfrm>
          <a:prstGeom prst="rect">
            <a:avLst/>
          </a:prstGeom>
          <a:noFill/>
          <a:ln>
            <a:noFill/>
          </a:ln>
        </p:spPr>
      </p:pic>
      <p:sp>
        <p:nvSpPr>
          <p:cNvPr id="987" name="Google Shape;987;p61"/>
          <p:cNvSpPr txBox="1"/>
          <p:nvPr/>
        </p:nvSpPr>
        <p:spPr>
          <a:xfrm>
            <a:off x="509587" y="5410200"/>
            <a:ext cx="8124825"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The accuracy measure works best when the data classes are fairly evenly distributed. Other measures, such as sensitivity (or recall), specificity, precision, </a:t>
            </a:r>
            <a:r>
              <a:rPr lang="en-US" sz="1800" b="0" i="1" u="none" strike="noStrike" cap="none">
                <a:solidFill>
                  <a:schemeClr val="dk1"/>
                </a:solidFill>
                <a:latin typeface="Arial" panose="020B0604020202020204"/>
                <a:ea typeface="Arial" panose="020B0604020202020204"/>
                <a:cs typeface="Arial" panose="020B0604020202020204"/>
                <a:sym typeface="Arial" panose="020B0604020202020204"/>
              </a:rPr>
              <a:t>F</a:t>
            </a: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 and </a:t>
            </a:r>
            <a:r>
              <a:rPr lang="en-US" sz="1800" b="0" i="1" u="none" strike="noStrike" cap="none">
                <a:solidFill>
                  <a:schemeClr val="dk1"/>
                </a:solidFill>
                <a:latin typeface="Arial" panose="020B0604020202020204"/>
                <a:ea typeface="Arial" panose="020B0604020202020204"/>
                <a:cs typeface="Arial" panose="020B0604020202020204"/>
                <a:sym typeface="Arial" panose="020B0604020202020204"/>
              </a:rPr>
              <a:t>F</a:t>
            </a: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 are better suited to the class imbalance problem, where the main class of interest is rare.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91" name="Shape 991"/>
        <p:cNvGrpSpPr/>
        <p:nvPr/>
      </p:nvGrpSpPr>
      <p:grpSpPr>
        <a:xfrm>
          <a:off x="0" y="0"/>
          <a:ext cx="0" cy="0"/>
          <a:chOff x="0" y="0"/>
          <a:chExt cx="0" cy="0"/>
        </a:xfrm>
      </p:grpSpPr>
      <p:sp>
        <p:nvSpPr>
          <p:cNvPr id="992" name="Google Shape;992;g2138c39780e_0_0"/>
          <p:cNvSpPr txBox="1"/>
          <p:nvPr>
            <p:ph type="title"/>
          </p:nvPr>
        </p:nvSpPr>
        <p:spPr>
          <a:xfrm>
            <a:off x="304800" y="381000"/>
            <a:ext cx="84027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Other classifier evaluation aspects</a:t>
            </a:r>
            <a:endParaRPr sz="3600" b="1">
              <a:solidFill>
                <a:schemeClr val="dk2"/>
              </a:solidFill>
              <a:latin typeface="Tahoma" panose="020B0604030504040204"/>
              <a:ea typeface="Tahoma" panose="020B0604030504040204"/>
              <a:cs typeface="Tahoma" panose="020B0604030504040204"/>
              <a:sym typeface="Tahoma" panose="020B0604030504040204"/>
            </a:endParaRPr>
          </a:p>
        </p:txBody>
      </p:sp>
      <p:sp>
        <p:nvSpPr>
          <p:cNvPr id="993" name="Google Shape;993;g2138c39780e_0_0"/>
          <p:cNvSpPr txBox="1"/>
          <p:nvPr>
            <p:ph type="body" idx="1"/>
          </p:nvPr>
        </p:nvSpPr>
        <p:spPr>
          <a:xfrm>
            <a:off x="0" y="1371600"/>
            <a:ext cx="90516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080"/>
              <a:buFont typeface="Noto Sans Symbols"/>
              <a:buChar char="■"/>
            </a:pPr>
            <a:r>
              <a:rPr lang="en-US" sz="1800" b="0" i="0" u="none">
                <a:solidFill>
                  <a:schemeClr val="dk1"/>
                </a:solidFill>
                <a:latin typeface="Arial" panose="020B0604020202020204"/>
                <a:ea typeface="Arial" panose="020B0604020202020204"/>
                <a:cs typeface="Arial" panose="020B0604020202020204"/>
                <a:sym typeface="Arial" panose="020B0604020202020204"/>
              </a:rPr>
              <a:t>In addition to accuracy-based measures, classifiers can also be compared with respect to the following additional aspects:</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360"/>
              </a:spcBef>
              <a:spcAft>
                <a:spcPts val="0"/>
              </a:spcAft>
              <a:buClr>
                <a:schemeClr val="hlink"/>
              </a:buClr>
              <a:buSzPts val="990"/>
              <a:buFont typeface="Noto Sans Symbols"/>
              <a:buChar char="■"/>
            </a:pPr>
            <a:r>
              <a:rPr lang="en-US" sz="1800" b="1" i="0" u="none" strike="noStrike" cap="none">
                <a:solidFill>
                  <a:schemeClr val="dk1"/>
                </a:solidFill>
                <a:latin typeface="Arial" panose="020B0604020202020204"/>
                <a:ea typeface="Arial" panose="020B0604020202020204"/>
                <a:cs typeface="Arial" panose="020B0604020202020204"/>
                <a:sym typeface="Arial" panose="020B0604020202020204"/>
              </a:rPr>
              <a:t>Speed: </a:t>
            </a: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This refers to the computational costs involved in generating and using the given classifier.</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914400" marR="0" lvl="0" indent="0" algn="l" rtl="0">
              <a:lnSpc>
                <a:spcPct val="100000"/>
              </a:lnSpc>
              <a:spcBef>
                <a:spcPts val="360"/>
              </a:spcBef>
              <a:spcAft>
                <a:spcPts val="0"/>
              </a:spcAft>
              <a:buNone/>
            </a:pPr>
            <a:endParaRPr sz="1800">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360"/>
              </a:spcBef>
              <a:spcAft>
                <a:spcPts val="0"/>
              </a:spcAft>
              <a:buClr>
                <a:schemeClr val="hlink"/>
              </a:buClr>
              <a:buSzPts val="990"/>
              <a:buFont typeface="Noto Sans Symbols"/>
              <a:buChar char="■"/>
            </a:pPr>
            <a:r>
              <a:rPr lang="en-US" sz="1800" b="1" i="0" u="none" strike="noStrike" cap="none">
                <a:solidFill>
                  <a:schemeClr val="dk1"/>
                </a:solidFill>
                <a:latin typeface="Arial" panose="020B0604020202020204"/>
                <a:ea typeface="Arial" panose="020B0604020202020204"/>
                <a:cs typeface="Arial" panose="020B0604020202020204"/>
                <a:sym typeface="Arial" panose="020B0604020202020204"/>
              </a:rPr>
              <a:t>Robustness: </a:t>
            </a: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This is the ability of the classifier to make correct predictions given noisy data or data with missing values. </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914400" marR="0" lvl="0" indent="0" algn="l" rtl="0">
              <a:lnSpc>
                <a:spcPct val="100000"/>
              </a:lnSpc>
              <a:spcBef>
                <a:spcPts val="360"/>
              </a:spcBef>
              <a:spcAft>
                <a:spcPts val="0"/>
              </a:spcAft>
              <a:buNone/>
            </a:pPr>
            <a:endParaRPr sz="1800">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360"/>
              </a:spcBef>
              <a:spcAft>
                <a:spcPts val="0"/>
              </a:spcAft>
              <a:buClr>
                <a:schemeClr val="hlink"/>
              </a:buClr>
              <a:buSzPts val="990"/>
              <a:buFont typeface="Noto Sans Symbols"/>
              <a:buChar char="■"/>
            </a:pPr>
            <a:r>
              <a:rPr lang="en-US" sz="1800" b="1" i="0" u="none" strike="noStrike" cap="none">
                <a:solidFill>
                  <a:schemeClr val="dk1"/>
                </a:solidFill>
                <a:latin typeface="Arial" panose="020B0604020202020204"/>
                <a:ea typeface="Arial" panose="020B0604020202020204"/>
                <a:cs typeface="Arial" panose="020B0604020202020204"/>
                <a:sym typeface="Arial" panose="020B0604020202020204"/>
              </a:rPr>
              <a:t>Scalability: </a:t>
            </a: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This refers to the ability to construct the classifier efficiently </a:t>
            </a:r>
            <a:r>
              <a:rPr lang="en-US" sz="1800">
                <a:latin typeface="Arial" panose="020B0604020202020204"/>
                <a:ea typeface="Arial" panose="020B0604020202020204"/>
                <a:cs typeface="Arial" panose="020B0604020202020204"/>
                <a:sym typeface="Arial" panose="020B0604020202020204"/>
              </a:rPr>
              <a:t>for the </a:t>
            </a: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given large amount of data.</a:t>
            </a:r>
            <a:endParaRPr sz="1800">
              <a:latin typeface="Arial" panose="020B0604020202020204"/>
              <a:ea typeface="Arial" panose="020B0604020202020204"/>
              <a:cs typeface="Arial" panose="020B0604020202020204"/>
              <a:sym typeface="Arial" panose="020B0604020202020204"/>
            </a:endParaRPr>
          </a:p>
          <a:p>
            <a:pPr marL="914400" marR="0" lvl="0" indent="0" algn="l" rtl="0">
              <a:lnSpc>
                <a:spcPct val="100000"/>
              </a:lnSpc>
              <a:spcBef>
                <a:spcPts val="360"/>
              </a:spcBef>
              <a:spcAft>
                <a:spcPts val="0"/>
              </a:spcAft>
              <a:buNone/>
            </a:pPr>
            <a:endParaRPr sz="1800">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360"/>
              </a:spcBef>
              <a:spcAft>
                <a:spcPts val="0"/>
              </a:spcAft>
              <a:buClr>
                <a:schemeClr val="hlink"/>
              </a:buClr>
              <a:buSzPts val="990"/>
              <a:buFont typeface="Noto Sans Symbols"/>
              <a:buChar char="■"/>
            </a:pPr>
            <a:r>
              <a:rPr lang="en-US" sz="1800" b="1" i="0" u="none" strike="noStrike" cap="none">
                <a:solidFill>
                  <a:schemeClr val="dk1"/>
                </a:solidFill>
                <a:latin typeface="Arial" panose="020B0604020202020204"/>
                <a:ea typeface="Arial" panose="020B0604020202020204"/>
                <a:cs typeface="Arial" panose="020B0604020202020204"/>
                <a:sym typeface="Arial" panose="020B0604020202020204"/>
              </a:rPr>
              <a:t>Interpretability: </a:t>
            </a: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This refers to the level of understanding and insight that is provided by the classifier or predictor. </a:t>
            </a: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94" name="Google Shape;994;g2138c39780e_0_0"/>
          <p:cNvSpPr txBox="1"/>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panose="020B0604030504040204"/>
              <a:buNone/>
            </a:pPr>
            <a:fld id="{00000000-1234-1234-1234-123412341234}" type="slidenum">
              <a:rPr lang="en-US" sz="1200" b="0" i="0" u="none" strike="noStrike" cap="none">
                <a:solidFill>
                  <a:schemeClr val="dk1"/>
                </a:solidFill>
                <a:latin typeface="Tahoma" panose="020B0604030504040204"/>
                <a:ea typeface="Tahoma" panose="020B0604030504040204"/>
                <a:cs typeface="Tahoma" panose="020B0604030504040204"/>
                <a:sym typeface="Tahoma" panose="020B060403050404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975" name="Shape 975"/>
        <p:cNvGrpSpPr/>
        <p:nvPr/>
      </p:nvGrpSpPr>
      <p:grpSpPr>
        <a:xfrm>
          <a:off x="0" y="0"/>
          <a:ext cx="0" cy="0"/>
          <a:chOff x="0" y="0"/>
          <a:chExt cx="0" cy="0"/>
        </a:xfrm>
      </p:grpSpPr>
      <p:sp>
        <p:nvSpPr>
          <p:cNvPr id="976" name="Google Shape;976;p60"/>
          <p:cNvSpPr txBox="1"/>
          <p:nvPr>
            <p:ph type="title"/>
          </p:nvPr>
        </p:nvSpPr>
        <p:spPr>
          <a:xfrm>
            <a:off x="304800" y="381000"/>
            <a:ext cx="8402637"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endParaRPr sz="3600" b="1">
              <a:solidFill>
                <a:schemeClr val="dk2"/>
              </a:solidFill>
              <a:latin typeface="Tahoma" panose="020B0604030504040204"/>
              <a:ea typeface="Tahoma" panose="020B0604030504040204"/>
              <a:cs typeface="Tahoma" panose="020B0604030504040204"/>
              <a:sym typeface="Tahoma" panose="020B0604030504040204"/>
            </a:endParaRPr>
          </a:p>
        </p:txBody>
      </p:sp>
      <p:sp>
        <p:nvSpPr>
          <p:cNvPr id="977" name="Google Shape;977;p60"/>
          <p:cNvSpPr txBox="1"/>
          <p:nvPr>
            <p:ph type="body" idx="1"/>
          </p:nvPr>
        </p:nvSpPr>
        <p:spPr>
          <a:xfrm>
            <a:off x="0" y="1371600"/>
            <a:ext cx="90516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080"/>
              <a:buFont typeface="Noto Sans Symbols"/>
              <a:buChar char="■"/>
            </a:pPr>
            <a:r>
              <a:rPr lang="en-US" sz="1800" b="0" i="0" u="none">
                <a:solidFill>
                  <a:schemeClr val="dk1"/>
                </a:solidFill>
                <a:latin typeface="Arial" panose="020B0604020202020204"/>
                <a:ea typeface="Arial" panose="020B0604020202020204"/>
                <a:cs typeface="Arial" panose="020B0604020202020204"/>
                <a:sym typeface="Arial" panose="020B0604020202020204"/>
              </a:rPr>
              <a:t>In addition to accuracy-based measures, classifiers can also be compared with respect to the following additional aspects:</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360"/>
              </a:spcBef>
              <a:spcAft>
                <a:spcPts val="0"/>
              </a:spcAft>
              <a:buClr>
                <a:schemeClr val="hlink"/>
              </a:buClr>
              <a:buSzPts val="990"/>
              <a:buFont typeface="Noto Sans Symbols"/>
              <a:buChar char="■"/>
            </a:pPr>
            <a:r>
              <a:rPr lang="en-US" sz="1800" b="1" i="0" u="none" strike="noStrike" cap="none">
                <a:solidFill>
                  <a:schemeClr val="dk1"/>
                </a:solidFill>
                <a:latin typeface="Arial" panose="020B0604020202020204"/>
                <a:ea typeface="Arial" panose="020B0604020202020204"/>
                <a:cs typeface="Arial" panose="020B0604020202020204"/>
                <a:sym typeface="Arial" panose="020B0604020202020204"/>
              </a:rPr>
              <a:t>Speed: </a:t>
            </a: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This refers to the computational costs involved in generating and using the given classifier.</a:t>
            </a: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360"/>
              </a:spcBef>
              <a:spcAft>
                <a:spcPts val="0"/>
              </a:spcAft>
              <a:buClr>
                <a:schemeClr val="hlink"/>
              </a:buClr>
              <a:buSzPts val="990"/>
              <a:buFont typeface="Noto Sans Symbols"/>
              <a:buChar char="■"/>
            </a:pPr>
            <a:r>
              <a:rPr lang="en-US" sz="1800" b="1" i="0" u="none" strike="noStrike" cap="none">
                <a:solidFill>
                  <a:schemeClr val="dk1"/>
                </a:solidFill>
                <a:latin typeface="Arial" panose="020B0604020202020204"/>
                <a:ea typeface="Arial" panose="020B0604020202020204"/>
                <a:cs typeface="Arial" panose="020B0604020202020204"/>
                <a:sym typeface="Arial" panose="020B0604020202020204"/>
              </a:rPr>
              <a:t>Robustness: </a:t>
            </a: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This is the ability of the classifier to make correct predictions given noisy data or data with missing values. Robustness is typically assessed with a series of synthetic data sets representing increasing degrees of noise and missing values.</a:t>
            </a: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360"/>
              </a:spcBef>
              <a:spcAft>
                <a:spcPts val="0"/>
              </a:spcAft>
              <a:buClr>
                <a:schemeClr val="hlink"/>
              </a:buClr>
              <a:buSzPts val="990"/>
              <a:buFont typeface="Noto Sans Symbols"/>
              <a:buChar char="■"/>
            </a:pPr>
            <a:r>
              <a:rPr lang="en-US" sz="1800" b="1" i="0" u="none" strike="noStrike" cap="none">
                <a:solidFill>
                  <a:schemeClr val="dk1"/>
                </a:solidFill>
                <a:latin typeface="Arial" panose="020B0604020202020204"/>
                <a:ea typeface="Arial" panose="020B0604020202020204"/>
                <a:cs typeface="Arial" panose="020B0604020202020204"/>
                <a:sym typeface="Arial" panose="020B0604020202020204"/>
              </a:rPr>
              <a:t>Scalability: </a:t>
            </a: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This refers to the ability to construct the classifier efficiently given large amounts of data. Scalability is typically assessed with a series of data sets of increasing size.</a:t>
            </a: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360"/>
              </a:spcBef>
              <a:spcAft>
                <a:spcPts val="0"/>
              </a:spcAft>
              <a:buClr>
                <a:schemeClr val="hlink"/>
              </a:buClr>
              <a:buSzPts val="990"/>
              <a:buFont typeface="Noto Sans Symbols"/>
              <a:buChar char="■"/>
            </a:pPr>
            <a:r>
              <a:rPr lang="en-US" sz="1800" b="1" i="0" u="none" strike="noStrike" cap="none">
                <a:solidFill>
                  <a:schemeClr val="dk1"/>
                </a:solidFill>
                <a:latin typeface="Arial" panose="020B0604020202020204"/>
                <a:ea typeface="Arial" panose="020B0604020202020204"/>
                <a:cs typeface="Arial" panose="020B0604020202020204"/>
                <a:sym typeface="Arial" panose="020B0604020202020204"/>
              </a:rPr>
              <a:t>Interpretability: </a:t>
            </a: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This refers to the level of understanding and insight that is provided by the classifier or predictor. Interpretability is subjective and therefore more difficult to assess. Decision trees and classification rules can be easy to interpret, yet their interpretability may diminish the more they become complex.</a:t>
            </a: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78" name="Google Shape;978;p60"/>
          <p:cNvSpPr txBox="1"/>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panose="020B0604030504040204"/>
              <a:buNone/>
            </a:pPr>
            <a:fld id="{00000000-1234-1234-1234-123412341234}" type="slidenum">
              <a:rPr lang="en-US" sz="1200" b="0" i="0" u="none" strike="noStrike" cap="none">
                <a:solidFill>
                  <a:schemeClr val="dk1"/>
                </a:solidFill>
                <a:latin typeface="Tahoma" panose="020B0604030504040204"/>
                <a:ea typeface="Tahoma" panose="020B0604030504040204"/>
                <a:cs typeface="Tahoma" panose="020B0604030504040204"/>
                <a:sym typeface="Tahoma" panose="020B060403050404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998" name="Shape 998"/>
        <p:cNvGrpSpPr/>
        <p:nvPr/>
      </p:nvGrpSpPr>
      <p:grpSpPr>
        <a:xfrm>
          <a:off x="0" y="0"/>
          <a:ext cx="0" cy="0"/>
          <a:chOff x="0" y="0"/>
          <a:chExt cx="0" cy="0"/>
        </a:xfrm>
      </p:grpSpPr>
      <p:pic>
        <p:nvPicPr>
          <p:cNvPr id="999" name="Google Shape;999;p62"/>
          <p:cNvPicPr preferRelativeResize="0"/>
          <p:nvPr>
            <p:ph type="body" idx="1"/>
          </p:nvPr>
        </p:nvPicPr>
        <p:blipFill rotWithShape="1">
          <a:blip r:embed="rId1"/>
          <a:srcRect/>
          <a:stretch>
            <a:fillRect/>
          </a:stretch>
        </p:blipFill>
        <p:spPr>
          <a:xfrm>
            <a:off x="1808162" y="1981200"/>
            <a:ext cx="4460875" cy="2260600"/>
          </a:xfrm>
          <a:prstGeom prst="rect">
            <a:avLst/>
          </a:prstGeom>
          <a:noFill/>
          <a:ln>
            <a:noFill/>
          </a:ln>
        </p:spPr>
      </p:pic>
      <p:sp>
        <p:nvSpPr>
          <p:cNvPr id="1000" name="Google Shape;1000;p62"/>
          <p:cNvSpPr txBox="1"/>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panose="020B0604030504040204"/>
              <a:buNone/>
            </a:pPr>
            <a:fld id="{00000000-1234-1234-1234-123412341234}" type="slidenum">
              <a:rPr lang="en-US" sz="1200" b="0" i="0" u="none" strike="noStrike" cap="none">
                <a:solidFill>
                  <a:schemeClr val="dk1"/>
                </a:solidFill>
                <a:latin typeface="Tahoma" panose="020B0604030504040204"/>
                <a:ea typeface="Tahoma" panose="020B0604030504040204"/>
                <a:cs typeface="Tahoma" panose="020B0604030504040204"/>
                <a:sym typeface="Tahoma" panose="020B060403050404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1" name="Google Shape;1001;p62"/>
          <p:cNvSpPr txBox="1"/>
          <p:nvPr/>
        </p:nvSpPr>
        <p:spPr>
          <a:xfrm>
            <a:off x="304800" y="1447800"/>
            <a:ext cx="74676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panose="020B0604030504040204"/>
              <a:buNone/>
            </a:pPr>
            <a:r>
              <a:rPr lang="en-US" sz="1800" b="0" i="0" u="none" strike="noStrike" cap="none">
                <a:solidFill>
                  <a:schemeClr val="dk1"/>
                </a:solidFill>
                <a:latin typeface="Tahoma" panose="020B0604030504040204"/>
                <a:ea typeface="Tahoma" panose="020B0604030504040204"/>
                <a:cs typeface="Tahoma" panose="020B0604030504040204"/>
                <a:sym typeface="Tahoma" panose="020B0604030504040204"/>
              </a:rPr>
              <a:t> Calculate Accuracy, Precision and Recall for following confusion matrix</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06" name="Shape 1006"/>
        <p:cNvGrpSpPr/>
        <p:nvPr/>
      </p:nvGrpSpPr>
      <p:grpSpPr>
        <a:xfrm>
          <a:off x="0" y="0"/>
          <a:ext cx="0" cy="0"/>
          <a:chOff x="0" y="0"/>
          <a:chExt cx="0" cy="0"/>
        </a:xfrm>
      </p:grpSpPr>
      <p:sp>
        <p:nvSpPr>
          <p:cNvPr id="1007" name="Google Shape;1007;g2138c39780e_0_35"/>
          <p:cNvSpPr txBox="1"/>
          <p:nvPr>
            <p:ph type="sldNum" idx="12"/>
          </p:nvPr>
        </p:nvSpPr>
        <p:spPr>
          <a:xfrm>
            <a:off x="7239000" y="6477000"/>
            <a:ext cx="1905000" cy="381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Tahoma" panose="020B0604030504040204"/>
              <a:buNone/>
            </a:pPr>
            <a:fld id="{00000000-1234-1234-1234-123412341234}" type="slidenum">
              <a:rPr lang="en-US"/>
            </a:fld>
            <a:endParaRPr lang="en-US"/>
          </a:p>
        </p:txBody>
      </p:sp>
      <p:graphicFrame>
        <p:nvGraphicFramePr>
          <p:cNvPr id="1008" name="Google Shape;1008;g2138c39780e_0_35"/>
          <p:cNvGraphicFramePr/>
          <p:nvPr/>
        </p:nvGraphicFramePr>
        <p:xfrm>
          <a:off x="114675" y="0"/>
          <a:ext cx="8872950" cy="6697725"/>
        </p:xfrm>
        <a:graphic>
          <a:graphicData uri="http://schemas.openxmlformats.org/drawingml/2006/table">
            <a:tbl>
              <a:tblPr>
                <a:noFill/>
                <a:tableStyleId>{7801D9DA-7282-4D2C-9CD7-40ACAAB1534B}</a:tableStyleId>
              </a:tblPr>
              <a:tblGrid>
                <a:gridCol w="1323725"/>
                <a:gridCol w="2750500"/>
                <a:gridCol w="4798725"/>
              </a:tblGrid>
              <a:tr h="535800">
                <a:tc>
                  <a:txBody>
                    <a:bodyPr/>
                    <a:lstStyle/>
                    <a:p>
                      <a:pPr marL="0" lvl="0" indent="0" algn="l" rtl="0">
                        <a:spcBef>
                          <a:spcPts val="0"/>
                        </a:spcBef>
                        <a:spcAft>
                          <a:spcPts val="0"/>
                        </a:spcAft>
                        <a:buNone/>
                      </a:pPr>
                      <a:r>
                        <a:rPr lang="en-US" sz="2000" b="1"/>
                        <a:t>Measure</a:t>
                      </a:r>
                      <a:endParaRPr sz="2000" b="1"/>
                    </a:p>
                  </a:txBody>
                  <a:tcPr marL="91425" marR="91425" marT="91425" marB="91425"/>
                </a:tc>
                <a:tc>
                  <a:txBody>
                    <a:bodyPr/>
                    <a:lstStyle/>
                    <a:p>
                      <a:pPr marL="0" lvl="0" indent="0" algn="l" rtl="0">
                        <a:spcBef>
                          <a:spcPts val="0"/>
                        </a:spcBef>
                        <a:spcAft>
                          <a:spcPts val="0"/>
                        </a:spcAft>
                        <a:buNone/>
                      </a:pPr>
                      <a:r>
                        <a:rPr lang="en-US" sz="2000" b="1"/>
                        <a:t>Important when</a:t>
                      </a:r>
                      <a:endParaRPr sz="2000" b="1"/>
                    </a:p>
                  </a:txBody>
                  <a:tcPr marL="91425" marR="91425" marT="91425" marB="91425"/>
                </a:tc>
                <a:tc>
                  <a:txBody>
                    <a:bodyPr/>
                    <a:lstStyle/>
                    <a:p>
                      <a:pPr marL="0" lvl="0" indent="0" algn="l" rtl="0">
                        <a:spcBef>
                          <a:spcPts val="0"/>
                        </a:spcBef>
                        <a:spcAft>
                          <a:spcPts val="0"/>
                        </a:spcAft>
                        <a:buNone/>
                      </a:pPr>
                      <a:r>
                        <a:rPr lang="en-US" sz="2000" b="1"/>
                        <a:t>Used when</a:t>
                      </a:r>
                      <a:endParaRPr sz="2000" b="1"/>
                    </a:p>
                  </a:txBody>
                  <a:tcPr marL="91425" marR="91425" marT="91425" marB="91425"/>
                </a:tc>
              </a:tr>
              <a:tr h="865550">
                <a:tc>
                  <a:txBody>
                    <a:bodyPr/>
                    <a:lstStyle/>
                    <a:p>
                      <a:pPr marL="0" lvl="0" indent="0" algn="l" rtl="0">
                        <a:spcBef>
                          <a:spcPts val="0"/>
                        </a:spcBef>
                        <a:spcAft>
                          <a:spcPts val="0"/>
                        </a:spcAft>
                        <a:buNone/>
                      </a:pPr>
                      <a:r>
                        <a:rPr lang="en-US" sz="1800"/>
                        <a:t>Accuracy</a:t>
                      </a:r>
                      <a:endParaRPr sz="1800"/>
                    </a:p>
                  </a:txBody>
                  <a:tcPr marL="91425" marR="91425" marT="91425" marB="91425"/>
                </a:tc>
                <a:tc>
                  <a:txBody>
                    <a:bodyPr/>
                    <a:lstStyle/>
                    <a:p>
                      <a:pPr marL="0" lvl="0" indent="0" algn="l" rtl="0">
                        <a:spcBef>
                          <a:spcPts val="0"/>
                        </a:spcBef>
                        <a:spcAft>
                          <a:spcPts val="0"/>
                        </a:spcAft>
                        <a:buNone/>
                      </a:pPr>
                      <a:r>
                        <a:rPr lang="en-US"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you have symmetric datasets (FN &amp; FP counts are close)</a:t>
                      </a:r>
                      <a:endParaRPr sz="1800"/>
                    </a:p>
                  </a:txBody>
                  <a:tcPr marL="91425" marR="91425" marT="91425" marB="91425"/>
                </a:tc>
                <a:tc>
                  <a:txBody>
                    <a:bodyPr/>
                    <a:lstStyle/>
                    <a:p>
                      <a:pPr marL="0" lvl="0" indent="0" algn="l" rtl="0">
                        <a:spcBef>
                          <a:spcPts val="0"/>
                        </a:spcBef>
                        <a:spcAft>
                          <a:spcPts val="0"/>
                        </a:spcAft>
                        <a:buNone/>
                      </a:pPr>
                      <a:r>
                        <a:rPr lang="en-US"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false negatives &amp; false positives have similar costs.</a:t>
                      </a:r>
                      <a:endParaRPr sz="1800"/>
                    </a:p>
                  </a:txBody>
                  <a:tcPr marL="91425" marR="91425" marT="91425" marB="91425"/>
                </a:tc>
              </a:tr>
              <a:tr h="1792950">
                <a:tc>
                  <a:txBody>
                    <a:bodyPr/>
                    <a:lstStyle/>
                    <a:p>
                      <a:pPr marL="0" lvl="0" indent="0" algn="l" rtl="0">
                        <a:spcBef>
                          <a:spcPts val="0"/>
                        </a:spcBef>
                        <a:spcAft>
                          <a:spcPts val="0"/>
                        </a:spcAft>
                        <a:buNone/>
                      </a:pPr>
                      <a:r>
                        <a:rPr lang="en-US" sz="1800"/>
                        <a:t>Sensitivity/Recall</a:t>
                      </a:r>
                      <a:endParaRPr sz="1800"/>
                    </a:p>
                  </a:txBody>
                  <a:tcPr marL="91425" marR="91425" marT="91425" marB="91425"/>
                </a:tc>
                <a:tc>
                  <a:txBody>
                    <a:bodyPr/>
                    <a:lstStyle/>
                    <a:p>
                      <a:pPr marL="0" lvl="0" indent="0" algn="l" rtl="0">
                        <a:spcBef>
                          <a:spcPts val="0"/>
                        </a:spcBef>
                        <a:spcAft>
                          <a:spcPts val="0"/>
                        </a:spcAft>
                        <a:buNone/>
                      </a:pPr>
                      <a:r>
                        <a:rPr lang="en-US"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identifying the positives is crucial.</a:t>
                      </a:r>
                      <a:endParaRPr sz="1800"/>
                    </a:p>
                  </a:txBody>
                  <a:tcPr marL="91425" marR="91425" marT="91425" marB="91425"/>
                </a:tc>
                <a:tc>
                  <a:txBody>
                    <a:bodyPr/>
                    <a:lstStyle/>
                    <a:p>
                      <a:pPr marL="0" lvl="0" indent="0" algn="l" rtl="0">
                        <a:spcBef>
                          <a:spcPts val="0"/>
                        </a:spcBef>
                        <a:spcAft>
                          <a:spcPts val="0"/>
                        </a:spcAft>
                        <a:buNone/>
                      </a:pPr>
                      <a:r>
                        <a:rPr lang="en-US"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occurrence of false negatives is unacceptable/intolerable.</a:t>
                      </a:r>
                      <a:endPar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0" lvl="0" indent="0" algn="l" rtl="0">
                        <a:spcBef>
                          <a:spcPts val="0"/>
                        </a:spcBef>
                        <a:spcAft>
                          <a:spcPts val="0"/>
                        </a:spcAft>
                        <a:buNone/>
                      </a:pPr>
                      <a:r>
                        <a:rPr lang="en-US"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You’d rather have some extra false positives (false alarms) over saving some false negatives. For example, when predicting financial default or a deadly disease.</a:t>
                      </a:r>
                      <a:endParaRPr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txBody>
                  <a:tcPr marL="91425" marR="91425" marT="91425" marB="91425"/>
                </a:tc>
              </a:tr>
              <a:tr h="1792950">
                <a:tc>
                  <a:txBody>
                    <a:bodyPr/>
                    <a:lstStyle/>
                    <a:p>
                      <a:pPr marL="0" lvl="0" indent="0" algn="l" rtl="0">
                        <a:spcBef>
                          <a:spcPts val="0"/>
                        </a:spcBef>
                        <a:spcAft>
                          <a:spcPts val="0"/>
                        </a:spcAft>
                        <a:buNone/>
                      </a:pPr>
                      <a:r>
                        <a:rPr lang="en-US" sz="1800"/>
                        <a:t>Precision</a:t>
                      </a:r>
                      <a:endParaRPr sz="1800"/>
                    </a:p>
                  </a:txBody>
                  <a:tcPr marL="91425" marR="91425" marT="91425" marB="91425"/>
                </a:tc>
                <a:tc>
                  <a:txBody>
                    <a:bodyPr/>
                    <a:lstStyle/>
                    <a:p>
                      <a:pPr marL="0" lvl="0" indent="0" algn="l" rtl="0">
                        <a:spcBef>
                          <a:spcPts val="0"/>
                        </a:spcBef>
                        <a:spcAft>
                          <a:spcPts val="0"/>
                        </a:spcAft>
                        <a:buNone/>
                      </a:pPr>
                      <a:r>
                        <a:rPr lang="en-US"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you want to be more confident of your predicted positives.</a:t>
                      </a:r>
                      <a:endParaRPr sz="1800"/>
                    </a:p>
                  </a:txBody>
                  <a:tcPr marL="91425" marR="91425" marT="91425" marB="91425"/>
                </a:tc>
                <a:tc>
                  <a:txBody>
                    <a:bodyPr/>
                    <a:lstStyle/>
                    <a:p>
                      <a:pPr marL="0" lvl="0" indent="0" algn="l" rtl="0">
                        <a:spcBef>
                          <a:spcPts val="0"/>
                        </a:spcBef>
                        <a:spcAft>
                          <a:spcPts val="0"/>
                        </a:spcAft>
                        <a:buNone/>
                      </a:pPr>
                      <a:r>
                        <a:rPr lang="en-US"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occurrence of false positives is unacceptable/intolerable. For example, Spam emails. You’d rather have some spam emails in your inbox than miss out some regular emails that were incorrectly sent to your spam box.</a:t>
                      </a:r>
                      <a:endParaRPr sz="1800"/>
                    </a:p>
                  </a:txBody>
                  <a:tcPr marL="91425" marR="91425" marT="91425" marB="91425"/>
                </a:tc>
              </a:tr>
              <a:tr h="1174675">
                <a:tc>
                  <a:txBody>
                    <a:bodyPr/>
                    <a:lstStyle/>
                    <a:p>
                      <a:pPr marL="0" lvl="0" indent="0" algn="l" rtl="0">
                        <a:spcBef>
                          <a:spcPts val="0"/>
                        </a:spcBef>
                        <a:spcAft>
                          <a:spcPts val="0"/>
                        </a:spcAft>
                        <a:buNone/>
                      </a:pPr>
                      <a:r>
                        <a:rPr lang="en-US" sz="1800"/>
                        <a:t>Specificity</a:t>
                      </a:r>
                      <a:endParaRPr sz="1800"/>
                    </a:p>
                  </a:txBody>
                  <a:tcPr marL="91425" marR="91425" marT="91425" marB="91425"/>
                </a:tc>
                <a:tc>
                  <a:txBody>
                    <a:bodyPr/>
                    <a:lstStyle/>
                    <a:p>
                      <a:pPr marL="0" lvl="0" indent="0" algn="l" rtl="0">
                        <a:spcBef>
                          <a:spcPts val="0"/>
                        </a:spcBef>
                        <a:spcAft>
                          <a:spcPts val="0"/>
                        </a:spcAft>
                        <a:buNone/>
                      </a:pPr>
                      <a:r>
                        <a:rPr lang="en-US"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you want to cover all true negatives.</a:t>
                      </a:r>
                      <a:endParaRPr sz="1800"/>
                    </a:p>
                  </a:txBody>
                  <a:tcPr marL="91425" marR="91425" marT="91425" marB="91425"/>
                </a:tc>
                <a:tc>
                  <a:txBody>
                    <a:bodyPr/>
                    <a:lstStyle/>
                    <a:p>
                      <a:pPr marL="0" lvl="0" indent="0" algn="l" rtl="0">
                        <a:spcBef>
                          <a:spcPts val="0"/>
                        </a:spcBef>
                        <a:spcAft>
                          <a:spcPts val="0"/>
                        </a:spcAft>
                        <a:buNone/>
                      </a:pPr>
                      <a:r>
                        <a:rPr lang="en-US"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you don’t want to raise false alarms. For example, you’re running a drug test in which all people who test positive will immediately go to jail.</a:t>
                      </a:r>
                      <a:endParaRPr sz="1800"/>
                    </a:p>
                  </a:txBody>
                  <a:tcPr marL="91425" marR="91425" marT="91425" marB="91425"/>
                </a:tc>
              </a:tr>
              <a:tr h="5358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13" name="Shape 1013"/>
        <p:cNvGrpSpPr/>
        <p:nvPr/>
      </p:nvGrpSpPr>
      <p:grpSpPr>
        <a:xfrm>
          <a:off x="0" y="0"/>
          <a:ext cx="0" cy="0"/>
          <a:chOff x="0" y="0"/>
          <a:chExt cx="0" cy="0"/>
        </a:xfrm>
      </p:grpSpPr>
      <p:sp>
        <p:nvSpPr>
          <p:cNvPr id="1014" name="Google Shape;1014;p63"/>
          <p:cNvSpPr txBox="1"/>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panose="020B0604030504040204"/>
              <a:buNone/>
            </a:pPr>
            <a:fld id="{00000000-1234-1234-1234-123412341234}" type="slidenum">
              <a:rPr lang="en-US" sz="1200" b="0" i="0" u="none" strike="noStrike" cap="none">
                <a:solidFill>
                  <a:schemeClr val="dk1"/>
                </a:solidFill>
                <a:latin typeface="Tahoma" panose="020B0604030504040204"/>
                <a:ea typeface="Tahoma" panose="020B0604030504040204"/>
                <a:cs typeface="Tahoma" panose="020B0604030504040204"/>
                <a:sym typeface="Tahoma" panose="020B060403050404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15" name="Google Shape;1015;p63"/>
          <p:cNvSpPr txBox="1"/>
          <p:nvPr>
            <p:ph type="title"/>
          </p:nvPr>
        </p:nvSpPr>
        <p:spPr>
          <a:xfrm>
            <a:off x="304800" y="381000"/>
            <a:ext cx="8402637" cy="6096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200"/>
              <a:buFont typeface="Tahoma" panose="020B0604030504040204"/>
              <a:buNone/>
            </a:pPr>
            <a:r>
              <a:rPr lang="en-US" sz="3200" b="1" i="0" u="none">
                <a:solidFill>
                  <a:schemeClr val="dk2"/>
                </a:solidFill>
                <a:latin typeface="Tahoma" panose="020B0604030504040204"/>
                <a:ea typeface="Tahoma" panose="020B0604030504040204"/>
                <a:cs typeface="Tahoma" panose="020B0604030504040204"/>
                <a:sym typeface="Tahoma" panose="020B0604030504040204"/>
              </a:rPr>
              <a:t>Predictor Error Measures</a:t>
            </a:r>
            <a:endParaRPr lang="en-US" sz="3200" b="1"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1016" name="Google Shape;1016;p63"/>
          <p:cNvSpPr txBox="1"/>
          <p:nvPr>
            <p:ph type="body" idx="1"/>
          </p:nvPr>
        </p:nvSpPr>
        <p:spPr>
          <a:xfrm>
            <a:off x="304800" y="1371600"/>
            <a:ext cx="8610600" cy="5105400"/>
          </a:xfrm>
          <a:prstGeom prst="rect">
            <a:avLst/>
          </a:prstGeom>
          <a:noFill/>
          <a:ln>
            <a:noFill/>
          </a:ln>
        </p:spPr>
        <p:txBody>
          <a:bodyPr spcFirstLastPara="1" wrap="square" lIns="92075" tIns="46025" rIns="92075" bIns="46025" anchor="t" anchorCtr="0">
            <a:noAutofit/>
          </a:bodyPr>
          <a:lstStyle/>
          <a:p>
            <a:pPr marL="342900" lvl="0" indent="-342900" algn="l" rtl="0">
              <a:lnSpc>
                <a:spcPct val="110000"/>
              </a:lnSpc>
              <a:spcBef>
                <a:spcPts val="0"/>
              </a:spcBef>
              <a:spcAft>
                <a:spcPts val="0"/>
              </a:spcAft>
              <a:buClr>
                <a:schemeClr val="folHlink"/>
              </a:buClr>
              <a:buSzPts val="12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Measure predictor accuracy: measure how far off the predicted value is from the actual known value</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342900" lvl="0" indent="-342900" algn="l" rtl="0">
              <a:lnSpc>
                <a:spcPct val="110000"/>
              </a:lnSpc>
              <a:spcBef>
                <a:spcPts val="400"/>
              </a:spcBef>
              <a:spcAft>
                <a:spcPts val="0"/>
              </a:spcAft>
              <a:buClr>
                <a:schemeClr val="folHlink"/>
              </a:buClr>
              <a:buSzPts val="1200"/>
              <a:buFont typeface="Noto Sans Symbols"/>
              <a:buChar char="■"/>
            </a:pPr>
            <a:r>
              <a:rPr lang="en-US" sz="2000" b="1" i="0" u="none">
                <a:solidFill>
                  <a:schemeClr val="dk1"/>
                </a:solidFill>
                <a:latin typeface="Tahoma" panose="020B0604030504040204"/>
                <a:ea typeface="Tahoma" panose="020B0604030504040204"/>
                <a:cs typeface="Tahoma" panose="020B0604030504040204"/>
                <a:sym typeface="Tahoma" panose="020B0604030504040204"/>
              </a:rPr>
              <a:t>Loss function</a:t>
            </a:r>
            <a:r>
              <a:rPr lang="en-US" sz="2000" b="0" i="0" u="none">
                <a:solidFill>
                  <a:schemeClr val="dk1"/>
                </a:solidFill>
                <a:latin typeface="Tahoma" panose="020B0604030504040204"/>
                <a:ea typeface="Tahoma" panose="020B0604030504040204"/>
                <a:cs typeface="Tahoma" panose="020B0604030504040204"/>
                <a:sym typeface="Tahoma" panose="020B0604030504040204"/>
              </a:rPr>
              <a:t>: measures the error betw. y</a:t>
            </a:r>
            <a:r>
              <a:rPr lang="en-US" sz="2000" b="0" i="0" u="none" baseline="-25000">
                <a:solidFill>
                  <a:schemeClr val="dk1"/>
                </a:solidFill>
                <a:latin typeface="Tahoma" panose="020B0604030504040204"/>
                <a:ea typeface="Tahoma" panose="020B0604030504040204"/>
                <a:cs typeface="Tahoma" panose="020B0604030504040204"/>
                <a:sym typeface="Tahoma" panose="020B0604030504040204"/>
              </a:rPr>
              <a:t>i</a:t>
            </a:r>
            <a:r>
              <a:rPr lang="en-US" sz="2000" b="0" i="0" u="none">
                <a:solidFill>
                  <a:schemeClr val="dk1"/>
                </a:solidFill>
                <a:latin typeface="Tahoma" panose="020B0604030504040204"/>
                <a:ea typeface="Tahoma" panose="020B0604030504040204"/>
                <a:cs typeface="Tahoma" panose="020B0604030504040204"/>
                <a:sym typeface="Tahoma" panose="020B0604030504040204"/>
              </a:rPr>
              <a:t> and the predicted value y</a:t>
            </a:r>
            <a:r>
              <a:rPr lang="en-US" sz="2000" b="0" i="0" u="none" baseline="-25000">
                <a:solidFill>
                  <a:schemeClr val="dk1"/>
                </a:solidFill>
                <a:latin typeface="Tahoma" panose="020B0604030504040204"/>
                <a:ea typeface="Tahoma" panose="020B0604030504040204"/>
                <a:cs typeface="Tahoma" panose="020B0604030504040204"/>
                <a:sym typeface="Tahoma" panose="020B0604030504040204"/>
              </a:rPr>
              <a:t>i</a:t>
            </a:r>
            <a:r>
              <a:rPr lang="en-US" sz="2000" b="0" i="0" u="none">
                <a:solidFill>
                  <a:schemeClr val="dk1"/>
                </a:solidFill>
                <a:latin typeface="Tahoma" panose="020B0604030504040204"/>
                <a:ea typeface="Tahoma" panose="020B0604030504040204"/>
                <a:cs typeface="Tahoma" panose="020B0604030504040204"/>
                <a:sym typeface="Tahoma" panose="020B0604030504040204"/>
              </a:rPr>
              <a:t>’</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Absolute error: | y</a:t>
            </a:r>
            <a:r>
              <a:rPr lang="en-US" sz="2000" b="0" i="0" u="none" baseline="-25000">
                <a:solidFill>
                  <a:schemeClr val="dk1"/>
                </a:solidFill>
                <a:latin typeface="Tahoma" panose="020B0604030504040204"/>
                <a:ea typeface="Tahoma" panose="020B0604030504040204"/>
                <a:cs typeface="Tahoma" panose="020B0604030504040204"/>
                <a:sym typeface="Tahoma" panose="020B0604030504040204"/>
              </a:rPr>
              <a:t>i</a:t>
            </a:r>
            <a:r>
              <a:rPr lang="en-US" sz="2000" b="0" i="0" u="none">
                <a:solidFill>
                  <a:schemeClr val="dk1"/>
                </a:solidFill>
                <a:latin typeface="Tahoma" panose="020B0604030504040204"/>
                <a:ea typeface="Tahoma" panose="020B0604030504040204"/>
                <a:cs typeface="Tahoma" panose="020B0604030504040204"/>
                <a:sym typeface="Tahoma" panose="020B0604030504040204"/>
              </a:rPr>
              <a:t> – y</a:t>
            </a:r>
            <a:r>
              <a:rPr lang="en-US" sz="2000" b="0" i="0" u="none" baseline="-25000">
                <a:solidFill>
                  <a:schemeClr val="dk1"/>
                </a:solidFill>
                <a:latin typeface="Tahoma" panose="020B0604030504040204"/>
                <a:ea typeface="Tahoma" panose="020B0604030504040204"/>
                <a:cs typeface="Tahoma" panose="020B0604030504040204"/>
                <a:sym typeface="Tahoma" panose="020B0604030504040204"/>
              </a:rPr>
              <a:t>i</a:t>
            </a:r>
            <a:r>
              <a:rPr lang="en-US" sz="2000" b="0" i="0" u="none">
                <a:solidFill>
                  <a:schemeClr val="dk1"/>
                </a:solidFill>
                <a:latin typeface="Tahoma" panose="020B0604030504040204"/>
                <a:ea typeface="Tahoma" panose="020B0604030504040204"/>
                <a:cs typeface="Tahoma" panose="020B0604030504040204"/>
                <a:sym typeface="Tahoma" panose="020B0604030504040204"/>
              </a:rPr>
              <a:t>’| </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Squared error:  (y</a:t>
            </a:r>
            <a:r>
              <a:rPr lang="en-US" sz="2000" b="0" i="0" u="none" baseline="-25000">
                <a:solidFill>
                  <a:schemeClr val="dk1"/>
                </a:solidFill>
                <a:latin typeface="Tahoma" panose="020B0604030504040204"/>
                <a:ea typeface="Tahoma" panose="020B0604030504040204"/>
                <a:cs typeface="Tahoma" panose="020B0604030504040204"/>
                <a:sym typeface="Tahoma" panose="020B0604030504040204"/>
              </a:rPr>
              <a:t>i</a:t>
            </a:r>
            <a:r>
              <a:rPr lang="en-US" sz="2000" b="0" i="0" u="none">
                <a:solidFill>
                  <a:schemeClr val="dk1"/>
                </a:solidFill>
                <a:latin typeface="Tahoma" panose="020B0604030504040204"/>
                <a:ea typeface="Tahoma" panose="020B0604030504040204"/>
                <a:cs typeface="Tahoma" panose="020B0604030504040204"/>
                <a:sym typeface="Tahoma" panose="020B0604030504040204"/>
              </a:rPr>
              <a:t> – y</a:t>
            </a:r>
            <a:r>
              <a:rPr lang="en-US" sz="2000" b="0" i="0" u="none" baseline="-25000">
                <a:solidFill>
                  <a:schemeClr val="dk1"/>
                </a:solidFill>
                <a:latin typeface="Tahoma" panose="020B0604030504040204"/>
                <a:ea typeface="Tahoma" panose="020B0604030504040204"/>
                <a:cs typeface="Tahoma" panose="020B0604030504040204"/>
                <a:sym typeface="Tahoma" panose="020B0604030504040204"/>
              </a:rPr>
              <a:t>i</a:t>
            </a:r>
            <a:r>
              <a:rPr lang="en-US" sz="2000" b="0" i="0" u="none">
                <a:solidFill>
                  <a:schemeClr val="dk1"/>
                </a:solidFill>
                <a:latin typeface="Tahoma" panose="020B0604030504040204"/>
                <a:ea typeface="Tahoma" panose="020B0604030504040204"/>
                <a:cs typeface="Tahoma" panose="020B0604030504040204"/>
                <a:sym typeface="Tahoma" panose="020B0604030504040204"/>
              </a:rPr>
              <a:t>’)</a:t>
            </a:r>
            <a:r>
              <a:rPr lang="en-US" sz="2000" b="0" i="0" u="none" baseline="30000">
                <a:solidFill>
                  <a:schemeClr val="dk1"/>
                </a:solidFill>
                <a:latin typeface="Tahoma" panose="020B0604030504040204"/>
                <a:ea typeface="Tahoma" panose="020B0604030504040204"/>
                <a:cs typeface="Tahoma" panose="020B0604030504040204"/>
                <a:sym typeface="Tahoma" panose="020B0604030504040204"/>
              </a:rPr>
              <a:t>2</a:t>
            </a:r>
            <a:r>
              <a:rPr lang="en-US" sz="2000" b="0" i="0" u="none">
                <a:solidFill>
                  <a:schemeClr val="dk1"/>
                </a:solidFill>
                <a:latin typeface="Tahoma" panose="020B0604030504040204"/>
                <a:ea typeface="Tahoma" panose="020B0604030504040204"/>
                <a:cs typeface="Tahoma" panose="020B0604030504040204"/>
                <a:sym typeface="Tahoma" panose="020B0604030504040204"/>
              </a:rPr>
              <a:t> </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Test error (generalization error): the average loss over the test set</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Mean absolute error:                  Mean squared error:</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15900" algn="l" rtl="0">
              <a:lnSpc>
                <a:spcPct val="110000"/>
              </a:lnSpc>
              <a:spcBef>
                <a:spcPts val="400"/>
              </a:spcBef>
              <a:spcAft>
                <a:spcPts val="0"/>
              </a:spcAft>
              <a:buClr>
                <a:schemeClr val="hlink"/>
              </a:buClr>
              <a:buSzPts val="1100"/>
              <a:buFont typeface="Noto Sans Symbols"/>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914400" lvl="0" indent="0" algn="l" rtl="0">
              <a:lnSpc>
                <a:spcPct val="110000"/>
              </a:lnSpc>
              <a:spcBef>
                <a:spcPts val="400"/>
              </a:spcBef>
              <a:spcAft>
                <a:spcPts val="0"/>
              </a:spcAft>
              <a:buNone/>
            </a:pPr>
            <a:endParaRPr sz="2000"/>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Relative absolute error:               Relative squared error:</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10000"/>
              </a:lnSpc>
              <a:spcBef>
                <a:spcPts val="400"/>
              </a:spcBef>
              <a:spcAft>
                <a:spcPts val="0"/>
              </a:spcAft>
              <a:buSzPts val="1100"/>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10000"/>
              </a:lnSpc>
              <a:spcBef>
                <a:spcPts val="400"/>
              </a:spcBef>
              <a:spcAft>
                <a:spcPts val="0"/>
              </a:spcAft>
              <a:buSzPts val="1100"/>
              <a:buNone/>
            </a:pPr>
            <a:r>
              <a:rPr lang="en-US" sz="2000" b="0" i="0" u="none">
                <a:solidFill>
                  <a:schemeClr val="dk1"/>
                </a:solidFill>
                <a:latin typeface="Tahoma" panose="020B0604030504040204"/>
                <a:ea typeface="Tahoma" panose="020B0604030504040204"/>
                <a:cs typeface="Tahoma" panose="020B0604030504040204"/>
                <a:sym typeface="Tahoma" panose="020B0604030504040204"/>
              </a:rPr>
              <a:t>The mean squared-error exaggerates the presence of outliers</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10000"/>
              </a:lnSpc>
              <a:spcBef>
                <a:spcPts val="400"/>
              </a:spcBef>
              <a:spcAft>
                <a:spcPts val="0"/>
              </a:spcAft>
              <a:buSzPts val="1100"/>
              <a:buNone/>
            </a:pPr>
            <a:r>
              <a:rPr lang="en-US" sz="2000" b="0" i="0" u="none">
                <a:solidFill>
                  <a:schemeClr val="dk1"/>
                </a:solidFill>
                <a:latin typeface="Tahoma" panose="020B0604030504040204"/>
                <a:ea typeface="Tahoma" panose="020B0604030504040204"/>
                <a:cs typeface="Tahoma" panose="020B0604030504040204"/>
                <a:sym typeface="Tahoma" panose="020B0604030504040204"/>
              </a:rPr>
              <a:t>Popularly use (square) root mean-square error, similarly, root relative squared error</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1017" name="Google Shape;1017;p63"/>
          <p:cNvPicPr preferRelativeResize="0"/>
          <p:nvPr>
            <p:ph type="body" idx="1"/>
          </p:nvPr>
        </p:nvPicPr>
        <p:blipFill rotWithShape="1">
          <a:blip r:embed="rId1"/>
          <a:srcRect/>
          <a:stretch>
            <a:fillRect/>
          </a:stretch>
        </p:blipFill>
        <p:spPr>
          <a:xfrm>
            <a:off x="3581400" y="3581400"/>
            <a:ext cx="1030287" cy="838200"/>
          </a:xfrm>
          <a:prstGeom prst="rect">
            <a:avLst/>
          </a:prstGeom>
          <a:noFill/>
          <a:ln>
            <a:noFill/>
          </a:ln>
        </p:spPr>
      </p:pic>
      <p:pic>
        <p:nvPicPr>
          <p:cNvPr id="1018" name="Google Shape;1018;p63"/>
          <p:cNvPicPr preferRelativeResize="0"/>
          <p:nvPr/>
        </p:nvPicPr>
        <p:blipFill rotWithShape="1">
          <a:blip r:embed="rId2"/>
          <a:srcRect/>
          <a:stretch>
            <a:fillRect/>
          </a:stretch>
        </p:blipFill>
        <p:spPr>
          <a:xfrm>
            <a:off x="7315200" y="3581400"/>
            <a:ext cx="1169987" cy="838200"/>
          </a:xfrm>
          <a:prstGeom prst="rect">
            <a:avLst/>
          </a:prstGeom>
          <a:noFill/>
          <a:ln>
            <a:noFill/>
          </a:ln>
        </p:spPr>
      </p:pic>
      <p:pic>
        <p:nvPicPr>
          <p:cNvPr id="1019" name="Google Shape;1019;p63"/>
          <p:cNvPicPr preferRelativeResize="0"/>
          <p:nvPr>
            <p:ph type="body" idx="2"/>
          </p:nvPr>
        </p:nvPicPr>
        <p:blipFill rotWithShape="1">
          <a:blip r:embed="rId3"/>
          <a:srcRect/>
          <a:stretch>
            <a:fillRect/>
          </a:stretch>
        </p:blipFill>
        <p:spPr>
          <a:xfrm>
            <a:off x="3810000" y="4648200"/>
            <a:ext cx="1066800" cy="914400"/>
          </a:xfrm>
          <a:prstGeom prst="rect">
            <a:avLst/>
          </a:prstGeom>
          <a:noFill/>
          <a:ln>
            <a:noFill/>
          </a:ln>
        </p:spPr>
      </p:pic>
      <p:pic>
        <p:nvPicPr>
          <p:cNvPr id="1020" name="Google Shape;1020;p63"/>
          <p:cNvPicPr preferRelativeResize="0"/>
          <p:nvPr/>
        </p:nvPicPr>
        <p:blipFill rotWithShape="1">
          <a:blip r:embed="rId4"/>
          <a:srcRect/>
          <a:stretch>
            <a:fillRect/>
          </a:stretch>
        </p:blipFill>
        <p:spPr>
          <a:xfrm>
            <a:off x="7620000" y="4495800"/>
            <a:ext cx="1169988" cy="1152525"/>
          </a:xfrm>
          <a:prstGeom prst="rect">
            <a:avLst/>
          </a:prstGeom>
          <a:noFill/>
          <a:ln>
            <a:noFill/>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93" name="Shape 893"/>
        <p:cNvGrpSpPr/>
        <p:nvPr/>
      </p:nvGrpSpPr>
      <p:grpSpPr>
        <a:xfrm>
          <a:off x="0" y="0"/>
          <a:ext cx="0" cy="0"/>
          <a:chOff x="0" y="0"/>
          <a:chExt cx="0" cy="0"/>
        </a:xfrm>
      </p:grpSpPr>
      <p:sp>
        <p:nvSpPr>
          <p:cNvPr id="894" name="Google Shape;894;g1f47ff40ece_0_63"/>
          <p:cNvSpPr txBox="1"/>
          <p:nvPr>
            <p:ph type="title"/>
          </p:nvPr>
        </p:nvSpPr>
        <p:spPr>
          <a:xfrm>
            <a:off x="304800" y="381000"/>
            <a:ext cx="8402700" cy="6096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The Classifier Evaluation Measures</a:t>
            </a:r>
            <a:endParaRPr lang="en-US"/>
          </a:p>
        </p:txBody>
      </p:sp>
      <p:sp>
        <p:nvSpPr>
          <p:cNvPr id="895" name="Google Shape;895;g1f47ff40ece_0_63"/>
          <p:cNvSpPr txBox="1"/>
          <p:nvPr>
            <p:ph type="sldNum" idx="12"/>
          </p:nvPr>
        </p:nvSpPr>
        <p:spPr>
          <a:xfrm>
            <a:off x="7239000" y="6477000"/>
            <a:ext cx="1905000" cy="381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Tahoma" panose="020B0604030504040204"/>
              <a:buNone/>
            </a:pPr>
            <a:fld id="{00000000-1234-1234-1234-123412341234}" type="slidenum">
              <a:rPr lang="en-US"/>
            </a:fld>
            <a:endParaRPr lang="en-US"/>
          </a:p>
        </p:txBody>
      </p:sp>
      <p:pic>
        <p:nvPicPr>
          <p:cNvPr id="896" name="Google Shape;896;g1f47ff40ece_0_63"/>
          <p:cNvPicPr preferRelativeResize="0"/>
          <p:nvPr/>
        </p:nvPicPr>
        <p:blipFill>
          <a:blip r:embed="rId1"/>
          <a:stretch>
            <a:fillRect/>
          </a:stretch>
        </p:blipFill>
        <p:spPr>
          <a:xfrm>
            <a:off x="547000" y="1338950"/>
            <a:ext cx="7987399" cy="5197925"/>
          </a:xfrm>
          <a:prstGeom prst="rect">
            <a:avLst/>
          </a:prstGeom>
          <a:noFill/>
          <a:ln>
            <a:noFill/>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00" name="Shape 900"/>
        <p:cNvGrpSpPr/>
        <p:nvPr/>
      </p:nvGrpSpPr>
      <p:grpSpPr>
        <a:xfrm>
          <a:off x="0" y="0"/>
          <a:ext cx="0" cy="0"/>
          <a:chOff x="0" y="0"/>
          <a:chExt cx="0" cy="0"/>
        </a:xfrm>
      </p:grpSpPr>
      <p:sp>
        <p:nvSpPr>
          <p:cNvPr id="901" name="Google Shape;901;p56"/>
          <p:cNvSpPr txBox="1"/>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panose="020B0604030504040204"/>
              <a:buNone/>
            </a:pPr>
            <a:fld id="{00000000-1234-1234-1234-123412341234}" type="slidenum">
              <a:rPr lang="en-US" sz="1200" b="0" i="0" u="none" strike="noStrike" cap="none">
                <a:solidFill>
                  <a:schemeClr val="dk1"/>
                </a:solidFill>
                <a:latin typeface="Tahoma" panose="020B0604030504040204"/>
                <a:ea typeface="Tahoma" panose="020B0604030504040204"/>
                <a:cs typeface="Tahoma" panose="020B0604030504040204"/>
                <a:sym typeface="Tahoma" panose="020B060403050404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2" name="Google Shape;902;p56"/>
          <p:cNvSpPr txBox="1"/>
          <p:nvPr>
            <p:ph type="title"/>
          </p:nvPr>
        </p:nvSpPr>
        <p:spPr>
          <a:xfrm>
            <a:off x="228600" y="152400"/>
            <a:ext cx="87075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Gill Sans" panose="020B0502020104020203"/>
              <a:buNone/>
            </a:pPr>
            <a:r>
              <a:rPr lang="en-US" sz="3100" b="1" i="0" u="none">
                <a:solidFill>
                  <a:schemeClr val="dk2"/>
                </a:solidFill>
                <a:latin typeface="Gill Sans" panose="020B0502020104020203"/>
                <a:ea typeface="Gill Sans" panose="020B0502020104020203"/>
                <a:cs typeface="Gill Sans" panose="020B0502020104020203"/>
                <a:sym typeface="Gill Sans" panose="020B0502020104020203"/>
              </a:rPr>
              <a:t>Metrics for Evaluating Classifier Performance</a:t>
            </a:r>
            <a:endParaRPr sz="3100"/>
          </a:p>
        </p:txBody>
      </p:sp>
      <p:sp>
        <p:nvSpPr>
          <p:cNvPr id="903" name="Google Shape;903;p56"/>
          <p:cNvSpPr txBox="1"/>
          <p:nvPr>
            <p:ph type="body" idx="1"/>
          </p:nvPr>
        </p:nvSpPr>
        <p:spPr>
          <a:xfrm>
            <a:off x="304800" y="1371600"/>
            <a:ext cx="84582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680"/>
              <a:buFont typeface="Noto Sans Symbols"/>
              <a:buChar char="■"/>
            </a:pPr>
            <a:r>
              <a:rPr lang="en-US" sz="2800" b="0" i="0" u="none">
                <a:solidFill>
                  <a:schemeClr val="dk1"/>
                </a:solidFill>
                <a:latin typeface="Tahoma" panose="020B0604030504040204"/>
                <a:ea typeface="Tahoma" panose="020B0604030504040204"/>
                <a:cs typeface="Tahoma" panose="020B0604030504040204"/>
                <a:sym typeface="Tahoma" panose="020B0604030504040204"/>
              </a:rPr>
              <a:t>Confusion Matrix (CM): </a:t>
            </a:r>
            <a:r>
              <a:rPr lang="en-US" sz="2000" b="0" i="0" u="none">
                <a:solidFill>
                  <a:schemeClr val="dk1"/>
                </a:solidFill>
                <a:latin typeface="Tahoma" panose="020B0604030504040204"/>
                <a:ea typeface="Tahoma" panose="020B0604030504040204"/>
                <a:cs typeface="Tahoma" panose="020B0604030504040204"/>
                <a:sym typeface="Tahoma" panose="020B0604030504040204"/>
              </a:rPr>
              <a:t>The confusion matrix is a useful tool for analyzing how well your classifier can recognize tuples of different classes. </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904" name="Google Shape;904;p56"/>
          <p:cNvPicPr preferRelativeResize="0"/>
          <p:nvPr/>
        </p:nvPicPr>
        <p:blipFill rotWithShape="1">
          <a:blip r:embed="rId1"/>
          <a:srcRect/>
          <a:stretch>
            <a:fillRect/>
          </a:stretch>
        </p:blipFill>
        <p:spPr>
          <a:xfrm>
            <a:off x="152400" y="2438400"/>
            <a:ext cx="3886201" cy="1828801"/>
          </a:xfrm>
          <a:prstGeom prst="rect">
            <a:avLst/>
          </a:prstGeom>
          <a:noFill/>
          <a:ln>
            <a:noFill/>
          </a:ln>
        </p:spPr>
      </p:pic>
      <p:pic>
        <p:nvPicPr>
          <p:cNvPr id="905" name="Google Shape;905;p56"/>
          <p:cNvPicPr preferRelativeResize="0"/>
          <p:nvPr/>
        </p:nvPicPr>
        <p:blipFill rotWithShape="1">
          <a:blip r:embed="rId2"/>
          <a:srcRect/>
          <a:stretch>
            <a:fillRect/>
          </a:stretch>
        </p:blipFill>
        <p:spPr>
          <a:xfrm>
            <a:off x="2998775" y="4668825"/>
            <a:ext cx="3175274" cy="1078926"/>
          </a:xfrm>
          <a:prstGeom prst="rect">
            <a:avLst/>
          </a:prstGeom>
          <a:noFill/>
          <a:ln>
            <a:noFill/>
          </a:ln>
        </p:spPr>
      </p:pic>
      <p:sp>
        <p:nvSpPr>
          <p:cNvPr id="906" name="Google Shape;906;p56"/>
          <p:cNvSpPr txBox="1"/>
          <p:nvPr/>
        </p:nvSpPr>
        <p:spPr>
          <a:xfrm>
            <a:off x="3975100" y="2533650"/>
            <a:ext cx="4961100" cy="1200600"/>
          </a:xfrm>
          <a:prstGeom prst="rect">
            <a:avLst/>
          </a:prstGeom>
          <a:noFill/>
          <a:ln>
            <a:noFill/>
          </a:ln>
        </p:spPr>
        <p:txBody>
          <a:bodyPr spcFirstLastPara="1" wrap="square" lIns="91425" tIns="45700" rIns="91425" bIns="45700" anchor="t" anchorCtr="0">
            <a:spAutoFit/>
          </a:bodyPr>
          <a:lstStyle/>
          <a:p>
            <a:pPr marL="457200" marR="0" lvl="1" indent="0" algn="l" rtl="0">
              <a:lnSpc>
                <a:spcPct val="100000"/>
              </a:lnSpc>
              <a:spcBef>
                <a:spcPts val="0"/>
              </a:spcBef>
              <a:spcAft>
                <a:spcPts val="0"/>
              </a:spcAft>
              <a:buClr>
                <a:schemeClr val="dk1"/>
              </a:buClr>
              <a:buSzPts val="1800"/>
              <a:buFont typeface="Tahoma" panose="020B0604030504040204"/>
              <a:buNone/>
            </a:pPr>
            <a:r>
              <a:rPr lang="en-US" sz="1800" b="0" i="0" u="none" strike="noStrike" cap="none">
                <a:solidFill>
                  <a:schemeClr val="dk1"/>
                </a:solidFill>
                <a:latin typeface="Tahoma" panose="020B0604030504040204"/>
                <a:ea typeface="Tahoma" panose="020B0604030504040204"/>
                <a:cs typeface="Tahoma" panose="020B0604030504040204"/>
                <a:sym typeface="Tahoma" panose="020B0604030504040204"/>
              </a:rPr>
              <a:t>Given </a:t>
            </a:r>
            <a:r>
              <a:rPr lang="en-US" sz="1800" b="0" i="1" u="none" strike="noStrike" cap="none">
                <a:solidFill>
                  <a:schemeClr val="dk1"/>
                </a:solidFill>
                <a:latin typeface="Tahoma" panose="020B0604030504040204"/>
                <a:ea typeface="Tahoma" panose="020B0604030504040204"/>
                <a:cs typeface="Tahoma" panose="020B0604030504040204"/>
                <a:sym typeface="Tahoma" panose="020B0604030504040204"/>
              </a:rPr>
              <a:t>m</a:t>
            </a:r>
            <a:r>
              <a:rPr lang="en-US" sz="1800" b="0" i="0" u="none" strike="noStrike" cap="none">
                <a:solidFill>
                  <a:schemeClr val="dk1"/>
                </a:solidFill>
                <a:latin typeface="Tahoma" panose="020B0604030504040204"/>
                <a:ea typeface="Tahoma" panose="020B0604030504040204"/>
                <a:cs typeface="Tahoma" panose="020B0604030504040204"/>
                <a:sym typeface="Tahoma" panose="020B0604030504040204"/>
              </a:rPr>
              <a:t> classes, </a:t>
            </a:r>
            <a:r>
              <a:rPr lang="en-US" sz="1800" b="0" i="1" u="none" strike="noStrike" cap="none">
                <a:solidFill>
                  <a:schemeClr val="dk1"/>
                </a:solidFill>
                <a:latin typeface="Tahoma" panose="020B0604030504040204"/>
                <a:ea typeface="Tahoma" panose="020B0604030504040204"/>
                <a:cs typeface="Tahoma" panose="020B0604030504040204"/>
                <a:sym typeface="Tahoma" panose="020B0604030504040204"/>
              </a:rPr>
              <a:t>CM</a:t>
            </a:r>
            <a:r>
              <a:rPr lang="en-US" sz="1800" b="0" i="1" u="none" strike="noStrike" cap="none" baseline="-25000">
                <a:solidFill>
                  <a:schemeClr val="dk1"/>
                </a:solidFill>
                <a:latin typeface="Tahoma" panose="020B0604030504040204"/>
                <a:ea typeface="Tahoma" panose="020B0604030504040204"/>
                <a:cs typeface="Tahoma" panose="020B0604030504040204"/>
                <a:sym typeface="Tahoma" panose="020B0604030504040204"/>
              </a:rPr>
              <a:t>i,j</a:t>
            </a:r>
            <a:r>
              <a:rPr lang="en-US" sz="1800" b="0" i="0" u="none" strike="noStrike" cap="none">
                <a:solidFill>
                  <a:schemeClr val="dk1"/>
                </a:solidFill>
                <a:latin typeface="Tahoma" panose="020B0604030504040204"/>
                <a:ea typeface="Tahoma" panose="020B0604030504040204"/>
                <a:cs typeface="Tahoma" panose="020B0604030504040204"/>
                <a:sym typeface="Tahoma" panose="020B0604030504040204"/>
              </a:rPr>
              <a:t>, an entry in a </a:t>
            </a:r>
            <a:r>
              <a:rPr lang="en-US" sz="1800" b="1" i="0" u="none" strike="noStrike" cap="none">
                <a:solidFill>
                  <a:schemeClr val="dk1"/>
                </a:solidFill>
                <a:latin typeface="Tahoma" panose="020B0604030504040204"/>
                <a:ea typeface="Tahoma" panose="020B0604030504040204"/>
                <a:cs typeface="Tahoma" panose="020B0604030504040204"/>
                <a:sym typeface="Tahoma" panose="020B0604030504040204"/>
              </a:rPr>
              <a:t>confusion matrix</a:t>
            </a:r>
            <a:r>
              <a:rPr lang="en-US" sz="1800" b="0" i="0" u="none" strike="noStrike" cap="none">
                <a:solidFill>
                  <a:schemeClr val="dk1"/>
                </a:solidFill>
                <a:latin typeface="Tahoma" panose="020B0604030504040204"/>
                <a:ea typeface="Tahoma" panose="020B0604030504040204"/>
                <a:cs typeface="Tahoma" panose="020B0604030504040204"/>
                <a:sym typeface="Tahoma" panose="020B0604030504040204"/>
              </a:rPr>
              <a:t>, indicates # of tuples in class </a:t>
            </a:r>
            <a:r>
              <a:rPr lang="en-US" sz="1800" b="0" i="1" u="none" strike="noStrike" cap="none">
                <a:solidFill>
                  <a:schemeClr val="dk1"/>
                </a:solidFill>
                <a:latin typeface="Tahoma" panose="020B0604030504040204"/>
                <a:ea typeface="Tahoma" panose="020B0604030504040204"/>
                <a:cs typeface="Tahoma" panose="020B0604030504040204"/>
                <a:sym typeface="Tahoma" panose="020B0604030504040204"/>
              </a:rPr>
              <a:t>i</a:t>
            </a:r>
            <a:r>
              <a:rPr lang="en-US" sz="1800" b="0" i="0" u="none" strike="noStrike" cap="none">
                <a:solidFill>
                  <a:schemeClr val="dk1"/>
                </a:solidFill>
                <a:latin typeface="Tahoma" panose="020B0604030504040204"/>
                <a:ea typeface="Tahoma" panose="020B0604030504040204"/>
                <a:cs typeface="Tahoma" panose="020B0604030504040204"/>
                <a:sym typeface="Tahoma" panose="020B0604030504040204"/>
              </a:rPr>
              <a:t>  that are labeled by the classifier as class </a:t>
            </a:r>
            <a:r>
              <a:rPr lang="en-US" sz="1800" b="0" i="1" u="none" strike="noStrike" cap="none">
                <a:solidFill>
                  <a:schemeClr val="dk1"/>
                </a:solidFill>
                <a:latin typeface="Tahoma" panose="020B0604030504040204"/>
                <a:ea typeface="Tahoma" panose="020B0604030504040204"/>
                <a:cs typeface="Tahoma" panose="020B0604030504040204"/>
                <a:sym typeface="Tahoma" panose="020B0604030504040204"/>
              </a:rPr>
              <a:t>j</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907" name="Google Shape;907;p56"/>
          <p:cNvPicPr preferRelativeResize="0"/>
          <p:nvPr/>
        </p:nvPicPr>
        <p:blipFill rotWithShape="1">
          <a:blip r:embed="rId3"/>
          <a:srcRect/>
          <a:stretch>
            <a:fillRect/>
          </a:stretch>
        </p:blipFill>
        <p:spPr>
          <a:xfrm>
            <a:off x="3124200" y="5864975"/>
            <a:ext cx="3480899" cy="859674"/>
          </a:xfrm>
          <a:prstGeom prst="rect">
            <a:avLst/>
          </a:prstGeom>
          <a:noFill/>
          <a:ln>
            <a:noFill/>
          </a:ln>
        </p:spPr>
      </p:pic>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11" name="Shape 911"/>
        <p:cNvGrpSpPr/>
        <p:nvPr/>
      </p:nvGrpSpPr>
      <p:grpSpPr>
        <a:xfrm>
          <a:off x="0" y="0"/>
          <a:ext cx="0" cy="0"/>
          <a:chOff x="0" y="0"/>
          <a:chExt cx="0" cy="0"/>
        </a:xfrm>
      </p:grpSpPr>
      <p:sp>
        <p:nvSpPr>
          <p:cNvPr id="912" name="Google Shape;912;g1f47ff40ece_0_40"/>
          <p:cNvSpPr txBox="1"/>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panose="020B0604030504040204"/>
              <a:buNone/>
            </a:pPr>
            <a:fld id="{00000000-1234-1234-1234-123412341234}" type="slidenum">
              <a:rPr lang="en-US" sz="1200" b="0" i="0" u="none" strike="noStrike" cap="none">
                <a:solidFill>
                  <a:schemeClr val="dk1"/>
                </a:solidFill>
                <a:latin typeface="Tahoma" panose="020B0604030504040204"/>
                <a:ea typeface="Tahoma" panose="020B0604030504040204"/>
                <a:cs typeface="Tahoma" panose="020B0604030504040204"/>
                <a:sym typeface="Tahoma" panose="020B060403050404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3" name="Google Shape;913;g1f47ff40ece_0_40"/>
          <p:cNvSpPr txBox="1"/>
          <p:nvPr>
            <p:ph type="title"/>
          </p:nvPr>
        </p:nvSpPr>
        <p:spPr>
          <a:xfrm>
            <a:off x="228600" y="381000"/>
            <a:ext cx="87075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Gill Sans" panose="020B0502020104020203"/>
              <a:buNone/>
            </a:pPr>
            <a:r>
              <a:rPr lang="en-US" sz="3000" b="1" i="0" u="none">
                <a:solidFill>
                  <a:schemeClr val="dk2"/>
                </a:solidFill>
                <a:latin typeface="Gill Sans" panose="020B0502020104020203"/>
                <a:ea typeface="Gill Sans" panose="020B0502020104020203"/>
                <a:cs typeface="Gill Sans" panose="020B0502020104020203"/>
                <a:sym typeface="Gill Sans" panose="020B0502020104020203"/>
              </a:rPr>
              <a:t>Metrics for Evaluating Classifier Performance</a:t>
            </a:r>
            <a:endParaRPr sz="3000"/>
          </a:p>
        </p:txBody>
      </p:sp>
      <p:pic>
        <p:nvPicPr>
          <p:cNvPr id="914" name="Google Shape;914;g1f47ff40ece_0_40"/>
          <p:cNvPicPr preferRelativeResize="0"/>
          <p:nvPr/>
        </p:nvPicPr>
        <p:blipFill rotWithShape="1">
          <a:blip r:embed="rId1"/>
          <a:srcRect/>
          <a:stretch>
            <a:fillRect/>
          </a:stretch>
        </p:blipFill>
        <p:spPr>
          <a:xfrm>
            <a:off x="685800" y="1143000"/>
            <a:ext cx="4802450" cy="2137837"/>
          </a:xfrm>
          <a:prstGeom prst="rect">
            <a:avLst/>
          </a:prstGeom>
          <a:noFill/>
          <a:ln>
            <a:noFill/>
          </a:ln>
        </p:spPr>
      </p:pic>
      <p:graphicFrame>
        <p:nvGraphicFramePr>
          <p:cNvPr id="915" name="Google Shape;915;g1f47ff40ece_0_40"/>
          <p:cNvGraphicFramePr/>
          <p:nvPr/>
        </p:nvGraphicFramePr>
        <p:xfrm>
          <a:off x="304800" y="3280805"/>
          <a:ext cx="8610575" cy="3000000"/>
        </p:xfrm>
        <a:graphic>
          <a:graphicData uri="http://schemas.openxmlformats.org/drawingml/2006/table">
            <a:tbl>
              <a:tblPr>
                <a:noFill/>
                <a:tableStyleId>{14F8E357-D237-48E6-9922-B7071E8D7FD4}</a:tableStyleId>
              </a:tblPr>
              <a:tblGrid>
                <a:gridCol w="2152650"/>
                <a:gridCol w="2076450"/>
                <a:gridCol w="1998650"/>
                <a:gridCol w="782625"/>
                <a:gridCol w="1600200"/>
              </a:tblGrid>
              <a:tr h="483450">
                <a:tc>
                  <a:txBody>
                    <a:bodyPr/>
                    <a:lstStyle/>
                    <a:p>
                      <a:pPr marL="0" marR="0" lvl="0" indent="0" algn="ctr" rtl="0">
                        <a:lnSpc>
                          <a:spcPct val="100000"/>
                        </a:lnSpc>
                        <a:spcBef>
                          <a:spcPts val="0"/>
                        </a:spcBef>
                        <a:spcAft>
                          <a:spcPts val="0"/>
                        </a:spcAft>
                        <a:buClr>
                          <a:schemeClr val="dk1"/>
                        </a:buClr>
                        <a:buSzPts val="1600"/>
                        <a:buFont typeface="Tahoma" panose="020B0604030504040204"/>
                        <a:buNone/>
                      </a:pPr>
                      <a:r>
                        <a:rPr lang="en-US" sz="1600" b="0" i="0" u="none" strike="noStrike" cap="none">
                          <a:solidFill>
                            <a:schemeClr val="dk1"/>
                          </a:solidFill>
                          <a:latin typeface="Tahoma" panose="020B0604030504040204"/>
                          <a:ea typeface="Tahoma" panose="020B0604030504040204"/>
                          <a:cs typeface="Tahoma" panose="020B0604030504040204"/>
                          <a:sym typeface="Tahoma" panose="020B0604030504040204"/>
                        </a:rPr>
                        <a:t>classes</a:t>
                      </a:r>
                      <a:endParaRPr sz="1400" u="none" strike="noStrike" cap="none"/>
                    </a:p>
                  </a:txBody>
                  <a:tcPr marL="91450" marR="91450" marT="45750" marB="457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panose="020B0604030504040204"/>
                        <a:buNone/>
                      </a:pPr>
                      <a:r>
                        <a:rPr lang="en-US" sz="1600" b="0" i="0" u="none" strike="noStrike" cap="none">
                          <a:solidFill>
                            <a:schemeClr val="dk1"/>
                          </a:solidFill>
                          <a:latin typeface="Tahoma" panose="020B0604030504040204"/>
                          <a:ea typeface="Tahoma" panose="020B0604030504040204"/>
                          <a:cs typeface="Tahoma" panose="020B0604030504040204"/>
                          <a:sym typeface="Tahoma" panose="020B0604030504040204"/>
                        </a:rPr>
                        <a:t>buy_computer = yes</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panose="020B0604030504040204"/>
                        <a:buNone/>
                      </a:pPr>
                      <a:r>
                        <a:rPr lang="en-US" sz="1600" b="0" i="0" u="none" strike="noStrike" cap="none">
                          <a:solidFill>
                            <a:schemeClr val="dk1"/>
                          </a:solidFill>
                          <a:latin typeface="Tahoma" panose="020B0604030504040204"/>
                          <a:ea typeface="Tahoma" panose="020B0604030504040204"/>
                          <a:cs typeface="Tahoma" panose="020B0604030504040204"/>
                          <a:sym typeface="Tahoma" panose="020B0604030504040204"/>
                        </a:rPr>
                        <a:t>buy_computer = no</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panose="020B0604030504040204"/>
                        <a:buNone/>
                      </a:pPr>
                      <a:r>
                        <a:rPr lang="en-US" sz="1600" b="0" i="0" u="none" strike="noStrike" cap="none">
                          <a:solidFill>
                            <a:schemeClr val="dk1"/>
                          </a:solidFill>
                          <a:latin typeface="Tahoma" panose="020B0604030504040204"/>
                          <a:ea typeface="Tahoma" panose="020B0604030504040204"/>
                          <a:cs typeface="Tahoma" panose="020B0604030504040204"/>
                          <a:sym typeface="Tahoma" panose="020B0604030504040204"/>
                        </a:rPr>
                        <a:t>total</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panose="020B0604030504040204"/>
                        <a:buNone/>
                      </a:pPr>
                      <a:r>
                        <a:rPr lang="en-US" sz="1600" b="0" i="0" u="none" strike="noStrike" cap="none">
                          <a:solidFill>
                            <a:schemeClr val="dk1"/>
                          </a:solidFill>
                          <a:latin typeface="Tahoma" panose="020B0604030504040204"/>
                          <a:ea typeface="Tahoma" panose="020B0604030504040204"/>
                          <a:cs typeface="Tahoma" panose="020B0604030504040204"/>
                          <a:sym typeface="Tahoma" panose="020B0604030504040204"/>
                        </a:rPr>
                        <a:t>recognition(%)</a:t>
                      </a:r>
                      <a:endParaRPr sz="1400" u="none" strike="noStrike" cap="none"/>
                    </a:p>
                  </a:txBody>
                  <a:tcPr marL="91450" marR="91450" marT="45750" marB="457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24075">
                <a:tc>
                  <a:txBody>
                    <a:bodyPr/>
                    <a:lstStyle/>
                    <a:p>
                      <a:pPr marL="0" marR="0" lvl="0" indent="0" algn="ctr" rtl="0">
                        <a:lnSpc>
                          <a:spcPct val="100000"/>
                        </a:lnSpc>
                        <a:spcBef>
                          <a:spcPts val="0"/>
                        </a:spcBef>
                        <a:spcAft>
                          <a:spcPts val="0"/>
                        </a:spcAft>
                        <a:buClr>
                          <a:schemeClr val="dk1"/>
                        </a:buClr>
                        <a:buSzPts val="1600"/>
                        <a:buFont typeface="Tahoma" panose="020B0604030504040204"/>
                        <a:buNone/>
                      </a:pPr>
                      <a:r>
                        <a:rPr lang="en-US" sz="1600" b="0" i="0" u="none" strike="noStrike" cap="none">
                          <a:solidFill>
                            <a:schemeClr val="dk1"/>
                          </a:solidFill>
                          <a:latin typeface="Tahoma" panose="020B0604030504040204"/>
                          <a:ea typeface="Tahoma" panose="020B0604030504040204"/>
                          <a:cs typeface="Tahoma" panose="020B0604030504040204"/>
                          <a:sym typeface="Tahoma" panose="020B0604030504040204"/>
                        </a:rPr>
                        <a:t>buy_computer = yes</a:t>
                      </a:r>
                      <a:endParaRPr sz="1400" u="none" strike="noStrike" cap="none"/>
                    </a:p>
                  </a:txBody>
                  <a:tcPr marL="91450" marR="91450" marT="45750" marB="457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panose="020B0604030504040204"/>
                        <a:buNone/>
                      </a:pPr>
                      <a:r>
                        <a:rPr lang="en-US" sz="1600" b="0" i="0" u="none" strike="noStrike" cap="none">
                          <a:solidFill>
                            <a:schemeClr val="dk1"/>
                          </a:solidFill>
                          <a:latin typeface="Tahoma" panose="020B0604030504040204"/>
                          <a:ea typeface="Tahoma" panose="020B0604030504040204"/>
                          <a:cs typeface="Tahoma" panose="020B0604030504040204"/>
                          <a:sym typeface="Tahoma" panose="020B0604030504040204"/>
                        </a:rPr>
                        <a:t>6954</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panose="020B0604030504040204"/>
                        <a:buNone/>
                      </a:pPr>
                      <a:r>
                        <a:rPr lang="en-US" sz="1600" b="0" i="0" u="none" strike="noStrike" cap="none">
                          <a:solidFill>
                            <a:schemeClr val="dk1"/>
                          </a:solidFill>
                          <a:latin typeface="Tahoma" panose="020B0604030504040204"/>
                          <a:ea typeface="Tahoma" panose="020B0604030504040204"/>
                          <a:cs typeface="Tahoma" panose="020B0604030504040204"/>
                          <a:sym typeface="Tahoma" panose="020B0604030504040204"/>
                        </a:rPr>
                        <a:t>46</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panose="020B0604030504040204"/>
                        <a:buNone/>
                      </a:pPr>
                      <a:r>
                        <a:rPr lang="en-US" sz="1600" b="0" i="0" u="none" strike="noStrike" cap="none">
                          <a:solidFill>
                            <a:schemeClr val="dk1"/>
                          </a:solidFill>
                          <a:latin typeface="Tahoma" panose="020B0604030504040204"/>
                          <a:ea typeface="Tahoma" panose="020B0604030504040204"/>
                          <a:cs typeface="Tahoma" panose="020B0604030504040204"/>
                          <a:sym typeface="Tahoma" panose="020B0604030504040204"/>
                        </a:rPr>
                        <a:t>7000</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panose="020B0604030504040204"/>
                        <a:buNone/>
                      </a:pPr>
                      <a:r>
                        <a:rPr lang="en-US" sz="1600" b="0" i="0" u="none" strike="noStrike" cap="none">
                          <a:solidFill>
                            <a:schemeClr val="dk1"/>
                          </a:solidFill>
                          <a:latin typeface="Tahoma" panose="020B0604030504040204"/>
                          <a:ea typeface="Tahoma" panose="020B0604030504040204"/>
                          <a:cs typeface="Tahoma" panose="020B0604030504040204"/>
                          <a:sym typeface="Tahoma" panose="020B0604030504040204"/>
                        </a:rPr>
                        <a:t>99.34</a:t>
                      </a:r>
                      <a:endParaRPr sz="1400" u="none" strike="noStrike" cap="none"/>
                    </a:p>
                  </a:txBody>
                  <a:tcPr marL="91450" marR="91450" marT="45750" marB="457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85175">
                <a:tc>
                  <a:txBody>
                    <a:bodyPr/>
                    <a:lstStyle/>
                    <a:p>
                      <a:pPr marL="0" marR="0" lvl="0" indent="0" algn="ctr" rtl="0">
                        <a:lnSpc>
                          <a:spcPct val="100000"/>
                        </a:lnSpc>
                        <a:spcBef>
                          <a:spcPts val="0"/>
                        </a:spcBef>
                        <a:spcAft>
                          <a:spcPts val="0"/>
                        </a:spcAft>
                        <a:buClr>
                          <a:schemeClr val="dk1"/>
                        </a:buClr>
                        <a:buSzPts val="1600"/>
                        <a:buFont typeface="Tahoma" panose="020B0604030504040204"/>
                        <a:buNone/>
                      </a:pPr>
                      <a:r>
                        <a:rPr lang="en-US" sz="1600" b="0" i="0" u="none" strike="noStrike" cap="none">
                          <a:solidFill>
                            <a:schemeClr val="dk1"/>
                          </a:solidFill>
                          <a:latin typeface="Tahoma" panose="020B0604030504040204"/>
                          <a:ea typeface="Tahoma" panose="020B0604030504040204"/>
                          <a:cs typeface="Tahoma" panose="020B0604030504040204"/>
                          <a:sym typeface="Tahoma" panose="020B0604030504040204"/>
                        </a:rPr>
                        <a:t>buy_computer = no</a:t>
                      </a:r>
                      <a:endParaRPr sz="1400" u="none" strike="noStrike" cap="none"/>
                    </a:p>
                  </a:txBody>
                  <a:tcPr marL="91450" marR="91450" marT="45750" marB="457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panose="020B0604030504040204"/>
                        <a:buNone/>
                      </a:pPr>
                      <a:r>
                        <a:rPr lang="en-US" sz="1600" b="0" i="0" u="none" strike="noStrike" cap="none">
                          <a:solidFill>
                            <a:schemeClr val="dk1"/>
                          </a:solidFill>
                          <a:latin typeface="Tahoma" panose="020B0604030504040204"/>
                          <a:ea typeface="Tahoma" panose="020B0604030504040204"/>
                          <a:cs typeface="Tahoma" panose="020B0604030504040204"/>
                          <a:sym typeface="Tahoma" panose="020B0604030504040204"/>
                        </a:rPr>
                        <a:t>412</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panose="020B0604030504040204"/>
                        <a:buNone/>
                      </a:pPr>
                      <a:r>
                        <a:rPr lang="en-US" sz="1600" b="0" i="0" u="none" strike="noStrike" cap="none">
                          <a:solidFill>
                            <a:schemeClr val="dk1"/>
                          </a:solidFill>
                          <a:latin typeface="Tahoma" panose="020B0604030504040204"/>
                          <a:ea typeface="Tahoma" panose="020B0604030504040204"/>
                          <a:cs typeface="Tahoma" panose="020B0604030504040204"/>
                          <a:sym typeface="Tahoma" panose="020B0604030504040204"/>
                        </a:rPr>
                        <a:t>2588</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panose="020B0604030504040204"/>
                        <a:buNone/>
                      </a:pPr>
                      <a:r>
                        <a:rPr lang="en-US" sz="1600" b="0" i="0" u="none" strike="noStrike" cap="none">
                          <a:solidFill>
                            <a:schemeClr val="dk1"/>
                          </a:solidFill>
                          <a:latin typeface="Tahoma" panose="020B0604030504040204"/>
                          <a:ea typeface="Tahoma" panose="020B0604030504040204"/>
                          <a:cs typeface="Tahoma" panose="020B0604030504040204"/>
                          <a:sym typeface="Tahoma" panose="020B0604030504040204"/>
                        </a:rPr>
                        <a:t>3000</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panose="020B0604030504040204"/>
                        <a:buNone/>
                      </a:pPr>
                      <a:r>
                        <a:rPr lang="en-US" sz="1600" b="0" i="0" u="none" strike="noStrike" cap="none">
                          <a:solidFill>
                            <a:schemeClr val="dk1"/>
                          </a:solidFill>
                          <a:latin typeface="Tahoma" panose="020B0604030504040204"/>
                          <a:ea typeface="Tahoma" panose="020B0604030504040204"/>
                          <a:cs typeface="Tahoma" panose="020B0604030504040204"/>
                          <a:sym typeface="Tahoma" panose="020B0604030504040204"/>
                        </a:rPr>
                        <a:t>86.27</a:t>
                      </a:r>
                      <a:endParaRPr sz="1400" u="none" strike="noStrike" cap="none"/>
                    </a:p>
                  </a:txBody>
                  <a:tcPr marL="91450" marR="91450" marT="45750" marB="457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83450">
                <a:tc>
                  <a:txBody>
                    <a:bodyPr/>
                    <a:lstStyle/>
                    <a:p>
                      <a:pPr marL="0" marR="0" lvl="0" indent="0" algn="ctr" rtl="0">
                        <a:lnSpc>
                          <a:spcPct val="100000"/>
                        </a:lnSpc>
                        <a:spcBef>
                          <a:spcPts val="0"/>
                        </a:spcBef>
                        <a:spcAft>
                          <a:spcPts val="0"/>
                        </a:spcAft>
                        <a:buClr>
                          <a:schemeClr val="dk1"/>
                        </a:buClr>
                        <a:buSzPts val="1600"/>
                        <a:buFont typeface="Tahoma" panose="020B0604030504040204"/>
                        <a:buNone/>
                      </a:pPr>
                      <a:r>
                        <a:rPr lang="en-US" sz="1600" b="0" i="0" u="none" strike="noStrike" cap="none">
                          <a:solidFill>
                            <a:schemeClr val="dk1"/>
                          </a:solidFill>
                          <a:latin typeface="Tahoma" panose="020B0604030504040204"/>
                          <a:ea typeface="Tahoma" panose="020B0604030504040204"/>
                          <a:cs typeface="Tahoma" panose="020B0604030504040204"/>
                          <a:sym typeface="Tahoma" panose="020B0604030504040204"/>
                        </a:rPr>
                        <a:t>total</a:t>
                      </a:r>
                      <a:endParaRPr sz="1400" u="none" strike="noStrike" cap="none"/>
                    </a:p>
                  </a:txBody>
                  <a:tcPr marL="91450" marR="91450" marT="45750" marB="457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panose="020B0604030504040204"/>
                        <a:buNone/>
                      </a:pPr>
                      <a:r>
                        <a:rPr lang="en-US" sz="1600" b="0" i="0" u="none" strike="noStrike" cap="none">
                          <a:solidFill>
                            <a:schemeClr val="dk1"/>
                          </a:solidFill>
                          <a:latin typeface="Tahoma" panose="020B0604030504040204"/>
                          <a:ea typeface="Tahoma" panose="020B0604030504040204"/>
                          <a:cs typeface="Tahoma" panose="020B0604030504040204"/>
                          <a:sym typeface="Tahoma" panose="020B0604030504040204"/>
                        </a:rPr>
                        <a:t>7366</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panose="020B0604030504040204"/>
                        <a:buNone/>
                      </a:pPr>
                      <a:r>
                        <a:rPr lang="en-US" sz="1600" b="0" i="0" u="none" strike="noStrike" cap="none">
                          <a:solidFill>
                            <a:schemeClr val="dk1"/>
                          </a:solidFill>
                          <a:latin typeface="Tahoma" panose="020B0604030504040204"/>
                          <a:ea typeface="Tahoma" panose="020B0604030504040204"/>
                          <a:cs typeface="Tahoma" panose="020B0604030504040204"/>
                          <a:sym typeface="Tahoma" panose="020B0604030504040204"/>
                        </a:rPr>
                        <a:t>2634</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panose="020B0604030504040204"/>
                        <a:buNone/>
                      </a:pPr>
                      <a:r>
                        <a:rPr lang="en-US" sz="1600" b="0" i="0" u="none" strike="noStrike" cap="none">
                          <a:solidFill>
                            <a:schemeClr val="dk1"/>
                          </a:solidFill>
                          <a:latin typeface="Tahoma" panose="020B0604030504040204"/>
                          <a:ea typeface="Tahoma" panose="020B0604030504040204"/>
                          <a:cs typeface="Tahoma" panose="020B0604030504040204"/>
                          <a:sym typeface="Tahoma" panose="020B0604030504040204"/>
                        </a:rPr>
                        <a:t>10000</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panose="020B0604030504040204"/>
                        <a:buNone/>
                      </a:pPr>
                      <a:r>
                        <a:rPr lang="en-US" sz="1600" b="0" i="0" u="none" strike="noStrike" cap="none">
                          <a:solidFill>
                            <a:schemeClr val="dk1"/>
                          </a:solidFill>
                          <a:latin typeface="Tahoma" panose="020B0604030504040204"/>
                          <a:ea typeface="Tahoma" panose="020B0604030504040204"/>
                          <a:cs typeface="Tahoma" panose="020B0604030504040204"/>
                          <a:sym typeface="Tahoma" panose="020B0604030504040204"/>
                        </a:rPr>
                        <a:t>95.52</a:t>
                      </a:r>
                      <a:endParaRPr sz="1400" u="none" strike="noStrike" cap="none"/>
                    </a:p>
                  </a:txBody>
                  <a:tcPr marL="91450" marR="91450" marT="45750" marB="457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916" name="Google Shape;916;g1f47ff40ece_0_40"/>
          <p:cNvSpPr txBox="1"/>
          <p:nvPr/>
        </p:nvSpPr>
        <p:spPr>
          <a:xfrm>
            <a:off x="228600" y="5438775"/>
            <a:ext cx="9024900" cy="14775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Tahoma" panose="020B0604030504040204"/>
                <a:ea typeface="Tahoma" panose="020B0604030504040204"/>
                <a:cs typeface="Tahoma" panose="020B0604030504040204"/>
                <a:sym typeface="Tahoma" panose="020B0604030504040204"/>
              </a:rPr>
              <a:t>Accuracy of a classifier M, acc(M): percentage of test set tuples that are correctly classified by the model</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17145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Tahoma" panose="020B0604030504040204"/>
                <a:ea typeface="Tahoma" panose="020B0604030504040204"/>
                <a:cs typeface="Tahoma" panose="020B0604030504040204"/>
                <a:sym typeface="Tahoma" panose="020B0604030504040204"/>
              </a:rPr>
              <a:t> Error rate (misclassification rate) of M = 1 – acc(M)</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800"/>
              <a:buFont typeface="Tahoma" panose="020B0604030504040204"/>
              <a:buNone/>
            </a:pPr>
            <a:r>
              <a:rPr lang="en-US" sz="1800" b="0" i="0" u="none" strike="noStrike" cap="none">
                <a:solidFill>
                  <a:schemeClr val="dk1"/>
                </a:solidFill>
                <a:latin typeface="Tahoma" panose="020B0604030504040204"/>
                <a:ea typeface="Tahoma" panose="020B0604030504040204"/>
                <a:cs typeface="Tahoma" panose="020B0604030504040204"/>
                <a:sym typeface="Tahoma" panose="020B060403050404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917" name="Google Shape;917;g1f47ff40ece_0_40"/>
          <p:cNvPicPr preferRelativeResize="0"/>
          <p:nvPr/>
        </p:nvPicPr>
        <p:blipFill rotWithShape="1">
          <a:blip r:embed="rId2"/>
          <a:srcRect/>
          <a:stretch>
            <a:fillRect/>
          </a:stretch>
        </p:blipFill>
        <p:spPr>
          <a:xfrm>
            <a:off x="2998775" y="5735627"/>
            <a:ext cx="1951048" cy="609601"/>
          </a:xfrm>
          <a:prstGeom prst="rect">
            <a:avLst/>
          </a:prstGeom>
          <a:noFill/>
          <a:ln>
            <a:noFill/>
          </a:ln>
        </p:spPr>
      </p:pic>
      <p:pic>
        <p:nvPicPr>
          <p:cNvPr id="918" name="Google Shape;918;g1f47ff40ece_0_40"/>
          <p:cNvPicPr preferRelativeResize="0"/>
          <p:nvPr/>
        </p:nvPicPr>
        <p:blipFill rotWithShape="1">
          <a:blip r:embed="rId3"/>
          <a:srcRect/>
          <a:stretch>
            <a:fillRect/>
          </a:stretch>
        </p:blipFill>
        <p:spPr>
          <a:xfrm>
            <a:off x="6248400" y="6060925"/>
            <a:ext cx="1750998" cy="739925"/>
          </a:xfrm>
          <a:prstGeom prst="rect">
            <a:avLst/>
          </a:prstGeom>
          <a:noFill/>
          <a:ln>
            <a:noFill/>
          </a:ln>
        </p:spPr>
      </p:pic>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923" name="Shape 923"/>
        <p:cNvGrpSpPr/>
        <p:nvPr/>
      </p:nvGrpSpPr>
      <p:grpSpPr>
        <a:xfrm>
          <a:off x="0" y="0"/>
          <a:ext cx="0" cy="0"/>
          <a:chOff x="0" y="0"/>
          <a:chExt cx="0" cy="0"/>
        </a:xfrm>
      </p:grpSpPr>
      <p:sp>
        <p:nvSpPr>
          <p:cNvPr id="924" name="Google Shape;924;g2138c39780e_0_16"/>
          <p:cNvSpPr txBox="1"/>
          <p:nvPr>
            <p:ph type="title"/>
          </p:nvPr>
        </p:nvSpPr>
        <p:spPr>
          <a:xfrm>
            <a:off x="304800" y="381000"/>
            <a:ext cx="8402700" cy="6096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Class Imbalance Problem</a:t>
            </a:r>
            <a:endParaRPr lang="en-US"/>
          </a:p>
        </p:txBody>
      </p:sp>
      <p:sp>
        <p:nvSpPr>
          <p:cNvPr id="925" name="Google Shape;925;g2138c39780e_0_16"/>
          <p:cNvSpPr txBox="1"/>
          <p:nvPr>
            <p:ph type="body" idx="1"/>
          </p:nvPr>
        </p:nvSpPr>
        <p:spPr>
          <a:xfrm>
            <a:off x="0" y="1295400"/>
            <a:ext cx="9144000" cy="5105400"/>
          </a:xfrm>
          <a:prstGeom prst="rect">
            <a:avLst/>
          </a:prstGeom>
        </p:spPr>
        <p:txBody>
          <a:bodyPr spcFirstLastPara="1" wrap="square" lIns="91425" tIns="45700" rIns="91425" bIns="45700" anchor="t" anchorCtr="0">
            <a:noAutofit/>
          </a:bodyPr>
          <a:lstStyle/>
          <a:p>
            <a:pPr marL="457200" lvl="0" indent="-355600" algn="just" rtl="0">
              <a:spcBef>
                <a:spcPts val="360"/>
              </a:spcBef>
              <a:spcAft>
                <a:spcPts val="0"/>
              </a:spcAft>
              <a:buSzPts val="20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T</a:t>
            </a:r>
            <a:r>
              <a:rPr lang="en-US" sz="2000">
                <a:latin typeface="Arial" panose="020B0604020202020204"/>
                <a:ea typeface="Arial" panose="020B0604020202020204"/>
                <a:cs typeface="Arial" panose="020B0604020202020204"/>
                <a:sym typeface="Arial" panose="020B0604020202020204"/>
              </a:rPr>
              <a:t>he main class of interest is rare. That is, the data set distribution reflects a significant majority of the negative class and a minority positive class.</a:t>
            </a:r>
            <a:endParaRPr sz="2000">
              <a:latin typeface="Arial" panose="020B0604020202020204"/>
              <a:ea typeface="Arial" panose="020B0604020202020204"/>
              <a:cs typeface="Arial" panose="020B0604020202020204"/>
              <a:sym typeface="Arial" panose="020B0604020202020204"/>
            </a:endParaRPr>
          </a:p>
          <a:p>
            <a:pPr marL="457200" lvl="0" indent="-355600" algn="just" rtl="0">
              <a:spcBef>
                <a:spcPts val="0"/>
              </a:spcBef>
              <a:spcAft>
                <a:spcPts val="0"/>
              </a:spcAft>
              <a:buSzPts val="20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For example, in fraud detection applications, the class of interest (or positive class) is “fraud,” which occurs much less frequently than the negative “nonfraudulant” class. </a:t>
            </a:r>
            <a:endParaRPr sz="2000">
              <a:latin typeface="Arial" panose="020B0604020202020204"/>
              <a:ea typeface="Arial" panose="020B0604020202020204"/>
              <a:cs typeface="Arial" panose="020B0604020202020204"/>
              <a:sym typeface="Arial" panose="020B0604020202020204"/>
            </a:endParaRPr>
          </a:p>
          <a:p>
            <a:pPr marL="457200" lvl="0" indent="-355600" algn="just" rtl="0">
              <a:spcBef>
                <a:spcPts val="0"/>
              </a:spcBef>
              <a:spcAft>
                <a:spcPts val="0"/>
              </a:spcAft>
              <a:buSzPts val="20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In medical data, there may be a rare class, such as “cancer.” </a:t>
            </a:r>
            <a:endParaRPr sz="2000">
              <a:latin typeface="Arial" panose="020B0604020202020204"/>
              <a:ea typeface="Arial" panose="020B0604020202020204"/>
              <a:cs typeface="Arial" panose="020B0604020202020204"/>
              <a:sym typeface="Arial" panose="020B0604020202020204"/>
            </a:endParaRPr>
          </a:p>
          <a:p>
            <a:pPr marL="457200" lvl="0" indent="0" algn="just" rtl="0">
              <a:spcBef>
                <a:spcPts val="360"/>
              </a:spcBef>
              <a:spcAft>
                <a:spcPts val="0"/>
              </a:spcAft>
              <a:buNone/>
            </a:pPr>
            <a:endParaRPr sz="2000">
              <a:latin typeface="Arial" panose="020B0604020202020204"/>
              <a:ea typeface="Arial" panose="020B0604020202020204"/>
              <a:cs typeface="Arial" panose="020B0604020202020204"/>
              <a:sym typeface="Arial" panose="020B0604020202020204"/>
            </a:endParaRPr>
          </a:p>
          <a:p>
            <a:pPr marL="457200" lvl="0" indent="-355600" algn="just" rtl="0">
              <a:spcBef>
                <a:spcPts val="360"/>
              </a:spcBef>
              <a:spcAft>
                <a:spcPts val="0"/>
              </a:spcAft>
              <a:buSzPts val="20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Suppose that you have trained a classifier to classify medical data tuples, where the class label attribute is “cancer” and the possible class values are “yes” and “no.” </a:t>
            </a:r>
            <a:endParaRPr sz="2000">
              <a:latin typeface="Arial" panose="020B0604020202020204"/>
              <a:ea typeface="Arial" panose="020B0604020202020204"/>
              <a:cs typeface="Arial" panose="020B0604020202020204"/>
              <a:sym typeface="Arial" panose="020B0604020202020204"/>
            </a:endParaRPr>
          </a:p>
          <a:p>
            <a:pPr marL="457200" lvl="0" indent="-355600" algn="just" rtl="0">
              <a:spcBef>
                <a:spcPts val="0"/>
              </a:spcBef>
              <a:spcAft>
                <a:spcPts val="0"/>
              </a:spcAft>
              <a:buSzPts val="20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An accuracy rate of, say, 97% may make the classifier seem quite accurate, but what if only, say, 3% of the training tuples are actually cancer? Clearly, an accuracy rate of 97% may not be acceptable—the classifier could be correctly labeling only the noncancer tuples, for instance, and misclassifying all the cancer tuples. Instead, we need other measures, which assessess how well the classifier can recognize the positive tuples (cancer = yes) and how well it can recognize the negative tuples (cancer = no).</a:t>
            </a:r>
            <a:endParaRPr sz="2000">
              <a:latin typeface="Arial" panose="020B0604020202020204"/>
              <a:ea typeface="Arial" panose="020B0604020202020204"/>
              <a:cs typeface="Arial" panose="020B0604020202020204"/>
              <a:sym typeface="Arial" panose="020B0604020202020204"/>
            </a:endParaRPr>
          </a:p>
          <a:p>
            <a:pPr marL="457200" lvl="0" indent="0" algn="just" rtl="0">
              <a:spcBef>
                <a:spcPts val="360"/>
              </a:spcBef>
              <a:spcAft>
                <a:spcPts val="0"/>
              </a:spcAft>
              <a:buNone/>
            </a:pPr>
            <a:endParaRPr sz="2000">
              <a:latin typeface="Arial" panose="020B0604020202020204"/>
              <a:ea typeface="Arial" panose="020B0604020202020204"/>
              <a:cs typeface="Arial" panose="020B0604020202020204"/>
              <a:sym typeface="Arial" panose="020B0604020202020204"/>
            </a:endParaRPr>
          </a:p>
          <a:p>
            <a:pPr marL="0" lvl="0" indent="0" algn="just" rtl="0">
              <a:spcBef>
                <a:spcPts val="360"/>
              </a:spcBef>
              <a:spcAft>
                <a:spcPts val="0"/>
              </a:spcAft>
              <a:buNone/>
            </a:pPr>
            <a:endParaRPr sz="2000">
              <a:latin typeface="Arial" panose="020B0604020202020204"/>
              <a:ea typeface="Arial" panose="020B0604020202020204"/>
              <a:cs typeface="Arial" panose="020B0604020202020204"/>
              <a:sym typeface="Arial" panose="020B0604020202020204"/>
            </a:endParaRPr>
          </a:p>
        </p:txBody>
      </p:sp>
      <p:sp>
        <p:nvSpPr>
          <p:cNvPr id="926" name="Google Shape;926;g2138c39780e_0_16"/>
          <p:cNvSpPr txBox="1"/>
          <p:nvPr>
            <p:ph type="sldNum" idx="12"/>
          </p:nvPr>
        </p:nvSpPr>
        <p:spPr>
          <a:xfrm>
            <a:off x="7239000" y="6477000"/>
            <a:ext cx="1905000" cy="381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Tahoma" panose="020B0604030504040204"/>
              <a:buNone/>
            </a:pPr>
            <a:fld id="{00000000-1234-1234-1234-123412341234}" type="slidenum">
              <a:rPr lang="en-US"/>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31" name="Shape 931"/>
        <p:cNvGrpSpPr/>
        <p:nvPr/>
      </p:nvGrpSpPr>
      <p:grpSpPr>
        <a:xfrm>
          <a:off x="0" y="0"/>
          <a:ext cx="0" cy="0"/>
          <a:chOff x="0" y="0"/>
          <a:chExt cx="0" cy="0"/>
        </a:xfrm>
      </p:grpSpPr>
      <p:sp>
        <p:nvSpPr>
          <p:cNvPr id="932" name="Google Shape;932;g21506cc8f46_0_11"/>
          <p:cNvSpPr txBox="1"/>
          <p:nvPr>
            <p:ph type="title"/>
          </p:nvPr>
        </p:nvSpPr>
        <p:spPr>
          <a:xfrm>
            <a:off x="304800" y="381000"/>
            <a:ext cx="8402700" cy="6096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Class Imbalance Problem</a:t>
            </a:r>
            <a:endParaRPr lang="en-US"/>
          </a:p>
        </p:txBody>
      </p:sp>
      <p:sp>
        <p:nvSpPr>
          <p:cNvPr id="933" name="Google Shape;933;g21506cc8f46_0_11"/>
          <p:cNvSpPr txBox="1"/>
          <p:nvPr>
            <p:ph type="body" idx="1"/>
          </p:nvPr>
        </p:nvSpPr>
        <p:spPr>
          <a:xfrm>
            <a:off x="0" y="1295400"/>
            <a:ext cx="9144000" cy="5105400"/>
          </a:xfrm>
          <a:prstGeom prst="rect">
            <a:avLst/>
          </a:prstGeom>
        </p:spPr>
        <p:txBody>
          <a:bodyPr spcFirstLastPara="1" wrap="square" lIns="91425" tIns="45700" rIns="91425" bIns="45700" anchor="t" anchorCtr="0">
            <a:noAutofit/>
          </a:bodyPr>
          <a:lstStyle/>
          <a:p>
            <a:pPr marL="457200" lvl="0" indent="-355600" algn="just" rtl="0">
              <a:spcBef>
                <a:spcPts val="360"/>
              </a:spcBef>
              <a:spcAft>
                <a:spcPts val="0"/>
              </a:spcAft>
              <a:buSzPts val="20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The main class of interest is rare. </a:t>
            </a:r>
            <a:endParaRPr sz="2000">
              <a:latin typeface="Arial" panose="020B0604020202020204"/>
              <a:ea typeface="Arial" panose="020B0604020202020204"/>
              <a:cs typeface="Arial" panose="020B0604020202020204"/>
              <a:sym typeface="Arial" panose="020B0604020202020204"/>
            </a:endParaRPr>
          </a:p>
          <a:p>
            <a:pPr marL="457200" lvl="0" indent="0" algn="just" rtl="0">
              <a:spcBef>
                <a:spcPts val="360"/>
              </a:spcBef>
              <a:spcAft>
                <a:spcPts val="0"/>
              </a:spcAft>
              <a:buNone/>
            </a:pPr>
            <a:r>
              <a:rPr lang="en-US" sz="2000">
                <a:latin typeface="Arial" panose="020B0604020202020204"/>
                <a:ea typeface="Arial" panose="020B0604020202020204"/>
                <a:cs typeface="Arial" panose="020B0604020202020204"/>
                <a:sym typeface="Arial" panose="020B0604020202020204"/>
              </a:rPr>
              <a:t>e.g In medical data, there may be a rare class, such as “cancer.” </a:t>
            </a:r>
            <a:endParaRPr sz="2000">
              <a:latin typeface="Arial" panose="020B0604020202020204"/>
              <a:ea typeface="Arial" panose="020B0604020202020204"/>
              <a:cs typeface="Arial" panose="020B0604020202020204"/>
              <a:sym typeface="Arial" panose="020B0604020202020204"/>
            </a:endParaRPr>
          </a:p>
          <a:p>
            <a:pPr marL="457200" lvl="0" indent="0" algn="just" rtl="0">
              <a:spcBef>
                <a:spcPts val="360"/>
              </a:spcBef>
              <a:spcAft>
                <a:spcPts val="0"/>
              </a:spcAft>
              <a:buNone/>
            </a:pPr>
            <a:endParaRPr sz="2000">
              <a:latin typeface="Arial" panose="020B0604020202020204"/>
              <a:ea typeface="Arial" panose="020B0604020202020204"/>
              <a:cs typeface="Arial" panose="020B0604020202020204"/>
              <a:sym typeface="Arial" panose="020B0604020202020204"/>
            </a:endParaRPr>
          </a:p>
          <a:p>
            <a:pPr marL="457200" lvl="0" indent="0" algn="just" rtl="0">
              <a:spcBef>
                <a:spcPts val="360"/>
              </a:spcBef>
              <a:spcAft>
                <a:spcPts val="0"/>
              </a:spcAft>
              <a:buNone/>
            </a:pPr>
            <a:endParaRPr sz="2000">
              <a:latin typeface="Arial" panose="020B0604020202020204"/>
              <a:ea typeface="Arial" panose="020B0604020202020204"/>
              <a:cs typeface="Arial" panose="020B0604020202020204"/>
              <a:sym typeface="Arial" panose="020B0604020202020204"/>
            </a:endParaRPr>
          </a:p>
          <a:p>
            <a:pPr marL="457200" lvl="0" indent="-355600" algn="just" rtl="0">
              <a:spcBef>
                <a:spcPts val="360"/>
              </a:spcBef>
              <a:spcAft>
                <a:spcPts val="0"/>
              </a:spcAft>
              <a:buSzPts val="20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For Class Imbalance problems , we need other measures, which </a:t>
            </a:r>
            <a:r>
              <a:rPr lang="en-US" sz="2000">
                <a:latin typeface="Arial" panose="020B0604020202020204"/>
                <a:ea typeface="Arial" panose="020B0604020202020204"/>
                <a:cs typeface="Arial" panose="020B0604020202020204"/>
                <a:sym typeface="Arial" panose="020B0604020202020204"/>
              </a:rPr>
              <a:t>assesses</a:t>
            </a:r>
            <a:r>
              <a:rPr lang="en-US" sz="2000">
                <a:latin typeface="Arial" panose="020B0604020202020204"/>
                <a:ea typeface="Arial" panose="020B0604020202020204"/>
                <a:cs typeface="Arial" panose="020B0604020202020204"/>
                <a:sym typeface="Arial" panose="020B0604020202020204"/>
              </a:rPr>
              <a:t> </a:t>
            </a:r>
            <a:r>
              <a:rPr lang="en-US" sz="2000" b="1">
                <a:latin typeface="Arial" panose="020B0604020202020204"/>
                <a:ea typeface="Arial" panose="020B0604020202020204"/>
                <a:cs typeface="Arial" panose="020B0604020202020204"/>
                <a:sym typeface="Arial" panose="020B0604020202020204"/>
              </a:rPr>
              <a:t>how well the classifier can recognize the positive tuples</a:t>
            </a:r>
            <a:r>
              <a:rPr lang="en-US" sz="2000">
                <a:latin typeface="Arial" panose="020B0604020202020204"/>
                <a:ea typeface="Arial" panose="020B0604020202020204"/>
                <a:cs typeface="Arial" panose="020B0604020202020204"/>
                <a:sym typeface="Arial" panose="020B0604020202020204"/>
              </a:rPr>
              <a:t> (e.g. cancer = yes) and </a:t>
            </a:r>
            <a:r>
              <a:rPr lang="en-US" sz="2000" b="1">
                <a:latin typeface="Arial" panose="020B0604020202020204"/>
                <a:ea typeface="Arial" panose="020B0604020202020204"/>
                <a:cs typeface="Arial" panose="020B0604020202020204"/>
                <a:sym typeface="Arial" panose="020B0604020202020204"/>
              </a:rPr>
              <a:t>how well it can recognize the negative tuples</a:t>
            </a:r>
            <a:r>
              <a:rPr lang="en-US" sz="2000">
                <a:latin typeface="Arial" panose="020B0604020202020204"/>
                <a:ea typeface="Arial" panose="020B0604020202020204"/>
                <a:cs typeface="Arial" panose="020B0604020202020204"/>
                <a:sym typeface="Arial" panose="020B0604020202020204"/>
              </a:rPr>
              <a:t> (e.g. cancer = no).</a:t>
            </a:r>
            <a:endParaRPr sz="2000">
              <a:latin typeface="Arial" panose="020B0604020202020204"/>
              <a:ea typeface="Arial" panose="020B0604020202020204"/>
              <a:cs typeface="Arial" panose="020B0604020202020204"/>
              <a:sym typeface="Arial" panose="020B0604020202020204"/>
            </a:endParaRPr>
          </a:p>
          <a:p>
            <a:pPr marL="457200" lvl="0" indent="0" algn="just" rtl="0">
              <a:spcBef>
                <a:spcPts val="360"/>
              </a:spcBef>
              <a:spcAft>
                <a:spcPts val="0"/>
              </a:spcAft>
              <a:buNone/>
            </a:pPr>
            <a:endParaRPr sz="2000">
              <a:latin typeface="Arial" panose="020B0604020202020204"/>
              <a:ea typeface="Arial" panose="020B0604020202020204"/>
              <a:cs typeface="Arial" panose="020B0604020202020204"/>
              <a:sym typeface="Arial" panose="020B0604020202020204"/>
            </a:endParaRPr>
          </a:p>
          <a:p>
            <a:pPr marL="0" lvl="0" indent="0" algn="just" rtl="0">
              <a:spcBef>
                <a:spcPts val="360"/>
              </a:spcBef>
              <a:spcAft>
                <a:spcPts val="0"/>
              </a:spcAft>
              <a:buNone/>
            </a:pPr>
            <a:endParaRPr sz="2000">
              <a:latin typeface="Arial" panose="020B0604020202020204"/>
              <a:ea typeface="Arial" panose="020B0604020202020204"/>
              <a:cs typeface="Arial" panose="020B0604020202020204"/>
              <a:sym typeface="Arial" panose="020B0604020202020204"/>
            </a:endParaRPr>
          </a:p>
        </p:txBody>
      </p:sp>
      <p:sp>
        <p:nvSpPr>
          <p:cNvPr id="934" name="Google Shape;934;g21506cc8f46_0_11"/>
          <p:cNvSpPr txBox="1"/>
          <p:nvPr>
            <p:ph type="sldNum" idx="12"/>
          </p:nvPr>
        </p:nvSpPr>
        <p:spPr>
          <a:xfrm>
            <a:off x="7239000" y="6477000"/>
            <a:ext cx="1905000" cy="381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Tahoma" panose="020B0604030504040204"/>
              <a:buNone/>
            </a:pPr>
            <a:fld id="{00000000-1234-1234-1234-123412341234}" type="slidenum">
              <a:rPr lang="en-US"/>
            </a:fld>
            <a:endParaRPr lang="en-US"/>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39" name="Shape 939"/>
        <p:cNvGrpSpPr/>
        <p:nvPr/>
      </p:nvGrpSpPr>
      <p:grpSpPr>
        <a:xfrm>
          <a:off x="0" y="0"/>
          <a:ext cx="0" cy="0"/>
          <a:chOff x="0" y="0"/>
          <a:chExt cx="0" cy="0"/>
        </a:xfrm>
      </p:grpSpPr>
      <p:sp>
        <p:nvSpPr>
          <p:cNvPr id="940" name="Google Shape;940;p57"/>
          <p:cNvSpPr txBox="1"/>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panose="020B0604030504040204"/>
              <a:buNone/>
            </a:pPr>
            <a:fld id="{00000000-1234-1234-1234-123412341234}" type="slidenum">
              <a:rPr lang="en-US" sz="1200" b="0" i="0" u="none" strike="noStrike" cap="none">
                <a:solidFill>
                  <a:schemeClr val="dk1"/>
                </a:solidFill>
                <a:latin typeface="Tahoma" panose="020B0604030504040204"/>
                <a:ea typeface="Tahoma" panose="020B0604030504040204"/>
                <a:cs typeface="Tahoma" panose="020B0604030504040204"/>
                <a:sym typeface="Tahoma" panose="020B060403050404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1" name="Google Shape;941;p57"/>
          <p:cNvSpPr txBox="1"/>
          <p:nvPr>
            <p:ph type="title"/>
          </p:nvPr>
        </p:nvSpPr>
        <p:spPr>
          <a:xfrm>
            <a:off x="0" y="441975"/>
            <a:ext cx="9328800" cy="5334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2800"/>
              <a:buFont typeface="Tahoma" panose="020B0604030504040204"/>
              <a:buNone/>
            </a:pPr>
            <a:r>
              <a:rPr lang="en-US" sz="2400"/>
              <a:t>Alternative Accuracy Measures: </a:t>
            </a:r>
            <a:r>
              <a:rPr lang="en-US" sz="2400" b="1" i="0" u="none">
                <a:solidFill>
                  <a:schemeClr val="dk2"/>
                </a:solidFill>
                <a:latin typeface="Tahoma" panose="020B0604030504040204"/>
                <a:ea typeface="Tahoma" panose="020B0604030504040204"/>
                <a:cs typeface="Tahoma" panose="020B0604030504040204"/>
                <a:sym typeface="Tahoma" panose="020B0604030504040204"/>
              </a:rPr>
              <a:t>Sensitivity and Specificity</a:t>
            </a:r>
            <a:endParaRPr sz="3200"/>
          </a:p>
        </p:txBody>
      </p:sp>
      <p:sp>
        <p:nvSpPr>
          <p:cNvPr id="942" name="Google Shape;942;p57"/>
          <p:cNvSpPr txBox="1"/>
          <p:nvPr>
            <p:ph type="body" idx="1"/>
          </p:nvPr>
        </p:nvSpPr>
        <p:spPr>
          <a:xfrm>
            <a:off x="190500" y="1322370"/>
            <a:ext cx="8839200" cy="55356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100" b="1"/>
              <a:t>S</a:t>
            </a:r>
            <a:r>
              <a:rPr lang="en-US" sz="2100" b="1" i="0" u="none">
                <a:solidFill>
                  <a:schemeClr val="dk1"/>
                </a:solidFill>
              </a:rPr>
              <a:t>ensitivity = True Positive Rate(TPR) = TP/P            </a:t>
            </a:r>
            <a:r>
              <a:rPr lang="en-US" sz="2000" b="0" i="0" u="none">
                <a:solidFill>
                  <a:schemeClr val="dk1"/>
                </a:solidFill>
                <a:latin typeface="Tahoma" panose="020B0604030504040204"/>
                <a:ea typeface="Tahoma" panose="020B0604030504040204"/>
                <a:cs typeface="Tahoma" panose="020B0604030504040204"/>
                <a:sym typeface="Tahoma" panose="020B0604030504040204"/>
              </a:rPr>
              <a:t> </a:t>
            </a: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00000"/>
              </a:lnSpc>
              <a:spcBef>
                <a:spcPts val="400"/>
              </a:spcBef>
              <a:spcAft>
                <a:spcPts val="0"/>
              </a:spcAft>
              <a:buSzPts val="1100"/>
              <a:buNone/>
            </a:pPr>
            <a:r>
              <a:rPr lang="en-US" sz="1800" b="0" i="0" u="none">
                <a:solidFill>
                  <a:srgbClr val="FF0000"/>
                </a:solidFill>
                <a:latin typeface="Tahoma" panose="020B0604030504040204"/>
                <a:ea typeface="Tahoma" panose="020B0604030504040204"/>
                <a:cs typeface="Tahoma" panose="020B0604030504040204"/>
                <a:sym typeface="Tahoma" panose="020B0604030504040204"/>
              </a:rPr>
              <a:t>/* true positive recognition rate:(i.e., the </a:t>
            </a:r>
            <a:r>
              <a:rPr lang="en-US" sz="1800">
                <a:solidFill>
                  <a:srgbClr val="FF0000"/>
                </a:solidFill>
              </a:rPr>
              <a:t>p</a:t>
            </a:r>
            <a:r>
              <a:rPr lang="en-US" sz="1800" b="0" i="0" u="none">
                <a:solidFill>
                  <a:srgbClr val="FF0000"/>
                </a:solidFill>
                <a:latin typeface="Tahoma" panose="020B0604030504040204"/>
                <a:ea typeface="Tahoma" panose="020B0604030504040204"/>
                <a:cs typeface="Tahoma" panose="020B0604030504040204"/>
                <a:sym typeface="Tahoma" panose="020B0604030504040204"/>
              </a:rPr>
              <a:t>roportion of positive tuples that are correctly identified)  */</a:t>
            </a:r>
            <a:endParaRPr sz="1800" b="0" i="0" u="none">
              <a:solidFill>
                <a:srgbClr val="FF0000"/>
              </a:solidFill>
              <a:latin typeface="Tahoma" panose="020B0604030504040204"/>
              <a:ea typeface="Tahoma" panose="020B0604030504040204"/>
              <a:cs typeface="Tahoma" panose="020B0604030504040204"/>
              <a:sym typeface="Tahoma" panose="020B0604030504040204"/>
            </a:endParaRPr>
          </a:p>
          <a:p>
            <a:pPr marL="914400" lvl="0" indent="0" algn="l" rtl="0">
              <a:lnSpc>
                <a:spcPct val="100000"/>
              </a:lnSpc>
              <a:spcBef>
                <a:spcPts val="400"/>
              </a:spcBef>
              <a:spcAft>
                <a:spcPts val="0"/>
              </a:spcAft>
              <a:buNone/>
            </a:pPr>
            <a:endParaRPr sz="1800">
              <a:solidFill>
                <a:srgbClr val="FF0000"/>
              </a:solidFill>
            </a:endParaRPr>
          </a:p>
          <a:p>
            <a:pPr marL="457200" lvl="0" indent="-355600" algn="l" rtl="0">
              <a:lnSpc>
                <a:spcPct val="100000"/>
              </a:lnSpc>
              <a:spcBef>
                <a:spcPts val="400"/>
              </a:spcBef>
              <a:spcAft>
                <a:spcPts val="0"/>
              </a:spcAft>
              <a:buClr>
                <a:schemeClr val="dk1"/>
              </a:buClr>
              <a:buSzPts val="2000"/>
              <a:buFont typeface="Tahoma" panose="020B0604030504040204"/>
              <a:buChar char="■"/>
            </a:pPr>
            <a:r>
              <a:rPr lang="en-US" sz="2000" b="1"/>
              <a:t>S</a:t>
            </a:r>
            <a:r>
              <a:rPr lang="en-US" sz="2000" b="1" i="0" u="none">
                <a:solidFill>
                  <a:schemeClr val="dk1"/>
                </a:solidFill>
              </a:rPr>
              <a:t>pecificity = </a:t>
            </a:r>
            <a:r>
              <a:rPr lang="en-US" sz="2100" b="1"/>
              <a:t>True Negative Rate(TNR) = </a:t>
            </a:r>
            <a:r>
              <a:rPr lang="en-US" sz="2000" b="1" i="0" u="none">
                <a:solidFill>
                  <a:schemeClr val="dk1"/>
                </a:solidFill>
              </a:rPr>
              <a:t>TN/N       </a:t>
            </a:r>
            <a:r>
              <a:rPr lang="en-US" sz="2000" b="0" i="0" u="none">
                <a:solidFill>
                  <a:schemeClr val="dk1"/>
                </a:solidFill>
                <a:latin typeface="Tahoma" panose="020B0604030504040204"/>
                <a:ea typeface="Tahoma" panose="020B0604030504040204"/>
                <a:cs typeface="Tahoma" panose="020B0604030504040204"/>
                <a:sym typeface="Tahoma" panose="020B0604030504040204"/>
              </a:rPr>
              <a:t>     </a:t>
            </a: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00000"/>
              </a:lnSpc>
              <a:spcBef>
                <a:spcPts val="400"/>
              </a:spcBef>
              <a:spcAft>
                <a:spcPts val="0"/>
              </a:spcAft>
              <a:buSzPts val="1100"/>
              <a:buNone/>
            </a:pPr>
            <a:r>
              <a:rPr lang="en-US" sz="1800" b="0" i="0" u="none">
                <a:solidFill>
                  <a:srgbClr val="FF0000"/>
                </a:solidFill>
                <a:latin typeface="Tahoma" panose="020B0604030504040204"/>
                <a:ea typeface="Tahoma" panose="020B0604030504040204"/>
                <a:cs typeface="Tahoma" panose="020B0604030504040204"/>
                <a:sym typeface="Tahoma" panose="020B0604030504040204"/>
              </a:rPr>
              <a:t>/* true negative recognition rate .(the proportion of negative tuples that are correctly identified*/</a:t>
            </a:r>
            <a:endParaRPr sz="2600">
              <a:solidFill>
                <a:srgbClr val="FF0000"/>
              </a:solidFill>
            </a:endParaRPr>
          </a:p>
          <a:p>
            <a:pPr marL="742950" lvl="1" indent="-285750" algn="l" rtl="0">
              <a:lnSpc>
                <a:spcPct val="100000"/>
              </a:lnSpc>
              <a:spcBef>
                <a:spcPts val="400"/>
              </a:spcBef>
              <a:spcAft>
                <a:spcPts val="0"/>
              </a:spcAft>
              <a:buSzPts val="1100"/>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00000"/>
              </a:lnSpc>
              <a:spcBef>
                <a:spcPts val="400"/>
              </a:spcBef>
              <a:spcAft>
                <a:spcPts val="0"/>
              </a:spcAft>
              <a:buSzPts val="1100"/>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00000"/>
              </a:lnSpc>
              <a:spcBef>
                <a:spcPts val="400"/>
              </a:spcBef>
              <a:spcAft>
                <a:spcPts val="0"/>
              </a:spcAft>
              <a:buSzPts val="1100"/>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00000"/>
              </a:lnSpc>
              <a:spcBef>
                <a:spcPts val="400"/>
              </a:spcBef>
              <a:spcAft>
                <a:spcPts val="0"/>
              </a:spcAft>
              <a:buSzPts val="1100"/>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00000"/>
              </a:lnSpc>
              <a:spcBef>
                <a:spcPts val="400"/>
              </a:spcBef>
              <a:spcAft>
                <a:spcPts val="0"/>
              </a:spcAft>
              <a:buSzPts val="1100"/>
              <a:buNone/>
            </a:pPr>
            <a:r>
              <a:rPr lang="en-US" sz="2000" b="0" i="0" u="none">
                <a:solidFill>
                  <a:schemeClr val="dk1"/>
                </a:solidFill>
                <a:latin typeface="Tahoma" panose="020B0604030504040204"/>
                <a:ea typeface="Tahoma" panose="020B0604030504040204"/>
                <a:cs typeface="Tahoma" panose="020B0604030504040204"/>
                <a:sym typeface="Tahoma" panose="020B0604030504040204"/>
              </a:rPr>
              <a:t>Example:</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00000"/>
              </a:lnSpc>
              <a:spcBef>
                <a:spcPts val="400"/>
              </a:spcBef>
              <a:spcAft>
                <a:spcPts val="0"/>
              </a:spcAft>
              <a:buSzPts val="1100"/>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00000"/>
              </a:lnSpc>
              <a:spcBef>
                <a:spcPts val="400"/>
              </a:spcBef>
              <a:spcAft>
                <a:spcPts val="0"/>
              </a:spcAft>
              <a:buSzPts val="1100"/>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00000"/>
              </a:lnSpc>
              <a:spcBef>
                <a:spcPts val="400"/>
              </a:spcBef>
              <a:spcAft>
                <a:spcPts val="0"/>
              </a:spcAft>
              <a:buSzPts val="1100"/>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00000"/>
              </a:lnSpc>
              <a:spcBef>
                <a:spcPts val="400"/>
              </a:spcBef>
              <a:spcAft>
                <a:spcPts val="0"/>
              </a:spcAft>
              <a:buSzPts val="1100"/>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00000"/>
              </a:lnSpc>
              <a:spcBef>
                <a:spcPts val="400"/>
              </a:spcBef>
              <a:spcAft>
                <a:spcPts val="0"/>
              </a:spcAft>
              <a:buSzPts val="1100"/>
              <a:buNone/>
            </a:pPr>
            <a:r>
              <a:rPr lang="en-US" sz="2000" b="0" i="0" u="none">
                <a:solidFill>
                  <a:schemeClr val="dk1"/>
                </a:solidFill>
                <a:latin typeface="Tahoma" panose="020B0604030504040204"/>
                <a:ea typeface="Tahoma" panose="020B0604030504040204"/>
                <a:cs typeface="Tahoma" panose="020B0604030504040204"/>
                <a:sym typeface="Tahoma" panose="020B0604030504040204"/>
              </a:rPr>
              <a:t> </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00000"/>
              </a:lnSpc>
              <a:spcBef>
                <a:spcPts val="400"/>
              </a:spcBef>
              <a:spcAft>
                <a:spcPts val="0"/>
              </a:spcAft>
              <a:buSzPts val="1100"/>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00000"/>
              </a:lnSpc>
              <a:spcBef>
                <a:spcPts val="400"/>
              </a:spcBef>
              <a:spcAft>
                <a:spcPts val="0"/>
              </a:spcAft>
              <a:buSzPts val="1100"/>
              <a:buNone/>
            </a:pPr>
            <a:r>
              <a:rPr lang="en-US" sz="2000" b="0" i="0" u="none">
                <a:solidFill>
                  <a:schemeClr val="dk1"/>
                </a:solidFill>
                <a:latin typeface="Tahoma" panose="020B0604030504040204"/>
                <a:ea typeface="Tahoma" panose="020B0604030504040204"/>
                <a:cs typeface="Tahoma" panose="020B0604030504040204"/>
                <a:sym typeface="Tahoma" panose="020B0604030504040204"/>
              </a:rPr>
              <a:t> </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943" name="Google Shape;943;p57"/>
          <p:cNvPicPr preferRelativeResize="0"/>
          <p:nvPr/>
        </p:nvPicPr>
        <p:blipFill rotWithShape="1">
          <a:blip r:embed="rId1"/>
          <a:srcRect/>
          <a:stretch>
            <a:fillRect/>
          </a:stretch>
        </p:blipFill>
        <p:spPr>
          <a:xfrm>
            <a:off x="457200" y="3581400"/>
            <a:ext cx="4893874" cy="866775"/>
          </a:xfrm>
          <a:prstGeom prst="rect">
            <a:avLst/>
          </a:prstGeom>
          <a:noFill/>
          <a:ln>
            <a:noFill/>
          </a:ln>
        </p:spPr>
      </p:pic>
      <p:pic>
        <p:nvPicPr>
          <p:cNvPr id="944" name="Google Shape;944;p57"/>
          <p:cNvPicPr preferRelativeResize="0"/>
          <p:nvPr/>
        </p:nvPicPr>
        <p:blipFill rotWithShape="1">
          <a:blip r:embed="rId2"/>
          <a:srcRect/>
          <a:stretch>
            <a:fillRect/>
          </a:stretch>
        </p:blipFill>
        <p:spPr>
          <a:xfrm>
            <a:off x="190500" y="4448175"/>
            <a:ext cx="4724400" cy="2181225"/>
          </a:xfrm>
          <a:prstGeom prst="rect">
            <a:avLst/>
          </a:prstGeom>
          <a:noFill/>
          <a:ln>
            <a:noFill/>
          </a:ln>
        </p:spPr>
      </p:pic>
      <p:sp>
        <p:nvSpPr>
          <p:cNvPr id="945" name="Google Shape;945;p57"/>
          <p:cNvSpPr txBox="1"/>
          <p:nvPr/>
        </p:nvSpPr>
        <p:spPr>
          <a:xfrm>
            <a:off x="4038600" y="4648200"/>
            <a:ext cx="5372100" cy="16749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080"/>
              <a:buFont typeface="Noto Sans Symbols"/>
              <a:buChar char="■"/>
            </a:pPr>
            <a:r>
              <a:rPr lang="en-US" sz="1800" b="0" i="0" u="none" strike="noStrike" cap="none">
                <a:solidFill>
                  <a:schemeClr val="dk1"/>
                </a:solidFill>
                <a:latin typeface="Tahoma" panose="020B0604030504040204"/>
                <a:ea typeface="Tahoma" panose="020B0604030504040204"/>
                <a:cs typeface="Tahoma" panose="020B0604030504040204"/>
                <a:sym typeface="Tahoma" panose="020B0604030504040204"/>
              </a:rPr>
              <a:t>The sensitivity </a:t>
            </a: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of the classifier is 90 / 300 = 30.00%.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360"/>
              </a:spcBef>
              <a:spcAft>
                <a:spcPts val="0"/>
              </a:spcAft>
              <a:buClr>
                <a:schemeClr val="folHlink"/>
              </a:buClr>
              <a:buSzPts val="1080"/>
              <a:buFont typeface="Noto Sans Symbols"/>
              <a:buChar char="■"/>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The specificity is 9560 / 9700 = 98.56%.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360"/>
              </a:spcBef>
              <a:spcAft>
                <a:spcPts val="0"/>
              </a:spcAft>
              <a:buClr>
                <a:schemeClr val="folHlink"/>
              </a:buClr>
              <a:buSzPts val="1080"/>
              <a:buFont typeface="Noto Sans Symbols"/>
              <a:buChar char="■"/>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The classifier’s overall accuracy is 9650 / 10,000 = 96.50%.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49" name="Shape 949"/>
        <p:cNvGrpSpPr/>
        <p:nvPr/>
      </p:nvGrpSpPr>
      <p:grpSpPr>
        <a:xfrm>
          <a:off x="0" y="0"/>
          <a:ext cx="0" cy="0"/>
          <a:chOff x="0" y="0"/>
          <a:chExt cx="0" cy="0"/>
        </a:xfrm>
      </p:grpSpPr>
      <p:sp>
        <p:nvSpPr>
          <p:cNvPr id="950" name="Google Shape;950;p58"/>
          <p:cNvSpPr txBox="1"/>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panose="020B0604030504040204"/>
              <a:buNone/>
            </a:pPr>
            <a:fld id="{00000000-1234-1234-1234-123412341234}" type="slidenum">
              <a:rPr lang="en-US" sz="1200" b="0" i="0" u="none" strike="noStrike" cap="none">
                <a:solidFill>
                  <a:schemeClr val="dk1"/>
                </a:solidFill>
                <a:latin typeface="Tahoma" panose="020B0604030504040204"/>
                <a:ea typeface="Tahoma" panose="020B0604030504040204"/>
                <a:cs typeface="Tahoma" panose="020B0604030504040204"/>
                <a:sym typeface="Tahoma" panose="020B060403050404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1" name="Google Shape;951;p58"/>
          <p:cNvSpPr txBox="1"/>
          <p:nvPr>
            <p:ph type="title"/>
          </p:nvPr>
        </p:nvSpPr>
        <p:spPr>
          <a:xfrm>
            <a:off x="228600" y="381000"/>
            <a:ext cx="8707437" cy="6096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2"/>
              </a:buClr>
              <a:buSzPts val="3600"/>
              <a:buFont typeface="Gill Sans" panose="020B0502020104020203"/>
              <a:buNone/>
            </a:pPr>
            <a:r>
              <a:rPr lang="en-US" sz="3100">
                <a:latin typeface="Gill Sans" panose="020B0502020104020203"/>
                <a:ea typeface="Gill Sans" panose="020B0502020104020203"/>
                <a:cs typeface="Gill Sans" panose="020B0502020104020203"/>
                <a:sym typeface="Gill Sans" panose="020B0502020104020203"/>
              </a:rPr>
              <a:t>Metrics for Evaluating Classifier Performance</a:t>
            </a:r>
            <a:endParaRPr sz="3100" b="0">
              <a:solidFill>
                <a:srgbClr val="000000"/>
              </a:solidFill>
              <a:latin typeface="Arial" panose="020B0604020202020204"/>
              <a:ea typeface="Arial" panose="020B0604020202020204"/>
              <a:cs typeface="Arial" panose="020B0604020202020204"/>
              <a:sym typeface="Arial" panose="020B0604020202020204"/>
            </a:endParaRPr>
          </a:p>
          <a:p>
            <a:pPr marL="0" lvl="0" indent="0" algn="ctr" rtl="0">
              <a:lnSpc>
                <a:spcPct val="100000"/>
              </a:lnSpc>
              <a:spcBef>
                <a:spcPts val="0"/>
              </a:spcBef>
              <a:spcAft>
                <a:spcPts val="0"/>
              </a:spcAft>
              <a:buClr>
                <a:schemeClr val="dk2"/>
              </a:buClr>
              <a:buSzPts val="3600"/>
              <a:buFont typeface="Tahoma" panose="020B0604030504040204"/>
              <a:buNone/>
            </a:pPr>
            <a:r>
              <a:rPr lang="en-US" sz="3100" b="1" i="0" u="none">
                <a:solidFill>
                  <a:schemeClr val="dk2"/>
                </a:solidFill>
                <a:latin typeface="Tahoma" panose="020B0604030504040204"/>
                <a:ea typeface="Tahoma" panose="020B0604030504040204"/>
                <a:cs typeface="Tahoma" panose="020B0604030504040204"/>
                <a:sym typeface="Tahoma" panose="020B0604030504040204"/>
              </a:rPr>
              <a:t>Precision and Recall</a:t>
            </a:r>
            <a:endParaRPr sz="3100"/>
          </a:p>
        </p:txBody>
      </p:sp>
      <p:sp>
        <p:nvSpPr>
          <p:cNvPr id="952" name="Google Shape;952;p58"/>
          <p:cNvSpPr txBox="1"/>
          <p:nvPr>
            <p:ph type="body" idx="1"/>
          </p:nvPr>
        </p:nvSpPr>
        <p:spPr>
          <a:xfrm>
            <a:off x="0" y="1371600"/>
            <a:ext cx="91440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080"/>
              <a:buFont typeface="Noto Sans Symbols"/>
              <a:buChar char="■"/>
            </a:pPr>
            <a:r>
              <a:rPr lang="en-US" sz="1800" b="1" i="0" u="none">
                <a:solidFill>
                  <a:schemeClr val="dk1"/>
                </a:solidFill>
                <a:latin typeface="Arial" panose="020B0604020202020204"/>
                <a:ea typeface="Arial" panose="020B0604020202020204"/>
                <a:cs typeface="Arial" panose="020B0604020202020204"/>
                <a:sym typeface="Arial" panose="020B0604020202020204"/>
              </a:rPr>
              <a:t>Precision </a:t>
            </a:r>
            <a:r>
              <a:rPr lang="en-US" sz="1800" b="0" i="0" u="none">
                <a:solidFill>
                  <a:schemeClr val="dk1"/>
                </a:solidFill>
                <a:latin typeface="Arial" panose="020B0604020202020204"/>
                <a:ea typeface="Arial" panose="020B0604020202020204"/>
                <a:cs typeface="Arial" panose="020B0604020202020204"/>
                <a:sym typeface="Arial" panose="020B0604020202020204"/>
              </a:rPr>
              <a:t>is a measure of </a:t>
            </a:r>
            <a:r>
              <a:rPr lang="en-US" sz="1800" b="0" i="1" u="none">
                <a:solidFill>
                  <a:schemeClr val="dk1"/>
                </a:solidFill>
                <a:latin typeface="Arial" panose="020B0604020202020204"/>
                <a:ea typeface="Arial" panose="020B0604020202020204"/>
                <a:cs typeface="Arial" panose="020B0604020202020204"/>
                <a:sym typeface="Arial" panose="020B0604020202020204"/>
              </a:rPr>
              <a:t>exactness </a:t>
            </a:r>
            <a:r>
              <a:rPr lang="en-US" sz="1800" b="0" i="0" u="none">
                <a:solidFill>
                  <a:schemeClr val="dk1"/>
                </a:solidFill>
                <a:latin typeface="Arial" panose="020B0604020202020204"/>
                <a:ea typeface="Arial" panose="020B0604020202020204"/>
                <a:cs typeface="Arial" panose="020B0604020202020204"/>
                <a:sym typeface="Arial" panose="020B0604020202020204"/>
              </a:rPr>
              <a:t>(i.e., what percentage of tuples </a:t>
            </a:r>
            <a:endParaRPr sz="1800" b="0" i="0" u="none">
              <a:solidFill>
                <a:schemeClr val="dk1"/>
              </a:solidFill>
              <a:latin typeface="Arial" panose="020B0604020202020204"/>
              <a:ea typeface="Arial" panose="020B0604020202020204"/>
              <a:cs typeface="Arial" panose="020B0604020202020204"/>
              <a:sym typeface="Arial" panose="020B0604020202020204"/>
            </a:endParaRPr>
          </a:p>
          <a:p>
            <a:pPr marL="457200" lvl="0" indent="0" algn="l" rtl="0">
              <a:lnSpc>
                <a:spcPct val="100000"/>
              </a:lnSpc>
              <a:spcBef>
                <a:spcPts val="0"/>
              </a:spcBef>
              <a:spcAft>
                <a:spcPts val="0"/>
              </a:spcAft>
              <a:buNone/>
            </a:pPr>
            <a:r>
              <a:rPr lang="en-US" sz="1800" b="0" i="0" u="none">
                <a:solidFill>
                  <a:schemeClr val="dk1"/>
                </a:solidFill>
                <a:latin typeface="Arial" panose="020B0604020202020204"/>
                <a:ea typeface="Arial" panose="020B0604020202020204"/>
                <a:cs typeface="Arial" panose="020B0604020202020204"/>
                <a:sym typeface="Arial" panose="020B0604020202020204"/>
              </a:rPr>
              <a:t>labeled / predicted  as positive are actually such), </a:t>
            </a:r>
            <a:endParaRPr lang="en-US" sz="1800" b="0" i="0" u="none">
              <a:solidFill>
                <a:schemeClr val="dk1"/>
              </a:solidFill>
              <a:latin typeface="Arial" panose="020B0604020202020204"/>
              <a:ea typeface="Arial" panose="020B0604020202020204"/>
              <a:cs typeface="Arial" panose="020B0604020202020204"/>
              <a:sym typeface="Arial" panose="020B0604020202020204"/>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1" i="0" u="none">
                <a:solidFill>
                  <a:schemeClr val="dk1"/>
                </a:solidFill>
                <a:latin typeface="Arial" panose="020B0604020202020204"/>
                <a:ea typeface="Arial" panose="020B0604020202020204"/>
                <a:cs typeface="Arial" panose="020B0604020202020204"/>
                <a:sym typeface="Arial" panose="020B0604020202020204"/>
              </a:rPr>
              <a:t>Recall </a:t>
            </a:r>
            <a:r>
              <a:rPr lang="en-US" sz="1800" b="0" i="0" u="none">
                <a:solidFill>
                  <a:schemeClr val="dk1"/>
                </a:solidFill>
                <a:latin typeface="Arial" panose="020B0604020202020204"/>
                <a:ea typeface="Arial" panose="020B0604020202020204"/>
                <a:cs typeface="Arial" panose="020B0604020202020204"/>
                <a:sym typeface="Arial" panose="020B0604020202020204"/>
              </a:rPr>
              <a:t>is a measure of </a:t>
            </a:r>
            <a:r>
              <a:rPr lang="en-US" sz="1800" b="0" i="1" u="none">
                <a:solidFill>
                  <a:schemeClr val="dk1"/>
                </a:solidFill>
                <a:latin typeface="Arial" panose="020B0604020202020204"/>
                <a:ea typeface="Arial" panose="020B0604020202020204"/>
                <a:cs typeface="Arial" panose="020B0604020202020204"/>
                <a:sym typeface="Arial" panose="020B0604020202020204"/>
              </a:rPr>
              <a:t>completeness </a:t>
            </a:r>
            <a:r>
              <a:rPr lang="en-US" sz="1800" b="0" i="0" u="none">
                <a:solidFill>
                  <a:schemeClr val="dk1"/>
                </a:solidFill>
                <a:latin typeface="Arial" panose="020B0604020202020204"/>
                <a:ea typeface="Arial" panose="020B0604020202020204"/>
                <a:cs typeface="Arial" panose="020B0604020202020204"/>
                <a:sym typeface="Arial" panose="020B0604020202020204"/>
              </a:rPr>
              <a:t>(what percentage of positive tuples are labeled/predicted  as such). It is similar to </a:t>
            </a:r>
            <a:r>
              <a:rPr lang="en-US" sz="2000" b="1" i="0" u="none">
                <a:solidFill>
                  <a:schemeClr val="dk1"/>
                </a:solidFill>
                <a:latin typeface="Arial" panose="020B0604020202020204"/>
                <a:ea typeface="Arial" panose="020B0604020202020204"/>
                <a:cs typeface="Arial" panose="020B0604020202020204"/>
                <a:sym typeface="Arial" panose="020B0604020202020204"/>
              </a:rPr>
              <a:t>sensitivity.</a:t>
            </a:r>
            <a:endParaRPr sz="3000" b="1"/>
          </a:p>
          <a:p>
            <a:pPr marL="342900" lvl="0" indent="-274320" algn="l" rtl="0">
              <a:lnSpc>
                <a:spcPct val="100000"/>
              </a:lnSpc>
              <a:spcBef>
                <a:spcPts val="360"/>
              </a:spcBef>
              <a:spcAft>
                <a:spcPts val="0"/>
              </a:spcAft>
              <a:buClr>
                <a:schemeClr val="folHlink"/>
              </a:buClr>
              <a:buSzPts val="1080"/>
              <a:buFont typeface="Noto Sans Symbols"/>
              <a:buNone/>
            </a:pPr>
            <a:endParaRPr sz="2000" b="1" i="0" u="none">
              <a:solidFill>
                <a:schemeClr val="dk1"/>
              </a:solidFill>
              <a:latin typeface="Arial" panose="020B0604020202020204"/>
              <a:ea typeface="Arial" panose="020B0604020202020204"/>
              <a:cs typeface="Arial" panose="020B0604020202020204"/>
              <a:sym typeface="Arial" panose="020B0604020202020204"/>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1" i="0" u="none">
                <a:solidFill>
                  <a:schemeClr val="dk1"/>
                </a:solidFill>
                <a:latin typeface="Arial" panose="020B0604020202020204"/>
                <a:ea typeface="Arial" panose="020B0604020202020204"/>
                <a:cs typeface="Arial" panose="020B0604020202020204"/>
                <a:sym typeface="Arial" panose="020B0604020202020204"/>
              </a:rPr>
              <a:t>Example:</a:t>
            </a:r>
            <a:endParaRPr lang="en-US" sz="1800" b="1" i="0" u="none">
              <a:solidFill>
                <a:schemeClr val="dk1"/>
              </a:solidFill>
              <a:latin typeface="Arial" panose="020B0604020202020204"/>
              <a:ea typeface="Arial" panose="020B0604020202020204"/>
              <a:cs typeface="Arial" panose="020B0604020202020204"/>
              <a:sym typeface="Arial" panose="020B0604020202020204"/>
            </a:endParaRPr>
          </a:p>
          <a:p>
            <a:pPr marL="342900" lvl="0" indent="-274320" algn="l" rtl="0">
              <a:lnSpc>
                <a:spcPct val="100000"/>
              </a:lnSpc>
              <a:spcBef>
                <a:spcPts val="360"/>
              </a:spcBef>
              <a:spcAft>
                <a:spcPts val="0"/>
              </a:spcAft>
              <a:buSzPts val="1080"/>
              <a:buNone/>
            </a:pPr>
            <a:endParaRPr sz="1800" b="1" i="0" u="none">
              <a:solidFill>
                <a:schemeClr val="dk1"/>
              </a:solidFill>
              <a:latin typeface="Arial" panose="020B0604020202020204"/>
              <a:ea typeface="Arial" panose="020B0604020202020204"/>
              <a:cs typeface="Arial" panose="020B0604020202020204"/>
              <a:sym typeface="Arial" panose="020B0604020202020204"/>
            </a:endParaRPr>
          </a:p>
        </p:txBody>
      </p:sp>
      <p:pic>
        <p:nvPicPr>
          <p:cNvPr id="953" name="Google Shape;953;p58"/>
          <p:cNvPicPr preferRelativeResize="0"/>
          <p:nvPr/>
        </p:nvPicPr>
        <p:blipFill rotWithShape="1">
          <a:blip r:embed="rId1"/>
          <a:srcRect/>
          <a:stretch>
            <a:fillRect/>
          </a:stretch>
        </p:blipFill>
        <p:spPr>
          <a:xfrm>
            <a:off x="38100" y="4533900"/>
            <a:ext cx="5140974" cy="2324100"/>
          </a:xfrm>
          <a:prstGeom prst="rect">
            <a:avLst/>
          </a:prstGeom>
          <a:noFill/>
          <a:ln>
            <a:noFill/>
          </a:ln>
        </p:spPr>
      </p:pic>
      <p:pic>
        <p:nvPicPr>
          <p:cNvPr id="954" name="Google Shape;954;p58"/>
          <p:cNvPicPr preferRelativeResize="0"/>
          <p:nvPr/>
        </p:nvPicPr>
        <p:blipFill rotWithShape="1">
          <a:blip r:embed="rId2"/>
          <a:srcRect/>
          <a:stretch>
            <a:fillRect/>
          </a:stretch>
        </p:blipFill>
        <p:spPr>
          <a:xfrm>
            <a:off x="1752600" y="2710300"/>
            <a:ext cx="3147799" cy="1201925"/>
          </a:xfrm>
          <a:prstGeom prst="rect">
            <a:avLst/>
          </a:prstGeom>
          <a:noFill/>
          <a:ln>
            <a:noFill/>
          </a:ln>
        </p:spPr>
      </p:pic>
      <p:sp>
        <p:nvSpPr>
          <p:cNvPr id="955" name="Google Shape;955;p58"/>
          <p:cNvSpPr txBox="1"/>
          <p:nvPr/>
        </p:nvSpPr>
        <p:spPr>
          <a:xfrm>
            <a:off x="3886200" y="4114800"/>
            <a:ext cx="5372100" cy="16749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080"/>
              <a:buFont typeface="Noto Sans Symbols"/>
              <a:buChar char="■"/>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The precision of the classifier in </a:t>
            </a:r>
            <a:r>
              <a:rPr lang="en-US" sz="1800">
                <a:solidFill>
                  <a:schemeClr val="dk1"/>
                </a:solidFill>
              </a:rPr>
              <a:t>Example </a:t>
            </a: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for the </a:t>
            </a:r>
            <a:r>
              <a:rPr lang="en-US" sz="1800" b="0" i="1" u="none" strike="noStrike" cap="none">
                <a:solidFill>
                  <a:schemeClr val="dk1"/>
                </a:solidFill>
                <a:latin typeface="Arial" panose="020B0604020202020204"/>
                <a:ea typeface="Arial" panose="020B0604020202020204"/>
                <a:cs typeface="Arial" panose="020B0604020202020204"/>
                <a:sym typeface="Arial" panose="020B0604020202020204"/>
              </a:rPr>
              <a:t>yes </a:t>
            </a: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class is  90 / 230 = 39.13%.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360"/>
              </a:spcBef>
              <a:spcAft>
                <a:spcPts val="0"/>
              </a:spcAft>
              <a:buClr>
                <a:schemeClr val="folHlink"/>
              </a:buClr>
              <a:buSzPts val="1080"/>
              <a:buFont typeface="Noto Sans Symbols"/>
              <a:buChar char="■"/>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The recall is 90 /300 = 30.00%, which is the same calculation for sensitivity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6" name="Google Shape;956;p58"/>
          <p:cNvSpPr txBox="1"/>
          <p:nvPr/>
        </p:nvSpPr>
        <p:spPr>
          <a:xfrm>
            <a:off x="3838300" y="5281750"/>
            <a:ext cx="5372100" cy="1616100"/>
          </a:xfrm>
          <a:prstGeom prst="rect">
            <a:avLst/>
          </a:prstGeom>
          <a:noFill/>
          <a:ln>
            <a:noFill/>
          </a:ln>
        </p:spPr>
        <p:txBody>
          <a:bodyPr spcFirstLastPara="1" wrap="square" lIns="91425" tIns="91425" rIns="91425" bIns="91425" anchor="t" anchorCtr="0">
            <a:spAutoFit/>
          </a:bodyPr>
          <a:lstStyle/>
          <a:p>
            <a:pPr marL="342900" lvl="0" indent="-342900" algn="l" rtl="0">
              <a:spcBef>
                <a:spcPts val="360"/>
              </a:spcBef>
              <a:spcAft>
                <a:spcPts val="0"/>
              </a:spcAft>
              <a:buClr>
                <a:schemeClr val="folHlink"/>
              </a:buClr>
              <a:buSzPts val="1080"/>
              <a:buFont typeface="Noto Sans Symbols"/>
              <a:buChar char="■"/>
            </a:pPr>
            <a:r>
              <a:rPr lang="en-US" sz="1800">
                <a:solidFill>
                  <a:schemeClr val="dk1"/>
                </a:solidFill>
              </a:rPr>
              <a:t>There tends to be an inverse relationship between precision and recall, where it is possible to increase one at the cost of reducing the other.</a:t>
            </a:r>
            <a:endParaRPr sz="2800">
              <a:solidFill>
                <a:schemeClr val="dk1"/>
              </a:solidFill>
              <a:latin typeface="Tahoma" panose="020B0604030504040204"/>
              <a:ea typeface="Tahoma" panose="020B0604030504040204"/>
              <a:cs typeface="Tahoma" panose="020B0604030504040204"/>
              <a:sym typeface="Tahoma" panose="020B0604030504040204"/>
            </a:endParaRPr>
          </a:p>
          <a:p>
            <a:pPr marL="342900" lvl="0" indent="-274320" algn="l" rtl="0">
              <a:spcBef>
                <a:spcPts val="360"/>
              </a:spcBef>
              <a:spcAft>
                <a:spcPts val="0"/>
              </a:spcAft>
              <a:buNone/>
            </a:pPr>
            <a:endParaRPr sz="1800">
              <a:solidFill>
                <a:schemeClr val="dk1"/>
              </a:solidFill>
            </a:endParaRP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61" name="Shape 961"/>
        <p:cNvGrpSpPr/>
        <p:nvPr/>
      </p:nvGrpSpPr>
      <p:grpSpPr>
        <a:xfrm>
          <a:off x="0" y="0"/>
          <a:ext cx="0" cy="0"/>
          <a:chOff x="0" y="0"/>
          <a:chExt cx="0" cy="0"/>
        </a:xfrm>
      </p:grpSpPr>
      <p:sp>
        <p:nvSpPr>
          <p:cNvPr id="962" name="Google Shape;962;g1f6ccf20fb6_0_3"/>
          <p:cNvSpPr txBox="1"/>
          <p:nvPr>
            <p:ph type="title"/>
          </p:nvPr>
        </p:nvSpPr>
        <p:spPr>
          <a:xfrm>
            <a:off x="304800" y="381000"/>
            <a:ext cx="8402700" cy="6096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F1- Score</a:t>
            </a:r>
            <a:endParaRPr lang="en-US"/>
          </a:p>
        </p:txBody>
      </p:sp>
      <p:sp>
        <p:nvSpPr>
          <p:cNvPr id="963" name="Google Shape;963;g1f6ccf20fb6_0_3"/>
          <p:cNvSpPr txBox="1"/>
          <p:nvPr>
            <p:ph type="body" idx="1"/>
          </p:nvPr>
        </p:nvSpPr>
        <p:spPr>
          <a:xfrm>
            <a:off x="304800" y="1371600"/>
            <a:ext cx="8458200" cy="5105400"/>
          </a:xfrm>
          <a:prstGeom prst="rect">
            <a:avLst/>
          </a:prstGeom>
        </p:spPr>
        <p:txBody>
          <a:bodyPr spcFirstLastPara="1" wrap="square" lIns="91425" tIns="45700" rIns="91425" bIns="45700" anchor="t" anchorCtr="0">
            <a:noAutofit/>
          </a:bodyPr>
          <a:lstStyle/>
          <a:p>
            <a:pPr marL="457200" lvl="0" indent="-355600" algn="l" rtl="0">
              <a:lnSpc>
                <a:spcPct val="100000"/>
              </a:lnSpc>
              <a:spcBef>
                <a:spcPts val="0"/>
              </a:spcBef>
              <a:spcAft>
                <a:spcPts val="0"/>
              </a:spcAft>
              <a:buClr>
                <a:srgbClr val="555555"/>
              </a:buClr>
              <a:buSzPts val="2000"/>
              <a:buFont typeface="Arial" panose="020B0604020202020204"/>
              <a:buChar char="■"/>
            </a:pPr>
            <a:r>
              <a:rPr lang="en-US" sz="2000">
                <a:solidFill>
                  <a:srgbClr val="555555"/>
                </a:solidFill>
                <a:highlight>
                  <a:srgbClr val="FFFFFF"/>
                </a:highlight>
                <a:latin typeface="Arial" panose="020B0604020202020204"/>
                <a:ea typeface="Arial" panose="020B0604020202020204"/>
                <a:cs typeface="Arial" panose="020B0604020202020204"/>
                <a:sym typeface="Arial" panose="020B0604020202020204"/>
              </a:rPr>
              <a:t>F1-Measure provides a way to combine both precision and recall into a single measure that captures both properties.</a:t>
            </a:r>
            <a:endParaRPr sz="2000">
              <a:solidFill>
                <a:srgbClr val="555555"/>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55600" algn="l" rtl="0">
              <a:lnSpc>
                <a:spcPct val="100000"/>
              </a:lnSpc>
              <a:spcBef>
                <a:spcPts val="0"/>
              </a:spcBef>
              <a:spcAft>
                <a:spcPts val="0"/>
              </a:spcAft>
              <a:buClr>
                <a:srgbClr val="555555"/>
              </a:buClr>
              <a:buSzPts val="2000"/>
              <a:buFont typeface="Arial" panose="020B0604020202020204"/>
              <a:buChar char="■"/>
            </a:pPr>
            <a:r>
              <a:rPr lang="en-US" sz="2000">
                <a:solidFill>
                  <a:srgbClr val="555555"/>
                </a:solidFill>
                <a:highlight>
                  <a:srgbClr val="FFFFFF"/>
                </a:highlight>
                <a:latin typeface="Arial" panose="020B0604020202020204"/>
                <a:ea typeface="Arial" panose="020B0604020202020204"/>
                <a:cs typeface="Arial" panose="020B0604020202020204"/>
                <a:sym typeface="Arial" panose="020B0604020202020204"/>
              </a:rPr>
              <a:t>We can have excellent precision with terrible recall, or alternately, terrible precision with excellent recall. </a:t>
            </a:r>
            <a:endParaRPr sz="2000">
              <a:solidFill>
                <a:srgbClr val="555555"/>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55600" algn="l" rtl="0">
              <a:lnSpc>
                <a:spcPct val="100000"/>
              </a:lnSpc>
              <a:spcBef>
                <a:spcPts val="0"/>
              </a:spcBef>
              <a:spcAft>
                <a:spcPts val="0"/>
              </a:spcAft>
              <a:buClr>
                <a:srgbClr val="555555"/>
              </a:buClr>
              <a:buSzPts val="2000"/>
              <a:buFont typeface="Arial" panose="020B0604020202020204"/>
              <a:buChar char="■"/>
            </a:pPr>
            <a:r>
              <a:rPr lang="en-US" sz="2000">
                <a:solidFill>
                  <a:srgbClr val="555555"/>
                </a:solidFill>
                <a:highlight>
                  <a:srgbClr val="FFFFFF"/>
                </a:highlight>
                <a:latin typeface="Arial" panose="020B0604020202020204"/>
                <a:ea typeface="Arial" panose="020B0604020202020204"/>
                <a:cs typeface="Arial" panose="020B0604020202020204"/>
                <a:sym typeface="Arial" panose="020B0604020202020204"/>
              </a:rPr>
              <a:t>F1-measure provides a way to express both concerns with a single score </a:t>
            </a:r>
            <a:r>
              <a:rPr lang="en-US" sz="2000">
                <a:solidFill>
                  <a:srgbClr val="555555"/>
                </a:solidFill>
                <a:highlight>
                  <a:schemeClr val="lt1"/>
                </a:highlight>
                <a:latin typeface="Arial" panose="020B0604020202020204"/>
                <a:ea typeface="Arial" panose="020B0604020202020204"/>
                <a:cs typeface="Arial" panose="020B0604020202020204"/>
                <a:sym typeface="Arial" panose="020B0604020202020204"/>
              </a:rPr>
              <a:t>which </a:t>
            </a:r>
            <a:r>
              <a:rPr lang="en-US" sz="2000" b="1">
                <a:solidFill>
                  <a:srgbClr val="555555"/>
                </a:solidFill>
                <a:highlight>
                  <a:schemeClr val="lt1"/>
                </a:highlight>
                <a:latin typeface="Arial" panose="020B0604020202020204"/>
                <a:ea typeface="Arial" panose="020B0604020202020204"/>
                <a:cs typeface="Arial" panose="020B0604020202020204"/>
                <a:sym typeface="Arial" panose="020B0604020202020204"/>
              </a:rPr>
              <a:t>weights precision and recall equally</a:t>
            </a:r>
            <a:r>
              <a:rPr lang="en-US" sz="2000">
                <a:solidFill>
                  <a:srgbClr val="555555"/>
                </a:solidFill>
                <a:highlight>
                  <a:srgbClr val="FFFFFF"/>
                </a:highlight>
                <a:latin typeface="Arial" panose="020B0604020202020204"/>
                <a:ea typeface="Arial" panose="020B0604020202020204"/>
                <a:cs typeface="Arial" panose="020B0604020202020204"/>
                <a:sym typeface="Arial" panose="020B0604020202020204"/>
              </a:rPr>
              <a:t>.</a:t>
            </a:r>
            <a:endParaRPr sz="2000">
              <a:solidFill>
                <a:srgbClr val="555555"/>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55600" algn="l" rtl="0">
              <a:lnSpc>
                <a:spcPct val="100000"/>
              </a:lnSpc>
              <a:spcBef>
                <a:spcPts val="0"/>
              </a:spcBef>
              <a:spcAft>
                <a:spcPts val="0"/>
              </a:spcAft>
              <a:buClr>
                <a:srgbClr val="555555"/>
              </a:buClr>
              <a:buSzPts val="2000"/>
              <a:buFont typeface="Arial" panose="020B0604020202020204"/>
              <a:buChar char="■"/>
            </a:pPr>
            <a:r>
              <a:rPr lang="en-US" sz="2000">
                <a:solidFill>
                  <a:srgbClr val="555555"/>
                </a:solidFill>
                <a:highlight>
                  <a:srgbClr val="FFFFFF"/>
                </a:highlight>
                <a:latin typeface="Arial" panose="020B0604020202020204"/>
                <a:ea typeface="Arial" panose="020B0604020202020204"/>
                <a:cs typeface="Arial" panose="020B0604020202020204"/>
                <a:sym typeface="Arial" panose="020B0604020202020204"/>
              </a:rPr>
              <a:t>Once precision and recall have been calculated for a binary or multiclass classification problem, the two scores can be combined into the calculation of the F-Measure.</a:t>
            </a:r>
            <a:endParaRPr sz="2000">
              <a:solidFill>
                <a:srgbClr val="555555"/>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0" algn="l" rtl="0">
              <a:lnSpc>
                <a:spcPct val="100000"/>
              </a:lnSpc>
              <a:spcBef>
                <a:spcPts val="1400"/>
              </a:spcBef>
              <a:spcAft>
                <a:spcPts val="0"/>
              </a:spcAft>
              <a:buNone/>
            </a:pPr>
            <a:r>
              <a:rPr lang="en-US" sz="2000" b="1">
                <a:solidFill>
                  <a:srgbClr val="555555"/>
                </a:solidFill>
                <a:highlight>
                  <a:srgbClr val="FFFFFF"/>
                </a:highlight>
                <a:latin typeface="Arial" panose="020B0604020202020204"/>
                <a:ea typeface="Arial" panose="020B0604020202020204"/>
                <a:cs typeface="Arial" panose="020B0604020202020204"/>
                <a:sym typeface="Arial" panose="020B0604020202020204"/>
              </a:rPr>
              <a:t>F1-Score = (2 * Precision * Recall) / (Precision + Recall)</a:t>
            </a:r>
            <a:endParaRPr sz="2000" b="1">
              <a:solidFill>
                <a:srgbClr val="555555"/>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55600" algn="l" rtl="0">
              <a:lnSpc>
                <a:spcPct val="100000"/>
              </a:lnSpc>
              <a:spcBef>
                <a:spcPts val="2200"/>
              </a:spcBef>
              <a:spcAft>
                <a:spcPts val="0"/>
              </a:spcAft>
              <a:buClr>
                <a:srgbClr val="555555"/>
              </a:buClr>
              <a:buSzPts val="2000"/>
              <a:buFont typeface="Arial" panose="020B0604020202020204"/>
              <a:buChar char="■"/>
            </a:pPr>
            <a:r>
              <a:rPr lang="en-US" sz="2000">
                <a:solidFill>
                  <a:srgbClr val="555555"/>
                </a:solidFill>
                <a:highlight>
                  <a:srgbClr val="FFFFFF"/>
                </a:highlight>
                <a:latin typeface="Arial" panose="020B0604020202020204"/>
                <a:ea typeface="Arial" panose="020B0604020202020204"/>
                <a:cs typeface="Arial" panose="020B0604020202020204"/>
                <a:sym typeface="Arial" panose="020B0604020202020204"/>
              </a:rPr>
              <a:t>The F1-score is the variant most often used when learning from imbalanced data.</a:t>
            </a:r>
            <a:endParaRPr sz="2000"/>
          </a:p>
        </p:txBody>
      </p:sp>
      <p:sp>
        <p:nvSpPr>
          <p:cNvPr id="964" name="Google Shape;964;g1f6ccf20fb6_0_3"/>
          <p:cNvSpPr txBox="1"/>
          <p:nvPr>
            <p:ph type="sldNum" idx="12"/>
          </p:nvPr>
        </p:nvSpPr>
        <p:spPr>
          <a:xfrm>
            <a:off x="7239000" y="6477000"/>
            <a:ext cx="1905000" cy="381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Tahoma" panose="020B0604030504040204"/>
              <a:buNone/>
            </a:pPr>
            <a:fld id="{00000000-1234-1234-1234-123412341234}" type="slidenum">
              <a:rPr lang="en-US"/>
            </a:fld>
            <a:endParaRPr lang="en-US"/>
          </a:p>
        </p:txBody>
      </p:sp>
    </p:spTree>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9175</Words>
  <Application>WPS Presentation</Application>
  <PresentationFormat/>
  <Paragraphs>254</Paragraphs>
  <Slides>16</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16</vt:i4>
      </vt:variant>
    </vt:vector>
  </HeadingPairs>
  <TitlesOfParts>
    <vt:vector size="33" baseType="lpstr">
      <vt:lpstr>Arial</vt:lpstr>
      <vt:lpstr>SimSun</vt:lpstr>
      <vt:lpstr>Wingdings</vt:lpstr>
      <vt:lpstr>Arial</vt:lpstr>
      <vt:lpstr>Tahoma</vt:lpstr>
      <vt:lpstr>Noto Sans Symbols</vt:lpstr>
      <vt:lpstr>Segoe Print</vt:lpstr>
      <vt:lpstr>Times New Roman</vt:lpstr>
      <vt:lpstr>Microsoft YaHei</vt:lpstr>
      <vt:lpstr>Arial Unicode MS</vt:lpstr>
      <vt:lpstr>Times</vt:lpstr>
      <vt:lpstr>Nunito</vt:lpstr>
      <vt:lpstr>Roboto</vt:lpstr>
      <vt:lpstr>Times New Roman</vt:lpstr>
      <vt:lpstr>Gill Sans</vt:lpstr>
      <vt:lpstr>Georgia</vt:lpstr>
      <vt:lpstr>Blends</vt:lpstr>
      <vt:lpstr>Metrics for Evaluating Classifier Performance</vt:lpstr>
      <vt:lpstr>The Classifier Evaluation Measures</vt:lpstr>
      <vt:lpstr>Metrics for Evaluating Classifier Performance</vt:lpstr>
      <vt:lpstr>Metrics for Evaluating Classifier Performance</vt:lpstr>
      <vt:lpstr>Class Imbalance Problem</vt:lpstr>
      <vt:lpstr>Class Imbalance Problem</vt:lpstr>
      <vt:lpstr>Alternative Accuracy Measures: Sensitivity and Specificity</vt:lpstr>
      <vt:lpstr>Precision and Recall</vt:lpstr>
      <vt:lpstr>F1- Score</vt:lpstr>
      <vt:lpstr>Precision and Recall</vt:lpstr>
      <vt:lpstr>Metrics for Evaluating Classifier Performance</vt:lpstr>
      <vt:lpstr>Other classifier evaluation aspects</vt:lpstr>
      <vt:lpstr>PowerPoint 演示文稿</vt:lpstr>
      <vt:lpstr>PowerPoint 演示文稿</vt:lpstr>
      <vt:lpstr>PowerPoint 演示文稿</vt:lpstr>
      <vt:lpstr>Predictor Error Measures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Metrics for Evaluating Classifier Performance</dc:title>
  <dc:creator>Jiawei Han</dc:creator>
  <cp:lastModifiedBy>INFT505-17</cp:lastModifiedBy>
  <cp:revision>1</cp:revision>
  <dcterms:created xsi:type="dcterms:W3CDTF">2024-02-22T08:53:52Z</dcterms:created>
  <dcterms:modified xsi:type="dcterms:W3CDTF">2024-02-22T08:53:52Z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C6427366678C47C7971BD76B4935DD15_12</vt:lpwstr>
  </property>
  <property fmtid="{D5CDD505-2E9C-101B-9397-08002B2CF9AE}" pid="3" name="KSOProductBuildVer">
    <vt:lpwstr>1033-12.2.0.13431</vt:lpwstr>
  </property>
</Properties>
</file>