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U4NosZOz4ZqzkTrDcnNfT43da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2b0db96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2b0db9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echtarget.com/searchenterpriseai/definition/AI-Artificial-Intelligence" TargetMode="External"/><Relationship Id="rId4" Type="http://schemas.openxmlformats.org/officeDocument/2006/relationships/hyperlink" Target="https://www.techtarget.com/searchenterpriseai/definition/expert-system" TargetMode="External"/><Relationship Id="rId5" Type="http://schemas.openxmlformats.org/officeDocument/2006/relationships/hyperlink" Target="https://www.techtarget.com/searchenterpriseai/definition/neural-network" TargetMode="External"/><Relationship Id="rId6" Type="http://schemas.openxmlformats.org/officeDocument/2006/relationships/hyperlink" Target="https://www.techtarget.com/searchenterpriseai/definition/natural-language-processing-NLP" TargetMode="External"/><Relationship Id="rId7" Type="http://schemas.openxmlformats.org/officeDocument/2006/relationships/hyperlink" Target="https://www.techtarget.com/whatis/definition/object-recogni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118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Module 2</a:t>
            </a:r>
            <a:endParaRPr b="1" sz="36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860766"/>
            <a:ext cx="9144000" cy="224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Cognitive Computing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Cognitive Computing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Def:- Cognitive computing is a technology approach that enables humans to collaborate with machines.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cognitive system uses the data to train, test, or score a hypothesis.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Cognitive computing is the use of computerized models to simulate the human thought process in complex situations where the answers might be ambiguous and uncertain.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Cognitive Computing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cognitive computing, we are bringing together two disciplines: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rPr lang="en-US">
                <a:solidFill>
                  <a:schemeClr val="accent6"/>
                </a:solidFill>
              </a:rPr>
              <a:t>Cognitive Computing  = Cognitive Science + Computer Science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■ Cognitive science—The science of the mind.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■ Computer science—The scientific and practical approach to computation and its applications. It is the systematic technique for translating this theory into practice.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b0db960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f2b0db960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are the basic Principles of Science of Mind?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Principles of Science of Mind articulate the basic ideas of the theory and philosophy of the Science of Mind. The Principles help us understand the Nature of Reality – </a:t>
            </a:r>
            <a:r>
              <a:rPr lang="en-US" sz="2400">
                <a:solidFill>
                  <a:srgbClr val="040C28"/>
                </a:solidFill>
                <a:highlight>
                  <a:srgbClr val="D3E3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Infinite Presence and the Universal Law, the nature of creation and our place in it, and who we are in the scheme of things</a:t>
            </a:r>
            <a:r>
              <a:rPr lang="en-US" sz="2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Cognitive Computing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Cognitive computing is an attempt to have computers mimic the way the human brain works. To accomplish this, cognitive computing uses artificial intelligence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AI</a:t>
            </a:r>
            <a:r>
              <a:rPr lang="en-US"/>
              <a:t>) and other underlying technologies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Expert systems</a:t>
            </a:r>
            <a:r>
              <a:rPr lang="en-US" u="sng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Neural networks</a:t>
            </a:r>
            <a:r>
              <a:rPr lang="en-US" u="sng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Machine learning.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Deep learning.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Natural language processing (</a:t>
            </a:r>
            <a:r>
              <a:rPr lang="en-US" u="sng">
                <a:solidFill>
                  <a:schemeClr val="hlink"/>
                </a:solidFill>
                <a:hlinkClick r:id="rId6"/>
              </a:rPr>
              <a:t>NLP</a:t>
            </a:r>
            <a:r>
              <a:rPr lang="en-US"/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Speech recognition.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Object recognition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Robotics.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Cognitive Computing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cognitive computing systems must have the following attributes: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1&gt; adaptive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2&gt; interactive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3&gt; iterative and stateful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4&gt; contextual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Cognitive Computing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cognitive system has three fundamental principles as described below: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</a:t>
            </a:r>
            <a:r>
              <a:rPr lang="en-US">
                <a:solidFill>
                  <a:schemeClr val="accent6"/>
                </a:solidFill>
              </a:rPr>
              <a:t>&gt; Learn:- </a:t>
            </a:r>
            <a:r>
              <a:rPr lang="en-US"/>
              <a:t>The system leverages data to make inferences about a domain, a topic, a person, or an issue based on training and observations from all varieties, volumes, and velocity of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2&gt; </a:t>
            </a:r>
            <a:r>
              <a:rPr lang="en-US">
                <a:solidFill>
                  <a:schemeClr val="accent6"/>
                </a:solidFill>
              </a:rPr>
              <a:t>Model :- </a:t>
            </a:r>
            <a:r>
              <a:rPr lang="en-US"/>
              <a:t>To learn, the system needs to create a model or representation of a domain (which includes internal and potentially external data) and assumptions that dictate what learning algorithms are used.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3&gt; </a:t>
            </a:r>
            <a:r>
              <a:rPr lang="en-US">
                <a:solidFill>
                  <a:schemeClr val="accent6"/>
                </a:solidFill>
              </a:rPr>
              <a:t>Generate Hypothesis:- </a:t>
            </a:r>
            <a:r>
              <a:rPr lang="en-US"/>
              <a:t>A cognitive system assumes that there is not a single correct answer. The most appropriate answer is based on the data itself.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Cognitive Computing Vs AI</a:t>
            </a:r>
            <a:endParaRPr/>
          </a:p>
        </p:txBody>
      </p:sp>
      <p:pic>
        <p:nvPicPr>
          <p:cNvPr descr="Cognitive computing and AI comparison chart." id="127" name="Google Shape;1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166" y="1802674"/>
            <a:ext cx="9864634" cy="487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2023-07-04T11:20:33Z</dcterms:created>
  <dc:creator>Admin1</dc:creator>
</cp:coreProperties>
</file>