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q8l63kvCjo7VQWiMo+rjqofS9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3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31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2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8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9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9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8DC"/>
            </a:gs>
            <a:gs pos="100000">
              <a:srgbClr val="D4C7B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EBDDC3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295402" y="1"/>
            <a:ext cx="9601196" cy="60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                     MODULE1 ..PART2..IRS</a:t>
            </a:r>
            <a:endParaRPr/>
          </a:p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523875" y="457201"/>
            <a:ext cx="11444007" cy="5544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Information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1)Covered till data…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1.1)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Analog information system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……many levels, less availability 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1.2)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Digital information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…..only two levels to represent information, more availability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1.3)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Digital information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….use is more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1.4)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Storage facilities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…on campus(harddisk) to storage solutions(RAID)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1.5)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users requirement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…data back in same…..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information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system 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5)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for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b="0" i="0" sz="2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5.2)Computer software….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system software 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…operating system…it manages hardware, program files, data and other computer resources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Applications software’s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processing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Databases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storage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GUI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interfaces ( designed from user interface design angle)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/>
              <a:t>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for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b="0" i="0" sz="2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5.3)Communication…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a) Communication is to connect the end devices via networks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b) Networking( bridges, repeaters, hubs ,switches) and internetworking devices(routers, gateways)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c) Data encoders and decoder…. security view point  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d) Multiplexers and demultiplexers…..optimization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e) Data converters…….format changing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f) Communication channels…wired, wireless, shared, secured etc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for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5.4) Databases and data warehouses…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a) Structured and unstructured information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b) Place for data storage…place provisioning (in house and outhouse) storage place management (monitoring, reporting, implementation [provisioning or deprovisioning]))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5.5) Human resources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Technical personnel include development and operations managers, business analysts, systems analysts and designers, database administrators, programmers, computer security specialists, and computer operators.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 addition, all workers in an organization must be trained to utilize the capabilities of information systems as fully as possible.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6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5) components for  information systems…cont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5.6) procedures…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Procedures are the policies that govern the operation of an information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Procedures for using, operating, and maintaining an information system are part of its documentation. eg procedures need to be established to run a payroll program, including when to run it, who is authorized to run it, and who has access to the output.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In the autonomous computing initiative, data centers are increasingly run automatically, with the procedures embedded in the software that controls those centers.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Procedures related to various operations to be performed as searching, indexing, ranking, backup, read and write operations and so 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49217" y="-83126"/>
            <a:ext cx="9605635" cy="53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20072" y="591127"/>
            <a:ext cx="6631709" cy="5264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6)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Types of  information systems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reflects the hierarchy of the organizations related to information systems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6.1)Worker level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transaction processing system: number of transactions in a sequence represents the entire operation. These transactions will be performed by specialized people of that 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6.2)Middle managers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Management information system: for coordination, control, analysis, visualization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782" y="452392"/>
            <a:ext cx="5320145" cy="500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626714" y="5991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6)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Types of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6.3) </a:t>
            </a:r>
            <a:r>
              <a:rPr b="0"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managers</a:t>
            </a: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support system: business or organizational level decision, operations and planning level decision of the organization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6.4)</a:t>
            </a:r>
            <a:r>
              <a:rPr b="0"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Executives</a:t>
            </a: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executive information systems:it gives management support by planning, and organizing to the managers at the organizational levels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7)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other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7.1)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 artificial intelligence (AI) based systems, machine learning (ML) based systems, deep learning (DL) based systems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626714" y="5991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7)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other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7.2)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computing platform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an environment in which a piece of software will be executed. It will have the hardware, memory, web browser, interface, required  tools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7.3)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warehouse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data storage, retrieval., security, data analysis, data reporting…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7.4)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enterprise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made to satisfy the need of the organization or set of organizations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enterprise resource planning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planning and making of process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626714" y="5991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7)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other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7.6)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expert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problem solving for a required task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7.7)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geographical information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database of geographical data, software tools to select and represent the required data as per the query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7.8)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information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information collecting and decision making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7.9)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management information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decisions related to management activities as per the organization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7.10)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multimedia information system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storing, editing, adding, creating, creating hyperlink and working with multimedia elements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626714" y="5991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7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information systems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7.11)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process control system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instrumentation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7.12)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social information system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7.13) 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search engine system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software designed to do web search activities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7.14) 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office automation system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626714" y="5991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66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2) Motivation for making an information retrieval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2.1)</a:t>
            </a:r>
            <a:r>
              <a:rPr i="1" lang="en-US" sz="7400">
                <a:latin typeface="Times New Roman"/>
                <a:ea typeface="Times New Roman"/>
                <a:cs typeface="Times New Roman"/>
                <a:sym typeface="Times New Roman"/>
              </a:rPr>
              <a:t>Analog to digital</a:t>
            </a: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…many levels to only two levels (1 &amp; 0)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2.2)</a:t>
            </a:r>
            <a:r>
              <a:rPr i="1" lang="en-US" sz="7400">
                <a:latin typeface="Times New Roman"/>
                <a:ea typeface="Times New Roman"/>
                <a:cs typeface="Times New Roman"/>
                <a:sym typeface="Times New Roman"/>
              </a:rPr>
              <a:t>Data to information</a:t>
            </a: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a) Digital data stored….available to user in user required readable form 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7400">
                <a:latin typeface="Times New Roman"/>
                <a:ea typeface="Times New Roman"/>
                <a:cs typeface="Times New Roman"/>
                <a:sym typeface="Times New Roman"/>
              </a:rPr>
              <a:t>2.3)Data retrieval</a:t>
            </a: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…Structured information 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a) query, Database languages, database operations..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b)All these present on the storage side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c) Query formation at user side in users language…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7400">
                <a:latin typeface="Times New Roman"/>
                <a:ea typeface="Times New Roman"/>
                <a:cs typeface="Times New Roman"/>
                <a:sym typeface="Times New Roman"/>
              </a:rPr>
              <a:t>d) Processed at database language level  in processing side</a:t>
            </a:r>
            <a:endParaRPr sz="7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73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2) Motivation for making an information retrieval system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2.4)</a:t>
            </a:r>
            <a:r>
              <a:rPr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Structured to unstructured</a:t>
            </a: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(only text)…</a:t>
            </a:r>
            <a:r>
              <a:rPr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information retrieval requirements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a) documents storage…..different storage types and storage levels available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b) indexed by keywords….generating pointers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c)user query for data…….query writing, query formation, query help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d) user query contents  keywords…..keyword identification and selection and ranking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e)search the documents based on keywords…..search methods, optimized search process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f) documents are selected…document extraction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g) ranked …..document rearranging and arrangement modification with query refining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h)presented to user or sent to client side for local storage or visualization of documents at user side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82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2) Motivation for making an information retrieval system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2.5)</a:t>
            </a:r>
            <a:r>
              <a:rPr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Structured to unstructured information </a:t>
            </a:r>
            <a:endParaRPr i="1"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a) (multimedia elements)… text, images, songs, sound files, videos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2.6) </a:t>
            </a:r>
            <a:r>
              <a:rPr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Multimedia systems</a:t>
            </a: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b) combination of structured and unstructured….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c) direct retrieval at user side…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d) online training module, interactive website etc.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2.7) </a:t>
            </a:r>
            <a:r>
              <a:rPr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Various multimedia operations</a:t>
            </a: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..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a) searching, querying, indexing, storage, hyperlinking, presentation, visualization, abstraction, and virtualization….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                                        3) information systems….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3.1)Information systems are </a:t>
            </a:r>
            <a:endParaRPr b="0" i="0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software </a:t>
            </a:r>
            <a:r>
              <a:rPr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</a:t>
            </a:r>
            <a:r>
              <a:rPr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hardware based systems </a:t>
            </a:r>
            <a:endParaRPr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0" lang="en-US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 support data-intensive applications.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3.2)information system requirements..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an </a:t>
            </a:r>
            <a:r>
              <a:rPr i="0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integrated</a:t>
            </a:r>
            <a:r>
              <a:rPr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set</a:t>
            </a: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components for </a:t>
            </a:r>
            <a:r>
              <a:rPr b="0" i="1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collecting, storing</a:t>
            </a: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</a:t>
            </a: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b="0" i="0" sz="2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for providing </a:t>
            </a:r>
            <a:r>
              <a:rPr b="0" i="1" lang="en-US" sz="2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b="0" i="1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knowledge</a:t>
            </a: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products</a:t>
            </a: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4) </a:t>
            </a:r>
            <a:r>
              <a:rPr i="1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information systems….</a:t>
            </a:r>
            <a:endParaRPr b="0" i="1" sz="2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4.1)Business firms and other organizations rely on information systems to carry out and manage their operations, interact with their customers and suppliers, and compete in the marketplace.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4) </a:t>
            </a:r>
            <a:r>
              <a:rPr i="1" lang="en-US" sz="4400">
                <a:latin typeface="Times New Roman"/>
                <a:ea typeface="Times New Roman"/>
                <a:cs typeface="Times New Roman"/>
                <a:sym typeface="Times New Roman"/>
              </a:rPr>
              <a:t>need for  information systems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4.2) Information systems are used to run inter-organizational supply chains and electronic markets. For instance, corporations use information systems to process financial accounts, to manage their human resources, and to reach their potential customers with online promotions.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4.3) Many major companies are built entirely around information systems. eg </a:t>
            </a:r>
            <a:r>
              <a:rPr b="0" i="1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eBay</a:t>
            </a: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largely auction marketplace; </a:t>
            </a:r>
            <a:r>
              <a:rPr b="0" i="1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Amazon</a:t>
            </a: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expanding electronic mall and provider of </a:t>
            </a:r>
            <a:r>
              <a:rPr b="0" i="0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cloud computing</a:t>
            </a:r>
            <a:r>
              <a:rPr b="0" i="0" lang="en-US" sz="4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services; </a:t>
            </a:r>
            <a:r>
              <a:rPr b="0" i="1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Alibaba, </a:t>
            </a: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business-to-business e-marketplace; and </a:t>
            </a:r>
            <a:r>
              <a:rPr b="0" i="1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 </a:t>
            </a:r>
            <a:r>
              <a:rPr b="0" i="0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search engine</a:t>
            </a:r>
            <a:r>
              <a:rPr b="0" i="0" lang="en-US" sz="4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4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492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400"/>
              <a:t>                   4) </a:t>
            </a:r>
            <a:r>
              <a:rPr i="1" lang="en-US" sz="4400">
                <a:latin typeface="Times New Roman"/>
                <a:ea typeface="Times New Roman"/>
                <a:cs typeface="Times New Roman"/>
                <a:sym typeface="Times New Roman"/>
              </a:rPr>
              <a:t>need for  information systems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b="0" i="0" sz="4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4.4) Governments </a:t>
            </a:r>
            <a:r>
              <a:rPr b="0" i="0" lang="en-US" sz="3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deploy</a:t>
            </a: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information systems to provide cost effective services  to citizens.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4.5) Digital goods—such as </a:t>
            </a:r>
            <a:r>
              <a:rPr b="0" i="0" lang="en-US" sz="3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electronic books</a:t>
            </a:r>
            <a:r>
              <a:rPr lang="en-US" sz="3800" u="none" strike="noStrike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available </a:t>
            </a:r>
            <a:endParaRPr b="0" i="0" sz="3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4.6) video products, and </a:t>
            </a:r>
            <a:r>
              <a:rPr b="0" i="0" lang="en-US" sz="3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—and online services, such as gaming and </a:t>
            </a:r>
            <a:r>
              <a:rPr b="0" i="0" lang="en-US" sz="3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social networking</a:t>
            </a: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are delivered with information systems.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3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4.7) Individuals rely on information systems, generally Internet-based, for conducting much of their personal lives: for socializing, study, shopping, banking, and entertainment.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01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  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for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5.1) Computer hardware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5.2) Computer software</a:t>
            </a:r>
            <a:endParaRPr b="0" i="0" sz="2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5.3)Communication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5.4) Databases and data warehouses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5.5) Human resources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5.6) Procedures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295402" y="0"/>
            <a:ext cx="9601196" cy="49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                     MODULE1 ..PART2..IRS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349623" y="497541"/>
            <a:ext cx="11403105" cy="550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400"/>
              <a:t>              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Components for  information systems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…cont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5.1)Computer hardware….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Individual level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…smart phones, laptops, machines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Large organization</a:t>
            </a: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…distributed computing, parallel computing, utility computing, grid computing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Sensors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collect informations,</a:t>
            </a: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servers 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processing, </a:t>
            </a:r>
            <a:r>
              <a:rPr i="1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solutions </a:t>
            </a:r>
            <a:r>
              <a:rPr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storage (not devices but storage systems capable of handling all required storage-related operations)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 sz="28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Basically it is the machinery and equipment’s like input output devices, processing devices, storage devices and communication devices.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111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2022-07-12T10:46:32Z</dcterms:created>
  <dc:creator>admin</dc:creator>
</cp:coreProperties>
</file>