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RdYaTxx5OZlpiYl8IBa8kBvcW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GillSans-bold.fntdata"/><Relationship Id="rId10" Type="http://schemas.openxmlformats.org/officeDocument/2006/relationships/slide" Target="slides/slide6.xml"/><Relationship Id="rId21" Type="http://schemas.openxmlformats.org/officeDocument/2006/relationships/font" Target="fonts/Gill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8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9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20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2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2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2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25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6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6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6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E8DC"/>
            </a:gs>
            <a:gs pos="100000">
              <a:srgbClr val="D4C7B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EBDDC3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7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7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01" name="Google Shape;101;p1"/>
          <p:cNvSpPr txBox="1"/>
          <p:nvPr>
            <p:ph idx="1" type="body"/>
          </p:nvPr>
        </p:nvSpPr>
        <p:spPr>
          <a:xfrm>
            <a:off x="523875" y="457201"/>
            <a:ext cx="10372723" cy="5544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                         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Information retrieval system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1)Covered till data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1.1)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motivation behind information systems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….analog to digital, structured to unstructured, text to multimedia</a:t>
            </a:r>
            <a:endParaRPr i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1.2)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need for information 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..information, business, supply Chain, market interoperability, various products and services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1.3)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components of information 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…hardware, software, communication, resources, policies and procedures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1.4)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types of information 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…hierarchical …workers, middle managers, senior managers, executives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1.5)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types of information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..other as per applications   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397164" y="424873"/>
            <a:ext cx="11462327" cy="565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4)Search engines….cont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information may be a mix of links to web pages, images, videos, infographics, articles, research papers, and other types of files.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Some search engines also mine data available in databases or open directories.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web directories,  are maintained only by human editors,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search engines  maintain real-time information by running an algorithm on a web crawler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Any internet-based content that can't be indexed and searched by a web search engine falls under the category of deep web.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397164" y="424873"/>
            <a:ext cx="11462327" cy="565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4)Search engines….Types of query’s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4.1)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Informational queries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– Queries that cover a broad topic for which there may be thousands of relevant results.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4.2)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Navigational queries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– Queries that seek a single website or web page of a single entity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4.3)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Transactional queries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– Queries that reflect the intent of the user to perform a particular action, like purchasing a car or downloading a screen saver.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4.4)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Connectivity queries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– Queries that report on the connectivity of the indexed web graph (e.g., Which links point to this URL?.         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397164" y="424873"/>
            <a:ext cx="11462327" cy="565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4)Search engines….working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363" y="1012701"/>
            <a:ext cx="9125527" cy="483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397164" y="424873"/>
            <a:ext cx="11462327" cy="565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4)Search engine….)processes followed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4.1.a)web crawling…    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 Web crawler, also called a spider, spiderbot is an Internet bot that systematically browses the World Wide Web.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An Internet bot, web robot, robot or simply bot, is a software application that runs automated tasks (scripts) over the Internet to emulate human activity on the Internet, such as messaging and so 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it is  operated by search engines for the purpose of Web indexing (web spidering)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397164" y="424873"/>
            <a:ext cx="11462327" cy="565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4)Search engine….4.1)processes followed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4.1.a)web crawling…  the process…cont</a:t>
            </a:r>
            <a:endParaRPr i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web search engine will release the spider which will go from site by site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Each site has a protocol called as robot exclusion protocol which communicate with the spider so as to inform which part of the page to visit in their site as per the query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results of search are sent back by the spider for indexing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4.1.b) indexing…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Search engine indexing is the collecting, parsing ( analyzing strings… </a:t>
            </a:r>
            <a:endParaRPr/>
          </a:p>
          <a:p>
            <a:pPr indent="-508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397164" y="424873"/>
            <a:ext cx="11462327" cy="565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4)Search engine….4.1)processes followed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4.1.b) indexing…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…symbols so as to get its meaning. The documents are then indexed so that they can be selected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4.1.c) searching…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Query sent by user, indexed documents selected, ranked as per nearest to search query . Sets are formed and most matched set is sent first </a:t>
            </a:r>
            <a:endParaRPr/>
          </a:p>
          <a:p>
            <a:pPr indent="-508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397164" y="424873"/>
            <a:ext cx="11462327" cy="565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</a:t>
            </a: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523875" y="457201"/>
            <a:ext cx="10372723" cy="5544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Information retrieval system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2) Information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retrieval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and data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retrieval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….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differences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2.1)IR, process of storage, retrieval and evaluation of information from document repositories. DR, based on the query, the data from database is retrieved by DBMS.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2.2) IR, getting information about the subject( content based). DR, based keywords in users query only data is retrieved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2.3) Small error are unnoticed in IR as it is content based, but error are noticeable is keyword is wrong 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304800" y="531092"/>
            <a:ext cx="11508509" cy="5544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                         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Information retrieval system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2) Information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retrieval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and data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retrieval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i="1" lang="en-US" sz="3000">
                <a:latin typeface="Times New Roman"/>
                <a:ea typeface="Times New Roman"/>
                <a:cs typeface="Times New Roman"/>
                <a:sym typeface="Times New Roman"/>
              </a:rPr>
              <a:t>differences..Cont.. 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2.4) DR is well structured were as IR can be unstructured also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2.5) DR semantically very clear were as IR, more pains have to be taken to make it semantically clear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2.6)DR gives clear idea of the database system and IR puts a abstraction layer for database system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2.7)DR, result matching is perfect, in IR result matching may not be perfect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2.8)DR is a deterministic model and IR is probabilistic model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142712" y="531092"/>
            <a:ext cx="10372723" cy="5544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3)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Information retrieval process…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291" y="1052944"/>
            <a:ext cx="11176000" cy="515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489527" y="531092"/>
            <a:ext cx="11379199" cy="5544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3) Information retrieval process…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3.1)Software architectural model of IR process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Part1: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storage and indexing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creation, i.e defining the text database. This is done by database manager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What is specified.. documents to be used, operations to be performed, text model i.e the text structure and what elements to be retrieved from it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Based on the operations , the text operations transforms the original document to a logical view of it.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397164" y="424873"/>
            <a:ext cx="11462327" cy="565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Information retrieval process…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Software architectural model of IR process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Part1: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storage and indexing…..cont</a:t>
            </a:r>
            <a:endParaRPr i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Then a index is assigned to this logical document by the database manager.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Part2: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retravel process…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user through user interface gives user needs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As per the need text operations are decided by parsing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text operations are then represent as query operation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397164" y="424873"/>
            <a:ext cx="11462327" cy="565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Information retrieval process…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Software architectural model of IR process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Part2: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retravel process…Cont</a:t>
            </a:r>
            <a:endParaRPr i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searching of the document is done by using indexing and the required document is retrieved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Part3: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query response to user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Before sending to the user the documents are ranked as per their relevance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the documents are then grouped as sets and the most relevant set is sent first to the user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397164" y="424873"/>
            <a:ext cx="11462327" cy="565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3) Information retrieval process…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Software architectural model of IR process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Part3: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query response to user…cont</a:t>
            </a:r>
            <a:endParaRPr i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user if not satisfied initiates a feedback which is then send for searching of the relevant documents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4)Search engines….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 search engine is a software system designed to carry out web searches.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web search sends  web search query which the  user enters into a web search engine to satisfy their information needs. </a:t>
            </a:r>
            <a:endParaRPr/>
          </a:p>
          <a:p>
            <a:pPr indent="-508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397164" y="424873"/>
            <a:ext cx="11462327" cy="565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4)Search engines….cont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Web search queries are distinctive in that they are often plain text and Boolean search directives are rarely used.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They vary greatly from standard query languages, which are governed by strict syntax rules as command languages with keyword or positional parameters.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They search the World Wide Web in a systematic way for particular information specified in a textual web search query.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The search results are generally presented in a line of results, often referred to as search engine results pages (SERPs).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2022-07-12T10:46:32Z</dcterms:created>
  <dc:creator>admin</dc:creator>
</cp:coreProperties>
</file>