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kmZ2YPbwI1gIzUihMwJqDtf0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4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6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1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2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2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E8DC"/>
            </a:gs>
            <a:gs pos="100000">
              <a:srgbClr val="D4C7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EBDDC3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3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</a:t>
            </a:r>
            <a:r>
              <a:rPr i="1" lang="en-US" sz="11200"/>
              <a:t>1)</a:t>
            </a: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Query…..to a person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1.1)To ask questions  with a desire for authoritative information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1.2)To ask questions about especially in order to resolve a doubt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2)Query …to a system…for structured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2.1)A query is a request for data or information from a database table or combination of tables.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2.2)This data may be generated as results returned by Structured Query Language (SQL) or as pictorials, graphs or complex results, e.g., trend analyses from data-mining tools.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2.3)One of several different query languages may be used to perform a range….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IRS…types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Context query</a:t>
            </a: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Proximity…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Query has set of single words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These words have some proximity with each other and as per the proximity the documents are selected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For every query, a query tree is drawn.this give the proximity of each word with each other as     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47331" y="1864194"/>
            <a:ext cx="4645152" cy="359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RAM and ROM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RAM or RAM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  <p:sp>
        <p:nvSpPr>
          <p:cNvPr id="162" name="Google Shape;162;p11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query tree suggest that select only those documents which has both the key words RAM and ROM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Here AND acts as connector and Or acts as selector</a:t>
            </a:r>
            <a:endParaRPr sz="2800"/>
          </a:p>
        </p:txBody>
      </p:sp>
      <p:sp>
        <p:nvSpPr>
          <p:cNvPr id="163" name="Google Shape;163;p11"/>
          <p:cNvSpPr/>
          <p:nvPr/>
        </p:nvSpPr>
        <p:spPr>
          <a:xfrm>
            <a:off x="3079376" y="2124635"/>
            <a:ext cx="914400" cy="49754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1447331" y="3133165"/>
            <a:ext cx="1309316" cy="56477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RAM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3993776" y="3092824"/>
            <a:ext cx="1210236" cy="588657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ROM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3993776" y="2622176"/>
            <a:ext cx="484095" cy="5109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11"/>
          <p:cNvCxnSpPr/>
          <p:nvPr/>
        </p:nvCxnSpPr>
        <p:spPr>
          <a:xfrm flipH="1">
            <a:off x="2478506" y="2622176"/>
            <a:ext cx="599429" cy="4706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..PART3..IRS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397164" y="424873"/>
            <a:ext cx="11462327" cy="56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2)Query …to a system…for structured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2.3) …..of simple to complex database queries. SQL,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2.4) this is all managed by the database administrators (DBAs) in the DBMS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3) Query….to a system..for unstructured data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3.1)Unstructured data ….Text, documents, images, sound files, videos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3,2) now the query has to be formed in minimum words which can be recognized globally by the  information system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3.3)For this two things are required…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Syntax…..proper text representation and sementics…meaning or context of the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4.1)Information system….in form of documents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4.2)How the documents will be searched…will the query read the document, then understand the meaning(sementics) and do matching of words (syntax).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4.3)This will take long time…solution …indexing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4.4)Meaning of the document or context of the documents is done in form of a few text words of documents called as </a:t>
            </a: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indexing </a:t>
            </a: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(set of keywords</a:t>
            </a: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4.5)The more better the indexing the more efficient the retrieval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4.6) The query language is thus designed to work with the indexing contents of the documents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4.1)types of queries…keyword based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Query sent to IRS(I/P) and obtained as the retrieval unit(O/P)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The retrieval unit: the basic element which can  be retrieved as an answer to a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– A set of such basic elements with ranking information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• The retrieval unit can be a file, a doc, a Web  page, a paragraph, a passage, or some other  structural units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Simply referred as “docs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Keywords….Those words can be used for retrieval by a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– A small set of words extracted from the docs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• Preprocessing is needed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• Characteristics of keyword-based queries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– A query composed of keywords and the docs  containing such keywords are searching for Intuitive, easy to express, and allowing for fast ranking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A query can be a single keyword or more complex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combination of operation involving several keyword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IRS…types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Single word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The models dealing with such type of queries give the user the document view such that it suites form single word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Single word= alphabets + separators. now the seperators are ignored for companion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Some characters connecting the letters are also kept as get-in,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The document is also represented is word set by the model and further divided into letters and separators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For ranking two factors are used…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IRS…types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Single word query…cont</a:t>
            </a:r>
            <a:endParaRPr i="1"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For ranking two factors are used…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: number of time the word occurs in the document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Inverse frequency</a:t>
            </a: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: number of documents having the word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Limitation…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A single word query cannot completely define the meaning of the query, thus the context of search may not be perfect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Specific character matching my not be possible as even though they are different…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IRS…types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Single word query……</a:t>
            </a: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Specific character matching my not be possible as even though they are different…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…..the difference doesn’t matter for context eg “ ” and ‘  ’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But as only comparison is present they may not match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Solution…..context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Context query…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Single word query replace with multiple word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295402" y="1"/>
            <a:ext cx="9601196" cy="85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 3 ..PART1..IRS</a:t>
            </a:r>
            <a:br>
              <a:rPr lang="en-US"/>
            </a:br>
            <a:r>
              <a:rPr lang="en-US"/>
              <a:t>             QUERY PROCESSING &amp; OPERATIONS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234076" y="856445"/>
            <a:ext cx="11809878" cy="54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-US"/>
              <a:t>  </a:t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4)Query language….in IRS…types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Context query…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Single word query replace with multiple word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Multiple word  is more context clear as compared to a single word when words make the meaning more clear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11200">
                <a:latin typeface="Times New Roman"/>
                <a:ea typeface="Times New Roman"/>
                <a:cs typeface="Times New Roman"/>
                <a:sym typeface="Times New Roman"/>
              </a:rPr>
              <a:t>Phrase type</a:t>
            </a: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A single sentence. i.e set of single words. Has phrase words which support the context of required key words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Phase(meaning enhancer)+ keywords( for search) eg strong binder, loose binder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2022-07-12T10:46:32Z</dcterms:created>
  <dc:creator>admin</dc:creator>
</cp:coreProperties>
</file>