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6858000" cx="9144000"/>
  <p:notesSz cx="9309100" cy="6954825"/>
  <p:embeddedFontLst>
    <p:embeddedFont>
      <p:font typeface="Carli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56" roundtripDataSignature="AMtx7mgSm6IkIvPJj0/8GrgI+NPSZgwV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A11F92-8A09-4B2D-877A-FEF0A6F982CF}">
  <a:tblStyle styleId="{E5A11F92-8A09-4B2D-877A-FEF0A6F982C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Carlito-bold.fntdata"/><Relationship Id="rId52" Type="http://schemas.openxmlformats.org/officeDocument/2006/relationships/font" Target="fonts/Carlito-regular.fntdata"/><Relationship Id="rId11" Type="http://schemas.openxmlformats.org/officeDocument/2006/relationships/slide" Target="slides/slide5.xml"/><Relationship Id="rId55" Type="http://schemas.openxmlformats.org/officeDocument/2006/relationships/font" Target="fonts/Carlito-boldItalic.fntdata"/><Relationship Id="rId10" Type="http://schemas.openxmlformats.org/officeDocument/2006/relationships/slide" Target="slides/slide4.xml"/><Relationship Id="rId54" Type="http://schemas.openxmlformats.org/officeDocument/2006/relationships/font" Target="fonts/Carl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033838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273675" y="0"/>
            <a:ext cx="4033838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605588"/>
            <a:ext cx="4033838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273675" y="6605588"/>
            <a:ext cx="4033838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 txBox="1"/>
          <p:nvPr>
            <p:ph idx="12" type="sldNum"/>
          </p:nvPr>
        </p:nvSpPr>
        <p:spPr>
          <a:xfrm>
            <a:off x="5273675" y="6605588"/>
            <a:ext cx="4033838" cy="349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4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6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2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2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4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5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7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7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9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9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0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0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1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2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3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3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4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4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5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5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30275" y="3346450"/>
            <a:ext cx="7448550" cy="27384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090863" y="869950"/>
            <a:ext cx="3127375" cy="2346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157861" y="101346"/>
            <a:ext cx="8828277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984250" y="1695450"/>
            <a:ext cx="794385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1" type="ftr"/>
          </p:nvPr>
        </p:nvSpPr>
        <p:spPr>
          <a:xfrm>
            <a:off x="1069644" y="6595729"/>
            <a:ext cx="509269" cy="271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7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>
            <a:off x="8886190" y="6662039"/>
            <a:ext cx="2044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8064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idx="11" type="ftr"/>
          </p:nvPr>
        </p:nvSpPr>
        <p:spPr>
          <a:xfrm>
            <a:off x="1069644" y="6595729"/>
            <a:ext cx="509269" cy="271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8"/>
          <p:cNvSpPr txBox="1"/>
          <p:nvPr>
            <p:ph idx="12" type="sldNum"/>
          </p:nvPr>
        </p:nvSpPr>
        <p:spPr>
          <a:xfrm>
            <a:off x="8886190" y="6662039"/>
            <a:ext cx="2044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8064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/>
          <p:nvPr>
            <p:ph type="title"/>
          </p:nvPr>
        </p:nvSpPr>
        <p:spPr>
          <a:xfrm>
            <a:off x="157861" y="101346"/>
            <a:ext cx="8828277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11" type="ftr"/>
          </p:nvPr>
        </p:nvSpPr>
        <p:spPr>
          <a:xfrm>
            <a:off x="1069644" y="6595729"/>
            <a:ext cx="509269" cy="271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9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9"/>
          <p:cNvSpPr txBox="1"/>
          <p:nvPr>
            <p:ph idx="12" type="sldNum"/>
          </p:nvPr>
        </p:nvSpPr>
        <p:spPr>
          <a:xfrm>
            <a:off x="8886190" y="6662039"/>
            <a:ext cx="2044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8064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0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0"/>
          <p:cNvSpPr txBox="1"/>
          <p:nvPr>
            <p:ph idx="11" type="ftr"/>
          </p:nvPr>
        </p:nvSpPr>
        <p:spPr>
          <a:xfrm>
            <a:off x="1069644" y="6595729"/>
            <a:ext cx="509269" cy="271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2" type="sldNum"/>
          </p:nvPr>
        </p:nvSpPr>
        <p:spPr>
          <a:xfrm>
            <a:off x="8886190" y="6662039"/>
            <a:ext cx="2044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8064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157861" y="101346"/>
            <a:ext cx="8828277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1" type="ftr"/>
          </p:nvPr>
        </p:nvSpPr>
        <p:spPr>
          <a:xfrm>
            <a:off x="1069644" y="6595729"/>
            <a:ext cx="509269" cy="271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2" type="sldNum"/>
          </p:nvPr>
        </p:nvSpPr>
        <p:spPr>
          <a:xfrm>
            <a:off x="8886190" y="6662039"/>
            <a:ext cx="2044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80645" marR="0" algn="l">
              <a:lnSpc>
                <a:spcPct val="100000"/>
              </a:lnSpc>
              <a:spcBef>
                <a:spcPts val="0"/>
              </a:spcBef>
              <a:buNone/>
              <a:defRPr b="0" i="0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8064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6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noFill/>
          <a:ln cap="flat" cmpd="sng" w="412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6"/>
          <p:cNvSpPr/>
          <p:nvPr/>
        </p:nvSpPr>
        <p:spPr>
          <a:xfrm>
            <a:off x="0" y="0"/>
            <a:ext cx="876300" cy="6857998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6"/>
          <p:cNvSpPr/>
          <p:nvPr/>
        </p:nvSpPr>
        <p:spPr>
          <a:xfrm>
            <a:off x="11113" y="5825070"/>
            <a:ext cx="793750" cy="96307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6"/>
          <p:cNvSpPr txBox="1"/>
          <p:nvPr>
            <p:ph type="title"/>
          </p:nvPr>
        </p:nvSpPr>
        <p:spPr>
          <a:xfrm>
            <a:off x="157861" y="101346"/>
            <a:ext cx="8828277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46"/>
          <p:cNvSpPr txBox="1"/>
          <p:nvPr>
            <p:ph idx="1" type="body"/>
          </p:nvPr>
        </p:nvSpPr>
        <p:spPr>
          <a:xfrm>
            <a:off x="984250" y="1695450"/>
            <a:ext cx="7943850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6"/>
          <p:cNvSpPr txBox="1"/>
          <p:nvPr>
            <p:ph idx="11" type="ftr"/>
          </p:nvPr>
        </p:nvSpPr>
        <p:spPr>
          <a:xfrm>
            <a:off x="1069644" y="6595729"/>
            <a:ext cx="509269" cy="271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6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6"/>
          <p:cNvSpPr txBox="1"/>
          <p:nvPr>
            <p:ph idx="12" type="sldNum"/>
          </p:nvPr>
        </p:nvSpPr>
        <p:spPr>
          <a:xfrm>
            <a:off x="8886190" y="6662039"/>
            <a:ext cx="20447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0645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80645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80645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80645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80645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80645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80645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80645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80645" marR="0" rtl="0" algn="l">
              <a:lnSpc>
                <a:spcPct val="100000"/>
              </a:lnSpc>
              <a:spcBef>
                <a:spcPts val="0"/>
              </a:spcBef>
              <a:buNone/>
              <a:defRPr b="0" i="0" sz="1050" u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8064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27.png"/><Relationship Id="rId13" Type="http://schemas.openxmlformats.org/officeDocument/2006/relationships/image" Target="../media/image3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5.jpg"/><Relationship Id="rId7" Type="http://schemas.openxmlformats.org/officeDocument/2006/relationships/image" Target="../media/image29.jpg"/><Relationship Id="rId8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22" Type="http://schemas.openxmlformats.org/officeDocument/2006/relationships/image" Target="../media/image52.png"/><Relationship Id="rId21" Type="http://schemas.openxmlformats.org/officeDocument/2006/relationships/image" Target="../media/image49.png"/><Relationship Id="rId24" Type="http://schemas.openxmlformats.org/officeDocument/2006/relationships/image" Target="../media/image69.png"/><Relationship Id="rId23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56.png"/><Relationship Id="rId9" Type="http://schemas.openxmlformats.org/officeDocument/2006/relationships/image" Target="../media/image37.png"/><Relationship Id="rId26" Type="http://schemas.openxmlformats.org/officeDocument/2006/relationships/image" Target="../media/image62.png"/><Relationship Id="rId25" Type="http://schemas.openxmlformats.org/officeDocument/2006/relationships/image" Target="../media/image67.png"/><Relationship Id="rId28" Type="http://schemas.openxmlformats.org/officeDocument/2006/relationships/image" Target="../media/image50.png"/><Relationship Id="rId27" Type="http://schemas.openxmlformats.org/officeDocument/2006/relationships/image" Target="../media/image57.png"/><Relationship Id="rId5" Type="http://schemas.openxmlformats.org/officeDocument/2006/relationships/image" Target="../media/image32.png"/><Relationship Id="rId6" Type="http://schemas.openxmlformats.org/officeDocument/2006/relationships/image" Target="../media/image39.png"/><Relationship Id="rId7" Type="http://schemas.openxmlformats.org/officeDocument/2006/relationships/image" Target="../media/image47.png"/><Relationship Id="rId8" Type="http://schemas.openxmlformats.org/officeDocument/2006/relationships/image" Target="../media/image35.png"/><Relationship Id="rId11" Type="http://schemas.openxmlformats.org/officeDocument/2006/relationships/image" Target="../media/image38.png"/><Relationship Id="rId10" Type="http://schemas.openxmlformats.org/officeDocument/2006/relationships/image" Target="../media/image45.png"/><Relationship Id="rId13" Type="http://schemas.openxmlformats.org/officeDocument/2006/relationships/image" Target="../media/image74.png"/><Relationship Id="rId12" Type="http://schemas.openxmlformats.org/officeDocument/2006/relationships/image" Target="../media/image40.png"/><Relationship Id="rId15" Type="http://schemas.openxmlformats.org/officeDocument/2006/relationships/image" Target="../media/image41.png"/><Relationship Id="rId14" Type="http://schemas.openxmlformats.org/officeDocument/2006/relationships/image" Target="../media/image48.png"/><Relationship Id="rId17" Type="http://schemas.openxmlformats.org/officeDocument/2006/relationships/image" Target="../media/image46.png"/><Relationship Id="rId16" Type="http://schemas.openxmlformats.org/officeDocument/2006/relationships/image" Target="../media/image44.png"/><Relationship Id="rId19" Type="http://schemas.openxmlformats.org/officeDocument/2006/relationships/image" Target="../media/image42.png"/><Relationship Id="rId18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4.png"/><Relationship Id="rId5" Type="http://schemas.openxmlformats.org/officeDocument/2006/relationships/image" Target="../media/image71.png"/><Relationship Id="rId6" Type="http://schemas.openxmlformats.org/officeDocument/2006/relationships/image" Target="../media/image58.png"/><Relationship Id="rId7" Type="http://schemas.openxmlformats.org/officeDocument/2006/relationships/image" Target="../media/image75.png"/><Relationship Id="rId8" Type="http://schemas.openxmlformats.org/officeDocument/2006/relationships/image" Target="../media/image70.png"/><Relationship Id="rId11" Type="http://schemas.openxmlformats.org/officeDocument/2006/relationships/image" Target="../media/image60.png"/><Relationship Id="rId10" Type="http://schemas.openxmlformats.org/officeDocument/2006/relationships/image" Target="../media/image72.png"/><Relationship Id="rId13" Type="http://schemas.openxmlformats.org/officeDocument/2006/relationships/image" Target="../media/image76.png"/><Relationship Id="rId12" Type="http://schemas.openxmlformats.org/officeDocument/2006/relationships/image" Target="../media/image59.png"/><Relationship Id="rId15" Type="http://schemas.openxmlformats.org/officeDocument/2006/relationships/image" Target="../media/image63.png"/><Relationship Id="rId14" Type="http://schemas.openxmlformats.org/officeDocument/2006/relationships/image" Target="../media/image6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title"/>
          </p:nvPr>
        </p:nvSpPr>
        <p:spPr>
          <a:xfrm>
            <a:off x="2097404" y="716026"/>
            <a:ext cx="586105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Infrastructure SECURITY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0" y="1498600"/>
            <a:ext cx="600710" cy="2630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5239" lvl="0" marL="375920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SE  C  U  R  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9116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8544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2362200" y="1498600"/>
            <a:ext cx="4762500" cy="397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213545" y="440975"/>
            <a:ext cx="8828277" cy="8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3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Technology “what we use to improve what we do”</a:t>
            </a:r>
            <a:endParaRPr/>
          </a:p>
        </p:txBody>
      </p:sp>
      <p:sp>
        <p:nvSpPr>
          <p:cNvPr id="161" name="Google Shape;161;p10"/>
          <p:cNvSpPr txBox="1"/>
          <p:nvPr/>
        </p:nvSpPr>
        <p:spPr>
          <a:xfrm>
            <a:off x="1600200" y="1760490"/>
            <a:ext cx="7315200" cy="3415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Network Infrastructure: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Cabling, Data/Voice Networks and equipment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5080" rtl="0" algn="l">
              <a:lnSpc>
                <a:spcPct val="96111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Telecommunications services (PABX), including VoIP  services , ISDN , Video Conferencing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279400" rtl="0" algn="l">
              <a:lnSpc>
                <a:spcPct val="128333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Server computers and associated storage devices  Operating software for server computers  Communications equipment and related hardware.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0" rtl="0" algn="l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Intranet and Internet connections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25069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VPNs and Virtual environments  Remote access services  Wireless connectivity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220472" y="1303147"/>
            <a:ext cx="220979" cy="326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9685" lvl="0" marL="12700" marR="508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E  C  H  N  O  L  O  G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0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30885" y="357386"/>
            <a:ext cx="8828277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31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 “what we use to improve what we do”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220472" y="1303147"/>
            <a:ext cx="220979" cy="3260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9685" lvl="0" marL="12700" marR="508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E  C  H  N  O  L  O  G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433915" y="1044225"/>
            <a:ext cx="7205980" cy="1407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Application software: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347980" rtl="0" algn="l">
              <a:lnSpc>
                <a:spcPct val="107857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Finance and assets systems, including Accounting packages,  Inventory management, HR systems, Assessment and reporting  systems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5080" rtl="0" algn="l">
              <a:lnSpc>
                <a:spcPct val="107857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Software as a service (Sass) - instead of software as a packaged or  custom-made product</a:t>
            </a:r>
            <a:r>
              <a:rPr b="1" lang="en-US" sz="12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. Etc..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353588" y="3043380"/>
            <a:ext cx="7366634" cy="1536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Physical Security components: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CCTV Cameras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Clock in systems / Biometrics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5080" rtl="0" algn="l">
              <a:lnSpc>
                <a:spcPct val="107857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Environmental management Systems: Humidity Control, Ventilation ,  Air Conditioning, Fire Control systems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037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Electricity / Power backup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339733" y="5008383"/>
            <a:ext cx="5741035" cy="1343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Access devices: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9105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Desktop computers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9105" marR="1320165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Laptops, ultra-mobile laptops and PDAs  Thin client computing.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9105" marR="0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Digital cameras, Printers, Scanners, Photocopier etc.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838200" y="6578600"/>
            <a:ext cx="8305800" cy="279400"/>
          </a:xfrm>
          <a:custGeom>
            <a:rect b="b" l="l" r="r" t="t"/>
            <a:pathLst>
              <a:path extrusionOk="0" h="279400" w="8305800">
                <a:moveTo>
                  <a:pt x="8305800" y="0"/>
                </a:moveTo>
                <a:lnTo>
                  <a:pt x="0" y="0"/>
                </a:lnTo>
                <a:lnTo>
                  <a:pt x="0" y="279400"/>
                </a:lnTo>
                <a:lnTo>
                  <a:pt x="8305800" y="279400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11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/>
        </p:nvSpPr>
        <p:spPr>
          <a:xfrm>
            <a:off x="1374394" y="2094357"/>
            <a:ext cx="7291705" cy="2228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Protects Infrastructure from a range of threats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Ensures business continuity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Minimizes financial loss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Optimizes return on investments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AutoNum type="arabicPeriod"/>
            </a:pP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Increases business opportunities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108204" y="31496"/>
            <a:ext cx="600710" cy="580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45720" lvl="0" marL="38100" marR="337185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  R  M  A  T  I  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0165" marR="0" rtl="0" algn="just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5239" lvl="0" marL="375920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  C  U  R  I  T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1219200" y="5359400"/>
            <a:ext cx="7772400" cy="7521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-2722245" lvl="0" marL="3173730" marR="4451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Business survival depends on Infrastructure  security.</a:t>
            </a:r>
            <a:endParaRPr sz="2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12"/>
          <p:cNvSpPr txBox="1"/>
          <p:nvPr>
            <p:ph type="title"/>
          </p:nvPr>
        </p:nvSpPr>
        <p:spPr>
          <a:xfrm>
            <a:off x="2768725" y="666969"/>
            <a:ext cx="43954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Infrastructure SECURITY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12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/>
        </p:nvSpPr>
        <p:spPr>
          <a:xfrm>
            <a:off x="1450594" y="459486"/>
            <a:ext cx="67767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 27002:2005 defines Infrastructure Security as the  preservation of: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1755394" y="2135250"/>
            <a:ext cx="272034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	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Confidentiality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1786101" y="3341531"/>
            <a:ext cx="1828164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	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Integrity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1755394" y="4365688"/>
            <a:ext cx="217995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	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Availability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179323" y="80264"/>
            <a:ext cx="15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133604" y="354330"/>
            <a:ext cx="242570" cy="261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065" lvl="0" marL="12700" marR="508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 F  O  R  M  A  T  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476504" y="2622930"/>
            <a:ext cx="203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118871" y="2897251"/>
            <a:ext cx="589915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6390" lvl="0" marL="365125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R  I  B  U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782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3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2135250"/>
            <a:ext cx="3244795" cy="2696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1450594" y="459486"/>
            <a:ext cx="67767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 27002:2005 defines Infrastructure Security as the  preservation of: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1755394" y="2135250"/>
            <a:ext cx="272034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	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Confidentiality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4472940" y="1905000"/>
            <a:ext cx="4442460" cy="1320800"/>
          </a:xfrm>
          <a:custGeom>
            <a:rect b="b" l="l" r="r" t="t"/>
            <a:pathLst>
              <a:path extrusionOk="0" h="1320800" w="4442459">
                <a:moveTo>
                  <a:pt x="0" y="669925"/>
                </a:moveTo>
                <a:lnTo>
                  <a:pt x="784860" y="1100709"/>
                </a:lnTo>
                <a:lnTo>
                  <a:pt x="789332" y="1145061"/>
                </a:lnTo>
                <a:lnTo>
                  <a:pt x="802157" y="1186372"/>
                </a:lnTo>
                <a:lnTo>
                  <a:pt x="822451" y="1223757"/>
                </a:lnTo>
                <a:lnTo>
                  <a:pt x="849328" y="1256331"/>
                </a:lnTo>
                <a:lnTo>
                  <a:pt x="881902" y="1283208"/>
                </a:lnTo>
                <a:lnTo>
                  <a:pt x="919287" y="1303502"/>
                </a:lnTo>
                <a:lnTo>
                  <a:pt x="960598" y="1316327"/>
                </a:lnTo>
                <a:lnTo>
                  <a:pt x="1004951" y="1320800"/>
                </a:lnTo>
                <a:lnTo>
                  <a:pt x="4222369" y="1320800"/>
                </a:lnTo>
                <a:lnTo>
                  <a:pt x="4266721" y="1316327"/>
                </a:lnTo>
                <a:lnTo>
                  <a:pt x="4308032" y="1303502"/>
                </a:lnTo>
                <a:lnTo>
                  <a:pt x="4345417" y="1283208"/>
                </a:lnTo>
                <a:lnTo>
                  <a:pt x="4377991" y="1256331"/>
                </a:lnTo>
                <a:lnTo>
                  <a:pt x="4404868" y="1223757"/>
                </a:lnTo>
                <a:lnTo>
                  <a:pt x="4425162" y="1186372"/>
                </a:lnTo>
                <a:lnTo>
                  <a:pt x="4437987" y="1145061"/>
                </a:lnTo>
                <a:lnTo>
                  <a:pt x="4442460" y="1100709"/>
                </a:lnTo>
                <a:lnTo>
                  <a:pt x="4442460" y="770509"/>
                </a:lnTo>
                <a:lnTo>
                  <a:pt x="784860" y="770509"/>
                </a:lnTo>
                <a:lnTo>
                  <a:pt x="0" y="669925"/>
                </a:lnTo>
                <a:close/>
              </a:path>
              <a:path extrusionOk="0" h="1320800" w="4442459">
                <a:moveTo>
                  <a:pt x="4222369" y="0"/>
                </a:moveTo>
                <a:lnTo>
                  <a:pt x="1004951" y="0"/>
                </a:lnTo>
                <a:lnTo>
                  <a:pt x="960598" y="4472"/>
                </a:lnTo>
                <a:lnTo>
                  <a:pt x="919287" y="17297"/>
                </a:lnTo>
                <a:lnTo>
                  <a:pt x="881902" y="37591"/>
                </a:lnTo>
                <a:lnTo>
                  <a:pt x="849328" y="64468"/>
                </a:lnTo>
                <a:lnTo>
                  <a:pt x="822451" y="97042"/>
                </a:lnTo>
                <a:lnTo>
                  <a:pt x="802157" y="134427"/>
                </a:lnTo>
                <a:lnTo>
                  <a:pt x="789332" y="175738"/>
                </a:lnTo>
                <a:lnTo>
                  <a:pt x="784860" y="220090"/>
                </a:lnTo>
                <a:lnTo>
                  <a:pt x="784860" y="770509"/>
                </a:lnTo>
                <a:lnTo>
                  <a:pt x="4442460" y="770509"/>
                </a:lnTo>
                <a:lnTo>
                  <a:pt x="4442460" y="220090"/>
                </a:lnTo>
                <a:lnTo>
                  <a:pt x="4437987" y="175738"/>
                </a:lnTo>
                <a:lnTo>
                  <a:pt x="4425162" y="134427"/>
                </a:lnTo>
                <a:lnTo>
                  <a:pt x="4404868" y="97042"/>
                </a:lnTo>
                <a:lnTo>
                  <a:pt x="4377991" y="64468"/>
                </a:lnTo>
                <a:lnTo>
                  <a:pt x="4345417" y="37591"/>
                </a:lnTo>
                <a:lnTo>
                  <a:pt x="4308032" y="17297"/>
                </a:lnTo>
                <a:lnTo>
                  <a:pt x="4266721" y="4472"/>
                </a:lnTo>
                <a:lnTo>
                  <a:pt x="4222369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4"/>
          <p:cNvSpPr txBox="1"/>
          <p:nvPr/>
        </p:nvSpPr>
        <p:spPr>
          <a:xfrm>
            <a:off x="5401817" y="2001392"/>
            <a:ext cx="337121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Ensuring that Infrastructure is  accessible only to those  authorized to have access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179323" y="80264"/>
            <a:ext cx="15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133604" y="354330"/>
            <a:ext cx="242570" cy="261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065" lvl="0" marL="12700" marR="508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 F  O  R  M  A  T  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476504" y="2622930"/>
            <a:ext cx="203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118871" y="2897251"/>
            <a:ext cx="589915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6390" lvl="0" marL="365125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R  I  B  U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782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14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2451" y="3822954"/>
            <a:ext cx="2743438" cy="170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/>
        </p:nvSpPr>
        <p:spPr>
          <a:xfrm>
            <a:off x="1450594" y="459486"/>
            <a:ext cx="67767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 27002:2005 defines Infrastructure Security as the  preservation of: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1755394" y="2159721"/>
            <a:ext cx="1828164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	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Integrity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3585833" y="1679661"/>
            <a:ext cx="5284470" cy="1320800"/>
          </a:xfrm>
          <a:custGeom>
            <a:rect b="b" l="l" r="r" t="t"/>
            <a:pathLst>
              <a:path extrusionOk="0" h="1320800" w="5284470">
                <a:moveTo>
                  <a:pt x="5064124" y="0"/>
                </a:moveTo>
                <a:lnTo>
                  <a:pt x="1846706" y="0"/>
                </a:lnTo>
                <a:lnTo>
                  <a:pt x="1802354" y="4472"/>
                </a:lnTo>
                <a:lnTo>
                  <a:pt x="1761043" y="17297"/>
                </a:lnTo>
                <a:lnTo>
                  <a:pt x="1723658" y="37591"/>
                </a:lnTo>
                <a:lnTo>
                  <a:pt x="1691084" y="64468"/>
                </a:lnTo>
                <a:lnTo>
                  <a:pt x="1664207" y="97042"/>
                </a:lnTo>
                <a:lnTo>
                  <a:pt x="1643913" y="134427"/>
                </a:lnTo>
                <a:lnTo>
                  <a:pt x="1631088" y="175738"/>
                </a:lnTo>
                <a:lnTo>
                  <a:pt x="1626615" y="220091"/>
                </a:lnTo>
                <a:lnTo>
                  <a:pt x="1626615" y="770508"/>
                </a:lnTo>
                <a:lnTo>
                  <a:pt x="0" y="889762"/>
                </a:lnTo>
                <a:lnTo>
                  <a:pt x="1626615" y="1100708"/>
                </a:lnTo>
                <a:lnTo>
                  <a:pt x="1631088" y="1145061"/>
                </a:lnTo>
                <a:lnTo>
                  <a:pt x="1643913" y="1186372"/>
                </a:lnTo>
                <a:lnTo>
                  <a:pt x="1664207" y="1223757"/>
                </a:lnTo>
                <a:lnTo>
                  <a:pt x="1691084" y="1256331"/>
                </a:lnTo>
                <a:lnTo>
                  <a:pt x="1723658" y="1283208"/>
                </a:lnTo>
                <a:lnTo>
                  <a:pt x="1761043" y="1303502"/>
                </a:lnTo>
                <a:lnTo>
                  <a:pt x="1802354" y="1316327"/>
                </a:lnTo>
                <a:lnTo>
                  <a:pt x="1846706" y="1320800"/>
                </a:lnTo>
                <a:lnTo>
                  <a:pt x="5064124" y="1320800"/>
                </a:lnTo>
                <a:lnTo>
                  <a:pt x="5108477" y="1316327"/>
                </a:lnTo>
                <a:lnTo>
                  <a:pt x="5149788" y="1303502"/>
                </a:lnTo>
                <a:lnTo>
                  <a:pt x="5187173" y="1283208"/>
                </a:lnTo>
                <a:lnTo>
                  <a:pt x="5219747" y="1256331"/>
                </a:lnTo>
                <a:lnTo>
                  <a:pt x="5246624" y="1223757"/>
                </a:lnTo>
                <a:lnTo>
                  <a:pt x="5266918" y="1186372"/>
                </a:lnTo>
                <a:lnTo>
                  <a:pt x="5279743" y="1145061"/>
                </a:lnTo>
                <a:lnTo>
                  <a:pt x="5284216" y="1100708"/>
                </a:lnTo>
                <a:lnTo>
                  <a:pt x="5284216" y="220091"/>
                </a:lnTo>
                <a:lnTo>
                  <a:pt x="5279743" y="175738"/>
                </a:lnTo>
                <a:lnTo>
                  <a:pt x="5266918" y="134427"/>
                </a:lnTo>
                <a:lnTo>
                  <a:pt x="5246624" y="97042"/>
                </a:lnTo>
                <a:lnTo>
                  <a:pt x="5219747" y="64468"/>
                </a:lnTo>
                <a:lnTo>
                  <a:pt x="5187173" y="37591"/>
                </a:lnTo>
                <a:lnTo>
                  <a:pt x="5149788" y="17297"/>
                </a:lnTo>
                <a:lnTo>
                  <a:pt x="5108477" y="4472"/>
                </a:lnTo>
                <a:lnTo>
                  <a:pt x="5064124" y="0"/>
                </a:lnTo>
                <a:close/>
              </a:path>
            </a:pathLst>
          </a:custGeom>
          <a:solidFill>
            <a:srgbClr val="8000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5334000" y="1927017"/>
            <a:ext cx="3373120" cy="711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Safeguarding the accuracy and  completeness of Infrastructure  and processing methods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15"/>
          <p:cNvSpPr txBox="1"/>
          <p:nvPr/>
        </p:nvSpPr>
        <p:spPr>
          <a:xfrm>
            <a:off x="179323" y="80264"/>
            <a:ext cx="15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133604" y="354330"/>
            <a:ext cx="242570" cy="261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065" lvl="0" marL="12700" marR="508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 F  O  R  M  A  T  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476504" y="2622930"/>
            <a:ext cx="203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118871" y="2897251"/>
            <a:ext cx="589915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6390" lvl="0" marL="365125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R  I  B  U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782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15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3284325"/>
            <a:ext cx="2584928" cy="181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"/>
          <p:cNvSpPr txBox="1"/>
          <p:nvPr/>
        </p:nvSpPr>
        <p:spPr>
          <a:xfrm>
            <a:off x="1450594" y="459486"/>
            <a:ext cx="67767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 27002:2005 defines Infrastructure Security as the  preservation of: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1766693" y="2289684"/>
            <a:ext cx="217995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–	</a:t>
            </a:r>
            <a:r>
              <a:rPr b="1" lang="en-US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Availability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3917078" y="1796353"/>
            <a:ext cx="4842510" cy="1422400"/>
          </a:xfrm>
          <a:custGeom>
            <a:rect b="b" l="l" r="r" t="t"/>
            <a:pathLst>
              <a:path extrusionOk="0" h="1422400" w="4842509">
                <a:moveTo>
                  <a:pt x="4605401" y="0"/>
                </a:moveTo>
                <a:lnTo>
                  <a:pt x="1498219" y="0"/>
                </a:lnTo>
                <a:lnTo>
                  <a:pt x="1450437" y="4817"/>
                </a:lnTo>
                <a:lnTo>
                  <a:pt x="1405931" y="18635"/>
                </a:lnTo>
                <a:lnTo>
                  <a:pt x="1365655" y="40498"/>
                </a:lnTo>
                <a:lnTo>
                  <a:pt x="1330563" y="69453"/>
                </a:lnTo>
                <a:lnTo>
                  <a:pt x="1301608" y="104545"/>
                </a:lnTo>
                <a:lnTo>
                  <a:pt x="1279745" y="144821"/>
                </a:lnTo>
                <a:lnTo>
                  <a:pt x="1265927" y="189327"/>
                </a:lnTo>
                <a:lnTo>
                  <a:pt x="1261110" y="237109"/>
                </a:lnTo>
                <a:lnTo>
                  <a:pt x="1261110" y="829729"/>
                </a:lnTo>
                <a:lnTo>
                  <a:pt x="0" y="928636"/>
                </a:lnTo>
                <a:lnTo>
                  <a:pt x="1261110" y="1185329"/>
                </a:lnTo>
                <a:lnTo>
                  <a:pt x="1265927" y="1233105"/>
                </a:lnTo>
                <a:lnTo>
                  <a:pt x="1279745" y="1277605"/>
                </a:lnTo>
                <a:lnTo>
                  <a:pt x="1301608" y="1317874"/>
                </a:lnTo>
                <a:lnTo>
                  <a:pt x="1330563" y="1352961"/>
                </a:lnTo>
                <a:lnTo>
                  <a:pt x="1365655" y="1381910"/>
                </a:lnTo>
                <a:lnTo>
                  <a:pt x="1405931" y="1403768"/>
                </a:lnTo>
                <a:lnTo>
                  <a:pt x="1450437" y="1417583"/>
                </a:lnTo>
                <a:lnTo>
                  <a:pt x="1498219" y="1422400"/>
                </a:lnTo>
                <a:lnTo>
                  <a:pt x="4605401" y="1422400"/>
                </a:lnTo>
                <a:lnTo>
                  <a:pt x="4653182" y="1417583"/>
                </a:lnTo>
                <a:lnTo>
                  <a:pt x="4697688" y="1403768"/>
                </a:lnTo>
                <a:lnTo>
                  <a:pt x="4737964" y="1381910"/>
                </a:lnTo>
                <a:lnTo>
                  <a:pt x="4773056" y="1352961"/>
                </a:lnTo>
                <a:lnTo>
                  <a:pt x="4802011" y="1317874"/>
                </a:lnTo>
                <a:lnTo>
                  <a:pt x="4823874" y="1277605"/>
                </a:lnTo>
                <a:lnTo>
                  <a:pt x="4837692" y="1233105"/>
                </a:lnTo>
                <a:lnTo>
                  <a:pt x="4842510" y="1185329"/>
                </a:lnTo>
                <a:lnTo>
                  <a:pt x="4842510" y="237109"/>
                </a:lnTo>
                <a:lnTo>
                  <a:pt x="4837692" y="189327"/>
                </a:lnTo>
                <a:lnTo>
                  <a:pt x="4823874" y="144821"/>
                </a:lnTo>
                <a:lnTo>
                  <a:pt x="4802011" y="104545"/>
                </a:lnTo>
                <a:lnTo>
                  <a:pt x="4773056" y="69453"/>
                </a:lnTo>
                <a:lnTo>
                  <a:pt x="4737964" y="40498"/>
                </a:lnTo>
                <a:lnTo>
                  <a:pt x="4697688" y="18635"/>
                </a:lnTo>
                <a:lnTo>
                  <a:pt x="4653182" y="4817"/>
                </a:lnTo>
                <a:lnTo>
                  <a:pt x="4605401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5486400" y="1924060"/>
            <a:ext cx="3273188" cy="936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Ensuring that authorized  users have access to  Infrastructure and associated  assets when required</a:t>
            </a:r>
            <a:endParaRPr sz="1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179323" y="80264"/>
            <a:ext cx="15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133604" y="354330"/>
            <a:ext cx="242570" cy="261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065" lvl="0" marL="12700" marR="508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 F  O  R  M  A  T  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16"/>
          <p:cNvSpPr txBox="1"/>
          <p:nvPr/>
        </p:nvSpPr>
        <p:spPr>
          <a:xfrm>
            <a:off x="476504" y="2622930"/>
            <a:ext cx="203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118871" y="2897251"/>
            <a:ext cx="589915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6390" lvl="0" marL="365125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R  I  B  U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782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16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309" y="3460353"/>
            <a:ext cx="2682241" cy="146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/>
        </p:nvSpPr>
        <p:spPr>
          <a:xfrm>
            <a:off x="1450594" y="459486"/>
            <a:ext cx="6776720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 Pillars of Information Assurance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1524000" y="1660842"/>
            <a:ext cx="6703314" cy="2608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Confidentiality – Limited access/ restrictions </a:t>
            </a:r>
            <a:endParaRPr/>
          </a:p>
          <a:p>
            <a:pPr indent="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Integrity – not modified/altered</a:t>
            </a:r>
            <a:endParaRPr/>
          </a:p>
          <a:p>
            <a:pPr indent="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Authentication – what they say, they are</a:t>
            </a:r>
            <a:endParaRPr/>
          </a:p>
          <a:p>
            <a:pPr indent="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Non Repudiation – no denial</a:t>
            </a:r>
            <a:endParaRPr/>
          </a:p>
          <a:p>
            <a:pPr indent="0" lvl="0" marL="127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9845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Availability -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179323" y="80264"/>
            <a:ext cx="15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133604" y="354330"/>
            <a:ext cx="242570" cy="261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065" lvl="0" marL="12700" marR="508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 F  O  R  M  A  T  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476504" y="2622930"/>
            <a:ext cx="2032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118871" y="2897251"/>
            <a:ext cx="589915" cy="2936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6390" lvl="0" marL="365125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R  I  B  U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782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6" name="Google Shape;266;p17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"/>
          <p:cNvSpPr txBox="1"/>
          <p:nvPr/>
        </p:nvSpPr>
        <p:spPr>
          <a:xfrm>
            <a:off x="1101344" y="1129238"/>
            <a:ext cx="7018655" cy="2851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Reputation loss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Financial loss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Intellectual property loss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5080" rtl="0" algn="l">
              <a:lnSpc>
                <a:spcPct val="1301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Legislative Breaches leading to legal actions (Cyber  Law)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Loss of customer confidence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Business interruption costs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2" name="Google Shape;272;p18"/>
          <p:cNvSpPr txBox="1"/>
          <p:nvPr>
            <p:ph type="title"/>
          </p:nvPr>
        </p:nvSpPr>
        <p:spPr>
          <a:xfrm>
            <a:off x="1082141" y="206501"/>
            <a:ext cx="79089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Security breaches leads to…</a:t>
            </a:r>
            <a:endParaRPr sz="4400"/>
          </a:p>
        </p:txBody>
      </p:sp>
      <p:sp>
        <p:nvSpPr>
          <p:cNvPr id="273" name="Google Shape;273;p18"/>
          <p:cNvSpPr txBox="1"/>
          <p:nvPr/>
        </p:nvSpPr>
        <p:spPr>
          <a:xfrm>
            <a:off x="1029411" y="5287162"/>
            <a:ext cx="7836534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LOSS OF GOODWILL</a:t>
            </a:r>
            <a:endParaRPr sz="5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18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1082141" y="206501"/>
            <a:ext cx="79089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</a:rPr>
              <a:t>Security breaches leads to…</a:t>
            </a:r>
            <a:endParaRPr sz="4400"/>
          </a:p>
        </p:txBody>
      </p:sp>
      <p:sp>
        <p:nvSpPr>
          <p:cNvPr id="282" name="Google Shape;282;p19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p19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433" y="1454784"/>
            <a:ext cx="3816427" cy="281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2484" y="1427925"/>
            <a:ext cx="4011516" cy="32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 txBox="1"/>
          <p:nvPr/>
        </p:nvSpPr>
        <p:spPr>
          <a:xfrm>
            <a:off x="1676400" y="4984718"/>
            <a:ext cx="56388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Georgia"/>
              <a:buNone/>
            </a:pPr>
            <a:r>
              <a:rPr b="0" i="0" lang="en-US" sz="4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Indication of Infections</a:t>
            </a:r>
            <a:endParaRPr b="0" i="0" sz="4400" u="none" cap="none" strike="noStrike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755394" y="941303"/>
            <a:ext cx="6058535" cy="313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4925">
            <a:spAutoFit/>
          </a:bodyPr>
          <a:lstStyle/>
          <a:p>
            <a:pPr indent="-146049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300"/>
              <a:buFont typeface="Noto Sans Symbols"/>
              <a:buChar char="▪"/>
            </a:pPr>
            <a:r>
              <a:rPr lang="en-US" sz="24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What is Infrastructure?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46049" lvl="0" marL="152400" marR="0" rtl="0" algn="l">
              <a:lnSpc>
                <a:spcPct val="100000"/>
              </a:lnSpc>
              <a:spcBef>
                <a:spcPts val="1445"/>
              </a:spcBef>
              <a:spcAft>
                <a:spcPts val="0"/>
              </a:spcAft>
              <a:buClr>
                <a:srgbClr val="17375E"/>
              </a:buClr>
              <a:buSzPts val="2300"/>
              <a:buFont typeface="Noto Sans Symbols"/>
              <a:buChar char="▪"/>
            </a:pPr>
            <a:r>
              <a:rPr lang="en-US" sz="24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What is Infrastructure Security?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46049" lvl="0" marL="1524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17375E"/>
              </a:buClr>
              <a:buSzPts val="2300"/>
              <a:buFont typeface="Noto Sans Symbols"/>
              <a:buChar char="▪"/>
            </a:pPr>
            <a:r>
              <a:rPr lang="en-US" sz="24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What is RISK?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46049" lvl="0" marL="12700" marR="508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17375E"/>
              </a:buClr>
              <a:buSzPts val="2300"/>
              <a:buFont typeface="Noto Sans Symbols"/>
              <a:buChar char="▪"/>
            </a:pPr>
            <a:r>
              <a:rPr lang="en-US" sz="24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An Introduction to ISO for Infrastructure  technology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46049" lvl="0" marL="1524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17375E"/>
              </a:buClr>
              <a:buSzPts val="2300"/>
              <a:buFont typeface="Noto Sans Symbols"/>
              <a:buChar char="▪"/>
            </a:pPr>
            <a:r>
              <a:rPr lang="en-US" sz="24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User Responsibilities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296062" y="1950593"/>
            <a:ext cx="219075" cy="196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7620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  G  E  N  D  A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2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/>
        </p:nvSpPr>
        <p:spPr>
          <a:xfrm>
            <a:off x="1371600" y="915622"/>
            <a:ext cx="6894830" cy="394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265430" lvl="0" marL="302895" marR="355600" rtl="0" algn="l">
              <a:lnSpc>
                <a:spcPct val="105499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2400"/>
              <a:buFont typeface="Verdana"/>
              <a:buChar char="•"/>
            </a:pPr>
            <a:r>
              <a:rPr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Infrastructure Security is “Organizational Problem”  rather than “IT Problem”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504" lvl="0" marL="267970" marR="0" rtl="0" algn="l">
              <a:lnSpc>
                <a:spcPct val="100000"/>
              </a:lnSpc>
              <a:spcBef>
                <a:spcPts val="166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More than 70% of Threats are Internal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504" lvl="0" marL="26797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More than 60% culprits are First Time fraudsters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504" lvl="0" marL="26797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Biggest Risk : People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504" lvl="0" marL="26797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Biggest Asset : People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504" lvl="0" marL="267970" marR="0" rtl="0" algn="l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>
                <a:srgbClr val="0F243E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Social Engineering is major threat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30504" lvl="0" marL="230504" marR="53975" rtl="0" algn="r">
              <a:lnSpc>
                <a:spcPct val="112000"/>
              </a:lnSpc>
              <a:spcBef>
                <a:spcPts val="16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More than 2/3</a:t>
            </a:r>
            <a:r>
              <a:rPr baseline="30000" lang="en-US" sz="195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rd  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express their inability to determine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3048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―Whether my systems are currently compromised?‖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144271" y="31496"/>
            <a:ext cx="220979" cy="131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123444" y="1650238"/>
            <a:ext cx="585470" cy="4184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2065" lvl="0" marL="38100" marR="35306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  E  C  U  R  I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079" lvl="0" marL="365760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U  R  V  E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7" name="Google Shape;297;p20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/>
          <p:nvPr/>
        </p:nvSpPr>
        <p:spPr>
          <a:xfrm>
            <a:off x="2389909" y="1349756"/>
            <a:ext cx="6781800" cy="2566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37465" marR="355600" rtl="0" algn="l">
              <a:lnSpc>
                <a:spcPct val="527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Risk/ Threat </a:t>
            </a:r>
            <a:endParaRPr/>
          </a:p>
          <a:p>
            <a:pPr indent="0" lvl="0" marL="37465" marR="355600" rtl="0" algn="l">
              <a:lnSpc>
                <a:spcPct val="52749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F243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465" marR="355600" rtl="0" algn="l">
              <a:lnSpc>
                <a:spcPct val="52749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F243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465" marR="355600" rtl="0" algn="l">
              <a:lnSpc>
                <a:spcPct val="52749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endParaRPr/>
          </a:p>
          <a:p>
            <a:pPr indent="0" lvl="0" marL="37465" marR="355600" rtl="0" algn="l">
              <a:lnSpc>
                <a:spcPct val="52749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F243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465" marR="355600" rtl="0" algn="l">
              <a:lnSpc>
                <a:spcPct val="52749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F243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465" marR="355600" rtl="0" algn="l">
              <a:lnSpc>
                <a:spcPct val="52749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F243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7465" marR="355600" rtl="0" algn="l">
              <a:lnSpc>
                <a:spcPct val="52749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Vulnerability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144271" y="31496"/>
            <a:ext cx="220979" cy="131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123444" y="1650238"/>
            <a:ext cx="585470" cy="4184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2065" lvl="0" marL="38100" marR="35306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  E  C  U  R  I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079" lvl="0" marL="365760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U  R  V  E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21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21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/>
        </p:nvSpPr>
        <p:spPr>
          <a:xfrm>
            <a:off x="109220" y="5613"/>
            <a:ext cx="254635" cy="117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209" lvl="0" marL="41275" marR="5080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W  H  A  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151892" y="1444523"/>
            <a:ext cx="169545" cy="6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5240" lvl="0" marL="12700" marR="5080" rtl="0" algn="l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144271" y="2308622"/>
            <a:ext cx="184150" cy="117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R  I  S  K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p22"/>
          <p:cNvSpPr txBox="1"/>
          <p:nvPr>
            <p:ph type="title"/>
          </p:nvPr>
        </p:nvSpPr>
        <p:spPr>
          <a:xfrm>
            <a:off x="3713734" y="96774"/>
            <a:ext cx="27647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What is Risk?</a:t>
            </a:r>
            <a:endParaRPr sz="3200"/>
          </a:p>
        </p:txBody>
      </p:sp>
      <p:sp>
        <p:nvSpPr>
          <p:cNvPr id="316" name="Google Shape;316;p22"/>
          <p:cNvSpPr txBox="1"/>
          <p:nvPr/>
        </p:nvSpPr>
        <p:spPr>
          <a:xfrm>
            <a:off x="1374394" y="1427226"/>
            <a:ext cx="6667500" cy="941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624840" lvl="0" marL="6369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1936A"/>
                </a:solidFill>
                <a:latin typeface="Verdana"/>
                <a:ea typeface="Verdana"/>
                <a:cs typeface="Verdana"/>
                <a:sym typeface="Verdana"/>
              </a:rPr>
              <a:t>Risk</a:t>
            </a:r>
            <a:r>
              <a:rPr lang="en-US" sz="2000">
                <a:solidFill>
                  <a:srgbClr val="31936A"/>
                </a:solidFill>
                <a:latin typeface="Verdana"/>
                <a:ea typeface="Verdana"/>
                <a:cs typeface="Verdana"/>
                <a:sym typeface="Verdana"/>
              </a:rPr>
              <a:t>: A possibility that a threat exploits a  vulnerability in an asset and causes damage or  loss to the asset.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1374394" y="3125216"/>
            <a:ext cx="7023734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026160" lvl="0" marL="10382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Threat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: Something that can potentially cause damage  to the organisation, IT Systems or network.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1450594" y="4577588"/>
            <a:ext cx="7117715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663064" lvl="0" marL="167512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Vulnerability</a:t>
            </a:r>
            <a:r>
              <a:rPr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: A weakness in the organization, IT  Systems, or network that can be exploited  by a threat.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22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/>
          <p:nvPr/>
        </p:nvSpPr>
        <p:spPr>
          <a:xfrm>
            <a:off x="144271" y="31496"/>
            <a:ext cx="220979" cy="131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5" name="Google Shape;325;p23"/>
          <p:cNvSpPr txBox="1"/>
          <p:nvPr/>
        </p:nvSpPr>
        <p:spPr>
          <a:xfrm>
            <a:off x="123444" y="1650238"/>
            <a:ext cx="585470" cy="4184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2065" lvl="0" marL="38100" marR="35306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  E  C  U  R  I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079" lvl="0" marL="365760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U  R  V  E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23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 txBox="1"/>
          <p:nvPr/>
        </p:nvSpPr>
        <p:spPr>
          <a:xfrm>
            <a:off x="914400" y="552991"/>
            <a:ext cx="764464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weakness which can be exploited by a threat actor, such as an attacker, to cross privilege boundaries (i.e. perform unauthorized actions) within a computer system.</a:t>
            </a:r>
            <a:endParaRPr/>
          </a:p>
          <a:p>
            <a:pPr indent="-342900" lvl="0" marL="3429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Vulnerabilities are classified according to the asset class they are related to:-</a:t>
            </a:r>
            <a:endParaRPr/>
          </a:p>
          <a:p>
            <a:pPr indent="-457200" lvl="1" marL="8572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Hardware:- 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Susceptibility to humidity/dust ; Unprotected storage; Over-heating.</a:t>
            </a:r>
            <a:endParaRPr/>
          </a:p>
          <a:p>
            <a:pPr indent="-457200" lvl="1" marL="8572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Software:- 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Insufficient testing; insecure coding; lack of audit trail; Design flaw.</a:t>
            </a:r>
            <a:endParaRPr/>
          </a:p>
          <a:p>
            <a:pPr indent="-457200" lvl="1" marL="8572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Network:-   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Unprotected communication lines; Insecure network 	 architecture.</a:t>
            </a:r>
            <a:endParaRPr/>
          </a:p>
          <a:p>
            <a:pPr indent="-457200" lvl="1" marL="8572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Personnel:-   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nadequate recruiting process; Inadequate security 	awareness; insider threat</a:t>
            </a:r>
            <a:endParaRPr/>
          </a:p>
          <a:p>
            <a:pPr indent="-457200" lvl="1" marL="8572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site:-    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 subject to natural disasters (e.g. flood,   earthquake); interruption to power source</a:t>
            </a:r>
            <a:endParaRPr/>
          </a:p>
          <a:p>
            <a:pPr indent="-457200" lvl="1" marL="8572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Organizational:- L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of regular audits; lack of continuity plans;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/>
        </p:nvSpPr>
        <p:spPr>
          <a:xfrm>
            <a:off x="144271" y="31496"/>
            <a:ext cx="220979" cy="131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123444" y="1650238"/>
            <a:ext cx="585470" cy="4184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2065" lvl="0" marL="38100" marR="35306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  E  C  U  R  I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079" lvl="0" marL="365760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U  R  V  E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8" name="Google Shape;338;p24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1447926" y="672429"/>
            <a:ext cx="6553074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eorgia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System vulnerabilities to attack….</a:t>
            </a:r>
            <a:endParaRPr b="0" i="0" sz="36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1364105" y="1662748"/>
            <a:ext cx="7204709" cy="2240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of Default User Accounts and Password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5600" marR="0" rtl="0" algn="l"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Remote Access Not Disabled /Allowing Remote Access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5600" marR="0" rtl="0" algn="l"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No proper Access Controls on Files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54965" marR="0" rtl="0" algn="l"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	Non Availability of Updated Antivirus and Firewall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25450" lvl="0" marL="437515" marR="0" rtl="0" algn="l">
              <a:spcBef>
                <a:spcPts val="5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Un-necessary Services running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/>
        </p:nvSpPr>
        <p:spPr>
          <a:xfrm>
            <a:off x="144271" y="31496"/>
            <a:ext cx="220979" cy="131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123444" y="1650238"/>
            <a:ext cx="585470" cy="4184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2065" lvl="0" marL="38100" marR="35306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  E  C  U  R  I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079" lvl="0" marL="365760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U  R  V  E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p25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1100598" y="533235"/>
            <a:ext cx="7696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⮚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threat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potential negative action or event facilitated by 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vulnerability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results in an unwanted impact to a computer system or application.</a:t>
            </a:r>
            <a:endParaRPr/>
          </a:p>
          <a:p>
            <a:pPr indent="-4572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⮚"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circumstance or event with the potential to adversely impact an IS through unauthorized access, destruction, disclosure, modification of data, and/or denial of service.</a:t>
            </a:r>
            <a:endParaRPr/>
          </a:p>
          <a:p>
            <a:pPr indent="-4572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countermeasure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any step you take to ward off a threat to protect user, data, or computer from harm.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⮚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Security threats:-</a:t>
            </a:r>
            <a:endParaRPr/>
          </a:p>
          <a:p>
            <a:pPr indent="-457200" lvl="2" marL="8572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Users:-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 Theft; Loss of Privacy; Exposure to Spam; Physical Injuries.</a:t>
            </a:r>
            <a:endParaRPr/>
          </a:p>
          <a:p>
            <a:pPr indent="-457200" lvl="2" marL="85725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Hardware:-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Power-related problems; theft; vandalism; and natural 	disasters.</a:t>
            </a:r>
            <a:endParaRPr/>
          </a:p>
          <a:p>
            <a:pPr indent="-457200" lvl="2" marL="85725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Data:- 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alwares; Hacking; Cybercrime; and Cyber-terrorism.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1" marL="74295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FF"/>
              </a:buClr>
              <a:buSzPts val="360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/>
        </p:nvSpPr>
        <p:spPr>
          <a:xfrm>
            <a:off x="144271" y="31496"/>
            <a:ext cx="220979" cy="1318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123444" y="1650238"/>
            <a:ext cx="585470" cy="4184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2065" lvl="0" marL="38100" marR="35306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  E  C  U  R  I  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" marR="0" rtl="0" algn="just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Y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079" lvl="0" marL="365760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U  R  V  E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8800210" y="6637356"/>
            <a:ext cx="290195" cy="179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01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9" name="Google Shape;359;p26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bl02-01" id="360" name="Google Shape;3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772" y="762000"/>
            <a:ext cx="8120655" cy="506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584452" y="203453"/>
            <a:ext cx="71494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Relationship between Risk, Threats, and Vulnerabilities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66" name="Google Shape;366;p27"/>
          <p:cNvGrpSpPr/>
          <p:nvPr/>
        </p:nvGrpSpPr>
        <p:grpSpPr>
          <a:xfrm>
            <a:off x="2187575" y="1295425"/>
            <a:ext cx="2242692" cy="371829"/>
            <a:chOff x="2187575" y="1295425"/>
            <a:chExt cx="2242692" cy="371829"/>
          </a:xfrm>
        </p:grpSpPr>
        <p:sp>
          <p:nvSpPr>
            <p:cNvPr id="367" name="Google Shape;367;p27"/>
            <p:cNvSpPr/>
            <p:nvPr/>
          </p:nvSpPr>
          <p:spPr>
            <a:xfrm>
              <a:off x="2205227" y="1313687"/>
              <a:ext cx="2225040" cy="35356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2187575" y="1295425"/>
              <a:ext cx="2209800" cy="3385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27"/>
          <p:cNvSpPr txBox="1"/>
          <p:nvPr/>
        </p:nvSpPr>
        <p:spPr>
          <a:xfrm>
            <a:off x="2187575" y="1295425"/>
            <a:ext cx="2209800" cy="33909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6711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Threats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70" name="Google Shape;370;p27"/>
          <p:cNvGrpSpPr/>
          <p:nvPr/>
        </p:nvGrpSpPr>
        <p:grpSpPr>
          <a:xfrm>
            <a:off x="5845175" y="1295425"/>
            <a:ext cx="2242691" cy="371829"/>
            <a:chOff x="5845175" y="1295425"/>
            <a:chExt cx="2242691" cy="371829"/>
          </a:xfrm>
        </p:grpSpPr>
        <p:sp>
          <p:nvSpPr>
            <p:cNvPr id="371" name="Google Shape;371;p27"/>
            <p:cNvSpPr/>
            <p:nvPr/>
          </p:nvSpPr>
          <p:spPr>
            <a:xfrm>
              <a:off x="5862827" y="1313687"/>
              <a:ext cx="2225039" cy="35356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5845175" y="1295425"/>
              <a:ext cx="2209800" cy="33855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27"/>
          <p:cNvSpPr txBox="1"/>
          <p:nvPr/>
        </p:nvSpPr>
        <p:spPr>
          <a:xfrm>
            <a:off x="5845175" y="1295425"/>
            <a:ext cx="2209800" cy="33909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280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Vulnerabilities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74" name="Google Shape;374;p27"/>
          <p:cNvGrpSpPr/>
          <p:nvPr/>
        </p:nvGrpSpPr>
        <p:grpSpPr>
          <a:xfrm>
            <a:off x="4191000" y="1460500"/>
            <a:ext cx="1786127" cy="2503423"/>
            <a:chOff x="4191000" y="1460500"/>
            <a:chExt cx="1786127" cy="2503423"/>
          </a:xfrm>
        </p:grpSpPr>
        <p:sp>
          <p:nvSpPr>
            <p:cNvPr id="375" name="Google Shape;375;p27"/>
            <p:cNvSpPr/>
            <p:nvPr/>
          </p:nvSpPr>
          <p:spPr>
            <a:xfrm>
              <a:off x="4397375" y="1460500"/>
              <a:ext cx="1447800" cy="76200"/>
            </a:xfrm>
            <a:custGeom>
              <a:rect b="b" l="l" r="r" t="t"/>
              <a:pathLst>
                <a:path extrusionOk="0" h="76200" w="1447800">
                  <a:moveTo>
                    <a:pt x="1371600" y="0"/>
                  </a:moveTo>
                  <a:lnTo>
                    <a:pt x="1371600" y="76200"/>
                  </a:lnTo>
                  <a:lnTo>
                    <a:pt x="1435100" y="44450"/>
                  </a:lnTo>
                  <a:lnTo>
                    <a:pt x="1384300" y="44450"/>
                  </a:lnTo>
                  <a:lnTo>
                    <a:pt x="1384300" y="31750"/>
                  </a:lnTo>
                  <a:lnTo>
                    <a:pt x="1435100" y="31750"/>
                  </a:lnTo>
                  <a:lnTo>
                    <a:pt x="1371600" y="0"/>
                  </a:lnTo>
                  <a:close/>
                </a:path>
                <a:path extrusionOk="0" h="76200" w="1447800">
                  <a:moveTo>
                    <a:pt x="1371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71600" y="44450"/>
                  </a:lnTo>
                  <a:lnTo>
                    <a:pt x="1371600" y="31750"/>
                  </a:lnTo>
                  <a:close/>
                </a:path>
                <a:path extrusionOk="0" h="76200" w="1447800">
                  <a:moveTo>
                    <a:pt x="1435100" y="31750"/>
                  </a:moveTo>
                  <a:lnTo>
                    <a:pt x="1384300" y="31750"/>
                  </a:lnTo>
                  <a:lnTo>
                    <a:pt x="1384300" y="44450"/>
                  </a:lnTo>
                  <a:lnTo>
                    <a:pt x="1435100" y="44450"/>
                  </a:lnTo>
                  <a:lnTo>
                    <a:pt x="1447800" y="38100"/>
                  </a:lnTo>
                  <a:lnTo>
                    <a:pt x="1435100" y="31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4209288" y="3547872"/>
              <a:ext cx="1767839" cy="4160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4634483" y="3521964"/>
              <a:ext cx="915924" cy="3855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4191000" y="3530536"/>
              <a:ext cx="1752600" cy="40011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27"/>
          <p:cNvSpPr txBox="1"/>
          <p:nvPr/>
        </p:nvSpPr>
        <p:spPr>
          <a:xfrm>
            <a:off x="4875403" y="1123950"/>
            <a:ext cx="713740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exploit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1461642" y="6408216"/>
            <a:ext cx="4965065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* Controls: A practice, procedure or mechanism that reduces risk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4191000" y="3530536"/>
            <a:ext cx="1752600" cy="40068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5727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Risk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5786628" y="5580888"/>
            <a:ext cx="2225039" cy="32308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5768975" y="5562600"/>
            <a:ext cx="2209800" cy="30797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4800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Asset values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2129027" y="5588508"/>
            <a:ext cx="2377440" cy="53949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2111375" y="5571070"/>
            <a:ext cx="2362200" cy="52324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179704" lvl="0" marL="481965" marR="4743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Protection  Requirements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86" name="Google Shape;386;p27"/>
          <p:cNvGrpSpPr/>
          <p:nvPr/>
        </p:nvGrpSpPr>
        <p:grpSpPr>
          <a:xfrm>
            <a:off x="3962400" y="2213736"/>
            <a:ext cx="4834128" cy="2036699"/>
            <a:chOff x="3962400" y="2213736"/>
            <a:chExt cx="4834128" cy="2036699"/>
          </a:xfrm>
        </p:grpSpPr>
        <p:sp>
          <p:nvSpPr>
            <p:cNvPr id="387" name="Google Shape;387;p27"/>
            <p:cNvSpPr/>
            <p:nvPr/>
          </p:nvSpPr>
          <p:spPr>
            <a:xfrm>
              <a:off x="6569964" y="3649979"/>
              <a:ext cx="2226564" cy="60045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6553200" y="3632263"/>
              <a:ext cx="2209800" cy="584835"/>
            </a:xfrm>
            <a:custGeom>
              <a:rect b="b" l="l" r="r" t="t"/>
              <a:pathLst>
                <a:path extrusionOk="0" h="584835" w="2209800">
                  <a:moveTo>
                    <a:pt x="2209800" y="0"/>
                  </a:moveTo>
                  <a:lnTo>
                    <a:pt x="0" y="0"/>
                  </a:lnTo>
                  <a:lnTo>
                    <a:pt x="0" y="584771"/>
                  </a:lnTo>
                  <a:lnTo>
                    <a:pt x="2209800" y="584771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3962400" y="2213736"/>
              <a:ext cx="2402205" cy="835025"/>
            </a:xfrm>
            <a:custGeom>
              <a:rect b="b" l="l" r="r" t="t"/>
              <a:pathLst>
                <a:path extrusionOk="0" h="835025" w="2402204">
                  <a:moveTo>
                    <a:pt x="109728" y="113411"/>
                  </a:moveTo>
                  <a:lnTo>
                    <a:pt x="78105" y="88011"/>
                  </a:lnTo>
                  <a:lnTo>
                    <a:pt x="0" y="185801"/>
                  </a:lnTo>
                  <a:lnTo>
                    <a:pt x="31496" y="211201"/>
                  </a:lnTo>
                  <a:lnTo>
                    <a:pt x="109728" y="113411"/>
                  </a:lnTo>
                  <a:close/>
                </a:path>
                <a:path extrusionOk="0" h="835025" w="2402204">
                  <a:moveTo>
                    <a:pt x="140716" y="75311"/>
                  </a:moveTo>
                  <a:lnTo>
                    <a:pt x="107442" y="49911"/>
                  </a:lnTo>
                  <a:lnTo>
                    <a:pt x="88392" y="72771"/>
                  </a:lnTo>
                  <a:lnTo>
                    <a:pt x="121666" y="99453"/>
                  </a:lnTo>
                  <a:lnTo>
                    <a:pt x="140716" y="75311"/>
                  </a:lnTo>
                  <a:close/>
                </a:path>
                <a:path extrusionOk="0" h="835025" w="2402204">
                  <a:moveTo>
                    <a:pt x="223266" y="213753"/>
                  </a:moveTo>
                  <a:lnTo>
                    <a:pt x="221589" y="206121"/>
                  </a:lnTo>
                  <a:lnTo>
                    <a:pt x="218135" y="198501"/>
                  </a:lnTo>
                  <a:lnTo>
                    <a:pt x="212877" y="192151"/>
                  </a:lnTo>
                  <a:lnTo>
                    <a:pt x="210070" y="189611"/>
                  </a:lnTo>
                  <a:lnTo>
                    <a:pt x="205867" y="185801"/>
                  </a:lnTo>
                  <a:lnTo>
                    <a:pt x="199517" y="180721"/>
                  </a:lnTo>
                  <a:lnTo>
                    <a:pt x="192913" y="176911"/>
                  </a:lnTo>
                  <a:lnTo>
                    <a:pt x="178943" y="173101"/>
                  </a:lnTo>
                  <a:lnTo>
                    <a:pt x="170942" y="171843"/>
                  </a:lnTo>
                  <a:lnTo>
                    <a:pt x="161798" y="171843"/>
                  </a:lnTo>
                  <a:lnTo>
                    <a:pt x="170434" y="161671"/>
                  </a:lnTo>
                  <a:lnTo>
                    <a:pt x="138938" y="136271"/>
                  </a:lnTo>
                  <a:lnTo>
                    <a:pt x="60833" y="234061"/>
                  </a:lnTo>
                  <a:lnTo>
                    <a:pt x="92329" y="259461"/>
                  </a:lnTo>
                  <a:lnTo>
                    <a:pt x="147701" y="189611"/>
                  </a:lnTo>
                  <a:lnTo>
                    <a:pt x="152781" y="190893"/>
                  </a:lnTo>
                  <a:lnTo>
                    <a:pt x="174625" y="202311"/>
                  </a:lnTo>
                  <a:lnTo>
                    <a:pt x="177419" y="204851"/>
                  </a:lnTo>
                  <a:lnTo>
                    <a:pt x="180213" y="209943"/>
                  </a:lnTo>
                  <a:lnTo>
                    <a:pt x="180721" y="213753"/>
                  </a:lnTo>
                  <a:lnTo>
                    <a:pt x="179705" y="218821"/>
                  </a:lnTo>
                  <a:lnTo>
                    <a:pt x="178054" y="222643"/>
                  </a:lnTo>
                  <a:lnTo>
                    <a:pt x="175387" y="226453"/>
                  </a:lnTo>
                  <a:lnTo>
                    <a:pt x="172593" y="231521"/>
                  </a:lnTo>
                  <a:lnTo>
                    <a:pt x="169672" y="235343"/>
                  </a:lnTo>
                  <a:lnTo>
                    <a:pt x="166497" y="239153"/>
                  </a:lnTo>
                  <a:lnTo>
                    <a:pt x="127762" y="287401"/>
                  </a:lnTo>
                  <a:lnTo>
                    <a:pt x="159258" y="312801"/>
                  </a:lnTo>
                  <a:lnTo>
                    <a:pt x="210185" y="249301"/>
                  </a:lnTo>
                  <a:lnTo>
                    <a:pt x="223024" y="222643"/>
                  </a:lnTo>
                  <a:lnTo>
                    <a:pt x="223266" y="213753"/>
                  </a:lnTo>
                  <a:close/>
                </a:path>
                <a:path extrusionOk="0" h="835025" w="2402204">
                  <a:moveTo>
                    <a:pt x="346837" y="310261"/>
                  </a:moveTo>
                  <a:lnTo>
                    <a:pt x="343789" y="303911"/>
                  </a:lnTo>
                  <a:lnTo>
                    <a:pt x="339979" y="297561"/>
                  </a:lnTo>
                  <a:lnTo>
                    <a:pt x="335534" y="292493"/>
                  </a:lnTo>
                  <a:lnTo>
                    <a:pt x="334619" y="291211"/>
                  </a:lnTo>
                  <a:lnTo>
                    <a:pt x="330962" y="286143"/>
                  </a:lnTo>
                  <a:lnTo>
                    <a:pt x="325374" y="281051"/>
                  </a:lnTo>
                  <a:lnTo>
                    <a:pt x="318770" y="274701"/>
                  </a:lnTo>
                  <a:lnTo>
                    <a:pt x="275742" y="255651"/>
                  </a:lnTo>
                  <a:lnTo>
                    <a:pt x="262661" y="255651"/>
                  </a:lnTo>
                  <a:lnTo>
                    <a:pt x="225501" y="275971"/>
                  </a:lnTo>
                  <a:lnTo>
                    <a:pt x="204787" y="314071"/>
                  </a:lnTo>
                  <a:lnTo>
                    <a:pt x="204330" y="324243"/>
                  </a:lnTo>
                  <a:lnTo>
                    <a:pt x="204393" y="326771"/>
                  </a:lnTo>
                  <a:lnTo>
                    <a:pt x="216281" y="357251"/>
                  </a:lnTo>
                  <a:lnTo>
                    <a:pt x="220662" y="363601"/>
                  </a:lnTo>
                  <a:lnTo>
                    <a:pt x="250317" y="389001"/>
                  </a:lnTo>
                  <a:lnTo>
                    <a:pt x="276733" y="397903"/>
                  </a:lnTo>
                  <a:lnTo>
                    <a:pt x="298069" y="371221"/>
                  </a:lnTo>
                  <a:lnTo>
                    <a:pt x="295097" y="368693"/>
                  </a:lnTo>
                  <a:lnTo>
                    <a:pt x="293624" y="367411"/>
                  </a:lnTo>
                  <a:lnTo>
                    <a:pt x="291338" y="368693"/>
                  </a:lnTo>
                  <a:lnTo>
                    <a:pt x="281178" y="368693"/>
                  </a:lnTo>
                  <a:lnTo>
                    <a:pt x="278257" y="367411"/>
                  </a:lnTo>
                  <a:lnTo>
                    <a:pt x="275209" y="367411"/>
                  </a:lnTo>
                  <a:lnTo>
                    <a:pt x="271780" y="366153"/>
                  </a:lnTo>
                  <a:lnTo>
                    <a:pt x="267843" y="364871"/>
                  </a:lnTo>
                  <a:lnTo>
                    <a:pt x="264033" y="363601"/>
                  </a:lnTo>
                  <a:lnTo>
                    <a:pt x="260096" y="361061"/>
                  </a:lnTo>
                  <a:lnTo>
                    <a:pt x="256159" y="357251"/>
                  </a:lnTo>
                  <a:lnTo>
                    <a:pt x="250507" y="352171"/>
                  </a:lnTo>
                  <a:lnTo>
                    <a:pt x="246329" y="347103"/>
                  </a:lnTo>
                  <a:lnTo>
                    <a:pt x="243598" y="340753"/>
                  </a:lnTo>
                  <a:lnTo>
                    <a:pt x="242316" y="334403"/>
                  </a:lnTo>
                  <a:lnTo>
                    <a:pt x="242519" y="328053"/>
                  </a:lnTo>
                  <a:lnTo>
                    <a:pt x="263994" y="296303"/>
                  </a:lnTo>
                  <a:lnTo>
                    <a:pt x="276479" y="291211"/>
                  </a:lnTo>
                  <a:lnTo>
                    <a:pt x="283019" y="291211"/>
                  </a:lnTo>
                  <a:lnTo>
                    <a:pt x="308991" y="305193"/>
                  </a:lnTo>
                  <a:lnTo>
                    <a:pt x="311150" y="307721"/>
                  </a:lnTo>
                  <a:lnTo>
                    <a:pt x="313309" y="311543"/>
                  </a:lnTo>
                  <a:lnTo>
                    <a:pt x="315087" y="314071"/>
                  </a:lnTo>
                  <a:lnTo>
                    <a:pt x="316484" y="317893"/>
                  </a:lnTo>
                  <a:lnTo>
                    <a:pt x="317881" y="320421"/>
                  </a:lnTo>
                  <a:lnTo>
                    <a:pt x="318897" y="324243"/>
                  </a:lnTo>
                  <a:lnTo>
                    <a:pt x="319532" y="326771"/>
                  </a:lnTo>
                  <a:lnTo>
                    <a:pt x="320548" y="331851"/>
                  </a:lnTo>
                  <a:lnTo>
                    <a:pt x="320929" y="333121"/>
                  </a:lnTo>
                  <a:lnTo>
                    <a:pt x="325374" y="336943"/>
                  </a:lnTo>
                  <a:lnTo>
                    <a:pt x="346837" y="310261"/>
                  </a:lnTo>
                  <a:close/>
                </a:path>
                <a:path extrusionOk="0" h="835025" w="2402204">
                  <a:moveTo>
                    <a:pt x="442468" y="377571"/>
                  </a:moveTo>
                  <a:lnTo>
                    <a:pt x="441452" y="377571"/>
                  </a:lnTo>
                  <a:lnTo>
                    <a:pt x="437642" y="373761"/>
                  </a:lnTo>
                  <a:lnTo>
                    <a:pt x="435229" y="372503"/>
                  </a:lnTo>
                  <a:lnTo>
                    <a:pt x="406984" y="361061"/>
                  </a:lnTo>
                  <a:lnTo>
                    <a:pt x="391414" y="361061"/>
                  </a:lnTo>
                  <a:lnTo>
                    <a:pt x="402844" y="347103"/>
                  </a:lnTo>
                  <a:lnTo>
                    <a:pt x="371348" y="321703"/>
                  </a:lnTo>
                  <a:lnTo>
                    <a:pt x="293243" y="419493"/>
                  </a:lnTo>
                  <a:lnTo>
                    <a:pt x="324739" y="444893"/>
                  </a:lnTo>
                  <a:lnTo>
                    <a:pt x="377063" y="378853"/>
                  </a:lnTo>
                  <a:lnTo>
                    <a:pt x="382143" y="381393"/>
                  </a:lnTo>
                  <a:lnTo>
                    <a:pt x="386588" y="382651"/>
                  </a:lnTo>
                  <a:lnTo>
                    <a:pt x="390525" y="385203"/>
                  </a:lnTo>
                  <a:lnTo>
                    <a:pt x="394335" y="386461"/>
                  </a:lnTo>
                  <a:lnTo>
                    <a:pt x="398526" y="390271"/>
                  </a:lnTo>
                  <a:lnTo>
                    <a:pt x="402971" y="394093"/>
                  </a:lnTo>
                  <a:lnTo>
                    <a:pt x="405003" y="395351"/>
                  </a:lnTo>
                  <a:lnTo>
                    <a:pt x="407416" y="396621"/>
                  </a:lnTo>
                  <a:lnTo>
                    <a:pt x="410210" y="399161"/>
                  </a:lnTo>
                  <a:lnTo>
                    <a:pt x="412877" y="401701"/>
                  </a:lnTo>
                  <a:lnTo>
                    <a:pt x="414782" y="404253"/>
                  </a:lnTo>
                  <a:lnTo>
                    <a:pt x="415798" y="405511"/>
                  </a:lnTo>
                  <a:lnTo>
                    <a:pt x="418592" y="408051"/>
                  </a:lnTo>
                  <a:lnTo>
                    <a:pt x="441464" y="378853"/>
                  </a:lnTo>
                  <a:lnTo>
                    <a:pt x="442468" y="377571"/>
                  </a:lnTo>
                  <a:close/>
                </a:path>
                <a:path extrusionOk="0" h="835025" w="2402204">
                  <a:moveTo>
                    <a:pt x="538099" y="469011"/>
                  </a:moveTo>
                  <a:lnTo>
                    <a:pt x="511683" y="428371"/>
                  </a:lnTo>
                  <a:lnTo>
                    <a:pt x="504444" y="423430"/>
                  </a:lnTo>
                  <a:lnTo>
                    <a:pt x="504444" y="467753"/>
                  </a:lnTo>
                  <a:lnTo>
                    <a:pt x="502158" y="474103"/>
                  </a:lnTo>
                  <a:lnTo>
                    <a:pt x="497078" y="481711"/>
                  </a:lnTo>
                  <a:lnTo>
                    <a:pt x="479818" y="467753"/>
                  </a:lnTo>
                  <a:lnTo>
                    <a:pt x="456311" y="448703"/>
                  </a:lnTo>
                  <a:lnTo>
                    <a:pt x="462280" y="442353"/>
                  </a:lnTo>
                  <a:lnTo>
                    <a:pt x="468503" y="438543"/>
                  </a:lnTo>
                  <a:lnTo>
                    <a:pt x="481203" y="438543"/>
                  </a:lnTo>
                  <a:lnTo>
                    <a:pt x="487426" y="441071"/>
                  </a:lnTo>
                  <a:lnTo>
                    <a:pt x="493522" y="446151"/>
                  </a:lnTo>
                  <a:lnTo>
                    <a:pt x="499999" y="451243"/>
                  </a:lnTo>
                  <a:lnTo>
                    <a:pt x="503555" y="456311"/>
                  </a:lnTo>
                  <a:lnTo>
                    <a:pt x="503936" y="462661"/>
                  </a:lnTo>
                  <a:lnTo>
                    <a:pt x="504444" y="467753"/>
                  </a:lnTo>
                  <a:lnTo>
                    <a:pt x="504444" y="423430"/>
                  </a:lnTo>
                  <a:lnTo>
                    <a:pt x="498703" y="419493"/>
                  </a:lnTo>
                  <a:lnTo>
                    <a:pt x="485686" y="413143"/>
                  </a:lnTo>
                  <a:lnTo>
                    <a:pt x="472655" y="410603"/>
                  </a:lnTo>
                  <a:lnTo>
                    <a:pt x="459613" y="410603"/>
                  </a:lnTo>
                  <a:lnTo>
                    <a:pt x="424141" y="425843"/>
                  </a:lnTo>
                  <a:lnTo>
                    <a:pt x="400697" y="461403"/>
                  </a:lnTo>
                  <a:lnTo>
                    <a:pt x="398640" y="474103"/>
                  </a:lnTo>
                  <a:lnTo>
                    <a:pt x="399669" y="486803"/>
                  </a:lnTo>
                  <a:lnTo>
                    <a:pt x="421093" y="524903"/>
                  </a:lnTo>
                  <a:lnTo>
                    <a:pt x="440016" y="540143"/>
                  </a:lnTo>
                  <a:lnTo>
                    <a:pt x="445655" y="545211"/>
                  </a:lnTo>
                  <a:lnTo>
                    <a:pt x="451205" y="547751"/>
                  </a:lnTo>
                  <a:lnTo>
                    <a:pt x="456692" y="551561"/>
                  </a:lnTo>
                  <a:lnTo>
                    <a:pt x="462381" y="554101"/>
                  </a:lnTo>
                  <a:lnTo>
                    <a:pt x="468439" y="556653"/>
                  </a:lnTo>
                  <a:lnTo>
                    <a:pt x="474865" y="559193"/>
                  </a:lnTo>
                  <a:lnTo>
                    <a:pt x="481711" y="560451"/>
                  </a:lnTo>
                  <a:lnTo>
                    <a:pt x="501777" y="535051"/>
                  </a:lnTo>
                  <a:lnTo>
                    <a:pt x="498348" y="532511"/>
                  </a:lnTo>
                  <a:lnTo>
                    <a:pt x="492506" y="532511"/>
                  </a:lnTo>
                  <a:lnTo>
                    <a:pt x="485648" y="531253"/>
                  </a:lnTo>
                  <a:lnTo>
                    <a:pt x="448246" y="510921"/>
                  </a:lnTo>
                  <a:lnTo>
                    <a:pt x="435483" y="485521"/>
                  </a:lnTo>
                  <a:lnTo>
                    <a:pt x="436079" y="479171"/>
                  </a:lnTo>
                  <a:lnTo>
                    <a:pt x="438150" y="472821"/>
                  </a:lnTo>
                  <a:lnTo>
                    <a:pt x="441706" y="467753"/>
                  </a:lnTo>
                  <a:lnTo>
                    <a:pt x="513588" y="524903"/>
                  </a:lnTo>
                  <a:lnTo>
                    <a:pt x="522351" y="513461"/>
                  </a:lnTo>
                  <a:lnTo>
                    <a:pt x="530110" y="502043"/>
                  </a:lnTo>
                  <a:lnTo>
                    <a:pt x="535317" y="490601"/>
                  </a:lnTo>
                  <a:lnTo>
                    <a:pt x="537641" y="481711"/>
                  </a:lnTo>
                  <a:lnTo>
                    <a:pt x="537972" y="480453"/>
                  </a:lnTo>
                  <a:lnTo>
                    <a:pt x="538099" y="469011"/>
                  </a:lnTo>
                  <a:close/>
                </a:path>
                <a:path extrusionOk="0" h="835025" w="2402204">
                  <a:moveTo>
                    <a:pt x="655624" y="564261"/>
                  </a:moveTo>
                  <a:lnTo>
                    <a:pt x="634111" y="527443"/>
                  </a:lnTo>
                  <a:lnTo>
                    <a:pt x="622046" y="517271"/>
                  </a:lnTo>
                  <a:lnTo>
                    <a:pt x="616331" y="512203"/>
                  </a:lnTo>
                  <a:lnTo>
                    <a:pt x="583438" y="493153"/>
                  </a:lnTo>
                  <a:lnTo>
                    <a:pt x="579501" y="490601"/>
                  </a:lnTo>
                  <a:lnTo>
                    <a:pt x="560578" y="514743"/>
                  </a:lnTo>
                  <a:lnTo>
                    <a:pt x="563499" y="517271"/>
                  </a:lnTo>
                  <a:lnTo>
                    <a:pt x="566801" y="517271"/>
                  </a:lnTo>
                  <a:lnTo>
                    <a:pt x="572262" y="519811"/>
                  </a:lnTo>
                  <a:lnTo>
                    <a:pt x="606933" y="540143"/>
                  </a:lnTo>
                  <a:lnTo>
                    <a:pt x="618236" y="557911"/>
                  </a:lnTo>
                  <a:lnTo>
                    <a:pt x="617474" y="563003"/>
                  </a:lnTo>
                  <a:lnTo>
                    <a:pt x="613156" y="568071"/>
                  </a:lnTo>
                  <a:lnTo>
                    <a:pt x="612648" y="569353"/>
                  </a:lnTo>
                  <a:lnTo>
                    <a:pt x="597789" y="558850"/>
                  </a:lnTo>
                  <a:lnTo>
                    <a:pt x="597789" y="587121"/>
                  </a:lnTo>
                  <a:lnTo>
                    <a:pt x="581660" y="607453"/>
                  </a:lnTo>
                  <a:lnTo>
                    <a:pt x="573278" y="607453"/>
                  </a:lnTo>
                  <a:lnTo>
                    <a:pt x="564769" y="604901"/>
                  </a:lnTo>
                  <a:lnTo>
                    <a:pt x="561086" y="602361"/>
                  </a:lnTo>
                  <a:lnTo>
                    <a:pt x="558038" y="599821"/>
                  </a:lnTo>
                  <a:lnTo>
                    <a:pt x="553974" y="597293"/>
                  </a:lnTo>
                  <a:lnTo>
                    <a:pt x="551307" y="594753"/>
                  </a:lnTo>
                  <a:lnTo>
                    <a:pt x="548513" y="589661"/>
                  </a:lnTo>
                  <a:lnTo>
                    <a:pt x="547624" y="588403"/>
                  </a:lnTo>
                  <a:lnTo>
                    <a:pt x="547116" y="585851"/>
                  </a:lnTo>
                  <a:lnTo>
                    <a:pt x="546735" y="583311"/>
                  </a:lnTo>
                  <a:lnTo>
                    <a:pt x="546735" y="582053"/>
                  </a:lnTo>
                  <a:lnTo>
                    <a:pt x="547497" y="579501"/>
                  </a:lnTo>
                  <a:lnTo>
                    <a:pt x="548132" y="578243"/>
                  </a:lnTo>
                  <a:lnTo>
                    <a:pt x="549275" y="576961"/>
                  </a:lnTo>
                  <a:lnTo>
                    <a:pt x="550926" y="574421"/>
                  </a:lnTo>
                  <a:lnTo>
                    <a:pt x="553339" y="571893"/>
                  </a:lnTo>
                  <a:lnTo>
                    <a:pt x="556133" y="569353"/>
                  </a:lnTo>
                  <a:lnTo>
                    <a:pt x="566039" y="569353"/>
                  </a:lnTo>
                  <a:lnTo>
                    <a:pt x="569976" y="570611"/>
                  </a:lnTo>
                  <a:lnTo>
                    <a:pt x="573151" y="571893"/>
                  </a:lnTo>
                  <a:lnTo>
                    <a:pt x="588391" y="580771"/>
                  </a:lnTo>
                  <a:lnTo>
                    <a:pt x="593344" y="584593"/>
                  </a:lnTo>
                  <a:lnTo>
                    <a:pt x="597789" y="587121"/>
                  </a:lnTo>
                  <a:lnTo>
                    <a:pt x="597789" y="558850"/>
                  </a:lnTo>
                  <a:lnTo>
                    <a:pt x="591083" y="554101"/>
                  </a:lnTo>
                  <a:lnTo>
                    <a:pt x="583946" y="550303"/>
                  </a:lnTo>
                  <a:lnTo>
                    <a:pt x="576961" y="546493"/>
                  </a:lnTo>
                  <a:lnTo>
                    <a:pt x="570293" y="542671"/>
                  </a:lnTo>
                  <a:lnTo>
                    <a:pt x="563905" y="540143"/>
                  </a:lnTo>
                  <a:lnTo>
                    <a:pt x="557784" y="538861"/>
                  </a:lnTo>
                  <a:lnTo>
                    <a:pt x="549910" y="536321"/>
                  </a:lnTo>
                  <a:lnTo>
                    <a:pt x="542544" y="536321"/>
                  </a:lnTo>
                  <a:lnTo>
                    <a:pt x="535686" y="537603"/>
                  </a:lnTo>
                  <a:lnTo>
                    <a:pt x="509485" y="565543"/>
                  </a:lnTo>
                  <a:lnTo>
                    <a:pt x="508279" y="573151"/>
                  </a:lnTo>
                  <a:lnTo>
                    <a:pt x="508762" y="582053"/>
                  </a:lnTo>
                  <a:lnTo>
                    <a:pt x="533019" y="615061"/>
                  </a:lnTo>
                  <a:lnTo>
                    <a:pt x="536956" y="616343"/>
                  </a:lnTo>
                  <a:lnTo>
                    <a:pt x="540766" y="618871"/>
                  </a:lnTo>
                  <a:lnTo>
                    <a:pt x="549021" y="621411"/>
                  </a:lnTo>
                  <a:lnTo>
                    <a:pt x="552069" y="621411"/>
                  </a:lnTo>
                  <a:lnTo>
                    <a:pt x="555498" y="622693"/>
                  </a:lnTo>
                  <a:lnTo>
                    <a:pt x="569468" y="622693"/>
                  </a:lnTo>
                  <a:lnTo>
                    <a:pt x="561213" y="632853"/>
                  </a:lnTo>
                  <a:lnTo>
                    <a:pt x="592328" y="658253"/>
                  </a:lnTo>
                  <a:lnTo>
                    <a:pt x="632485" y="607453"/>
                  </a:lnTo>
                  <a:lnTo>
                    <a:pt x="645541" y="590943"/>
                  </a:lnTo>
                  <a:lnTo>
                    <a:pt x="651294" y="582053"/>
                  </a:lnTo>
                  <a:lnTo>
                    <a:pt x="654659" y="573151"/>
                  </a:lnTo>
                  <a:lnTo>
                    <a:pt x="655624" y="564261"/>
                  </a:lnTo>
                  <a:close/>
                </a:path>
                <a:path extrusionOk="0" h="835025" w="2402204">
                  <a:moveTo>
                    <a:pt x="776478" y="651903"/>
                  </a:moveTo>
                  <a:lnTo>
                    <a:pt x="774065" y="646811"/>
                  </a:lnTo>
                  <a:lnTo>
                    <a:pt x="770001" y="640461"/>
                  </a:lnTo>
                  <a:lnTo>
                    <a:pt x="760183" y="629043"/>
                  </a:lnTo>
                  <a:lnTo>
                    <a:pt x="757834" y="626503"/>
                  </a:lnTo>
                  <a:lnTo>
                    <a:pt x="755497" y="623951"/>
                  </a:lnTo>
                  <a:lnTo>
                    <a:pt x="750519" y="620153"/>
                  </a:lnTo>
                  <a:lnTo>
                    <a:pt x="745236" y="615061"/>
                  </a:lnTo>
                  <a:lnTo>
                    <a:pt x="733755" y="607453"/>
                  </a:lnTo>
                  <a:lnTo>
                    <a:pt x="722566" y="601103"/>
                  </a:lnTo>
                  <a:lnTo>
                    <a:pt x="711657" y="597293"/>
                  </a:lnTo>
                  <a:lnTo>
                    <a:pt x="701040" y="594753"/>
                  </a:lnTo>
                  <a:lnTo>
                    <a:pt x="691222" y="596011"/>
                  </a:lnTo>
                  <a:lnTo>
                    <a:pt x="660400" y="622693"/>
                  </a:lnTo>
                  <a:lnTo>
                    <a:pt x="660781" y="631571"/>
                  </a:lnTo>
                  <a:lnTo>
                    <a:pt x="661682" y="637921"/>
                  </a:lnTo>
                  <a:lnTo>
                    <a:pt x="663841" y="644271"/>
                  </a:lnTo>
                  <a:lnTo>
                    <a:pt x="667258" y="651903"/>
                  </a:lnTo>
                  <a:lnTo>
                    <a:pt x="671957" y="658253"/>
                  </a:lnTo>
                  <a:lnTo>
                    <a:pt x="674497" y="662051"/>
                  </a:lnTo>
                  <a:lnTo>
                    <a:pt x="677545" y="665861"/>
                  </a:lnTo>
                  <a:lnTo>
                    <a:pt x="684530" y="673493"/>
                  </a:lnTo>
                  <a:lnTo>
                    <a:pt x="689102" y="678561"/>
                  </a:lnTo>
                  <a:lnTo>
                    <a:pt x="693166" y="683653"/>
                  </a:lnTo>
                  <a:lnTo>
                    <a:pt x="695706" y="687451"/>
                  </a:lnTo>
                  <a:lnTo>
                    <a:pt x="697484" y="692543"/>
                  </a:lnTo>
                  <a:lnTo>
                    <a:pt x="696976" y="693801"/>
                  </a:lnTo>
                  <a:lnTo>
                    <a:pt x="695071" y="696353"/>
                  </a:lnTo>
                  <a:lnTo>
                    <a:pt x="692912" y="698893"/>
                  </a:lnTo>
                  <a:lnTo>
                    <a:pt x="689864" y="700151"/>
                  </a:lnTo>
                  <a:lnTo>
                    <a:pt x="681736" y="697611"/>
                  </a:lnTo>
                  <a:lnTo>
                    <a:pt x="652145" y="669671"/>
                  </a:lnTo>
                  <a:lnTo>
                    <a:pt x="649986" y="665861"/>
                  </a:lnTo>
                  <a:lnTo>
                    <a:pt x="647446" y="662051"/>
                  </a:lnTo>
                  <a:lnTo>
                    <a:pt x="645668" y="658253"/>
                  </a:lnTo>
                  <a:lnTo>
                    <a:pt x="644652" y="654443"/>
                  </a:lnTo>
                  <a:lnTo>
                    <a:pt x="643636" y="651903"/>
                  </a:lnTo>
                  <a:lnTo>
                    <a:pt x="642747" y="649351"/>
                  </a:lnTo>
                  <a:lnTo>
                    <a:pt x="641985" y="646811"/>
                  </a:lnTo>
                  <a:lnTo>
                    <a:pt x="639191" y="644271"/>
                  </a:lnTo>
                  <a:lnTo>
                    <a:pt x="618617" y="670953"/>
                  </a:lnTo>
                  <a:lnTo>
                    <a:pt x="621284" y="676021"/>
                  </a:lnTo>
                  <a:lnTo>
                    <a:pt x="625602" y="682371"/>
                  </a:lnTo>
                  <a:lnTo>
                    <a:pt x="653161" y="710311"/>
                  </a:lnTo>
                  <a:lnTo>
                    <a:pt x="687146" y="729361"/>
                  </a:lnTo>
                  <a:lnTo>
                    <a:pt x="697865" y="730643"/>
                  </a:lnTo>
                  <a:lnTo>
                    <a:pt x="707783" y="730643"/>
                  </a:lnTo>
                  <a:lnTo>
                    <a:pt x="739140" y="702703"/>
                  </a:lnTo>
                  <a:lnTo>
                    <a:pt x="739051" y="700151"/>
                  </a:lnTo>
                  <a:lnTo>
                    <a:pt x="738886" y="695071"/>
                  </a:lnTo>
                  <a:lnTo>
                    <a:pt x="713105" y="653161"/>
                  </a:lnTo>
                  <a:lnTo>
                    <a:pt x="710438" y="649351"/>
                  </a:lnTo>
                  <a:lnTo>
                    <a:pt x="705612" y="643001"/>
                  </a:lnTo>
                  <a:lnTo>
                    <a:pt x="702945" y="639203"/>
                  </a:lnTo>
                  <a:lnTo>
                    <a:pt x="701675" y="634111"/>
                  </a:lnTo>
                  <a:lnTo>
                    <a:pt x="702310" y="631571"/>
                  </a:lnTo>
                  <a:lnTo>
                    <a:pt x="706247" y="627761"/>
                  </a:lnTo>
                  <a:lnTo>
                    <a:pt x="709549" y="626503"/>
                  </a:lnTo>
                  <a:lnTo>
                    <a:pt x="718693" y="629043"/>
                  </a:lnTo>
                  <a:lnTo>
                    <a:pt x="723519" y="631571"/>
                  </a:lnTo>
                  <a:lnTo>
                    <a:pt x="728599" y="636651"/>
                  </a:lnTo>
                  <a:lnTo>
                    <a:pt x="734695" y="640461"/>
                  </a:lnTo>
                  <a:lnTo>
                    <a:pt x="753999" y="673493"/>
                  </a:lnTo>
                  <a:lnTo>
                    <a:pt x="756666" y="676021"/>
                  </a:lnTo>
                  <a:lnTo>
                    <a:pt x="776478" y="651903"/>
                  </a:lnTo>
                  <a:close/>
                </a:path>
                <a:path extrusionOk="0" h="835025" w="2402204">
                  <a:moveTo>
                    <a:pt x="882523" y="743343"/>
                  </a:moveTo>
                  <a:lnTo>
                    <a:pt x="856107" y="702703"/>
                  </a:lnTo>
                  <a:lnTo>
                    <a:pt x="848868" y="697738"/>
                  </a:lnTo>
                  <a:lnTo>
                    <a:pt x="848868" y="743343"/>
                  </a:lnTo>
                  <a:lnTo>
                    <a:pt x="846582" y="748411"/>
                  </a:lnTo>
                  <a:lnTo>
                    <a:pt x="841502" y="756043"/>
                  </a:lnTo>
                  <a:lnTo>
                    <a:pt x="824242" y="742061"/>
                  </a:lnTo>
                  <a:lnTo>
                    <a:pt x="800735" y="723011"/>
                  </a:lnTo>
                  <a:lnTo>
                    <a:pt x="806704" y="716661"/>
                  </a:lnTo>
                  <a:lnTo>
                    <a:pt x="812927" y="712851"/>
                  </a:lnTo>
                  <a:lnTo>
                    <a:pt x="825754" y="712851"/>
                  </a:lnTo>
                  <a:lnTo>
                    <a:pt x="831977" y="715403"/>
                  </a:lnTo>
                  <a:lnTo>
                    <a:pt x="837946" y="720471"/>
                  </a:lnTo>
                  <a:lnTo>
                    <a:pt x="844550" y="725551"/>
                  </a:lnTo>
                  <a:lnTo>
                    <a:pt x="847979" y="730643"/>
                  </a:lnTo>
                  <a:lnTo>
                    <a:pt x="848360" y="736993"/>
                  </a:lnTo>
                  <a:lnTo>
                    <a:pt x="848868" y="743343"/>
                  </a:lnTo>
                  <a:lnTo>
                    <a:pt x="848868" y="697738"/>
                  </a:lnTo>
                  <a:lnTo>
                    <a:pt x="843140" y="693801"/>
                  </a:lnTo>
                  <a:lnTo>
                    <a:pt x="830160" y="687451"/>
                  </a:lnTo>
                  <a:lnTo>
                    <a:pt x="817130" y="684911"/>
                  </a:lnTo>
                  <a:lnTo>
                    <a:pt x="804037" y="684911"/>
                  </a:lnTo>
                  <a:lnTo>
                    <a:pt x="768629" y="700151"/>
                  </a:lnTo>
                  <a:lnTo>
                    <a:pt x="745134" y="735711"/>
                  </a:lnTo>
                  <a:lnTo>
                    <a:pt x="743064" y="748411"/>
                  </a:lnTo>
                  <a:lnTo>
                    <a:pt x="744093" y="761111"/>
                  </a:lnTo>
                  <a:lnTo>
                    <a:pt x="748182" y="773811"/>
                  </a:lnTo>
                  <a:lnTo>
                    <a:pt x="755319" y="786511"/>
                  </a:lnTo>
                  <a:lnTo>
                    <a:pt x="765517" y="799211"/>
                  </a:lnTo>
                  <a:lnTo>
                    <a:pt x="778764" y="810653"/>
                  </a:lnTo>
                  <a:lnTo>
                    <a:pt x="784440" y="815721"/>
                  </a:lnTo>
                  <a:lnTo>
                    <a:pt x="790079" y="819543"/>
                  </a:lnTo>
                  <a:lnTo>
                    <a:pt x="795629" y="822071"/>
                  </a:lnTo>
                  <a:lnTo>
                    <a:pt x="801116" y="825893"/>
                  </a:lnTo>
                  <a:lnTo>
                    <a:pt x="806818" y="828421"/>
                  </a:lnTo>
                  <a:lnTo>
                    <a:pt x="812901" y="830961"/>
                  </a:lnTo>
                  <a:lnTo>
                    <a:pt x="819340" y="833501"/>
                  </a:lnTo>
                  <a:lnTo>
                    <a:pt x="826135" y="834771"/>
                  </a:lnTo>
                  <a:lnTo>
                    <a:pt x="846328" y="810653"/>
                  </a:lnTo>
                  <a:lnTo>
                    <a:pt x="842772" y="806843"/>
                  </a:lnTo>
                  <a:lnTo>
                    <a:pt x="837057" y="806843"/>
                  </a:lnTo>
                  <a:lnTo>
                    <a:pt x="830072" y="805561"/>
                  </a:lnTo>
                  <a:lnTo>
                    <a:pt x="792670" y="785253"/>
                  </a:lnTo>
                  <a:lnTo>
                    <a:pt x="779957" y="759853"/>
                  </a:lnTo>
                  <a:lnTo>
                    <a:pt x="780554" y="753503"/>
                  </a:lnTo>
                  <a:lnTo>
                    <a:pt x="782599" y="748411"/>
                  </a:lnTo>
                  <a:lnTo>
                    <a:pt x="786130" y="742061"/>
                  </a:lnTo>
                  <a:lnTo>
                    <a:pt x="858012" y="799211"/>
                  </a:lnTo>
                  <a:lnTo>
                    <a:pt x="866775" y="787793"/>
                  </a:lnTo>
                  <a:lnTo>
                    <a:pt x="874534" y="776351"/>
                  </a:lnTo>
                  <a:lnTo>
                    <a:pt x="879741" y="766203"/>
                  </a:lnTo>
                  <a:lnTo>
                    <a:pt x="882103" y="756043"/>
                  </a:lnTo>
                  <a:lnTo>
                    <a:pt x="882396" y="754761"/>
                  </a:lnTo>
                  <a:lnTo>
                    <a:pt x="882523" y="743343"/>
                  </a:lnTo>
                  <a:close/>
                </a:path>
                <a:path extrusionOk="0" h="835025" w="2402204">
                  <a:moveTo>
                    <a:pt x="1496441" y="546481"/>
                  </a:moveTo>
                  <a:lnTo>
                    <a:pt x="1478915" y="521462"/>
                  </a:lnTo>
                  <a:lnTo>
                    <a:pt x="1444117" y="545846"/>
                  </a:lnTo>
                  <a:lnTo>
                    <a:pt x="1461516" y="570865"/>
                  </a:lnTo>
                  <a:lnTo>
                    <a:pt x="1496441" y="546481"/>
                  </a:lnTo>
                  <a:close/>
                </a:path>
                <a:path extrusionOk="0" h="835025" w="2402204">
                  <a:moveTo>
                    <a:pt x="1577594" y="664464"/>
                  </a:moveTo>
                  <a:lnTo>
                    <a:pt x="1505712" y="561721"/>
                  </a:lnTo>
                  <a:lnTo>
                    <a:pt x="1472692" y="584835"/>
                  </a:lnTo>
                  <a:lnTo>
                    <a:pt x="1544574" y="687578"/>
                  </a:lnTo>
                  <a:lnTo>
                    <a:pt x="1577594" y="664464"/>
                  </a:lnTo>
                  <a:close/>
                </a:path>
                <a:path extrusionOk="0" h="835025" w="2402204">
                  <a:moveTo>
                    <a:pt x="1711452" y="570865"/>
                  </a:moveTo>
                  <a:lnTo>
                    <a:pt x="1677060" y="521716"/>
                  </a:lnTo>
                  <a:lnTo>
                    <a:pt x="1650517" y="488734"/>
                  </a:lnTo>
                  <a:lnTo>
                    <a:pt x="1626946" y="480923"/>
                  </a:lnTo>
                  <a:lnTo>
                    <a:pt x="1618805" y="482130"/>
                  </a:lnTo>
                  <a:lnTo>
                    <a:pt x="1583182" y="512445"/>
                  </a:lnTo>
                  <a:lnTo>
                    <a:pt x="1577340" y="528574"/>
                  </a:lnTo>
                  <a:lnTo>
                    <a:pt x="1569466" y="517144"/>
                  </a:lnTo>
                  <a:lnTo>
                    <a:pt x="1536446" y="540258"/>
                  </a:lnTo>
                  <a:lnTo>
                    <a:pt x="1608201" y="643001"/>
                  </a:lnTo>
                  <a:lnTo>
                    <a:pt x="1641221" y="619887"/>
                  </a:lnTo>
                  <a:lnTo>
                    <a:pt x="1590294" y="547116"/>
                  </a:lnTo>
                  <a:lnTo>
                    <a:pt x="1592453" y="542417"/>
                  </a:lnTo>
                  <a:lnTo>
                    <a:pt x="1605191" y="527659"/>
                  </a:lnTo>
                  <a:lnTo>
                    <a:pt x="1609344" y="524637"/>
                  </a:lnTo>
                  <a:lnTo>
                    <a:pt x="1613027" y="522859"/>
                  </a:lnTo>
                  <a:lnTo>
                    <a:pt x="1616075" y="522351"/>
                  </a:lnTo>
                  <a:lnTo>
                    <a:pt x="1619123" y="521716"/>
                  </a:lnTo>
                  <a:lnTo>
                    <a:pt x="1678432" y="593979"/>
                  </a:lnTo>
                  <a:lnTo>
                    <a:pt x="1711452" y="570865"/>
                  </a:lnTo>
                  <a:close/>
                </a:path>
                <a:path extrusionOk="0" h="835025" w="2402204">
                  <a:moveTo>
                    <a:pt x="1826641" y="482600"/>
                  </a:moveTo>
                  <a:lnTo>
                    <a:pt x="1807083" y="454406"/>
                  </a:lnTo>
                  <a:lnTo>
                    <a:pt x="1802384" y="457708"/>
                  </a:lnTo>
                  <a:lnTo>
                    <a:pt x="1802003" y="459994"/>
                  </a:lnTo>
                  <a:lnTo>
                    <a:pt x="1801368" y="462280"/>
                  </a:lnTo>
                  <a:lnTo>
                    <a:pt x="1800098" y="467106"/>
                  </a:lnTo>
                  <a:lnTo>
                    <a:pt x="1799209" y="469773"/>
                  </a:lnTo>
                  <a:lnTo>
                    <a:pt x="1797723" y="472922"/>
                  </a:lnTo>
                  <a:lnTo>
                    <a:pt x="1796669" y="475234"/>
                  </a:lnTo>
                  <a:lnTo>
                    <a:pt x="1794764" y="478282"/>
                  </a:lnTo>
                  <a:lnTo>
                    <a:pt x="1791982" y="481584"/>
                  </a:lnTo>
                  <a:lnTo>
                    <a:pt x="1789430" y="484759"/>
                  </a:lnTo>
                  <a:lnTo>
                    <a:pt x="1762226" y="498043"/>
                  </a:lnTo>
                  <a:lnTo>
                    <a:pt x="1755902" y="497459"/>
                  </a:lnTo>
                  <a:lnTo>
                    <a:pt x="1725650" y="465937"/>
                  </a:lnTo>
                  <a:lnTo>
                    <a:pt x="1724025" y="452374"/>
                  </a:lnTo>
                  <a:lnTo>
                    <a:pt x="1725422" y="445973"/>
                  </a:lnTo>
                  <a:lnTo>
                    <a:pt x="1749806" y="423926"/>
                  </a:lnTo>
                  <a:lnTo>
                    <a:pt x="1753362" y="422656"/>
                  </a:lnTo>
                  <a:lnTo>
                    <a:pt x="1756918" y="421894"/>
                  </a:lnTo>
                  <a:lnTo>
                    <a:pt x="1760347" y="421513"/>
                  </a:lnTo>
                  <a:lnTo>
                    <a:pt x="1763903" y="421005"/>
                  </a:lnTo>
                  <a:lnTo>
                    <a:pt x="1767205" y="420878"/>
                  </a:lnTo>
                  <a:lnTo>
                    <a:pt x="1772793" y="421386"/>
                  </a:lnTo>
                  <a:lnTo>
                    <a:pt x="1775206" y="421513"/>
                  </a:lnTo>
                  <a:lnTo>
                    <a:pt x="1777238" y="421767"/>
                  </a:lnTo>
                  <a:lnTo>
                    <a:pt x="1778495" y="420878"/>
                  </a:lnTo>
                  <a:lnTo>
                    <a:pt x="1781937" y="418465"/>
                  </a:lnTo>
                  <a:lnTo>
                    <a:pt x="1762252" y="390398"/>
                  </a:lnTo>
                  <a:lnTo>
                    <a:pt x="1755521" y="391541"/>
                  </a:lnTo>
                  <a:lnTo>
                    <a:pt x="1748536" y="393446"/>
                  </a:lnTo>
                  <a:lnTo>
                    <a:pt x="1714893" y="411556"/>
                  </a:lnTo>
                  <a:lnTo>
                    <a:pt x="1689785" y="443001"/>
                  </a:lnTo>
                  <a:lnTo>
                    <a:pt x="1685302" y="462216"/>
                  </a:lnTo>
                  <a:lnTo>
                    <a:pt x="1685315" y="465937"/>
                  </a:lnTo>
                  <a:lnTo>
                    <a:pt x="1698752" y="503936"/>
                  </a:lnTo>
                  <a:lnTo>
                    <a:pt x="1731733" y="530034"/>
                  </a:lnTo>
                  <a:lnTo>
                    <a:pt x="1750707" y="532663"/>
                  </a:lnTo>
                  <a:lnTo>
                    <a:pt x="1757260" y="532117"/>
                  </a:lnTo>
                  <a:lnTo>
                    <a:pt x="1797304" y="514985"/>
                  </a:lnTo>
                  <a:lnTo>
                    <a:pt x="1815998" y="498043"/>
                  </a:lnTo>
                  <a:lnTo>
                    <a:pt x="1819148" y="494284"/>
                  </a:lnTo>
                  <a:lnTo>
                    <a:pt x="1823212" y="488569"/>
                  </a:lnTo>
                  <a:lnTo>
                    <a:pt x="1826641" y="482600"/>
                  </a:lnTo>
                  <a:close/>
                </a:path>
                <a:path extrusionOk="0" h="835025" w="2402204">
                  <a:moveTo>
                    <a:pt x="1884807" y="449707"/>
                  </a:moveTo>
                  <a:lnTo>
                    <a:pt x="1836674" y="380873"/>
                  </a:lnTo>
                  <a:lnTo>
                    <a:pt x="1839849" y="376555"/>
                  </a:lnTo>
                  <a:lnTo>
                    <a:pt x="1843024" y="372745"/>
                  </a:lnTo>
                  <a:lnTo>
                    <a:pt x="1846199" y="369697"/>
                  </a:lnTo>
                  <a:lnTo>
                    <a:pt x="1849374" y="366522"/>
                  </a:lnTo>
                  <a:lnTo>
                    <a:pt x="1862709" y="356997"/>
                  </a:lnTo>
                  <a:lnTo>
                    <a:pt x="1865884" y="354965"/>
                  </a:lnTo>
                  <a:lnTo>
                    <a:pt x="1869186" y="353060"/>
                  </a:lnTo>
                  <a:lnTo>
                    <a:pt x="1871726" y="351917"/>
                  </a:lnTo>
                  <a:lnTo>
                    <a:pt x="1873504" y="351409"/>
                  </a:lnTo>
                  <a:lnTo>
                    <a:pt x="1876425" y="349377"/>
                  </a:lnTo>
                  <a:lnTo>
                    <a:pt x="1854454" y="318008"/>
                  </a:lnTo>
                  <a:lnTo>
                    <a:pt x="1851914" y="319405"/>
                  </a:lnTo>
                  <a:lnTo>
                    <a:pt x="1850390" y="320421"/>
                  </a:lnTo>
                  <a:lnTo>
                    <a:pt x="1848866" y="321310"/>
                  </a:lnTo>
                  <a:lnTo>
                    <a:pt x="1847596" y="322199"/>
                  </a:lnTo>
                  <a:lnTo>
                    <a:pt x="1846453" y="323088"/>
                  </a:lnTo>
                  <a:lnTo>
                    <a:pt x="1841881" y="326136"/>
                  </a:lnTo>
                  <a:lnTo>
                    <a:pt x="1823593" y="362077"/>
                  </a:lnTo>
                  <a:lnTo>
                    <a:pt x="1813052" y="346964"/>
                  </a:lnTo>
                  <a:lnTo>
                    <a:pt x="1780032" y="370078"/>
                  </a:lnTo>
                  <a:lnTo>
                    <a:pt x="1851787" y="472821"/>
                  </a:lnTo>
                  <a:lnTo>
                    <a:pt x="1884807" y="449707"/>
                  </a:lnTo>
                  <a:close/>
                </a:path>
                <a:path extrusionOk="0" h="835025" w="2402204">
                  <a:moveTo>
                    <a:pt x="2040763" y="332740"/>
                  </a:moveTo>
                  <a:lnTo>
                    <a:pt x="2022221" y="306070"/>
                  </a:lnTo>
                  <a:lnTo>
                    <a:pt x="2018538" y="308610"/>
                  </a:lnTo>
                  <a:lnTo>
                    <a:pt x="2016760" y="313690"/>
                  </a:lnTo>
                  <a:lnTo>
                    <a:pt x="2013458" y="320040"/>
                  </a:lnTo>
                  <a:lnTo>
                    <a:pt x="1983117" y="350520"/>
                  </a:lnTo>
                  <a:lnTo>
                    <a:pt x="1968449" y="355600"/>
                  </a:lnTo>
                  <a:lnTo>
                    <a:pt x="1961769" y="356870"/>
                  </a:lnTo>
                  <a:lnTo>
                    <a:pt x="1953133" y="356870"/>
                  </a:lnTo>
                  <a:lnTo>
                    <a:pt x="1945767" y="351790"/>
                  </a:lnTo>
                  <a:lnTo>
                    <a:pt x="1939671" y="344170"/>
                  </a:lnTo>
                  <a:lnTo>
                    <a:pt x="1967217" y="325120"/>
                  </a:lnTo>
                  <a:lnTo>
                    <a:pt x="2014982" y="292100"/>
                  </a:lnTo>
                  <a:lnTo>
                    <a:pt x="2007857" y="281940"/>
                  </a:lnTo>
                  <a:lnTo>
                    <a:pt x="1979256" y="255270"/>
                  </a:lnTo>
                  <a:lnTo>
                    <a:pt x="1968881" y="252730"/>
                  </a:lnTo>
                  <a:lnTo>
                    <a:pt x="1968754" y="252730"/>
                  </a:lnTo>
                  <a:lnTo>
                    <a:pt x="1968754" y="295910"/>
                  </a:lnTo>
                  <a:lnTo>
                    <a:pt x="1926082" y="325120"/>
                  </a:lnTo>
                  <a:lnTo>
                    <a:pt x="1921510" y="317500"/>
                  </a:lnTo>
                  <a:lnTo>
                    <a:pt x="1919986" y="311150"/>
                  </a:lnTo>
                  <a:lnTo>
                    <a:pt x="1921891" y="304800"/>
                  </a:lnTo>
                  <a:lnTo>
                    <a:pt x="1923669" y="298450"/>
                  </a:lnTo>
                  <a:lnTo>
                    <a:pt x="1927733" y="293370"/>
                  </a:lnTo>
                  <a:lnTo>
                    <a:pt x="1940814" y="284480"/>
                  </a:lnTo>
                  <a:lnTo>
                    <a:pt x="1947037" y="281940"/>
                  </a:lnTo>
                  <a:lnTo>
                    <a:pt x="1958467" y="284480"/>
                  </a:lnTo>
                  <a:lnTo>
                    <a:pt x="1963801" y="288290"/>
                  </a:lnTo>
                  <a:lnTo>
                    <a:pt x="1968754" y="295910"/>
                  </a:lnTo>
                  <a:lnTo>
                    <a:pt x="1968754" y="252730"/>
                  </a:lnTo>
                  <a:lnTo>
                    <a:pt x="1957895" y="252730"/>
                  </a:lnTo>
                  <a:lnTo>
                    <a:pt x="1946478" y="254000"/>
                  </a:lnTo>
                  <a:lnTo>
                    <a:pt x="1910029" y="276860"/>
                  </a:lnTo>
                  <a:lnTo>
                    <a:pt x="1889887" y="311150"/>
                  </a:lnTo>
                  <a:lnTo>
                    <a:pt x="1888744" y="323850"/>
                  </a:lnTo>
                  <a:lnTo>
                    <a:pt x="1890458" y="336550"/>
                  </a:lnTo>
                  <a:lnTo>
                    <a:pt x="1911985" y="373380"/>
                  </a:lnTo>
                  <a:lnTo>
                    <a:pt x="1946656" y="389890"/>
                  </a:lnTo>
                  <a:lnTo>
                    <a:pt x="1960003" y="389890"/>
                  </a:lnTo>
                  <a:lnTo>
                    <a:pt x="2009508" y="367030"/>
                  </a:lnTo>
                  <a:lnTo>
                    <a:pt x="2019744" y="358140"/>
                  </a:lnTo>
                  <a:lnTo>
                    <a:pt x="2021243" y="356870"/>
                  </a:lnTo>
                  <a:lnTo>
                    <a:pt x="2024253" y="354330"/>
                  </a:lnTo>
                  <a:lnTo>
                    <a:pt x="2028418" y="349250"/>
                  </a:lnTo>
                  <a:lnTo>
                    <a:pt x="2036660" y="339090"/>
                  </a:lnTo>
                  <a:lnTo>
                    <a:pt x="2040763" y="332740"/>
                  </a:lnTo>
                  <a:close/>
                </a:path>
                <a:path extrusionOk="0" h="835025" w="2402204">
                  <a:moveTo>
                    <a:pt x="2165223" y="254000"/>
                  </a:moveTo>
                  <a:lnTo>
                    <a:pt x="2147481" y="228600"/>
                  </a:lnTo>
                  <a:lnTo>
                    <a:pt x="2127974" y="200660"/>
                  </a:lnTo>
                  <a:lnTo>
                    <a:pt x="2116455" y="184150"/>
                  </a:lnTo>
                  <a:lnTo>
                    <a:pt x="2113788" y="181178"/>
                  </a:lnTo>
                  <a:lnTo>
                    <a:pt x="2113788" y="250190"/>
                  </a:lnTo>
                  <a:lnTo>
                    <a:pt x="2112772" y="254000"/>
                  </a:lnTo>
                  <a:lnTo>
                    <a:pt x="2110994" y="257810"/>
                  </a:lnTo>
                  <a:lnTo>
                    <a:pt x="2106168" y="265430"/>
                  </a:lnTo>
                  <a:lnTo>
                    <a:pt x="2103247" y="267970"/>
                  </a:lnTo>
                  <a:lnTo>
                    <a:pt x="2099945" y="270510"/>
                  </a:lnTo>
                  <a:lnTo>
                    <a:pt x="2095881" y="274320"/>
                  </a:lnTo>
                  <a:lnTo>
                    <a:pt x="2092579" y="275590"/>
                  </a:lnTo>
                  <a:lnTo>
                    <a:pt x="2090166" y="276860"/>
                  </a:lnTo>
                  <a:lnTo>
                    <a:pt x="2079244" y="276860"/>
                  </a:lnTo>
                  <a:lnTo>
                    <a:pt x="2077847" y="275590"/>
                  </a:lnTo>
                  <a:lnTo>
                    <a:pt x="2076577" y="274320"/>
                  </a:lnTo>
                  <a:lnTo>
                    <a:pt x="2075180" y="273050"/>
                  </a:lnTo>
                  <a:lnTo>
                    <a:pt x="2073656" y="270510"/>
                  </a:lnTo>
                  <a:lnTo>
                    <a:pt x="2071497" y="266700"/>
                  </a:lnTo>
                  <a:lnTo>
                    <a:pt x="2070481" y="264160"/>
                  </a:lnTo>
                  <a:lnTo>
                    <a:pt x="2071243" y="257810"/>
                  </a:lnTo>
                  <a:lnTo>
                    <a:pt x="2072640" y="254000"/>
                  </a:lnTo>
                  <a:lnTo>
                    <a:pt x="2075307" y="251460"/>
                  </a:lnTo>
                  <a:lnTo>
                    <a:pt x="2077339" y="248920"/>
                  </a:lnTo>
                  <a:lnTo>
                    <a:pt x="2080768" y="245110"/>
                  </a:lnTo>
                  <a:lnTo>
                    <a:pt x="2085467" y="240030"/>
                  </a:lnTo>
                  <a:lnTo>
                    <a:pt x="2090166" y="236220"/>
                  </a:lnTo>
                  <a:lnTo>
                    <a:pt x="2094738" y="232410"/>
                  </a:lnTo>
                  <a:lnTo>
                    <a:pt x="2098929" y="228600"/>
                  </a:lnTo>
                  <a:lnTo>
                    <a:pt x="2113788" y="250190"/>
                  </a:lnTo>
                  <a:lnTo>
                    <a:pt x="2113788" y="181178"/>
                  </a:lnTo>
                  <a:lnTo>
                    <a:pt x="2109622" y="176530"/>
                  </a:lnTo>
                  <a:lnTo>
                    <a:pt x="2102078" y="170180"/>
                  </a:lnTo>
                  <a:lnTo>
                    <a:pt x="2093861" y="167640"/>
                  </a:lnTo>
                  <a:lnTo>
                    <a:pt x="2084959" y="166370"/>
                  </a:lnTo>
                  <a:lnTo>
                    <a:pt x="2075103" y="167640"/>
                  </a:lnTo>
                  <a:lnTo>
                    <a:pt x="2064029" y="171450"/>
                  </a:lnTo>
                  <a:lnTo>
                    <a:pt x="2051773" y="176530"/>
                  </a:lnTo>
                  <a:lnTo>
                    <a:pt x="2038350" y="185420"/>
                  </a:lnTo>
                  <a:lnTo>
                    <a:pt x="2032508" y="190500"/>
                  </a:lnTo>
                  <a:lnTo>
                    <a:pt x="2026843" y="194310"/>
                  </a:lnTo>
                  <a:lnTo>
                    <a:pt x="2021382" y="199390"/>
                  </a:lnTo>
                  <a:lnTo>
                    <a:pt x="2016125" y="204470"/>
                  </a:lnTo>
                  <a:lnTo>
                    <a:pt x="2009140" y="210820"/>
                  </a:lnTo>
                  <a:lnTo>
                    <a:pt x="2004187" y="215900"/>
                  </a:lnTo>
                  <a:lnTo>
                    <a:pt x="2001393" y="219710"/>
                  </a:lnTo>
                  <a:lnTo>
                    <a:pt x="2018665" y="243840"/>
                  </a:lnTo>
                  <a:lnTo>
                    <a:pt x="2021713" y="241300"/>
                  </a:lnTo>
                  <a:lnTo>
                    <a:pt x="2023745" y="238760"/>
                  </a:lnTo>
                  <a:lnTo>
                    <a:pt x="2027047" y="233680"/>
                  </a:lnTo>
                  <a:lnTo>
                    <a:pt x="2036699" y="222250"/>
                  </a:lnTo>
                  <a:lnTo>
                    <a:pt x="2041779" y="217170"/>
                  </a:lnTo>
                  <a:lnTo>
                    <a:pt x="2056257" y="207010"/>
                  </a:lnTo>
                  <a:lnTo>
                    <a:pt x="2063877" y="203200"/>
                  </a:lnTo>
                  <a:lnTo>
                    <a:pt x="2076196" y="200660"/>
                  </a:lnTo>
                  <a:lnTo>
                    <a:pt x="2081276" y="203200"/>
                  </a:lnTo>
                  <a:lnTo>
                    <a:pt x="2085213" y="208280"/>
                  </a:lnTo>
                  <a:lnTo>
                    <a:pt x="2085594" y="209550"/>
                  </a:lnTo>
                  <a:lnTo>
                    <a:pt x="2078736" y="214630"/>
                  </a:lnTo>
                  <a:lnTo>
                    <a:pt x="2072068" y="220980"/>
                  </a:lnTo>
                  <a:lnTo>
                    <a:pt x="2065591" y="226060"/>
                  </a:lnTo>
                  <a:lnTo>
                    <a:pt x="2059305" y="231140"/>
                  </a:lnTo>
                  <a:lnTo>
                    <a:pt x="2053488" y="237490"/>
                  </a:lnTo>
                  <a:lnTo>
                    <a:pt x="2048433" y="242570"/>
                  </a:lnTo>
                  <a:lnTo>
                    <a:pt x="2044153" y="247650"/>
                  </a:lnTo>
                  <a:lnTo>
                    <a:pt x="2040636" y="252730"/>
                  </a:lnTo>
                  <a:lnTo>
                    <a:pt x="2036445" y="260350"/>
                  </a:lnTo>
                  <a:lnTo>
                    <a:pt x="2034286" y="267970"/>
                  </a:lnTo>
                  <a:lnTo>
                    <a:pt x="2034286" y="281940"/>
                  </a:lnTo>
                  <a:lnTo>
                    <a:pt x="2060473" y="311150"/>
                  </a:lnTo>
                  <a:lnTo>
                    <a:pt x="2076196" y="313690"/>
                  </a:lnTo>
                  <a:lnTo>
                    <a:pt x="2084006" y="312420"/>
                  </a:lnTo>
                  <a:lnTo>
                    <a:pt x="2091626" y="308610"/>
                  </a:lnTo>
                  <a:lnTo>
                    <a:pt x="2099056" y="304800"/>
                  </a:lnTo>
                  <a:lnTo>
                    <a:pt x="2103120" y="302260"/>
                  </a:lnTo>
                  <a:lnTo>
                    <a:pt x="2106676" y="298450"/>
                  </a:lnTo>
                  <a:lnTo>
                    <a:pt x="2109724" y="295910"/>
                  </a:lnTo>
                  <a:lnTo>
                    <a:pt x="2112645" y="292100"/>
                  </a:lnTo>
                  <a:lnTo>
                    <a:pt x="2115312" y="289560"/>
                  </a:lnTo>
                  <a:lnTo>
                    <a:pt x="2119122" y="281940"/>
                  </a:lnTo>
                  <a:lnTo>
                    <a:pt x="2120519" y="279400"/>
                  </a:lnTo>
                  <a:lnTo>
                    <a:pt x="2121357" y="276860"/>
                  </a:lnTo>
                  <a:lnTo>
                    <a:pt x="2123059" y="271780"/>
                  </a:lnTo>
                  <a:lnTo>
                    <a:pt x="2124202" y="269240"/>
                  </a:lnTo>
                  <a:lnTo>
                    <a:pt x="2124964" y="266700"/>
                  </a:lnTo>
                  <a:lnTo>
                    <a:pt x="2132584" y="276860"/>
                  </a:lnTo>
                  <a:lnTo>
                    <a:pt x="2147087" y="266700"/>
                  </a:lnTo>
                  <a:lnTo>
                    <a:pt x="2165223" y="254000"/>
                  </a:lnTo>
                  <a:close/>
                </a:path>
                <a:path extrusionOk="0" h="835025" w="2402204">
                  <a:moveTo>
                    <a:pt x="2268309" y="154940"/>
                  </a:moveTo>
                  <a:lnTo>
                    <a:pt x="2266238" y="146050"/>
                  </a:lnTo>
                  <a:lnTo>
                    <a:pt x="2264778" y="143510"/>
                  </a:lnTo>
                  <a:lnTo>
                    <a:pt x="2261870" y="138430"/>
                  </a:lnTo>
                  <a:lnTo>
                    <a:pt x="2256790" y="130810"/>
                  </a:lnTo>
                  <a:lnTo>
                    <a:pt x="2250440" y="127000"/>
                  </a:lnTo>
                  <a:lnTo>
                    <a:pt x="2242947" y="124460"/>
                  </a:lnTo>
                  <a:lnTo>
                    <a:pt x="2236990" y="123190"/>
                  </a:lnTo>
                  <a:lnTo>
                    <a:pt x="2230564" y="123190"/>
                  </a:lnTo>
                  <a:lnTo>
                    <a:pt x="2223655" y="124460"/>
                  </a:lnTo>
                  <a:lnTo>
                    <a:pt x="2216277" y="127000"/>
                  </a:lnTo>
                  <a:lnTo>
                    <a:pt x="2211705" y="129540"/>
                  </a:lnTo>
                  <a:lnTo>
                    <a:pt x="2207133" y="130810"/>
                  </a:lnTo>
                  <a:lnTo>
                    <a:pt x="2194433" y="137160"/>
                  </a:lnTo>
                  <a:lnTo>
                    <a:pt x="2183638" y="142240"/>
                  </a:lnTo>
                  <a:lnTo>
                    <a:pt x="2178939" y="143510"/>
                  </a:lnTo>
                  <a:lnTo>
                    <a:pt x="2173859" y="142240"/>
                  </a:lnTo>
                  <a:lnTo>
                    <a:pt x="2171700" y="140970"/>
                  </a:lnTo>
                  <a:lnTo>
                    <a:pt x="2168144" y="135890"/>
                  </a:lnTo>
                  <a:lnTo>
                    <a:pt x="2168525" y="133350"/>
                  </a:lnTo>
                  <a:lnTo>
                    <a:pt x="2171065" y="129540"/>
                  </a:lnTo>
                  <a:lnTo>
                    <a:pt x="2173732" y="124460"/>
                  </a:lnTo>
                  <a:lnTo>
                    <a:pt x="2219325" y="104140"/>
                  </a:lnTo>
                  <a:lnTo>
                    <a:pt x="2226564" y="104140"/>
                  </a:lnTo>
                  <a:lnTo>
                    <a:pt x="2229358" y="101600"/>
                  </a:lnTo>
                  <a:lnTo>
                    <a:pt x="2211197" y="76200"/>
                  </a:lnTo>
                  <a:lnTo>
                    <a:pt x="2205990" y="77470"/>
                  </a:lnTo>
                  <a:lnTo>
                    <a:pt x="2199386" y="78740"/>
                  </a:lnTo>
                  <a:lnTo>
                    <a:pt x="2191258" y="82550"/>
                  </a:lnTo>
                  <a:lnTo>
                    <a:pt x="2179193" y="87630"/>
                  </a:lnTo>
                  <a:lnTo>
                    <a:pt x="2173287" y="91440"/>
                  </a:lnTo>
                  <a:lnTo>
                    <a:pt x="2140674" y="123190"/>
                  </a:lnTo>
                  <a:lnTo>
                    <a:pt x="2133219" y="151130"/>
                  </a:lnTo>
                  <a:lnTo>
                    <a:pt x="2135111" y="158750"/>
                  </a:lnTo>
                  <a:lnTo>
                    <a:pt x="2139188" y="166370"/>
                  </a:lnTo>
                  <a:lnTo>
                    <a:pt x="2144522" y="173990"/>
                  </a:lnTo>
                  <a:lnTo>
                    <a:pt x="2151253" y="179070"/>
                  </a:lnTo>
                  <a:lnTo>
                    <a:pt x="2159381" y="181610"/>
                  </a:lnTo>
                  <a:lnTo>
                    <a:pt x="2172690" y="181610"/>
                  </a:lnTo>
                  <a:lnTo>
                    <a:pt x="2180183" y="180340"/>
                  </a:lnTo>
                  <a:lnTo>
                    <a:pt x="2192274" y="176530"/>
                  </a:lnTo>
                  <a:lnTo>
                    <a:pt x="2196592" y="175260"/>
                  </a:lnTo>
                  <a:lnTo>
                    <a:pt x="2201164" y="172720"/>
                  </a:lnTo>
                  <a:lnTo>
                    <a:pt x="2212340" y="167640"/>
                  </a:lnTo>
                  <a:lnTo>
                    <a:pt x="2218182" y="165100"/>
                  </a:lnTo>
                  <a:lnTo>
                    <a:pt x="2222373" y="163830"/>
                  </a:lnTo>
                  <a:lnTo>
                    <a:pt x="2225040" y="163830"/>
                  </a:lnTo>
                  <a:lnTo>
                    <a:pt x="2227707" y="162560"/>
                  </a:lnTo>
                  <a:lnTo>
                    <a:pt x="2229866" y="163830"/>
                  </a:lnTo>
                  <a:lnTo>
                    <a:pt x="2231644" y="166370"/>
                  </a:lnTo>
                  <a:lnTo>
                    <a:pt x="2233549" y="170180"/>
                  </a:lnTo>
                  <a:lnTo>
                    <a:pt x="2233549" y="172720"/>
                  </a:lnTo>
                  <a:lnTo>
                    <a:pt x="2208530" y="194310"/>
                  </a:lnTo>
                  <a:lnTo>
                    <a:pt x="2203577" y="196850"/>
                  </a:lnTo>
                  <a:lnTo>
                    <a:pt x="2198497" y="199390"/>
                  </a:lnTo>
                  <a:lnTo>
                    <a:pt x="2193798" y="200660"/>
                  </a:lnTo>
                  <a:lnTo>
                    <a:pt x="2184400" y="201930"/>
                  </a:lnTo>
                  <a:lnTo>
                    <a:pt x="2180209" y="203200"/>
                  </a:lnTo>
                  <a:lnTo>
                    <a:pt x="2168779" y="203200"/>
                  </a:lnTo>
                  <a:lnTo>
                    <a:pt x="2165731" y="205740"/>
                  </a:lnTo>
                  <a:lnTo>
                    <a:pt x="2184654" y="232410"/>
                  </a:lnTo>
                  <a:lnTo>
                    <a:pt x="2190623" y="231140"/>
                  </a:lnTo>
                  <a:lnTo>
                    <a:pt x="2197862" y="229870"/>
                  </a:lnTo>
                  <a:lnTo>
                    <a:pt x="2206498" y="226060"/>
                  </a:lnTo>
                  <a:lnTo>
                    <a:pt x="2213013" y="223520"/>
                  </a:lnTo>
                  <a:lnTo>
                    <a:pt x="2226348" y="215900"/>
                  </a:lnTo>
                  <a:lnTo>
                    <a:pt x="2260625" y="184150"/>
                  </a:lnTo>
                  <a:lnTo>
                    <a:pt x="2268080" y="162560"/>
                  </a:lnTo>
                  <a:lnTo>
                    <a:pt x="2268309" y="154940"/>
                  </a:lnTo>
                  <a:close/>
                </a:path>
                <a:path extrusionOk="0" h="835025" w="2402204">
                  <a:moveTo>
                    <a:pt x="2401697" y="80010"/>
                  </a:moveTo>
                  <a:lnTo>
                    <a:pt x="2383155" y="53340"/>
                  </a:lnTo>
                  <a:lnTo>
                    <a:pt x="2379599" y="55880"/>
                  </a:lnTo>
                  <a:lnTo>
                    <a:pt x="2377821" y="62230"/>
                  </a:lnTo>
                  <a:lnTo>
                    <a:pt x="2374519" y="68580"/>
                  </a:lnTo>
                  <a:lnTo>
                    <a:pt x="2369693" y="74930"/>
                  </a:lnTo>
                  <a:lnTo>
                    <a:pt x="2364994" y="82550"/>
                  </a:lnTo>
                  <a:lnTo>
                    <a:pt x="2359025" y="88900"/>
                  </a:lnTo>
                  <a:lnTo>
                    <a:pt x="2352167" y="92710"/>
                  </a:lnTo>
                  <a:lnTo>
                    <a:pt x="2344115" y="97790"/>
                  </a:lnTo>
                  <a:lnTo>
                    <a:pt x="2336520" y="101600"/>
                  </a:lnTo>
                  <a:lnTo>
                    <a:pt x="2329396" y="104140"/>
                  </a:lnTo>
                  <a:lnTo>
                    <a:pt x="2314067" y="104140"/>
                  </a:lnTo>
                  <a:lnTo>
                    <a:pt x="2306701" y="100330"/>
                  </a:lnTo>
                  <a:lnTo>
                    <a:pt x="2300605" y="92710"/>
                  </a:lnTo>
                  <a:lnTo>
                    <a:pt x="2329332" y="72390"/>
                  </a:lnTo>
                  <a:lnTo>
                    <a:pt x="2376043" y="39370"/>
                  </a:lnTo>
                  <a:lnTo>
                    <a:pt x="2369718" y="30480"/>
                  </a:lnTo>
                  <a:lnTo>
                    <a:pt x="2340267" y="3810"/>
                  </a:lnTo>
                  <a:lnTo>
                    <a:pt x="2329815" y="0"/>
                  </a:lnTo>
                  <a:lnTo>
                    <a:pt x="2329688" y="0"/>
                  </a:lnTo>
                  <a:lnTo>
                    <a:pt x="2329688" y="43180"/>
                  </a:lnTo>
                  <a:lnTo>
                    <a:pt x="2287016" y="72390"/>
                  </a:lnTo>
                  <a:lnTo>
                    <a:pt x="2282444" y="66040"/>
                  </a:lnTo>
                  <a:lnTo>
                    <a:pt x="2281047" y="58420"/>
                  </a:lnTo>
                  <a:lnTo>
                    <a:pt x="2284603" y="45720"/>
                  </a:lnTo>
                  <a:lnTo>
                    <a:pt x="2288667" y="40640"/>
                  </a:lnTo>
                  <a:lnTo>
                    <a:pt x="2295017" y="36830"/>
                  </a:lnTo>
                  <a:lnTo>
                    <a:pt x="2301875" y="31750"/>
                  </a:lnTo>
                  <a:lnTo>
                    <a:pt x="2308098" y="30480"/>
                  </a:lnTo>
                  <a:lnTo>
                    <a:pt x="2313686" y="30480"/>
                  </a:lnTo>
                  <a:lnTo>
                    <a:pt x="2319401" y="33020"/>
                  </a:lnTo>
                  <a:lnTo>
                    <a:pt x="2324735" y="36830"/>
                  </a:lnTo>
                  <a:lnTo>
                    <a:pt x="2329688" y="43180"/>
                  </a:lnTo>
                  <a:lnTo>
                    <a:pt x="2329688" y="0"/>
                  </a:lnTo>
                  <a:lnTo>
                    <a:pt x="2318829" y="0"/>
                  </a:lnTo>
                  <a:lnTo>
                    <a:pt x="2307412" y="1270"/>
                  </a:lnTo>
                  <a:lnTo>
                    <a:pt x="2271039" y="24130"/>
                  </a:lnTo>
                  <a:lnTo>
                    <a:pt x="2250948" y="58420"/>
                  </a:lnTo>
                  <a:lnTo>
                    <a:pt x="2249728" y="71120"/>
                  </a:lnTo>
                  <a:lnTo>
                    <a:pt x="2251418" y="85090"/>
                  </a:lnTo>
                  <a:lnTo>
                    <a:pt x="2272995" y="121920"/>
                  </a:lnTo>
                  <a:lnTo>
                    <a:pt x="2307590" y="138430"/>
                  </a:lnTo>
                  <a:lnTo>
                    <a:pt x="2321014" y="138430"/>
                  </a:lnTo>
                  <a:lnTo>
                    <a:pt x="2335022" y="134620"/>
                  </a:lnTo>
                  <a:lnTo>
                    <a:pt x="2349589" y="128270"/>
                  </a:lnTo>
                  <a:lnTo>
                    <a:pt x="2364740" y="119380"/>
                  </a:lnTo>
                  <a:lnTo>
                    <a:pt x="2370518" y="114300"/>
                  </a:lnTo>
                  <a:lnTo>
                    <a:pt x="2375865" y="110490"/>
                  </a:lnTo>
                  <a:lnTo>
                    <a:pt x="2380754" y="105410"/>
                  </a:lnTo>
                  <a:lnTo>
                    <a:pt x="2382228" y="104140"/>
                  </a:lnTo>
                  <a:lnTo>
                    <a:pt x="2385187" y="101600"/>
                  </a:lnTo>
                  <a:lnTo>
                    <a:pt x="2393531" y="91440"/>
                  </a:lnTo>
                  <a:lnTo>
                    <a:pt x="2397645" y="86360"/>
                  </a:lnTo>
                  <a:lnTo>
                    <a:pt x="2401697" y="800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27"/>
          <p:cNvSpPr txBox="1"/>
          <p:nvPr/>
        </p:nvSpPr>
        <p:spPr>
          <a:xfrm>
            <a:off x="6553200" y="3632263"/>
            <a:ext cx="2590800" cy="537327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-326390" lvl="0" marL="743585" marR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AF50"/>
                </a:solidFill>
                <a:latin typeface="Verdana"/>
                <a:ea typeface="Verdana"/>
                <a:cs typeface="Verdana"/>
                <a:sym typeface="Verdana"/>
              </a:rPr>
              <a:t>Infrastructure  assets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1466088" y="3605784"/>
            <a:ext cx="1920239" cy="35356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1447800" y="3587775"/>
            <a:ext cx="1905000" cy="33909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367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AF50"/>
                </a:solidFill>
                <a:latin typeface="Verdana"/>
                <a:ea typeface="Verdana"/>
                <a:cs typeface="Verdana"/>
                <a:sym typeface="Verdana"/>
              </a:rPr>
              <a:t>Controls *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93" name="Google Shape;393;p27"/>
          <p:cNvGrpSpPr/>
          <p:nvPr/>
        </p:nvGrpSpPr>
        <p:grpSpPr>
          <a:xfrm>
            <a:off x="2222373" y="2035301"/>
            <a:ext cx="5407338" cy="1749933"/>
            <a:chOff x="2222373" y="2035301"/>
            <a:chExt cx="5407338" cy="1749933"/>
          </a:xfrm>
        </p:grpSpPr>
        <p:sp>
          <p:nvSpPr>
            <p:cNvPr id="394" name="Google Shape;394;p27"/>
            <p:cNvSpPr/>
            <p:nvPr/>
          </p:nvSpPr>
          <p:spPr>
            <a:xfrm>
              <a:off x="3352546" y="3681729"/>
              <a:ext cx="838835" cy="103505"/>
            </a:xfrm>
            <a:custGeom>
              <a:rect b="b" l="l" r="r" t="t"/>
              <a:pathLst>
                <a:path extrusionOk="0" h="103504" w="838835">
                  <a:moveTo>
                    <a:pt x="827446" y="42926"/>
                  </a:moveTo>
                  <a:lnTo>
                    <a:pt x="825626" y="42926"/>
                  </a:lnTo>
                  <a:lnTo>
                    <a:pt x="826134" y="55626"/>
                  </a:lnTo>
                  <a:lnTo>
                    <a:pt x="802751" y="56363"/>
                  </a:lnTo>
                  <a:lnTo>
                    <a:pt x="747776" y="90805"/>
                  </a:lnTo>
                  <a:lnTo>
                    <a:pt x="744727" y="92583"/>
                  </a:lnTo>
                  <a:lnTo>
                    <a:pt x="743838" y="96520"/>
                  </a:lnTo>
                  <a:lnTo>
                    <a:pt x="745743" y="99568"/>
                  </a:lnTo>
                  <a:lnTo>
                    <a:pt x="747649" y="102489"/>
                  </a:lnTo>
                  <a:lnTo>
                    <a:pt x="751458" y="103378"/>
                  </a:lnTo>
                  <a:lnTo>
                    <a:pt x="838453" y="48895"/>
                  </a:lnTo>
                  <a:lnTo>
                    <a:pt x="827446" y="42926"/>
                  </a:lnTo>
                  <a:close/>
                </a:path>
                <a:path extrusionOk="0" h="103504" w="838835">
                  <a:moveTo>
                    <a:pt x="802194" y="43664"/>
                  </a:moveTo>
                  <a:lnTo>
                    <a:pt x="0" y="68961"/>
                  </a:lnTo>
                  <a:lnTo>
                    <a:pt x="507" y="81661"/>
                  </a:lnTo>
                  <a:lnTo>
                    <a:pt x="802751" y="56363"/>
                  </a:lnTo>
                  <a:lnTo>
                    <a:pt x="813354" y="49720"/>
                  </a:lnTo>
                  <a:lnTo>
                    <a:pt x="802194" y="43664"/>
                  </a:lnTo>
                  <a:close/>
                </a:path>
                <a:path extrusionOk="0" h="103504" w="838835">
                  <a:moveTo>
                    <a:pt x="813354" y="49720"/>
                  </a:moveTo>
                  <a:lnTo>
                    <a:pt x="802751" y="56363"/>
                  </a:lnTo>
                  <a:lnTo>
                    <a:pt x="826134" y="55626"/>
                  </a:lnTo>
                  <a:lnTo>
                    <a:pt x="826104" y="54864"/>
                  </a:lnTo>
                  <a:lnTo>
                    <a:pt x="822832" y="54864"/>
                  </a:lnTo>
                  <a:lnTo>
                    <a:pt x="813354" y="49720"/>
                  </a:lnTo>
                  <a:close/>
                </a:path>
                <a:path extrusionOk="0" h="103504" w="838835">
                  <a:moveTo>
                    <a:pt x="822578" y="43942"/>
                  </a:moveTo>
                  <a:lnTo>
                    <a:pt x="813354" y="49720"/>
                  </a:lnTo>
                  <a:lnTo>
                    <a:pt x="822832" y="54864"/>
                  </a:lnTo>
                  <a:lnTo>
                    <a:pt x="822578" y="43942"/>
                  </a:lnTo>
                  <a:close/>
                </a:path>
                <a:path extrusionOk="0" h="103504" w="838835">
                  <a:moveTo>
                    <a:pt x="825667" y="43942"/>
                  </a:moveTo>
                  <a:lnTo>
                    <a:pt x="822578" y="43942"/>
                  </a:lnTo>
                  <a:lnTo>
                    <a:pt x="822832" y="54864"/>
                  </a:lnTo>
                  <a:lnTo>
                    <a:pt x="826104" y="54864"/>
                  </a:lnTo>
                  <a:lnTo>
                    <a:pt x="825667" y="43942"/>
                  </a:lnTo>
                  <a:close/>
                </a:path>
                <a:path extrusionOk="0" h="103504" w="838835">
                  <a:moveTo>
                    <a:pt x="825626" y="42926"/>
                  </a:moveTo>
                  <a:lnTo>
                    <a:pt x="802194" y="43664"/>
                  </a:lnTo>
                  <a:lnTo>
                    <a:pt x="813354" y="49720"/>
                  </a:lnTo>
                  <a:lnTo>
                    <a:pt x="822578" y="43942"/>
                  </a:lnTo>
                  <a:lnTo>
                    <a:pt x="825667" y="43942"/>
                  </a:lnTo>
                  <a:lnTo>
                    <a:pt x="825626" y="42926"/>
                  </a:lnTo>
                  <a:close/>
                </a:path>
                <a:path extrusionOk="0" h="103504" w="838835">
                  <a:moveTo>
                    <a:pt x="748283" y="0"/>
                  </a:moveTo>
                  <a:lnTo>
                    <a:pt x="744474" y="1143"/>
                  </a:lnTo>
                  <a:lnTo>
                    <a:pt x="742695" y="4318"/>
                  </a:lnTo>
                  <a:lnTo>
                    <a:pt x="741044" y="7366"/>
                  </a:lnTo>
                  <a:lnTo>
                    <a:pt x="742188" y="11176"/>
                  </a:lnTo>
                  <a:lnTo>
                    <a:pt x="745363" y="12827"/>
                  </a:lnTo>
                  <a:lnTo>
                    <a:pt x="802194" y="43664"/>
                  </a:lnTo>
                  <a:lnTo>
                    <a:pt x="825626" y="42926"/>
                  </a:lnTo>
                  <a:lnTo>
                    <a:pt x="827446" y="42926"/>
                  </a:lnTo>
                  <a:lnTo>
                    <a:pt x="7482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7196006" y="2357246"/>
              <a:ext cx="433705" cy="725170"/>
            </a:xfrm>
            <a:custGeom>
              <a:rect b="b" l="l" r="r" t="t"/>
              <a:pathLst>
                <a:path extrusionOk="0" h="725169" w="433704">
                  <a:moveTo>
                    <a:pt x="378005" y="593090"/>
                  </a:moveTo>
                  <a:lnTo>
                    <a:pt x="366541" y="593090"/>
                  </a:lnTo>
                  <a:lnTo>
                    <a:pt x="354816" y="595630"/>
                  </a:lnTo>
                  <a:lnTo>
                    <a:pt x="316890" y="626110"/>
                  </a:lnTo>
                  <a:lnTo>
                    <a:pt x="311912" y="648970"/>
                  </a:lnTo>
                  <a:lnTo>
                    <a:pt x="313249" y="661670"/>
                  </a:lnTo>
                  <a:lnTo>
                    <a:pt x="327727" y="697230"/>
                  </a:lnTo>
                  <a:lnTo>
                    <a:pt x="336617" y="708660"/>
                  </a:lnTo>
                  <a:lnTo>
                    <a:pt x="341189" y="715010"/>
                  </a:lnTo>
                  <a:lnTo>
                    <a:pt x="346777" y="720090"/>
                  </a:lnTo>
                  <a:lnTo>
                    <a:pt x="353381" y="725170"/>
                  </a:lnTo>
                  <a:lnTo>
                    <a:pt x="378781" y="712470"/>
                  </a:lnTo>
                  <a:lnTo>
                    <a:pt x="376876" y="708660"/>
                  </a:lnTo>
                  <a:lnTo>
                    <a:pt x="372177" y="706120"/>
                  </a:lnTo>
                  <a:lnTo>
                    <a:pt x="367097" y="703580"/>
                  </a:lnTo>
                  <a:lnTo>
                    <a:pt x="355667" y="693420"/>
                  </a:lnTo>
                  <a:lnTo>
                    <a:pt x="340879" y="659130"/>
                  </a:lnTo>
                  <a:lnTo>
                    <a:pt x="341189" y="654050"/>
                  </a:lnTo>
                  <a:lnTo>
                    <a:pt x="342459" y="646430"/>
                  </a:lnTo>
                  <a:lnTo>
                    <a:pt x="346777" y="640080"/>
                  </a:lnTo>
                  <a:lnTo>
                    <a:pt x="354270" y="635000"/>
                  </a:lnTo>
                  <a:lnTo>
                    <a:pt x="377408" y="635000"/>
                  </a:lnTo>
                  <a:lnTo>
                    <a:pt x="372685" y="626110"/>
                  </a:lnTo>
                  <a:lnTo>
                    <a:pt x="379924" y="622300"/>
                  </a:lnTo>
                  <a:lnTo>
                    <a:pt x="420908" y="622300"/>
                  </a:lnTo>
                  <a:lnTo>
                    <a:pt x="417627" y="617220"/>
                  </a:lnTo>
                  <a:lnTo>
                    <a:pt x="409197" y="607060"/>
                  </a:lnTo>
                  <a:lnTo>
                    <a:pt x="399720" y="600710"/>
                  </a:lnTo>
                  <a:lnTo>
                    <a:pt x="389195" y="595630"/>
                  </a:lnTo>
                  <a:lnTo>
                    <a:pt x="378005" y="593090"/>
                  </a:lnTo>
                  <a:close/>
                </a:path>
                <a:path extrusionOk="0" h="725169" w="433704">
                  <a:moveTo>
                    <a:pt x="377408" y="635000"/>
                  </a:moveTo>
                  <a:lnTo>
                    <a:pt x="354270" y="635000"/>
                  </a:lnTo>
                  <a:lnTo>
                    <a:pt x="392243" y="707390"/>
                  </a:lnTo>
                  <a:lnTo>
                    <a:pt x="427866" y="680720"/>
                  </a:lnTo>
                  <a:lnTo>
                    <a:pt x="432724" y="666750"/>
                  </a:lnTo>
                  <a:lnTo>
                    <a:pt x="394275" y="666750"/>
                  </a:lnTo>
                  <a:lnTo>
                    <a:pt x="377408" y="635000"/>
                  </a:lnTo>
                  <a:close/>
                </a:path>
                <a:path extrusionOk="0" h="725169" w="433704">
                  <a:moveTo>
                    <a:pt x="420908" y="622300"/>
                  </a:moveTo>
                  <a:lnTo>
                    <a:pt x="386147" y="622300"/>
                  </a:lnTo>
                  <a:lnTo>
                    <a:pt x="396561" y="626110"/>
                  </a:lnTo>
                  <a:lnTo>
                    <a:pt x="400752" y="631190"/>
                  </a:lnTo>
                  <a:lnTo>
                    <a:pt x="403927" y="636270"/>
                  </a:lnTo>
                  <a:lnTo>
                    <a:pt x="407356" y="643890"/>
                  </a:lnTo>
                  <a:lnTo>
                    <a:pt x="408245" y="648970"/>
                  </a:lnTo>
                  <a:lnTo>
                    <a:pt x="406594" y="654050"/>
                  </a:lnTo>
                  <a:lnTo>
                    <a:pt x="404816" y="659130"/>
                  </a:lnTo>
                  <a:lnTo>
                    <a:pt x="400752" y="662940"/>
                  </a:lnTo>
                  <a:lnTo>
                    <a:pt x="394275" y="666750"/>
                  </a:lnTo>
                  <a:lnTo>
                    <a:pt x="432724" y="666750"/>
                  </a:lnTo>
                  <a:lnTo>
                    <a:pt x="433581" y="661670"/>
                  </a:lnTo>
                  <a:lnTo>
                    <a:pt x="433010" y="651510"/>
                  </a:lnTo>
                  <a:lnTo>
                    <a:pt x="430152" y="640080"/>
                  </a:lnTo>
                  <a:lnTo>
                    <a:pt x="425009" y="628650"/>
                  </a:lnTo>
                  <a:lnTo>
                    <a:pt x="420908" y="622300"/>
                  </a:lnTo>
                  <a:close/>
                </a:path>
                <a:path extrusionOk="0" h="725169" w="433704">
                  <a:moveTo>
                    <a:pt x="269561" y="504190"/>
                  </a:moveTo>
                  <a:lnTo>
                    <a:pt x="243653" y="518160"/>
                  </a:lnTo>
                  <a:lnTo>
                    <a:pt x="243907" y="523240"/>
                  </a:lnTo>
                  <a:lnTo>
                    <a:pt x="245177" y="529590"/>
                  </a:lnTo>
                  <a:lnTo>
                    <a:pt x="263822" y="574040"/>
                  </a:lnTo>
                  <a:lnTo>
                    <a:pt x="294465" y="598170"/>
                  </a:lnTo>
                  <a:lnTo>
                    <a:pt x="302486" y="599440"/>
                  </a:lnTo>
                  <a:lnTo>
                    <a:pt x="310364" y="599440"/>
                  </a:lnTo>
                  <a:lnTo>
                    <a:pt x="335057" y="567690"/>
                  </a:lnTo>
                  <a:lnTo>
                    <a:pt x="290897" y="567690"/>
                  </a:lnTo>
                  <a:lnTo>
                    <a:pt x="285055" y="562610"/>
                  </a:lnTo>
                  <a:lnTo>
                    <a:pt x="270196" y="520700"/>
                  </a:lnTo>
                  <a:lnTo>
                    <a:pt x="270323" y="514350"/>
                  </a:lnTo>
                  <a:lnTo>
                    <a:pt x="271085" y="506730"/>
                  </a:lnTo>
                  <a:lnTo>
                    <a:pt x="269561" y="504190"/>
                  </a:lnTo>
                  <a:close/>
                </a:path>
                <a:path extrusionOk="0" h="725169" w="433704">
                  <a:moveTo>
                    <a:pt x="364082" y="514350"/>
                  </a:moveTo>
                  <a:lnTo>
                    <a:pt x="333188" y="514350"/>
                  </a:lnTo>
                  <a:lnTo>
                    <a:pt x="336363" y="516890"/>
                  </a:lnTo>
                  <a:lnTo>
                    <a:pt x="339538" y="520700"/>
                  </a:lnTo>
                  <a:lnTo>
                    <a:pt x="342586" y="524510"/>
                  </a:lnTo>
                  <a:lnTo>
                    <a:pt x="345253" y="529590"/>
                  </a:lnTo>
                  <a:lnTo>
                    <a:pt x="348428" y="534670"/>
                  </a:lnTo>
                  <a:lnTo>
                    <a:pt x="350587" y="542290"/>
                  </a:lnTo>
                  <a:lnTo>
                    <a:pt x="352873" y="556260"/>
                  </a:lnTo>
                  <a:lnTo>
                    <a:pt x="353127" y="562610"/>
                  </a:lnTo>
                  <a:lnTo>
                    <a:pt x="352365" y="568960"/>
                  </a:lnTo>
                  <a:lnTo>
                    <a:pt x="353762" y="571500"/>
                  </a:lnTo>
                  <a:lnTo>
                    <a:pt x="378654" y="558800"/>
                  </a:lnTo>
                  <a:lnTo>
                    <a:pt x="378273" y="553720"/>
                  </a:lnTo>
                  <a:lnTo>
                    <a:pt x="377130" y="547370"/>
                  </a:lnTo>
                  <a:lnTo>
                    <a:pt x="375098" y="539750"/>
                  </a:lnTo>
                  <a:lnTo>
                    <a:pt x="373066" y="533400"/>
                  </a:lnTo>
                  <a:lnTo>
                    <a:pt x="370018" y="525780"/>
                  </a:lnTo>
                  <a:lnTo>
                    <a:pt x="366208" y="518160"/>
                  </a:lnTo>
                  <a:lnTo>
                    <a:pt x="364082" y="514350"/>
                  </a:lnTo>
                  <a:close/>
                </a:path>
                <a:path extrusionOk="0" h="725169" w="433704">
                  <a:moveTo>
                    <a:pt x="321567" y="481330"/>
                  </a:moveTo>
                  <a:lnTo>
                    <a:pt x="290260" y="506730"/>
                  </a:lnTo>
                  <a:lnTo>
                    <a:pt x="289675" y="513080"/>
                  </a:lnTo>
                  <a:lnTo>
                    <a:pt x="290018" y="519430"/>
                  </a:lnTo>
                  <a:lnTo>
                    <a:pt x="291278" y="527050"/>
                  </a:lnTo>
                  <a:lnTo>
                    <a:pt x="292167" y="530860"/>
                  </a:lnTo>
                  <a:lnTo>
                    <a:pt x="293310" y="534670"/>
                  </a:lnTo>
                  <a:lnTo>
                    <a:pt x="294834" y="538480"/>
                  </a:lnTo>
                  <a:lnTo>
                    <a:pt x="297374" y="547370"/>
                  </a:lnTo>
                  <a:lnTo>
                    <a:pt x="299660" y="554990"/>
                  </a:lnTo>
                  <a:lnTo>
                    <a:pt x="300422" y="558800"/>
                  </a:lnTo>
                  <a:lnTo>
                    <a:pt x="300168" y="561340"/>
                  </a:lnTo>
                  <a:lnTo>
                    <a:pt x="300041" y="563880"/>
                  </a:lnTo>
                  <a:lnTo>
                    <a:pt x="298771" y="565150"/>
                  </a:lnTo>
                  <a:lnTo>
                    <a:pt x="293691" y="567690"/>
                  </a:lnTo>
                  <a:lnTo>
                    <a:pt x="335057" y="567690"/>
                  </a:lnTo>
                  <a:lnTo>
                    <a:pt x="335093" y="566420"/>
                  </a:lnTo>
                  <a:lnTo>
                    <a:pt x="331791" y="553720"/>
                  </a:lnTo>
                  <a:lnTo>
                    <a:pt x="330648" y="548640"/>
                  </a:lnTo>
                  <a:lnTo>
                    <a:pt x="323155" y="523240"/>
                  </a:lnTo>
                  <a:lnTo>
                    <a:pt x="323917" y="518160"/>
                  </a:lnTo>
                  <a:lnTo>
                    <a:pt x="325314" y="516890"/>
                  </a:lnTo>
                  <a:lnTo>
                    <a:pt x="327727" y="515620"/>
                  </a:lnTo>
                  <a:lnTo>
                    <a:pt x="330267" y="514350"/>
                  </a:lnTo>
                  <a:lnTo>
                    <a:pt x="364082" y="514350"/>
                  </a:lnTo>
                  <a:lnTo>
                    <a:pt x="359830" y="506730"/>
                  </a:lnTo>
                  <a:lnTo>
                    <a:pt x="352905" y="497840"/>
                  </a:lnTo>
                  <a:lnTo>
                    <a:pt x="345455" y="491490"/>
                  </a:lnTo>
                  <a:lnTo>
                    <a:pt x="337506" y="486410"/>
                  </a:lnTo>
                  <a:lnTo>
                    <a:pt x="329382" y="482600"/>
                  </a:lnTo>
                  <a:lnTo>
                    <a:pt x="321567" y="481330"/>
                  </a:lnTo>
                  <a:close/>
                </a:path>
                <a:path extrusionOk="0" h="725169" w="433704">
                  <a:moveTo>
                    <a:pt x="257794" y="363220"/>
                  </a:moveTo>
                  <a:lnTo>
                    <a:pt x="246510" y="363220"/>
                  </a:lnTo>
                  <a:lnTo>
                    <a:pt x="234846" y="365760"/>
                  </a:lnTo>
                  <a:lnTo>
                    <a:pt x="196375" y="394970"/>
                  </a:lnTo>
                  <a:lnTo>
                    <a:pt x="190075" y="419100"/>
                  </a:lnTo>
                  <a:lnTo>
                    <a:pt x="190456" y="427990"/>
                  </a:lnTo>
                  <a:lnTo>
                    <a:pt x="206136" y="464820"/>
                  </a:lnTo>
                  <a:lnTo>
                    <a:pt x="244605" y="487680"/>
                  </a:lnTo>
                  <a:lnTo>
                    <a:pt x="255845" y="486410"/>
                  </a:lnTo>
                  <a:lnTo>
                    <a:pt x="299279" y="463550"/>
                  </a:lnTo>
                  <a:lnTo>
                    <a:pt x="306452" y="453390"/>
                  </a:lnTo>
                  <a:lnTo>
                    <a:pt x="238700" y="453390"/>
                  </a:lnTo>
                  <a:lnTo>
                    <a:pt x="235144" y="452120"/>
                  </a:lnTo>
                  <a:lnTo>
                    <a:pt x="231842" y="452120"/>
                  </a:lnTo>
                  <a:lnTo>
                    <a:pt x="229048" y="450850"/>
                  </a:lnTo>
                  <a:lnTo>
                    <a:pt x="226762" y="448310"/>
                  </a:lnTo>
                  <a:lnTo>
                    <a:pt x="224476" y="447040"/>
                  </a:lnTo>
                  <a:lnTo>
                    <a:pt x="217618" y="427990"/>
                  </a:lnTo>
                  <a:lnTo>
                    <a:pt x="218126" y="425450"/>
                  </a:lnTo>
                  <a:lnTo>
                    <a:pt x="219396" y="422910"/>
                  </a:lnTo>
                  <a:lnTo>
                    <a:pt x="220793" y="419100"/>
                  </a:lnTo>
                  <a:lnTo>
                    <a:pt x="223206" y="416560"/>
                  </a:lnTo>
                  <a:lnTo>
                    <a:pt x="230064" y="410210"/>
                  </a:lnTo>
                  <a:lnTo>
                    <a:pt x="234382" y="406400"/>
                  </a:lnTo>
                  <a:lnTo>
                    <a:pt x="245812" y="401320"/>
                  </a:lnTo>
                  <a:lnTo>
                    <a:pt x="251146" y="398780"/>
                  </a:lnTo>
                  <a:lnTo>
                    <a:pt x="255718" y="397510"/>
                  </a:lnTo>
                  <a:lnTo>
                    <a:pt x="303470" y="397510"/>
                  </a:lnTo>
                  <a:lnTo>
                    <a:pt x="296283" y="386080"/>
                  </a:lnTo>
                  <a:lnTo>
                    <a:pt x="288071" y="377190"/>
                  </a:lnTo>
                  <a:lnTo>
                    <a:pt x="278860" y="369570"/>
                  </a:lnTo>
                  <a:lnTo>
                    <a:pt x="268672" y="365760"/>
                  </a:lnTo>
                  <a:lnTo>
                    <a:pt x="257794" y="363220"/>
                  </a:lnTo>
                  <a:close/>
                </a:path>
                <a:path extrusionOk="0" h="725169" w="433704">
                  <a:moveTo>
                    <a:pt x="303470" y="397510"/>
                  </a:moveTo>
                  <a:lnTo>
                    <a:pt x="267529" y="397510"/>
                  </a:lnTo>
                  <a:lnTo>
                    <a:pt x="271085" y="398780"/>
                  </a:lnTo>
                  <a:lnTo>
                    <a:pt x="273879" y="400050"/>
                  </a:lnTo>
                  <a:lnTo>
                    <a:pt x="284801" y="421640"/>
                  </a:lnTo>
                  <a:lnTo>
                    <a:pt x="284293" y="425450"/>
                  </a:lnTo>
                  <a:lnTo>
                    <a:pt x="262068" y="445770"/>
                  </a:lnTo>
                  <a:lnTo>
                    <a:pt x="255845" y="449580"/>
                  </a:lnTo>
                  <a:lnTo>
                    <a:pt x="250638" y="452120"/>
                  </a:lnTo>
                  <a:lnTo>
                    <a:pt x="246574" y="452120"/>
                  </a:lnTo>
                  <a:lnTo>
                    <a:pt x="242510" y="453390"/>
                  </a:lnTo>
                  <a:lnTo>
                    <a:pt x="306452" y="453390"/>
                  </a:lnTo>
                  <a:lnTo>
                    <a:pt x="310328" y="444500"/>
                  </a:lnTo>
                  <a:lnTo>
                    <a:pt x="312400" y="434340"/>
                  </a:lnTo>
                  <a:lnTo>
                    <a:pt x="311947" y="422910"/>
                  </a:lnTo>
                  <a:lnTo>
                    <a:pt x="308971" y="410210"/>
                  </a:lnTo>
                  <a:lnTo>
                    <a:pt x="303470" y="397510"/>
                  </a:lnTo>
                  <a:close/>
                </a:path>
                <a:path extrusionOk="0" h="725169" w="433704">
                  <a:moveTo>
                    <a:pt x="153102" y="307340"/>
                  </a:moveTo>
                  <a:lnTo>
                    <a:pt x="133036" y="307340"/>
                  </a:lnTo>
                  <a:lnTo>
                    <a:pt x="133131" y="313690"/>
                  </a:lnTo>
                  <a:lnTo>
                    <a:pt x="133417" y="317500"/>
                  </a:lnTo>
                  <a:lnTo>
                    <a:pt x="135195" y="327660"/>
                  </a:lnTo>
                  <a:lnTo>
                    <a:pt x="137100" y="331470"/>
                  </a:lnTo>
                  <a:lnTo>
                    <a:pt x="143196" y="344170"/>
                  </a:lnTo>
                  <a:lnTo>
                    <a:pt x="176724" y="363220"/>
                  </a:lnTo>
                  <a:lnTo>
                    <a:pt x="183963" y="363220"/>
                  </a:lnTo>
                  <a:lnTo>
                    <a:pt x="226804" y="347980"/>
                  </a:lnTo>
                  <a:lnTo>
                    <a:pt x="245553" y="328930"/>
                  </a:lnTo>
                  <a:lnTo>
                    <a:pt x="178561" y="328930"/>
                  </a:lnTo>
                  <a:lnTo>
                    <a:pt x="173041" y="327660"/>
                  </a:lnTo>
                  <a:lnTo>
                    <a:pt x="153610" y="308610"/>
                  </a:lnTo>
                  <a:lnTo>
                    <a:pt x="153102" y="307340"/>
                  </a:lnTo>
                  <a:close/>
                </a:path>
                <a:path extrusionOk="0" h="725169" w="433704">
                  <a:moveTo>
                    <a:pt x="209871" y="227330"/>
                  </a:moveTo>
                  <a:lnTo>
                    <a:pt x="75378" y="298450"/>
                  </a:lnTo>
                  <a:lnTo>
                    <a:pt x="92015" y="328930"/>
                  </a:lnTo>
                  <a:lnTo>
                    <a:pt x="133036" y="307340"/>
                  </a:lnTo>
                  <a:lnTo>
                    <a:pt x="153102" y="307340"/>
                  </a:lnTo>
                  <a:lnTo>
                    <a:pt x="151578" y="303530"/>
                  </a:lnTo>
                  <a:lnTo>
                    <a:pt x="150943" y="300990"/>
                  </a:lnTo>
                  <a:lnTo>
                    <a:pt x="150689" y="298450"/>
                  </a:lnTo>
                  <a:lnTo>
                    <a:pt x="200092" y="273050"/>
                  </a:lnTo>
                  <a:lnTo>
                    <a:pt x="231800" y="273050"/>
                  </a:lnTo>
                  <a:lnTo>
                    <a:pt x="228413" y="270510"/>
                  </a:lnTo>
                  <a:lnTo>
                    <a:pt x="222698" y="266700"/>
                  </a:lnTo>
                  <a:lnTo>
                    <a:pt x="216221" y="264160"/>
                  </a:lnTo>
                  <a:lnTo>
                    <a:pt x="226508" y="259080"/>
                  </a:lnTo>
                  <a:lnTo>
                    <a:pt x="209871" y="227330"/>
                  </a:lnTo>
                  <a:close/>
                </a:path>
                <a:path extrusionOk="0" h="725169" w="433704">
                  <a:moveTo>
                    <a:pt x="231800" y="273050"/>
                  </a:moveTo>
                  <a:lnTo>
                    <a:pt x="200092" y="273050"/>
                  </a:lnTo>
                  <a:lnTo>
                    <a:pt x="203267" y="274320"/>
                  </a:lnTo>
                  <a:lnTo>
                    <a:pt x="206188" y="276860"/>
                  </a:lnTo>
                  <a:lnTo>
                    <a:pt x="211268" y="281940"/>
                  </a:lnTo>
                  <a:lnTo>
                    <a:pt x="213300" y="285750"/>
                  </a:lnTo>
                  <a:lnTo>
                    <a:pt x="218507" y="294640"/>
                  </a:lnTo>
                  <a:lnTo>
                    <a:pt x="191222" y="326390"/>
                  </a:lnTo>
                  <a:lnTo>
                    <a:pt x="184630" y="327660"/>
                  </a:lnTo>
                  <a:lnTo>
                    <a:pt x="178561" y="328930"/>
                  </a:lnTo>
                  <a:lnTo>
                    <a:pt x="245553" y="328930"/>
                  </a:lnTo>
                  <a:lnTo>
                    <a:pt x="247717" y="325120"/>
                  </a:lnTo>
                  <a:lnTo>
                    <a:pt x="250694" y="316230"/>
                  </a:lnTo>
                  <a:lnTo>
                    <a:pt x="251432" y="307340"/>
                  </a:lnTo>
                  <a:lnTo>
                    <a:pt x="249932" y="298450"/>
                  </a:lnTo>
                  <a:lnTo>
                    <a:pt x="246193" y="289560"/>
                  </a:lnTo>
                  <a:lnTo>
                    <a:pt x="242764" y="283210"/>
                  </a:lnTo>
                  <a:lnTo>
                    <a:pt x="238446" y="278130"/>
                  </a:lnTo>
                  <a:lnTo>
                    <a:pt x="233493" y="274320"/>
                  </a:lnTo>
                  <a:lnTo>
                    <a:pt x="231800" y="273050"/>
                  </a:lnTo>
                  <a:close/>
                </a:path>
                <a:path extrusionOk="0" h="725169" w="433704">
                  <a:moveTo>
                    <a:pt x="41850" y="146050"/>
                  </a:moveTo>
                  <a:lnTo>
                    <a:pt x="60773" y="181610"/>
                  </a:lnTo>
                  <a:lnTo>
                    <a:pt x="101540" y="187960"/>
                  </a:lnTo>
                  <a:lnTo>
                    <a:pt x="83125" y="224790"/>
                  </a:lnTo>
                  <a:lnTo>
                    <a:pt x="102429" y="261620"/>
                  </a:lnTo>
                  <a:lnTo>
                    <a:pt x="132020" y="196850"/>
                  </a:lnTo>
                  <a:lnTo>
                    <a:pt x="194075" y="196850"/>
                  </a:lnTo>
                  <a:lnTo>
                    <a:pt x="181677" y="172720"/>
                  </a:lnTo>
                  <a:lnTo>
                    <a:pt x="141799" y="167640"/>
                  </a:lnTo>
                  <a:lnTo>
                    <a:pt x="146307" y="158750"/>
                  </a:lnTo>
                  <a:lnTo>
                    <a:pt x="111446" y="158750"/>
                  </a:lnTo>
                  <a:lnTo>
                    <a:pt x="41850" y="146050"/>
                  </a:lnTo>
                  <a:close/>
                </a:path>
                <a:path extrusionOk="0" h="725169" w="433704">
                  <a:moveTo>
                    <a:pt x="194075" y="196850"/>
                  </a:moveTo>
                  <a:lnTo>
                    <a:pt x="132020" y="196850"/>
                  </a:lnTo>
                  <a:lnTo>
                    <a:pt x="200600" y="209550"/>
                  </a:lnTo>
                  <a:lnTo>
                    <a:pt x="194075" y="196850"/>
                  </a:lnTo>
                  <a:close/>
                </a:path>
                <a:path extrusionOk="0" h="725169" w="433704">
                  <a:moveTo>
                    <a:pt x="140529" y="95250"/>
                  </a:moveTo>
                  <a:lnTo>
                    <a:pt x="111446" y="158750"/>
                  </a:lnTo>
                  <a:lnTo>
                    <a:pt x="146307" y="158750"/>
                  </a:lnTo>
                  <a:lnTo>
                    <a:pt x="159833" y="132080"/>
                  </a:lnTo>
                  <a:lnTo>
                    <a:pt x="140529" y="95250"/>
                  </a:lnTo>
                  <a:close/>
                </a:path>
                <a:path extrusionOk="0" h="725169" w="433704">
                  <a:moveTo>
                    <a:pt x="66111" y="0"/>
                  </a:moveTo>
                  <a:lnTo>
                    <a:pt x="54677" y="0"/>
                  </a:lnTo>
                  <a:lnTo>
                    <a:pt x="42957" y="2540"/>
                  </a:lnTo>
                  <a:lnTo>
                    <a:pt x="4978" y="31750"/>
                  </a:lnTo>
                  <a:lnTo>
                    <a:pt x="0" y="54610"/>
                  </a:lnTo>
                  <a:lnTo>
                    <a:pt x="1337" y="67310"/>
                  </a:lnTo>
                  <a:lnTo>
                    <a:pt x="15815" y="102870"/>
                  </a:lnTo>
                  <a:lnTo>
                    <a:pt x="29277" y="120650"/>
                  </a:lnTo>
                  <a:lnTo>
                    <a:pt x="34865" y="127000"/>
                  </a:lnTo>
                  <a:lnTo>
                    <a:pt x="41469" y="132080"/>
                  </a:lnTo>
                  <a:lnTo>
                    <a:pt x="66869" y="119380"/>
                  </a:lnTo>
                  <a:lnTo>
                    <a:pt x="64964" y="115570"/>
                  </a:lnTo>
                  <a:lnTo>
                    <a:pt x="60392" y="113030"/>
                  </a:lnTo>
                  <a:lnTo>
                    <a:pt x="55185" y="109220"/>
                  </a:lnTo>
                  <a:lnTo>
                    <a:pt x="29944" y="72390"/>
                  </a:lnTo>
                  <a:lnTo>
                    <a:pt x="28967" y="66040"/>
                  </a:lnTo>
                  <a:lnTo>
                    <a:pt x="29277" y="59690"/>
                  </a:lnTo>
                  <a:lnTo>
                    <a:pt x="30547" y="52070"/>
                  </a:lnTo>
                  <a:lnTo>
                    <a:pt x="34865" y="46990"/>
                  </a:lnTo>
                  <a:lnTo>
                    <a:pt x="42358" y="41910"/>
                  </a:lnTo>
                  <a:lnTo>
                    <a:pt x="66007" y="41910"/>
                  </a:lnTo>
                  <a:lnTo>
                    <a:pt x="60773" y="31750"/>
                  </a:lnTo>
                  <a:lnTo>
                    <a:pt x="68012" y="29210"/>
                  </a:lnTo>
                  <a:lnTo>
                    <a:pt x="74235" y="27940"/>
                  </a:lnTo>
                  <a:lnTo>
                    <a:pt x="108176" y="27940"/>
                  </a:lnTo>
                  <a:lnTo>
                    <a:pt x="105715" y="24130"/>
                  </a:lnTo>
                  <a:lnTo>
                    <a:pt x="97285" y="13970"/>
                  </a:lnTo>
                  <a:lnTo>
                    <a:pt x="87808" y="6350"/>
                  </a:lnTo>
                  <a:lnTo>
                    <a:pt x="77283" y="1270"/>
                  </a:lnTo>
                  <a:lnTo>
                    <a:pt x="66111" y="0"/>
                  </a:lnTo>
                  <a:close/>
                </a:path>
                <a:path extrusionOk="0" h="725169" w="433704">
                  <a:moveTo>
                    <a:pt x="66007" y="41910"/>
                  </a:moveTo>
                  <a:lnTo>
                    <a:pt x="42358" y="41910"/>
                  </a:lnTo>
                  <a:lnTo>
                    <a:pt x="80331" y="114300"/>
                  </a:lnTo>
                  <a:lnTo>
                    <a:pt x="115954" y="86360"/>
                  </a:lnTo>
                  <a:lnTo>
                    <a:pt x="120690" y="73660"/>
                  </a:lnTo>
                  <a:lnTo>
                    <a:pt x="82363" y="73660"/>
                  </a:lnTo>
                  <a:lnTo>
                    <a:pt x="66007" y="41910"/>
                  </a:lnTo>
                  <a:close/>
                </a:path>
                <a:path extrusionOk="0" h="725169" w="433704">
                  <a:moveTo>
                    <a:pt x="108176" y="27940"/>
                  </a:moveTo>
                  <a:lnTo>
                    <a:pt x="74235" y="27940"/>
                  </a:lnTo>
                  <a:lnTo>
                    <a:pt x="84649" y="33020"/>
                  </a:lnTo>
                  <a:lnTo>
                    <a:pt x="88840" y="36830"/>
                  </a:lnTo>
                  <a:lnTo>
                    <a:pt x="92015" y="43180"/>
                  </a:lnTo>
                  <a:lnTo>
                    <a:pt x="95444" y="49530"/>
                  </a:lnTo>
                  <a:lnTo>
                    <a:pt x="96333" y="55880"/>
                  </a:lnTo>
                  <a:lnTo>
                    <a:pt x="94682" y="60960"/>
                  </a:lnTo>
                  <a:lnTo>
                    <a:pt x="92904" y="64770"/>
                  </a:lnTo>
                  <a:lnTo>
                    <a:pt x="88840" y="69850"/>
                  </a:lnTo>
                  <a:lnTo>
                    <a:pt x="82363" y="73660"/>
                  </a:lnTo>
                  <a:lnTo>
                    <a:pt x="120690" y="73660"/>
                  </a:lnTo>
                  <a:lnTo>
                    <a:pt x="121669" y="68580"/>
                  </a:lnTo>
                  <a:lnTo>
                    <a:pt x="121098" y="58420"/>
                  </a:lnTo>
                  <a:lnTo>
                    <a:pt x="118240" y="46990"/>
                  </a:lnTo>
                  <a:lnTo>
                    <a:pt x="113097" y="35560"/>
                  </a:lnTo>
                  <a:lnTo>
                    <a:pt x="108176" y="279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2222373" y="2035301"/>
              <a:ext cx="899032" cy="1324737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27"/>
          <p:cNvSpPr txBox="1"/>
          <p:nvPr/>
        </p:nvSpPr>
        <p:spPr>
          <a:xfrm>
            <a:off x="3511422" y="3867658"/>
            <a:ext cx="708025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AF50"/>
                </a:solidFill>
                <a:latin typeface="Verdana"/>
                <a:ea typeface="Verdana"/>
                <a:cs typeface="Verdana"/>
                <a:sym typeface="Verdana"/>
              </a:rPr>
              <a:t>reduce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98" name="Google Shape;398;p27"/>
          <p:cNvGrpSpPr/>
          <p:nvPr/>
        </p:nvGrpSpPr>
        <p:grpSpPr>
          <a:xfrm>
            <a:off x="2394585" y="1629536"/>
            <a:ext cx="5283200" cy="3944493"/>
            <a:chOff x="2394585" y="1629536"/>
            <a:chExt cx="5283200" cy="3944493"/>
          </a:xfrm>
        </p:grpSpPr>
        <p:sp>
          <p:nvSpPr>
            <p:cNvPr id="399" name="Google Shape;399;p27"/>
            <p:cNvSpPr/>
            <p:nvPr/>
          </p:nvSpPr>
          <p:spPr>
            <a:xfrm>
              <a:off x="2394585" y="1629536"/>
              <a:ext cx="5283200" cy="3938270"/>
            </a:xfrm>
            <a:custGeom>
              <a:rect b="b" l="l" r="r" t="t"/>
              <a:pathLst>
                <a:path extrusionOk="0" h="3938270" w="5283200">
                  <a:moveTo>
                    <a:pt x="908050" y="106553"/>
                  </a:moveTo>
                  <a:lnTo>
                    <a:pt x="907783" y="102997"/>
                  </a:lnTo>
                  <a:lnTo>
                    <a:pt x="898766" y="13208"/>
                  </a:lnTo>
                  <a:lnTo>
                    <a:pt x="897890" y="4445"/>
                  </a:lnTo>
                  <a:lnTo>
                    <a:pt x="816864" y="61468"/>
                  </a:lnTo>
                  <a:lnTo>
                    <a:pt x="814070" y="63500"/>
                  </a:lnTo>
                  <a:lnTo>
                    <a:pt x="813308" y="67437"/>
                  </a:lnTo>
                  <a:lnTo>
                    <a:pt x="817372" y="73279"/>
                  </a:lnTo>
                  <a:lnTo>
                    <a:pt x="821436" y="73914"/>
                  </a:lnTo>
                  <a:lnTo>
                    <a:pt x="824230" y="71882"/>
                  </a:lnTo>
                  <a:lnTo>
                    <a:pt x="877023" y="34709"/>
                  </a:lnTo>
                  <a:lnTo>
                    <a:pt x="0" y="1955558"/>
                  </a:lnTo>
                  <a:lnTo>
                    <a:pt x="11430" y="1960880"/>
                  </a:lnTo>
                  <a:lnTo>
                    <a:pt x="888657" y="39865"/>
                  </a:lnTo>
                  <a:lnTo>
                    <a:pt x="895083" y="104267"/>
                  </a:lnTo>
                  <a:lnTo>
                    <a:pt x="895477" y="107696"/>
                  </a:lnTo>
                  <a:lnTo>
                    <a:pt x="898525" y="110363"/>
                  </a:lnTo>
                  <a:lnTo>
                    <a:pt x="905510" y="109601"/>
                  </a:lnTo>
                  <a:lnTo>
                    <a:pt x="908050" y="106553"/>
                  </a:lnTo>
                  <a:close/>
                </a:path>
                <a:path extrusionOk="0" h="3938270" w="5283200">
                  <a:moveTo>
                    <a:pt x="2672715" y="1901063"/>
                  </a:moveTo>
                  <a:lnTo>
                    <a:pt x="2671584" y="1896618"/>
                  </a:lnTo>
                  <a:lnTo>
                    <a:pt x="2648356" y="1804670"/>
                  </a:lnTo>
                  <a:lnTo>
                    <a:pt x="2647569" y="1801622"/>
                  </a:lnTo>
                  <a:lnTo>
                    <a:pt x="2644140" y="1799590"/>
                  </a:lnTo>
                  <a:lnTo>
                    <a:pt x="2640711" y="1800352"/>
                  </a:lnTo>
                  <a:lnTo>
                    <a:pt x="2637409" y="1801241"/>
                  </a:lnTo>
                  <a:lnTo>
                    <a:pt x="2635250" y="1804670"/>
                  </a:lnTo>
                  <a:lnTo>
                    <a:pt x="2636139" y="1808099"/>
                  </a:lnTo>
                  <a:lnTo>
                    <a:pt x="2651950" y="1870837"/>
                  </a:lnTo>
                  <a:lnTo>
                    <a:pt x="940562" y="124968"/>
                  </a:lnTo>
                  <a:lnTo>
                    <a:pt x="931418" y="133858"/>
                  </a:lnTo>
                  <a:lnTo>
                    <a:pt x="2642819" y="1879739"/>
                  </a:lnTo>
                  <a:lnTo>
                    <a:pt x="2580513" y="1862709"/>
                  </a:lnTo>
                  <a:lnTo>
                    <a:pt x="2577084" y="1861693"/>
                  </a:lnTo>
                  <a:lnTo>
                    <a:pt x="2573655" y="1863725"/>
                  </a:lnTo>
                  <a:lnTo>
                    <a:pt x="2572639" y="1867154"/>
                  </a:lnTo>
                  <a:lnTo>
                    <a:pt x="2571750" y="1870456"/>
                  </a:lnTo>
                  <a:lnTo>
                    <a:pt x="2573782" y="1874012"/>
                  </a:lnTo>
                  <a:lnTo>
                    <a:pt x="2577211" y="1874901"/>
                  </a:lnTo>
                  <a:lnTo>
                    <a:pt x="2672715" y="1901063"/>
                  </a:lnTo>
                  <a:close/>
                </a:path>
                <a:path extrusionOk="0" h="3938270" w="5283200">
                  <a:moveTo>
                    <a:pt x="5268976" y="2590673"/>
                  </a:moveTo>
                  <a:lnTo>
                    <a:pt x="5258054" y="2584196"/>
                  </a:lnTo>
                  <a:lnTo>
                    <a:pt x="4491990" y="3898709"/>
                  </a:lnTo>
                  <a:lnTo>
                    <a:pt x="4491990" y="3830447"/>
                  </a:lnTo>
                  <a:lnTo>
                    <a:pt x="4489069" y="3827653"/>
                  </a:lnTo>
                  <a:lnTo>
                    <a:pt x="4482084" y="3827653"/>
                  </a:lnTo>
                  <a:lnTo>
                    <a:pt x="4479290" y="3830447"/>
                  </a:lnTo>
                  <a:lnTo>
                    <a:pt x="4479290" y="3924465"/>
                  </a:lnTo>
                  <a:lnTo>
                    <a:pt x="2703703" y="2320658"/>
                  </a:lnTo>
                  <a:lnTo>
                    <a:pt x="2767076" y="2333879"/>
                  </a:lnTo>
                  <a:lnTo>
                    <a:pt x="2770505" y="2334641"/>
                  </a:lnTo>
                  <a:lnTo>
                    <a:pt x="2773934" y="2332482"/>
                  </a:lnTo>
                  <a:lnTo>
                    <a:pt x="2774569" y="2329053"/>
                  </a:lnTo>
                  <a:lnTo>
                    <a:pt x="2775331" y="2325624"/>
                  </a:lnTo>
                  <a:lnTo>
                    <a:pt x="2773172" y="2322195"/>
                  </a:lnTo>
                  <a:lnTo>
                    <a:pt x="2769743" y="2321433"/>
                  </a:lnTo>
                  <a:lnTo>
                    <a:pt x="2690901" y="2304923"/>
                  </a:lnTo>
                  <a:lnTo>
                    <a:pt x="2672715" y="2301113"/>
                  </a:lnTo>
                  <a:lnTo>
                    <a:pt x="2702687" y="2395601"/>
                  </a:lnTo>
                  <a:lnTo>
                    <a:pt x="2703830" y="2398903"/>
                  </a:lnTo>
                  <a:lnTo>
                    <a:pt x="2707386" y="2400808"/>
                  </a:lnTo>
                  <a:lnTo>
                    <a:pt x="2710688" y="2399665"/>
                  </a:lnTo>
                  <a:lnTo>
                    <a:pt x="2714117" y="2398649"/>
                  </a:lnTo>
                  <a:lnTo>
                    <a:pt x="2715895" y="2395093"/>
                  </a:lnTo>
                  <a:lnTo>
                    <a:pt x="2714879" y="2391791"/>
                  </a:lnTo>
                  <a:lnTo>
                    <a:pt x="2695194" y="2330043"/>
                  </a:lnTo>
                  <a:lnTo>
                    <a:pt x="4474972" y="3937762"/>
                  </a:lnTo>
                  <a:lnTo>
                    <a:pt x="4479290" y="3933063"/>
                  </a:lnTo>
                  <a:lnTo>
                    <a:pt x="4492752" y="3925443"/>
                  </a:lnTo>
                  <a:lnTo>
                    <a:pt x="4565523" y="3884295"/>
                  </a:lnTo>
                  <a:lnTo>
                    <a:pt x="4568571" y="3882517"/>
                  </a:lnTo>
                  <a:lnTo>
                    <a:pt x="4569587" y="3878707"/>
                  </a:lnTo>
                  <a:lnTo>
                    <a:pt x="4567936" y="3875659"/>
                  </a:lnTo>
                  <a:lnTo>
                    <a:pt x="4566158" y="3872611"/>
                  </a:lnTo>
                  <a:lnTo>
                    <a:pt x="4562348" y="3871468"/>
                  </a:lnTo>
                  <a:lnTo>
                    <a:pt x="4559300" y="3873246"/>
                  </a:lnTo>
                  <a:lnTo>
                    <a:pt x="4502950" y="3905097"/>
                  </a:lnTo>
                  <a:lnTo>
                    <a:pt x="5268976" y="2590673"/>
                  </a:lnTo>
                  <a:close/>
                </a:path>
                <a:path extrusionOk="0" h="3938270" w="5283200">
                  <a:moveTo>
                    <a:pt x="5282692" y="1901825"/>
                  </a:moveTo>
                  <a:lnTo>
                    <a:pt x="5280406" y="1898523"/>
                  </a:lnTo>
                  <a:lnTo>
                    <a:pt x="5273548" y="1897253"/>
                  </a:lnTo>
                  <a:lnTo>
                    <a:pt x="5270119" y="1899539"/>
                  </a:lnTo>
                  <a:lnTo>
                    <a:pt x="5257444" y="1966569"/>
                  </a:lnTo>
                  <a:lnTo>
                    <a:pt x="4561459" y="2286"/>
                  </a:lnTo>
                  <a:lnTo>
                    <a:pt x="4555388" y="4419"/>
                  </a:lnTo>
                  <a:lnTo>
                    <a:pt x="4550918" y="0"/>
                  </a:lnTo>
                  <a:lnTo>
                    <a:pt x="2693555" y="1871078"/>
                  </a:lnTo>
                  <a:lnTo>
                    <a:pt x="2710688" y="1804924"/>
                  </a:lnTo>
                  <a:lnTo>
                    <a:pt x="2708656" y="1801495"/>
                  </a:lnTo>
                  <a:lnTo>
                    <a:pt x="2701925" y="1799717"/>
                  </a:lnTo>
                  <a:lnTo>
                    <a:pt x="2698496" y="1801749"/>
                  </a:lnTo>
                  <a:lnTo>
                    <a:pt x="2672715" y="1901063"/>
                  </a:lnTo>
                  <a:lnTo>
                    <a:pt x="2689377" y="1896618"/>
                  </a:lnTo>
                  <a:lnTo>
                    <a:pt x="2771775" y="1874647"/>
                  </a:lnTo>
                  <a:lnTo>
                    <a:pt x="2773794" y="1871091"/>
                  </a:lnTo>
                  <a:lnTo>
                    <a:pt x="2772918" y="1867789"/>
                  </a:lnTo>
                  <a:lnTo>
                    <a:pt x="2772029" y="1864360"/>
                  </a:lnTo>
                  <a:lnTo>
                    <a:pt x="2768600" y="1862328"/>
                  </a:lnTo>
                  <a:lnTo>
                    <a:pt x="2702649" y="1879904"/>
                  </a:lnTo>
                  <a:lnTo>
                    <a:pt x="4552886" y="15989"/>
                  </a:lnTo>
                  <a:lnTo>
                    <a:pt x="5245468" y="1970760"/>
                  </a:lnTo>
                  <a:lnTo>
                    <a:pt x="5196078" y="1929003"/>
                  </a:lnTo>
                  <a:lnTo>
                    <a:pt x="5193411" y="1926717"/>
                  </a:lnTo>
                  <a:lnTo>
                    <a:pt x="5189347" y="1927098"/>
                  </a:lnTo>
                  <a:lnTo>
                    <a:pt x="5187061" y="1929765"/>
                  </a:lnTo>
                  <a:lnTo>
                    <a:pt x="5184902" y="1932444"/>
                  </a:lnTo>
                  <a:lnTo>
                    <a:pt x="5185156" y="1936369"/>
                  </a:lnTo>
                  <a:lnTo>
                    <a:pt x="5187823" y="1938655"/>
                  </a:lnTo>
                  <a:lnTo>
                    <a:pt x="5263515" y="2002663"/>
                  </a:lnTo>
                  <a:lnTo>
                    <a:pt x="5265344" y="1993011"/>
                  </a:lnTo>
                  <a:lnTo>
                    <a:pt x="5282057" y="1905381"/>
                  </a:lnTo>
                  <a:lnTo>
                    <a:pt x="5282692" y="1901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2397125" y="3926077"/>
              <a:ext cx="2674492" cy="164795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5635498" y="4369942"/>
              <a:ext cx="1717675" cy="812800"/>
            </a:xfrm>
            <a:custGeom>
              <a:rect b="b" l="l" r="r" t="t"/>
              <a:pathLst>
                <a:path extrusionOk="0" h="812800" w="1717675">
                  <a:moveTo>
                    <a:pt x="88646" y="55880"/>
                  </a:moveTo>
                  <a:lnTo>
                    <a:pt x="58293" y="36830"/>
                  </a:lnTo>
                  <a:lnTo>
                    <a:pt x="0" y="130810"/>
                  </a:lnTo>
                  <a:lnTo>
                    <a:pt x="30353" y="149860"/>
                  </a:lnTo>
                  <a:lnTo>
                    <a:pt x="88646" y="55880"/>
                  </a:lnTo>
                  <a:close/>
                </a:path>
                <a:path extrusionOk="0" h="812800" w="1717675">
                  <a:moveTo>
                    <a:pt x="112014" y="19050"/>
                  </a:moveTo>
                  <a:lnTo>
                    <a:pt x="79883" y="0"/>
                  </a:lnTo>
                  <a:lnTo>
                    <a:pt x="65659" y="22860"/>
                  </a:lnTo>
                  <a:lnTo>
                    <a:pt x="97790" y="41910"/>
                  </a:lnTo>
                  <a:lnTo>
                    <a:pt x="112014" y="19050"/>
                  </a:lnTo>
                  <a:close/>
                </a:path>
                <a:path extrusionOk="0" h="812800" w="1717675">
                  <a:moveTo>
                    <a:pt x="199847" y="139700"/>
                  </a:moveTo>
                  <a:lnTo>
                    <a:pt x="180721" y="109220"/>
                  </a:lnTo>
                  <a:lnTo>
                    <a:pt x="174625" y="105410"/>
                  </a:lnTo>
                  <a:lnTo>
                    <a:pt x="168529" y="102870"/>
                  </a:lnTo>
                  <a:lnTo>
                    <a:pt x="162179" y="101600"/>
                  </a:lnTo>
                  <a:lnTo>
                    <a:pt x="140589" y="101600"/>
                  </a:lnTo>
                  <a:lnTo>
                    <a:pt x="147066" y="91440"/>
                  </a:lnTo>
                  <a:lnTo>
                    <a:pt x="116586" y="72390"/>
                  </a:lnTo>
                  <a:lnTo>
                    <a:pt x="58293" y="167640"/>
                  </a:lnTo>
                  <a:lnTo>
                    <a:pt x="88773" y="186690"/>
                  </a:lnTo>
                  <a:lnTo>
                    <a:pt x="130048" y="119380"/>
                  </a:lnTo>
                  <a:lnTo>
                    <a:pt x="138557" y="119380"/>
                  </a:lnTo>
                  <a:lnTo>
                    <a:pt x="145415" y="121920"/>
                  </a:lnTo>
                  <a:lnTo>
                    <a:pt x="148463" y="123190"/>
                  </a:lnTo>
                  <a:lnTo>
                    <a:pt x="155067" y="127000"/>
                  </a:lnTo>
                  <a:lnTo>
                    <a:pt x="157734" y="129540"/>
                  </a:lnTo>
                  <a:lnTo>
                    <a:pt x="159385" y="130810"/>
                  </a:lnTo>
                  <a:lnTo>
                    <a:pt x="160909" y="133350"/>
                  </a:lnTo>
                  <a:lnTo>
                    <a:pt x="161671" y="135890"/>
                  </a:lnTo>
                  <a:lnTo>
                    <a:pt x="161544" y="138430"/>
                  </a:lnTo>
                  <a:lnTo>
                    <a:pt x="151892" y="160020"/>
                  </a:lnTo>
                  <a:lnTo>
                    <a:pt x="122936" y="207010"/>
                  </a:lnTo>
                  <a:lnTo>
                    <a:pt x="153416" y="226060"/>
                  </a:lnTo>
                  <a:lnTo>
                    <a:pt x="191389" y="163830"/>
                  </a:lnTo>
                  <a:lnTo>
                    <a:pt x="195948" y="156210"/>
                  </a:lnTo>
                  <a:lnTo>
                    <a:pt x="198780" y="147320"/>
                  </a:lnTo>
                  <a:lnTo>
                    <a:pt x="199847" y="139700"/>
                  </a:lnTo>
                  <a:close/>
                </a:path>
                <a:path extrusionOk="0" h="812800" w="1717675">
                  <a:moveTo>
                    <a:pt x="318389" y="204470"/>
                  </a:moveTo>
                  <a:lnTo>
                    <a:pt x="314960" y="198120"/>
                  </a:lnTo>
                  <a:lnTo>
                    <a:pt x="311023" y="194310"/>
                  </a:lnTo>
                  <a:lnTo>
                    <a:pt x="308737" y="191770"/>
                  </a:lnTo>
                  <a:lnTo>
                    <a:pt x="301879" y="184150"/>
                  </a:lnTo>
                  <a:lnTo>
                    <a:pt x="296291" y="180340"/>
                  </a:lnTo>
                  <a:lnTo>
                    <a:pt x="289941" y="175260"/>
                  </a:lnTo>
                  <a:lnTo>
                    <a:pt x="282702" y="171450"/>
                  </a:lnTo>
                  <a:lnTo>
                    <a:pt x="275209" y="167640"/>
                  </a:lnTo>
                  <a:lnTo>
                    <a:pt x="267335" y="166370"/>
                  </a:lnTo>
                  <a:lnTo>
                    <a:pt x="259588" y="163830"/>
                  </a:lnTo>
                  <a:lnTo>
                    <a:pt x="222123" y="171450"/>
                  </a:lnTo>
                  <a:lnTo>
                    <a:pt x="197421" y="204470"/>
                  </a:lnTo>
                  <a:lnTo>
                    <a:pt x="193294" y="226060"/>
                  </a:lnTo>
                  <a:lnTo>
                    <a:pt x="193929" y="232410"/>
                  </a:lnTo>
                  <a:lnTo>
                    <a:pt x="196342" y="238760"/>
                  </a:lnTo>
                  <a:lnTo>
                    <a:pt x="198882" y="246380"/>
                  </a:lnTo>
                  <a:lnTo>
                    <a:pt x="202946" y="252730"/>
                  </a:lnTo>
                  <a:lnTo>
                    <a:pt x="212979" y="264160"/>
                  </a:lnTo>
                  <a:lnTo>
                    <a:pt x="217944" y="267970"/>
                  </a:lnTo>
                  <a:lnTo>
                    <a:pt x="223405" y="271780"/>
                  </a:lnTo>
                  <a:lnTo>
                    <a:pt x="229362" y="276860"/>
                  </a:lnTo>
                  <a:lnTo>
                    <a:pt x="235712" y="280670"/>
                  </a:lnTo>
                  <a:lnTo>
                    <a:pt x="241808" y="283210"/>
                  </a:lnTo>
                  <a:lnTo>
                    <a:pt x="247777" y="284480"/>
                  </a:lnTo>
                  <a:lnTo>
                    <a:pt x="253873" y="287020"/>
                  </a:lnTo>
                  <a:lnTo>
                    <a:pt x="259969" y="288290"/>
                  </a:lnTo>
                  <a:lnTo>
                    <a:pt x="266065" y="288290"/>
                  </a:lnTo>
                  <a:lnTo>
                    <a:pt x="282067" y="262890"/>
                  </a:lnTo>
                  <a:lnTo>
                    <a:pt x="279908" y="261620"/>
                  </a:lnTo>
                  <a:lnTo>
                    <a:pt x="277749" y="260350"/>
                  </a:lnTo>
                  <a:lnTo>
                    <a:pt x="273685" y="261620"/>
                  </a:lnTo>
                  <a:lnTo>
                    <a:pt x="258318" y="261620"/>
                  </a:lnTo>
                  <a:lnTo>
                    <a:pt x="254762" y="260350"/>
                  </a:lnTo>
                  <a:lnTo>
                    <a:pt x="247396" y="257810"/>
                  </a:lnTo>
                  <a:lnTo>
                    <a:pt x="243586" y="255270"/>
                  </a:lnTo>
                  <a:lnTo>
                    <a:pt x="235458" y="250190"/>
                  </a:lnTo>
                  <a:lnTo>
                    <a:pt x="230505" y="243840"/>
                  </a:lnTo>
                  <a:lnTo>
                    <a:pt x="228981" y="236220"/>
                  </a:lnTo>
                  <a:lnTo>
                    <a:pt x="228498" y="231140"/>
                  </a:lnTo>
                  <a:lnTo>
                    <a:pt x="229362" y="224790"/>
                  </a:lnTo>
                  <a:lnTo>
                    <a:pt x="254508" y="194310"/>
                  </a:lnTo>
                  <a:lnTo>
                    <a:pt x="262001" y="191770"/>
                  </a:lnTo>
                  <a:lnTo>
                    <a:pt x="269748" y="193040"/>
                  </a:lnTo>
                  <a:lnTo>
                    <a:pt x="292354" y="213360"/>
                  </a:lnTo>
                  <a:lnTo>
                    <a:pt x="294005" y="215900"/>
                  </a:lnTo>
                  <a:lnTo>
                    <a:pt x="295275" y="218440"/>
                  </a:lnTo>
                  <a:lnTo>
                    <a:pt x="296037" y="220980"/>
                  </a:lnTo>
                  <a:lnTo>
                    <a:pt x="296926" y="223520"/>
                  </a:lnTo>
                  <a:lnTo>
                    <a:pt x="297561" y="224790"/>
                  </a:lnTo>
                  <a:lnTo>
                    <a:pt x="298069" y="227330"/>
                  </a:lnTo>
                  <a:lnTo>
                    <a:pt x="302387" y="229870"/>
                  </a:lnTo>
                  <a:lnTo>
                    <a:pt x="318389" y="204470"/>
                  </a:lnTo>
                  <a:close/>
                </a:path>
                <a:path extrusionOk="0" h="812800" w="1717675">
                  <a:moveTo>
                    <a:pt x="409702" y="252730"/>
                  </a:moveTo>
                  <a:lnTo>
                    <a:pt x="408813" y="252730"/>
                  </a:lnTo>
                  <a:lnTo>
                    <a:pt x="407670" y="251460"/>
                  </a:lnTo>
                  <a:lnTo>
                    <a:pt x="406400" y="251460"/>
                  </a:lnTo>
                  <a:lnTo>
                    <a:pt x="405003" y="250190"/>
                  </a:lnTo>
                  <a:lnTo>
                    <a:pt x="403860" y="248920"/>
                  </a:lnTo>
                  <a:lnTo>
                    <a:pt x="402844" y="248920"/>
                  </a:lnTo>
                  <a:lnTo>
                    <a:pt x="398653" y="246380"/>
                  </a:lnTo>
                  <a:lnTo>
                    <a:pt x="393573" y="243840"/>
                  </a:lnTo>
                  <a:lnTo>
                    <a:pt x="381381" y="241300"/>
                  </a:lnTo>
                  <a:lnTo>
                    <a:pt x="373126" y="242570"/>
                  </a:lnTo>
                  <a:lnTo>
                    <a:pt x="362966" y="243840"/>
                  </a:lnTo>
                  <a:lnTo>
                    <a:pt x="371602" y="229870"/>
                  </a:lnTo>
                  <a:lnTo>
                    <a:pt x="341122" y="210820"/>
                  </a:lnTo>
                  <a:lnTo>
                    <a:pt x="282829" y="306070"/>
                  </a:lnTo>
                  <a:lnTo>
                    <a:pt x="313309" y="323850"/>
                  </a:lnTo>
                  <a:lnTo>
                    <a:pt x="352298" y="261620"/>
                  </a:lnTo>
                  <a:lnTo>
                    <a:pt x="356997" y="261620"/>
                  </a:lnTo>
                  <a:lnTo>
                    <a:pt x="361061" y="262890"/>
                  </a:lnTo>
                  <a:lnTo>
                    <a:pt x="364744" y="264160"/>
                  </a:lnTo>
                  <a:lnTo>
                    <a:pt x="368427" y="266700"/>
                  </a:lnTo>
                  <a:lnTo>
                    <a:pt x="372364" y="267970"/>
                  </a:lnTo>
                  <a:lnTo>
                    <a:pt x="376682" y="270510"/>
                  </a:lnTo>
                  <a:lnTo>
                    <a:pt x="380873" y="274320"/>
                  </a:lnTo>
                  <a:lnTo>
                    <a:pt x="383667" y="275590"/>
                  </a:lnTo>
                  <a:lnTo>
                    <a:pt x="386334" y="278130"/>
                  </a:lnTo>
                  <a:lnTo>
                    <a:pt x="388239" y="279400"/>
                  </a:lnTo>
                  <a:lnTo>
                    <a:pt x="389255" y="280670"/>
                  </a:lnTo>
                  <a:lnTo>
                    <a:pt x="391922" y="281940"/>
                  </a:lnTo>
                  <a:lnTo>
                    <a:pt x="404279" y="261620"/>
                  </a:lnTo>
                  <a:lnTo>
                    <a:pt x="409702" y="252730"/>
                  </a:lnTo>
                  <a:close/>
                </a:path>
                <a:path extrusionOk="0" h="812800" w="1717675">
                  <a:moveTo>
                    <a:pt x="504063" y="332740"/>
                  </a:moveTo>
                  <a:lnTo>
                    <a:pt x="502920" y="322580"/>
                  </a:lnTo>
                  <a:lnTo>
                    <a:pt x="499554" y="313690"/>
                  </a:lnTo>
                  <a:lnTo>
                    <a:pt x="493864" y="304800"/>
                  </a:lnTo>
                  <a:lnTo>
                    <a:pt x="491185" y="302260"/>
                  </a:lnTo>
                  <a:lnTo>
                    <a:pt x="485838" y="297180"/>
                  </a:lnTo>
                  <a:lnTo>
                    <a:pt x="475488" y="289560"/>
                  </a:lnTo>
                  <a:lnTo>
                    <a:pt x="473329" y="288467"/>
                  </a:lnTo>
                  <a:lnTo>
                    <a:pt x="473329" y="325120"/>
                  </a:lnTo>
                  <a:lnTo>
                    <a:pt x="471932" y="331470"/>
                  </a:lnTo>
                  <a:lnTo>
                    <a:pt x="468122" y="337820"/>
                  </a:lnTo>
                  <a:lnTo>
                    <a:pt x="457758" y="331470"/>
                  </a:lnTo>
                  <a:lnTo>
                    <a:pt x="428752" y="313690"/>
                  </a:lnTo>
                  <a:lnTo>
                    <a:pt x="433324" y="307340"/>
                  </a:lnTo>
                  <a:lnTo>
                    <a:pt x="438531" y="303530"/>
                  </a:lnTo>
                  <a:lnTo>
                    <a:pt x="444119" y="302260"/>
                  </a:lnTo>
                  <a:lnTo>
                    <a:pt x="449707" y="302260"/>
                  </a:lnTo>
                  <a:lnTo>
                    <a:pt x="455422" y="303530"/>
                  </a:lnTo>
                  <a:lnTo>
                    <a:pt x="461264" y="307340"/>
                  </a:lnTo>
                  <a:lnTo>
                    <a:pt x="467614" y="311150"/>
                  </a:lnTo>
                  <a:lnTo>
                    <a:pt x="471297" y="314960"/>
                  </a:lnTo>
                  <a:lnTo>
                    <a:pt x="473329" y="325120"/>
                  </a:lnTo>
                  <a:lnTo>
                    <a:pt x="473329" y="288467"/>
                  </a:lnTo>
                  <a:lnTo>
                    <a:pt x="463067" y="283210"/>
                  </a:lnTo>
                  <a:lnTo>
                    <a:pt x="450977" y="279400"/>
                  </a:lnTo>
                  <a:lnTo>
                    <a:pt x="439153" y="278130"/>
                  </a:lnTo>
                  <a:lnTo>
                    <a:pt x="427609" y="279400"/>
                  </a:lnTo>
                  <a:lnTo>
                    <a:pt x="390398" y="307340"/>
                  </a:lnTo>
                  <a:lnTo>
                    <a:pt x="380771" y="341630"/>
                  </a:lnTo>
                  <a:lnTo>
                    <a:pt x="383032" y="353060"/>
                  </a:lnTo>
                  <a:lnTo>
                    <a:pt x="405904" y="383540"/>
                  </a:lnTo>
                  <a:lnTo>
                    <a:pt x="446913" y="406400"/>
                  </a:lnTo>
                  <a:lnTo>
                    <a:pt x="463169" y="408940"/>
                  </a:lnTo>
                  <a:lnTo>
                    <a:pt x="478155" y="384810"/>
                  </a:lnTo>
                  <a:lnTo>
                    <a:pt x="474853" y="383540"/>
                  </a:lnTo>
                  <a:lnTo>
                    <a:pt x="463423" y="383540"/>
                  </a:lnTo>
                  <a:lnTo>
                    <a:pt x="448564" y="379730"/>
                  </a:lnTo>
                  <a:lnTo>
                    <a:pt x="441706" y="377190"/>
                  </a:lnTo>
                  <a:lnTo>
                    <a:pt x="435229" y="373380"/>
                  </a:lnTo>
                  <a:lnTo>
                    <a:pt x="428371" y="368300"/>
                  </a:lnTo>
                  <a:lnTo>
                    <a:pt x="422859" y="364490"/>
                  </a:lnTo>
                  <a:lnTo>
                    <a:pt x="418706" y="359410"/>
                  </a:lnTo>
                  <a:lnTo>
                    <a:pt x="413131" y="346710"/>
                  </a:lnTo>
                  <a:lnTo>
                    <a:pt x="413766" y="339090"/>
                  </a:lnTo>
                  <a:lnTo>
                    <a:pt x="417957" y="331470"/>
                  </a:lnTo>
                  <a:lnTo>
                    <a:pt x="487426" y="374650"/>
                  </a:lnTo>
                  <a:lnTo>
                    <a:pt x="493903" y="363220"/>
                  </a:lnTo>
                  <a:lnTo>
                    <a:pt x="499541" y="353060"/>
                  </a:lnTo>
                  <a:lnTo>
                    <a:pt x="502932" y="342900"/>
                  </a:lnTo>
                  <a:lnTo>
                    <a:pt x="503491" y="337820"/>
                  </a:lnTo>
                  <a:lnTo>
                    <a:pt x="504063" y="332740"/>
                  </a:lnTo>
                  <a:close/>
                </a:path>
                <a:path extrusionOk="0" h="812800" w="1717675">
                  <a:moveTo>
                    <a:pt x="615924" y="401320"/>
                  </a:moveTo>
                  <a:lnTo>
                    <a:pt x="592886" y="363220"/>
                  </a:lnTo>
                  <a:lnTo>
                    <a:pt x="581152" y="355600"/>
                  </a:lnTo>
                  <a:lnTo>
                    <a:pt x="575652" y="351790"/>
                  </a:lnTo>
                  <a:lnTo>
                    <a:pt x="564273" y="346710"/>
                  </a:lnTo>
                  <a:lnTo>
                    <a:pt x="558419" y="344170"/>
                  </a:lnTo>
                  <a:lnTo>
                    <a:pt x="550418" y="340360"/>
                  </a:lnTo>
                  <a:lnTo>
                    <a:pt x="544576" y="337820"/>
                  </a:lnTo>
                  <a:lnTo>
                    <a:pt x="540893" y="336550"/>
                  </a:lnTo>
                  <a:lnTo>
                    <a:pt x="526796" y="359410"/>
                  </a:lnTo>
                  <a:lnTo>
                    <a:pt x="529590" y="361950"/>
                  </a:lnTo>
                  <a:lnTo>
                    <a:pt x="532638" y="361950"/>
                  </a:lnTo>
                  <a:lnTo>
                    <a:pt x="537591" y="363220"/>
                  </a:lnTo>
                  <a:lnTo>
                    <a:pt x="575945" y="382270"/>
                  </a:lnTo>
                  <a:lnTo>
                    <a:pt x="578993" y="387350"/>
                  </a:lnTo>
                  <a:lnTo>
                    <a:pt x="582041" y="391160"/>
                  </a:lnTo>
                  <a:lnTo>
                    <a:pt x="582041" y="396240"/>
                  </a:lnTo>
                  <a:lnTo>
                    <a:pt x="578739" y="401320"/>
                  </a:lnTo>
                  <a:lnTo>
                    <a:pt x="578485" y="402590"/>
                  </a:lnTo>
                  <a:lnTo>
                    <a:pt x="567309" y="396392"/>
                  </a:lnTo>
                  <a:lnTo>
                    <a:pt x="567309" y="419100"/>
                  </a:lnTo>
                  <a:lnTo>
                    <a:pt x="555244" y="439420"/>
                  </a:lnTo>
                  <a:lnTo>
                    <a:pt x="544068" y="439420"/>
                  </a:lnTo>
                  <a:lnTo>
                    <a:pt x="540131" y="438150"/>
                  </a:lnTo>
                  <a:lnTo>
                    <a:pt x="536702" y="436880"/>
                  </a:lnTo>
                  <a:lnTo>
                    <a:pt x="533654" y="435610"/>
                  </a:lnTo>
                  <a:lnTo>
                    <a:pt x="529844" y="433070"/>
                  </a:lnTo>
                  <a:lnTo>
                    <a:pt x="527177" y="430530"/>
                  </a:lnTo>
                  <a:lnTo>
                    <a:pt x="525653" y="429260"/>
                  </a:lnTo>
                  <a:lnTo>
                    <a:pt x="524256" y="427990"/>
                  </a:lnTo>
                  <a:lnTo>
                    <a:pt x="523240" y="425450"/>
                  </a:lnTo>
                  <a:lnTo>
                    <a:pt x="521970" y="421640"/>
                  </a:lnTo>
                  <a:lnTo>
                    <a:pt x="521843" y="420370"/>
                  </a:lnTo>
                  <a:lnTo>
                    <a:pt x="522605" y="417830"/>
                  </a:lnTo>
                  <a:lnTo>
                    <a:pt x="523494" y="415290"/>
                  </a:lnTo>
                  <a:lnTo>
                    <a:pt x="524637" y="414020"/>
                  </a:lnTo>
                  <a:lnTo>
                    <a:pt x="526542" y="410210"/>
                  </a:lnTo>
                  <a:lnTo>
                    <a:pt x="528828" y="408940"/>
                  </a:lnTo>
                  <a:lnTo>
                    <a:pt x="531495" y="407670"/>
                  </a:lnTo>
                  <a:lnTo>
                    <a:pt x="541020" y="407670"/>
                  </a:lnTo>
                  <a:lnTo>
                    <a:pt x="543941" y="408940"/>
                  </a:lnTo>
                  <a:lnTo>
                    <a:pt x="548005" y="410210"/>
                  </a:lnTo>
                  <a:lnTo>
                    <a:pt x="553212" y="412750"/>
                  </a:lnTo>
                  <a:lnTo>
                    <a:pt x="558292" y="415290"/>
                  </a:lnTo>
                  <a:lnTo>
                    <a:pt x="562991" y="417830"/>
                  </a:lnTo>
                  <a:lnTo>
                    <a:pt x="567309" y="419100"/>
                  </a:lnTo>
                  <a:lnTo>
                    <a:pt x="567309" y="396392"/>
                  </a:lnTo>
                  <a:lnTo>
                    <a:pt x="557885" y="391160"/>
                  </a:lnTo>
                  <a:lnTo>
                    <a:pt x="551180" y="388620"/>
                  </a:lnTo>
                  <a:lnTo>
                    <a:pt x="542163" y="384810"/>
                  </a:lnTo>
                  <a:lnTo>
                    <a:pt x="534035" y="382270"/>
                  </a:lnTo>
                  <a:lnTo>
                    <a:pt x="519684" y="379730"/>
                  </a:lnTo>
                  <a:lnTo>
                    <a:pt x="513207" y="381000"/>
                  </a:lnTo>
                  <a:lnTo>
                    <a:pt x="487324" y="410210"/>
                  </a:lnTo>
                  <a:lnTo>
                    <a:pt x="487070" y="417830"/>
                  </a:lnTo>
                  <a:lnTo>
                    <a:pt x="488315" y="424180"/>
                  </a:lnTo>
                  <a:lnTo>
                    <a:pt x="509524" y="448310"/>
                  </a:lnTo>
                  <a:lnTo>
                    <a:pt x="513207" y="450850"/>
                  </a:lnTo>
                  <a:lnTo>
                    <a:pt x="516890" y="452120"/>
                  </a:lnTo>
                  <a:lnTo>
                    <a:pt x="520446" y="453390"/>
                  </a:lnTo>
                  <a:lnTo>
                    <a:pt x="524129" y="454660"/>
                  </a:lnTo>
                  <a:lnTo>
                    <a:pt x="546100" y="454660"/>
                  </a:lnTo>
                  <a:lnTo>
                    <a:pt x="540004" y="463550"/>
                  </a:lnTo>
                  <a:lnTo>
                    <a:pt x="570103" y="482600"/>
                  </a:lnTo>
                  <a:lnTo>
                    <a:pt x="596519" y="439420"/>
                  </a:lnTo>
                  <a:lnTo>
                    <a:pt x="609727" y="417830"/>
                  </a:lnTo>
                  <a:lnTo>
                    <a:pt x="613892" y="410210"/>
                  </a:lnTo>
                  <a:lnTo>
                    <a:pt x="614476" y="407670"/>
                  </a:lnTo>
                  <a:lnTo>
                    <a:pt x="615632" y="402590"/>
                  </a:lnTo>
                  <a:lnTo>
                    <a:pt x="615924" y="401320"/>
                  </a:lnTo>
                  <a:close/>
                </a:path>
                <a:path extrusionOk="0" h="812800" w="1717675">
                  <a:moveTo>
                    <a:pt x="731901" y="457200"/>
                  </a:moveTo>
                  <a:lnTo>
                    <a:pt x="729234" y="453390"/>
                  </a:lnTo>
                  <a:lnTo>
                    <a:pt x="725043" y="448310"/>
                  </a:lnTo>
                  <a:lnTo>
                    <a:pt x="719455" y="443230"/>
                  </a:lnTo>
                  <a:lnTo>
                    <a:pt x="713867" y="438150"/>
                  </a:lnTo>
                  <a:lnTo>
                    <a:pt x="707517" y="433070"/>
                  </a:lnTo>
                  <a:lnTo>
                    <a:pt x="700405" y="429260"/>
                  </a:lnTo>
                  <a:lnTo>
                    <a:pt x="689470" y="422910"/>
                  </a:lnTo>
                  <a:lnTo>
                    <a:pt x="679005" y="419100"/>
                  </a:lnTo>
                  <a:lnTo>
                    <a:pt x="668997" y="416560"/>
                  </a:lnTo>
                  <a:lnTo>
                    <a:pt x="659511" y="416560"/>
                  </a:lnTo>
                  <a:lnTo>
                    <a:pt x="626618" y="444500"/>
                  </a:lnTo>
                  <a:lnTo>
                    <a:pt x="627888" y="452120"/>
                  </a:lnTo>
                  <a:lnTo>
                    <a:pt x="646303" y="480060"/>
                  </a:lnTo>
                  <a:lnTo>
                    <a:pt x="649732" y="483870"/>
                  </a:lnTo>
                  <a:lnTo>
                    <a:pt x="653288" y="486410"/>
                  </a:lnTo>
                  <a:lnTo>
                    <a:pt x="655955" y="488950"/>
                  </a:lnTo>
                  <a:lnTo>
                    <a:pt x="657860" y="490220"/>
                  </a:lnTo>
                  <a:lnTo>
                    <a:pt x="662051" y="494030"/>
                  </a:lnTo>
                  <a:lnTo>
                    <a:pt x="664591" y="497840"/>
                  </a:lnTo>
                  <a:lnTo>
                    <a:pt x="665607" y="499110"/>
                  </a:lnTo>
                  <a:lnTo>
                    <a:pt x="666623" y="501650"/>
                  </a:lnTo>
                  <a:lnTo>
                    <a:pt x="666496" y="504190"/>
                  </a:lnTo>
                  <a:lnTo>
                    <a:pt x="665099" y="505460"/>
                  </a:lnTo>
                  <a:lnTo>
                    <a:pt x="663448" y="508000"/>
                  </a:lnTo>
                  <a:lnTo>
                    <a:pt x="660908" y="509270"/>
                  </a:lnTo>
                  <a:lnTo>
                    <a:pt x="653542" y="509270"/>
                  </a:lnTo>
                  <a:lnTo>
                    <a:pt x="648716" y="506730"/>
                  </a:lnTo>
                  <a:lnTo>
                    <a:pt x="642747" y="502920"/>
                  </a:lnTo>
                  <a:lnTo>
                    <a:pt x="638175" y="500380"/>
                  </a:lnTo>
                  <a:lnTo>
                    <a:pt x="634238" y="496570"/>
                  </a:lnTo>
                  <a:lnTo>
                    <a:pt x="630809" y="494030"/>
                  </a:lnTo>
                  <a:lnTo>
                    <a:pt x="627380" y="490220"/>
                  </a:lnTo>
                  <a:lnTo>
                    <a:pt x="624459" y="486410"/>
                  </a:lnTo>
                  <a:lnTo>
                    <a:pt x="622173" y="483870"/>
                  </a:lnTo>
                  <a:lnTo>
                    <a:pt x="619379" y="480060"/>
                  </a:lnTo>
                  <a:lnTo>
                    <a:pt x="617347" y="477520"/>
                  </a:lnTo>
                  <a:lnTo>
                    <a:pt x="616204" y="474980"/>
                  </a:lnTo>
                  <a:lnTo>
                    <a:pt x="614934" y="472440"/>
                  </a:lnTo>
                  <a:lnTo>
                    <a:pt x="613029" y="467360"/>
                  </a:lnTo>
                  <a:lnTo>
                    <a:pt x="610235" y="466090"/>
                  </a:lnTo>
                  <a:lnTo>
                    <a:pt x="594868" y="491490"/>
                  </a:lnTo>
                  <a:lnTo>
                    <a:pt x="617982" y="514350"/>
                  </a:lnTo>
                  <a:lnTo>
                    <a:pt x="623595" y="519430"/>
                  </a:lnTo>
                  <a:lnTo>
                    <a:pt x="629666" y="523240"/>
                  </a:lnTo>
                  <a:lnTo>
                    <a:pt x="640829" y="529590"/>
                  </a:lnTo>
                  <a:lnTo>
                    <a:pt x="651471" y="533400"/>
                  </a:lnTo>
                  <a:lnTo>
                    <a:pt x="661593" y="535940"/>
                  </a:lnTo>
                  <a:lnTo>
                    <a:pt x="671195" y="535940"/>
                  </a:lnTo>
                  <a:lnTo>
                    <a:pt x="703072" y="514350"/>
                  </a:lnTo>
                  <a:lnTo>
                    <a:pt x="704088" y="509270"/>
                  </a:lnTo>
                  <a:lnTo>
                    <a:pt x="704596" y="506730"/>
                  </a:lnTo>
                  <a:lnTo>
                    <a:pt x="703453" y="500380"/>
                  </a:lnTo>
                  <a:lnTo>
                    <a:pt x="702437" y="492760"/>
                  </a:lnTo>
                  <a:lnTo>
                    <a:pt x="698500" y="486410"/>
                  </a:lnTo>
                  <a:lnTo>
                    <a:pt x="688721" y="476250"/>
                  </a:lnTo>
                  <a:lnTo>
                    <a:pt x="685673" y="473710"/>
                  </a:lnTo>
                  <a:lnTo>
                    <a:pt x="682498" y="471170"/>
                  </a:lnTo>
                  <a:lnTo>
                    <a:pt x="679196" y="467360"/>
                  </a:lnTo>
                  <a:lnTo>
                    <a:pt x="673608" y="462280"/>
                  </a:lnTo>
                  <a:lnTo>
                    <a:pt x="668655" y="458470"/>
                  </a:lnTo>
                  <a:lnTo>
                    <a:pt x="665861" y="454660"/>
                  </a:lnTo>
                  <a:lnTo>
                    <a:pt x="665099" y="452120"/>
                  </a:lnTo>
                  <a:lnTo>
                    <a:pt x="664210" y="450850"/>
                  </a:lnTo>
                  <a:lnTo>
                    <a:pt x="664591" y="448310"/>
                  </a:lnTo>
                  <a:lnTo>
                    <a:pt x="665988" y="445770"/>
                  </a:lnTo>
                  <a:lnTo>
                    <a:pt x="667512" y="443230"/>
                  </a:lnTo>
                  <a:lnTo>
                    <a:pt x="674497" y="443230"/>
                  </a:lnTo>
                  <a:lnTo>
                    <a:pt x="678688" y="444500"/>
                  </a:lnTo>
                  <a:lnTo>
                    <a:pt x="683133" y="445770"/>
                  </a:lnTo>
                  <a:lnTo>
                    <a:pt x="708279" y="468630"/>
                  </a:lnTo>
                  <a:lnTo>
                    <a:pt x="711962" y="473710"/>
                  </a:lnTo>
                  <a:lnTo>
                    <a:pt x="714502" y="480060"/>
                  </a:lnTo>
                  <a:lnTo>
                    <a:pt x="717169" y="481330"/>
                  </a:lnTo>
                  <a:lnTo>
                    <a:pt x="731901" y="457200"/>
                  </a:lnTo>
                  <a:close/>
                </a:path>
                <a:path extrusionOk="0" h="812800" w="1717675">
                  <a:moveTo>
                    <a:pt x="836231" y="537210"/>
                  </a:moveTo>
                  <a:lnTo>
                    <a:pt x="835152" y="527050"/>
                  </a:lnTo>
                  <a:lnTo>
                    <a:pt x="831786" y="518160"/>
                  </a:lnTo>
                  <a:lnTo>
                    <a:pt x="826084" y="509270"/>
                  </a:lnTo>
                  <a:lnTo>
                    <a:pt x="823391" y="506730"/>
                  </a:lnTo>
                  <a:lnTo>
                    <a:pt x="818019" y="501650"/>
                  </a:lnTo>
                  <a:lnTo>
                    <a:pt x="807593" y="494030"/>
                  </a:lnTo>
                  <a:lnTo>
                    <a:pt x="805434" y="492925"/>
                  </a:lnTo>
                  <a:lnTo>
                    <a:pt x="805434" y="529590"/>
                  </a:lnTo>
                  <a:lnTo>
                    <a:pt x="804037" y="535940"/>
                  </a:lnTo>
                  <a:lnTo>
                    <a:pt x="800354" y="542290"/>
                  </a:lnTo>
                  <a:lnTo>
                    <a:pt x="789990" y="535940"/>
                  </a:lnTo>
                  <a:lnTo>
                    <a:pt x="760984" y="518160"/>
                  </a:lnTo>
                  <a:lnTo>
                    <a:pt x="765556" y="511810"/>
                  </a:lnTo>
                  <a:lnTo>
                    <a:pt x="770636" y="508000"/>
                  </a:lnTo>
                  <a:lnTo>
                    <a:pt x="776351" y="508000"/>
                  </a:lnTo>
                  <a:lnTo>
                    <a:pt x="781939" y="506730"/>
                  </a:lnTo>
                  <a:lnTo>
                    <a:pt x="787654" y="508000"/>
                  </a:lnTo>
                  <a:lnTo>
                    <a:pt x="793496" y="511810"/>
                  </a:lnTo>
                  <a:lnTo>
                    <a:pt x="799846" y="515620"/>
                  </a:lnTo>
                  <a:lnTo>
                    <a:pt x="803402" y="520700"/>
                  </a:lnTo>
                  <a:lnTo>
                    <a:pt x="805434" y="529590"/>
                  </a:lnTo>
                  <a:lnTo>
                    <a:pt x="805434" y="492925"/>
                  </a:lnTo>
                  <a:lnTo>
                    <a:pt x="795235" y="487680"/>
                  </a:lnTo>
                  <a:lnTo>
                    <a:pt x="783145" y="483870"/>
                  </a:lnTo>
                  <a:lnTo>
                    <a:pt x="771334" y="482600"/>
                  </a:lnTo>
                  <a:lnTo>
                    <a:pt x="759841" y="483870"/>
                  </a:lnTo>
                  <a:lnTo>
                    <a:pt x="722630" y="511810"/>
                  </a:lnTo>
                  <a:lnTo>
                    <a:pt x="713003" y="546100"/>
                  </a:lnTo>
                  <a:lnTo>
                    <a:pt x="715264" y="557530"/>
                  </a:lnTo>
                  <a:lnTo>
                    <a:pt x="738124" y="588010"/>
                  </a:lnTo>
                  <a:lnTo>
                    <a:pt x="758444" y="601980"/>
                  </a:lnTo>
                  <a:lnTo>
                    <a:pt x="765429" y="605790"/>
                  </a:lnTo>
                  <a:lnTo>
                    <a:pt x="779145" y="610870"/>
                  </a:lnTo>
                  <a:lnTo>
                    <a:pt x="786892" y="612140"/>
                  </a:lnTo>
                  <a:lnTo>
                    <a:pt x="795401" y="613410"/>
                  </a:lnTo>
                  <a:lnTo>
                    <a:pt x="810387" y="589280"/>
                  </a:lnTo>
                  <a:lnTo>
                    <a:pt x="806958" y="588010"/>
                  </a:lnTo>
                  <a:lnTo>
                    <a:pt x="795655" y="588010"/>
                  </a:lnTo>
                  <a:lnTo>
                    <a:pt x="780796" y="585470"/>
                  </a:lnTo>
                  <a:lnTo>
                    <a:pt x="773811" y="581660"/>
                  </a:lnTo>
                  <a:lnTo>
                    <a:pt x="767461" y="577850"/>
                  </a:lnTo>
                  <a:lnTo>
                    <a:pt x="760539" y="574040"/>
                  </a:lnTo>
                  <a:lnTo>
                    <a:pt x="755040" y="568960"/>
                  </a:lnTo>
                  <a:lnTo>
                    <a:pt x="750912" y="563880"/>
                  </a:lnTo>
                  <a:lnTo>
                    <a:pt x="748157" y="558800"/>
                  </a:lnTo>
                  <a:lnTo>
                    <a:pt x="745363" y="551180"/>
                  </a:lnTo>
                  <a:lnTo>
                    <a:pt x="745998" y="543560"/>
                  </a:lnTo>
                  <a:lnTo>
                    <a:pt x="750189" y="535940"/>
                  </a:lnTo>
                  <a:lnTo>
                    <a:pt x="819531" y="579120"/>
                  </a:lnTo>
                  <a:lnTo>
                    <a:pt x="826135" y="567690"/>
                  </a:lnTo>
                  <a:lnTo>
                    <a:pt x="831748" y="557530"/>
                  </a:lnTo>
                  <a:lnTo>
                    <a:pt x="835113" y="547370"/>
                  </a:lnTo>
                  <a:lnTo>
                    <a:pt x="835672" y="542290"/>
                  </a:lnTo>
                  <a:lnTo>
                    <a:pt x="836231" y="537210"/>
                  </a:lnTo>
                  <a:close/>
                </a:path>
                <a:path extrusionOk="0" h="812800" w="1717675">
                  <a:moveTo>
                    <a:pt x="1454404" y="728345"/>
                  </a:moveTo>
                  <a:lnTo>
                    <a:pt x="1428102" y="705358"/>
                  </a:lnTo>
                  <a:lnTo>
                    <a:pt x="1399921" y="680720"/>
                  </a:lnTo>
                  <a:lnTo>
                    <a:pt x="1392097" y="674776"/>
                  </a:lnTo>
                  <a:lnTo>
                    <a:pt x="1384465" y="670610"/>
                  </a:lnTo>
                  <a:lnTo>
                    <a:pt x="1376997" y="668248"/>
                  </a:lnTo>
                  <a:lnTo>
                    <a:pt x="1369695" y="667639"/>
                  </a:lnTo>
                  <a:lnTo>
                    <a:pt x="1362544" y="668832"/>
                  </a:lnTo>
                  <a:lnTo>
                    <a:pt x="1333373" y="699135"/>
                  </a:lnTo>
                  <a:lnTo>
                    <a:pt x="1329944" y="720344"/>
                  </a:lnTo>
                  <a:lnTo>
                    <a:pt x="1288542" y="684149"/>
                  </a:lnTo>
                  <a:lnTo>
                    <a:pt x="1264920" y="711073"/>
                  </a:lnTo>
                  <a:lnTo>
                    <a:pt x="1380998" y="812419"/>
                  </a:lnTo>
                  <a:lnTo>
                    <a:pt x="1404493" y="785495"/>
                  </a:lnTo>
                  <a:lnTo>
                    <a:pt x="1345184" y="733679"/>
                  </a:lnTo>
                  <a:lnTo>
                    <a:pt x="1345946" y="729234"/>
                  </a:lnTo>
                  <a:lnTo>
                    <a:pt x="1362075" y="706755"/>
                  </a:lnTo>
                  <a:lnTo>
                    <a:pt x="1364488" y="705612"/>
                  </a:lnTo>
                  <a:lnTo>
                    <a:pt x="1367155" y="705358"/>
                  </a:lnTo>
                  <a:lnTo>
                    <a:pt x="1369822" y="705993"/>
                  </a:lnTo>
                  <a:lnTo>
                    <a:pt x="1372235" y="706501"/>
                  </a:lnTo>
                  <a:lnTo>
                    <a:pt x="1430909" y="755142"/>
                  </a:lnTo>
                  <a:lnTo>
                    <a:pt x="1454404" y="728345"/>
                  </a:lnTo>
                  <a:close/>
                </a:path>
                <a:path extrusionOk="0" h="812800" w="1717675">
                  <a:moveTo>
                    <a:pt x="1543685" y="626110"/>
                  </a:moveTo>
                  <a:lnTo>
                    <a:pt x="1534820" y="618363"/>
                  </a:lnTo>
                  <a:lnTo>
                    <a:pt x="1512760" y="599059"/>
                  </a:lnTo>
                  <a:lnTo>
                    <a:pt x="1498600" y="586676"/>
                  </a:lnTo>
                  <a:lnTo>
                    <a:pt x="1498600" y="633476"/>
                  </a:lnTo>
                  <a:lnTo>
                    <a:pt x="1498561" y="637286"/>
                  </a:lnTo>
                  <a:lnTo>
                    <a:pt x="1475994" y="663448"/>
                  </a:lnTo>
                  <a:lnTo>
                    <a:pt x="1474343" y="663321"/>
                  </a:lnTo>
                  <a:lnTo>
                    <a:pt x="1463548" y="648970"/>
                  </a:lnTo>
                  <a:lnTo>
                    <a:pt x="1464056" y="645795"/>
                  </a:lnTo>
                  <a:lnTo>
                    <a:pt x="1498600" y="633476"/>
                  </a:lnTo>
                  <a:lnTo>
                    <a:pt x="1498600" y="586676"/>
                  </a:lnTo>
                  <a:lnTo>
                    <a:pt x="1486789" y="576326"/>
                  </a:lnTo>
                  <a:lnTo>
                    <a:pt x="1479207" y="570826"/>
                  </a:lnTo>
                  <a:lnTo>
                    <a:pt x="1471523" y="567474"/>
                  </a:lnTo>
                  <a:lnTo>
                    <a:pt x="1463725" y="566254"/>
                  </a:lnTo>
                  <a:lnTo>
                    <a:pt x="1455801" y="567182"/>
                  </a:lnTo>
                  <a:lnTo>
                    <a:pt x="1419860" y="594106"/>
                  </a:lnTo>
                  <a:lnTo>
                    <a:pt x="1397000" y="627253"/>
                  </a:lnTo>
                  <a:lnTo>
                    <a:pt x="1395222" y="630682"/>
                  </a:lnTo>
                  <a:lnTo>
                    <a:pt x="1415415" y="648335"/>
                  </a:lnTo>
                  <a:lnTo>
                    <a:pt x="1417574" y="645922"/>
                  </a:lnTo>
                  <a:lnTo>
                    <a:pt x="1418590" y="643001"/>
                  </a:lnTo>
                  <a:lnTo>
                    <a:pt x="1421117" y="637159"/>
                  </a:lnTo>
                  <a:lnTo>
                    <a:pt x="1426210" y="625602"/>
                  </a:lnTo>
                  <a:lnTo>
                    <a:pt x="1429512" y="620141"/>
                  </a:lnTo>
                  <a:lnTo>
                    <a:pt x="1433449" y="615696"/>
                  </a:lnTo>
                  <a:lnTo>
                    <a:pt x="1439799" y="608330"/>
                  </a:lnTo>
                  <a:lnTo>
                    <a:pt x="1445641" y="603631"/>
                  </a:lnTo>
                  <a:lnTo>
                    <a:pt x="1450594" y="601345"/>
                  </a:lnTo>
                  <a:lnTo>
                    <a:pt x="1455674" y="599059"/>
                  </a:lnTo>
                  <a:lnTo>
                    <a:pt x="1460500" y="600075"/>
                  </a:lnTo>
                  <a:lnTo>
                    <a:pt x="1465199" y="604012"/>
                  </a:lnTo>
                  <a:lnTo>
                    <a:pt x="1465580" y="604393"/>
                  </a:lnTo>
                  <a:lnTo>
                    <a:pt x="1460817" y="610666"/>
                  </a:lnTo>
                  <a:lnTo>
                    <a:pt x="1456245" y="616877"/>
                  </a:lnTo>
                  <a:lnTo>
                    <a:pt x="1436370" y="651764"/>
                  </a:lnTo>
                  <a:lnTo>
                    <a:pt x="1434211" y="658749"/>
                  </a:lnTo>
                  <a:lnTo>
                    <a:pt x="1452689" y="692912"/>
                  </a:lnTo>
                  <a:lnTo>
                    <a:pt x="1465643" y="697153"/>
                  </a:lnTo>
                  <a:lnTo>
                    <a:pt x="1472692" y="697103"/>
                  </a:lnTo>
                  <a:lnTo>
                    <a:pt x="1506601" y="670179"/>
                  </a:lnTo>
                  <a:lnTo>
                    <a:pt x="1511427" y="647319"/>
                  </a:lnTo>
                  <a:lnTo>
                    <a:pt x="1511681" y="644906"/>
                  </a:lnTo>
                  <a:lnTo>
                    <a:pt x="1520444" y="652653"/>
                  </a:lnTo>
                  <a:lnTo>
                    <a:pt x="1527225" y="644906"/>
                  </a:lnTo>
                  <a:lnTo>
                    <a:pt x="1543685" y="626110"/>
                  </a:lnTo>
                  <a:close/>
                </a:path>
                <a:path extrusionOk="0" h="812800" w="1717675">
                  <a:moveTo>
                    <a:pt x="1610868" y="549148"/>
                  </a:moveTo>
                  <a:lnTo>
                    <a:pt x="1606588" y="541020"/>
                  </a:lnTo>
                  <a:lnTo>
                    <a:pt x="1555369" y="443738"/>
                  </a:lnTo>
                  <a:lnTo>
                    <a:pt x="1531112" y="471551"/>
                  </a:lnTo>
                  <a:lnTo>
                    <a:pt x="1572006" y="541020"/>
                  </a:lnTo>
                  <a:lnTo>
                    <a:pt x="1497457" y="510159"/>
                  </a:lnTo>
                  <a:lnTo>
                    <a:pt x="1472692" y="538480"/>
                  </a:lnTo>
                  <a:lnTo>
                    <a:pt x="1584325" y="579628"/>
                  </a:lnTo>
                  <a:lnTo>
                    <a:pt x="1610868" y="549148"/>
                  </a:lnTo>
                  <a:close/>
                </a:path>
                <a:path extrusionOk="0" h="812800" w="1717675">
                  <a:moveTo>
                    <a:pt x="1717675" y="417576"/>
                  </a:moveTo>
                  <a:lnTo>
                    <a:pt x="1696085" y="398653"/>
                  </a:lnTo>
                  <a:lnTo>
                    <a:pt x="1693545" y="401701"/>
                  </a:lnTo>
                  <a:lnTo>
                    <a:pt x="1693164" y="406781"/>
                  </a:lnTo>
                  <a:lnTo>
                    <a:pt x="1691640" y="412877"/>
                  </a:lnTo>
                  <a:lnTo>
                    <a:pt x="1666138" y="449808"/>
                  </a:lnTo>
                  <a:lnTo>
                    <a:pt x="1647317" y="456438"/>
                  </a:lnTo>
                  <a:lnTo>
                    <a:pt x="1640078" y="454533"/>
                  </a:lnTo>
                  <a:lnTo>
                    <a:pt x="1633220" y="449199"/>
                  </a:lnTo>
                  <a:lnTo>
                    <a:pt x="1645081" y="435610"/>
                  </a:lnTo>
                  <a:lnTo>
                    <a:pt x="1681708" y="393700"/>
                  </a:lnTo>
                  <a:lnTo>
                    <a:pt x="1686814" y="387858"/>
                  </a:lnTo>
                  <a:lnTo>
                    <a:pt x="1648371" y="364464"/>
                  </a:lnTo>
                  <a:lnTo>
                    <a:pt x="1647825" y="364439"/>
                  </a:lnTo>
                  <a:lnTo>
                    <a:pt x="1647825" y="400812"/>
                  </a:lnTo>
                  <a:lnTo>
                    <a:pt x="1617345" y="435610"/>
                  </a:lnTo>
                  <a:lnTo>
                    <a:pt x="1611757" y="430022"/>
                  </a:lnTo>
                  <a:lnTo>
                    <a:pt x="1609090" y="424434"/>
                  </a:lnTo>
                  <a:lnTo>
                    <a:pt x="1609598" y="413004"/>
                  </a:lnTo>
                  <a:lnTo>
                    <a:pt x="1636649" y="393700"/>
                  </a:lnTo>
                  <a:lnTo>
                    <a:pt x="1641983" y="395986"/>
                  </a:lnTo>
                  <a:lnTo>
                    <a:pt x="1647825" y="400812"/>
                  </a:lnTo>
                  <a:lnTo>
                    <a:pt x="1647825" y="364439"/>
                  </a:lnTo>
                  <a:lnTo>
                    <a:pt x="1610614" y="376656"/>
                  </a:lnTo>
                  <a:lnTo>
                    <a:pt x="1587296" y="408089"/>
                  </a:lnTo>
                  <a:lnTo>
                    <a:pt x="1583309" y="431038"/>
                  </a:lnTo>
                  <a:lnTo>
                    <a:pt x="1585023" y="442404"/>
                  </a:lnTo>
                  <a:lnTo>
                    <a:pt x="1615617" y="480237"/>
                  </a:lnTo>
                  <a:lnTo>
                    <a:pt x="1637576" y="487667"/>
                  </a:lnTo>
                  <a:lnTo>
                    <a:pt x="1648968" y="487299"/>
                  </a:lnTo>
                  <a:lnTo>
                    <a:pt x="1682953" y="469823"/>
                  </a:lnTo>
                  <a:lnTo>
                    <a:pt x="1695919" y="456438"/>
                  </a:lnTo>
                  <a:lnTo>
                    <a:pt x="1699768" y="451993"/>
                  </a:lnTo>
                  <a:lnTo>
                    <a:pt x="1704340" y="445643"/>
                  </a:lnTo>
                  <a:lnTo>
                    <a:pt x="1708086" y="439166"/>
                  </a:lnTo>
                  <a:lnTo>
                    <a:pt x="1711579" y="432943"/>
                  </a:lnTo>
                  <a:lnTo>
                    <a:pt x="1714754" y="425704"/>
                  </a:lnTo>
                  <a:lnTo>
                    <a:pt x="1717675" y="417576"/>
                  </a:lnTo>
                  <a:close/>
                </a:path>
              </a:pathLst>
            </a:custGeom>
            <a:solidFill>
              <a:srgbClr val="1616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27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"/>
          <p:cNvSpPr txBox="1"/>
          <p:nvPr/>
        </p:nvSpPr>
        <p:spPr>
          <a:xfrm>
            <a:off x="138176" y="5613"/>
            <a:ext cx="195580" cy="175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5240" lvl="0" marL="12700" marR="5080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H  R  E  A  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424687" y="1875815"/>
            <a:ext cx="198120" cy="405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0480" lvl="0" marL="12700" marR="5080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D  E  N  T  I  F  I  C  A  T  I  O  N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p28"/>
          <p:cNvSpPr txBox="1"/>
          <p:nvPr>
            <p:ph type="title"/>
          </p:nvPr>
        </p:nvSpPr>
        <p:spPr>
          <a:xfrm>
            <a:off x="2957322" y="198246"/>
            <a:ext cx="4177029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Threat Identification</a:t>
            </a:r>
            <a:endParaRPr sz="3200"/>
          </a:p>
        </p:txBody>
      </p:sp>
      <p:sp>
        <p:nvSpPr>
          <p:cNvPr id="410" name="Google Shape;410;p28"/>
          <p:cNvSpPr txBox="1"/>
          <p:nvPr/>
        </p:nvSpPr>
        <p:spPr>
          <a:xfrm>
            <a:off x="1307719" y="1114805"/>
            <a:ext cx="35210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Elements of threats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1764919" y="1710639"/>
            <a:ext cx="6929120" cy="2315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Agent : The catalyst that performs the  threat.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5199380" rtl="0" algn="l">
              <a:lnSpc>
                <a:spcPct val="1293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Human  Machine  Nature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8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/>
          <p:nvPr>
            <p:ph type="title"/>
          </p:nvPr>
        </p:nvSpPr>
        <p:spPr>
          <a:xfrm>
            <a:off x="2701289" y="299669"/>
            <a:ext cx="468820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Threat Identification</a:t>
            </a:r>
            <a:endParaRPr sz="3600"/>
          </a:p>
        </p:txBody>
      </p:sp>
      <p:sp>
        <p:nvSpPr>
          <p:cNvPr id="419" name="Google Shape;419;p29"/>
          <p:cNvSpPr txBox="1"/>
          <p:nvPr/>
        </p:nvSpPr>
        <p:spPr>
          <a:xfrm>
            <a:off x="1231493" y="1237041"/>
            <a:ext cx="7469505" cy="3272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Elements of threats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5080" rtl="0" algn="l">
              <a:lnSpc>
                <a:spcPct val="117692"/>
              </a:lnSpc>
              <a:spcBef>
                <a:spcPts val="149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Motive : Something that causes the agent  to act.</a:t>
            </a:r>
            <a:endParaRPr sz="2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27100" marR="5011420" rtl="0" algn="l">
              <a:lnSpc>
                <a:spcPct val="13230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Accidental  Intentional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27100" marR="974725" rtl="0" algn="l">
              <a:lnSpc>
                <a:spcPct val="117727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rPr>
              <a:t>Only motivating factor that can be both  accidental and intentional is human</a:t>
            </a:r>
            <a:endParaRPr sz="2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138176" y="0"/>
            <a:ext cx="195580" cy="175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5240" lvl="0" marL="12700" marR="5080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H  R  E  A  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424687" y="1788566"/>
            <a:ext cx="198120" cy="4059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0480" lvl="0" marL="12700" marR="5080" rtl="0" algn="just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D  E  N  T  I  F  I  C  A  T  I  O  N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9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1447800" y="1676400"/>
            <a:ext cx="7370445" cy="1735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3825" lvl="0" marL="13589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'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Infrastructure is an asset which, like other  important business assets, has value to  an organization and consequently needs  to be suitably protected‟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304800" y="685800"/>
            <a:ext cx="242570" cy="4588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45720" lvl="0" marL="12700" marR="5080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RASTRUCTURE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3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>
            <p:ph type="title"/>
          </p:nvPr>
        </p:nvSpPr>
        <p:spPr>
          <a:xfrm>
            <a:off x="1145844" y="807465"/>
            <a:ext cx="111442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Threats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1145844" y="1311909"/>
            <a:ext cx="7844155" cy="3043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0360" lvl="0" marL="352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0360" lvl="0" marL="352425" marR="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External Parties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0360" lvl="0" marL="352425" marR="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Low awareness of security issues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0360" lvl="0" marL="352425" marR="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Growth in networking and distributed computing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0360" lvl="0" marL="352425" marR="5080" rtl="0" algn="l">
              <a:lnSpc>
                <a:spcPct val="15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Growth	in	complexity	and	effectiveness	of	hacking	tools	and  viruses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0360" lvl="0" marL="352425" marR="0" rtl="0" algn="l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Natural Disasters eg. fire, flood, earthquake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>
            <a:off x="294233" y="31496"/>
            <a:ext cx="217170" cy="228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7780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H  R  E  A  T  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0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>
            <p:ph type="title"/>
          </p:nvPr>
        </p:nvSpPr>
        <p:spPr>
          <a:xfrm>
            <a:off x="3743705" y="101346"/>
            <a:ext cx="26047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Threat Sources</a:t>
            </a:r>
            <a:endParaRPr/>
          </a:p>
        </p:txBody>
      </p:sp>
      <p:graphicFrame>
        <p:nvGraphicFramePr>
          <p:cNvPr id="438" name="Google Shape;438;p31"/>
          <p:cNvGraphicFramePr/>
          <p:nvPr/>
        </p:nvGraphicFramePr>
        <p:xfrm>
          <a:off x="1212850" y="6794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{E5A11F92-8A09-4B2D-877A-FEF0A6F982CF}</a:tableStyleId>
              </a:tblPr>
              <a:tblGrid>
                <a:gridCol w="2243950"/>
                <a:gridCol w="2289125"/>
                <a:gridCol w="3093300"/>
              </a:tblGrid>
              <a:tr h="5040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</a:t>
                      </a:r>
                      <a:endParaRPr sz="2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8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Motivation</a:t>
                      </a:r>
                      <a:endParaRPr sz="2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8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Threat</a:t>
                      </a:r>
                      <a:endParaRPr sz="2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895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</a:tr>
              <a:tr h="104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External Hackers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Challenge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Ego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Game Playing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48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7670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System hacking  Social engineering  Dumpster diving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48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</a:tr>
              <a:tr h="124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20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Internal Hackers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216534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Deadline  Financial  problems  Disenchantment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0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173862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Backdoors  Fraud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Poor documentation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</a:tr>
              <a:tr h="1667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Terrorist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2075" marR="114871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Revenge  Political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7670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System attacks  Social engineering  Letter bombs  Viruses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Denial of service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08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CFC"/>
                    </a:solidFill>
                  </a:tcPr>
                </a:tc>
              </a:tr>
              <a:tr h="118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1440" marR="0" rtl="0" algn="l">
                        <a:lnSpc>
                          <a:spcPct val="104684"/>
                        </a:lnSpc>
                        <a:spcBef>
                          <a:spcPts val="20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Poorly trained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55245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Unintentional  errors  Programming  errors	Data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1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21335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16165D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Corruption of data  Malicious code  introduction	System  bugs</a:t>
                      </a:r>
                      <a:endParaRPr sz="19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616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FCFC"/>
                    </a:solidFill>
                  </a:tcPr>
                </a:tc>
              </a:tr>
            </a:tbl>
          </a:graphicData>
        </a:graphic>
      </p:graphicFrame>
      <p:sp>
        <p:nvSpPr>
          <p:cNvPr id="439" name="Google Shape;439;p31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1"/>
          <p:cNvSpPr txBox="1"/>
          <p:nvPr/>
        </p:nvSpPr>
        <p:spPr>
          <a:xfrm>
            <a:off x="1069644" y="6487390"/>
            <a:ext cx="509270" cy="31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750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6/16</a:t>
            </a:r>
            <a:r>
              <a:rPr baseline="-25000" lang="en-US" sz="285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/20</a:t>
            </a:r>
            <a:r>
              <a:rPr baseline="-25000" lang="en-US" sz="285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1675985" y="6487390"/>
            <a:ext cx="939800" cy="31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ployees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3537965" y="6487390"/>
            <a:ext cx="1428750" cy="31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entry e</a:t>
            </a:r>
            <a:r>
              <a:rPr baseline="-25000" lang="en-US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-US" sz="19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-25000" lang="en-US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oh</a:t>
            </a:r>
            <a:r>
              <a:rPr lang="en-US" sz="19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-25000" lang="en-US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an</a:t>
            </a:r>
            <a:r>
              <a:rPr lang="en-US" sz="19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aseline="-25000" lang="en-US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Ka</a:t>
            </a:r>
            <a:r>
              <a:rPr lang="en-US" sz="19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baseline="-25000" lang="en-US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ma</a:t>
            </a:r>
            <a:r>
              <a:rPr lang="en-US" sz="19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aseline="-25000" lang="en-US" sz="105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baseline="-25000"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3" name="Google Shape;443;p31"/>
          <p:cNvSpPr txBox="1"/>
          <p:nvPr/>
        </p:nvSpPr>
        <p:spPr>
          <a:xfrm>
            <a:off x="5822441" y="6487390"/>
            <a:ext cx="2506980" cy="318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Unauthorized access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1069644" y="6717649"/>
            <a:ext cx="90805" cy="149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p31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"/>
          <p:cNvSpPr/>
          <p:nvPr/>
        </p:nvSpPr>
        <p:spPr>
          <a:xfrm>
            <a:off x="9144000" y="374650"/>
            <a:ext cx="0" cy="6116955"/>
          </a:xfrm>
          <a:custGeom>
            <a:rect b="b" l="l" r="r" t="t"/>
            <a:pathLst>
              <a:path extrusionOk="0" h="6116955" w="120000">
                <a:moveTo>
                  <a:pt x="0" y="0"/>
                </a:moveTo>
                <a:lnTo>
                  <a:pt x="0" y="6116726"/>
                </a:lnTo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1" name="Google Shape;451;p32"/>
          <p:cNvGraphicFramePr/>
          <p:nvPr/>
        </p:nvGraphicFramePr>
        <p:xfrm>
          <a:off x="981075" y="38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{E5A11F92-8A09-4B2D-877A-FEF0A6F982CF}</a:tableStyleId>
              </a:tblPr>
              <a:tblGrid>
                <a:gridCol w="614675"/>
                <a:gridCol w="3465200"/>
                <a:gridCol w="3832850"/>
                <a:gridCol w="243850"/>
              </a:tblGrid>
              <a:tr h="38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No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60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Categories of Threat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438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Example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Human Errors or failures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Accidents, Employee mistakes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3843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2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Compromise to Intellectual Property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Piracy, Copyright infringements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3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72707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Deliberate Acts or espionage or  trespass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Unauthorized Access and/or data collection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4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Deliberate Acts of Infrastructure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extortion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Blackmail of Infrastructure exposure /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disclosure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5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92138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Deliberate Acts of sabotage /  vandalism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Destruction of systems / Infrastructure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6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Deliberate Acts of theft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7086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Illegal confiscation of equipment or  Infrastructure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384425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7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Deliberate software attacks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Viruses, worms, macros Denial of service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8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33083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Deviations in quality of service from  service provider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Power and WAN issues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384300"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9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Forces of nature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Fire, flood, earthquake, lightening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38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10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Technical hardware failures or errors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Equipment failures / errors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4"/>
                    </a:solidFill>
                  </a:tcPr>
                </a:tc>
              </a:tr>
              <a:tr h="3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11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Technical software failures or errors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Bugs, code problems, unknown loopholes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12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Technological Obsolesce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Antiquated or outdated technologies</a:t>
                      </a:r>
                      <a:endParaRPr sz="1600" u="none" cap="none" strike="noStrik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T="48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452" name="Google Shape;452;p32"/>
          <p:cNvSpPr txBox="1"/>
          <p:nvPr/>
        </p:nvSpPr>
        <p:spPr>
          <a:xfrm>
            <a:off x="1069644" y="6651142"/>
            <a:ext cx="46609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rPr>
              <a:t>6/16/2011</a:t>
            </a:r>
            <a:endParaRPr sz="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453" name="Google Shape;453;p32"/>
          <p:cNvSpPr txBox="1"/>
          <p:nvPr/>
        </p:nvSpPr>
        <p:spPr>
          <a:xfrm>
            <a:off x="8911590" y="6630416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rPr>
              <a:t>24</a:t>
            </a:r>
            <a:endParaRPr sz="1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454" name="Google Shape;454;p32"/>
          <p:cNvSpPr txBox="1"/>
          <p:nvPr/>
        </p:nvSpPr>
        <p:spPr>
          <a:xfrm>
            <a:off x="4382261" y="6663943"/>
            <a:ext cx="53340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rPr>
              <a:t>Mohan Kamat</a:t>
            </a:r>
            <a:endParaRPr sz="7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2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"/>
          <p:cNvSpPr/>
          <p:nvPr/>
        </p:nvSpPr>
        <p:spPr>
          <a:xfrm>
            <a:off x="1295400" y="435991"/>
            <a:ext cx="1450975" cy="16468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3"/>
          <p:cNvSpPr txBox="1"/>
          <p:nvPr/>
        </p:nvSpPr>
        <p:spPr>
          <a:xfrm>
            <a:off x="1477136" y="2216276"/>
            <a:ext cx="131381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17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High User  Knowledge of IT  Systems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3886200" y="497909"/>
            <a:ext cx="1186905" cy="15691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3"/>
          <p:cNvSpPr txBox="1"/>
          <p:nvPr/>
        </p:nvSpPr>
        <p:spPr>
          <a:xfrm>
            <a:off x="4220717" y="2294636"/>
            <a:ext cx="80962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Theft,  Sabotage,  Misuse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6569530" y="628656"/>
            <a:ext cx="1875564" cy="12416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3"/>
          <p:cNvSpPr txBox="1"/>
          <p:nvPr/>
        </p:nvSpPr>
        <p:spPr>
          <a:xfrm>
            <a:off x="7004050" y="2294636"/>
            <a:ext cx="106680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Virus Attacks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1371600" y="3708400"/>
            <a:ext cx="1081087" cy="159385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3"/>
          <p:cNvSpPr txBox="1"/>
          <p:nvPr/>
        </p:nvSpPr>
        <p:spPr>
          <a:xfrm>
            <a:off x="1493647" y="5645911"/>
            <a:ext cx="852169" cy="5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Systems &amp;  Network  Failure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3200400" y="3784600"/>
            <a:ext cx="1422400" cy="1600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5487334" y="3784579"/>
            <a:ext cx="1250091" cy="16122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3"/>
          <p:cNvSpPr txBox="1"/>
          <p:nvPr/>
        </p:nvSpPr>
        <p:spPr>
          <a:xfrm>
            <a:off x="3239516" y="5645911"/>
            <a:ext cx="122618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Lack Of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Documentation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2" name="Google Shape;472;p33"/>
          <p:cNvSpPr txBox="1"/>
          <p:nvPr/>
        </p:nvSpPr>
        <p:spPr>
          <a:xfrm>
            <a:off x="6058915" y="5645911"/>
            <a:ext cx="675640" cy="5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05" lvl="0" marL="1397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Lapse in  Physical  Security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8186419" y="4189514"/>
            <a:ext cx="681405" cy="9099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7392755" y="3891760"/>
            <a:ext cx="689378" cy="128228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3"/>
          <p:cNvSpPr txBox="1"/>
          <p:nvPr/>
        </p:nvSpPr>
        <p:spPr>
          <a:xfrm>
            <a:off x="7616443" y="5569711"/>
            <a:ext cx="1010285" cy="5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90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7375E"/>
                </a:solidFill>
                <a:latin typeface="Verdana"/>
                <a:ea typeface="Verdana"/>
                <a:cs typeface="Verdana"/>
                <a:sym typeface="Verdana"/>
              </a:rPr>
              <a:t>Natural  Calamities &amp;  Fire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33"/>
          <p:cNvSpPr txBox="1"/>
          <p:nvPr>
            <p:ph type="title"/>
          </p:nvPr>
        </p:nvSpPr>
        <p:spPr>
          <a:xfrm>
            <a:off x="77215" y="0"/>
            <a:ext cx="204470" cy="1642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R  I  S  K  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p33"/>
          <p:cNvSpPr txBox="1"/>
          <p:nvPr/>
        </p:nvSpPr>
        <p:spPr>
          <a:xfrm>
            <a:off x="68072" y="1896871"/>
            <a:ext cx="2228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&amp;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33"/>
          <p:cNvSpPr txBox="1"/>
          <p:nvPr/>
        </p:nvSpPr>
        <p:spPr>
          <a:xfrm>
            <a:off x="392684" y="3419602"/>
            <a:ext cx="217170" cy="228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7780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H  R  E  A  T  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9" name="Google Shape;479;p33"/>
          <p:cNvSpPr txBox="1"/>
          <p:nvPr/>
        </p:nvSpPr>
        <p:spPr>
          <a:xfrm>
            <a:off x="1069644" y="6469176"/>
            <a:ext cx="50927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6/16/201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0" name="Google Shape;480;p33"/>
          <p:cNvSpPr txBox="1"/>
          <p:nvPr/>
        </p:nvSpPr>
        <p:spPr>
          <a:xfrm>
            <a:off x="8878061" y="6511238"/>
            <a:ext cx="18732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25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1" name="Google Shape;481;p33"/>
          <p:cNvSpPr txBox="1"/>
          <p:nvPr/>
        </p:nvSpPr>
        <p:spPr>
          <a:xfrm>
            <a:off x="4328921" y="6541414"/>
            <a:ext cx="63754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Mohan Kamat</a:t>
            </a: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3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"/>
          <p:cNvSpPr txBox="1"/>
          <p:nvPr>
            <p:ph type="title"/>
          </p:nvPr>
        </p:nvSpPr>
        <p:spPr>
          <a:xfrm>
            <a:off x="1882520" y="1602993"/>
            <a:ext cx="3204210" cy="3074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</a:rPr>
              <a:t>SO HOW DO  WE  OVERCOME  THESE  PROBLEMS?</a:t>
            </a:r>
            <a:endParaRPr sz="4000"/>
          </a:p>
        </p:txBody>
      </p:sp>
      <p:sp>
        <p:nvSpPr>
          <p:cNvPr id="489" name="Google Shape;489;p34"/>
          <p:cNvSpPr/>
          <p:nvPr/>
        </p:nvSpPr>
        <p:spPr>
          <a:xfrm>
            <a:off x="4937125" y="916558"/>
            <a:ext cx="3146425" cy="56493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4"/>
          <p:cNvSpPr/>
          <p:nvPr/>
        </p:nvSpPr>
        <p:spPr>
          <a:xfrm>
            <a:off x="6148451" y="599058"/>
            <a:ext cx="66675" cy="110489"/>
          </a:xfrm>
          <a:custGeom>
            <a:rect b="b" l="l" r="r" t="t"/>
            <a:pathLst>
              <a:path extrusionOk="0" h="110490" w="66675">
                <a:moveTo>
                  <a:pt x="0" y="0"/>
                </a:moveTo>
                <a:lnTo>
                  <a:pt x="66675" y="109981"/>
                </a:lnTo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4"/>
          <p:cNvSpPr/>
          <p:nvPr/>
        </p:nvSpPr>
        <p:spPr>
          <a:xfrm>
            <a:off x="6804025" y="637158"/>
            <a:ext cx="53975" cy="86995"/>
          </a:xfrm>
          <a:custGeom>
            <a:rect b="b" l="l" r="r" t="t"/>
            <a:pathLst>
              <a:path extrusionOk="0" h="86995" w="53975">
                <a:moveTo>
                  <a:pt x="53975" y="0"/>
                </a:moveTo>
                <a:lnTo>
                  <a:pt x="0" y="86740"/>
                </a:lnTo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4"/>
          <p:cNvSpPr/>
          <p:nvPr/>
        </p:nvSpPr>
        <p:spPr>
          <a:xfrm>
            <a:off x="6510401" y="482600"/>
            <a:ext cx="1905" cy="152400"/>
          </a:xfrm>
          <a:custGeom>
            <a:rect b="b" l="l" r="r" t="t"/>
            <a:pathLst>
              <a:path extrusionOk="0" h="152400" w="1904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4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/>
        </p:nvSpPr>
        <p:spPr>
          <a:xfrm>
            <a:off x="6334125" y="1623822"/>
            <a:ext cx="227393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Code	of	Practice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0" name="Google Shape;500;p35"/>
          <p:cNvSpPr txBox="1"/>
          <p:nvPr/>
        </p:nvSpPr>
        <p:spPr>
          <a:xfrm>
            <a:off x="1450594" y="916381"/>
            <a:ext cx="4657090" cy="1220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Early 1990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8511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DTI (UK) established a working group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9560" lvl="0" marL="302260" marR="2159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Infrastructure	Security	Management  produced as BSI-DISC publication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1" name="Google Shape;501;p35"/>
          <p:cNvSpPr txBox="1"/>
          <p:nvPr/>
        </p:nvSpPr>
        <p:spPr>
          <a:xfrm>
            <a:off x="1450594" y="2857880"/>
            <a:ext cx="4250690" cy="691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1995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8511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BS 7799 published as UK Standard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2" name="Google Shape;502;p35"/>
          <p:cNvSpPr txBox="1"/>
          <p:nvPr/>
        </p:nvSpPr>
        <p:spPr>
          <a:xfrm>
            <a:off x="1526794" y="3975607"/>
            <a:ext cx="5314950" cy="691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1999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8511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BS 7799 - 1:1999 second revision published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3" name="Google Shape;503;p35"/>
          <p:cNvSpPr txBox="1"/>
          <p:nvPr/>
        </p:nvSpPr>
        <p:spPr>
          <a:xfrm>
            <a:off x="1526794" y="5106161"/>
            <a:ext cx="6522720" cy="98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2000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85115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BS 7799 - 1 accepted by ISO as ISO - 17799 published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3050" lvl="0" marL="285115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BS 7799-2:2002 published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4" name="Google Shape;504;p35"/>
          <p:cNvSpPr txBox="1"/>
          <p:nvPr/>
        </p:nvSpPr>
        <p:spPr>
          <a:xfrm>
            <a:off x="179323" y="2966465"/>
            <a:ext cx="15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5" name="Google Shape;505;p35"/>
          <p:cNvSpPr txBox="1"/>
          <p:nvPr/>
        </p:nvSpPr>
        <p:spPr>
          <a:xfrm>
            <a:off x="118871" y="6223"/>
            <a:ext cx="593725" cy="2935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38100" marR="352425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T  R  O  D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254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U	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3339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	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7785" marR="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6" name="Google Shape;506;p35"/>
          <p:cNvSpPr txBox="1"/>
          <p:nvPr/>
        </p:nvSpPr>
        <p:spPr>
          <a:xfrm>
            <a:off x="502412" y="2919221"/>
            <a:ext cx="15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7" name="Google Shape;507;p35"/>
          <p:cNvSpPr txBox="1"/>
          <p:nvPr/>
        </p:nvSpPr>
        <p:spPr>
          <a:xfrm>
            <a:off x="118871" y="3193541"/>
            <a:ext cx="593725" cy="67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	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937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	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484123" y="4167323"/>
            <a:ext cx="18859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9" name="Google Shape;509;p35"/>
          <p:cNvSpPr txBox="1"/>
          <p:nvPr>
            <p:ph type="title"/>
          </p:nvPr>
        </p:nvSpPr>
        <p:spPr>
          <a:xfrm>
            <a:off x="4588002" y="101346"/>
            <a:ext cx="11106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</a:t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5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/>
        </p:nvSpPr>
        <p:spPr>
          <a:xfrm>
            <a:off x="1374394" y="1291823"/>
            <a:ext cx="6659245" cy="13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2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 27001:2005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2540" lvl="0" marL="355600" marR="5080" rtl="0" algn="l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Infrastructure technology — Security techniques —  Infrastructure security management systems —  Requirements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7" name="Google Shape;517;p36"/>
          <p:cNvSpPr txBox="1"/>
          <p:nvPr>
            <p:ph type="title"/>
          </p:nvPr>
        </p:nvSpPr>
        <p:spPr>
          <a:xfrm>
            <a:off x="144271" y="31496"/>
            <a:ext cx="220979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T  R  O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179323" y="2991739"/>
            <a:ext cx="15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147320" y="1695958"/>
            <a:ext cx="521334" cy="5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52425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123444" y="2019046"/>
            <a:ext cx="589915" cy="948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826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	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2705" marR="0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502412" y="2944495"/>
            <a:ext cx="1504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118871" y="3218815"/>
            <a:ext cx="593725" cy="671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	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937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	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3" name="Google Shape;523;p36"/>
          <p:cNvSpPr txBox="1"/>
          <p:nvPr/>
        </p:nvSpPr>
        <p:spPr>
          <a:xfrm>
            <a:off x="484123" y="4192905"/>
            <a:ext cx="188595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1374394" y="3635227"/>
            <a:ext cx="7372350" cy="1400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8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•"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 27002:2005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5814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Infrastructure technology — Security techniques — Code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practice for Infrastructure security management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4588002" y="101346"/>
            <a:ext cx="111061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History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 txBox="1"/>
          <p:nvPr/>
        </p:nvSpPr>
        <p:spPr>
          <a:xfrm>
            <a:off x="1298194" y="1789556"/>
            <a:ext cx="14394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ISO	27001: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2892298" y="1789556"/>
            <a:ext cx="4808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	International	Standard	covers	all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7855457" y="1789556"/>
            <a:ext cx="1056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types	of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5" name="Google Shape;535;p37"/>
          <p:cNvSpPr txBox="1"/>
          <p:nvPr/>
        </p:nvSpPr>
        <p:spPr>
          <a:xfrm>
            <a:off x="1327093" y="2155285"/>
            <a:ext cx="75564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organizations	(e.g.	commercial	enterprises,	government  agencies, non-profit organizations). This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6" name="Google Shape;536;p37"/>
          <p:cNvSpPr txBox="1"/>
          <p:nvPr/>
        </p:nvSpPr>
        <p:spPr>
          <a:xfrm>
            <a:off x="1298194" y="2764993"/>
            <a:ext cx="7614284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International	Standard	specifies	the	requirements	for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7" name="Google Shape;537;p37"/>
          <p:cNvSpPr txBox="1"/>
          <p:nvPr/>
        </p:nvSpPr>
        <p:spPr>
          <a:xfrm>
            <a:off x="1356105" y="3009137"/>
            <a:ext cx="7557134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establishing;	implementing,	operating,	monitoring,	reviewing,  maintaining and improving documented ISMS within the context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1327093" y="4011355"/>
            <a:ext cx="75564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the organization’s overall business risks. It specifies  requirements for the implementation of security controls  customized to the needs of individual organizations or parts  thereof.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9" name="Google Shape;539;p37"/>
          <p:cNvSpPr txBox="1"/>
          <p:nvPr/>
        </p:nvSpPr>
        <p:spPr>
          <a:xfrm>
            <a:off x="1336994" y="5204347"/>
            <a:ext cx="761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8419" lvl="0" marL="70485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ISMS is designed to ensure the selection of adequate and  proportionate security controls that protect Infrastructure assets  and give confidence to interested parties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0" name="Google Shape;540;p37"/>
          <p:cNvSpPr txBox="1"/>
          <p:nvPr>
            <p:ph type="title"/>
          </p:nvPr>
        </p:nvSpPr>
        <p:spPr>
          <a:xfrm>
            <a:off x="4217670" y="101346"/>
            <a:ext cx="18542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Verdana"/>
                <a:ea typeface="Verdana"/>
                <a:cs typeface="Verdana"/>
                <a:sym typeface="Verdana"/>
              </a:rPr>
              <a:t>ISO 27001</a:t>
            </a:r>
            <a:endParaRPr/>
          </a:p>
        </p:txBody>
      </p:sp>
      <p:sp>
        <p:nvSpPr>
          <p:cNvPr id="541" name="Google Shape;541;p37"/>
          <p:cNvSpPr txBox="1"/>
          <p:nvPr/>
        </p:nvSpPr>
        <p:spPr>
          <a:xfrm>
            <a:off x="292709" y="1464691"/>
            <a:ext cx="220345" cy="995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S  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2" name="Google Shape;542;p37"/>
          <p:cNvSpPr txBox="1"/>
          <p:nvPr/>
        </p:nvSpPr>
        <p:spPr>
          <a:xfrm>
            <a:off x="309473" y="2760345"/>
            <a:ext cx="187960" cy="16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7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38"/>
          <p:cNvGrpSpPr/>
          <p:nvPr/>
        </p:nvGrpSpPr>
        <p:grpSpPr>
          <a:xfrm>
            <a:off x="1453896" y="1047610"/>
            <a:ext cx="1345692" cy="717180"/>
            <a:chOff x="1453896" y="1047610"/>
            <a:chExt cx="1345692" cy="717180"/>
          </a:xfrm>
        </p:grpSpPr>
        <p:sp>
          <p:nvSpPr>
            <p:cNvPr id="550" name="Google Shape;550;p38"/>
            <p:cNvSpPr/>
            <p:nvPr/>
          </p:nvSpPr>
          <p:spPr>
            <a:xfrm>
              <a:off x="1472184" y="1065275"/>
              <a:ext cx="1327404" cy="69951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1453896" y="1047610"/>
              <a:ext cx="1312545" cy="684530"/>
            </a:xfrm>
            <a:custGeom>
              <a:rect b="b" l="l" r="r" t="t"/>
              <a:pathLst>
                <a:path extrusionOk="0" h="684530" w="1312545">
                  <a:moveTo>
                    <a:pt x="1312417" y="0"/>
                  </a:moveTo>
                  <a:lnTo>
                    <a:pt x="0" y="0"/>
                  </a:lnTo>
                  <a:lnTo>
                    <a:pt x="0" y="684161"/>
                  </a:lnTo>
                  <a:lnTo>
                    <a:pt x="1312417" y="684161"/>
                  </a:lnTo>
                  <a:lnTo>
                    <a:pt x="1312417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1453896" y="1047610"/>
              <a:ext cx="1312545" cy="684530"/>
            </a:xfrm>
            <a:custGeom>
              <a:rect b="b" l="l" r="r" t="t"/>
              <a:pathLst>
                <a:path extrusionOk="0" h="684530" w="1312545">
                  <a:moveTo>
                    <a:pt x="0" y="684161"/>
                  </a:moveTo>
                  <a:lnTo>
                    <a:pt x="1312417" y="684161"/>
                  </a:lnTo>
                  <a:lnTo>
                    <a:pt x="1312417" y="0"/>
                  </a:lnTo>
                  <a:lnTo>
                    <a:pt x="0" y="0"/>
                  </a:lnTo>
                  <a:lnTo>
                    <a:pt x="0" y="684161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" name="Google Shape;553;p38"/>
          <p:cNvSpPr txBox="1"/>
          <p:nvPr/>
        </p:nvSpPr>
        <p:spPr>
          <a:xfrm>
            <a:off x="1490471" y="1197990"/>
            <a:ext cx="1016381" cy="444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27000" lvl="0" marL="1390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Interested  Parties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54" name="Google Shape;554;p38"/>
          <p:cNvGrpSpPr/>
          <p:nvPr/>
        </p:nvGrpSpPr>
        <p:grpSpPr>
          <a:xfrm>
            <a:off x="1448435" y="4612030"/>
            <a:ext cx="1345056" cy="1394054"/>
            <a:chOff x="1448435" y="4612030"/>
            <a:chExt cx="1345056" cy="1394054"/>
          </a:xfrm>
        </p:grpSpPr>
        <p:sp>
          <p:nvSpPr>
            <p:cNvPr id="555" name="Google Shape;555;p38"/>
            <p:cNvSpPr/>
            <p:nvPr/>
          </p:nvSpPr>
          <p:spPr>
            <a:xfrm>
              <a:off x="1466088" y="4629912"/>
              <a:ext cx="1327403" cy="13761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1448435" y="4612030"/>
              <a:ext cx="1311275" cy="1360805"/>
            </a:xfrm>
            <a:custGeom>
              <a:rect b="b" l="l" r="r" t="t"/>
              <a:pathLst>
                <a:path extrusionOk="0" h="1360804" w="1311275">
                  <a:moveTo>
                    <a:pt x="1311021" y="0"/>
                  </a:moveTo>
                  <a:lnTo>
                    <a:pt x="0" y="0"/>
                  </a:lnTo>
                  <a:lnTo>
                    <a:pt x="0" y="1360805"/>
                  </a:lnTo>
                  <a:lnTo>
                    <a:pt x="1311021" y="1360805"/>
                  </a:lnTo>
                  <a:lnTo>
                    <a:pt x="1311021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1448435" y="4612030"/>
              <a:ext cx="1311275" cy="1360805"/>
            </a:xfrm>
            <a:custGeom>
              <a:rect b="b" l="l" r="r" t="t"/>
              <a:pathLst>
                <a:path extrusionOk="0" h="1360804" w="1311275">
                  <a:moveTo>
                    <a:pt x="0" y="1360805"/>
                  </a:moveTo>
                  <a:lnTo>
                    <a:pt x="1311021" y="1360805"/>
                  </a:lnTo>
                  <a:lnTo>
                    <a:pt x="1311021" y="0"/>
                  </a:lnTo>
                  <a:lnTo>
                    <a:pt x="0" y="0"/>
                  </a:lnTo>
                  <a:lnTo>
                    <a:pt x="0" y="1360805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Google Shape;558;p38"/>
          <p:cNvSpPr txBox="1"/>
          <p:nvPr/>
        </p:nvSpPr>
        <p:spPr>
          <a:xfrm>
            <a:off x="1414273" y="4712208"/>
            <a:ext cx="1263142" cy="1090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7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Infrastructure  Security  Requirements  &amp;          Expectations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59" name="Google Shape;559;p38"/>
          <p:cNvGrpSpPr/>
          <p:nvPr/>
        </p:nvGrpSpPr>
        <p:grpSpPr>
          <a:xfrm>
            <a:off x="3031108" y="716915"/>
            <a:ext cx="3782060" cy="5658485"/>
            <a:chOff x="3031108" y="716915"/>
            <a:chExt cx="3782060" cy="5658485"/>
          </a:xfrm>
        </p:grpSpPr>
        <p:sp>
          <p:nvSpPr>
            <p:cNvPr id="560" name="Google Shape;560;p38"/>
            <p:cNvSpPr/>
            <p:nvPr/>
          </p:nvSpPr>
          <p:spPr>
            <a:xfrm>
              <a:off x="3031108" y="716915"/>
              <a:ext cx="3781552" cy="565848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3031108" y="716915"/>
              <a:ext cx="3782060" cy="5658485"/>
            </a:xfrm>
            <a:custGeom>
              <a:rect b="b" l="l" r="r" t="t"/>
              <a:pathLst>
                <a:path extrusionOk="0" h="5658485" w="3782059">
                  <a:moveTo>
                    <a:pt x="0" y="5658485"/>
                  </a:moveTo>
                  <a:lnTo>
                    <a:pt x="3781552" y="5658485"/>
                  </a:lnTo>
                  <a:lnTo>
                    <a:pt x="3781552" y="0"/>
                  </a:lnTo>
                  <a:lnTo>
                    <a:pt x="0" y="0"/>
                  </a:lnTo>
                  <a:lnTo>
                    <a:pt x="0" y="5658485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4512563" y="2351532"/>
              <a:ext cx="902208" cy="87020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495164" y="2334717"/>
              <a:ext cx="886447" cy="85425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38"/>
          <p:cNvSpPr txBox="1"/>
          <p:nvPr/>
        </p:nvSpPr>
        <p:spPr>
          <a:xfrm>
            <a:off x="4495165" y="2334717"/>
            <a:ext cx="886460" cy="85471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9850">
            <a:spAutoFit/>
          </a:bodyPr>
          <a:lstStyle/>
          <a:p>
            <a:pPr indent="0" lvl="0" marL="21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PLAN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-140335" lvl="0" marL="285115" marR="16891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Establish  ISMS</a:t>
            </a:r>
            <a:endParaRPr sz="1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65" name="Google Shape;565;p38"/>
          <p:cNvGrpSpPr/>
          <p:nvPr/>
        </p:nvGrpSpPr>
        <p:grpSpPr>
          <a:xfrm>
            <a:off x="4422647" y="5014633"/>
            <a:ext cx="998220" cy="881721"/>
            <a:chOff x="4422647" y="5014633"/>
            <a:chExt cx="998220" cy="881721"/>
          </a:xfrm>
        </p:grpSpPr>
        <p:sp>
          <p:nvSpPr>
            <p:cNvPr id="566" name="Google Shape;566;p38"/>
            <p:cNvSpPr/>
            <p:nvPr/>
          </p:nvSpPr>
          <p:spPr>
            <a:xfrm>
              <a:off x="4454651" y="5032247"/>
              <a:ext cx="935736" cy="86410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4422647" y="5113019"/>
              <a:ext cx="998220" cy="64312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4437252" y="5014633"/>
              <a:ext cx="919543" cy="84858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9" name="Google Shape;569;p38"/>
          <p:cNvSpPr txBox="1"/>
          <p:nvPr/>
        </p:nvSpPr>
        <p:spPr>
          <a:xfrm>
            <a:off x="4437253" y="5014633"/>
            <a:ext cx="920115" cy="84899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CHECK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0" marR="20320" rtl="0" algn="ctr">
              <a:lnSpc>
                <a:spcPct val="1195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Monitor &amp;</a:t>
            </a:r>
            <a:endParaRPr sz="1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635" marR="0" rtl="0" algn="ctr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Review ISMS</a:t>
            </a:r>
            <a:endParaRPr sz="1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70" name="Google Shape;570;p38"/>
          <p:cNvGrpSpPr/>
          <p:nvPr/>
        </p:nvGrpSpPr>
        <p:grpSpPr>
          <a:xfrm>
            <a:off x="5472557" y="3633101"/>
            <a:ext cx="964818" cy="1056247"/>
            <a:chOff x="5472557" y="3633101"/>
            <a:chExt cx="964818" cy="1056247"/>
          </a:xfrm>
        </p:grpSpPr>
        <p:sp>
          <p:nvSpPr>
            <p:cNvPr id="571" name="Google Shape;571;p38"/>
            <p:cNvSpPr/>
            <p:nvPr/>
          </p:nvSpPr>
          <p:spPr>
            <a:xfrm>
              <a:off x="5489448" y="3649980"/>
              <a:ext cx="947927" cy="103936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472557" y="3633101"/>
              <a:ext cx="931951" cy="102246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38"/>
          <p:cNvSpPr txBox="1"/>
          <p:nvPr/>
        </p:nvSpPr>
        <p:spPr>
          <a:xfrm>
            <a:off x="5472557" y="3633101"/>
            <a:ext cx="932180" cy="102298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09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ACT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Maintain &amp;</a:t>
            </a:r>
            <a:endParaRPr sz="1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92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Improve</a:t>
            </a:r>
            <a:endParaRPr sz="1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74" name="Google Shape;574;p38"/>
          <p:cNvGrpSpPr/>
          <p:nvPr/>
        </p:nvGrpSpPr>
        <p:grpSpPr>
          <a:xfrm>
            <a:off x="3659759" y="1480451"/>
            <a:ext cx="2614548" cy="721728"/>
            <a:chOff x="3659759" y="1480451"/>
            <a:chExt cx="2614548" cy="721728"/>
          </a:xfrm>
        </p:grpSpPr>
        <p:sp>
          <p:nvSpPr>
            <p:cNvPr id="575" name="Google Shape;575;p38"/>
            <p:cNvSpPr/>
            <p:nvPr/>
          </p:nvSpPr>
          <p:spPr>
            <a:xfrm>
              <a:off x="3677412" y="1498091"/>
              <a:ext cx="2596895" cy="704088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3659759" y="1480451"/>
              <a:ext cx="2580766" cy="687946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38"/>
          <p:cNvSpPr txBox="1"/>
          <p:nvPr/>
        </p:nvSpPr>
        <p:spPr>
          <a:xfrm>
            <a:off x="3659759" y="1480451"/>
            <a:ext cx="2581275" cy="68834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4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Management Responsibility</a:t>
            </a:r>
            <a:endParaRPr sz="1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78" name="Google Shape;578;p38"/>
          <p:cNvSpPr/>
          <p:nvPr/>
        </p:nvSpPr>
        <p:spPr>
          <a:xfrm>
            <a:off x="3956303" y="853439"/>
            <a:ext cx="1880616" cy="42062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8"/>
          <p:cNvSpPr txBox="1"/>
          <p:nvPr/>
        </p:nvSpPr>
        <p:spPr>
          <a:xfrm>
            <a:off x="4102989" y="906526"/>
            <a:ext cx="15621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ISMS PROCESS</a:t>
            </a:r>
            <a:endParaRPr sz="2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80" name="Google Shape;580;p38"/>
          <p:cNvGrpSpPr/>
          <p:nvPr/>
        </p:nvGrpSpPr>
        <p:grpSpPr>
          <a:xfrm>
            <a:off x="2680970" y="1092961"/>
            <a:ext cx="6191757" cy="4751577"/>
            <a:chOff x="2680970" y="1092961"/>
            <a:chExt cx="6191757" cy="4751577"/>
          </a:xfrm>
        </p:grpSpPr>
        <p:sp>
          <p:nvSpPr>
            <p:cNvPr id="581" name="Google Shape;581;p38"/>
            <p:cNvSpPr/>
            <p:nvPr/>
          </p:nvSpPr>
          <p:spPr>
            <a:xfrm>
              <a:off x="2711196" y="4841747"/>
              <a:ext cx="824483" cy="1002791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2680970" y="4844541"/>
              <a:ext cx="807846" cy="946861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2680970" y="4844541"/>
              <a:ext cx="808355" cy="947419"/>
            </a:xfrm>
            <a:custGeom>
              <a:rect b="b" l="l" r="r" t="t"/>
              <a:pathLst>
                <a:path extrusionOk="0" h="947420" w="808354">
                  <a:moveTo>
                    <a:pt x="0" y="236727"/>
                  </a:moveTo>
                  <a:lnTo>
                    <a:pt x="571627" y="236727"/>
                  </a:lnTo>
                  <a:lnTo>
                    <a:pt x="571627" y="0"/>
                  </a:lnTo>
                  <a:lnTo>
                    <a:pt x="807846" y="473455"/>
                  </a:lnTo>
                  <a:lnTo>
                    <a:pt x="571627" y="946861"/>
                  </a:lnTo>
                  <a:lnTo>
                    <a:pt x="571627" y="710183"/>
                  </a:lnTo>
                  <a:lnTo>
                    <a:pt x="0" y="710183"/>
                  </a:lnTo>
                  <a:lnTo>
                    <a:pt x="0" y="236727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7543800" y="1110995"/>
              <a:ext cx="1328927" cy="701039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7526782" y="1092961"/>
              <a:ext cx="1312545" cy="686435"/>
            </a:xfrm>
            <a:custGeom>
              <a:rect b="b" l="l" r="r" t="t"/>
              <a:pathLst>
                <a:path extrusionOk="0" h="686435" w="1312545">
                  <a:moveTo>
                    <a:pt x="1312418" y="0"/>
                  </a:moveTo>
                  <a:lnTo>
                    <a:pt x="0" y="0"/>
                  </a:lnTo>
                  <a:lnTo>
                    <a:pt x="0" y="686053"/>
                  </a:lnTo>
                  <a:lnTo>
                    <a:pt x="1312418" y="686053"/>
                  </a:lnTo>
                  <a:lnTo>
                    <a:pt x="1312418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7526782" y="1092961"/>
              <a:ext cx="1312545" cy="686435"/>
            </a:xfrm>
            <a:custGeom>
              <a:rect b="b" l="l" r="r" t="t"/>
              <a:pathLst>
                <a:path extrusionOk="0" h="686435" w="1312545">
                  <a:moveTo>
                    <a:pt x="0" y="686053"/>
                  </a:moveTo>
                  <a:lnTo>
                    <a:pt x="1312418" y="686053"/>
                  </a:lnTo>
                  <a:lnTo>
                    <a:pt x="1312418" y="0"/>
                  </a:lnTo>
                  <a:lnTo>
                    <a:pt x="0" y="0"/>
                  </a:lnTo>
                  <a:lnTo>
                    <a:pt x="0" y="686053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" name="Google Shape;587;p38"/>
          <p:cNvSpPr txBox="1"/>
          <p:nvPr/>
        </p:nvSpPr>
        <p:spPr>
          <a:xfrm>
            <a:off x="1374394" y="107695"/>
            <a:ext cx="179958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PDCA Process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8" name="Google Shape;588;p38"/>
          <p:cNvSpPr txBox="1"/>
          <p:nvPr/>
        </p:nvSpPr>
        <p:spPr>
          <a:xfrm>
            <a:off x="7786877" y="1197990"/>
            <a:ext cx="1052449" cy="444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127000" lvl="0" marL="1390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Interested  Parties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89" name="Google Shape;589;p38"/>
          <p:cNvGrpSpPr/>
          <p:nvPr/>
        </p:nvGrpSpPr>
        <p:grpSpPr>
          <a:xfrm>
            <a:off x="7263383" y="4612030"/>
            <a:ext cx="1344167" cy="1394054"/>
            <a:chOff x="7263383" y="4612030"/>
            <a:chExt cx="1344167" cy="1394054"/>
          </a:xfrm>
        </p:grpSpPr>
        <p:sp>
          <p:nvSpPr>
            <p:cNvPr id="590" name="Google Shape;590;p38"/>
            <p:cNvSpPr/>
            <p:nvPr/>
          </p:nvSpPr>
          <p:spPr>
            <a:xfrm>
              <a:off x="7281671" y="4629912"/>
              <a:ext cx="1325879" cy="1376172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7263383" y="4612030"/>
              <a:ext cx="1311275" cy="1360805"/>
            </a:xfrm>
            <a:custGeom>
              <a:rect b="b" l="l" r="r" t="t"/>
              <a:pathLst>
                <a:path extrusionOk="0" h="1360804" w="1311275">
                  <a:moveTo>
                    <a:pt x="1311021" y="0"/>
                  </a:moveTo>
                  <a:lnTo>
                    <a:pt x="0" y="0"/>
                  </a:lnTo>
                  <a:lnTo>
                    <a:pt x="0" y="1360805"/>
                  </a:lnTo>
                  <a:lnTo>
                    <a:pt x="1311021" y="1360805"/>
                  </a:lnTo>
                  <a:lnTo>
                    <a:pt x="1311021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7263383" y="4612030"/>
              <a:ext cx="1311275" cy="1360805"/>
            </a:xfrm>
            <a:custGeom>
              <a:rect b="b" l="l" r="r" t="t"/>
              <a:pathLst>
                <a:path extrusionOk="0" h="1360804" w="1311275">
                  <a:moveTo>
                    <a:pt x="0" y="1360805"/>
                  </a:moveTo>
                  <a:lnTo>
                    <a:pt x="1311021" y="1360805"/>
                  </a:lnTo>
                  <a:lnTo>
                    <a:pt x="1311021" y="0"/>
                  </a:lnTo>
                  <a:lnTo>
                    <a:pt x="0" y="0"/>
                  </a:lnTo>
                  <a:lnTo>
                    <a:pt x="0" y="1360805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38"/>
          <p:cNvSpPr txBox="1"/>
          <p:nvPr/>
        </p:nvSpPr>
        <p:spPr>
          <a:xfrm>
            <a:off x="7462773" y="4948554"/>
            <a:ext cx="916305" cy="8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7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Managed  Infrastructure  Security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594" name="Google Shape;594;p38"/>
          <p:cNvGrpSpPr/>
          <p:nvPr/>
        </p:nvGrpSpPr>
        <p:grpSpPr>
          <a:xfrm>
            <a:off x="3425952" y="3633025"/>
            <a:ext cx="4003548" cy="2214563"/>
            <a:chOff x="3425952" y="3633025"/>
            <a:chExt cx="4003548" cy="2214563"/>
          </a:xfrm>
        </p:grpSpPr>
        <p:sp>
          <p:nvSpPr>
            <p:cNvPr id="595" name="Google Shape;595;p38"/>
            <p:cNvSpPr/>
            <p:nvPr/>
          </p:nvSpPr>
          <p:spPr>
            <a:xfrm>
              <a:off x="6656832" y="4847844"/>
              <a:ext cx="772668" cy="999744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6626479" y="4853940"/>
              <a:ext cx="756920" cy="937463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6626479" y="4853940"/>
              <a:ext cx="756920" cy="937894"/>
            </a:xfrm>
            <a:custGeom>
              <a:rect b="b" l="l" r="r" t="t"/>
              <a:pathLst>
                <a:path extrusionOk="0" h="937895" w="756920">
                  <a:moveTo>
                    <a:pt x="0" y="234442"/>
                  </a:moveTo>
                  <a:lnTo>
                    <a:pt x="547497" y="234442"/>
                  </a:lnTo>
                  <a:lnTo>
                    <a:pt x="547497" y="0"/>
                  </a:lnTo>
                  <a:lnTo>
                    <a:pt x="756920" y="468757"/>
                  </a:lnTo>
                  <a:lnTo>
                    <a:pt x="547497" y="937463"/>
                  </a:lnTo>
                  <a:lnTo>
                    <a:pt x="547497" y="703072"/>
                  </a:lnTo>
                  <a:lnTo>
                    <a:pt x="0" y="703072"/>
                  </a:lnTo>
                  <a:lnTo>
                    <a:pt x="0" y="234442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3447288" y="3649980"/>
              <a:ext cx="979932" cy="1062228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3425952" y="3721608"/>
              <a:ext cx="1022603" cy="856488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429508" y="3633025"/>
              <a:ext cx="965034" cy="1045146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Google Shape;601;p38"/>
          <p:cNvSpPr txBox="1"/>
          <p:nvPr/>
        </p:nvSpPr>
        <p:spPr>
          <a:xfrm>
            <a:off x="3429508" y="3633025"/>
            <a:ext cx="965200" cy="104521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DO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indent="0" lvl="0" marL="64769" marR="55244" rtl="0" algn="ctr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Implement &amp;  Operate the  ISMS</a:t>
            </a:r>
            <a:endParaRPr sz="12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02" name="Google Shape;602;p38"/>
          <p:cNvSpPr txBox="1"/>
          <p:nvPr/>
        </p:nvSpPr>
        <p:spPr>
          <a:xfrm>
            <a:off x="166217" y="17779"/>
            <a:ext cx="169545" cy="132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2065" lvl="0" marL="12700" marR="5080" rtl="0" algn="just">
              <a:lnSpc>
                <a:spcPct val="118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arlito"/>
                <a:ea typeface="Carlito"/>
                <a:cs typeface="Carlito"/>
                <a:sym typeface="Carlito"/>
              </a:rPr>
              <a:t>P  D  C  A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03" name="Google Shape;603;p38"/>
          <p:cNvSpPr txBox="1"/>
          <p:nvPr/>
        </p:nvSpPr>
        <p:spPr>
          <a:xfrm>
            <a:off x="487781" y="3524884"/>
            <a:ext cx="180340" cy="998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16510" lvl="0" marL="12700" marR="5080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arlito"/>
                <a:ea typeface="Carlito"/>
                <a:cs typeface="Carlito"/>
                <a:sym typeface="Carlito"/>
              </a:rPr>
              <a:t>P  R  O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04" name="Google Shape;604;p38"/>
          <p:cNvSpPr txBox="1"/>
          <p:nvPr/>
        </p:nvSpPr>
        <p:spPr>
          <a:xfrm>
            <a:off x="504545" y="4497704"/>
            <a:ext cx="146685" cy="1322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080" lvl="0" marL="17145" marR="5080" rtl="0" algn="just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Carlito"/>
                <a:ea typeface="Carlito"/>
                <a:cs typeface="Carlito"/>
                <a:sym typeface="Carlito"/>
              </a:rPr>
              <a:t>C  E  S  S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605" name="Google Shape;605;p38"/>
          <p:cNvGrpSpPr/>
          <p:nvPr/>
        </p:nvGrpSpPr>
        <p:grpSpPr>
          <a:xfrm>
            <a:off x="2667000" y="885443"/>
            <a:ext cx="4998718" cy="4764406"/>
            <a:chOff x="2667000" y="885443"/>
            <a:chExt cx="4998718" cy="4764406"/>
          </a:xfrm>
        </p:grpSpPr>
        <p:sp>
          <p:nvSpPr>
            <p:cNvPr id="606" name="Google Shape;606;p38"/>
            <p:cNvSpPr/>
            <p:nvPr/>
          </p:nvSpPr>
          <p:spPr>
            <a:xfrm>
              <a:off x="2697480" y="885443"/>
              <a:ext cx="824483" cy="1004315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2667000" y="889000"/>
              <a:ext cx="808101" cy="946150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2667000" y="889000"/>
              <a:ext cx="808355" cy="946150"/>
            </a:xfrm>
            <a:custGeom>
              <a:rect b="b" l="l" r="r" t="t"/>
              <a:pathLst>
                <a:path extrusionOk="0" h="946150" w="808354">
                  <a:moveTo>
                    <a:pt x="0" y="236600"/>
                  </a:moveTo>
                  <a:lnTo>
                    <a:pt x="571754" y="236600"/>
                  </a:lnTo>
                  <a:lnTo>
                    <a:pt x="571754" y="0"/>
                  </a:lnTo>
                  <a:lnTo>
                    <a:pt x="808101" y="473075"/>
                  </a:lnTo>
                  <a:lnTo>
                    <a:pt x="571754" y="946150"/>
                  </a:lnTo>
                  <a:lnTo>
                    <a:pt x="571754" y="709676"/>
                  </a:lnTo>
                  <a:lnTo>
                    <a:pt x="0" y="709676"/>
                  </a:lnTo>
                  <a:lnTo>
                    <a:pt x="0" y="23660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6841235" y="987552"/>
              <a:ext cx="824483" cy="1002791"/>
            </a:xfrm>
            <a:prstGeom prst="rect">
              <a:avLst/>
            </a:prstGeom>
            <a:blipFill rotWithShape="1">
              <a:blip r:embed="rId2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6812026" y="990600"/>
              <a:ext cx="807974" cy="946150"/>
            </a:xfrm>
            <a:prstGeom prst="rect">
              <a:avLst/>
            </a:prstGeom>
            <a:blipFill rotWithShape="1">
              <a:blip r:embed="rId2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6812026" y="990600"/>
              <a:ext cx="808355" cy="946150"/>
            </a:xfrm>
            <a:custGeom>
              <a:rect b="b" l="l" r="r" t="t"/>
              <a:pathLst>
                <a:path extrusionOk="0" h="946150" w="808354">
                  <a:moveTo>
                    <a:pt x="807974" y="709676"/>
                  </a:moveTo>
                  <a:lnTo>
                    <a:pt x="236220" y="709676"/>
                  </a:lnTo>
                  <a:lnTo>
                    <a:pt x="236220" y="946150"/>
                  </a:lnTo>
                  <a:lnTo>
                    <a:pt x="0" y="473075"/>
                  </a:lnTo>
                  <a:lnTo>
                    <a:pt x="236220" y="0"/>
                  </a:lnTo>
                  <a:lnTo>
                    <a:pt x="236220" y="236600"/>
                  </a:lnTo>
                  <a:lnTo>
                    <a:pt x="807974" y="236600"/>
                  </a:lnTo>
                  <a:lnTo>
                    <a:pt x="807974" y="709676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3711575" y="2768600"/>
              <a:ext cx="777875" cy="863600"/>
            </a:xfrm>
            <a:custGeom>
              <a:rect b="b" l="l" r="r" t="t"/>
              <a:pathLst>
                <a:path extrusionOk="0" h="863600" w="777875">
                  <a:moveTo>
                    <a:pt x="389000" y="669163"/>
                  </a:moveTo>
                  <a:lnTo>
                    <a:pt x="0" y="669163"/>
                  </a:lnTo>
                  <a:lnTo>
                    <a:pt x="194437" y="863600"/>
                  </a:lnTo>
                  <a:lnTo>
                    <a:pt x="389000" y="669163"/>
                  </a:lnTo>
                  <a:close/>
                </a:path>
                <a:path extrusionOk="0" h="863600" w="777875">
                  <a:moveTo>
                    <a:pt x="777875" y="0"/>
                  </a:moveTo>
                  <a:lnTo>
                    <a:pt x="421259" y="0"/>
                  </a:lnTo>
                  <a:lnTo>
                    <a:pt x="373380" y="3512"/>
                  </a:lnTo>
                  <a:lnTo>
                    <a:pt x="327684" y="13716"/>
                  </a:lnTo>
                  <a:lnTo>
                    <a:pt x="284671" y="30111"/>
                  </a:lnTo>
                  <a:lnTo>
                    <a:pt x="244843" y="52196"/>
                  </a:lnTo>
                  <a:lnTo>
                    <a:pt x="208700" y="79472"/>
                  </a:lnTo>
                  <a:lnTo>
                    <a:pt x="176742" y="111438"/>
                  </a:lnTo>
                  <a:lnTo>
                    <a:pt x="149472" y="147594"/>
                  </a:lnTo>
                  <a:lnTo>
                    <a:pt x="127390" y="187438"/>
                  </a:lnTo>
                  <a:lnTo>
                    <a:pt x="110997" y="230472"/>
                  </a:lnTo>
                  <a:lnTo>
                    <a:pt x="100794" y="276193"/>
                  </a:lnTo>
                  <a:lnTo>
                    <a:pt x="97282" y="324103"/>
                  </a:lnTo>
                  <a:lnTo>
                    <a:pt x="97282" y="669163"/>
                  </a:lnTo>
                  <a:lnTo>
                    <a:pt x="291719" y="669163"/>
                  </a:lnTo>
                  <a:lnTo>
                    <a:pt x="291719" y="324103"/>
                  </a:lnTo>
                  <a:lnTo>
                    <a:pt x="301904" y="273625"/>
                  </a:lnTo>
                  <a:lnTo>
                    <a:pt x="329676" y="232409"/>
                  </a:lnTo>
                  <a:lnTo>
                    <a:pt x="370853" y="204624"/>
                  </a:lnTo>
                  <a:lnTo>
                    <a:pt x="421259" y="194437"/>
                  </a:lnTo>
                  <a:lnTo>
                    <a:pt x="777875" y="194437"/>
                  </a:lnTo>
                  <a:lnTo>
                    <a:pt x="777875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711575" y="2768600"/>
              <a:ext cx="777875" cy="863600"/>
            </a:xfrm>
            <a:custGeom>
              <a:rect b="b" l="l" r="r" t="t"/>
              <a:pathLst>
                <a:path extrusionOk="0" h="863600" w="777875">
                  <a:moveTo>
                    <a:pt x="777875" y="0"/>
                  </a:moveTo>
                  <a:lnTo>
                    <a:pt x="421259" y="0"/>
                  </a:lnTo>
                  <a:lnTo>
                    <a:pt x="373380" y="3512"/>
                  </a:lnTo>
                  <a:lnTo>
                    <a:pt x="327684" y="13716"/>
                  </a:lnTo>
                  <a:lnTo>
                    <a:pt x="284671" y="30111"/>
                  </a:lnTo>
                  <a:lnTo>
                    <a:pt x="244843" y="52196"/>
                  </a:lnTo>
                  <a:lnTo>
                    <a:pt x="208700" y="79472"/>
                  </a:lnTo>
                  <a:lnTo>
                    <a:pt x="176742" y="111438"/>
                  </a:lnTo>
                  <a:lnTo>
                    <a:pt x="149472" y="147594"/>
                  </a:lnTo>
                  <a:lnTo>
                    <a:pt x="127390" y="187438"/>
                  </a:lnTo>
                  <a:lnTo>
                    <a:pt x="110997" y="230472"/>
                  </a:lnTo>
                  <a:lnTo>
                    <a:pt x="100794" y="276193"/>
                  </a:lnTo>
                  <a:lnTo>
                    <a:pt x="97282" y="324103"/>
                  </a:lnTo>
                  <a:lnTo>
                    <a:pt x="97282" y="669163"/>
                  </a:lnTo>
                  <a:lnTo>
                    <a:pt x="0" y="669163"/>
                  </a:lnTo>
                  <a:lnTo>
                    <a:pt x="194437" y="863600"/>
                  </a:lnTo>
                  <a:lnTo>
                    <a:pt x="389000" y="669163"/>
                  </a:lnTo>
                  <a:lnTo>
                    <a:pt x="291719" y="669163"/>
                  </a:lnTo>
                  <a:lnTo>
                    <a:pt x="291719" y="324103"/>
                  </a:lnTo>
                  <a:lnTo>
                    <a:pt x="301904" y="273625"/>
                  </a:lnTo>
                  <a:lnTo>
                    <a:pt x="329676" y="232409"/>
                  </a:lnTo>
                  <a:lnTo>
                    <a:pt x="370853" y="204624"/>
                  </a:lnTo>
                  <a:lnTo>
                    <a:pt x="421259" y="194437"/>
                  </a:lnTo>
                  <a:lnTo>
                    <a:pt x="777875" y="194437"/>
                  </a:lnTo>
                  <a:lnTo>
                    <a:pt x="777875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5376926" y="4713859"/>
              <a:ext cx="701675" cy="863600"/>
            </a:xfrm>
            <a:custGeom>
              <a:rect b="b" l="l" r="r" t="t"/>
              <a:pathLst>
                <a:path extrusionOk="0" h="863600" w="701675">
                  <a:moveTo>
                    <a:pt x="613918" y="175387"/>
                  </a:moveTo>
                  <a:lnTo>
                    <a:pt x="438531" y="175387"/>
                  </a:lnTo>
                  <a:lnTo>
                    <a:pt x="438531" y="571246"/>
                  </a:lnTo>
                  <a:lnTo>
                    <a:pt x="429345" y="616719"/>
                  </a:lnTo>
                  <a:lnTo>
                    <a:pt x="404288" y="653859"/>
                  </a:lnTo>
                  <a:lnTo>
                    <a:pt x="367111" y="678902"/>
                  </a:lnTo>
                  <a:lnTo>
                    <a:pt x="321563" y="688086"/>
                  </a:lnTo>
                  <a:lnTo>
                    <a:pt x="0" y="688086"/>
                  </a:lnTo>
                  <a:lnTo>
                    <a:pt x="0" y="863600"/>
                  </a:lnTo>
                  <a:lnTo>
                    <a:pt x="321563" y="863600"/>
                  </a:lnTo>
                  <a:lnTo>
                    <a:pt x="368974" y="859772"/>
                  </a:lnTo>
                  <a:lnTo>
                    <a:pt x="413952" y="848691"/>
                  </a:lnTo>
                  <a:lnTo>
                    <a:pt x="455897" y="830959"/>
                  </a:lnTo>
                  <a:lnTo>
                    <a:pt x="494204" y="807179"/>
                  </a:lnTo>
                  <a:lnTo>
                    <a:pt x="528272" y="777954"/>
                  </a:lnTo>
                  <a:lnTo>
                    <a:pt x="557497" y="743886"/>
                  </a:lnTo>
                  <a:lnTo>
                    <a:pt x="581277" y="705579"/>
                  </a:lnTo>
                  <a:lnTo>
                    <a:pt x="599009" y="663634"/>
                  </a:lnTo>
                  <a:lnTo>
                    <a:pt x="610090" y="618656"/>
                  </a:lnTo>
                  <a:lnTo>
                    <a:pt x="613918" y="571246"/>
                  </a:lnTo>
                  <a:lnTo>
                    <a:pt x="613918" y="175387"/>
                  </a:lnTo>
                  <a:close/>
                </a:path>
                <a:path extrusionOk="0" h="863600" w="701675">
                  <a:moveTo>
                    <a:pt x="526161" y="0"/>
                  </a:moveTo>
                  <a:lnTo>
                    <a:pt x="350774" y="175387"/>
                  </a:lnTo>
                  <a:lnTo>
                    <a:pt x="701675" y="175387"/>
                  </a:lnTo>
                  <a:lnTo>
                    <a:pt x="526161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376926" y="4713859"/>
              <a:ext cx="701675" cy="863600"/>
            </a:xfrm>
            <a:custGeom>
              <a:rect b="b" l="l" r="r" t="t"/>
              <a:pathLst>
                <a:path extrusionOk="0" h="863600" w="701675">
                  <a:moveTo>
                    <a:pt x="0" y="863600"/>
                  </a:moveTo>
                  <a:lnTo>
                    <a:pt x="321563" y="863600"/>
                  </a:lnTo>
                  <a:lnTo>
                    <a:pt x="368974" y="859772"/>
                  </a:lnTo>
                  <a:lnTo>
                    <a:pt x="413952" y="848691"/>
                  </a:lnTo>
                  <a:lnTo>
                    <a:pt x="455897" y="830959"/>
                  </a:lnTo>
                  <a:lnTo>
                    <a:pt x="494204" y="807179"/>
                  </a:lnTo>
                  <a:lnTo>
                    <a:pt x="528272" y="777954"/>
                  </a:lnTo>
                  <a:lnTo>
                    <a:pt x="557497" y="743886"/>
                  </a:lnTo>
                  <a:lnTo>
                    <a:pt x="581277" y="705579"/>
                  </a:lnTo>
                  <a:lnTo>
                    <a:pt x="599009" y="663634"/>
                  </a:lnTo>
                  <a:lnTo>
                    <a:pt x="610090" y="618656"/>
                  </a:lnTo>
                  <a:lnTo>
                    <a:pt x="613918" y="571246"/>
                  </a:lnTo>
                  <a:lnTo>
                    <a:pt x="613918" y="175387"/>
                  </a:lnTo>
                  <a:lnTo>
                    <a:pt x="701675" y="175387"/>
                  </a:lnTo>
                  <a:lnTo>
                    <a:pt x="526161" y="0"/>
                  </a:lnTo>
                  <a:lnTo>
                    <a:pt x="350774" y="175387"/>
                  </a:lnTo>
                  <a:lnTo>
                    <a:pt x="438531" y="175387"/>
                  </a:lnTo>
                  <a:lnTo>
                    <a:pt x="438531" y="571246"/>
                  </a:lnTo>
                  <a:lnTo>
                    <a:pt x="429345" y="616719"/>
                  </a:lnTo>
                  <a:lnTo>
                    <a:pt x="404288" y="653859"/>
                  </a:lnTo>
                  <a:lnTo>
                    <a:pt x="367111" y="678902"/>
                  </a:lnTo>
                  <a:lnTo>
                    <a:pt x="321563" y="688086"/>
                  </a:lnTo>
                  <a:lnTo>
                    <a:pt x="0" y="688086"/>
                  </a:lnTo>
                  <a:lnTo>
                    <a:pt x="0" y="8636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794125" y="4713859"/>
              <a:ext cx="647700" cy="935990"/>
            </a:xfrm>
            <a:custGeom>
              <a:rect b="b" l="l" r="r" t="t"/>
              <a:pathLst>
                <a:path extrusionOk="0" h="935989" w="647700">
                  <a:moveTo>
                    <a:pt x="161925" y="0"/>
                  </a:moveTo>
                  <a:lnTo>
                    <a:pt x="0" y="0"/>
                  </a:lnTo>
                  <a:lnTo>
                    <a:pt x="0" y="584708"/>
                  </a:lnTo>
                  <a:lnTo>
                    <a:pt x="4346" y="633231"/>
                  </a:lnTo>
                  <a:lnTo>
                    <a:pt x="16878" y="678896"/>
                  </a:lnTo>
                  <a:lnTo>
                    <a:pt x="36834" y="720941"/>
                  </a:lnTo>
                  <a:lnTo>
                    <a:pt x="63454" y="758605"/>
                  </a:lnTo>
                  <a:lnTo>
                    <a:pt x="95977" y="791128"/>
                  </a:lnTo>
                  <a:lnTo>
                    <a:pt x="133641" y="817748"/>
                  </a:lnTo>
                  <a:lnTo>
                    <a:pt x="175686" y="837704"/>
                  </a:lnTo>
                  <a:lnTo>
                    <a:pt x="221351" y="850236"/>
                  </a:lnTo>
                  <a:lnTo>
                    <a:pt x="269875" y="854583"/>
                  </a:lnTo>
                  <a:lnTo>
                    <a:pt x="485775" y="854583"/>
                  </a:lnTo>
                  <a:lnTo>
                    <a:pt x="485775" y="935520"/>
                  </a:lnTo>
                  <a:lnTo>
                    <a:pt x="647700" y="773557"/>
                  </a:lnTo>
                  <a:lnTo>
                    <a:pt x="566801" y="692658"/>
                  </a:lnTo>
                  <a:lnTo>
                    <a:pt x="269875" y="692658"/>
                  </a:lnTo>
                  <a:lnTo>
                    <a:pt x="227826" y="684166"/>
                  </a:lnTo>
                  <a:lnTo>
                    <a:pt x="193516" y="661019"/>
                  </a:lnTo>
                  <a:lnTo>
                    <a:pt x="170398" y="626703"/>
                  </a:lnTo>
                  <a:lnTo>
                    <a:pt x="161925" y="584708"/>
                  </a:lnTo>
                  <a:lnTo>
                    <a:pt x="161925" y="0"/>
                  </a:lnTo>
                  <a:close/>
                </a:path>
                <a:path extrusionOk="0" h="935989" w="647700">
                  <a:moveTo>
                    <a:pt x="485775" y="611632"/>
                  </a:moveTo>
                  <a:lnTo>
                    <a:pt x="485775" y="692658"/>
                  </a:lnTo>
                  <a:lnTo>
                    <a:pt x="566801" y="692658"/>
                  </a:lnTo>
                  <a:lnTo>
                    <a:pt x="485775" y="611632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3794125" y="4713859"/>
              <a:ext cx="647700" cy="935990"/>
            </a:xfrm>
            <a:custGeom>
              <a:rect b="b" l="l" r="r" t="t"/>
              <a:pathLst>
                <a:path extrusionOk="0" h="935989" w="647700">
                  <a:moveTo>
                    <a:pt x="0" y="0"/>
                  </a:moveTo>
                  <a:lnTo>
                    <a:pt x="0" y="584708"/>
                  </a:lnTo>
                  <a:lnTo>
                    <a:pt x="4346" y="633231"/>
                  </a:lnTo>
                  <a:lnTo>
                    <a:pt x="16878" y="678896"/>
                  </a:lnTo>
                  <a:lnTo>
                    <a:pt x="36834" y="720941"/>
                  </a:lnTo>
                  <a:lnTo>
                    <a:pt x="63454" y="758605"/>
                  </a:lnTo>
                  <a:lnTo>
                    <a:pt x="95977" y="791128"/>
                  </a:lnTo>
                  <a:lnTo>
                    <a:pt x="133641" y="817748"/>
                  </a:lnTo>
                  <a:lnTo>
                    <a:pt x="175686" y="837704"/>
                  </a:lnTo>
                  <a:lnTo>
                    <a:pt x="221351" y="850236"/>
                  </a:lnTo>
                  <a:lnTo>
                    <a:pt x="269875" y="854583"/>
                  </a:lnTo>
                  <a:lnTo>
                    <a:pt x="485775" y="854583"/>
                  </a:lnTo>
                  <a:lnTo>
                    <a:pt x="485775" y="935520"/>
                  </a:lnTo>
                  <a:lnTo>
                    <a:pt x="647700" y="773557"/>
                  </a:lnTo>
                  <a:lnTo>
                    <a:pt x="485775" y="611632"/>
                  </a:lnTo>
                  <a:lnTo>
                    <a:pt x="485775" y="692658"/>
                  </a:lnTo>
                  <a:lnTo>
                    <a:pt x="269875" y="692658"/>
                  </a:lnTo>
                  <a:lnTo>
                    <a:pt x="227826" y="684166"/>
                  </a:lnTo>
                  <a:lnTo>
                    <a:pt x="193516" y="661019"/>
                  </a:lnTo>
                  <a:lnTo>
                    <a:pt x="170398" y="626703"/>
                  </a:lnTo>
                  <a:lnTo>
                    <a:pt x="161925" y="584708"/>
                  </a:lnTo>
                  <a:lnTo>
                    <a:pt x="16192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410200" y="2681858"/>
              <a:ext cx="647700" cy="935990"/>
            </a:xfrm>
            <a:custGeom>
              <a:rect b="b" l="l" r="r" t="t"/>
              <a:pathLst>
                <a:path extrusionOk="0" h="935989" w="647700">
                  <a:moveTo>
                    <a:pt x="624289" y="242824"/>
                  </a:moveTo>
                  <a:lnTo>
                    <a:pt x="377825" y="242824"/>
                  </a:lnTo>
                  <a:lnTo>
                    <a:pt x="419873" y="251315"/>
                  </a:lnTo>
                  <a:lnTo>
                    <a:pt x="454183" y="274462"/>
                  </a:lnTo>
                  <a:lnTo>
                    <a:pt x="477301" y="308778"/>
                  </a:lnTo>
                  <a:lnTo>
                    <a:pt x="485775" y="350774"/>
                  </a:lnTo>
                  <a:lnTo>
                    <a:pt x="485775" y="935482"/>
                  </a:lnTo>
                  <a:lnTo>
                    <a:pt x="647700" y="935482"/>
                  </a:lnTo>
                  <a:lnTo>
                    <a:pt x="647700" y="350774"/>
                  </a:lnTo>
                  <a:lnTo>
                    <a:pt x="643353" y="302250"/>
                  </a:lnTo>
                  <a:lnTo>
                    <a:pt x="630821" y="256585"/>
                  </a:lnTo>
                  <a:lnTo>
                    <a:pt x="624289" y="242824"/>
                  </a:lnTo>
                  <a:close/>
                </a:path>
                <a:path extrusionOk="0" h="935989" w="647700">
                  <a:moveTo>
                    <a:pt x="161925" y="0"/>
                  </a:moveTo>
                  <a:lnTo>
                    <a:pt x="0" y="161925"/>
                  </a:lnTo>
                  <a:lnTo>
                    <a:pt x="161925" y="323850"/>
                  </a:lnTo>
                  <a:lnTo>
                    <a:pt x="161925" y="242824"/>
                  </a:lnTo>
                  <a:lnTo>
                    <a:pt x="624289" y="242824"/>
                  </a:lnTo>
                  <a:lnTo>
                    <a:pt x="584245" y="176876"/>
                  </a:lnTo>
                  <a:lnTo>
                    <a:pt x="551722" y="144353"/>
                  </a:lnTo>
                  <a:lnTo>
                    <a:pt x="514058" y="117733"/>
                  </a:lnTo>
                  <a:lnTo>
                    <a:pt x="472013" y="97777"/>
                  </a:lnTo>
                  <a:lnTo>
                    <a:pt x="426348" y="85245"/>
                  </a:lnTo>
                  <a:lnTo>
                    <a:pt x="377825" y="80899"/>
                  </a:lnTo>
                  <a:lnTo>
                    <a:pt x="161925" y="80899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410200" y="2681858"/>
              <a:ext cx="647700" cy="935990"/>
            </a:xfrm>
            <a:custGeom>
              <a:rect b="b" l="l" r="r" t="t"/>
              <a:pathLst>
                <a:path extrusionOk="0" h="935989" w="647700">
                  <a:moveTo>
                    <a:pt x="647700" y="935482"/>
                  </a:moveTo>
                  <a:lnTo>
                    <a:pt x="647700" y="350774"/>
                  </a:lnTo>
                  <a:lnTo>
                    <a:pt x="643353" y="302250"/>
                  </a:lnTo>
                  <a:lnTo>
                    <a:pt x="630821" y="256585"/>
                  </a:lnTo>
                  <a:lnTo>
                    <a:pt x="610865" y="214540"/>
                  </a:lnTo>
                  <a:lnTo>
                    <a:pt x="584245" y="176876"/>
                  </a:lnTo>
                  <a:lnTo>
                    <a:pt x="551722" y="144353"/>
                  </a:lnTo>
                  <a:lnTo>
                    <a:pt x="514058" y="117733"/>
                  </a:lnTo>
                  <a:lnTo>
                    <a:pt x="472013" y="97777"/>
                  </a:lnTo>
                  <a:lnTo>
                    <a:pt x="426348" y="85245"/>
                  </a:lnTo>
                  <a:lnTo>
                    <a:pt x="377825" y="80899"/>
                  </a:lnTo>
                  <a:lnTo>
                    <a:pt x="161925" y="80899"/>
                  </a:lnTo>
                  <a:lnTo>
                    <a:pt x="161925" y="0"/>
                  </a:lnTo>
                  <a:lnTo>
                    <a:pt x="0" y="161925"/>
                  </a:lnTo>
                  <a:lnTo>
                    <a:pt x="161925" y="323850"/>
                  </a:lnTo>
                  <a:lnTo>
                    <a:pt x="161925" y="242824"/>
                  </a:lnTo>
                  <a:lnTo>
                    <a:pt x="377825" y="242824"/>
                  </a:lnTo>
                  <a:lnTo>
                    <a:pt x="419873" y="251315"/>
                  </a:lnTo>
                  <a:lnTo>
                    <a:pt x="454183" y="274462"/>
                  </a:lnTo>
                  <a:lnTo>
                    <a:pt x="477301" y="308778"/>
                  </a:lnTo>
                  <a:lnTo>
                    <a:pt x="485775" y="350774"/>
                  </a:lnTo>
                  <a:lnTo>
                    <a:pt x="485775" y="935482"/>
                  </a:lnTo>
                  <a:lnTo>
                    <a:pt x="647700" y="935482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0" name="Google Shape;620;p38"/>
          <p:cNvSpPr txBox="1"/>
          <p:nvPr/>
        </p:nvSpPr>
        <p:spPr>
          <a:xfrm>
            <a:off x="1069644" y="6651142"/>
            <a:ext cx="46609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rPr>
              <a:t>6/16/2011</a:t>
            </a:r>
            <a:endParaRPr sz="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21" name="Google Shape;621;p38"/>
          <p:cNvSpPr txBox="1"/>
          <p:nvPr/>
        </p:nvSpPr>
        <p:spPr>
          <a:xfrm>
            <a:off x="8911590" y="6630416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rPr>
              <a:t>31</a:t>
            </a:r>
            <a:endParaRPr sz="10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22" name="Google Shape;622;p38"/>
          <p:cNvSpPr txBox="1"/>
          <p:nvPr/>
        </p:nvSpPr>
        <p:spPr>
          <a:xfrm>
            <a:off x="4382261" y="6663943"/>
            <a:ext cx="53340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rPr>
              <a:t>Mohan Kamat</a:t>
            </a:r>
            <a:endParaRPr sz="7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623" name="Google Shape;623;p38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8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9"/>
          <p:cNvGrpSpPr/>
          <p:nvPr/>
        </p:nvGrpSpPr>
        <p:grpSpPr>
          <a:xfrm>
            <a:off x="1435100" y="381000"/>
            <a:ext cx="7264400" cy="6311900"/>
            <a:chOff x="1435100" y="381000"/>
            <a:chExt cx="7264400" cy="6311900"/>
          </a:xfrm>
        </p:grpSpPr>
        <p:sp>
          <p:nvSpPr>
            <p:cNvPr id="630" name="Google Shape;630;p39"/>
            <p:cNvSpPr/>
            <p:nvPr/>
          </p:nvSpPr>
          <p:spPr>
            <a:xfrm>
              <a:off x="3962400" y="3810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952500" y="0"/>
                  </a:moveTo>
                  <a:lnTo>
                    <a:pt x="889874" y="1080"/>
                  </a:lnTo>
                  <a:lnTo>
                    <a:pt x="828330" y="4277"/>
                  </a:lnTo>
                  <a:lnTo>
                    <a:pt x="767993" y="9524"/>
                  </a:lnTo>
                  <a:lnTo>
                    <a:pt x="708989" y="16754"/>
                  </a:lnTo>
                  <a:lnTo>
                    <a:pt x="651442" y="25899"/>
                  </a:lnTo>
                  <a:lnTo>
                    <a:pt x="595479" y="36894"/>
                  </a:lnTo>
                  <a:lnTo>
                    <a:pt x="541225" y="49670"/>
                  </a:lnTo>
                  <a:lnTo>
                    <a:pt x="488806" y="64161"/>
                  </a:lnTo>
                  <a:lnTo>
                    <a:pt x="438347" y="80299"/>
                  </a:lnTo>
                  <a:lnTo>
                    <a:pt x="389973" y="98019"/>
                  </a:lnTo>
                  <a:lnTo>
                    <a:pt x="343810" y="117253"/>
                  </a:lnTo>
                  <a:lnTo>
                    <a:pt x="299984" y="137934"/>
                  </a:lnTo>
                  <a:lnTo>
                    <a:pt x="258620" y="159995"/>
                  </a:lnTo>
                  <a:lnTo>
                    <a:pt x="219844" y="183369"/>
                  </a:lnTo>
                  <a:lnTo>
                    <a:pt x="183782" y="207989"/>
                  </a:lnTo>
                  <a:lnTo>
                    <a:pt x="150558" y="233788"/>
                  </a:lnTo>
                  <a:lnTo>
                    <a:pt x="120298" y="260700"/>
                  </a:lnTo>
                  <a:lnTo>
                    <a:pt x="93128" y="288657"/>
                  </a:lnTo>
                  <a:lnTo>
                    <a:pt x="48560" y="347439"/>
                  </a:lnTo>
                  <a:lnTo>
                    <a:pt x="17858" y="409599"/>
                  </a:lnTo>
                  <a:lnTo>
                    <a:pt x="2026" y="474600"/>
                  </a:lnTo>
                  <a:lnTo>
                    <a:pt x="0" y="508000"/>
                  </a:lnTo>
                  <a:lnTo>
                    <a:pt x="2026" y="541399"/>
                  </a:lnTo>
                  <a:lnTo>
                    <a:pt x="17858" y="606400"/>
                  </a:lnTo>
                  <a:lnTo>
                    <a:pt x="48560" y="668560"/>
                  </a:lnTo>
                  <a:lnTo>
                    <a:pt x="93128" y="727342"/>
                  </a:lnTo>
                  <a:lnTo>
                    <a:pt x="120298" y="755299"/>
                  </a:lnTo>
                  <a:lnTo>
                    <a:pt x="150558" y="782211"/>
                  </a:lnTo>
                  <a:lnTo>
                    <a:pt x="183782" y="808010"/>
                  </a:lnTo>
                  <a:lnTo>
                    <a:pt x="219844" y="832630"/>
                  </a:lnTo>
                  <a:lnTo>
                    <a:pt x="258620" y="856004"/>
                  </a:lnTo>
                  <a:lnTo>
                    <a:pt x="299984" y="878065"/>
                  </a:lnTo>
                  <a:lnTo>
                    <a:pt x="343810" y="898746"/>
                  </a:lnTo>
                  <a:lnTo>
                    <a:pt x="389973" y="917980"/>
                  </a:lnTo>
                  <a:lnTo>
                    <a:pt x="438347" y="935700"/>
                  </a:lnTo>
                  <a:lnTo>
                    <a:pt x="488806" y="951838"/>
                  </a:lnTo>
                  <a:lnTo>
                    <a:pt x="541225" y="966329"/>
                  </a:lnTo>
                  <a:lnTo>
                    <a:pt x="595479" y="979105"/>
                  </a:lnTo>
                  <a:lnTo>
                    <a:pt x="651442" y="990100"/>
                  </a:lnTo>
                  <a:lnTo>
                    <a:pt x="708989" y="999245"/>
                  </a:lnTo>
                  <a:lnTo>
                    <a:pt x="767993" y="1006475"/>
                  </a:lnTo>
                  <a:lnTo>
                    <a:pt x="828330" y="1011722"/>
                  </a:lnTo>
                  <a:lnTo>
                    <a:pt x="889874" y="1014919"/>
                  </a:lnTo>
                  <a:lnTo>
                    <a:pt x="952500" y="1016000"/>
                  </a:lnTo>
                  <a:lnTo>
                    <a:pt x="1015125" y="1014919"/>
                  </a:lnTo>
                  <a:lnTo>
                    <a:pt x="1076669" y="1011722"/>
                  </a:lnTo>
                  <a:lnTo>
                    <a:pt x="1137006" y="1006475"/>
                  </a:lnTo>
                  <a:lnTo>
                    <a:pt x="1196010" y="999245"/>
                  </a:lnTo>
                  <a:lnTo>
                    <a:pt x="1253557" y="990100"/>
                  </a:lnTo>
                  <a:lnTo>
                    <a:pt x="1309520" y="979105"/>
                  </a:lnTo>
                  <a:lnTo>
                    <a:pt x="1363774" y="966329"/>
                  </a:lnTo>
                  <a:lnTo>
                    <a:pt x="1416193" y="951838"/>
                  </a:lnTo>
                  <a:lnTo>
                    <a:pt x="1466652" y="935700"/>
                  </a:lnTo>
                  <a:lnTo>
                    <a:pt x="1515026" y="917980"/>
                  </a:lnTo>
                  <a:lnTo>
                    <a:pt x="1561189" y="898746"/>
                  </a:lnTo>
                  <a:lnTo>
                    <a:pt x="1605015" y="878065"/>
                  </a:lnTo>
                  <a:lnTo>
                    <a:pt x="1646379" y="856004"/>
                  </a:lnTo>
                  <a:lnTo>
                    <a:pt x="1685155" y="832630"/>
                  </a:lnTo>
                  <a:lnTo>
                    <a:pt x="1721217" y="808010"/>
                  </a:lnTo>
                  <a:lnTo>
                    <a:pt x="1754441" y="782211"/>
                  </a:lnTo>
                  <a:lnTo>
                    <a:pt x="1784701" y="755299"/>
                  </a:lnTo>
                  <a:lnTo>
                    <a:pt x="1811871" y="727342"/>
                  </a:lnTo>
                  <a:lnTo>
                    <a:pt x="1856439" y="668560"/>
                  </a:lnTo>
                  <a:lnTo>
                    <a:pt x="1887141" y="606400"/>
                  </a:lnTo>
                  <a:lnTo>
                    <a:pt x="1902973" y="541399"/>
                  </a:lnTo>
                  <a:lnTo>
                    <a:pt x="1905000" y="508000"/>
                  </a:lnTo>
                  <a:lnTo>
                    <a:pt x="1902973" y="474600"/>
                  </a:lnTo>
                  <a:lnTo>
                    <a:pt x="1887141" y="409599"/>
                  </a:lnTo>
                  <a:lnTo>
                    <a:pt x="1856439" y="347439"/>
                  </a:lnTo>
                  <a:lnTo>
                    <a:pt x="1811871" y="288657"/>
                  </a:lnTo>
                  <a:lnTo>
                    <a:pt x="1784701" y="260700"/>
                  </a:lnTo>
                  <a:lnTo>
                    <a:pt x="1754441" y="233788"/>
                  </a:lnTo>
                  <a:lnTo>
                    <a:pt x="1721217" y="207989"/>
                  </a:lnTo>
                  <a:lnTo>
                    <a:pt x="1685155" y="183369"/>
                  </a:lnTo>
                  <a:lnTo>
                    <a:pt x="1646379" y="159995"/>
                  </a:lnTo>
                  <a:lnTo>
                    <a:pt x="1605015" y="137934"/>
                  </a:lnTo>
                  <a:lnTo>
                    <a:pt x="1561189" y="117253"/>
                  </a:lnTo>
                  <a:lnTo>
                    <a:pt x="1515026" y="98019"/>
                  </a:lnTo>
                  <a:lnTo>
                    <a:pt x="1466652" y="80299"/>
                  </a:lnTo>
                  <a:lnTo>
                    <a:pt x="1416193" y="64161"/>
                  </a:lnTo>
                  <a:lnTo>
                    <a:pt x="1363774" y="49670"/>
                  </a:lnTo>
                  <a:lnTo>
                    <a:pt x="1309520" y="36894"/>
                  </a:lnTo>
                  <a:lnTo>
                    <a:pt x="1253557" y="25899"/>
                  </a:lnTo>
                  <a:lnTo>
                    <a:pt x="1196010" y="16754"/>
                  </a:lnTo>
                  <a:lnTo>
                    <a:pt x="1137006" y="9524"/>
                  </a:lnTo>
                  <a:lnTo>
                    <a:pt x="1076669" y="4277"/>
                  </a:lnTo>
                  <a:lnTo>
                    <a:pt x="1015125" y="108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962400" y="3810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0" y="508000"/>
                  </a:moveTo>
                  <a:lnTo>
                    <a:pt x="8020" y="441778"/>
                  </a:lnTo>
                  <a:lnTo>
                    <a:pt x="31413" y="378130"/>
                  </a:lnTo>
                  <a:lnTo>
                    <a:pt x="69174" y="317592"/>
                  </a:lnTo>
                  <a:lnTo>
                    <a:pt x="120298" y="260700"/>
                  </a:lnTo>
                  <a:lnTo>
                    <a:pt x="150558" y="233788"/>
                  </a:lnTo>
                  <a:lnTo>
                    <a:pt x="183782" y="207989"/>
                  </a:lnTo>
                  <a:lnTo>
                    <a:pt x="219844" y="183369"/>
                  </a:lnTo>
                  <a:lnTo>
                    <a:pt x="258620" y="159995"/>
                  </a:lnTo>
                  <a:lnTo>
                    <a:pt x="299984" y="137934"/>
                  </a:lnTo>
                  <a:lnTo>
                    <a:pt x="343810" y="117253"/>
                  </a:lnTo>
                  <a:lnTo>
                    <a:pt x="389973" y="98019"/>
                  </a:lnTo>
                  <a:lnTo>
                    <a:pt x="438347" y="80299"/>
                  </a:lnTo>
                  <a:lnTo>
                    <a:pt x="488806" y="64161"/>
                  </a:lnTo>
                  <a:lnTo>
                    <a:pt x="541225" y="49670"/>
                  </a:lnTo>
                  <a:lnTo>
                    <a:pt x="595479" y="36894"/>
                  </a:lnTo>
                  <a:lnTo>
                    <a:pt x="651442" y="25899"/>
                  </a:lnTo>
                  <a:lnTo>
                    <a:pt x="708989" y="16754"/>
                  </a:lnTo>
                  <a:lnTo>
                    <a:pt x="767993" y="9524"/>
                  </a:lnTo>
                  <a:lnTo>
                    <a:pt x="828330" y="4277"/>
                  </a:lnTo>
                  <a:lnTo>
                    <a:pt x="889874" y="1080"/>
                  </a:lnTo>
                  <a:lnTo>
                    <a:pt x="952500" y="0"/>
                  </a:lnTo>
                  <a:lnTo>
                    <a:pt x="1015125" y="1080"/>
                  </a:lnTo>
                  <a:lnTo>
                    <a:pt x="1076669" y="4277"/>
                  </a:lnTo>
                  <a:lnTo>
                    <a:pt x="1137006" y="9524"/>
                  </a:lnTo>
                  <a:lnTo>
                    <a:pt x="1196010" y="16754"/>
                  </a:lnTo>
                  <a:lnTo>
                    <a:pt x="1253557" y="25899"/>
                  </a:lnTo>
                  <a:lnTo>
                    <a:pt x="1309520" y="36894"/>
                  </a:lnTo>
                  <a:lnTo>
                    <a:pt x="1363774" y="49670"/>
                  </a:lnTo>
                  <a:lnTo>
                    <a:pt x="1416193" y="64161"/>
                  </a:lnTo>
                  <a:lnTo>
                    <a:pt x="1466652" y="80299"/>
                  </a:lnTo>
                  <a:lnTo>
                    <a:pt x="1515026" y="98019"/>
                  </a:lnTo>
                  <a:lnTo>
                    <a:pt x="1561189" y="117253"/>
                  </a:lnTo>
                  <a:lnTo>
                    <a:pt x="1605015" y="137934"/>
                  </a:lnTo>
                  <a:lnTo>
                    <a:pt x="1646379" y="159995"/>
                  </a:lnTo>
                  <a:lnTo>
                    <a:pt x="1685155" y="183369"/>
                  </a:lnTo>
                  <a:lnTo>
                    <a:pt x="1721217" y="207989"/>
                  </a:lnTo>
                  <a:lnTo>
                    <a:pt x="1754441" y="233788"/>
                  </a:lnTo>
                  <a:lnTo>
                    <a:pt x="1784701" y="260700"/>
                  </a:lnTo>
                  <a:lnTo>
                    <a:pt x="1811871" y="288657"/>
                  </a:lnTo>
                  <a:lnTo>
                    <a:pt x="1856439" y="347439"/>
                  </a:lnTo>
                  <a:lnTo>
                    <a:pt x="1887141" y="409599"/>
                  </a:lnTo>
                  <a:lnTo>
                    <a:pt x="1902973" y="474600"/>
                  </a:lnTo>
                  <a:lnTo>
                    <a:pt x="1905000" y="508000"/>
                  </a:lnTo>
                  <a:lnTo>
                    <a:pt x="1902973" y="541399"/>
                  </a:lnTo>
                  <a:lnTo>
                    <a:pt x="1896979" y="574221"/>
                  </a:lnTo>
                  <a:lnTo>
                    <a:pt x="1873586" y="637869"/>
                  </a:lnTo>
                  <a:lnTo>
                    <a:pt x="1835825" y="698407"/>
                  </a:lnTo>
                  <a:lnTo>
                    <a:pt x="1784701" y="755299"/>
                  </a:lnTo>
                  <a:lnTo>
                    <a:pt x="1754441" y="782211"/>
                  </a:lnTo>
                  <a:lnTo>
                    <a:pt x="1721217" y="808010"/>
                  </a:lnTo>
                  <a:lnTo>
                    <a:pt x="1685155" y="832630"/>
                  </a:lnTo>
                  <a:lnTo>
                    <a:pt x="1646379" y="856004"/>
                  </a:lnTo>
                  <a:lnTo>
                    <a:pt x="1605015" y="878065"/>
                  </a:lnTo>
                  <a:lnTo>
                    <a:pt x="1561189" y="898746"/>
                  </a:lnTo>
                  <a:lnTo>
                    <a:pt x="1515026" y="917980"/>
                  </a:lnTo>
                  <a:lnTo>
                    <a:pt x="1466652" y="935700"/>
                  </a:lnTo>
                  <a:lnTo>
                    <a:pt x="1416193" y="951838"/>
                  </a:lnTo>
                  <a:lnTo>
                    <a:pt x="1363774" y="966329"/>
                  </a:lnTo>
                  <a:lnTo>
                    <a:pt x="1309520" y="979105"/>
                  </a:lnTo>
                  <a:lnTo>
                    <a:pt x="1253557" y="990100"/>
                  </a:lnTo>
                  <a:lnTo>
                    <a:pt x="1196010" y="999245"/>
                  </a:lnTo>
                  <a:lnTo>
                    <a:pt x="1137006" y="1006475"/>
                  </a:lnTo>
                  <a:lnTo>
                    <a:pt x="1076669" y="1011722"/>
                  </a:lnTo>
                  <a:lnTo>
                    <a:pt x="1015125" y="1014919"/>
                  </a:lnTo>
                  <a:lnTo>
                    <a:pt x="952500" y="1016000"/>
                  </a:lnTo>
                  <a:lnTo>
                    <a:pt x="889874" y="1014919"/>
                  </a:lnTo>
                  <a:lnTo>
                    <a:pt x="828330" y="1011722"/>
                  </a:lnTo>
                  <a:lnTo>
                    <a:pt x="767993" y="1006475"/>
                  </a:lnTo>
                  <a:lnTo>
                    <a:pt x="708989" y="999245"/>
                  </a:lnTo>
                  <a:lnTo>
                    <a:pt x="651442" y="990100"/>
                  </a:lnTo>
                  <a:lnTo>
                    <a:pt x="595479" y="979105"/>
                  </a:lnTo>
                  <a:lnTo>
                    <a:pt x="541225" y="966329"/>
                  </a:lnTo>
                  <a:lnTo>
                    <a:pt x="488806" y="951838"/>
                  </a:lnTo>
                  <a:lnTo>
                    <a:pt x="438347" y="935700"/>
                  </a:lnTo>
                  <a:lnTo>
                    <a:pt x="389973" y="917980"/>
                  </a:lnTo>
                  <a:lnTo>
                    <a:pt x="343810" y="898746"/>
                  </a:lnTo>
                  <a:lnTo>
                    <a:pt x="299984" y="878065"/>
                  </a:lnTo>
                  <a:lnTo>
                    <a:pt x="258620" y="856004"/>
                  </a:lnTo>
                  <a:lnTo>
                    <a:pt x="219844" y="832630"/>
                  </a:lnTo>
                  <a:lnTo>
                    <a:pt x="183782" y="808010"/>
                  </a:lnTo>
                  <a:lnTo>
                    <a:pt x="150558" y="782211"/>
                  </a:lnTo>
                  <a:lnTo>
                    <a:pt x="120298" y="755299"/>
                  </a:lnTo>
                  <a:lnTo>
                    <a:pt x="93128" y="727342"/>
                  </a:lnTo>
                  <a:lnTo>
                    <a:pt x="48560" y="668560"/>
                  </a:lnTo>
                  <a:lnTo>
                    <a:pt x="17858" y="606400"/>
                  </a:lnTo>
                  <a:lnTo>
                    <a:pt x="2026" y="541399"/>
                  </a:lnTo>
                  <a:lnTo>
                    <a:pt x="0" y="5080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35100" y="977900"/>
              <a:ext cx="7264400" cy="5715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3" name="Google Shape;633;p39"/>
          <p:cNvSpPr txBox="1"/>
          <p:nvPr/>
        </p:nvSpPr>
        <p:spPr>
          <a:xfrm>
            <a:off x="4323969" y="707263"/>
            <a:ext cx="1183640" cy="521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103504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Infrastructure  Security Policy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6019800" y="990600"/>
            <a:ext cx="1905000" cy="1016000"/>
            <a:chOff x="6019800" y="990600"/>
            <a:chExt cx="1905000" cy="1016000"/>
          </a:xfrm>
        </p:grpSpPr>
        <p:sp>
          <p:nvSpPr>
            <p:cNvPr id="635" name="Google Shape;635;p39"/>
            <p:cNvSpPr/>
            <p:nvPr/>
          </p:nvSpPr>
          <p:spPr>
            <a:xfrm>
              <a:off x="6019800" y="9906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952500" y="0"/>
                  </a:moveTo>
                  <a:lnTo>
                    <a:pt x="889874" y="1080"/>
                  </a:lnTo>
                  <a:lnTo>
                    <a:pt x="828330" y="4277"/>
                  </a:lnTo>
                  <a:lnTo>
                    <a:pt x="767993" y="9524"/>
                  </a:lnTo>
                  <a:lnTo>
                    <a:pt x="708989" y="16754"/>
                  </a:lnTo>
                  <a:lnTo>
                    <a:pt x="651442" y="25899"/>
                  </a:lnTo>
                  <a:lnTo>
                    <a:pt x="595479" y="36894"/>
                  </a:lnTo>
                  <a:lnTo>
                    <a:pt x="541225" y="49670"/>
                  </a:lnTo>
                  <a:lnTo>
                    <a:pt x="488806" y="64161"/>
                  </a:lnTo>
                  <a:lnTo>
                    <a:pt x="438347" y="80299"/>
                  </a:lnTo>
                  <a:lnTo>
                    <a:pt x="389973" y="98019"/>
                  </a:lnTo>
                  <a:lnTo>
                    <a:pt x="343810" y="117253"/>
                  </a:lnTo>
                  <a:lnTo>
                    <a:pt x="299984" y="137934"/>
                  </a:lnTo>
                  <a:lnTo>
                    <a:pt x="258620" y="159995"/>
                  </a:lnTo>
                  <a:lnTo>
                    <a:pt x="219844" y="183369"/>
                  </a:lnTo>
                  <a:lnTo>
                    <a:pt x="183782" y="207989"/>
                  </a:lnTo>
                  <a:lnTo>
                    <a:pt x="150558" y="233788"/>
                  </a:lnTo>
                  <a:lnTo>
                    <a:pt x="120298" y="260700"/>
                  </a:lnTo>
                  <a:lnTo>
                    <a:pt x="93128" y="288657"/>
                  </a:lnTo>
                  <a:lnTo>
                    <a:pt x="48560" y="347439"/>
                  </a:lnTo>
                  <a:lnTo>
                    <a:pt x="17858" y="409599"/>
                  </a:lnTo>
                  <a:lnTo>
                    <a:pt x="2026" y="474600"/>
                  </a:lnTo>
                  <a:lnTo>
                    <a:pt x="0" y="508000"/>
                  </a:lnTo>
                  <a:lnTo>
                    <a:pt x="2026" y="541399"/>
                  </a:lnTo>
                  <a:lnTo>
                    <a:pt x="17858" y="606400"/>
                  </a:lnTo>
                  <a:lnTo>
                    <a:pt x="48560" y="668560"/>
                  </a:lnTo>
                  <a:lnTo>
                    <a:pt x="93128" y="727342"/>
                  </a:lnTo>
                  <a:lnTo>
                    <a:pt x="120298" y="755299"/>
                  </a:lnTo>
                  <a:lnTo>
                    <a:pt x="150558" y="782211"/>
                  </a:lnTo>
                  <a:lnTo>
                    <a:pt x="183782" y="808010"/>
                  </a:lnTo>
                  <a:lnTo>
                    <a:pt x="219844" y="832630"/>
                  </a:lnTo>
                  <a:lnTo>
                    <a:pt x="258620" y="856004"/>
                  </a:lnTo>
                  <a:lnTo>
                    <a:pt x="299984" y="878065"/>
                  </a:lnTo>
                  <a:lnTo>
                    <a:pt x="343810" y="898746"/>
                  </a:lnTo>
                  <a:lnTo>
                    <a:pt x="389973" y="917980"/>
                  </a:lnTo>
                  <a:lnTo>
                    <a:pt x="438347" y="935700"/>
                  </a:lnTo>
                  <a:lnTo>
                    <a:pt x="488806" y="951838"/>
                  </a:lnTo>
                  <a:lnTo>
                    <a:pt x="541225" y="966329"/>
                  </a:lnTo>
                  <a:lnTo>
                    <a:pt x="595479" y="979105"/>
                  </a:lnTo>
                  <a:lnTo>
                    <a:pt x="651442" y="990100"/>
                  </a:lnTo>
                  <a:lnTo>
                    <a:pt x="708989" y="999245"/>
                  </a:lnTo>
                  <a:lnTo>
                    <a:pt x="767993" y="1006475"/>
                  </a:lnTo>
                  <a:lnTo>
                    <a:pt x="828330" y="1011722"/>
                  </a:lnTo>
                  <a:lnTo>
                    <a:pt x="889874" y="1014919"/>
                  </a:lnTo>
                  <a:lnTo>
                    <a:pt x="952500" y="1016000"/>
                  </a:lnTo>
                  <a:lnTo>
                    <a:pt x="1015125" y="1014919"/>
                  </a:lnTo>
                  <a:lnTo>
                    <a:pt x="1076669" y="1011722"/>
                  </a:lnTo>
                  <a:lnTo>
                    <a:pt x="1137006" y="1006475"/>
                  </a:lnTo>
                  <a:lnTo>
                    <a:pt x="1196010" y="999245"/>
                  </a:lnTo>
                  <a:lnTo>
                    <a:pt x="1253557" y="990100"/>
                  </a:lnTo>
                  <a:lnTo>
                    <a:pt x="1309520" y="979105"/>
                  </a:lnTo>
                  <a:lnTo>
                    <a:pt x="1363774" y="966329"/>
                  </a:lnTo>
                  <a:lnTo>
                    <a:pt x="1416193" y="951838"/>
                  </a:lnTo>
                  <a:lnTo>
                    <a:pt x="1466652" y="935700"/>
                  </a:lnTo>
                  <a:lnTo>
                    <a:pt x="1515026" y="917980"/>
                  </a:lnTo>
                  <a:lnTo>
                    <a:pt x="1561189" y="898746"/>
                  </a:lnTo>
                  <a:lnTo>
                    <a:pt x="1605015" y="878065"/>
                  </a:lnTo>
                  <a:lnTo>
                    <a:pt x="1646379" y="856004"/>
                  </a:lnTo>
                  <a:lnTo>
                    <a:pt x="1685155" y="832630"/>
                  </a:lnTo>
                  <a:lnTo>
                    <a:pt x="1721217" y="808010"/>
                  </a:lnTo>
                  <a:lnTo>
                    <a:pt x="1754441" y="782211"/>
                  </a:lnTo>
                  <a:lnTo>
                    <a:pt x="1784701" y="755299"/>
                  </a:lnTo>
                  <a:lnTo>
                    <a:pt x="1811871" y="727342"/>
                  </a:lnTo>
                  <a:lnTo>
                    <a:pt x="1856439" y="668560"/>
                  </a:lnTo>
                  <a:lnTo>
                    <a:pt x="1887141" y="606400"/>
                  </a:lnTo>
                  <a:lnTo>
                    <a:pt x="1902973" y="541399"/>
                  </a:lnTo>
                  <a:lnTo>
                    <a:pt x="1905000" y="508000"/>
                  </a:lnTo>
                  <a:lnTo>
                    <a:pt x="1902973" y="474600"/>
                  </a:lnTo>
                  <a:lnTo>
                    <a:pt x="1887141" y="409599"/>
                  </a:lnTo>
                  <a:lnTo>
                    <a:pt x="1856439" y="347439"/>
                  </a:lnTo>
                  <a:lnTo>
                    <a:pt x="1811871" y="288657"/>
                  </a:lnTo>
                  <a:lnTo>
                    <a:pt x="1784701" y="260700"/>
                  </a:lnTo>
                  <a:lnTo>
                    <a:pt x="1754441" y="233788"/>
                  </a:lnTo>
                  <a:lnTo>
                    <a:pt x="1721217" y="207989"/>
                  </a:lnTo>
                  <a:lnTo>
                    <a:pt x="1685155" y="183369"/>
                  </a:lnTo>
                  <a:lnTo>
                    <a:pt x="1646379" y="159995"/>
                  </a:lnTo>
                  <a:lnTo>
                    <a:pt x="1605015" y="137934"/>
                  </a:lnTo>
                  <a:lnTo>
                    <a:pt x="1561189" y="117253"/>
                  </a:lnTo>
                  <a:lnTo>
                    <a:pt x="1515026" y="98019"/>
                  </a:lnTo>
                  <a:lnTo>
                    <a:pt x="1466652" y="80299"/>
                  </a:lnTo>
                  <a:lnTo>
                    <a:pt x="1416193" y="64161"/>
                  </a:lnTo>
                  <a:lnTo>
                    <a:pt x="1363774" y="49670"/>
                  </a:lnTo>
                  <a:lnTo>
                    <a:pt x="1309520" y="36894"/>
                  </a:lnTo>
                  <a:lnTo>
                    <a:pt x="1253557" y="25899"/>
                  </a:lnTo>
                  <a:lnTo>
                    <a:pt x="1196010" y="16754"/>
                  </a:lnTo>
                  <a:lnTo>
                    <a:pt x="1137006" y="9524"/>
                  </a:lnTo>
                  <a:lnTo>
                    <a:pt x="1076669" y="4277"/>
                  </a:lnTo>
                  <a:lnTo>
                    <a:pt x="1015125" y="108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019800" y="9906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0" y="508000"/>
                  </a:moveTo>
                  <a:lnTo>
                    <a:pt x="8020" y="441778"/>
                  </a:lnTo>
                  <a:lnTo>
                    <a:pt x="31413" y="378130"/>
                  </a:lnTo>
                  <a:lnTo>
                    <a:pt x="69174" y="317592"/>
                  </a:lnTo>
                  <a:lnTo>
                    <a:pt x="120298" y="260700"/>
                  </a:lnTo>
                  <a:lnTo>
                    <a:pt x="150558" y="233788"/>
                  </a:lnTo>
                  <a:lnTo>
                    <a:pt x="183782" y="207989"/>
                  </a:lnTo>
                  <a:lnTo>
                    <a:pt x="219844" y="183369"/>
                  </a:lnTo>
                  <a:lnTo>
                    <a:pt x="258620" y="159995"/>
                  </a:lnTo>
                  <a:lnTo>
                    <a:pt x="299984" y="137934"/>
                  </a:lnTo>
                  <a:lnTo>
                    <a:pt x="343810" y="117253"/>
                  </a:lnTo>
                  <a:lnTo>
                    <a:pt x="389973" y="98019"/>
                  </a:lnTo>
                  <a:lnTo>
                    <a:pt x="438347" y="80299"/>
                  </a:lnTo>
                  <a:lnTo>
                    <a:pt x="488806" y="64161"/>
                  </a:lnTo>
                  <a:lnTo>
                    <a:pt x="541225" y="49670"/>
                  </a:lnTo>
                  <a:lnTo>
                    <a:pt x="595479" y="36894"/>
                  </a:lnTo>
                  <a:lnTo>
                    <a:pt x="651442" y="25899"/>
                  </a:lnTo>
                  <a:lnTo>
                    <a:pt x="708989" y="16754"/>
                  </a:lnTo>
                  <a:lnTo>
                    <a:pt x="767993" y="9524"/>
                  </a:lnTo>
                  <a:lnTo>
                    <a:pt x="828330" y="4277"/>
                  </a:lnTo>
                  <a:lnTo>
                    <a:pt x="889874" y="1080"/>
                  </a:lnTo>
                  <a:lnTo>
                    <a:pt x="952500" y="0"/>
                  </a:lnTo>
                  <a:lnTo>
                    <a:pt x="1015125" y="1080"/>
                  </a:lnTo>
                  <a:lnTo>
                    <a:pt x="1076669" y="4277"/>
                  </a:lnTo>
                  <a:lnTo>
                    <a:pt x="1137006" y="9524"/>
                  </a:lnTo>
                  <a:lnTo>
                    <a:pt x="1196010" y="16754"/>
                  </a:lnTo>
                  <a:lnTo>
                    <a:pt x="1253557" y="25899"/>
                  </a:lnTo>
                  <a:lnTo>
                    <a:pt x="1309520" y="36894"/>
                  </a:lnTo>
                  <a:lnTo>
                    <a:pt x="1363774" y="49670"/>
                  </a:lnTo>
                  <a:lnTo>
                    <a:pt x="1416193" y="64161"/>
                  </a:lnTo>
                  <a:lnTo>
                    <a:pt x="1466652" y="80299"/>
                  </a:lnTo>
                  <a:lnTo>
                    <a:pt x="1515026" y="98019"/>
                  </a:lnTo>
                  <a:lnTo>
                    <a:pt x="1561189" y="117253"/>
                  </a:lnTo>
                  <a:lnTo>
                    <a:pt x="1605015" y="137934"/>
                  </a:lnTo>
                  <a:lnTo>
                    <a:pt x="1646379" y="159995"/>
                  </a:lnTo>
                  <a:lnTo>
                    <a:pt x="1685155" y="183369"/>
                  </a:lnTo>
                  <a:lnTo>
                    <a:pt x="1721217" y="207989"/>
                  </a:lnTo>
                  <a:lnTo>
                    <a:pt x="1754441" y="233788"/>
                  </a:lnTo>
                  <a:lnTo>
                    <a:pt x="1784701" y="260700"/>
                  </a:lnTo>
                  <a:lnTo>
                    <a:pt x="1811871" y="288657"/>
                  </a:lnTo>
                  <a:lnTo>
                    <a:pt x="1856439" y="347439"/>
                  </a:lnTo>
                  <a:lnTo>
                    <a:pt x="1887141" y="409599"/>
                  </a:lnTo>
                  <a:lnTo>
                    <a:pt x="1902973" y="474600"/>
                  </a:lnTo>
                  <a:lnTo>
                    <a:pt x="1905000" y="508000"/>
                  </a:lnTo>
                  <a:lnTo>
                    <a:pt x="1902973" y="541399"/>
                  </a:lnTo>
                  <a:lnTo>
                    <a:pt x="1896979" y="574221"/>
                  </a:lnTo>
                  <a:lnTo>
                    <a:pt x="1873586" y="637869"/>
                  </a:lnTo>
                  <a:lnTo>
                    <a:pt x="1835825" y="698407"/>
                  </a:lnTo>
                  <a:lnTo>
                    <a:pt x="1784701" y="755299"/>
                  </a:lnTo>
                  <a:lnTo>
                    <a:pt x="1754441" y="782211"/>
                  </a:lnTo>
                  <a:lnTo>
                    <a:pt x="1721217" y="808010"/>
                  </a:lnTo>
                  <a:lnTo>
                    <a:pt x="1685155" y="832630"/>
                  </a:lnTo>
                  <a:lnTo>
                    <a:pt x="1646379" y="856004"/>
                  </a:lnTo>
                  <a:lnTo>
                    <a:pt x="1605015" y="878065"/>
                  </a:lnTo>
                  <a:lnTo>
                    <a:pt x="1561189" y="898746"/>
                  </a:lnTo>
                  <a:lnTo>
                    <a:pt x="1515026" y="917980"/>
                  </a:lnTo>
                  <a:lnTo>
                    <a:pt x="1466652" y="935700"/>
                  </a:lnTo>
                  <a:lnTo>
                    <a:pt x="1416193" y="951838"/>
                  </a:lnTo>
                  <a:lnTo>
                    <a:pt x="1363774" y="966329"/>
                  </a:lnTo>
                  <a:lnTo>
                    <a:pt x="1309520" y="979105"/>
                  </a:lnTo>
                  <a:lnTo>
                    <a:pt x="1253557" y="990100"/>
                  </a:lnTo>
                  <a:lnTo>
                    <a:pt x="1196010" y="999245"/>
                  </a:lnTo>
                  <a:lnTo>
                    <a:pt x="1137006" y="1006475"/>
                  </a:lnTo>
                  <a:lnTo>
                    <a:pt x="1076669" y="1011722"/>
                  </a:lnTo>
                  <a:lnTo>
                    <a:pt x="1015125" y="1014919"/>
                  </a:lnTo>
                  <a:lnTo>
                    <a:pt x="952500" y="1016000"/>
                  </a:lnTo>
                  <a:lnTo>
                    <a:pt x="889874" y="1014919"/>
                  </a:lnTo>
                  <a:lnTo>
                    <a:pt x="828330" y="1011722"/>
                  </a:lnTo>
                  <a:lnTo>
                    <a:pt x="767993" y="1006475"/>
                  </a:lnTo>
                  <a:lnTo>
                    <a:pt x="708989" y="999245"/>
                  </a:lnTo>
                  <a:lnTo>
                    <a:pt x="651442" y="990100"/>
                  </a:lnTo>
                  <a:lnTo>
                    <a:pt x="595479" y="979105"/>
                  </a:lnTo>
                  <a:lnTo>
                    <a:pt x="541225" y="966329"/>
                  </a:lnTo>
                  <a:lnTo>
                    <a:pt x="488806" y="951838"/>
                  </a:lnTo>
                  <a:lnTo>
                    <a:pt x="438347" y="935700"/>
                  </a:lnTo>
                  <a:lnTo>
                    <a:pt x="389973" y="917980"/>
                  </a:lnTo>
                  <a:lnTo>
                    <a:pt x="343810" y="898746"/>
                  </a:lnTo>
                  <a:lnTo>
                    <a:pt x="299984" y="878065"/>
                  </a:lnTo>
                  <a:lnTo>
                    <a:pt x="258620" y="856004"/>
                  </a:lnTo>
                  <a:lnTo>
                    <a:pt x="219844" y="832630"/>
                  </a:lnTo>
                  <a:lnTo>
                    <a:pt x="183782" y="808010"/>
                  </a:lnTo>
                  <a:lnTo>
                    <a:pt x="150558" y="782211"/>
                  </a:lnTo>
                  <a:lnTo>
                    <a:pt x="120298" y="755299"/>
                  </a:lnTo>
                  <a:lnTo>
                    <a:pt x="93128" y="727342"/>
                  </a:lnTo>
                  <a:lnTo>
                    <a:pt x="48560" y="668560"/>
                  </a:lnTo>
                  <a:lnTo>
                    <a:pt x="17858" y="606400"/>
                  </a:lnTo>
                  <a:lnTo>
                    <a:pt x="2026" y="541399"/>
                  </a:lnTo>
                  <a:lnTo>
                    <a:pt x="0" y="5080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p39"/>
          <p:cNvSpPr txBox="1"/>
          <p:nvPr/>
        </p:nvSpPr>
        <p:spPr>
          <a:xfrm>
            <a:off x="6384797" y="1232992"/>
            <a:ext cx="1176655" cy="690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63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Organisation  of Infrastructure  Security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8" name="Google Shape;638;p39"/>
          <p:cNvGrpSpPr/>
          <p:nvPr/>
        </p:nvGrpSpPr>
        <p:grpSpPr>
          <a:xfrm>
            <a:off x="6705600" y="2209800"/>
            <a:ext cx="1905000" cy="1016000"/>
            <a:chOff x="6705600" y="2209800"/>
            <a:chExt cx="1905000" cy="1016000"/>
          </a:xfrm>
        </p:grpSpPr>
        <p:sp>
          <p:nvSpPr>
            <p:cNvPr id="639" name="Google Shape;639;p39"/>
            <p:cNvSpPr/>
            <p:nvPr/>
          </p:nvSpPr>
          <p:spPr>
            <a:xfrm>
              <a:off x="6705600" y="22098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952500" y="0"/>
                  </a:moveTo>
                  <a:lnTo>
                    <a:pt x="889874" y="1080"/>
                  </a:lnTo>
                  <a:lnTo>
                    <a:pt x="828330" y="4277"/>
                  </a:lnTo>
                  <a:lnTo>
                    <a:pt x="767993" y="9524"/>
                  </a:lnTo>
                  <a:lnTo>
                    <a:pt x="708989" y="16754"/>
                  </a:lnTo>
                  <a:lnTo>
                    <a:pt x="651442" y="25899"/>
                  </a:lnTo>
                  <a:lnTo>
                    <a:pt x="595479" y="36894"/>
                  </a:lnTo>
                  <a:lnTo>
                    <a:pt x="541225" y="49670"/>
                  </a:lnTo>
                  <a:lnTo>
                    <a:pt x="488806" y="64161"/>
                  </a:lnTo>
                  <a:lnTo>
                    <a:pt x="438347" y="80299"/>
                  </a:lnTo>
                  <a:lnTo>
                    <a:pt x="389973" y="98019"/>
                  </a:lnTo>
                  <a:lnTo>
                    <a:pt x="343810" y="117253"/>
                  </a:lnTo>
                  <a:lnTo>
                    <a:pt x="299984" y="137934"/>
                  </a:lnTo>
                  <a:lnTo>
                    <a:pt x="258620" y="159995"/>
                  </a:lnTo>
                  <a:lnTo>
                    <a:pt x="219844" y="183369"/>
                  </a:lnTo>
                  <a:lnTo>
                    <a:pt x="183782" y="207989"/>
                  </a:lnTo>
                  <a:lnTo>
                    <a:pt x="150558" y="233788"/>
                  </a:lnTo>
                  <a:lnTo>
                    <a:pt x="120298" y="260700"/>
                  </a:lnTo>
                  <a:lnTo>
                    <a:pt x="93128" y="288657"/>
                  </a:lnTo>
                  <a:lnTo>
                    <a:pt x="48560" y="347439"/>
                  </a:lnTo>
                  <a:lnTo>
                    <a:pt x="17858" y="409599"/>
                  </a:lnTo>
                  <a:lnTo>
                    <a:pt x="2026" y="474600"/>
                  </a:lnTo>
                  <a:lnTo>
                    <a:pt x="0" y="508000"/>
                  </a:lnTo>
                  <a:lnTo>
                    <a:pt x="2026" y="541399"/>
                  </a:lnTo>
                  <a:lnTo>
                    <a:pt x="17858" y="606400"/>
                  </a:lnTo>
                  <a:lnTo>
                    <a:pt x="48560" y="668560"/>
                  </a:lnTo>
                  <a:lnTo>
                    <a:pt x="93128" y="727342"/>
                  </a:lnTo>
                  <a:lnTo>
                    <a:pt x="120298" y="755299"/>
                  </a:lnTo>
                  <a:lnTo>
                    <a:pt x="150558" y="782211"/>
                  </a:lnTo>
                  <a:lnTo>
                    <a:pt x="183782" y="808010"/>
                  </a:lnTo>
                  <a:lnTo>
                    <a:pt x="219844" y="832630"/>
                  </a:lnTo>
                  <a:lnTo>
                    <a:pt x="258620" y="856004"/>
                  </a:lnTo>
                  <a:lnTo>
                    <a:pt x="299984" y="878065"/>
                  </a:lnTo>
                  <a:lnTo>
                    <a:pt x="343810" y="898746"/>
                  </a:lnTo>
                  <a:lnTo>
                    <a:pt x="389973" y="917980"/>
                  </a:lnTo>
                  <a:lnTo>
                    <a:pt x="438347" y="935700"/>
                  </a:lnTo>
                  <a:lnTo>
                    <a:pt x="488806" y="951838"/>
                  </a:lnTo>
                  <a:lnTo>
                    <a:pt x="541225" y="966329"/>
                  </a:lnTo>
                  <a:lnTo>
                    <a:pt x="595479" y="979105"/>
                  </a:lnTo>
                  <a:lnTo>
                    <a:pt x="651442" y="990100"/>
                  </a:lnTo>
                  <a:lnTo>
                    <a:pt x="708989" y="999245"/>
                  </a:lnTo>
                  <a:lnTo>
                    <a:pt x="767993" y="1006475"/>
                  </a:lnTo>
                  <a:lnTo>
                    <a:pt x="828330" y="1011722"/>
                  </a:lnTo>
                  <a:lnTo>
                    <a:pt x="889874" y="1014919"/>
                  </a:lnTo>
                  <a:lnTo>
                    <a:pt x="952500" y="1016000"/>
                  </a:lnTo>
                  <a:lnTo>
                    <a:pt x="1015125" y="1014919"/>
                  </a:lnTo>
                  <a:lnTo>
                    <a:pt x="1076669" y="1011722"/>
                  </a:lnTo>
                  <a:lnTo>
                    <a:pt x="1137006" y="1006475"/>
                  </a:lnTo>
                  <a:lnTo>
                    <a:pt x="1196010" y="999245"/>
                  </a:lnTo>
                  <a:lnTo>
                    <a:pt x="1253557" y="990100"/>
                  </a:lnTo>
                  <a:lnTo>
                    <a:pt x="1309520" y="979105"/>
                  </a:lnTo>
                  <a:lnTo>
                    <a:pt x="1363774" y="966329"/>
                  </a:lnTo>
                  <a:lnTo>
                    <a:pt x="1416193" y="951838"/>
                  </a:lnTo>
                  <a:lnTo>
                    <a:pt x="1466652" y="935700"/>
                  </a:lnTo>
                  <a:lnTo>
                    <a:pt x="1515026" y="917980"/>
                  </a:lnTo>
                  <a:lnTo>
                    <a:pt x="1561189" y="898746"/>
                  </a:lnTo>
                  <a:lnTo>
                    <a:pt x="1605015" y="878065"/>
                  </a:lnTo>
                  <a:lnTo>
                    <a:pt x="1646379" y="856004"/>
                  </a:lnTo>
                  <a:lnTo>
                    <a:pt x="1685155" y="832630"/>
                  </a:lnTo>
                  <a:lnTo>
                    <a:pt x="1721217" y="808010"/>
                  </a:lnTo>
                  <a:lnTo>
                    <a:pt x="1754441" y="782211"/>
                  </a:lnTo>
                  <a:lnTo>
                    <a:pt x="1784701" y="755299"/>
                  </a:lnTo>
                  <a:lnTo>
                    <a:pt x="1811871" y="727342"/>
                  </a:lnTo>
                  <a:lnTo>
                    <a:pt x="1856439" y="668560"/>
                  </a:lnTo>
                  <a:lnTo>
                    <a:pt x="1887141" y="606400"/>
                  </a:lnTo>
                  <a:lnTo>
                    <a:pt x="1902973" y="541399"/>
                  </a:lnTo>
                  <a:lnTo>
                    <a:pt x="1905000" y="508000"/>
                  </a:lnTo>
                  <a:lnTo>
                    <a:pt x="1902973" y="474600"/>
                  </a:lnTo>
                  <a:lnTo>
                    <a:pt x="1887141" y="409599"/>
                  </a:lnTo>
                  <a:lnTo>
                    <a:pt x="1856439" y="347439"/>
                  </a:lnTo>
                  <a:lnTo>
                    <a:pt x="1811871" y="288657"/>
                  </a:lnTo>
                  <a:lnTo>
                    <a:pt x="1784701" y="260700"/>
                  </a:lnTo>
                  <a:lnTo>
                    <a:pt x="1754441" y="233788"/>
                  </a:lnTo>
                  <a:lnTo>
                    <a:pt x="1721217" y="207989"/>
                  </a:lnTo>
                  <a:lnTo>
                    <a:pt x="1685155" y="183369"/>
                  </a:lnTo>
                  <a:lnTo>
                    <a:pt x="1646379" y="159995"/>
                  </a:lnTo>
                  <a:lnTo>
                    <a:pt x="1605015" y="137934"/>
                  </a:lnTo>
                  <a:lnTo>
                    <a:pt x="1561189" y="117253"/>
                  </a:lnTo>
                  <a:lnTo>
                    <a:pt x="1515026" y="98019"/>
                  </a:lnTo>
                  <a:lnTo>
                    <a:pt x="1466652" y="80299"/>
                  </a:lnTo>
                  <a:lnTo>
                    <a:pt x="1416193" y="64161"/>
                  </a:lnTo>
                  <a:lnTo>
                    <a:pt x="1363774" y="49670"/>
                  </a:lnTo>
                  <a:lnTo>
                    <a:pt x="1309520" y="36894"/>
                  </a:lnTo>
                  <a:lnTo>
                    <a:pt x="1253557" y="25899"/>
                  </a:lnTo>
                  <a:lnTo>
                    <a:pt x="1196010" y="16754"/>
                  </a:lnTo>
                  <a:lnTo>
                    <a:pt x="1137006" y="9524"/>
                  </a:lnTo>
                  <a:lnTo>
                    <a:pt x="1076669" y="4277"/>
                  </a:lnTo>
                  <a:lnTo>
                    <a:pt x="1015125" y="108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705600" y="22098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0" y="508000"/>
                  </a:moveTo>
                  <a:lnTo>
                    <a:pt x="8020" y="441778"/>
                  </a:lnTo>
                  <a:lnTo>
                    <a:pt x="31413" y="378130"/>
                  </a:lnTo>
                  <a:lnTo>
                    <a:pt x="69174" y="317592"/>
                  </a:lnTo>
                  <a:lnTo>
                    <a:pt x="120298" y="260700"/>
                  </a:lnTo>
                  <a:lnTo>
                    <a:pt x="150558" y="233788"/>
                  </a:lnTo>
                  <a:lnTo>
                    <a:pt x="183782" y="207989"/>
                  </a:lnTo>
                  <a:lnTo>
                    <a:pt x="219844" y="183369"/>
                  </a:lnTo>
                  <a:lnTo>
                    <a:pt x="258620" y="159995"/>
                  </a:lnTo>
                  <a:lnTo>
                    <a:pt x="299984" y="137934"/>
                  </a:lnTo>
                  <a:lnTo>
                    <a:pt x="343810" y="117253"/>
                  </a:lnTo>
                  <a:lnTo>
                    <a:pt x="389973" y="98019"/>
                  </a:lnTo>
                  <a:lnTo>
                    <a:pt x="438347" y="80299"/>
                  </a:lnTo>
                  <a:lnTo>
                    <a:pt x="488806" y="64161"/>
                  </a:lnTo>
                  <a:lnTo>
                    <a:pt x="541225" y="49670"/>
                  </a:lnTo>
                  <a:lnTo>
                    <a:pt x="595479" y="36894"/>
                  </a:lnTo>
                  <a:lnTo>
                    <a:pt x="651442" y="25899"/>
                  </a:lnTo>
                  <a:lnTo>
                    <a:pt x="708989" y="16754"/>
                  </a:lnTo>
                  <a:lnTo>
                    <a:pt x="767993" y="9524"/>
                  </a:lnTo>
                  <a:lnTo>
                    <a:pt x="828330" y="4277"/>
                  </a:lnTo>
                  <a:lnTo>
                    <a:pt x="889874" y="1080"/>
                  </a:lnTo>
                  <a:lnTo>
                    <a:pt x="952500" y="0"/>
                  </a:lnTo>
                  <a:lnTo>
                    <a:pt x="1015125" y="1080"/>
                  </a:lnTo>
                  <a:lnTo>
                    <a:pt x="1076669" y="4277"/>
                  </a:lnTo>
                  <a:lnTo>
                    <a:pt x="1137006" y="9524"/>
                  </a:lnTo>
                  <a:lnTo>
                    <a:pt x="1196010" y="16754"/>
                  </a:lnTo>
                  <a:lnTo>
                    <a:pt x="1253557" y="25899"/>
                  </a:lnTo>
                  <a:lnTo>
                    <a:pt x="1309520" y="36894"/>
                  </a:lnTo>
                  <a:lnTo>
                    <a:pt x="1363774" y="49670"/>
                  </a:lnTo>
                  <a:lnTo>
                    <a:pt x="1416193" y="64161"/>
                  </a:lnTo>
                  <a:lnTo>
                    <a:pt x="1466652" y="80299"/>
                  </a:lnTo>
                  <a:lnTo>
                    <a:pt x="1515026" y="98019"/>
                  </a:lnTo>
                  <a:lnTo>
                    <a:pt x="1561189" y="117253"/>
                  </a:lnTo>
                  <a:lnTo>
                    <a:pt x="1605015" y="137934"/>
                  </a:lnTo>
                  <a:lnTo>
                    <a:pt x="1646379" y="159995"/>
                  </a:lnTo>
                  <a:lnTo>
                    <a:pt x="1685155" y="183369"/>
                  </a:lnTo>
                  <a:lnTo>
                    <a:pt x="1721217" y="207989"/>
                  </a:lnTo>
                  <a:lnTo>
                    <a:pt x="1754441" y="233788"/>
                  </a:lnTo>
                  <a:lnTo>
                    <a:pt x="1784701" y="260700"/>
                  </a:lnTo>
                  <a:lnTo>
                    <a:pt x="1811871" y="288657"/>
                  </a:lnTo>
                  <a:lnTo>
                    <a:pt x="1856439" y="347439"/>
                  </a:lnTo>
                  <a:lnTo>
                    <a:pt x="1887141" y="409599"/>
                  </a:lnTo>
                  <a:lnTo>
                    <a:pt x="1902973" y="474600"/>
                  </a:lnTo>
                  <a:lnTo>
                    <a:pt x="1905000" y="508000"/>
                  </a:lnTo>
                  <a:lnTo>
                    <a:pt x="1902973" y="541399"/>
                  </a:lnTo>
                  <a:lnTo>
                    <a:pt x="1896979" y="574221"/>
                  </a:lnTo>
                  <a:lnTo>
                    <a:pt x="1873586" y="637869"/>
                  </a:lnTo>
                  <a:lnTo>
                    <a:pt x="1835825" y="698407"/>
                  </a:lnTo>
                  <a:lnTo>
                    <a:pt x="1784701" y="755299"/>
                  </a:lnTo>
                  <a:lnTo>
                    <a:pt x="1754441" y="782211"/>
                  </a:lnTo>
                  <a:lnTo>
                    <a:pt x="1721217" y="808010"/>
                  </a:lnTo>
                  <a:lnTo>
                    <a:pt x="1685155" y="832630"/>
                  </a:lnTo>
                  <a:lnTo>
                    <a:pt x="1646379" y="856004"/>
                  </a:lnTo>
                  <a:lnTo>
                    <a:pt x="1605015" y="878065"/>
                  </a:lnTo>
                  <a:lnTo>
                    <a:pt x="1561189" y="898746"/>
                  </a:lnTo>
                  <a:lnTo>
                    <a:pt x="1515026" y="917980"/>
                  </a:lnTo>
                  <a:lnTo>
                    <a:pt x="1466652" y="935700"/>
                  </a:lnTo>
                  <a:lnTo>
                    <a:pt x="1416193" y="951838"/>
                  </a:lnTo>
                  <a:lnTo>
                    <a:pt x="1363774" y="966329"/>
                  </a:lnTo>
                  <a:lnTo>
                    <a:pt x="1309520" y="979105"/>
                  </a:lnTo>
                  <a:lnTo>
                    <a:pt x="1253557" y="990100"/>
                  </a:lnTo>
                  <a:lnTo>
                    <a:pt x="1196010" y="999245"/>
                  </a:lnTo>
                  <a:lnTo>
                    <a:pt x="1137006" y="1006475"/>
                  </a:lnTo>
                  <a:lnTo>
                    <a:pt x="1076669" y="1011722"/>
                  </a:lnTo>
                  <a:lnTo>
                    <a:pt x="1015125" y="1014919"/>
                  </a:lnTo>
                  <a:lnTo>
                    <a:pt x="952500" y="1016000"/>
                  </a:lnTo>
                  <a:lnTo>
                    <a:pt x="889874" y="1014919"/>
                  </a:lnTo>
                  <a:lnTo>
                    <a:pt x="828330" y="1011722"/>
                  </a:lnTo>
                  <a:lnTo>
                    <a:pt x="767993" y="1006475"/>
                  </a:lnTo>
                  <a:lnTo>
                    <a:pt x="708989" y="999245"/>
                  </a:lnTo>
                  <a:lnTo>
                    <a:pt x="651442" y="990100"/>
                  </a:lnTo>
                  <a:lnTo>
                    <a:pt x="595479" y="979105"/>
                  </a:lnTo>
                  <a:lnTo>
                    <a:pt x="541225" y="966329"/>
                  </a:lnTo>
                  <a:lnTo>
                    <a:pt x="488806" y="951838"/>
                  </a:lnTo>
                  <a:lnTo>
                    <a:pt x="438347" y="935700"/>
                  </a:lnTo>
                  <a:lnTo>
                    <a:pt x="389973" y="917980"/>
                  </a:lnTo>
                  <a:lnTo>
                    <a:pt x="343810" y="898746"/>
                  </a:lnTo>
                  <a:lnTo>
                    <a:pt x="299984" y="878065"/>
                  </a:lnTo>
                  <a:lnTo>
                    <a:pt x="258620" y="856004"/>
                  </a:lnTo>
                  <a:lnTo>
                    <a:pt x="219844" y="832630"/>
                  </a:lnTo>
                  <a:lnTo>
                    <a:pt x="183782" y="808010"/>
                  </a:lnTo>
                  <a:lnTo>
                    <a:pt x="150558" y="782211"/>
                  </a:lnTo>
                  <a:lnTo>
                    <a:pt x="120298" y="755299"/>
                  </a:lnTo>
                  <a:lnTo>
                    <a:pt x="93128" y="727342"/>
                  </a:lnTo>
                  <a:lnTo>
                    <a:pt x="48560" y="668560"/>
                  </a:lnTo>
                  <a:lnTo>
                    <a:pt x="17858" y="606400"/>
                  </a:lnTo>
                  <a:lnTo>
                    <a:pt x="2026" y="541399"/>
                  </a:lnTo>
                  <a:lnTo>
                    <a:pt x="0" y="5080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1" name="Google Shape;641;p39"/>
          <p:cNvSpPr txBox="1"/>
          <p:nvPr/>
        </p:nvSpPr>
        <p:spPr>
          <a:xfrm>
            <a:off x="7139178" y="2536317"/>
            <a:ext cx="104076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Asset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Management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42" name="Google Shape;642;p39"/>
          <p:cNvGrpSpPr/>
          <p:nvPr/>
        </p:nvGrpSpPr>
        <p:grpSpPr>
          <a:xfrm>
            <a:off x="6858000" y="3429000"/>
            <a:ext cx="1905000" cy="1016000"/>
            <a:chOff x="6858000" y="3429000"/>
            <a:chExt cx="1905000" cy="1016000"/>
          </a:xfrm>
        </p:grpSpPr>
        <p:sp>
          <p:nvSpPr>
            <p:cNvPr id="643" name="Google Shape;643;p39"/>
            <p:cNvSpPr/>
            <p:nvPr/>
          </p:nvSpPr>
          <p:spPr>
            <a:xfrm>
              <a:off x="6858000" y="34290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952500" y="0"/>
                  </a:moveTo>
                  <a:lnTo>
                    <a:pt x="889874" y="1080"/>
                  </a:lnTo>
                  <a:lnTo>
                    <a:pt x="828330" y="4277"/>
                  </a:lnTo>
                  <a:lnTo>
                    <a:pt x="767993" y="9524"/>
                  </a:lnTo>
                  <a:lnTo>
                    <a:pt x="708989" y="16754"/>
                  </a:lnTo>
                  <a:lnTo>
                    <a:pt x="651442" y="25899"/>
                  </a:lnTo>
                  <a:lnTo>
                    <a:pt x="595479" y="36894"/>
                  </a:lnTo>
                  <a:lnTo>
                    <a:pt x="541225" y="49670"/>
                  </a:lnTo>
                  <a:lnTo>
                    <a:pt x="488806" y="64161"/>
                  </a:lnTo>
                  <a:lnTo>
                    <a:pt x="438347" y="80299"/>
                  </a:lnTo>
                  <a:lnTo>
                    <a:pt x="389973" y="98019"/>
                  </a:lnTo>
                  <a:lnTo>
                    <a:pt x="343810" y="117253"/>
                  </a:lnTo>
                  <a:lnTo>
                    <a:pt x="299984" y="137934"/>
                  </a:lnTo>
                  <a:lnTo>
                    <a:pt x="258620" y="159995"/>
                  </a:lnTo>
                  <a:lnTo>
                    <a:pt x="219844" y="183369"/>
                  </a:lnTo>
                  <a:lnTo>
                    <a:pt x="183782" y="207989"/>
                  </a:lnTo>
                  <a:lnTo>
                    <a:pt x="150558" y="233788"/>
                  </a:lnTo>
                  <a:lnTo>
                    <a:pt x="120298" y="260700"/>
                  </a:lnTo>
                  <a:lnTo>
                    <a:pt x="93128" y="288657"/>
                  </a:lnTo>
                  <a:lnTo>
                    <a:pt x="48560" y="347439"/>
                  </a:lnTo>
                  <a:lnTo>
                    <a:pt x="17858" y="409599"/>
                  </a:lnTo>
                  <a:lnTo>
                    <a:pt x="2026" y="474600"/>
                  </a:lnTo>
                  <a:lnTo>
                    <a:pt x="0" y="508000"/>
                  </a:lnTo>
                  <a:lnTo>
                    <a:pt x="2026" y="541399"/>
                  </a:lnTo>
                  <a:lnTo>
                    <a:pt x="17858" y="606400"/>
                  </a:lnTo>
                  <a:lnTo>
                    <a:pt x="48560" y="668560"/>
                  </a:lnTo>
                  <a:lnTo>
                    <a:pt x="93128" y="727342"/>
                  </a:lnTo>
                  <a:lnTo>
                    <a:pt x="120298" y="755299"/>
                  </a:lnTo>
                  <a:lnTo>
                    <a:pt x="150558" y="782211"/>
                  </a:lnTo>
                  <a:lnTo>
                    <a:pt x="183782" y="808010"/>
                  </a:lnTo>
                  <a:lnTo>
                    <a:pt x="219844" y="832630"/>
                  </a:lnTo>
                  <a:lnTo>
                    <a:pt x="258620" y="856004"/>
                  </a:lnTo>
                  <a:lnTo>
                    <a:pt x="299984" y="878065"/>
                  </a:lnTo>
                  <a:lnTo>
                    <a:pt x="343810" y="898746"/>
                  </a:lnTo>
                  <a:lnTo>
                    <a:pt x="389973" y="917980"/>
                  </a:lnTo>
                  <a:lnTo>
                    <a:pt x="438347" y="935700"/>
                  </a:lnTo>
                  <a:lnTo>
                    <a:pt x="488806" y="951838"/>
                  </a:lnTo>
                  <a:lnTo>
                    <a:pt x="541225" y="966329"/>
                  </a:lnTo>
                  <a:lnTo>
                    <a:pt x="595479" y="979105"/>
                  </a:lnTo>
                  <a:lnTo>
                    <a:pt x="651442" y="990100"/>
                  </a:lnTo>
                  <a:lnTo>
                    <a:pt x="708989" y="999245"/>
                  </a:lnTo>
                  <a:lnTo>
                    <a:pt x="767993" y="1006475"/>
                  </a:lnTo>
                  <a:lnTo>
                    <a:pt x="828330" y="1011722"/>
                  </a:lnTo>
                  <a:lnTo>
                    <a:pt x="889874" y="1014919"/>
                  </a:lnTo>
                  <a:lnTo>
                    <a:pt x="952500" y="1016000"/>
                  </a:lnTo>
                  <a:lnTo>
                    <a:pt x="1015125" y="1014919"/>
                  </a:lnTo>
                  <a:lnTo>
                    <a:pt x="1076669" y="1011722"/>
                  </a:lnTo>
                  <a:lnTo>
                    <a:pt x="1137006" y="1006475"/>
                  </a:lnTo>
                  <a:lnTo>
                    <a:pt x="1196010" y="999245"/>
                  </a:lnTo>
                  <a:lnTo>
                    <a:pt x="1253557" y="990100"/>
                  </a:lnTo>
                  <a:lnTo>
                    <a:pt x="1309520" y="979105"/>
                  </a:lnTo>
                  <a:lnTo>
                    <a:pt x="1363774" y="966329"/>
                  </a:lnTo>
                  <a:lnTo>
                    <a:pt x="1416193" y="951838"/>
                  </a:lnTo>
                  <a:lnTo>
                    <a:pt x="1466652" y="935700"/>
                  </a:lnTo>
                  <a:lnTo>
                    <a:pt x="1515026" y="917980"/>
                  </a:lnTo>
                  <a:lnTo>
                    <a:pt x="1561189" y="898746"/>
                  </a:lnTo>
                  <a:lnTo>
                    <a:pt x="1605015" y="878065"/>
                  </a:lnTo>
                  <a:lnTo>
                    <a:pt x="1646379" y="856004"/>
                  </a:lnTo>
                  <a:lnTo>
                    <a:pt x="1685155" y="832630"/>
                  </a:lnTo>
                  <a:lnTo>
                    <a:pt x="1721217" y="808010"/>
                  </a:lnTo>
                  <a:lnTo>
                    <a:pt x="1754441" y="782211"/>
                  </a:lnTo>
                  <a:lnTo>
                    <a:pt x="1784701" y="755299"/>
                  </a:lnTo>
                  <a:lnTo>
                    <a:pt x="1811871" y="727342"/>
                  </a:lnTo>
                  <a:lnTo>
                    <a:pt x="1856439" y="668560"/>
                  </a:lnTo>
                  <a:lnTo>
                    <a:pt x="1887141" y="606400"/>
                  </a:lnTo>
                  <a:lnTo>
                    <a:pt x="1902973" y="541399"/>
                  </a:lnTo>
                  <a:lnTo>
                    <a:pt x="1905000" y="508000"/>
                  </a:lnTo>
                  <a:lnTo>
                    <a:pt x="1902973" y="474600"/>
                  </a:lnTo>
                  <a:lnTo>
                    <a:pt x="1887141" y="409599"/>
                  </a:lnTo>
                  <a:lnTo>
                    <a:pt x="1856439" y="347439"/>
                  </a:lnTo>
                  <a:lnTo>
                    <a:pt x="1811871" y="288657"/>
                  </a:lnTo>
                  <a:lnTo>
                    <a:pt x="1784701" y="260700"/>
                  </a:lnTo>
                  <a:lnTo>
                    <a:pt x="1754441" y="233788"/>
                  </a:lnTo>
                  <a:lnTo>
                    <a:pt x="1721217" y="207989"/>
                  </a:lnTo>
                  <a:lnTo>
                    <a:pt x="1685155" y="183369"/>
                  </a:lnTo>
                  <a:lnTo>
                    <a:pt x="1646379" y="159995"/>
                  </a:lnTo>
                  <a:lnTo>
                    <a:pt x="1605015" y="137934"/>
                  </a:lnTo>
                  <a:lnTo>
                    <a:pt x="1561189" y="117253"/>
                  </a:lnTo>
                  <a:lnTo>
                    <a:pt x="1515026" y="98019"/>
                  </a:lnTo>
                  <a:lnTo>
                    <a:pt x="1466652" y="80299"/>
                  </a:lnTo>
                  <a:lnTo>
                    <a:pt x="1416193" y="64161"/>
                  </a:lnTo>
                  <a:lnTo>
                    <a:pt x="1363774" y="49670"/>
                  </a:lnTo>
                  <a:lnTo>
                    <a:pt x="1309520" y="36894"/>
                  </a:lnTo>
                  <a:lnTo>
                    <a:pt x="1253557" y="25899"/>
                  </a:lnTo>
                  <a:lnTo>
                    <a:pt x="1196010" y="16754"/>
                  </a:lnTo>
                  <a:lnTo>
                    <a:pt x="1137006" y="9524"/>
                  </a:lnTo>
                  <a:lnTo>
                    <a:pt x="1076669" y="4277"/>
                  </a:lnTo>
                  <a:lnTo>
                    <a:pt x="1015125" y="108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858000" y="34290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0" y="508000"/>
                  </a:moveTo>
                  <a:lnTo>
                    <a:pt x="8020" y="441778"/>
                  </a:lnTo>
                  <a:lnTo>
                    <a:pt x="31413" y="378130"/>
                  </a:lnTo>
                  <a:lnTo>
                    <a:pt x="69174" y="317592"/>
                  </a:lnTo>
                  <a:lnTo>
                    <a:pt x="120298" y="260700"/>
                  </a:lnTo>
                  <a:lnTo>
                    <a:pt x="150558" y="233788"/>
                  </a:lnTo>
                  <a:lnTo>
                    <a:pt x="183782" y="207989"/>
                  </a:lnTo>
                  <a:lnTo>
                    <a:pt x="219844" y="183369"/>
                  </a:lnTo>
                  <a:lnTo>
                    <a:pt x="258620" y="159995"/>
                  </a:lnTo>
                  <a:lnTo>
                    <a:pt x="299984" y="137934"/>
                  </a:lnTo>
                  <a:lnTo>
                    <a:pt x="343810" y="117253"/>
                  </a:lnTo>
                  <a:lnTo>
                    <a:pt x="389973" y="98019"/>
                  </a:lnTo>
                  <a:lnTo>
                    <a:pt x="438347" y="80299"/>
                  </a:lnTo>
                  <a:lnTo>
                    <a:pt x="488806" y="64161"/>
                  </a:lnTo>
                  <a:lnTo>
                    <a:pt x="541225" y="49670"/>
                  </a:lnTo>
                  <a:lnTo>
                    <a:pt x="595479" y="36894"/>
                  </a:lnTo>
                  <a:lnTo>
                    <a:pt x="651442" y="25899"/>
                  </a:lnTo>
                  <a:lnTo>
                    <a:pt x="708989" y="16754"/>
                  </a:lnTo>
                  <a:lnTo>
                    <a:pt x="767993" y="9524"/>
                  </a:lnTo>
                  <a:lnTo>
                    <a:pt x="828330" y="4277"/>
                  </a:lnTo>
                  <a:lnTo>
                    <a:pt x="889874" y="1080"/>
                  </a:lnTo>
                  <a:lnTo>
                    <a:pt x="952500" y="0"/>
                  </a:lnTo>
                  <a:lnTo>
                    <a:pt x="1015125" y="1080"/>
                  </a:lnTo>
                  <a:lnTo>
                    <a:pt x="1076669" y="4277"/>
                  </a:lnTo>
                  <a:lnTo>
                    <a:pt x="1137006" y="9524"/>
                  </a:lnTo>
                  <a:lnTo>
                    <a:pt x="1196010" y="16754"/>
                  </a:lnTo>
                  <a:lnTo>
                    <a:pt x="1253557" y="25899"/>
                  </a:lnTo>
                  <a:lnTo>
                    <a:pt x="1309520" y="36894"/>
                  </a:lnTo>
                  <a:lnTo>
                    <a:pt x="1363774" y="49670"/>
                  </a:lnTo>
                  <a:lnTo>
                    <a:pt x="1416193" y="64161"/>
                  </a:lnTo>
                  <a:lnTo>
                    <a:pt x="1466652" y="80299"/>
                  </a:lnTo>
                  <a:lnTo>
                    <a:pt x="1515026" y="98019"/>
                  </a:lnTo>
                  <a:lnTo>
                    <a:pt x="1561189" y="117253"/>
                  </a:lnTo>
                  <a:lnTo>
                    <a:pt x="1605015" y="137934"/>
                  </a:lnTo>
                  <a:lnTo>
                    <a:pt x="1646379" y="159995"/>
                  </a:lnTo>
                  <a:lnTo>
                    <a:pt x="1685155" y="183369"/>
                  </a:lnTo>
                  <a:lnTo>
                    <a:pt x="1721217" y="207989"/>
                  </a:lnTo>
                  <a:lnTo>
                    <a:pt x="1754441" y="233788"/>
                  </a:lnTo>
                  <a:lnTo>
                    <a:pt x="1784701" y="260700"/>
                  </a:lnTo>
                  <a:lnTo>
                    <a:pt x="1811871" y="288657"/>
                  </a:lnTo>
                  <a:lnTo>
                    <a:pt x="1856439" y="347439"/>
                  </a:lnTo>
                  <a:lnTo>
                    <a:pt x="1887141" y="409599"/>
                  </a:lnTo>
                  <a:lnTo>
                    <a:pt x="1902973" y="474600"/>
                  </a:lnTo>
                  <a:lnTo>
                    <a:pt x="1905000" y="508000"/>
                  </a:lnTo>
                  <a:lnTo>
                    <a:pt x="1902973" y="541399"/>
                  </a:lnTo>
                  <a:lnTo>
                    <a:pt x="1896979" y="574221"/>
                  </a:lnTo>
                  <a:lnTo>
                    <a:pt x="1873586" y="637869"/>
                  </a:lnTo>
                  <a:lnTo>
                    <a:pt x="1835825" y="698407"/>
                  </a:lnTo>
                  <a:lnTo>
                    <a:pt x="1784701" y="755299"/>
                  </a:lnTo>
                  <a:lnTo>
                    <a:pt x="1754441" y="782211"/>
                  </a:lnTo>
                  <a:lnTo>
                    <a:pt x="1721217" y="808010"/>
                  </a:lnTo>
                  <a:lnTo>
                    <a:pt x="1685155" y="832630"/>
                  </a:lnTo>
                  <a:lnTo>
                    <a:pt x="1646379" y="856004"/>
                  </a:lnTo>
                  <a:lnTo>
                    <a:pt x="1605015" y="878065"/>
                  </a:lnTo>
                  <a:lnTo>
                    <a:pt x="1561189" y="898746"/>
                  </a:lnTo>
                  <a:lnTo>
                    <a:pt x="1515026" y="917980"/>
                  </a:lnTo>
                  <a:lnTo>
                    <a:pt x="1466652" y="935700"/>
                  </a:lnTo>
                  <a:lnTo>
                    <a:pt x="1416193" y="951838"/>
                  </a:lnTo>
                  <a:lnTo>
                    <a:pt x="1363774" y="966329"/>
                  </a:lnTo>
                  <a:lnTo>
                    <a:pt x="1309520" y="979105"/>
                  </a:lnTo>
                  <a:lnTo>
                    <a:pt x="1253557" y="990100"/>
                  </a:lnTo>
                  <a:lnTo>
                    <a:pt x="1196010" y="999245"/>
                  </a:lnTo>
                  <a:lnTo>
                    <a:pt x="1137006" y="1006475"/>
                  </a:lnTo>
                  <a:lnTo>
                    <a:pt x="1076669" y="1011722"/>
                  </a:lnTo>
                  <a:lnTo>
                    <a:pt x="1015125" y="1014919"/>
                  </a:lnTo>
                  <a:lnTo>
                    <a:pt x="952500" y="1016000"/>
                  </a:lnTo>
                  <a:lnTo>
                    <a:pt x="889874" y="1014919"/>
                  </a:lnTo>
                  <a:lnTo>
                    <a:pt x="828330" y="1011722"/>
                  </a:lnTo>
                  <a:lnTo>
                    <a:pt x="767993" y="1006475"/>
                  </a:lnTo>
                  <a:lnTo>
                    <a:pt x="708989" y="999245"/>
                  </a:lnTo>
                  <a:lnTo>
                    <a:pt x="651442" y="990100"/>
                  </a:lnTo>
                  <a:lnTo>
                    <a:pt x="595479" y="979105"/>
                  </a:lnTo>
                  <a:lnTo>
                    <a:pt x="541225" y="966329"/>
                  </a:lnTo>
                  <a:lnTo>
                    <a:pt x="488806" y="951838"/>
                  </a:lnTo>
                  <a:lnTo>
                    <a:pt x="438347" y="935700"/>
                  </a:lnTo>
                  <a:lnTo>
                    <a:pt x="389973" y="917980"/>
                  </a:lnTo>
                  <a:lnTo>
                    <a:pt x="343810" y="898746"/>
                  </a:lnTo>
                  <a:lnTo>
                    <a:pt x="299984" y="878065"/>
                  </a:lnTo>
                  <a:lnTo>
                    <a:pt x="258620" y="856004"/>
                  </a:lnTo>
                  <a:lnTo>
                    <a:pt x="219844" y="832630"/>
                  </a:lnTo>
                  <a:lnTo>
                    <a:pt x="183782" y="808010"/>
                  </a:lnTo>
                  <a:lnTo>
                    <a:pt x="150558" y="782211"/>
                  </a:lnTo>
                  <a:lnTo>
                    <a:pt x="120298" y="755299"/>
                  </a:lnTo>
                  <a:lnTo>
                    <a:pt x="93128" y="727342"/>
                  </a:lnTo>
                  <a:lnTo>
                    <a:pt x="48560" y="668560"/>
                  </a:lnTo>
                  <a:lnTo>
                    <a:pt x="17858" y="606400"/>
                  </a:lnTo>
                  <a:lnTo>
                    <a:pt x="2026" y="541399"/>
                  </a:lnTo>
                  <a:lnTo>
                    <a:pt x="0" y="5080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39"/>
          <p:cNvSpPr txBox="1"/>
          <p:nvPr/>
        </p:nvSpPr>
        <p:spPr>
          <a:xfrm>
            <a:off x="7434833" y="3672077"/>
            <a:ext cx="753745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39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Human  Resource  Security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6" name="Google Shape;646;p39"/>
          <p:cNvSpPr txBox="1"/>
          <p:nvPr/>
        </p:nvSpPr>
        <p:spPr>
          <a:xfrm>
            <a:off x="7398257" y="5076825"/>
            <a:ext cx="673735" cy="361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Physical  Security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7" name="Google Shape;647;p39"/>
          <p:cNvSpPr txBox="1"/>
          <p:nvPr/>
        </p:nvSpPr>
        <p:spPr>
          <a:xfrm>
            <a:off x="5344159" y="5919012"/>
            <a:ext cx="1198245" cy="506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94615" lvl="0" marL="10667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Communication  &amp; Operations  Management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8" name="Google Shape;648;p39"/>
          <p:cNvSpPr txBox="1"/>
          <p:nvPr/>
        </p:nvSpPr>
        <p:spPr>
          <a:xfrm>
            <a:off x="3259963" y="6075375"/>
            <a:ext cx="117856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Access Control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9" name="Google Shape;649;p39"/>
          <p:cNvSpPr txBox="1"/>
          <p:nvPr/>
        </p:nvSpPr>
        <p:spPr>
          <a:xfrm>
            <a:off x="1868551" y="4909184"/>
            <a:ext cx="1064895" cy="6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63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System  Development  &amp;         Maintenance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50" name="Google Shape;650;p39"/>
          <p:cNvGrpSpPr/>
          <p:nvPr/>
        </p:nvGrpSpPr>
        <p:grpSpPr>
          <a:xfrm>
            <a:off x="1219200" y="3429000"/>
            <a:ext cx="1905000" cy="1016000"/>
            <a:chOff x="1219200" y="3429000"/>
            <a:chExt cx="1905000" cy="1016000"/>
          </a:xfrm>
        </p:grpSpPr>
        <p:sp>
          <p:nvSpPr>
            <p:cNvPr id="651" name="Google Shape;651;p39"/>
            <p:cNvSpPr/>
            <p:nvPr/>
          </p:nvSpPr>
          <p:spPr>
            <a:xfrm>
              <a:off x="1219200" y="34290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952500" y="0"/>
                  </a:moveTo>
                  <a:lnTo>
                    <a:pt x="889874" y="1080"/>
                  </a:lnTo>
                  <a:lnTo>
                    <a:pt x="828330" y="4277"/>
                  </a:lnTo>
                  <a:lnTo>
                    <a:pt x="767993" y="9524"/>
                  </a:lnTo>
                  <a:lnTo>
                    <a:pt x="708989" y="16754"/>
                  </a:lnTo>
                  <a:lnTo>
                    <a:pt x="651442" y="25899"/>
                  </a:lnTo>
                  <a:lnTo>
                    <a:pt x="595479" y="36894"/>
                  </a:lnTo>
                  <a:lnTo>
                    <a:pt x="541225" y="49670"/>
                  </a:lnTo>
                  <a:lnTo>
                    <a:pt x="488806" y="64161"/>
                  </a:lnTo>
                  <a:lnTo>
                    <a:pt x="438347" y="80299"/>
                  </a:lnTo>
                  <a:lnTo>
                    <a:pt x="389973" y="98019"/>
                  </a:lnTo>
                  <a:lnTo>
                    <a:pt x="343810" y="117253"/>
                  </a:lnTo>
                  <a:lnTo>
                    <a:pt x="299984" y="137934"/>
                  </a:lnTo>
                  <a:lnTo>
                    <a:pt x="258620" y="159995"/>
                  </a:lnTo>
                  <a:lnTo>
                    <a:pt x="219844" y="183369"/>
                  </a:lnTo>
                  <a:lnTo>
                    <a:pt x="183782" y="207989"/>
                  </a:lnTo>
                  <a:lnTo>
                    <a:pt x="150558" y="233788"/>
                  </a:lnTo>
                  <a:lnTo>
                    <a:pt x="120298" y="260700"/>
                  </a:lnTo>
                  <a:lnTo>
                    <a:pt x="93128" y="288657"/>
                  </a:lnTo>
                  <a:lnTo>
                    <a:pt x="48560" y="347439"/>
                  </a:lnTo>
                  <a:lnTo>
                    <a:pt x="17858" y="409599"/>
                  </a:lnTo>
                  <a:lnTo>
                    <a:pt x="2026" y="474600"/>
                  </a:lnTo>
                  <a:lnTo>
                    <a:pt x="0" y="508000"/>
                  </a:lnTo>
                  <a:lnTo>
                    <a:pt x="2026" y="541399"/>
                  </a:lnTo>
                  <a:lnTo>
                    <a:pt x="17858" y="606400"/>
                  </a:lnTo>
                  <a:lnTo>
                    <a:pt x="48560" y="668560"/>
                  </a:lnTo>
                  <a:lnTo>
                    <a:pt x="93128" y="727342"/>
                  </a:lnTo>
                  <a:lnTo>
                    <a:pt x="120298" y="755299"/>
                  </a:lnTo>
                  <a:lnTo>
                    <a:pt x="150558" y="782211"/>
                  </a:lnTo>
                  <a:lnTo>
                    <a:pt x="183782" y="808010"/>
                  </a:lnTo>
                  <a:lnTo>
                    <a:pt x="219844" y="832630"/>
                  </a:lnTo>
                  <a:lnTo>
                    <a:pt x="258620" y="856004"/>
                  </a:lnTo>
                  <a:lnTo>
                    <a:pt x="299984" y="878065"/>
                  </a:lnTo>
                  <a:lnTo>
                    <a:pt x="343810" y="898746"/>
                  </a:lnTo>
                  <a:lnTo>
                    <a:pt x="389973" y="917980"/>
                  </a:lnTo>
                  <a:lnTo>
                    <a:pt x="438347" y="935700"/>
                  </a:lnTo>
                  <a:lnTo>
                    <a:pt x="488806" y="951838"/>
                  </a:lnTo>
                  <a:lnTo>
                    <a:pt x="541225" y="966329"/>
                  </a:lnTo>
                  <a:lnTo>
                    <a:pt x="595479" y="979105"/>
                  </a:lnTo>
                  <a:lnTo>
                    <a:pt x="651442" y="990100"/>
                  </a:lnTo>
                  <a:lnTo>
                    <a:pt x="708989" y="999245"/>
                  </a:lnTo>
                  <a:lnTo>
                    <a:pt x="767993" y="1006475"/>
                  </a:lnTo>
                  <a:lnTo>
                    <a:pt x="828330" y="1011722"/>
                  </a:lnTo>
                  <a:lnTo>
                    <a:pt x="889874" y="1014919"/>
                  </a:lnTo>
                  <a:lnTo>
                    <a:pt x="952500" y="1016000"/>
                  </a:lnTo>
                  <a:lnTo>
                    <a:pt x="1015125" y="1014919"/>
                  </a:lnTo>
                  <a:lnTo>
                    <a:pt x="1076669" y="1011722"/>
                  </a:lnTo>
                  <a:lnTo>
                    <a:pt x="1137006" y="1006475"/>
                  </a:lnTo>
                  <a:lnTo>
                    <a:pt x="1196010" y="999245"/>
                  </a:lnTo>
                  <a:lnTo>
                    <a:pt x="1253557" y="990100"/>
                  </a:lnTo>
                  <a:lnTo>
                    <a:pt x="1309520" y="979105"/>
                  </a:lnTo>
                  <a:lnTo>
                    <a:pt x="1363774" y="966329"/>
                  </a:lnTo>
                  <a:lnTo>
                    <a:pt x="1416193" y="951838"/>
                  </a:lnTo>
                  <a:lnTo>
                    <a:pt x="1466652" y="935700"/>
                  </a:lnTo>
                  <a:lnTo>
                    <a:pt x="1515026" y="917980"/>
                  </a:lnTo>
                  <a:lnTo>
                    <a:pt x="1561189" y="898746"/>
                  </a:lnTo>
                  <a:lnTo>
                    <a:pt x="1605015" y="878065"/>
                  </a:lnTo>
                  <a:lnTo>
                    <a:pt x="1646379" y="856004"/>
                  </a:lnTo>
                  <a:lnTo>
                    <a:pt x="1685155" y="832630"/>
                  </a:lnTo>
                  <a:lnTo>
                    <a:pt x="1721217" y="808010"/>
                  </a:lnTo>
                  <a:lnTo>
                    <a:pt x="1754441" y="782211"/>
                  </a:lnTo>
                  <a:lnTo>
                    <a:pt x="1784701" y="755299"/>
                  </a:lnTo>
                  <a:lnTo>
                    <a:pt x="1811871" y="727342"/>
                  </a:lnTo>
                  <a:lnTo>
                    <a:pt x="1856439" y="668560"/>
                  </a:lnTo>
                  <a:lnTo>
                    <a:pt x="1887141" y="606400"/>
                  </a:lnTo>
                  <a:lnTo>
                    <a:pt x="1902973" y="541399"/>
                  </a:lnTo>
                  <a:lnTo>
                    <a:pt x="1905000" y="508000"/>
                  </a:lnTo>
                  <a:lnTo>
                    <a:pt x="1902973" y="474600"/>
                  </a:lnTo>
                  <a:lnTo>
                    <a:pt x="1887141" y="409599"/>
                  </a:lnTo>
                  <a:lnTo>
                    <a:pt x="1856439" y="347439"/>
                  </a:lnTo>
                  <a:lnTo>
                    <a:pt x="1811871" y="288657"/>
                  </a:lnTo>
                  <a:lnTo>
                    <a:pt x="1784701" y="260700"/>
                  </a:lnTo>
                  <a:lnTo>
                    <a:pt x="1754441" y="233788"/>
                  </a:lnTo>
                  <a:lnTo>
                    <a:pt x="1721217" y="207989"/>
                  </a:lnTo>
                  <a:lnTo>
                    <a:pt x="1685155" y="183369"/>
                  </a:lnTo>
                  <a:lnTo>
                    <a:pt x="1646379" y="159995"/>
                  </a:lnTo>
                  <a:lnTo>
                    <a:pt x="1605015" y="137934"/>
                  </a:lnTo>
                  <a:lnTo>
                    <a:pt x="1561189" y="117253"/>
                  </a:lnTo>
                  <a:lnTo>
                    <a:pt x="1515026" y="98019"/>
                  </a:lnTo>
                  <a:lnTo>
                    <a:pt x="1466652" y="80299"/>
                  </a:lnTo>
                  <a:lnTo>
                    <a:pt x="1416193" y="64161"/>
                  </a:lnTo>
                  <a:lnTo>
                    <a:pt x="1363774" y="49670"/>
                  </a:lnTo>
                  <a:lnTo>
                    <a:pt x="1309520" y="36894"/>
                  </a:lnTo>
                  <a:lnTo>
                    <a:pt x="1253557" y="25899"/>
                  </a:lnTo>
                  <a:lnTo>
                    <a:pt x="1196010" y="16754"/>
                  </a:lnTo>
                  <a:lnTo>
                    <a:pt x="1137006" y="9524"/>
                  </a:lnTo>
                  <a:lnTo>
                    <a:pt x="1076669" y="4277"/>
                  </a:lnTo>
                  <a:lnTo>
                    <a:pt x="1015125" y="108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219200" y="3429000"/>
              <a:ext cx="1905000" cy="1016000"/>
            </a:xfrm>
            <a:custGeom>
              <a:rect b="b" l="l" r="r" t="t"/>
              <a:pathLst>
                <a:path extrusionOk="0" h="1016000" w="1905000">
                  <a:moveTo>
                    <a:pt x="0" y="508000"/>
                  </a:moveTo>
                  <a:lnTo>
                    <a:pt x="8020" y="441778"/>
                  </a:lnTo>
                  <a:lnTo>
                    <a:pt x="31413" y="378130"/>
                  </a:lnTo>
                  <a:lnTo>
                    <a:pt x="69174" y="317592"/>
                  </a:lnTo>
                  <a:lnTo>
                    <a:pt x="120298" y="260700"/>
                  </a:lnTo>
                  <a:lnTo>
                    <a:pt x="150558" y="233788"/>
                  </a:lnTo>
                  <a:lnTo>
                    <a:pt x="183782" y="207989"/>
                  </a:lnTo>
                  <a:lnTo>
                    <a:pt x="219844" y="183369"/>
                  </a:lnTo>
                  <a:lnTo>
                    <a:pt x="258620" y="159995"/>
                  </a:lnTo>
                  <a:lnTo>
                    <a:pt x="299984" y="137934"/>
                  </a:lnTo>
                  <a:lnTo>
                    <a:pt x="343810" y="117253"/>
                  </a:lnTo>
                  <a:lnTo>
                    <a:pt x="389973" y="98019"/>
                  </a:lnTo>
                  <a:lnTo>
                    <a:pt x="438347" y="80299"/>
                  </a:lnTo>
                  <a:lnTo>
                    <a:pt x="488806" y="64161"/>
                  </a:lnTo>
                  <a:lnTo>
                    <a:pt x="541225" y="49670"/>
                  </a:lnTo>
                  <a:lnTo>
                    <a:pt x="595479" y="36894"/>
                  </a:lnTo>
                  <a:lnTo>
                    <a:pt x="651442" y="25899"/>
                  </a:lnTo>
                  <a:lnTo>
                    <a:pt x="708989" y="16754"/>
                  </a:lnTo>
                  <a:lnTo>
                    <a:pt x="767993" y="9524"/>
                  </a:lnTo>
                  <a:lnTo>
                    <a:pt x="828330" y="4277"/>
                  </a:lnTo>
                  <a:lnTo>
                    <a:pt x="889874" y="1080"/>
                  </a:lnTo>
                  <a:lnTo>
                    <a:pt x="952500" y="0"/>
                  </a:lnTo>
                  <a:lnTo>
                    <a:pt x="1015125" y="1080"/>
                  </a:lnTo>
                  <a:lnTo>
                    <a:pt x="1076669" y="4277"/>
                  </a:lnTo>
                  <a:lnTo>
                    <a:pt x="1137006" y="9524"/>
                  </a:lnTo>
                  <a:lnTo>
                    <a:pt x="1196010" y="16754"/>
                  </a:lnTo>
                  <a:lnTo>
                    <a:pt x="1253557" y="25899"/>
                  </a:lnTo>
                  <a:lnTo>
                    <a:pt x="1309520" y="36894"/>
                  </a:lnTo>
                  <a:lnTo>
                    <a:pt x="1363774" y="49670"/>
                  </a:lnTo>
                  <a:lnTo>
                    <a:pt x="1416193" y="64161"/>
                  </a:lnTo>
                  <a:lnTo>
                    <a:pt x="1466652" y="80299"/>
                  </a:lnTo>
                  <a:lnTo>
                    <a:pt x="1515026" y="98019"/>
                  </a:lnTo>
                  <a:lnTo>
                    <a:pt x="1561189" y="117253"/>
                  </a:lnTo>
                  <a:lnTo>
                    <a:pt x="1605015" y="137934"/>
                  </a:lnTo>
                  <a:lnTo>
                    <a:pt x="1646379" y="159995"/>
                  </a:lnTo>
                  <a:lnTo>
                    <a:pt x="1685155" y="183369"/>
                  </a:lnTo>
                  <a:lnTo>
                    <a:pt x="1721217" y="207989"/>
                  </a:lnTo>
                  <a:lnTo>
                    <a:pt x="1754441" y="233788"/>
                  </a:lnTo>
                  <a:lnTo>
                    <a:pt x="1784701" y="260700"/>
                  </a:lnTo>
                  <a:lnTo>
                    <a:pt x="1811871" y="288657"/>
                  </a:lnTo>
                  <a:lnTo>
                    <a:pt x="1856439" y="347439"/>
                  </a:lnTo>
                  <a:lnTo>
                    <a:pt x="1887141" y="409599"/>
                  </a:lnTo>
                  <a:lnTo>
                    <a:pt x="1902973" y="474600"/>
                  </a:lnTo>
                  <a:lnTo>
                    <a:pt x="1905000" y="508000"/>
                  </a:lnTo>
                  <a:lnTo>
                    <a:pt x="1902973" y="541399"/>
                  </a:lnTo>
                  <a:lnTo>
                    <a:pt x="1896979" y="574221"/>
                  </a:lnTo>
                  <a:lnTo>
                    <a:pt x="1873586" y="637869"/>
                  </a:lnTo>
                  <a:lnTo>
                    <a:pt x="1835825" y="698407"/>
                  </a:lnTo>
                  <a:lnTo>
                    <a:pt x="1784701" y="755299"/>
                  </a:lnTo>
                  <a:lnTo>
                    <a:pt x="1754441" y="782211"/>
                  </a:lnTo>
                  <a:lnTo>
                    <a:pt x="1721217" y="808010"/>
                  </a:lnTo>
                  <a:lnTo>
                    <a:pt x="1685155" y="832630"/>
                  </a:lnTo>
                  <a:lnTo>
                    <a:pt x="1646379" y="856004"/>
                  </a:lnTo>
                  <a:lnTo>
                    <a:pt x="1605015" y="878065"/>
                  </a:lnTo>
                  <a:lnTo>
                    <a:pt x="1561189" y="898746"/>
                  </a:lnTo>
                  <a:lnTo>
                    <a:pt x="1515026" y="917980"/>
                  </a:lnTo>
                  <a:lnTo>
                    <a:pt x="1466652" y="935700"/>
                  </a:lnTo>
                  <a:lnTo>
                    <a:pt x="1416193" y="951838"/>
                  </a:lnTo>
                  <a:lnTo>
                    <a:pt x="1363774" y="966329"/>
                  </a:lnTo>
                  <a:lnTo>
                    <a:pt x="1309520" y="979105"/>
                  </a:lnTo>
                  <a:lnTo>
                    <a:pt x="1253557" y="990100"/>
                  </a:lnTo>
                  <a:lnTo>
                    <a:pt x="1196010" y="999245"/>
                  </a:lnTo>
                  <a:lnTo>
                    <a:pt x="1137006" y="1006475"/>
                  </a:lnTo>
                  <a:lnTo>
                    <a:pt x="1076669" y="1011722"/>
                  </a:lnTo>
                  <a:lnTo>
                    <a:pt x="1015125" y="1014919"/>
                  </a:lnTo>
                  <a:lnTo>
                    <a:pt x="952500" y="1016000"/>
                  </a:lnTo>
                  <a:lnTo>
                    <a:pt x="889874" y="1014919"/>
                  </a:lnTo>
                  <a:lnTo>
                    <a:pt x="828330" y="1011722"/>
                  </a:lnTo>
                  <a:lnTo>
                    <a:pt x="767993" y="1006475"/>
                  </a:lnTo>
                  <a:lnTo>
                    <a:pt x="708989" y="999245"/>
                  </a:lnTo>
                  <a:lnTo>
                    <a:pt x="651442" y="990100"/>
                  </a:lnTo>
                  <a:lnTo>
                    <a:pt x="595479" y="979105"/>
                  </a:lnTo>
                  <a:lnTo>
                    <a:pt x="541225" y="966329"/>
                  </a:lnTo>
                  <a:lnTo>
                    <a:pt x="488806" y="951838"/>
                  </a:lnTo>
                  <a:lnTo>
                    <a:pt x="438347" y="935700"/>
                  </a:lnTo>
                  <a:lnTo>
                    <a:pt x="389973" y="917980"/>
                  </a:lnTo>
                  <a:lnTo>
                    <a:pt x="343810" y="898746"/>
                  </a:lnTo>
                  <a:lnTo>
                    <a:pt x="299984" y="878065"/>
                  </a:lnTo>
                  <a:lnTo>
                    <a:pt x="258620" y="856004"/>
                  </a:lnTo>
                  <a:lnTo>
                    <a:pt x="219844" y="832630"/>
                  </a:lnTo>
                  <a:lnTo>
                    <a:pt x="183782" y="808010"/>
                  </a:lnTo>
                  <a:lnTo>
                    <a:pt x="150558" y="782211"/>
                  </a:lnTo>
                  <a:lnTo>
                    <a:pt x="120298" y="755299"/>
                  </a:lnTo>
                  <a:lnTo>
                    <a:pt x="93128" y="727342"/>
                  </a:lnTo>
                  <a:lnTo>
                    <a:pt x="48560" y="668560"/>
                  </a:lnTo>
                  <a:lnTo>
                    <a:pt x="17858" y="606400"/>
                  </a:lnTo>
                  <a:lnTo>
                    <a:pt x="2026" y="541399"/>
                  </a:lnTo>
                  <a:lnTo>
                    <a:pt x="0" y="50800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3" name="Google Shape;653;p39"/>
          <p:cNvSpPr txBox="1"/>
          <p:nvPr/>
        </p:nvSpPr>
        <p:spPr>
          <a:xfrm>
            <a:off x="1651761" y="3755897"/>
            <a:ext cx="1040130" cy="361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7653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Incident  Management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4" name="Google Shape;654;p39"/>
          <p:cNvSpPr txBox="1"/>
          <p:nvPr/>
        </p:nvSpPr>
        <p:spPr>
          <a:xfrm>
            <a:off x="2057526" y="2452497"/>
            <a:ext cx="838835" cy="52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63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Business  Continuity  Planning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5" name="Google Shape;655;p39"/>
          <p:cNvSpPr txBox="1"/>
          <p:nvPr/>
        </p:nvSpPr>
        <p:spPr>
          <a:xfrm>
            <a:off x="2467482" y="1400937"/>
            <a:ext cx="93218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Compliance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6" name="Google Shape;656;p39"/>
          <p:cNvSpPr txBox="1"/>
          <p:nvPr/>
        </p:nvSpPr>
        <p:spPr>
          <a:xfrm>
            <a:off x="4503165" y="4263009"/>
            <a:ext cx="900430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Availability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7" name="Google Shape;657;p39"/>
          <p:cNvSpPr txBox="1"/>
          <p:nvPr/>
        </p:nvSpPr>
        <p:spPr>
          <a:xfrm>
            <a:off x="144271" y="31496"/>
            <a:ext cx="220979" cy="228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5240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O  N  T  R  O  L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8" name="Google Shape;658;p39"/>
          <p:cNvSpPr txBox="1"/>
          <p:nvPr/>
        </p:nvSpPr>
        <p:spPr>
          <a:xfrm>
            <a:off x="471931" y="3546220"/>
            <a:ext cx="211454" cy="228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159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L  A  U  S  E  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9" name="Google Shape;659;p39"/>
          <p:cNvSpPr txBox="1"/>
          <p:nvPr/>
        </p:nvSpPr>
        <p:spPr>
          <a:xfrm>
            <a:off x="8878061" y="6638035"/>
            <a:ext cx="18732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32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0" name="Google Shape;660;p39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119887" y="30582"/>
            <a:ext cx="194945" cy="2804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8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  R  M  A  T  I  O  N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385063" y="3786296"/>
            <a:ext cx="170815" cy="204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8890" lvl="0" marL="12700" marR="5080" rtl="0" algn="just">
              <a:lnSpc>
                <a:spcPct val="11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  E  C  U  R  I  T  Y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1914777" y="648622"/>
            <a:ext cx="5465826" cy="50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What Is Security ??</a:t>
            </a:r>
            <a:endParaRPr sz="3200"/>
          </a:p>
        </p:txBody>
      </p:sp>
      <p:sp>
        <p:nvSpPr>
          <p:cNvPr id="76" name="Google Shape;76;p4"/>
          <p:cNvSpPr txBox="1"/>
          <p:nvPr/>
        </p:nvSpPr>
        <p:spPr>
          <a:xfrm>
            <a:off x="1374394" y="1200149"/>
            <a:ext cx="7077075" cy="1084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413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556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The quality or state of being secure to be free from danger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1374394" y="1911476"/>
            <a:ext cx="5451475" cy="517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413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556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1374394" y="2892583"/>
            <a:ext cx="7998206" cy="1910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413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556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556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Security is achieved using several strategies simultaneously or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used in combination with one another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556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374394" y="2170200"/>
            <a:ext cx="7268209" cy="1651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413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Security is recognized as essential to protect vital processes  and the systems that provide those processes</a:t>
            </a:r>
            <a:endParaRPr b="1" sz="18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355600" marR="508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55600" marR="508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414093" y="4791344"/>
            <a:ext cx="6929120" cy="825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413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Security is not something you buy, it is something you do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838200" y="5359400"/>
            <a:ext cx="8305800" cy="1498600"/>
          </a:xfrm>
          <a:custGeom>
            <a:rect b="b" l="l" r="r" t="t"/>
            <a:pathLst>
              <a:path extrusionOk="0" h="1498600" w="8305800">
                <a:moveTo>
                  <a:pt x="8305800" y="0"/>
                </a:moveTo>
                <a:lnTo>
                  <a:pt x="0" y="0"/>
                </a:lnTo>
                <a:lnTo>
                  <a:pt x="0" y="1498600"/>
                </a:lnTo>
                <a:lnTo>
                  <a:pt x="8305800" y="1498600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"/>
          <p:cNvSpPr txBox="1"/>
          <p:nvPr/>
        </p:nvSpPr>
        <p:spPr>
          <a:xfrm>
            <a:off x="1409446" y="512826"/>
            <a:ext cx="7045959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5115" lvl="0" marL="29718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Infrastructure Security Policy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To provide  management direction and support for Infrastructure  security.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6" name="Google Shape;666;p40"/>
          <p:cNvSpPr txBox="1"/>
          <p:nvPr/>
        </p:nvSpPr>
        <p:spPr>
          <a:xfrm>
            <a:off x="1409446" y="1500377"/>
            <a:ext cx="704723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85115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Organisation	Of	Infrastructure	Security	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endParaRPr/>
          </a:p>
        </p:txBody>
      </p:sp>
      <p:sp>
        <p:nvSpPr>
          <p:cNvPr id="667" name="Google Shape;667;p40"/>
          <p:cNvSpPr txBox="1"/>
          <p:nvPr/>
        </p:nvSpPr>
        <p:spPr>
          <a:xfrm>
            <a:off x="1409446" y="1745081"/>
            <a:ext cx="7047865" cy="16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0" lvl="0" marL="297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framework for implementation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115" lvl="0" marL="297180" marR="5715" rtl="0" algn="l">
              <a:lnSpc>
                <a:spcPct val="114999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Asset	Management	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	To	ensure	the	security	of  valuable organisational IT and its related assets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115" lvl="0" marL="29718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Human Resources Security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To reduce the risks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8" name="Google Shape;668;p40"/>
          <p:cNvSpPr txBox="1"/>
          <p:nvPr/>
        </p:nvSpPr>
        <p:spPr>
          <a:xfrm>
            <a:off x="1409446" y="3269335"/>
            <a:ext cx="7047865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0" lvl="0" marL="2971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human error, theft, fraud or misuse of facilities.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115" lvl="0" marL="297180" marR="5080" rtl="0" algn="just">
              <a:lnSpc>
                <a:spcPct val="114999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Physical &amp; Environmental Security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-To prevent  unauthorised access, theft, compromise , damage,  Infrastructure and Infrastructure processing facilities.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9" name="Google Shape;669;p40"/>
          <p:cNvSpPr txBox="1"/>
          <p:nvPr/>
        </p:nvSpPr>
        <p:spPr>
          <a:xfrm>
            <a:off x="144271" y="31496"/>
            <a:ext cx="220979" cy="228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5240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O  N  T  R  O  L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0" name="Google Shape;670;p40"/>
          <p:cNvSpPr txBox="1"/>
          <p:nvPr/>
        </p:nvSpPr>
        <p:spPr>
          <a:xfrm>
            <a:off x="471931" y="3546220"/>
            <a:ext cx="211454" cy="228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159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L  A  U  S  E  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1" name="Google Shape;671;p40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0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"/>
          <p:cNvSpPr txBox="1"/>
          <p:nvPr/>
        </p:nvSpPr>
        <p:spPr>
          <a:xfrm>
            <a:off x="1298194" y="175107"/>
            <a:ext cx="7385684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Communications &amp; Operations Management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To  ensure the correct and secure operation of Infrastructure  processing facilities.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8" name="Google Shape;678;p41"/>
          <p:cNvSpPr txBox="1"/>
          <p:nvPr/>
        </p:nvSpPr>
        <p:spPr>
          <a:xfrm>
            <a:off x="1298194" y="1287732"/>
            <a:ext cx="7388859" cy="1792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42900" lvl="0" marL="3556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 Control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To control access to Infrastructure  and Infrastructure processing facilities on „need to  know‟ and „need to do‟ basis.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Infrastructure Systems Acquisition, Development &amp; Maintenance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9" name="Google Shape;679;p41"/>
          <p:cNvSpPr txBox="1"/>
          <p:nvPr/>
        </p:nvSpPr>
        <p:spPr>
          <a:xfrm>
            <a:off x="1298194" y="3139127"/>
            <a:ext cx="7387590" cy="1846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0" lvl="0" marL="355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ensure security built into Infrastructure systems</a:t>
            </a:r>
            <a:endParaRPr/>
          </a:p>
          <a:p>
            <a:pPr indent="-342900" lvl="0" marL="355600" marR="5080" rtl="0" algn="just">
              <a:lnSpc>
                <a:spcPct val="114999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Infrastructure Security Incident Management -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 ensure Infrastructure security events and weaknesses  associated with Infrastructure systems are  communicated.</a:t>
            </a:r>
            <a:endParaRPr/>
          </a:p>
        </p:txBody>
      </p:sp>
      <p:sp>
        <p:nvSpPr>
          <p:cNvPr id="680" name="Google Shape;680;p41"/>
          <p:cNvSpPr txBox="1"/>
          <p:nvPr/>
        </p:nvSpPr>
        <p:spPr>
          <a:xfrm>
            <a:off x="144271" y="31496"/>
            <a:ext cx="220979" cy="228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5240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O  N  T  R  O  L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1" name="Google Shape;681;p41"/>
          <p:cNvSpPr txBox="1"/>
          <p:nvPr/>
        </p:nvSpPr>
        <p:spPr>
          <a:xfrm>
            <a:off x="471931" y="3546220"/>
            <a:ext cx="211454" cy="228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159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L  A  U  S  E  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2" name="Google Shape;682;p41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1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/>
          <p:nvPr/>
        </p:nvSpPr>
        <p:spPr>
          <a:xfrm>
            <a:off x="1298194" y="1496035"/>
            <a:ext cx="7310755" cy="2281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065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Business Continuity Management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	To reduce  disruption caused by disasters and security failures to an  acceptable level.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0650" lvl="0" marL="12700" marR="158115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•"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Compliance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To avoid breaches of any criminal and  civil law, statutory, regulatory or contractual obligations  and of any security requirements.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9" name="Google Shape;689;p42"/>
          <p:cNvSpPr txBox="1"/>
          <p:nvPr/>
        </p:nvSpPr>
        <p:spPr>
          <a:xfrm>
            <a:off x="144271" y="31496"/>
            <a:ext cx="220979" cy="228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5240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O  N  T  R  O  L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0" name="Google Shape;690;p42"/>
          <p:cNvSpPr txBox="1"/>
          <p:nvPr/>
        </p:nvSpPr>
        <p:spPr>
          <a:xfrm>
            <a:off x="471931" y="3546220"/>
            <a:ext cx="211454" cy="228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0159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L  A  U  S  E  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42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43"/>
          <p:cNvGrpSpPr/>
          <p:nvPr/>
        </p:nvGrpSpPr>
        <p:grpSpPr>
          <a:xfrm>
            <a:off x="4435855" y="1905050"/>
            <a:ext cx="921003" cy="743661"/>
            <a:chOff x="4435855" y="1905050"/>
            <a:chExt cx="921003" cy="743661"/>
          </a:xfrm>
        </p:grpSpPr>
        <p:sp>
          <p:nvSpPr>
            <p:cNvPr id="698" name="Google Shape;698;p43"/>
            <p:cNvSpPr/>
            <p:nvPr/>
          </p:nvSpPr>
          <p:spPr>
            <a:xfrm>
              <a:off x="4453127" y="1921763"/>
              <a:ext cx="903731" cy="7269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460747" y="1987295"/>
              <a:ext cx="888491" cy="5516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4435855" y="1905050"/>
              <a:ext cx="887742" cy="71076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1" name="Google Shape;701;p43"/>
          <p:cNvSpPr txBox="1"/>
          <p:nvPr/>
        </p:nvSpPr>
        <p:spPr>
          <a:xfrm>
            <a:off x="4435855" y="1905050"/>
            <a:ext cx="888365" cy="7112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PLAN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82550" marR="114300" rtl="0" algn="ctr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Establish  ISMS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02" name="Google Shape;702;p43"/>
          <p:cNvGrpSpPr/>
          <p:nvPr/>
        </p:nvGrpSpPr>
        <p:grpSpPr>
          <a:xfrm>
            <a:off x="4366259" y="3892550"/>
            <a:ext cx="1147572" cy="789177"/>
            <a:chOff x="4366259" y="3892550"/>
            <a:chExt cx="1147572" cy="789177"/>
          </a:xfrm>
        </p:grpSpPr>
        <p:sp>
          <p:nvSpPr>
            <p:cNvPr id="703" name="Google Shape;703;p43"/>
            <p:cNvSpPr/>
            <p:nvPr/>
          </p:nvSpPr>
          <p:spPr>
            <a:xfrm>
              <a:off x="4436363" y="3910583"/>
              <a:ext cx="1007363" cy="77114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4366259" y="4015739"/>
              <a:ext cx="1147572" cy="51358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4419345" y="3892550"/>
              <a:ext cx="991133" cy="75565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6" name="Google Shape;706;p43"/>
          <p:cNvSpPr txBox="1"/>
          <p:nvPr/>
        </p:nvSpPr>
        <p:spPr>
          <a:xfrm>
            <a:off x="4419346" y="3892550"/>
            <a:ext cx="991235" cy="7556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4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CHECK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73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Monitor &amp;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Review ISMS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07" name="Google Shape;707;p43"/>
          <p:cNvGrpSpPr/>
          <p:nvPr/>
        </p:nvGrpSpPr>
        <p:grpSpPr>
          <a:xfrm>
            <a:off x="5624067" y="2774975"/>
            <a:ext cx="976376" cy="977111"/>
            <a:chOff x="5624067" y="2774975"/>
            <a:chExt cx="976376" cy="977111"/>
          </a:xfrm>
        </p:grpSpPr>
        <p:sp>
          <p:nvSpPr>
            <p:cNvPr id="708" name="Google Shape;708;p43"/>
            <p:cNvSpPr/>
            <p:nvPr/>
          </p:nvSpPr>
          <p:spPr>
            <a:xfrm>
              <a:off x="5641847" y="2791967"/>
              <a:ext cx="944879" cy="96011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628131" y="2927603"/>
              <a:ext cx="972312" cy="627888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624067" y="2774975"/>
              <a:ext cx="929106" cy="943838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43"/>
          <p:cNvSpPr txBox="1"/>
          <p:nvPr/>
        </p:nvSpPr>
        <p:spPr>
          <a:xfrm>
            <a:off x="5624067" y="2774975"/>
            <a:ext cx="929640" cy="94424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88575">
            <a:spAutoFit/>
          </a:bodyPr>
          <a:lstStyle/>
          <a:p>
            <a:pPr indent="0" lvl="0" marL="127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1594" marR="51435" rtl="0" algn="ctr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Maintain &amp;  Improve</a:t>
            </a:r>
            <a:endParaRPr sz="10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12" name="Google Shape;712;p43"/>
          <p:cNvGrpSpPr/>
          <p:nvPr/>
        </p:nvGrpSpPr>
        <p:grpSpPr>
          <a:xfrm>
            <a:off x="1282700" y="469900"/>
            <a:ext cx="7493000" cy="5715000"/>
            <a:chOff x="1282700" y="469900"/>
            <a:chExt cx="7493000" cy="5715000"/>
          </a:xfrm>
        </p:grpSpPr>
        <p:sp>
          <p:nvSpPr>
            <p:cNvPr id="713" name="Google Shape;713;p43"/>
            <p:cNvSpPr/>
            <p:nvPr/>
          </p:nvSpPr>
          <p:spPr>
            <a:xfrm>
              <a:off x="3387851" y="2791967"/>
              <a:ext cx="979931" cy="981455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3331464" y="2927604"/>
              <a:ext cx="1094232" cy="669036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3370326" y="2774988"/>
              <a:ext cx="964946" cy="965542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1282700" y="469900"/>
              <a:ext cx="7493000" cy="57150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7" name="Google Shape;717;p43"/>
          <p:cNvSpPr txBox="1"/>
          <p:nvPr/>
        </p:nvSpPr>
        <p:spPr>
          <a:xfrm>
            <a:off x="3372358" y="2931668"/>
            <a:ext cx="963294" cy="651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 &amp;  Operate the  ISMS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18" name="Google Shape;718;p43"/>
          <p:cNvGrpSpPr/>
          <p:nvPr/>
        </p:nvGrpSpPr>
        <p:grpSpPr>
          <a:xfrm>
            <a:off x="3711575" y="2010791"/>
            <a:ext cx="2494280" cy="2474849"/>
            <a:chOff x="3711575" y="2010791"/>
            <a:chExt cx="2494280" cy="2474849"/>
          </a:xfrm>
        </p:grpSpPr>
        <p:sp>
          <p:nvSpPr>
            <p:cNvPr id="719" name="Google Shape;719;p43"/>
            <p:cNvSpPr/>
            <p:nvPr/>
          </p:nvSpPr>
          <p:spPr>
            <a:xfrm>
              <a:off x="5334000" y="2010791"/>
              <a:ext cx="762000" cy="747395"/>
            </a:xfrm>
            <a:custGeom>
              <a:rect b="b" l="l" r="r" t="t"/>
              <a:pathLst>
                <a:path extrusionOk="0" h="747394" w="762000">
                  <a:moveTo>
                    <a:pt x="735662" y="280288"/>
                  </a:moveTo>
                  <a:lnTo>
                    <a:pt x="450723" y="280288"/>
                  </a:lnTo>
                  <a:lnTo>
                    <a:pt x="499155" y="290056"/>
                  </a:lnTo>
                  <a:lnTo>
                    <a:pt x="538718" y="316706"/>
                  </a:lnTo>
                  <a:lnTo>
                    <a:pt x="565398" y="356262"/>
                  </a:lnTo>
                  <a:lnTo>
                    <a:pt x="575183" y="404749"/>
                  </a:lnTo>
                  <a:lnTo>
                    <a:pt x="575183" y="747268"/>
                  </a:lnTo>
                  <a:lnTo>
                    <a:pt x="762000" y="747268"/>
                  </a:lnTo>
                  <a:lnTo>
                    <a:pt x="762000" y="404749"/>
                  </a:lnTo>
                  <a:lnTo>
                    <a:pt x="758625" y="358740"/>
                  </a:lnTo>
                  <a:lnTo>
                    <a:pt x="748824" y="314831"/>
                  </a:lnTo>
                  <a:lnTo>
                    <a:pt x="735662" y="280288"/>
                  </a:lnTo>
                  <a:close/>
                </a:path>
                <a:path extrusionOk="0" h="747394" w="762000">
                  <a:moveTo>
                    <a:pt x="186816" y="0"/>
                  </a:moveTo>
                  <a:lnTo>
                    <a:pt x="0" y="186817"/>
                  </a:lnTo>
                  <a:lnTo>
                    <a:pt x="186816" y="373634"/>
                  </a:lnTo>
                  <a:lnTo>
                    <a:pt x="186816" y="280288"/>
                  </a:lnTo>
                  <a:lnTo>
                    <a:pt x="735662" y="280288"/>
                  </a:lnTo>
                  <a:lnTo>
                    <a:pt x="711862" y="235235"/>
                  </a:lnTo>
                  <a:lnTo>
                    <a:pt x="685664" y="200510"/>
                  </a:lnTo>
                  <a:lnTo>
                    <a:pt x="654961" y="169807"/>
                  </a:lnTo>
                  <a:lnTo>
                    <a:pt x="620236" y="143609"/>
                  </a:lnTo>
                  <a:lnTo>
                    <a:pt x="581968" y="122395"/>
                  </a:lnTo>
                  <a:lnTo>
                    <a:pt x="540640" y="106647"/>
                  </a:lnTo>
                  <a:lnTo>
                    <a:pt x="496731" y="96846"/>
                  </a:lnTo>
                  <a:lnTo>
                    <a:pt x="450723" y="93472"/>
                  </a:lnTo>
                  <a:lnTo>
                    <a:pt x="186816" y="93472"/>
                  </a:lnTo>
                  <a:lnTo>
                    <a:pt x="18681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334000" y="2010791"/>
              <a:ext cx="762000" cy="747395"/>
            </a:xfrm>
            <a:custGeom>
              <a:rect b="b" l="l" r="r" t="t"/>
              <a:pathLst>
                <a:path extrusionOk="0" h="747394" w="762000">
                  <a:moveTo>
                    <a:pt x="762000" y="747268"/>
                  </a:moveTo>
                  <a:lnTo>
                    <a:pt x="762000" y="404749"/>
                  </a:lnTo>
                  <a:lnTo>
                    <a:pt x="758625" y="358740"/>
                  </a:lnTo>
                  <a:lnTo>
                    <a:pt x="748824" y="314831"/>
                  </a:lnTo>
                  <a:lnTo>
                    <a:pt x="733076" y="273503"/>
                  </a:lnTo>
                  <a:lnTo>
                    <a:pt x="711862" y="235235"/>
                  </a:lnTo>
                  <a:lnTo>
                    <a:pt x="685664" y="200510"/>
                  </a:lnTo>
                  <a:lnTo>
                    <a:pt x="654961" y="169807"/>
                  </a:lnTo>
                  <a:lnTo>
                    <a:pt x="620236" y="143609"/>
                  </a:lnTo>
                  <a:lnTo>
                    <a:pt x="581968" y="122395"/>
                  </a:lnTo>
                  <a:lnTo>
                    <a:pt x="540640" y="106647"/>
                  </a:lnTo>
                  <a:lnTo>
                    <a:pt x="496731" y="96846"/>
                  </a:lnTo>
                  <a:lnTo>
                    <a:pt x="450723" y="93472"/>
                  </a:lnTo>
                  <a:lnTo>
                    <a:pt x="186816" y="93472"/>
                  </a:lnTo>
                  <a:lnTo>
                    <a:pt x="186816" y="0"/>
                  </a:lnTo>
                  <a:lnTo>
                    <a:pt x="0" y="186817"/>
                  </a:lnTo>
                  <a:lnTo>
                    <a:pt x="186816" y="373634"/>
                  </a:lnTo>
                  <a:lnTo>
                    <a:pt x="186816" y="280288"/>
                  </a:lnTo>
                  <a:lnTo>
                    <a:pt x="450723" y="280288"/>
                  </a:lnTo>
                  <a:lnTo>
                    <a:pt x="499155" y="290056"/>
                  </a:lnTo>
                  <a:lnTo>
                    <a:pt x="538718" y="316706"/>
                  </a:lnTo>
                  <a:lnTo>
                    <a:pt x="565398" y="356262"/>
                  </a:lnTo>
                  <a:lnTo>
                    <a:pt x="575183" y="404749"/>
                  </a:lnTo>
                  <a:lnTo>
                    <a:pt x="575183" y="747268"/>
                  </a:lnTo>
                  <a:lnTo>
                    <a:pt x="762000" y="747268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3711575" y="3803650"/>
              <a:ext cx="708025" cy="681990"/>
            </a:xfrm>
            <a:custGeom>
              <a:rect b="b" l="l" r="r" t="t"/>
              <a:pathLst>
                <a:path extrusionOk="0" h="681989" w="708025">
                  <a:moveTo>
                    <a:pt x="170434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3716" y="358484"/>
                  </a:lnTo>
                  <a:lnTo>
                    <a:pt x="14475" y="402181"/>
                  </a:lnTo>
                  <a:lnTo>
                    <a:pt x="31694" y="442926"/>
                  </a:lnTo>
                  <a:lnTo>
                    <a:pt x="54786" y="480135"/>
                  </a:lnTo>
                  <a:lnTo>
                    <a:pt x="83169" y="513222"/>
                  </a:lnTo>
                  <a:lnTo>
                    <a:pt x="116256" y="541605"/>
                  </a:lnTo>
                  <a:lnTo>
                    <a:pt x="153465" y="564697"/>
                  </a:lnTo>
                  <a:lnTo>
                    <a:pt x="194210" y="581916"/>
                  </a:lnTo>
                  <a:lnTo>
                    <a:pt x="237907" y="592675"/>
                  </a:lnTo>
                  <a:lnTo>
                    <a:pt x="283972" y="596392"/>
                  </a:lnTo>
                  <a:lnTo>
                    <a:pt x="537590" y="596392"/>
                  </a:lnTo>
                  <a:lnTo>
                    <a:pt x="537590" y="681608"/>
                  </a:lnTo>
                  <a:lnTo>
                    <a:pt x="708025" y="511175"/>
                  </a:lnTo>
                  <a:lnTo>
                    <a:pt x="622807" y="425957"/>
                  </a:lnTo>
                  <a:lnTo>
                    <a:pt x="283972" y="425957"/>
                  </a:lnTo>
                  <a:lnTo>
                    <a:pt x="239764" y="417040"/>
                  </a:lnTo>
                  <a:lnTo>
                    <a:pt x="203676" y="392715"/>
                  </a:lnTo>
                  <a:lnTo>
                    <a:pt x="179351" y="356627"/>
                  </a:lnTo>
                  <a:lnTo>
                    <a:pt x="170434" y="312419"/>
                  </a:lnTo>
                  <a:lnTo>
                    <a:pt x="170434" y="0"/>
                  </a:lnTo>
                  <a:close/>
                </a:path>
                <a:path extrusionOk="0" h="681989" w="708025">
                  <a:moveTo>
                    <a:pt x="537590" y="340741"/>
                  </a:moveTo>
                  <a:lnTo>
                    <a:pt x="537590" y="425957"/>
                  </a:lnTo>
                  <a:lnTo>
                    <a:pt x="622807" y="425957"/>
                  </a:lnTo>
                  <a:lnTo>
                    <a:pt x="537590" y="340741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3711575" y="3803650"/>
              <a:ext cx="708025" cy="681990"/>
            </a:xfrm>
            <a:custGeom>
              <a:rect b="b" l="l" r="r" t="t"/>
              <a:pathLst>
                <a:path extrusionOk="0" h="681989" w="708025">
                  <a:moveTo>
                    <a:pt x="0" y="0"/>
                  </a:moveTo>
                  <a:lnTo>
                    <a:pt x="0" y="312419"/>
                  </a:lnTo>
                  <a:lnTo>
                    <a:pt x="3716" y="358484"/>
                  </a:lnTo>
                  <a:lnTo>
                    <a:pt x="14475" y="402181"/>
                  </a:lnTo>
                  <a:lnTo>
                    <a:pt x="31694" y="442926"/>
                  </a:lnTo>
                  <a:lnTo>
                    <a:pt x="54786" y="480135"/>
                  </a:lnTo>
                  <a:lnTo>
                    <a:pt x="83169" y="513222"/>
                  </a:lnTo>
                  <a:lnTo>
                    <a:pt x="116256" y="541605"/>
                  </a:lnTo>
                  <a:lnTo>
                    <a:pt x="153465" y="564697"/>
                  </a:lnTo>
                  <a:lnTo>
                    <a:pt x="194210" y="581916"/>
                  </a:lnTo>
                  <a:lnTo>
                    <a:pt x="237907" y="592675"/>
                  </a:lnTo>
                  <a:lnTo>
                    <a:pt x="283972" y="596392"/>
                  </a:lnTo>
                  <a:lnTo>
                    <a:pt x="537590" y="596392"/>
                  </a:lnTo>
                  <a:lnTo>
                    <a:pt x="537590" y="681608"/>
                  </a:lnTo>
                  <a:lnTo>
                    <a:pt x="708025" y="511175"/>
                  </a:lnTo>
                  <a:lnTo>
                    <a:pt x="537590" y="340741"/>
                  </a:lnTo>
                  <a:lnTo>
                    <a:pt x="537590" y="425957"/>
                  </a:lnTo>
                  <a:lnTo>
                    <a:pt x="283972" y="425957"/>
                  </a:lnTo>
                  <a:lnTo>
                    <a:pt x="239764" y="417040"/>
                  </a:lnTo>
                  <a:lnTo>
                    <a:pt x="203676" y="392715"/>
                  </a:lnTo>
                  <a:lnTo>
                    <a:pt x="179351" y="356627"/>
                  </a:lnTo>
                  <a:lnTo>
                    <a:pt x="170434" y="312419"/>
                  </a:lnTo>
                  <a:lnTo>
                    <a:pt x="17043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454650" y="3790950"/>
              <a:ext cx="751205" cy="654050"/>
            </a:xfrm>
            <a:custGeom>
              <a:rect b="b" l="l" r="r" t="t"/>
              <a:pathLst>
                <a:path extrusionOk="0" h="654050" w="751204">
                  <a:moveTo>
                    <a:pt x="669163" y="163575"/>
                  </a:moveTo>
                  <a:lnTo>
                    <a:pt x="505587" y="163575"/>
                  </a:lnTo>
                  <a:lnTo>
                    <a:pt x="505587" y="381635"/>
                  </a:lnTo>
                  <a:lnTo>
                    <a:pt x="497026" y="424003"/>
                  </a:lnTo>
                  <a:lnTo>
                    <a:pt x="473678" y="458644"/>
                  </a:lnTo>
                  <a:lnTo>
                    <a:pt x="439042" y="482022"/>
                  </a:lnTo>
                  <a:lnTo>
                    <a:pt x="396621" y="490600"/>
                  </a:lnTo>
                  <a:lnTo>
                    <a:pt x="0" y="490600"/>
                  </a:lnTo>
                  <a:lnTo>
                    <a:pt x="0" y="654050"/>
                  </a:lnTo>
                  <a:lnTo>
                    <a:pt x="396621" y="654050"/>
                  </a:lnTo>
                  <a:lnTo>
                    <a:pt x="445603" y="649658"/>
                  </a:lnTo>
                  <a:lnTo>
                    <a:pt x="491709" y="636997"/>
                  </a:lnTo>
                  <a:lnTo>
                    <a:pt x="534166" y="616838"/>
                  </a:lnTo>
                  <a:lnTo>
                    <a:pt x="572205" y="589954"/>
                  </a:lnTo>
                  <a:lnTo>
                    <a:pt x="605056" y="557114"/>
                  </a:lnTo>
                  <a:lnTo>
                    <a:pt x="631947" y="519091"/>
                  </a:lnTo>
                  <a:lnTo>
                    <a:pt x="652109" y="476656"/>
                  </a:lnTo>
                  <a:lnTo>
                    <a:pt x="664771" y="430580"/>
                  </a:lnTo>
                  <a:lnTo>
                    <a:pt x="669163" y="381635"/>
                  </a:lnTo>
                  <a:lnTo>
                    <a:pt x="669163" y="163575"/>
                  </a:lnTo>
                  <a:close/>
                </a:path>
                <a:path extrusionOk="0" h="654050" w="751204">
                  <a:moveTo>
                    <a:pt x="587375" y="0"/>
                  </a:moveTo>
                  <a:lnTo>
                    <a:pt x="423925" y="163575"/>
                  </a:lnTo>
                  <a:lnTo>
                    <a:pt x="750951" y="163575"/>
                  </a:lnTo>
                  <a:lnTo>
                    <a:pt x="587375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54650" y="3790950"/>
              <a:ext cx="751205" cy="654050"/>
            </a:xfrm>
            <a:custGeom>
              <a:rect b="b" l="l" r="r" t="t"/>
              <a:pathLst>
                <a:path extrusionOk="0" h="654050" w="751204">
                  <a:moveTo>
                    <a:pt x="0" y="654050"/>
                  </a:moveTo>
                  <a:lnTo>
                    <a:pt x="396621" y="654050"/>
                  </a:lnTo>
                  <a:lnTo>
                    <a:pt x="445603" y="649658"/>
                  </a:lnTo>
                  <a:lnTo>
                    <a:pt x="491709" y="636997"/>
                  </a:lnTo>
                  <a:lnTo>
                    <a:pt x="534166" y="616838"/>
                  </a:lnTo>
                  <a:lnTo>
                    <a:pt x="572205" y="589954"/>
                  </a:lnTo>
                  <a:lnTo>
                    <a:pt x="605056" y="557114"/>
                  </a:lnTo>
                  <a:lnTo>
                    <a:pt x="631947" y="519091"/>
                  </a:lnTo>
                  <a:lnTo>
                    <a:pt x="652109" y="476656"/>
                  </a:lnTo>
                  <a:lnTo>
                    <a:pt x="664771" y="430580"/>
                  </a:lnTo>
                  <a:lnTo>
                    <a:pt x="669163" y="381635"/>
                  </a:lnTo>
                  <a:lnTo>
                    <a:pt x="669163" y="163575"/>
                  </a:lnTo>
                  <a:lnTo>
                    <a:pt x="750951" y="163575"/>
                  </a:lnTo>
                  <a:lnTo>
                    <a:pt x="587375" y="0"/>
                  </a:lnTo>
                  <a:lnTo>
                    <a:pt x="423925" y="163575"/>
                  </a:lnTo>
                  <a:lnTo>
                    <a:pt x="505587" y="163575"/>
                  </a:lnTo>
                  <a:lnTo>
                    <a:pt x="505587" y="381635"/>
                  </a:lnTo>
                  <a:lnTo>
                    <a:pt x="497026" y="424003"/>
                  </a:lnTo>
                  <a:lnTo>
                    <a:pt x="473678" y="458644"/>
                  </a:lnTo>
                  <a:lnTo>
                    <a:pt x="439042" y="482022"/>
                  </a:lnTo>
                  <a:lnTo>
                    <a:pt x="396621" y="490600"/>
                  </a:lnTo>
                  <a:lnTo>
                    <a:pt x="0" y="490600"/>
                  </a:lnTo>
                  <a:lnTo>
                    <a:pt x="0" y="654050"/>
                  </a:lnTo>
                  <a:close/>
                </a:path>
              </a:pathLst>
            </a:custGeom>
            <a:noFill/>
            <a:ln cap="flat" cmpd="sng" w="254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5" name="Google Shape;725;p43"/>
          <p:cNvSpPr txBox="1"/>
          <p:nvPr/>
        </p:nvSpPr>
        <p:spPr>
          <a:xfrm>
            <a:off x="4493767" y="857250"/>
            <a:ext cx="69024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IS POLICY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6" name="Google Shape;726;p43"/>
          <p:cNvSpPr txBox="1"/>
          <p:nvPr/>
        </p:nvSpPr>
        <p:spPr>
          <a:xfrm>
            <a:off x="2175510" y="1499996"/>
            <a:ext cx="10579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9304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SECURITY  ORGANISATION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7" name="Google Shape;727;p43"/>
          <p:cNvSpPr txBox="1"/>
          <p:nvPr/>
        </p:nvSpPr>
        <p:spPr>
          <a:xfrm>
            <a:off x="1678051" y="3090164"/>
            <a:ext cx="114046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ASSET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IDENTIFICATION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970" marR="825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&amp;            CLASSIFICATION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8" name="Google Shape;728;p43"/>
          <p:cNvSpPr txBox="1"/>
          <p:nvPr/>
        </p:nvSpPr>
        <p:spPr>
          <a:xfrm>
            <a:off x="2059304" y="4784852"/>
            <a:ext cx="121475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7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CONTROL  SELECTION &amp;  IMPLEMENTATION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9" name="Google Shape;729;p43"/>
          <p:cNvSpPr txBox="1"/>
          <p:nvPr/>
        </p:nvSpPr>
        <p:spPr>
          <a:xfrm>
            <a:off x="4324858" y="5564835"/>
            <a:ext cx="11036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7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OPERATIONALIZ  E THE PROCESES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0" name="Google Shape;730;p43"/>
          <p:cNvSpPr txBox="1"/>
          <p:nvPr/>
        </p:nvSpPr>
        <p:spPr>
          <a:xfrm>
            <a:off x="6655054" y="1499996"/>
            <a:ext cx="9398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5580" lvl="0" marL="2076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MANAGEMENT  REVIEW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1" name="Google Shape;731;p43"/>
          <p:cNvSpPr txBox="1"/>
          <p:nvPr/>
        </p:nvSpPr>
        <p:spPr>
          <a:xfrm>
            <a:off x="7394193" y="3158744"/>
            <a:ext cx="984885" cy="437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CORRECTIVE &amp;  PREVENTIVE  ACTIONS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2" name="Google Shape;732;p43"/>
          <p:cNvSpPr txBox="1"/>
          <p:nvPr/>
        </p:nvSpPr>
        <p:spPr>
          <a:xfrm>
            <a:off x="6737350" y="4853432"/>
            <a:ext cx="7772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6129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CHECK  PROCESSES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3" name="Google Shape;733;p43"/>
          <p:cNvSpPr txBox="1"/>
          <p:nvPr/>
        </p:nvSpPr>
        <p:spPr>
          <a:xfrm>
            <a:off x="153415" y="2886608"/>
            <a:ext cx="163830" cy="6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3970" lvl="0" marL="26034" marR="5080" rtl="0" algn="l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  I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4" name="Google Shape;734;p43"/>
          <p:cNvSpPr txBox="1"/>
          <p:nvPr/>
        </p:nvSpPr>
        <p:spPr>
          <a:xfrm>
            <a:off x="127507" y="5613"/>
            <a:ext cx="495300" cy="2907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9370" lvl="0" marL="12700" marR="282575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M  P  L  E  M  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159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	</a:t>
            </a:r>
            <a:r>
              <a:rPr b="1" baseline="-25000" lang="en-US" sz="2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endParaRPr baseline="-25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T	</a:t>
            </a:r>
            <a:r>
              <a:rPr b="1" baseline="-25000" lang="en-US" sz="2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endParaRPr baseline="-25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9209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baseline="-25000" lang="en-US" sz="2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endParaRPr baseline="-25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5" name="Google Shape;735;p43"/>
          <p:cNvSpPr txBox="1"/>
          <p:nvPr/>
        </p:nvSpPr>
        <p:spPr>
          <a:xfrm>
            <a:off x="438404" y="2903372"/>
            <a:ext cx="172085" cy="6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75" lvl="0" marL="15240" marR="5080" rtl="0" algn="l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6" name="Google Shape;736;p43"/>
          <p:cNvSpPr txBox="1"/>
          <p:nvPr/>
        </p:nvSpPr>
        <p:spPr>
          <a:xfrm>
            <a:off x="136652" y="3462680"/>
            <a:ext cx="473075" cy="60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O	</a:t>
            </a:r>
            <a:r>
              <a:rPr b="1" baseline="-25000" lang="en-US" sz="2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aseline="-25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	</a:t>
            </a:r>
            <a:r>
              <a:rPr b="1" baseline="-25000" lang="en-US" sz="2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aseline="-2500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7" name="Google Shape;737;p43"/>
          <p:cNvSpPr txBox="1"/>
          <p:nvPr/>
        </p:nvSpPr>
        <p:spPr>
          <a:xfrm>
            <a:off x="436880" y="4342282"/>
            <a:ext cx="175260" cy="14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70" lvl="0" marL="12700" marR="5080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Y  C  L  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8" name="Google Shape;738;p43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3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4"/>
          <p:cNvSpPr txBox="1"/>
          <p:nvPr/>
        </p:nvSpPr>
        <p:spPr>
          <a:xfrm>
            <a:off x="285089" y="5613"/>
            <a:ext cx="197485" cy="233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8890" lvl="0" marL="12700" marR="5080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B  E  N  E  F  I  T  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5" name="Google Shape;745;p44"/>
          <p:cNvSpPr txBox="1"/>
          <p:nvPr/>
        </p:nvSpPr>
        <p:spPr>
          <a:xfrm>
            <a:off x="1373505" y="1456182"/>
            <a:ext cx="7463155" cy="3098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the organizational level –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Commitment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the legal level –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Compliance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the operating level -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Risk management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5080" rtl="0" algn="l">
              <a:lnSpc>
                <a:spcPct val="107916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	the	commercial	level	-	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Credibility	and  confidence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the financial level - 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Reduced costs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55600" marR="5080" rtl="0" algn="l">
              <a:lnSpc>
                <a:spcPct val="107916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</a:pPr>
            <a:r>
              <a:rPr b="1"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	the	human	level	-	</a:t>
            </a:r>
            <a:r>
              <a:rPr lang="en-US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Improved	employee  awareness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6" name="Google Shape;746;p44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4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5"/>
          <p:cNvSpPr/>
          <p:nvPr/>
        </p:nvSpPr>
        <p:spPr>
          <a:xfrm>
            <a:off x="838200" y="2072132"/>
            <a:ext cx="8305799" cy="27136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5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45"/>
          <p:cNvSpPr txBox="1"/>
          <p:nvPr/>
        </p:nvSpPr>
        <p:spPr>
          <a:xfrm>
            <a:off x="1069644" y="6676669"/>
            <a:ext cx="466090" cy="12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rPr>
              <a:t>6/16/2011</a:t>
            </a:r>
            <a:endParaRPr sz="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55" name="Google Shape;755;p45"/>
          <p:cNvSpPr txBox="1"/>
          <p:nvPr/>
        </p:nvSpPr>
        <p:spPr>
          <a:xfrm>
            <a:off x="4382261" y="6686042"/>
            <a:ext cx="5334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888"/>
                </a:solidFill>
                <a:latin typeface="Carlito"/>
                <a:ea typeface="Carlito"/>
                <a:cs typeface="Carlito"/>
                <a:sym typeface="Carlito"/>
              </a:rPr>
              <a:t>Mohan Kamat</a:t>
            </a:r>
            <a:endParaRPr sz="7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756" name="Google Shape;756;p45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/>
        </p:nvSpPr>
        <p:spPr>
          <a:xfrm>
            <a:off x="119887" y="30582"/>
            <a:ext cx="194945" cy="2804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4925" lvl="0" marL="12700" marR="5080" rtl="0" algn="just">
              <a:lnSpc>
                <a:spcPct val="118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  R  M  A  T  I  O  N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385063" y="3786296"/>
            <a:ext cx="170815" cy="204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8890" lvl="0" marL="12700" marR="5080" rtl="0" algn="just">
              <a:lnSpc>
                <a:spcPct val="118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  E  C  U  R  I  T  Y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5"/>
          <p:cNvSpPr txBox="1"/>
          <p:nvPr>
            <p:ph type="title"/>
          </p:nvPr>
        </p:nvSpPr>
        <p:spPr>
          <a:xfrm>
            <a:off x="1381321" y="350554"/>
            <a:ext cx="6280671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What Is Infrastructure Security</a:t>
            </a:r>
            <a:endParaRPr sz="2800"/>
          </a:p>
        </p:txBody>
      </p:sp>
      <p:sp>
        <p:nvSpPr>
          <p:cNvPr id="90" name="Google Shape;90;p5"/>
          <p:cNvSpPr txBox="1"/>
          <p:nvPr/>
        </p:nvSpPr>
        <p:spPr>
          <a:xfrm>
            <a:off x="1374394" y="1911476"/>
            <a:ext cx="5451475" cy="517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413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00008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41300" lvl="0" marL="3556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838200" y="5359400"/>
            <a:ext cx="8305800" cy="1498600"/>
          </a:xfrm>
          <a:custGeom>
            <a:rect b="b" l="l" r="r" t="t"/>
            <a:pathLst>
              <a:path extrusionOk="0" h="1498600" w="8305800">
                <a:moveTo>
                  <a:pt x="8305800" y="0"/>
                </a:moveTo>
                <a:lnTo>
                  <a:pt x="0" y="0"/>
                </a:lnTo>
                <a:lnTo>
                  <a:pt x="0" y="1498600"/>
                </a:lnTo>
                <a:lnTo>
                  <a:pt x="8305800" y="1498600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3744388" y="4975657"/>
            <a:ext cx="517022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8CB3E3"/>
                </a:solidFill>
                <a:latin typeface="Calibri"/>
                <a:ea typeface="Calibri"/>
                <a:cs typeface="Calibri"/>
                <a:sym typeface="Calibri"/>
              </a:rPr>
              <a:t>ISO/IEC 27002:2005 establishes guidelines and general principles for initiating, implementing, maintaining, and improving information security management in an organization. It contains best practices..</a:t>
            </a:r>
            <a:endParaRPr i="1" sz="1800">
              <a:solidFill>
                <a:srgbClr val="8CB3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19200"/>
            <a:ext cx="6730567" cy="28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4647690" y="4215920"/>
            <a:ext cx="36264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BS ISO 27002:2005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136652" y="30885"/>
            <a:ext cx="198120" cy="2042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0480" lvl="0" marL="12700" marR="5080" rtl="0" algn="just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  S  E  C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415544" y="2927121"/>
            <a:ext cx="217804" cy="2906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2860" lvl="0" marL="12700" marR="5080" rtl="0" algn="just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C  O  M  P  O  N  E  N  T  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1" name="Google Shape;101;p6"/>
          <p:cNvGrpSpPr/>
          <p:nvPr/>
        </p:nvGrpSpPr>
        <p:grpSpPr>
          <a:xfrm>
            <a:off x="2000250" y="566419"/>
            <a:ext cx="6229730" cy="5117592"/>
            <a:chOff x="1905000" y="546608"/>
            <a:chExt cx="6229730" cy="5117592"/>
          </a:xfrm>
        </p:grpSpPr>
        <p:sp>
          <p:nvSpPr>
            <p:cNvPr id="102" name="Google Shape;102;p6"/>
            <p:cNvSpPr/>
            <p:nvPr/>
          </p:nvSpPr>
          <p:spPr>
            <a:xfrm>
              <a:off x="1905000" y="990600"/>
              <a:ext cx="5257800" cy="4673600"/>
            </a:xfrm>
            <a:custGeom>
              <a:rect b="b" l="l" r="r" t="t"/>
              <a:pathLst>
                <a:path extrusionOk="0" h="4673600" w="5257800">
                  <a:moveTo>
                    <a:pt x="2628900" y="0"/>
                  </a:moveTo>
                  <a:lnTo>
                    <a:pt x="0" y="4673600"/>
                  </a:lnTo>
                  <a:lnTo>
                    <a:pt x="5257800" y="46736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905000" y="990600"/>
              <a:ext cx="5257800" cy="4673600"/>
            </a:xfrm>
            <a:custGeom>
              <a:rect b="b" l="l" r="r" t="t"/>
              <a:pathLst>
                <a:path extrusionOk="0" h="4673600" w="5257800">
                  <a:moveTo>
                    <a:pt x="0" y="4673600"/>
                  </a:moveTo>
                  <a:lnTo>
                    <a:pt x="2628900" y="0"/>
                  </a:lnTo>
                  <a:lnTo>
                    <a:pt x="5257800" y="4673600"/>
                  </a:lnTo>
                  <a:lnTo>
                    <a:pt x="0" y="4673600"/>
                  </a:lnTo>
                  <a:close/>
                </a:path>
              </a:pathLst>
            </a:custGeom>
            <a:noFill/>
            <a:ln cap="flat" cmpd="sng" w="381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4117720" y="546608"/>
              <a:ext cx="4017010" cy="5052060"/>
            </a:xfrm>
            <a:custGeom>
              <a:rect b="b" l="l" r="r" t="t"/>
              <a:pathLst>
                <a:path extrusionOk="0" h="5052060" w="4017009">
                  <a:moveTo>
                    <a:pt x="512825" y="0"/>
                  </a:moveTo>
                  <a:lnTo>
                    <a:pt x="0" y="385063"/>
                  </a:lnTo>
                  <a:lnTo>
                    <a:pt x="3504056" y="5051526"/>
                  </a:lnTo>
                  <a:lnTo>
                    <a:pt x="4016882" y="4666360"/>
                  </a:lnTo>
                  <a:lnTo>
                    <a:pt x="512825" y="0"/>
                  </a:lnTo>
                  <a:close/>
                </a:path>
              </a:pathLst>
            </a:custGeom>
            <a:solidFill>
              <a:srgbClr val="C5D9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117720" y="546608"/>
              <a:ext cx="4017010" cy="5052060"/>
            </a:xfrm>
            <a:custGeom>
              <a:rect b="b" l="l" r="r" t="t"/>
              <a:pathLst>
                <a:path extrusionOk="0" h="5052060" w="4017009">
                  <a:moveTo>
                    <a:pt x="512825" y="0"/>
                  </a:moveTo>
                  <a:lnTo>
                    <a:pt x="4016882" y="4666360"/>
                  </a:lnTo>
                  <a:lnTo>
                    <a:pt x="3504056" y="5051526"/>
                  </a:lnTo>
                  <a:lnTo>
                    <a:pt x="0" y="385063"/>
                  </a:lnTo>
                  <a:lnTo>
                    <a:pt x="512825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385D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6"/>
          <p:cNvSpPr txBox="1"/>
          <p:nvPr/>
        </p:nvSpPr>
        <p:spPr>
          <a:xfrm>
            <a:off x="4078985" y="1951736"/>
            <a:ext cx="9004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PEOPLE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7" name="Google Shape;107;p6"/>
          <p:cNvGrpSpPr/>
          <p:nvPr/>
        </p:nvGrpSpPr>
        <p:grpSpPr>
          <a:xfrm>
            <a:off x="2819585" y="844422"/>
            <a:ext cx="4905945" cy="4565516"/>
            <a:chOff x="2819400" y="844422"/>
            <a:chExt cx="4812409" cy="4431411"/>
          </a:xfrm>
        </p:grpSpPr>
        <p:sp>
          <p:nvSpPr>
            <p:cNvPr id="108" name="Google Shape;108;p6"/>
            <p:cNvSpPr/>
            <p:nvPr/>
          </p:nvSpPr>
          <p:spPr>
            <a:xfrm>
              <a:off x="3581400" y="2717799"/>
              <a:ext cx="1905000" cy="2540"/>
            </a:xfrm>
            <a:custGeom>
              <a:rect b="b" l="l" r="r" t="t"/>
              <a:pathLst>
                <a:path extrusionOk="0" h="2539" w="1905000">
                  <a:moveTo>
                    <a:pt x="-9525" y="1079"/>
                  </a:moveTo>
                  <a:lnTo>
                    <a:pt x="1914525" y="1079"/>
                  </a:lnTo>
                </a:path>
              </a:pathLst>
            </a:custGeom>
            <a:noFill/>
            <a:ln cap="flat" cmpd="sng" w="21200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2819400" y="2209800"/>
              <a:ext cx="3429000" cy="1831339"/>
            </a:xfrm>
            <a:custGeom>
              <a:rect b="b" l="l" r="r" t="t"/>
              <a:pathLst>
                <a:path extrusionOk="0" h="1831339" w="3429000">
                  <a:moveTo>
                    <a:pt x="2687701" y="508000"/>
                  </a:moveTo>
                  <a:lnTo>
                    <a:pt x="3221101" y="0"/>
                  </a:lnTo>
                </a:path>
                <a:path extrusionOk="0" h="1831339" w="3429000">
                  <a:moveTo>
                    <a:pt x="0" y="1828800"/>
                  </a:moveTo>
                  <a:lnTo>
                    <a:pt x="3429000" y="1830958"/>
                  </a:lnTo>
                </a:path>
              </a:pathLst>
            </a:custGeom>
            <a:noFill/>
            <a:ln cap="flat" cmpd="sng" w="19050">
              <a:solidFill>
                <a:srgbClr val="49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4725030" y="844422"/>
              <a:ext cx="1019432" cy="126072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779642" y="2632001"/>
              <a:ext cx="1852167" cy="26438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6"/>
          <p:cNvSpPr txBox="1"/>
          <p:nvPr/>
        </p:nvSpPr>
        <p:spPr>
          <a:xfrm>
            <a:off x="3854958" y="3171189"/>
            <a:ext cx="135826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PROCESSES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3745229" y="4593716"/>
            <a:ext cx="157861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21C5E"/>
                </a:solidFill>
                <a:latin typeface="Verdana"/>
                <a:ea typeface="Verdana"/>
                <a:cs typeface="Verdana"/>
                <a:sym typeface="Verdana"/>
              </a:rPr>
              <a:t>TECHNOLOGY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1069644" y="6666382"/>
            <a:ext cx="499109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6/16/2011</a:t>
            </a: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8951214" y="6628892"/>
            <a:ext cx="114935" cy="19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4373117" y="6676135"/>
            <a:ext cx="55118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Mohan Kamat</a:t>
            </a:r>
            <a:endParaRPr sz="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6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1374394" y="1605152"/>
            <a:ext cx="7570470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The architecture where an integrated combination  of appliances, systems and solutions, software,  alarms, and vulnerability scans working together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819597" y="454009"/>
            <a:ext cx="6742304" cy="50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What Is Infrastructure Security</a:t>
            </a:r>
            <a:endParaRPr sz="3200"/>
          </a:p>
        </p:txBody>
      </p:sp>
      <p:sp>
        <p:nvSpPr>
          <p:cNvPr id="124" name="Google Shape;124;p7"/>
          <p:cNvSpPr txBox="1"/>
          <p:nvPr/>
        </p:nvSpPr>
        <p:spPr>
          <a:xfrm>
            <a:off x="1374394" y="4547692"/>
            <a:ext cx="7769606" cy="936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Security is not only for appliances or devices nut for </a:t>
            </a: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PPT </a:t>
            </a:r>
            <a:r>
              <a:rPr b="1" lang="en-US" sz="2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also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374394" y="3027680"/>
            <a:ext cx="26162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Monitored 24x7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1374394" y="3637534"/>
            <a:ext cx="7180580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Having </a:t>
            </a: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lang="en-US" sz="2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eople, </a:t>
            </a: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lang="en-US" sz="2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rocesses, </a:t>
            </a: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b="1" lang="en-US" sz="2000">
                <a:solidFill>
                  <a:srgbClr val="000080"/>
                </a:solidFill>
                <a:latin typeface="Verdana"/>
                <a:ea typeface="Verdana"/>
                <a:cs typeface="Verdana"/>
                <a:sym typeface="Verdana"/>
              </a:rPr>
              <a:t>echnology, policies,  procedures,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108204" y="31496"/>
            <a:ext cx="600710" cy="580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45720" lvl="0" marL="38100" marR="337185" rtl="0" algn="just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I  N  F  O  R  M  A  T  I  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0165" marR="0" rtl="0" algn="just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b="1" baseline="-25000" lang="en-US" sz="27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5239" lvl="0" marL="375920" marR="304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E  C  U  R  I  T  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1069644" y="6596278"/>
            <a:ext cx="50927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6/16/201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8958833" y="6638035"/>
            <a:ext cx="1060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4328921" y="6668516"/>
            <a:ext cx="63754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Mohan Kamat</a:t>
            </a: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240588" y="1950593"/>
            <a:ext cx="220345" cy="1965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3334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  E  O  P  L  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8"/>
          <p:cNvSpPr txBox="1"/>
          <p:nvPr>
            <p:ph type="title"/>
          </p:nvPr>
        </p:nvSpPr>
        <p:spPr>
          <a:xfrm>
            <a:off x="2629661" y="401573"/>
            <a:ext cx="483235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People “Who we are”</a:t>
            </a:r>
            <a:endParaRPr sz="3600"/>
          </a:p>
        </p:txBody>
      </p:sp>
      <p:sp>
        <p:nvSpPr>
          <p:cNvPr id="139" name="Google Shape;139;p8"/>
          <p:cNvSpPr txBox="1"/>
          <p:nvPr/>
        </p:nvSpPr>
        <p:spPr>
          <a:xfrm>
            <a:off x="1462213" y="1623885"/>
            <a:ext cx="7167245" cy="3470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0" lvl="0" marL="127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People who use or interact with the  Infrastructure include: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80059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Share Holders / Owners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80059" marR="4121150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165D"/>
                </a:solidFill>
                <a:latin typeface="Verdana"/>
                <a:ea typeface="Verdana"/>
                <a:cs typeface="Verdana"/>
                <a:sym typeface="Verdana"/>
              </a:rPr>
              <a:t>Management  Employees  Business Partners  Service providers  Contractors  Customers / Clients  Regulators	etc…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1069644" y="6596278"/>
            <a:ext cx="50927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6/16/201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8958833" y="6638035"/>
            <a:ext cx="10604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4328921" y="6668516"/>
            <a:ext cx="637540" cy="13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Mohan Kamat</a:t>
            </a:r>
            <a:endParaRPr sz="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838200" y="6476998"/>
            <a:ext cx="8305800" cy="381000"/>
          </a:xfrm>
          <a:custGeom>
            <a:rect b="b" l="l" r="r" t="t"/>
            <a:pathLst>
              <a:path extrusionOk="0" h="381000" w="8305800">
                <a:moveTo>
                  <a:pt x="8305800" y="0"/>
                </a:moveTo>
                <a:lnTo>
                  <a:pt x="0" y="0"/>
                </a:lnTo>
                <a:lnTo>
                  <a:pt x="0" y="380999"/>
                </a:lnTo>
                <a:lnTo>
                  <a:pt x="8305800" y="380999"/>
                </a:lnTo>
                <a:lnTo>
                  <a:pt x="83058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2899029" y="43688"/>
            <a:ext cx="443865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Process “what we do”</a:t>
            </a:r>
            <a:endParaRPr sz="3200"/>
          </a:p>
        </p:txBody>
      </p:sp>
      <p:sp>
        <p:nvSpPr>
          <p:cNvPr id="150" name="Google Shape;150;p9"/>
          <p:cNvSpPr txBox="1"/>
          <p:nvPr/>
        </p:nvSpPr>
        <p:spPr>
          <a:xfrm>
            <a:off x="1147062" y="1001115"/>
            <a:ext cx="7463537" cy="1018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800">
            <a:spAutoFit/>
          </a:bodyPr>
          <a:lstStyle/>
          <a:p>
            <a:pPr indent="0" lvl="0" marL="12700" marR="5080" rtl="0" algn="just">
              <a:lnSpc>
                <a:spcPct val="96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The processes refer to "work practices" or workflow.  Processes are the repeatable steps to accomplish  business objectives. Typical process in our IT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1439267" y="2353030"/>
            <a:ext cx="5626551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Infrastructure includes: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1439267" y="2970659"/>
            <a:ext cx="5267960" cy="3226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Helpdesk / Service management  Incident Reporting and Management  Change Requests process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21374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Request fulfillment  Access management  Identity management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17145" rtl="0" algn="l">
              <a:lnSpc>
                <a:spcPct val="108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Service Level /	Third-party Services  Management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IT procurement process	etc</a:t>
            </a:r>
            <a:r>
              <a:rPr b="1" lang="en-US" sz="1600">
                <a:solidFill>
                  <a:srgbClr val="0F243E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296672" y="1789418"/>
            <a:ext cx="220345" cy="2287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3334" lvl="0" marL="12700" marR="5080" rtl="0" algn="just">
              <a:lnSpc>
                <a:spcPct val="11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P  R  O  C  E  S  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8878061" y="6638035"/>
            <a:ext cx="18732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9"/>
          <p:cNvSpPr txBox="1"/>
          <p:nvPr>
            <p:ph idx="10" type="dt"/>
          </p:nvPr>
        </p:nvSpPr>
        <p:spPr>
          <a:xfrm>
            <a:off x="4328921" y="6668041"/>
            <a:ext cx="637539" cy="13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2022-07-13T07:37:14Z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2011-06-17T00:00:00Z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2022-07-13T00:00:00Z</vt:filetime>
  </property>
</Properties>
</file>