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1" r:id="rId2"/>
    <p:sldId id="256" r:id="rId3"/>
    <p:sldId id="257" r:id="rId4"/>
    <p:sldId id="259" r:id="rId5"/>
    <p:sldId id="258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1668D4-4458-4A1A-A91F-DDEBBD52777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6EDBA1-A584-48B7-BFCA-5C40120E80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0.209.66.62:8080/index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Problem 2: Storage/Security Trends Application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 a HTML 5 based web application that would do the following: </a:t>
            </a:r>
            <a:br>
              <a:rPr lang="en-US" dirty="0" smtClean="0"/>
            </a:br>
            <a:r>
              <a:rPr lang="en-US" dirty="0" smtClean="0"/>
              <a:t>Obtain information about Symantec products by registering with the multiple data sources. </a:t>
            </a:r>
          </a:p>
          <a:p>
            <a:r>
              <a:rPr lang="en-US" dirty="0" smtClean="0"/>
              <a:t>Technology web sites, blogs, articles </a:t>
            </a:r>
          </a:p>
          <a:p>
            <a:r>
              <a:rPr lang="en-US" dirty="0" smtClean="0"/>
              <a:t>Social media applications like Linked-in, Twitter, Facebook </a:t>
            </a:r>
          </a:p>
          <a:p>
            <a:r>
              <a:rPr lang="en-US" dirty="0" smtClean="0"/>
              <a:t>It should be possible to add more data sources </a:t>
            </a:r>
          </a:p>
          <a:p>
            <a:r>
              <a:rPr lang="en-US" dirty="0" smtClean="0"/>
              <a:t>Rank this information based on various criteria (such as references, discussions, likes etc. by recognized persons from the industry) to identify the top trending topic related to these products </a:t>
            </a:r>
          </a:p>
          <a:p>
            <a:r>
              <a:rPr lang="en-US" dirty="0" smtClean="0"/>
              <a:t>Registered users can view this information by using the web application and searching on specific product name. They can also register to this web application and obtain daily/weekly email notification on the top trending topic for the day/week </a:t>
            </a:r>
            <a:endParaRPr lang="en-US" dirty="0"/>
          </a:p>
          <a:p>
            <a:r>
              <a:rPr lang="en-US" dirty="0" smtClean="0"/>
              <a:t>The participants need to use their own server environment to host the application.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470025"/>
          </a:xfrm>
        </p:spPr>
        <p:txBody>
          <a:bodyPr/>
          <a:lstStyle/>
          <a:p>
            <a:r>
              <a:rPr lang="en-US" dirty="0" smtClean="0"/>
              <a:t>SYMC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7543800" cy="1295400"/>
          </a:xfrm>
        </p:spPr>
        <p:txBody>
          <a:bodyPr/>
          <a:lstStyle/>
          <a:p>
            <a:r>
              <a:rPr lang="en-US" dirty="0" smtClean="0"/>
              <a:t>Tool that measures your product’s influence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0386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SERVER URL : 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10.209.66.62:8080/index.html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449580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Powered by : #INCLUDE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SYMC crawler is a tool that tells how popular or influential a  Symantec product is on various social media platforms like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Twitter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Facebook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Linkedin</a:t>
            </a:r>
            <a:endParaRPr lang="en-US" dirty="0"/>
          </a:p>
          <a:p>
            <a:r>
              <a:rPr lang="en-US" sz="2400" dirty="0" smtClean="0"/>
              <a:t>With SMYC crawler one can look for the top trending Symantec products.</a:t>
            </a:r>
          </a:p>
          <a:p>
            <a:r>
              <a:rPr lang="en-US" sz="2400" dirty="0" smtClean="0"/>
              <a:t>SYMC allows a user to add multiple data sources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dirty="0" smtClean="0"/>
              <a:t>SYMC Crawler works in two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 smtClean="0"/>
              <a:t>It takes feeds from various social media platforms like </a:t>
            </a:r>
            <a:r>
              <a:rPr lang="en-US" sz="2800" b="0" dirty="0" err="1" smtClean="0"/>
              <a:t>facebook</a:t>
            </a:r>
            <a:r>
              <a:rPr lang="en-US" sz="2800" b="0" dirty="0" smtClean="0"/>
              <a:t>, twitter and </a:t>
            </a:r>
            <a:r>
              <a:rPr lang="en-US" sz="2800" b="0" dirty="0" err="1" smtClean="0"/>
              <a:t>linkedin</a:t>
            </a:r>
            <a:r>
              <a:rPr lang="en-US" sz="2800" b="0" dirty="0" smtClean="0"/>
              <a:t> and apply a Ranking Algorithm to assign a score to </a:t>
            </a:r>
            <a:r>
              <a:rPr lang="en-US" sz="2800" b="0" dirty="0" err="1" smtClean="0"/>
              <a:t>apost</a:t>
            </a:r>
            <a:r>
              <a:rPr lang="en-US" sz="2800" b="0" dirty="0" smtClean="0"/>
              <a:t>/tweet.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 smtClean="0"/>
              <a:t>It  employs Web Crawling technique to calculate the popularity quotient of a product.</a:t>
            </a:r>
          </a:p>
          <a:p>
            <a:pPr marL="0" indent="0">
              <a:buNone/>
            </a:pPr>
            <a:r>
              <a:rPr lang="en-US" sz="2800" b="0" dirty="0" smtClean="0"/>
              <a:t>Together these two techniques are used to find the most trending product.</a:t>
            </a:r>
            <a:endParaRPr lang="en-US" sz="2800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SYMC Crawler Works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5" y="1219200"/>
            <a:ext cx="90678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 smtClean="0"/>
              <a:t>SYMC crawlers searches tweets ,Facebook posts </a:t>
            </a:r>
            <a:r>
              <a:rPr lang="en-US" sz="2000" dirty="0" err="1" smtClean="0"/>
              <a:t>etc</a:t>
            </a:r>
            <a:r>
              <a:rPr lang="en-US" sz="2000" dirty="0" smtClean="0"/>
              <a:t> for a given product. The popularity quotient of a tweet/post is determined by following factors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000" dirty="0" smtClean="0"/>
              <a:t>Likes/Favorites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000" dirty="0" smtClean="0"/>
              <a:t> Comments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000" dirty="0" smtClean="0"/>
              <a:t>Shares/retweets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000" dirty="0" smtClean="0"/>
              <a:t>Author of a tweet/post for </a:t>
            </a:r>
            <a:r>
              <a:rPr lang="en-US" sz="2000" dirty="0" err="1" smtClean="0"/>
              <a:t>e.g</a:t>
            </a:r>
            <a:r>
              <a:rPr lang="en-US" sz="2000" dirty="0" smtClean="0"/>
              <a:t> . a tweet by “Mike Brown “ will be given more importance than others.</a:t>
            </a:r>
          </a:p>
          <a:p>
            <a:pPr marL="1257300" lvl="2" indent="-457200" algn="just">
              <a:buAutoNum type="arabicPeriod" startAt="5"/>
            </a:pPr>
            <a:r>
              <a:rPr lang="en-US" sz="2000" dirty="0" smtClean="0"/>
              <a:t>References</a:t>
            </a:r>
          </a:p>
          <a:p>
            <a:pPr marL="800100" lvl="2" indent="0" algn="just">
              <a:buNone/>
            </a:pPr>
            <a:endParaRPr lang="en-US" sz="2000" dirty="0"/>
          </a:p>
          <a:p>
            <a:pPr algn="just"/>
            <a:r>
              <a:rPr lang="en-US" sz="2000" dirty="0" smtClean="0"/>
              <a:t>Based on these factors each tweet /post is assigned a weight , a total  weight sum of these factors is used for ranking . e.g. for a Facebook post,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err="1" smtClean="0"/>
              <a:t>post_score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</a:p>
          <a:p>
            <a:pPr marL="0" indent="0" algn="just">
              <a:buNone/>
            </a:pPr>
            <a:r>
              <a:rPr lang="en-US" sz="2000" b="1" dirty="0" err="1" smtClean="0"/>
              <a:t>likes_count</a:t>
            </a:r>
            <a:r>
              <a:rPr lang="en-US" sz="2000" b="1" dirty="0" smtClean="0"/>
              <a:t>*1+comments_count*1+shares_count*2+influence_score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algn="just"/>
            <a:r>
              <a:rPr lang="en-US" sz="2000" dirty="0" err="1" smtClean="0"/>
              <a:t>Influence_score</a:t>
            </a:r>
            <a:r>
              <a:rPr lang="en-US" sz="2000" dirty="0" smtClean="0"/>
              <a:t> is more for a post if it is posted by or contains the name of an influential person like CEO of </a:t>
            </a:r>
            <a:r>
              <a:rPr lang="en-US" sz="2000" dirty="0" err="1" smtClean="0"/>
              <a:t>symantec</a:t>
            </a:r>
            <a:endParaRPr lang="en-US" sz="2000" dirty="0" smtClean="0"/>
          </a:p>
          <a:p>
            <a:pPr marL="800100" lvl="2" indent="0" algn="just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45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Ranking Algorithm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SYMC Crawler uses </a:t>
            </a:r>
            <a:r>
              <a:rPr lang="en-US" dirty="0" err="1" smtClean="0"/>
              <a:t>Scrapy</a:t>
            </a:r>
            <a:r>
              <a:rPr lang="en-US" dirty="0" smtClean="0"/>
              <a:t> to crawl web for a given product</a:t>
            </a:r>
          </a:p>
          <a:p>
            <a:r>
              <a:rPr lang="en-US" dirty="0" err="1" smtClean="0"/>
              <a:t>Scrapy</a:t>
            </a:r>
            <a:r>
              <a:rPr lang="en-US" dirty="0" smtClean="0"/>
              <a:t> is an open source and collaborative framework for extracting the data you need from websites .</a:t>
            </a:r>
          </a:p>
          <a:p>
            <a:r>
              <a:rPr lang="en-US" dirty="0" err="1" smtClean="0"/>
              <a:t>Scrapy</a:t>
            </a:r>
            <a:r>
              <a:rPr lang="en-US" dirty="0" smtClean="0"/>
              <a:t> fetches the </a:t>
            </a:r>
            <a:r>
              <a:rPr lang="en-US" dirty="0" err="1" smtClean="0"/>
              <a:t>urls</a:t>
            </a:r>
            <a:r>
              <a:rPr lang="en-US" dirty="0" smtClean="0"/>
              <a:t> of the blogs, articles containing the product’s name. The product term which is found in highest number of blogs is given the highest score.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Crawling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A user can register and choose from a range of Symantec products for which he wants to updates</a:t>
            </a:r>
          </a:p>
          <a:p>
            <a:r>
              <a:rPr lang="en-US" sz="2400" dirty="0" smtClean="0"/>
              <a:t>Chosen products are tracked and top trending ones are shown. This information is sent to user in form of daily digest</a:t>
            </a:r>
          </a:p>
          <a:p>
            <a:r>
              <a:rPr lang="en-US" sz="2400" dirty="0" smtClean="0"/>
              <a:t>User can add multiple data sources apart from traditional ones.</a:t>
            </a:r>
          </a:p>
          <a:p>
            <a:r>
              <a:rPr lang="en-US" sz="2400" dirty="0" smtClean="0"/>
              <a:t>Users can click on a product ‘s image to get a detailed information like total number of tweets,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posts,</a:t>
            </a:r>
          </a:p>
          <a:p>
            <a:pPr marL="0" indent="0">
              <a:buNone/>
            </a:pPr>
            <a:r>
              <a:rPr lang="en-US" sz="2400" dirty="0" smtClean="0"/>
              <a:t>     blog posts etc.</a:t>
            </a:r>
          </a:p>
          <a:p>
            <a:r>
              <a:rPr lang="en-US" sz="2400" dirty="0" smtClean="0"/>
              <a:t>This information is also shown in the form of graphs.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SYMC CRAWLER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6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</TotalTime>
  <Words>409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PROBLEM STATEMENT</vt:lpstr>
      <vt:lpstr>SYMC CRAWLER</vt:lpstr>
      <vt:lpstr>INTRODUTION </vt:lpstr>
      <vt:lpstr>How does SYMC Crawler Works ?</vt:lpstr>
      <vt:lpstr>Ranking Algorithm</vt:lpstr>
      <vt:lpstr>Web Crawling Technique</vt:lpstr>
      <vt:lpstr>SYMC CRAWLER WORKFLOW</vt:lpstr>
      <vt:lpstr>PowerPoint Presentation</vt:lpstr>
    </vt:vector>
  </TitlesOfParts>
  <Company>Symantec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SYMC CRAWLER</dc:title>
  <dc:creator>Windows User</dc:creator>
  <cp:lastModifiedBy>Windows User</cp:lastModifiedBy>
  <cp:revision>14</cp:revision>
  <dcterms:created xsi:type="dcterms:W3CDTF">2015-02-20T09:54:12Z</dcterms:created>
  <dcterms:modified xsi:type="dcterms:W3CDTF">2015-02-20T12:37:27Z</dcterms:modified>
</cp:coreProperties>
</file>