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4" autoAdjust="0"/>
    <p:restoredTop sz="94660"/>
  </p:normalViewPr>
  <p:slideViewPr>
    <p:cSldViewPr>
      <p:cViewPr varScale="1">
        <p:scale>
          <a:sx n="102" d="100"/>
          <a:sy n="102" d="100"/>
        </p:scale>
        <p:origin x="1752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18AE3-FA9B-4C5D-8966-31EDB61B7D5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96B961-CED6-409E-926C-321EC7E9AE05}">
      <dgm:prSet/>
      <dgm:spPr/>
      <dgm:t>
        <a:bodyPr/>
        <a:lstStyle/>
        <a:p>
          <a:r>
            <a:rPr lang="en-US"/>
            <a:t>Vehicle Number Plate Detection and Recognition using OpenCV and EasyOCR</a:t>
          </a:r>
        </a:p>
      </dgm:t>
    </dgm:pt>
    <dgm:pt modelId="{05534F5A-1189-4A92-9D84-F936EEFCF4F9}" type="parTrans" cxnId="{A22A41A2-EB83-4A1A-918A-BB12D1EFD257}">
      <dgm:prSet/>
      <dgm:spPr/>
      <dgm:t>
        <a:bodyPr/>
        <a:lstStyle/>
        <a:p>
          <a:endParaRPr lang="en-US"/>
        </a:p>
      </dgm:t>
    </dgm:pt>
    <dgm:pt modelId="{F545C987-089F-40CF-B577-B7512805D192}" type="sibTrans" cxnId="{A22A41A2-EB83-4A1A-918A-BB12D1EFD257}">
      <dgm:prSet/>
      <dgm:spPr/>
      <dgm:t>
        <a:bodyPr/>
        <a:lstStyle/>
        <a:p>
          <a:endParaRPr lang="en-US"/>
        </a:p>
      </dgm:t>
    </dgm:pt>
    <dgm:pt modelId="{522A777C-03CD-42F1-BB55-5A2507A07AD0}">
      <dgm:prSet/>
      <dgm:spPr/>
      <dgm:t>
        <a:bodyPr/>
        <a:lstStyle/>
        <a:p>
          <a:r>
            <a:rPr lang="en-US"/>
            <a:t>AN Automatic Number Plate Recognition(ANPR) specified dataset, preferably with plates from various countries and in different conditions, is essential for training robust license plate recogniton ssytem.</a:t>
          </a:r>
        </a:p>
      </dgm:t>
    </dgm:pt>
    <dgm:pt modelId="{61D68D57-23D4-4F8F-9B4F-69949E2D373E}" type="parTrans" cxnId="{3CAA3069-6969-4180-B7B6-F7DFF8DD5850}">
      <dgm:prSet/>
      <dgm:spPr/>
      <dgm:t>
        <a:bodyPr/>
        <a:lstStyle/>
        <a:p>
          <a:endParaRPr lang="en-US"/>
        </a:p>
      </dgm:t>
    </dgm:pt>
    <dgm:pt modelId="{E86C34FA-9247-4D85-B451-E16FE4748A47}" type="sibTrans" cxnId="{3CAA3069-6969-4180-B7B6-F7DFF8DD5850}">
      <dgm:prSet/>
      <dgm:spPr/>
      <dgm:t>
        <a:bodyPr/>
        <a:lstStyle/>
        <a:p>
          <a:endParaRPr lang="en-US"/>
        </a:p>
      </dgm:t>
    </dgm:pt>
    <dgm:pt modelId="{B516CFC9-CBE7-4F25-A6D7-DD131BEEA970}">
      <dgm:prSet/>
      <dgm:spPr/>
      <dgm:t>
        <a:bodyPr/>
        <a:lstStyle/>
        <a:p>
          <a:r>
            <a:rPr lang="en-US" b="0" i="0"/>
            <a:t>In this project, I have utilized OpenCV, a powerful computer vision library, and the pre-trained easyOCR model to build an efficient number plate detection system.</a:t>
          </a:r>
          <a:endParaRPr lang="en-US"/>
        </a:p>
      </dgm:t>
    </dgm:pt>
    <dgm:pt modelId="{82584AFD-41D6-48EA-A714-3A1C913AA0FC}" type="parTrans" cxnId="{1EC50412-9F17-4EC8-A045-05BE71AB2151}">
      <dgm:prSet/>
      <dgm:spPr/>
      <dgm:t>
        <a:bodyPr/>
        <a:lstStyle/>
        <a:p>
          <a:endParaRPr lang="en-US"/>
        </a:p>
      </dgm:t>
    </dgm:pt>
    <dgm:pt modelId="{6B8D9508-6E5A-4484-8CA7-BE4B6700BF71}" type="sibTrans" cxnId="{1EC50412-9F17-4EC8-A045-05BE71AB2151}">
      <dgm:prSet/>
      <dgm:spPr/>
      <dgm:t>
        <a:bodyPr/>
        <a:lstStyle/>
        <a:p>
          <a:endParaRPr lang="en-US"/>
        </a:p>
      </dgm:t>
    </dgm:pt>
    <dgm:pt modelId="{A85895C5-60C9-4256-B7CC-8C160AEA71DE}">
      <dgm:prSet/>
      <dgm:spPr/>
      <dgm:t>
        <a:bodyPr/>
        <a:lstStyle/>
        <a:p>
          <a:r>
            <a:rPr lang="en-US" b="0" i="0"/>
            <a:t>I have also used imutils to classify basic image processing functions such as translation, rotation, resizing and displaying matplotlib images easier with OpenCV</a:t>
          </a:r>
          <a:endParaRPr lang="en-US"/>
        </a:p>
      </dgm:t>
    </dgm:pt>
    <dgm:pt modelId="{965D5537-2991-4AD1-AC2D-DED8A15E5B24}" type="parTrans" cxnId="{7B87498C-9A43-4D8A-BCDD-D9002F66FEE7}">
      <dgm:prSet/>
      <dgm:spPr/>
      <dgm:t>
        <a:bodyPr/>
        <a:lstStyle/>
        <a:p>
          <a:endParaRPr lang="en-US"/>
        </a:p>
      </dgm:t>
    </dgm:pt>
    <dgm:pt modelId="{AF1159AC-C0C9-459B-BE38-79FE6894F69B}" type="sibTrans" cxnId="{7B87498C-9A43-4D8A-BCDD-D9002F66FEE7}">
      <dgm:prSet/>
      <dgm:spPr/>
      <dgm:t>
        <a:bodyPr/>
        <a:lstStyle/>
        <a:p>
          <a:endParaRPr lang="en-US"/>
        </a:p>
      </dgm:t>
    </dgm:pt>
    <dgm:pt modelId="{2C9E7BA3-A456-40B1-A0DD-E375035FDE13}" type="pres">
      <dgm:prSet presAssocID="{AC618AE3-FA9B-4C5D-8966-31EDB61B7D58}" presName="root" presStyleCnt="0">
        <dgm:presLayoutVars>
          <dgm:dir/>
          <dgm:resizeHandles val="exact"/>
        </dgm:presLayoutVars>
      </dgm:prSet>
      <dgm:spPr/>
    </dgm:pt>
    <dgm:pt modelId="{7B140954-3754-4B27-A9D2-DEFE973E1565}" type="pres">
      <dgm:prSet presAssocID="{AC618AE3-FA9B-4C5D-8966-31EDB61B7D58}" presName="container" presStyleCnt="0">
        <dgm:presLayoutVars>
          <dgm:dir/>
          <dgm:resizeHandles val="exact"/>
        </dgm:presLayoutVars>
      </dgm:prSet>
      <dgm:spPr/>
    </dgm:pt>
    <dgm:pt modelId="{323D01F2-3E00-48AA-A045-CE7DE5831800}" type="pres">
      <dgm:prSet presAssocID="{F196B961-CED6-409E-926C-321EC7E9AE05}" presName="compNode" presStyleCnt="0"/>
      <dgm:spPr/>
    </dgm:pt>
    <dgm:pt modelId="{BB1928BF-C3FB-4E15-9D0E-632585C23B3C}" type="pres">
      <dgm:prSet presAssocID="{F196B961-CED6-409E-926C-321EC7E9AE05}" presName="iconBgRect" presStyleLbl="bgShp" presStyleIdx="0" presStyleCnt="4"/>
      <dgm:spPr/>
    </dgm:pt>
    <dgm:pt modelId="{0EA0A561-08C2-4647-884A-40F35D828E1C}" type="pres">
      <dgm:prSet presAssocID="{F196B961-CED6-409E-926C-321EC7E9AE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A5331FB-50AD-473D-AAD0-70C3FA1E45D7}" type="pres">
      <dgm:prSet presAssocID="{F196B961-CED6-409E-926C-321EC7E9AE05}" presName="spaceRect" presStyleCnt="0"/>
      <dgm:spPr/>
    </dgm:pt>
    <dgm:pt modelId="{5563F1DA-B949-412E-8EEF-C43307EE3E2A}" type="pres">
      <dgm:prSet presAssocID="{F196B961-CED6-409E-926C-321EC7E9AE05}" presName="textRect" presStyleLbl="revTx" presStyleIdx="0" presStyleCnt="4">
        <dgm:presLayoutVars>
          <dgm:chMax val="1"/>
          <dgm:chPref val="1"/>
        </dgm:presLayoutVars>
      </dgm:prSet>
      <dgm:spPr/>
    </dgm:pt>
    <dgm:pt modelId="{019CDC9A-7B79-4CC8-A2B7-2037BE63D783}" type="pres">
      <dgm:prSet presAssocID="{F545C987-089F-40CF-B577-B7512805D192}" presName="sibTrans" presStyleLbl="sibTrans2D1" presStyleIdx="0" presStyleCnt="0"/>
      <dgm:spPr/>
    </dgm:pt>
    <dgm:pt modelId="{C611959B-0A31-4361-812F-0D84C715D375}" type="pres">
      <dgm:prSet presAssocID="{522A777C-03CD-42F1-BB55-5A2507A07AD0}" presName="compNode" presStyleCnt="0"/>
      <dgm:spPr/>
    </dgm:pt>
    <dgm:pt modelId="{A9B176F8-6D3F-45B9-8AB8-6A7DDD470249}" type="pres">
      <dgm:prSet presAssocID="{522A777C-03CD-42F1-BB55-5A2507A07AD0}" presName="iconBgRect" presStyleLbl="bgShp" presStyleIdx="1" presStyleCnt="4"/>
      <dgm:spPr/>
    </dgm:pt>
    <dgm:pt modelId="{2E62D74A-758E-4043-B935-E8F8B9CE100F}" type="pres">
      <dgm:prSet presAssocID="{522A777C-03CD-42F1-BB55-5A2507A07A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AE6678B-7CD5-4854-A256-41F9C56227E3}" type="pres">
      <dgm:prSet presAssocID="{522A777C-03CD-42F1-BB55-5A2507A07AD0}" presName="spaceRect" presStyleCnt="0"/>
      <dgm:spPr/>
    </dgm:pt>
    <dgm:pt modelId="{F83775B3-2218-4549-893E-FE150E31B4BB}" type="pres">
      <dgm:prSet presAssocID="{522A777C-03CD-42F1-BB55-5A2507A07AD0}" presName="textRect" presStyleLbl="revTx" presStyleIdx="1" presStyleCnt="4">
        <dgm:presLayoutVars>
          <dgm:chMax val="1"/>
          <dgm:chPref val="1"/>
        </dgm:presLayoutVars>
      </dgm:prSet>
      <dgm:spPr/>
    </dgm:pt>
    <dgm:pt modelId="{6735F098-5958-45E3-A98B-6AF5615D883F}" type="pres">
      <dgm:prSet presAssocID="{E86C34FA-9247-4D85-B451-E16FE4748A47}" presName="sibTrans" presStyleLbl="sibTrans2D1" presStyleIdx="0" presStyleCnt="0"/>
      <dgm:spPr/>
    </dgm:pt>
    <dgm:pt modelId="{17627529-DF9D-4F73-80ED-93A097FD0559}" type="pres">
      <dgm:prSet presAssocID="{B516CFC9-CBE7-4F25-A6D7-DD131BEEA970}" presName="compNode" presStyleCnt="0"/>
      <dgm:spPr/>
    </dgm:pt>
    <dgm:pt modelId="{44BA5A7D-D137-4F1C-88DF-43E63F92B843}" type="pres">
      <dgm:prSet presAssocID="{B516CFC9-CBE7-4F25-A6D7-DD131BEEA970}" presName="iconBgRect" presStyleLbl="bgShp" presStyleIdx="2" presStyleCnt="4"/>
      <dgm:spPr/>
    </dgm:pt>
    <dgm:pt modelId="{E06DE57A-AE67-4AC2-A1A1-A3776105DC03}" type="pres">
      <dgm:prSet presAssocID="{B516CFC9-CBE7-4F25-A6D7-DD131BEEA9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152B29-B21F-47E6-A021-56155CA62C5A}" type="pres">
      <dgm:prSet presAssocID="{B516CFC9-CBE7-4F25-A6D7-DD131BEEA970}" presName="spaceRect" presStyleCnt="0"/>
      <dgm:spPr/>
    </dgm:pt>
    <dgm:pt modelId="{60E60A95-EDEB-4C5E-B840-7FCD6EA532C5}" type="pres">
      <dgm:prSet presAssocID="{B516CFC9-CBE7-4F25-A6D7-DD131BEEA970}" presName="textRect" presStyleLbl="revTx" presStyleIdx="2" presStyleCnt="4">
        <dgm:presLayoutVars>
          <dgm:chMax val="1"/>
          <dgm:chPref val="1"/>
        </dgm:presLayoutVars>
      </dgm:prSet>
      <dgm:spPr/>
    </dgm:pt>
    <dgm:pt modelId="{8EFE38EF-30A9-4243-8FDE-015D04EBFBF1}" type="pres">
      <dgm:prSet presAssocID="{6B8D9508-6E5A-4484-8CA7-BE4B6700BF71}" presName="sibTrans" presStyleLbl="sibTrans2D1" presStyleIdx="0" presStyleCnt="0"/>
      <dgm:spPr/>
    </dgm:pt>
    <dgm:pt modelId="{C5F4B694-1F86-4084-9BB5-E4A1A0BBF4B0}" type="pres">
      <dgm:prSet presAssocID="{A85895C5-60C9-4256-B7CC-8C160AEA71DE}" presName="compNode" presStyleCnt="0"/>
      <dgm:spPr/>
    </dgm:pt>
    <dgm:pt modelId="{8CCF2952-5412-4082-B10F-940F4BD00BCD}" type="pres">
      <dgm:prSet presAssocID="{A85895C5-60C9-4256-B7CC-8C160AEA71DE}" presName="iconBgRect" presStyleLbl="bgShp" presStyleIdx="3" presStyleCnt="4"/>
      <dgm:spPr/>
    </dgm:pt>
    <dgm:pt modelId="{DAD01511-18C3-47BA-86D2-BA3481F95DF3}" type="pres">
      <dgm:prSet presAssocID="{A85895C5-60C9-4256-B7CC-8C160AEA71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E2B08B5-C579-4D2F-8C22-0E48E86D0CFF}" type="pres">
      <dgm:prSet presAssocID="{A85895C5-60C9-4256-B7CC-8C160AEA71DE}" presName="spaceRect" presStyleCnt="0"/>
      <dgm:spPr/>
    </dgm:pt>
    <dgm:pt modelId="{D67DB0AF-9774-4189-88D9-1D551E4290D1}" type="pres">
      <dgm:prSet presAssocID="{A85895C5-60C9-4256-B7CC-8C160AEA71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06D307-8CDD-45D4-B6E7-ED4D6CB35C37}" type="presOf" srcId="{6B8D9508-6E5A-4484-8CA7-BE4B6700BF71}" destId="{8EFE38EF-30A9-4243-8FDE-015D04EBFBF1}" srcOrd="0" destOrd="0" presId="urn:microsoft.com/office/officeart/2018/2/layout/IconCircleList"/>
    <dgm:cxn modelId="{7DD2DA0B-69CF-4ECB-875F-ED6A13B57CF5}" type="presOf" srcId="{B516CFC9-CBE7-4F25-A6D7-DD131BEEA970}" destId="{60E60A95-EDEB-4C5E-B840-7FCD6EA532C5}" srcOrd="0" destOrd="0" presId="urn:microsoft.com/office/officeart/2018/2/layout/IconCircleList"/>
    <dgm:cxn modelId="{1EC50412-9F17-4EC8-A045-05BE71AB2151}" srcId="{AC618AE3-FA9B-4C5D-8966-31EDB61B7D58}" destId="{B516CFC9-CBE7-4F25-A6D7-DD131BEEA970}" srcOrd="2" destOrd="0" parTransId="{82584AFD-41D6-48EA-A714-3A1C913AA0FC}" sibTransId="{6B8D9508-6E5A-4484-8CA7-BE4B6700BF71}"/>
    <dgm:cxn modelId="{CCA66F1D-5BA0-43FC-BA8A-0CD788EAC5FF}" type="presOf" srcId="{F196B961-CED6-409E-926C-321EC7E9AE05}" destId="{5563F1DA-B949-412E-8EEF-C43307EE3E2A}" srcOrd="0" destOrd="0" presId="urn:microsoft.com/office/officeart/2018/2/layout/IconCircleList"/>
    <dgm:cxn modelId="{3F631021-AD40-4780-895C-90332DEB3B6D}" type="presOf" srcId="{E86C34FA-9247-4D85-B451-E16FE4748A47}" destId="{6735F098-5958-45E3-A98B-6AF5615D883F}" srcOrd="0" destOrd="0" presId="urn:microsoft.com/office/officeart/2018/2/layout/IconCircleList"/>
    <dgm:cxn modelId="{A168A55D-3DDB-4CFD-9BA3-769F5E37B22C}" type="presOf" srcId="{F545C987-089F-40CF-B577-B7512805D192}" destId="{019CDC9A-7B79-4CC8-A2B7-2037BE63D783}" srcOrd="0" destOrd="0" presId="urn:microsoft.com/office/officeart/2018/2/layout/IconCircleList"/>
    <dgm:cxn modelId="{3CAA3069-6969-4180-B7B6-F7DFF8DD5850}" srcId="{AC618AE3-FA9B-4C5D-8966-31EDB61B7D58}" destId="{522A777C-03CD-42F1-BB55-5A2507A07AD0}" srcOrd="1" destOrd="0" parTransId="{61D68D57-23D4-4F8F-9B4F-69949E2D373E}" sibTransId="{E86C34FA-9247-4D85-B451-E16FE4748A47}"/>
    <dgm:cxn modelId="{A45D266C-69D4-4C52-8CBB-9CBBB2B551DD}" type="presOf" srcId="{A85895C5-60C9-4256-B7CC-8C160AEA71DE}" destId="{D67DB0AF-9774-4189-88D9-1D551E4290D1}" srcOrd="0" destOrd="0" presId="urn:microsoft.com/office/officeart/2018/2/layout/IconCircleList"/>
    <dgm:cxn modelId="{BE980D7D-54CF-4C69-9B2D-6FB4F53C27AA}" type="presOf" srcId="{522A777C-03CD-42F1-BB55-5A2507A07AD0}" destId="{F83775B3-2218-4549-893E-FE150E31B4BB}" srcOrd="0" destOrd="0" presId="urn:microsoft.com/office/officeart/2018/2/layout/IconCircleList"/>
    <dgm:cxn modelId="{7B87498C-9A43-4D8A-BCDD-D9002F66FEE7}" srcId="{AC618AE3-FA9B-4C5D-8966-31EDB61B7D58}" destId="{A85895C5-60C9-4256-B7CC-8C160AEA71DE}" srcOrd="3" destOrd="0" parTransId="{965D5537-2991-4AD1-AC2D-DED8A15E5B24}" sibTransId="{AF1159AC-C0C9-459B-BE38-79FE6894F69B}"/>
    <dgm:cxn modelId="{A22A41A2-EB83-4A1A-918A-BB12D1EFD257}" srcId="{AC618AE3-FA9B-4C5D-8966-31EDB61B7D58}" destId="{F196B961-CED6-409E-926C-321EC7E9AE05}" srcOrd="0" destOrd="0" parTransId="{05534F5A-1189-4A92-9D84-F936EEFCF4F9}" sibTransId="{F545C987-089F-40CF-B577-B7512805D192}"/>
    <dgm:cxn modelId="{878C17EE-D761-41CA-9EAB-9ABF2D172B8B}" type="presOf" srcId="{AC618AE3-FA9B-4C5D-8966-31EDB61B7D58}" destId="{2C9E7BA3-A456-40B1-A0DD-E375035FDE13}" srcOrd="0" destOrd="0" presId="urn:microsoft.com/office/officeart/2018/2/layout/IconCircleList"/>
    <dgm:cxn modelId="{02AA0D22-4074-44E3-80D2-B165F0CC21C8}" type="presParOf" srcId="{2C9E7BA3-A456-40B1-A0DD-E375035FDE13}" destId="{7B140954-3754-4B27-A9D2-DEFE973E1565}" srcOrd="0" destOrd="0" presId="urn:microsoft.com/office/officeart/2018/2/layout/IconCircleList"/>
    <dgm:cxn modelId="{F3AC8178-1417-4898-8CBB-8A96985ED6B8}" type="presParOf" srcId="{7B140954-3754-4B27-A9D2-DEFE973E1565}" destId="{323D01F2-3E00-48AA-A045-CE7DE5831800}" srcOrd="0" destOrd="0" presId="urn:microsoft.com/office/officeart/2018/2/layout/IconCircleList"/>
    <dgm:cxn modelId="{F214A2D4-1D58-4DAD-A101-98BDD8AF1228}" type="presParOf" srcId="{323D01F2-3E00-48AA-A045-CE7DE5831800}" destId="{BB1928BF-C3FB-4E15-9D0E-632585C23B3C}" srcOrd="0" destOrd="0" presId="urn:microsoft.com/office/officeart/2018/2/layout/IconCircleList"/>
    <dgm:cxn modelId="{E79B598D-648D-458C-A57B-3A932474B93C}" type="presParOf" srcId="{323D01F2-3E00-48AA-A045-CE7DE5831800}" destId="{0EA0A561-08C2-4647-884A-40F35D828E1C}" srcOrd="1" destOrd="0" presId="urn:microsoft.com/office/officeart/2018/2/layout/IconCircleList"/>
    <dgm:cxn modelId="{6CC48E2A-7737-4443-9B83-0B5998A934D4}" type="presParOf" srcId="{323D01F2-3E00-48AA-A045-CE7DE5831800}" destId="{1A5331FB-50AD-473D-AAD0-70C3FA1E45D7}" srcOrd="2" destOrd="0" presId="urn:microsoft.com/office/officeart/2018/2/layout/IconCircleList"/>
    <dgm:cxn modelId="{B86DF84C-E7FD-4C32-8ED7-D945197486E1}" type="presParOf" srcId="{323D01F2-3E00-48AA-A045-CE7DE5831800}" destId="{5563F1DA-B949-412E-8EEF-C43307EE3E2A}" srcOrd="3" destOrd="0" presId="urn:microsoft.com/office/officeart/2018/2/layout/IconCircleList"/>
    <dgm:cxn modelId="{EFFDC8CA-FB72-426A-A0D9-D880F27C92D2}" type="presParOf" srcId="{7B140954-3754-4B27-A9D2-DEFE973E1565}" destId="{019CDC9A-7B79-4CC8-A2B7-2037BE63D783}" srcOrd="1" destOrd="0" presId="urn:microsoft.com/office/officeart/2018/2/layout/IconCircleList"/>
    <dgm:cxn modelId="{E937A0B1-47C0-4112-9C54-D22A622AB69C}" type="presParOf" srcId="{7B140954-3754-4B27-A9D2-DEFE973E1565}" destId="{C611959B-0A31-4361-812F-0D84C715D375}" srcOrd="2" destOrd="0" presId="urn:microsoft.com/office/officeart/2018/2/layout/IconCircleList"/>
    <dgm:cxn modelId="{C3FFE49B-3EBA-45CE-A4D8-5333B2BBA4C4}" type="presParOf" srcId="{C611959B-0A31-4361-812F-0D84C715D375}" destId="{A9B176F8-6D3F-45B9-8AB8-6A7DDD470249}" srcOrd="0" destOrd="0" presId="urn:microsoft.com/office/officeart/2018/2/layout/IconCircleList"/>
    <dgm:cxn modelId="{69D8075D-3DAC-44CF-B752-737C70044C06}" type="presParOf" srcId="{C611959B-0A31-4361-812F-0D84C715D375}" destId="{2E62D74A-758E-4043-B935-E8F8B9CE100F}" srcOrd="1" destOrd="0" presId="urn:microsoft.com/office/officeart/2018/2/layout/IconCircleList"/>
    <dgm:cxn modelId="{880AF9B8-3DB0-4B04-8409-8A45BB1D09DF}" type="presParOf" srcId="{C611959B-0A31-4361-812F-0D84C715D375}" destId="{1AE6678B-7CD5-4854-A256-41F9C56227E3}" srcOrd="2" destOrd="0" presId="urn:microsoft.com/office/officeart/2018/2/layout/IconCircleList"/>
    <dgm:cxn modelId="{EE8D01A1-424E-4ECD-85AF-7FA700ED3030}" type="presParOf" srcId="{C611959B-0A31-4361-812F-0D84C715D375}" destId="{F83775B3-2218-4549-893E-FE150E31B4BB}" srcOrd="3" destOrd="0" presId="urn:microsoft.com/office/officeart/2018/2/layout/IconCircleList"/>
    <dgm:cxn modelId="{AD90B4E0-9E8C-48F0-936E-93D73F7B52BE}" type="presParOf" srcId="{7B140954-3754-4B27-A9D2-DEFE973E1565}" destId="{6735F098-5958-45E3-A98B-6AF5615D883F}" srcOrd="3" destOrd="0" presId="urn:microsoft.com/office/officeart/2018/2/layout/IconCircleList"/>
    <dgm:cxn modelId="{115FC2CC-D75D-452C-8AEF-DF124C803EE8}" type="presParOf" srcId="{7B140954-3754-4B27-A9D2-DEFE973E1565}" destId="{17627529-DF9D-4F73-80ED-93A097FD0559}" srcOrd="4" destOrd="0" presId="urn:microsoft.com/office/officeart/2018/2/layout/IconCircleList"/>
    <dgm:cxn modelId="{26373E76-6A96-4FAC-9F9D-12E782504A64}" type="presParOf" srcId="{17627529-DF9D-4F73-80ED-93A097FD0559}" destId="{44BA5A7D-D137-4F1C-88DF-43E63F92B843}" srcOrd="0" destOrd="0" presId="urn:microsoft.com/office/officeart/2018/2/layout/IconCircleList"/>
    <dgm:cxn modelId="{73A07BD8-3976-4467-B6A3-52B8D9BEB269}" type="presParOf" srcId="{17627529-DF9D-4F73-80ED-93A097FD0559}" destId="{E06DE57A-AE67-4AC2-A1A1-A3776105DC03}" srcOrd="1" destOrd="0" presId="urn:microsoft.com/office/officeart/2018/2/layout/IconCircleList"/>
    <dgm:cxn modelId="{48A42596-1F26-40B0-B5D7-C85DA9BA1B98}" type="presParOf" srcId="{17627529-DF9D-4F73-80ED-93A097FD0559}" destId="{4A152B29-B21F-47E6-A021-56155CA62C5A}" srcOrd="2" destOrd="0" presId="urn:microsoft.com/office/officeart/2018/2/layout/IconCircleList"/>
    <dgm:cxn modelId="{CEFC925E-F19F-4C4E-84B0-5FCDC11F10B8}" type="presParOf" srcId="{17627529-DF9D-4F73-80ED-93A097FD0559}" destId="{60E60A95-EDEB-4C5E-B840-7FCD6EA532C5}" srcOrd="3" destOrd="0" presId="urn:microsoft.com/office/officeart/2018/2/layout/IconCircleList"/>
    <dgm:cxn modelId="{468CB496-D1BA-4574-98D5-A1E89713AF5E}" type="presParOf" srcId="{7B140954-3754-4B27-A9D2-DEFE973E1565}" destId="{8EFE38EF-30A9-4243-8FDE-015D04EBFBF1}" srcOrd="5" destOrd="0" presId="urn:microsoft.com/office/officeart/2018/2/layout/IconCircleList"/>
    <dgm:cxn modelId="{9F7DD41F-F5A8-4C4B-ACE1-BAEAD0A89691}" type="presParOf" srcId="{7B140954-3754-4B27-A9D2-DEFE973E1565}" destId="{C5F4B694-1F86-4084-9BB5-E4A1A0BBF4B0}" srcOrd="6" destOrd="0" presId="urn:microsoft.com/office/officeart/2018/2/layout/IconCircleList"/>
    <dgm:cxn modelId="{DAC3EB10-F64D-492F-8BB8-B69F6C26ED8F}" type="presParOf" srcId="{C5F4B694-1F86-4084-9BB5-E4A1A0BBF4B0}" destId="{8CCF2952-5412-4082-B10F-940F4BD00BCD}" srcOrd="0" destOrd="0" presId="urn:microsoft.com/office/officeart/2018/2/layout/IconCircleList"/>
    <dgm:cxn modelId="{13A19FBE-8ED6-4926-9FED-93E020EEEB5C}" type="presParOf" srcId="{C5F4B694-1F86-4084-9BB5-E4A1A0BBF4B0}" destId="{DAD01511-18C3-47BA-86D2-BA3481F95DF3}" srcOrd="1" destOrd="0" presId="urn:microsoft.com/office/officeart/2018/2/layout/IconCircleList"/>
    <dgm:cxn modelId="{A0435723-76A4-48A3-8319-B028843ACECA}" type="presParOf" srcId="{C5F4B694-1F86-4084-9BB5-E4A1A0BBF4B0}" destId="{AE2B08B5-C579-4D2F-8C22-0E48E86D0CFF}" srcOrd="2" destOrd="0" presId="urn:microsoft.com/office/officeart/2018/2/layout/IconCircleList"/>
    <dgm:cxn modelId="{553B723A-3131-46CB-9E8A-863930AD0838}" type="presParOf" srcId="{C5F4B694-1F86-4084-9BB5-E4A1A0BBF4B0}" destId="{D67DB0AF-9774-4189-88D9-1D551E4290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5502E-F5F3-4E6E-A0BE-69901A715023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2C3D56-4144-4E5F-B357-A51F72B254A3}">
      <dgm:prSet/>
      <dgm:spPr/>
      <dgm:t>
        <a:bodyPr/>
        <a:lstStyle/>
        <a:p>
          <a:r>
            <a:rPr lang="en-US" b="0" i="0"/>
            <a:t>License plates exhibit significant variability in terms of fonts, colors, and layouts across different regions and countries</a:t>
          </a:r>
          <a:endParaRPr lang="en-US"/>
        </a:p>
      </dgm:t>
    </dgm:pt>
    <dgm:pt modelId="{918D37D3-498C-45B7-93A5-0344EAFA876A}" type="parTrans" cxnId="{A26E22FA-291F-47BA-80D4-348F64A6BA5A}">
      <dgm:prSet/>
      <dgm:spPr/>
      <dgm:t>
        <a:bodyPr/>
        <a:lstStyle/>
        <a:p>
          <a:endParaRPr lang="en-US"/>
        </a:p>
      </dgm:t>
    </dgm:pt>
    <dgm:pt modelId="{DEC3E913-82F0-4213-86AD-FF0F9DCB7219}" type="sibTrans" cxnId="{A26E22FA-291F-47BA-80D4-348F64A6BA5A}">
      <dgm:prSet/>
      <dgm:spPr/>
      <dgm:t>
        <a:bodyPr/>
        <a:lstStyle/>
        <a:p>
          <a:endParaRPr lang="en-US"/>
        </a:p>
      </dgm:t>
    </dgm:pt>
    <dgm:pt modelId="{D6CAC4F5-4598-411B-8F37-288718D70E54}">
      <dgm:prSet/>
      <dgm:spPr/>
      <dgm:t>
        <a:bodyPr/>
        <a:lstStyle/>
        <a:p>
          <a:r>
            <a:rPr lang="en-US" b="0" i="0"/>
            <a:t>The system should be capable of handling a wide range of lighting scenarios to ensure consistent performance.</a:t>
          </a:r>
          <a:endParaRPr lang="en-US"/>
        </a:p>
      </dgm:t>
    </dgm:pt>
    <dgm:pt modelId="{ED169CFC-64DF-4E70-96A4-673A4BECB2AF}" type="parTrans" cxnId="{8B16C82C-FF24-4492-A8EF-EB86A011B90B}">
      <dgm:prSet/>
      <dgm:spPr/>
      <dgm:t>
        <a:bodyPr/>
        <a:lstStyle/>
        <a:p>
          <a:endParaRPr lang="en-US"/>
        </a:p>
      </dgm:t>
    </dgm:pt>
    <dgm:pt modelId="{87778012-205A-41CF-A748-08946BA069A1}" type="sibTrans" cxnId="{8B16C82C-FF24-4492-A8EF-EB86A011B90B}">
      <dgm:prSet/>
      <dgm:spPr/>
      <dgm:t>
        <a:bodyPr/>
        <a:lstStyle/>
        <a:p>
          <a:endParaRPr lang="en-US"/>
        </a:p>
      </dgm:t>
    </dgm:pt>
    <dgm:pt modelId="{FEEA9982-0713-4146-96D0-E7A8D4D039BC}">
      <dgm:prSet/>
      <dgm:spPr/>
      <dgm:t>
        <a:bodyPr/>
        <a:lstStyle/>
        <a:p>
          <a:r>
            <a:rPr lang="en-US" b="0" i="0"/>
            <a:t>In real-world scenarios, vehicles move at varying speeds and may approach the camera at different angles.The system must be capable of accurately detecting and recognizing number plates under these dynamic conditions.</a:t>
          </a:r>
          <a:endParaRPr lang="en-US"/>
        </a:p>
      </dgm:t>
    </dgm:pt>
    <dgm:pt modelId="{EE64C3A9-28F4-49A4-BAFB-536C91B01C15}" type="parTrans" cxnId="{D161D22C-3E1C-4671-9329-6E6860D5458A}">
      <dgm:prSet/>
      <dgm:spPr/>
      <dgm:t>
        <a:bodyPr/>
        <a:lstStyle/>
        <a:p>
          <a:endParaRPr lang="en-US"/>
        </a:p>
      </dgm:t>
    </dgm:pt>
    <dgm:pt modelId="{A481AAC2-53CC-4261-A992-E24689CD7378}" type="sibTrans" cxnId="{D161D22C-3E1C-4671-9329-6E6860D5458A}">
      <dgm:prSet/>
      <dgm:spPr/>
      <dgm:t>
        <a:bodyPr/>
        <a:lstStyle/>
        <a:p>
          <a:endParaRPr lang="en-US"/>
        </a:p>
      </dgm:t>
    </dgm:pt>
    <dgm:pt modelId="{D7289188-C3AD-4B8D-A771-1358D3183E8A}">
      <dgm:prSet/>
      <dgm:spPr/>
      <dgm:t>
        <a:bodyPr/>
        <a:lstStyle/>
        <a:p>
          <a:r>
            <a:rPr lang="en-US" b="0" i="0"/>
            <a:t>The system must adhere to privacy regulations and ethical considerations. It should be designed to process and store data responsibly,</a:t>
          </a:r>
          <a:endParaRPr lang="en-US"/>
        </a:p>
      </dgm:t>
    </dgm:pt>
    <dgm:pt modelId="{AE12C8E2-E5F2-4F9B-875E-8AD6076DE9BF}" type="parTrans" cxnId="{88280714-6373-4D6E-954B-661B0CE3535C}">
      <dgm:prSet/>
      <dgm:spPr/>
      <dgm:t>
        <a:bodyPr/>
        <a:lstStyle/>
        <a:p>
          <a:endParaRPr lang="en-US"/>
        </a:p>
      </dgm:t>
    </dgm:pt>
    <dgm:pt modelId="{9B0571EE-4D59-4AAF-BE55-7A50204FAB9E}" type="sibTrans" cxnId="{88280714-6373-4D6E-954B-661B0CE3535C}">
      <dgm:prSet/>
      <dgm:spPr/>
      <dgm:t>
        <a:bodyPr/>
        <a:lstStyle/>
        <a:p>
          <a:endParaRPr lang="en-US"/>
        </a:p>
      </dgm:t>
    </dgm:pt>
    <dgm:pt modelId="{4A5F0A8E-B654-4F9F-A388-DA728BE03254}" type="pres">
      <dgm:prSet presAssocID="{BED5502E-F5F3-4E6E-A0BE-69901A715023}" presName="Name0" presStyleCnt="0">
        <dgm:presLayoutVars>
          <dgm:dir/>
          <dgm:resizeHandles val="exact"/>
        </dgm:presLayoutVars>
      </dgm:prSet>
      <dgm:spPr/>
    </dgm:pt>
    <dgm:pt modelId="{7FF7B7CC-D250-409D-83A3-B4C293EDB2B6}" type="pres">
      <dgm:prSet presAssocID="{942C3D56-4144-4E5F-B357-A51F72B254A3}" presName="node" presStyleLbl="node1" presStyleIdx="0" presStyleCnt="4">
        <dgm:presLayoutVars>
          <dgm:bulletEnabled val="1"/>
        </dgm:presLayoutVars>
      </dgm:prSet>
      <dgm:spPr/>
    </dgm:pt>
    <dgm:pt modelId="{A516E407-32B4-46E7-A23B-C5D6E3A98599}" type="pres">
      <dgm:prSet presAssocID="{DEC3E913-82F0-4213-86AD-FF0F9DCB7219}" presName="sibTrans" presStyleLbl="sibTrans1D1" presStyleIdx="0" presStyleCnt="3"/>
      <dgm:spPr/>
    </dgm:pt>
    <dgm:pt modelId="{5DF2BE38-FD12-47AF-8025-6A08E2F1DF7C}" type="pres">
      <dgm:prSet presAssocID="{DEC3E913-82F0-4213-86AD-FF0F9DCB7219}" presName="connectorText" presStyleLbl="sibTrans1D1" presStyleIdx="0" presStyleCnt="3"/>
      <dgm:spPr/>
    </dgm:pt>
    <dgm:pt modelId="{302E07C8-4D38-49EF-A4F8-EEE8A93602A1}" type="pres">
      <dgm:prSet presAssocID="{D6CAC4F5-4598-411B-8F37-288718D70E54}" presName="node" presStyleLbl="node1" presStyleIdx="1" presStyleCnt="4">
        <dgm:presLayoutVars>
          <dgm:bulletEnabled val="1"/>
        </dgm:presLayoutVars>
      </dgm:prSet>
      <dgm:spPr/>
    </dgm:pt>
    <dgm:pt modelId="{A294DAAE-C202-4AB9-BD8D-293C74B76837}" type="pres">
      <dgm:prSet presAssocID="{87778012-205A-41CF-A748-08946BA069A1}" presName="sibTrans" presStyleLbl="sibTrans1D1" presStyleIdx="1" presStyleCnt="3"/>
      <dgm:spPr/>
    </dgm:pt>
    <dgm:pt modelId="{ACF96C31-5449-4672-A00A-1439D2C08E21}" type="pres">
      <dgm:prSet presAssocID="{87778012-205A-41CF-A748-08946BA069A1}" presName="connectorText" presStyleLbl="sibTrans1D1" presStyleIdx="1" presStyleCnt="3"/>
      <dgm:spPr/>
    </dgm:pt>
    <dgm:pt modelId="{5B1A360B-272B-4B85-A989-EAB24ED2E0BA}" type="pres">
      <dgm:prSet presAssocID="{FEEA9982-0713-4146-96D0-E7A8D4D039BC}" presName="node" presStyleLbl="node1" presStyleIdx="2" presStyleCnt="4">
        <dgm:presLayoutVars>
          <dgm:bulletEnabled val="1"/>
        </dgm:presLayoutVars>
      </dgm:prSet>
      <dgm:spPr/>
    </dgm:pt>
    <dgm:pt modelId="{CF9CB110-4897-4E94-B25A-F30EF456876C}" type="pres">
      <dgm:prSet presAssocID="{A481AAC2-53CC-4261-A992-E24689CD7378}" presName="sibTrans" presStyleLbl="sibTrans1D1" presStyleIdx="2" presStyleCnt="3"/>
      <dgm:spPr/>
    </dgm:pt>
    <dgm:pt modelId="{A1BEA03C-4813-4578-891A-F1B4ADB2C7D0}" type="pres">
      <dgm:prSet presAssocID="{A481AAC2-53CC-4261-A992-E24689CD7378}" presName="connectorText" presStyleLbl="sibTrans1D1" presStyleIdx="2" presStyleCnt="3"/>
      <dgm:spPr/>
    </dgm:pt>
    <dgm:pt modelId="{64A6EE7A-BF8F-4FC6-AE29-481A7DC7BD48}" type="pres">
      <dgm:prSet presAssocID="{D7289188-C3AD-4B8D-A771-1358D3183E8A}" presName="node" presStyleLbl="node1" presStyleIdx="3" presStyleCnt="4">
        <dgm:presLayoutVars>
          <dgm:bulletEnabled val="1"/>
        </dgm:presLayoutVars>
      </dgm:prSet>
      <dgm:spPr/>
    </dgm:pt>
  </dgm:ptLst>
  <dgm:cxnLst>
    <dgm:cxn modelId="{D7AA6901-7B78-4126-85C1-92BE1F949E75}" type="presOf" srcId="{FEEA9982-0713-4146-96D0-E7A8D4D039BC}" destId="{5B1A360B-272B-4B85-A989-EAB24ED2E0BA}" srcOrd="0" destOrd="0" presId="urn:microsoft.com/office/officeart/2016/7/layout/RepeatingBendingProcessNew"/>
    <dgm:cxn modelId="{88280714-6373-4D6E-954B-661B0CE3535C}" srcId="{BED5502E-F5F3-4E6E-A0BE-69901A715023}" destId="{D7289188-C3AD-4B8D-A771-1358D3183E8A}" srcOrd="3" destOrd="0" parTransId="{AE12C8E2-E5F2-4F9B-875E-8AD6076DE9BF}" sibTransId="{9B0571EE-4D59-4AAF-BE55-7A50204FAB9E}"/>
    <dgm:cxn modelId="{8B16C82C-FF24-4492-A8EF-EB86A011B90B}" srcId="{BED5502E-F5F3-4E6E-A0BE-69901A715023}" destId="{D6CAC4F5-4598-411B-8F37-288718D70E54}" srcOrd="1" destOrd="0" parTransId="{ED169CFC-64DF-4E70-96A4-673A4BECB2AF}" sibTransId="{87778012-205A-41CF-A748-08946BA069A1}"/>
    <dgm:cxn modelId="{D161D22C-3E1C-4671-9329-6E6860D5458A}" srcId="{BED5502E-F5F3-4E6E-A0BE-69901A715023}" destId="{FEEA9982-0713-4146-96D0-E7A8D4D039BC}" srcOrd="2" destOrd="0" parTransId="{EE64C3A9-28F4-49A4-BAFB-536C91B01C15}" sibTransId="{A481AAC2-53CC-4261-A992-E24689CD7378}"/>
    <dgm:cxn modelId="{8546C840-325D-41F2-B1EE-AB636E5A4968}" type="presOf" srcId="{942C3D56-4144-4E5F-B357-A51F72B254A3}" destId="{7FF7B7CC-D250-409D-83A3-B4C293EDB2B6}" srcOrd="0" destOrd="0" presId="urn:microsoft.com/office/officeart/2016/7/layout/RepeatingBendingProcessNew"/>
    <dgm:cxn modelId="{1AFF626E-BC98-477D-AC80-2368A0317196}" type="presOf" srcId="{D6CAC4F5-4598-411B-8F37-288718D70E54}" destId="{302E07C8-4D38-49EF-A4F8-EEE8A93602A1}" srcOrd="0" destOrd="0" presId="urn:microsoft.com/office/officeart/2016/7/layout/RepeatingBendingProcessNew"/>
    <dgm:cxn modelId="{62AF7D51-012F-495D-ABDA-F2F40CDD17C2}" type="presOf" srcId="{DEC3E913-82F0-4213-86AD-FF0F9DCB7219}" destId="{5DF2BE38-FD12-47AF-8025-6A08E2F1DF7C}" srcOrd="1" destOrd="0" presId="urn:microsoft.com/office/officeart/2016/7/layout/RepeatingBendingProcessNew"/>
    <dgm:cxn modelId="{F5A04D80-1E37-4199-AF8B-CC1BA3ADFFEC}" type="presOf" srcId="{87778012-205A-41CF-A748-08946BA069A1}" destId="{A294DAAE-C202-4AB9-BD8D-293C74B76837}" srcOrd="0" destOrd="0" presId="urn:microsoft.com/office/officeart/2016/7/layout/RepeatingBendingProcessNew"/>
    <dgm:cxn modelId="{3FC95C88-4BC9-495A-8614-6E27FC87DEDB}" type="presOf" srcId="{87778012-205A-41CF-A748-08946BA069A1}" destId="{ACF96C31-5449-4672-A00A-1439D2C08E21}" srcOrd="1" destOrd="0" presId="urn:microsoft.com/office/officeart/2016/7/layout/RepeatingBendingProcessNew"/>
    <dgm:cxn modelId="{B05E1E89-8722-4F9D-A5EA-78E48A9513C9}" type="presOf" srcId="{D7289188-C3AD-4B8D-A771-1358D3183E8A}" destId="{64A6EE7A-BF8F-4FC6-AE29-481A7DC7BD48}" srcOrd="0" destOrd="0" presId="urn:microsoft.com/office/officeart/2016/7/layout/RepeatingBendingProcessNew"/>
    <dgm:cxn modelId="{BC2A9399-620D-40FF-8E7B-6B2FFC99018F}" type="presOf" srcId="{A481AAC2-53CC-4261-A992-E24689CD7378}" destId="{CF9CB110-4897-4E94-B25A-F30EF456876C}" srcOrd="0" destOrd="0" presId="urn:microsoft.com/office/officeart/2016/7/layout/RepeatingBendingProcessNew"/>
    <dgm:cxn modelId="{D28434A6-F34A-4C53-B867-F16A23B68AFB}" type="presOf" srcId="{A481AAC2-53CC-4261-A992-E24689CD7378}" destId="{A1BEA03C-4813-4578-891A-F1B4ADB2C7D0}" srcOrd="1" destOrd="0" presId="urn:microsoft.com/office/officeart/2016/7/layout/RepeatingBendingProcessNew"/>
    <dgm:cxn modelId="{9A026BD0-6EC2-4161-A59D-67ED09081197}" type="presOf" srcId="{BED5502E-F5F3-4E6E-A0BE-69901A715023}" destId="{4A5F0A8E-B654-4F9F-A388-DA728BE03254}" srcOrd="0" destOrd="0" presId="urn:microsoft.com/office/officeart/2016/7/layout/RepeatingBendingProcessNew"/>
    <dgm:cxn modelId="{7EF12ADB-273C-4F12-AAF3-4ABDC3C4EE05}" type="presOf" srcId="{DEC3E913-82F0-4213-86AD-FF0F9DCB7219}" destId="{A516E407-32B4-46E7-A23B-C5D6E3A98599}" srcOrd="0" destOrd="0" presId="urn:microsoft.com/office/officeart/2016/7/layout/RepeatingBendingProcessNew"/>
    <dgm:cxn modelId="{A26E22FA-291F-47BA-80D4-348F64A6BA5A}" srcId="{BED5502E-F5F3-4E6E-A0BE-69901A715023}" destId="{942C3D56-4144-4E5F-B357-A51F72B254A3}" srcOrd="0" destOrd="0" parTransId="{918D37D3-498C-45B7-93A5-0344EAFA876A}" sibTransId="{DEC3E913-82F0-4213-86AD-FF0F9DCB7219}"/>
    <dgm:cxn modelId="{9E3E969B-6BCA-4A21-90A6-EC68BBDF3213}" type="presParOf" srcId="{4A5F0A8E-B654-4F9F-A388-DA728BE03254}" destId="{7FF7B7CC-D250-409D-83A3-B4C293EDB2B6}" srcOrd="0" destOrd="0" presId="urn:microsoft.com/office/officeart/2016/7/layout/RepeatingBendingProcessNew"/>
    <dgm:cxn modelId="{19CF23CF-C111-45CD-B40D-FAABC4D94373}" type="presParOf" srcId="{4A5F0A8E-B654-4F9F-A388-DA728BE03254}" destId="{A516E407-32B4-46E7-A23B-C5D6E3A98599}" srcOrd="1" destOrd="0" presId="urn:microsoft.com/office/officeart/2016/7/layout/RepeatingBendingProcessNew"/>
    <dgm:cxn modelId="{AD9BA440-2285-4D6E-B1FC-9C7A33F16404}" type="presParOf" srcId="{A516E407-32B4-46E7-A23B-C5D6E3A98599}" destId="{5DF2BE38-FD12-47AF-8025-6A08E2F1DF7C}" srcOrd="0" destOrd="0" presId="urn:microsoft.com/office/officeart/2016/7/layout/RepeatingBendingProcessNew"/>
    <dgm:cxn modelId="{DC4F5630-1BDD-41B1-BD7B-D331EAC529DD}" type="presParOf" srcId="{4A5F0A8E-B654-4F9F-A388-DA728BE03254}" destId="{302E07C8-4D38-49EF-A4F8-EEE8A93602A1}" srcOrd="2" destOrd="0" presId="urn:microsoft.com/office/officeart/2016/7/layout/RepeatingBendingProcessNew"/>
    <dgm:cxn modelId="{50D06880-858D-4BAB-8B9B-7F49A7DC9812}" type="presParOf" srcId="{4A5F0A8E-B654-4F9F-A388-DA728BE03254}" destId="{A294DAAE-C202-4AB9-BD8D-293C74B76837}" srcOrd="3" destOrd="0" presId="urn:microsoft.com/office/officeart/2016/7/layout/RepeatingBendingProcessNew"/>
    <dgm:cxn modelId="{312E8B03-4EAC-450D-81EC-4DE693B2E1FA}" type="presParOf" srcId="{A294DAAE-C202-4AB9-BD8D-293C74B76837}" destId="{ACF96C31-5449-4672-A00A-1439D2C08E21}" srcOrd="0" destOrd="0" presId="urn:microsoft.com/office/officeart/2016/7/layout/RepeatingBendingProcessNew"/>
    <dgm:cxn modelId="{03A2B50C-2992-4A8D-B812-0556F66E2635}" type="presParOf" srcId="{4A5F0A8E-B654-4F9F-A388-DA728BE03254}" destId="{5B1A360B-272B-4B85-A989-EAB24ED2E0BA}" srcOrd="4" destOrd="0" presId="urn:microsoft.com/office/officeart/2016/7/layout/RepeatingBendingProcessNew"/>
    <dgm:cxn modelId="{D4FED161-8E0B-4621-82E0-5C293B476A5D}" type="presParOf" srcId="{4A5F0A8E-B654-4F9F-A388-DA728BE03254}" destId="{CF9CB110-4897-4E94-B25A-F30EF456876C}" srcOrd="5" destOrd="0" presId="urn:microsoft.com/office/officeart/2016/7/layout/RepeatingBendingProcessNew"/>
    <dgm:cxn modelId="{98C7020F-225F-4B70-B928-498BE4D04AD8}" type="presParOf" srcId="{CF9CB110-4897-4E94-B25A-F30EF456876C}" destId="{A1BEA03C-4813-4578-891A-F1B4ADB2C7D0}" srcOrd="0" destOrd="0" presId="urn:microsoft.com/office/officeart/2016/7/layout/RepeatingBendingProcessNew"/>
    <dgm:cxn modelId="{5BE407DF-5560-41BE-AE5C-35886080CA76}" type="presParOf" srcId="{4A5F0A8E-B654-4F9F-A388-DA728BE03254}" destId="{64A6EE7A-BF8F-4FC6-AE29-481A7DC7BD48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7E7B28-F278-460A-AE60-326E686BBB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2_2" csCatId="accent2" phldr="1"/>
      <dgm:spPr/>
      <dgm:t>
        <a:bodyPr/>
        <a:lstStyle/>
        <a:p>
          <a:endParaRPr lang="en-US"/>
        </a:p>
      </dgm:t>
    </dgm:pt>
    <dgm:pt modelId="{B3A1D648-E9F1-4C64-AAC7-C6C99E748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ANPR model was evaluated on a separate test dataset to assess its performance. We used the following metrics:</a:t>
          </a:r>
        </a:p>
      </dgm:t>
    </dgm:pt>
    <dgm:pt modelId="{E1233955-4BF6-4F5F-BA8E-4CB3E93E10E9}" type="parTrans" cxnId="{B8E655EF-843D-4800-9FE0-90BFE97B8DBC}">
      <dgm:prSet/>
      <dgm:spPr/>
      <dgm:t>
        <a:bodyPr/>
        <a:lstStyle/>
        <a:p>
          <a:endParaRPr lang="en-US"/>
        </a:p>
      </dgm:t>
    </dgm:pt>
    <dgm:pt modelId="{F4A2F7AA-F4BC-4405-8BF8-B0757D5483C3}" type="sibTrans" cxnId="{B8E655EF-843D-4800-9FE0-90BFE97B8D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92CEB8-AC03-4581-88C3-DB044C77E5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Accuracy: The overall accuracy of number Plate classification.</a:t>
          </a:r>
        </a:p>
      </dgm:t>
    </dgm:pt>
    <dgm:pt modelId="{0C7F3495-D99F-4279-B6A4-3E47D7673C36}" type="parTrans" cxnId="{1A6A4B27-C175-46E3-B36F-83496E83A333}">
      <dgm:prSet/>
      <dgm:spPr/>
      <dgm:t>
        <a:bodyPr/>
        <a:lstStyle/>
        <a:p>
          <a:endParaRPr lang="en-US"/>
        </a:p>
      </dgm:t>
    </dgm:pt>
    <dgm:pt modelId="{E93004A4-9BE5-4881-A7E1-24D711286606}" type="sibTrans" cxnId="{1A6A4B27-C175-46E3-B36F-83496E83A3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F3804C-F083-47A9-93FE-D7AE686ED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Precision: The ability to correctly identify true correct number.</a:t>
          </a:r>
        </a:p>
      </dgm:t>
    </dgm:pt>
    <dgm:pt modelId="{5CA5C668-E59F-45B5-96D0-E6201E337681}" type="parTrans" cxnId="{3A463732-F86C-41FB-BCAF-33B26EA51072}">
      <dgm:prSet/>
      <dgm:spPr/>
      <dgm:t>
        <a:bodyPr/>
        <a:lstStyle/>
        <a:p>
          <a:endParaRPr lang="en-US"/>
        </a:p>
      </dgm:t>
    </dgm:pt>
    <dgm:pt modelId="{9F62DFA7-9473-45C0-952F-A1564041A574}" type="sibTrans" cxnId="{3A463732-F86C-41FB-BCAF-33B26EA510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C86C05-F2FD-420B-AA6F-A162EE0FCD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Recall: The ability to correctly detect all actual Vehicle Number.</a:t>
          </a:r>
        </a:p>
      </dgm:t>
    </dgm:pt>
    <dgm:pt modelId="{DAF59554-54D0-43D1-B65E-066FEE43FCF7}" type="parTrans" cxnId="{25E1859A-18A3-46E7-B7D4-E9C18CE56F81}">
      <dgm:prSet/>
      <dgm:spPr/>
      <dgm:t>
        <a:bodyPr/>
        <a:lstStyle/>
        <a:p>
          <a:endParaRPr lang="en-US"/>
        </a:p>
      </dgm:t>
    </dgm:pt>
    <dgm:pt modelId="{4A36BDA0-D43B-42D7-9835-BE7746CBFE36}" type="sibTrans" cxnId="{25E1859A-18A3-46E7-B7D4-E9C18CE56F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12E46E-95C4-4B0E-81F0-B5F5ECD54B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F1-score: The harmonic mean of precision and recall, providing a balanced performance measure.</a:t>
          </a:r>
        </a:p>
      </dgm:t>
    </dgm:pt>
    <dgm:pt modelId="{90051820-3580-4B40-9C9D-E29A6437576D}" type="parTrans" cxnId="{19D8B4A6-426E-4272-A184-14B875991FA3}">
      <dgm:prSet/>
      <dgm:spPr/>
      <dgm:t>
        <a:bodyPr/>
        <a:lstStyle/>
        <a:p>
          <a:endParaRPr lang="en-US"/>
        </a:p>
      </dgm:t>
    </dgm:pt>
    <dgm:pt modelId="{28325039-7324-4CB8-95E0-98240E63A296}" type="sibTrans" cxnId="{19D8B4A6-426E-4272-A184-14B875991FA3}">
      <dgm:prSet/>
      <dgm:spPr/>
      <dgm:t>
        <a:bodyPr/>
        <a:lstStyle/>
        <a:p>
          <a:endParaRPr lang="en-US"/>
        </a:p>
      </dgm:t>
    </dgm:pt>
    <dgm:pt modelId="{9A99D156-7FF6-43D1-8994-2DF8BE131929}" type="pres">
      <dgm:prSet presAssocID="{F37E7B28-F278-460A-AE60-326E686BBB45}" presName="root" presStyleCnt="0">
        <dgm:presLayoutVars>
          <dgm:dir/>
          <dgm:resizeHandles val="exact"/>
        </dgm:presLayoutVars>
      </dgm:prSet>
      <dgm:spPr/>
    </dgm:pt>
    <dgm:pt modelId="{24B9CF79-1FDA-474E-A8E1-FB7E71DD9864}" type="pres">
      <dgm:prSet presAssocID="{F37E7B28-F278-460A-AE60-326E686BBB45}" presName="container" presStyleCnt="0">
        <dgm:presLayoutVars>
          <dgm:dir/>
          <dgm:resizeHandles val="exact"/>
        </dgm:presLayoutVars>
      </dgm:prSet>
      <dgm:spPr/>
    </dgm:pt>
    <dgm:pt modelId="{C39B0359-5124-45CD-A66D-6D0D335F7865}" type="pres">
      <dgm:prSet presAssocID="{B3A1D648-E9F1-4C64-AAC7-C6C99E748226}" presName="compNode" presStyleCnt="0"/>
      <dgm:spPr/>
    </dgm:pt>
    <dgm:pt modelId="{CF7D7B42-F27A-4DF8-9AE3-35A3EE75EBFC}" type="pres">
      <dgm:prSet presAssocID="{B3A1D648-E9F1-4C64-AAC7-C6C99E748226}" presName="iconBgRect" presStyleLbl="bgShp" presStyleIdx="0" presStyleCnt="5"/>
      <dgm:spPr/>
    </dgm:pt>
    <dgm:pt modelId="{243E97C9-FA4E-4D3F-9E41-DD4C80553063}" type="pres">
      <dgm:prSet presAssocID="{B3A1D648-E9F1-4C64-AAC7-C6C99E748226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B2A8596-49F7-4AAF-86A9-7BC5B903AF06}" type="pres">
      <dgm:prSet presAssocID="{B3A1D648-E9F1-4C64-AAC7-C6C99E748226}" presName="spaceRect" presStyleCnt="0"/>
      <dgm:spPr/>
    </dgm:pt>
    <dgm:pt modelId="{45C61994-F789-417F-B93E-23DCF0682611}" type="pres">
      <dgm:prSet presAssocID="{B3A1D648-E9F1-4C64-AAC7-C6C99E748226}" presName="textRect" presStyleLbl="revTx" presStyleIdx="0" presStyleCnt="5" custScaleY="137524">
        <dgm:presLayoutVars>
          <dgm:chMax val="1"/>
          <dgm:chPref val="1"/>
        </dgm:presLayoutVars>
      </dgm:prSet>
      <dgm:spPr/>
    </dgm:pt>
    <dgm:pt modelId="{77DAB09D-5BA2-4C2E-A453-69594324823F}" type="pres">
      <dgm:prSet presAssocID="{F4A2F7AA-F4BC-4405-8BF8-B0757D5483C3}" presName="sibTrans" presStyleLbl="sibTrans2D1" presStyleIdx="0" presStyleCnt="0"/>
      <dgm:spPr/>
    </dgm:pt>
    <dgm:pt modelId="{05442C13-1607-4A58-9100-42F826848510}" type="pres">
      <dgm:prSet presAssocID="{0692CEB8-AC03-4581-88C3-DB044C77E5C4}" presName="compNode" presStyleCnt="0"/>
      <dgm:spPr/>
    </dgm:pt>
    <dgm:pt modelId="{491AC568-4F48-47C1-852F-F3EE17E85C75}" type="pres">
      <dgm:prSet presAssocID="{0692CEB8-AC03-4581-88C3-DB044C77E5C4}" presName="iconBgRect" presStyleLbl="bgShp" presStyleIdx="1" presStyleCnt="5"/>
      <dgm:spPr/>
    </dgm:pt>
    <dgm:pt modelId="{776CE54F-77D6-49EA-B937-6C97043A00BD}" type="pres">
      <dgm:prSet presAssocID="{0692CEB8-AC03-4581-88C3-DB044C77E5C4}" presName="iconRect" presStyleLbl="node1" presStyleIdx="1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07C5181-B3AE-4379-B272-4AAFE2526B8F}" type="pres">
      <dgm:prSet presAssocID="{0692CEB8-AC03-4581-88C3-DB044C77E5C4}" presName="spaceRect" presStyleCnt="0"/>
      <dgm:spPr/>
    </dgm:pt>
    <dgm:pt modelId="{94713F5F-CE64-4836-9014-718F41103F8F}" type="pres">
      <dgm:prSet presAssocID="{0692CEB8-AC03-4581-88C3-DB044C77E5C4}" presName="textRect" presStyleLbl="revTx" presStyleIdx="1" presStyleCnt="5">
        <dgm:presLayoutVars>
          <dgm:chMax val="1"/>
          <dgm:chPref val="1"/>
        </dgm:presLayoutVars>
      </dgm:prSet>
      <dgm:spPr/>
    </dgm:pt>
    <dgm:pt modelId="{CAECE711-EE08-4D65-929D-B38C481417EF}" type="pres">
      <dgm:prSet presAssocID="{E93004A4-9BE5-4881-A7E1-24D711286606}" presName="sibTrans" presStyleLbl="sibTrans2D1" presStyleIdx="0" presStyleCnt="0"/>
      <dgm:spPr/>
    </dgm:pt>
    <dgm:pt modelId="{C49442AD-46AD-406D-A00C-5408648DA31B}" type="pres">
      <dgm:prSet presAssocID="{D3F3804C-F083-47A9-93FE-D7AE686ED978}" presName="compNode" presStyleCnt="0"/>
      <dgm:spPr/>
    </dgm:pt>
    <dgm:pt modelId="{B7149109-6F1E-48B0-BF80-E983826E22FC}" type="pres">
      <dgm:prSet presAssocID="{D3F3804C-F083-47A9-93FE-D7AE686ED978}" presName="iconBgRect" presStyleLbl="bgShp" presStyleIdx="2" presStyleCnt="5"/>
      <dgm:spPr/>
    </dgm:pt>
    <dgm:pt modelId="{BB1707FB-5777-437A-8BA1-A0512ED98807}" type="pres">
      <dgm:prSet presAssocID="{D3F3804C-F083-47A9-93FE-D7AE686ED978}" presName="iconRect" presStyleLbl="node1" presStyleIdx="2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1343EEA-8555-43E1-8A2F-97BCA58D91E7}" type="pres">
      <dgm:prSet presAssocID="{D3F3804C-F083-47A9-93FE-D7AE686ED978}" presName="spaceRect" presStyleCnt="0"/>
      <dgm:spPr/>
    </dgm:pt>
    <dgm:pt modelId="{91B7C623-0781-46F8-B195-DEC95D7E9C25}" type="pres">
      <dgm:prSet presAssocID="{D3F3804C-F083-47A9-93FE-D7AE686ED978}" presName="textRect" presStyleLbl="revTx" presStyleIdx="2" presStyleCnt="5">
        <dgm:presLayoutVars>
          <dgm:chMax val="1"/>
          <dgm:chPref val="1"/>
        </dgm:presLayoutVars>
      </dgm:prSet>
      <dgm:spPr/>
    </dgm:pt>
    <dgm:pt modelId="{24250177-72A2-4530-83DF-33037C1321BE}" type="pres">
      <dgm:prSet presAssocID="{9F62DFA7-9473-45C0-952F-A1564041A574}" presName="sibTrans" presStyleLbl="sibTrans2D1" presStyleIdx="0" presStyleCnt="0"/>
      <dgm:spPr/>
    </dgm:pt>
    <dgm:pt modelId="{BCBD2018-D47B-4025-AA27-516E4DEE23C9}" type="pres">
      <dgm:prSet presAssocID="{32C86C05-F2FD-420B-AA6F-A162EE0FCD63}" presName="compNode" presStyleCnt="0"/>
      <dgm:spPr/>
    </dgm:pt>
    <dgm:pt modelId="{60FE833B-32CE-4C58-AA5D-9AFE994D898A}" type="pres">
      <dgm:prSet presAssocID="{32C86C05-F2FD-420B-AA6F-A162EE0FCD63}" presName="iconBgRect" presStyleLbl="bgShp" presStyleIdx="3" presStyleCnt="5"/>
      <dgm:spPr/>
    </dgm:pt>
    <dgm:pt modelId="{63DABB00-9EA5-4ADF-B501-3FD4729693AB}" type="pres">
      <dgm:prSet presAssocID="{32C86C05-F2FD-420B-AA6F-A162EE0FCD63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F155B21-08FC-4F89-886F-35A6F5FE6D5F}" type="pres">
      <dgm:prSet presAssocID="{32C86C05-F2FD-420B-AA6F-A162EE0FCD63}" presName="spaceRect" presStyleCnt="0"/>
      <dgm:spPr/>
    </dgm:pt>
    <dgm:pt modelId="{9FA5926E-A81E-4A98-B088-6D0A8E57D874}" type="pres">
      <dgm:prSet presAssocID="{32C86C05-F2FD-420B-AA6F-A162EE0FCD63}" presName="textRect" presStyleLbl="revTx" presStyleIdx="3" presStyleCnt="5">
        <dgm:presLayoutVars>
          <dgm:chMax val="1"/>
          <dgm:chPref val="1"/>
        </dgm:presLayoutVars>
      </dgm:prSet>
      <dgm:spPr/>
    </dgm:pt>
    <dgm:pt modelId="{11B3B2B7-3B51-42CD-A15E-30EE56C81A52}" type="pres">
      <dgm:prSet presAssocID="{4A36BDA0-D43B-42D7-9835-BE7746CBFE36}" presName="sibTrans" presStyleLbl="sibTrans2D1" presStyleIdx="0" presStyleCnt="0"/>
      <dgm:spPr/>
    </dgm:pt>
    <dgm:pt modelId="{39899570-9869-466A-93C3-BE6111476736}" type="pres">
      <dgm:prSet presAssocID="{9712E46E-95C4-4B0E-81F0-B5F5ECD54BAA}" presName="compNode" presStyleCnt="0"/>
      <dgm:spPr/>
    </dgm:pt>
    <dgm:pt modelId="{863124C4-4ACA-4B02-B474-ECED25AE19A7}" type="pres">
      <dgm:prSet presAssocID="{9712E46E-95C4-4B0E-81F0-B5F5ECD54BAA}" presName="iconBgRect" presStyleLbl="bgShp" presStyleIdx="4" presStyleCnt="5"/>
      <dgm:spPr/>
    </dgm:pt>
    <dgm:pt modelId="{6AC16928-339F-4E79-8D34-6F6FC94324BF}" type="pres">
      <dgm:prSet presAssocID="{9712E46E-95C4-4B0E-81F0-B5F5ECD54BAA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1C8374B6-5D88-40B9-B988-7FFE3C85BCE1}" type="pres">
      <dgm:prSet presAssocID="{9712E46E-95C4-4B0E-81F0-B5F5ECD54BAA}" presName="spaceRect" presStyleCnt="0"/>
      <dgm:spPr/>
    </dgm:pt>
    <dgm:pt modelId="{8FABCC0D-5605-4512-8BAF-BAB9D0CAF872}" type="pres">
      <dgm:prSet presAssocID="{9712E46E-95C4-4B0E-81F0-B5F5ECD54BA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A6A4B27-C175-46E3-B36F-83496E83A333}" srcId="{F37E7B28-F278-460A-AE60-326E686BBB45}" destId="{0692CEB8-AC03-4581-88C3-DB044C77E5C4}" srcOrd="1" destOrd="0" parTransId="{0C7F3495-D99F-4279-B6A4-3E47D7673C36}" sibTransId="{E93004A4-9BE5-4881-A7E1-24D711286606}"/>
    <dgm:cxn modelId="{3A463732-F86C-41FB-BCAF-33B26EA51072}" srcId="{F37E7B28-F278-460A-AE60-326E686BBB45}" destId="{D3F3804C-F083-47A9-93FE-D7AE686ED978}" srcOrd="2" destOrd="0" parTransId="{5CA5C668-E59F-45B5-96D0-E6201E337681}" sibTransId="{9F62DFA7-9473-45C0-952F-A1564041A574}"/>
    <dgm:cxn modelId="{1DBB253E-04C2-443E-A085-96B7CD926E6E}" type="presOf" srcId="{9712E46E-95C4-4B0E-81F0-B5F5ECD54BAA}" destId="{8FABCC0D-5605-4512-8BAF-BAB9D0CAF872}" srcOrd="0" destOrd="0" presId="urn:microsoft.com/office/officeart/2018/2/layout/IconCircleList"/>
    <dgm:cxn modelId="{55C3F140-1D59-4DCD-8EC4-B2FC01671343}" type="presOf" srcId="{E93004A4-9BE5-4881-A7E1-24D711286606}" destId="{CAECE711-EE08-4D65-929D-B38C481417EF}" srcOrd="0" destOrd="0" presId="urn:microsoft.com/office/officeart/2018/2/layout/IconCircleList"/>
    <dgm:cxn modelId="{6835A342-3EFB-4A86-975F-68206BBA892E}" type="presOf" srcId="{9F62DFA7-9473-45C0-952F-A1564041A574}" destId="{24250177-72A2-4530-83DF-33037C1321BE}" srcOrd="0" destOrd="0" presId="urn:microsoft.com/office/officeart/2018/2/layout/IconCircleList"/>
    <dgm:cxn modelId="{82781564-508E-41E4-AB33-DEF7068E074A}" type="presOf" srcId="{4A36BDA0-D43B-42D7-9835-BE7746CBFE36}" destId="{11B3B2B7-3B51-42CD-A15E-30EE56C81A52}" srcOrd="0" destOrd="0" presId="urn:microsoft.com/office/officeart/2018/2/layout/IconCircleList"/>
    <dgm:cxn modelId="{80A91B78-1D83-4E09-B491-24343B30CB0D}" type="presOf" srcId="{0692CEB8-AC03-4581-88C3-DB044C77E5C4}" destId="{94713F5F-CE64-4836-9014-718F41103F8F}" srcOrd="0" destOrd="0" presId="urn:microsoft.com/office/officeart/2018/2/layout/IconCircleList"/>
    <dgm:cxn modelId="{25E1859A-18A3-46E7-B7D4-E9C18CE56F81}" srcId="{F37E7B28-F278-460A-AE60-326E686BBB45}" destId="{32C86C05-F2FD-420B-AA6F-A162EE0FCD63}" srcOrd="3" destOrd="0" parTransId="{DAF59554-54D0-43D1-B65E-066FEE43FCF7}" sibTransId="{4A36BDA0-D43B-42D7-9835-BE7746CBFE36}"/>
    <dgm:cxn modelId="{19D8B4A6-426E-4272-A184-14B875991FA3}" srcId="{F37E7B28-F278-460A-AE60-326E686BBB45}" destId="{9712E46E-95C4-4B0E-81F0-B5F5ECD54BAA}" srcOrd="4" destOrd="0" parTransId="{90051820-3580-4B40-9C9D-E29A6437576D}" sibTransId="{28325039-7324-4CB8-95E0-98240E63A296}"/>
    <dgm:cxn modelId="{0F7EC8AD-9263-4135-9647-53622CB30318}" type="presOf" srcId="{32C86C05-F2FD-420B-AA6F-A162EE0FCD63}" destId="{9FA5926E-A81E-4A98-B088-6D0A8E57D874}" srcOrd="0" destOrd="0" presId="urn:microsoft.com/office/officeart/2018/2/layout/IconCircleList"/>
    <dgm:cxn modelId="{81DE1EB9-D1B5-4FDF-AA43-C44BD77A7D99}" type="presOf" srcId="{B3A1D648-E9F1-4C64-AAC7-C6C99E748226}" destId="{45C61994-F789-417F-B93E-23DCF0682611}" srcOrd="0" destOrd="0" presId="urn:microsoft.com/office/officeart/2018/2/layout/IconCircleList"/>
    <dgm:cxn modelId="{A326D0DE-F712-4844-AF12-21F05269E660}" type="presOf" srcId="{F4A2F7AA-F4BC-4405-8BF8-B0757D5483C3}" destId="{77DAB09D-5BA2-4C2E-A453-69594324823F}" srcOrd="0" destOrd="0" presId="urn:microsoft.com/office/officeart/2018/2/layout/IconCircleList"/>
    <dgm:cxn modelId="{B8E655EF-843D-4800-9FE0-90BFE97B8DBC}" srcId="{F37E7B28-F278-460A-AE60-326E686BBB45}" destId="{B3A1D648-E9F1-4C64-AAC7-C6C99E748226}" srcOrd="0" destOrd="0" parTransId="{E1233955-4BF6-4F5F-BA8E-4CB3E93E10E9}" sibTransId="{F4A2F7AA-F4BC-4405-8BF8-B0757D5483C3}"/>
    <dgm:cxn modelId="{DD9220F6-2673-4787-BE00-64E3CC2E591C}" type="presOf" srcId="{F37E7B28-F278-460A-AE60-326E686BBB45}" destId="{9A99D156-7FF6-43D1-8994-2DF8BE131929}" srcOrd="0" destOrd="0" presId="urn:microsoft.com/office/officeart/2018/2/layout/IconCircleList"/>
    <dgm:cxn modelId="{65545AFA-8EC0-4B27-8C73-BD90BBB3FF80}" type="presOf" srcId="{D3F3804C-F083-47A9-93FE-D7AE686ED978}" destId="{91B7C623-0781-46F8-B195-DEC95D7E9C25}" srcOrd="0" destOrd="0" presId="urn:microsoft.com/office/officeart/2018/2/layout/IconCircleList"/>
    <dgm:cxn modelId="{45EDE874-2135-49B7-B892-792A5B20D1A2}" type="presParOf" srcId="{9A99D156-7FF6-43D1-8994-2DF8BE131929}" destId="{24B9CF79-1FDA-474E-A8E1-FB7E71DD9864}" srcOrd="0" destOrd="0" presId="urn:microsoft.com/office/officeart/2018/2/layout/IconCircleList"/>
    <dgm:cxn modelId="{431542D7-6D61-441D-B661-AE0D665D1A9E}" type="presParOf" srcId="{24B9CF79-1FDA-474E-A8E1-FB7E71DD9864}" destId="{C39B0359-5124-45CD-A66D-6D0D335F7865}" srcOrd="0" destOrd="0" presId="urn:microsoft.com/office/officeart/2018/2/layout/IconCircleList"/>
    <dgm:cxn modelId="{BFBEF057-6C3A-4793-95B4-DA248F732494}" type="presParOf" srcId="{C39B0359-5124-45CD-A66D-6D0D335F7865}" destId="{CF7D7B42-F27A-4DF8-9AE3-35A3EE75EBFC}" srcOrd="0" destOrd="0" presId="urn:microsoft.com/office/officeart/2018/2/layout/IconCircleList"/>
    <dgm:cxn modelId="{153CF727-042F-4256-BDD2-A56D5BB27D4C}" type="presParOf" srcId="{C39B0359-5124-45CD-A66D-6D0D335F7865}" destId="{243E97C9-FA4E-4D3F-9E41-DD4C80553063}" srcOrd="1" destOrd="0" presId="urn:microsoft.com/office/officeart/2018/2/layout/IconCircleList"/>
    <dgm:cxn modelId="{42B8F4D8-D7AA-4EB5-8C8A-81C4D5183821}" type="presParOf" srcId="{C39B0359-5124-45CD-A66D-6D0D335F7865}" destId="{AB2A8596-49F7-4AAF-86A9-7BC5B903AF06}" srcOrd="2" destOrd="0" presId="urn:microsoft.com/office/officeart/2018/2/layout/IconCircleList"/>
    <dgm:cxn modelId="{C6E72849-7610-4F7A-A8FD-1F1C71C0BA30}" type="presParOf" srcId="{C39B0359-5124-45CD-A66D-6D0D335F7865}" destId="{45C61994-F789-417F-B93E-23DCF0682611}" srcOrd="3" destOrd="0" presId="urn:microsoft.com/office/officeart/2018/2/layout/IconCircleList"/>
    <dgm:cxn modelId="{7B730BE2-7C3E-468A-8D7E-6DBA75105967}" type="presParOf" srcId="{24B9CF79-1FDA-474E-A8E1-FB7E71DD9864}" destId="{77DAB09D-5BA2-4C2E-A453-69594324823F}" srcOrd="1" destOrd="0" presId="urn:microsoft.com/office/officeart/2018/2/layout/IconCircleList"/>
    <dgm:cxn modelId="{148A4897-457F-40E4-B555-D70DAFE0D5DD}" type="presParOf" srcId="{24B9CF79-1FDA-474E-A8E1-FB7E71DD9864}" destId="{05442C13-1607-4A58-9100-42F826848510}" srcOrd="2" destOrd="0" presId="urn:microsoft.com/office/officeart/2018/2/layout/IconCircleList"/>
    <dgm:cxn modelId="{BCE283C5-8267-42E1-9CFB-8FB403BA4F15}" type="presParOf" srcId="{05442C13-1607-4A58-9100-42F826848510}" destId="{491AC568-4F48-47C1-852F-F3EE17E85C75}" srcOrd="0" destOrd="0" presId="urn:microsoft.com/office/officeart/2018/2/layout/IconCircleList"/>
    <dgm:cxn modelId="{3EF68F4E-F820-4638-AA57-E82120EBEFAE}" type="presParOf" srcId="{05442C13-1607-4A58-9100-42F826848510}" destId="{776CE54F-77D6-49EA-B937-6C97043A00BD}" srcOrd="1" destOrd="0" presId="urn:microsoft.com/office/officeart/2018/2/layout/IconCircleList"/>
    <dgm:cxn modelId="{D459175E-856D-4C2A-8EEB-BD285E4F1620}" type="presParOf" srcId="{05442C13-1607-4A58-9100-42F826848510}" destId="{507C5181-B3AE-4379-B272-4AAFE2526B8F}" srcOrd="2" destOrd="0" presId="urn:microsoft.com/office/officeart/2018/2/layout/IconCircleList"/>
    <dgm:cxn modelId="{77162662-0F7C-4C61-A7E9-59580EC888FF}" type="presParOf" srcId="{05442C13-1607-4A58-9100-42F826848510}" destId="{94713F5F-CE64-4836-9014-718F41103F8F}" srcOrd="3" destOrd="0" presId="urn:microsoft.com/office/officeart/2018/2/layout/IconCircleList"/>
    <dgm:cxn modelId="{32550FAD-1EE7-4AC2-BD9C-8733A4CEF690}" type="presParOf" srcId="{24B9CF79-1FDA-474E-A8E1-FB7E71DD9864}" destId="{CAECE711-EE08-4D65-929D-B38C481417EF}" srcOrd="3" destOrd="0" presId="urn:microsoft.com/office/officeart/2018/2/layout/IconCircleList"/>
    <dgm:cxn modelId="{E94BA1F5-FCD1-4908-9EDD-BB3FA0F7E156}" type="presParOf" srcId="{24B9CF79-1FDA-474E-A8E1-FB7E71DD9864}" destId="{C49442AD-46AD-406D-A00C-5408648DA31B}" srcOrd="4" destOrd="0" presId="urn:microsoft.com/office/officeart/2018/2/layout/IconCircleList"/>
    <dgm:cxn modelId="{3DD8D140-82DF-46A1-98F7-80918EABB58A}" type="presParOf" srcId="{C49442AD-46AD-406D-A00C-5408648DA31B}" destId="{B7149109-6F1E-48B0-BF80-E983826E22FC}" srcOrd="0" destOrd="0" presId="urn:microsoft.com/office/officeart/2018/2/layout/IconCircleList"/>
    <dgm:cxn modelId="{8655DAB7-9C68-4157-93C9-FFE37DDC100D}" type="presParOf" srcId="{C49442AD-46AD-406D-A00C-5408648DA31B}" destId="{BB1707FB-5777-437A-8BA1-A0512ED98807}" srcOrd="1" destOrd="0" presId="urn:microsoft.com/office/officeart/2018/2/layout/IconCircleList"/>
    <dgm:cxn modelId="{8CC7BDEB-4318-411F-A972-90666DF35BB0}" type="presParOf" srcId="{C49442AD-46AD-406D-A00C-5408648DA31B}" destId="{B1343EEA-8555-43E1-8A2F-97BCA58D91E7}" srcOrd="2" destOrd="0" presId="urn:microsoft.com/office/officeart/2018/2/layout/IconCircleList"/>
    <dgm:cxn modelId="{4DA3A040-D476-48A5-BF8B-453BB191DECE}" type="presParOf" srcId="{C49442AD-46AD-406D-A00C-5408648DA31B}" destId="{91B7C623-0781-46F8-B195-DEC95D7E9C25}" srcOrd="3" destOrd="0" presId="urn:microsoft.com/office/officeart/2018/2/layout/IconCircleList"/>
    <dgm:cxn modelId="{44348FEE-12EC-46EB-BAE9-401E46A64397}" type="presParOf" srcId="{24B9CF79-1FDA-474E-A8E1-FB7E71DD9864}" destId="{24250177-72A2-4530-83DF-33037C1321BE}" srcOrd="5" destOrd="0" presId="urn:microsoft.com/office/officeart/2018/2/layout/IconCircleList"/>
    <dgm:cxn modelId="{FE901929-6475-43D4-8944-EB84F46B66FD}" type="presParOf" srcId="{24B9CF79-1FDA-474E-A8E1-FB7E71DD9864}" destId="{BCBD2018-D47B-4025-AA27-516E4DEE23C9}" srcOrd="6" destOrd="0" presId="urn:microsoft.com/office/officeart/2018/2/layout/IconCircleList"/>
    <dgm:cxn modelId="{3E3FF6D4-E26F-4C83-8C4A-B9B4E27266F1}" type="presParOf" srcId="{BCBD2018-D47B-4025-AA27-516E4DEE23C9}" destId="{60FE833B-32CE-4C58-AA5D-9AFE994D898A}" srcOrd="0" destOrd="0" presId="urn:microsoft.com/office/officeart/2018/2/layout/IconCircleList"/>
    <dgm:cxn modelId="{B6231169-FDBC-4F60-A789-4CB63FE76EDF}" type="presParOf" srcId="{BCBD2018-D47B-4025-AA27-516E4DEE23C9}" destId="{63DABB00-9EA5-4ADF-B501-3FD4729693AB}" srcOrd="1" destOrd="0" presId="urn:microsoft.com/office/officeart/2018/2/layout/IconCircleList"/>
    <dgm:cxn modelId="{113DB51D-32BF-4892-A4F1-1A90AB2FB2E6}" type="presParOf" srcId="{BCBD2018-D47B-4025-AA27-516E4DEE23C9}" destId="{BF155B21-08FC-4F89-886F-35A6F5FE6D5F}" srcOrd="2" destOrd="0" presId="urn:microsoft.com/office/officeart/2018/2/layout/IconCircleList"/>
    <dgm:cxn modelId="{E7EBC69E-BBF3-481D-A63E-440994EAABEA}" type="presParOf" srcId="{BCBD2018-D47B-4025-AA27-516E4DEE23C9}" destId="{9FA5926E-A81E-4A98-B088-6D0A8E57D874}" srcOrd="3" destOrd="0" presId="urn:microsoft.com/office/officeart/2018/2/layout/IconCircleList"/>
    <dgm:cxn modelId="{32ADB6BD-FA00-42B2-989C-66D203BCCD40}" type="presParOf" srcId="{24B9CF79-1FDA-474E-A8E1-FB7E71DD9864}" destId="{11B3B2B7-3B51-42CD-A15E-30EE56C81A52}" srcOrd="7" destOrd="0" presId="urn:microsoft.com/office/officeart/2018/2/layout/IconCircleList"/>
    <dgm:cxn modelId="{CFDE587F-E23B-4D43-8C75-AEE5ADBF47C9}" type="presParOf" srcId="{24B9CF79-1FDA-474E-A8E1-FB7E71DD9864}" destId="{39899570-9869-466A-93C3-BE6111476736}" srcOrd="8" destOrd="0" presId="urn:microsoft.com/office/officeart/2018/2/layout/IconCircleList"/>
    <dgm:cxn modelId="{F3884B2F-2218-4363-9192-DD79E57CC903}" type="presParOf" srcId="{39899570-9869-466A-93C3-BE6111476736}" destId="{863124C4-4ACA-4B02-B474-ECED25AE19A7}" srcOrd="0" destOrd="0" presId="urn:microsoft.com/office/officeart/2018/2/layout/IconCircleList"/>
    <dgm:cxn modelId="{2C31CEC9-3D5F-4EC7-A085-82C63E53AA3C}" type="presParOf" srcId="{39899570-9869-466A-93C3-BE6111476736}" destId="{6AC16928-339F-4E79-8D34-6F6FC94324BF}" srcOrd="1" destOrd="0" presId="urn:microsoft.com/office/officeart/2018/2/layout/IconCircleList"/>
    <dgm:cxn modelId="{3ECC5221-6712-4EAC-9604-9F3EC56D4456}" type="presParOf" srcId="{39899570-9869-466A-93C3-BE6111476736}" destId="{1C8374B6-5D88-40B9-B988-7FFE3C85BCE1}" srcOrd="2" destOrd="0" presId="urn:microsoft.com/office/officeart/2018/2/layout/IconCircleList"/>
    <dgm:cxn modelId="{EC7BE788-7EB9-44E4-A106-47D1C114EF51}" type="presParOf" srcId="{39899570-9869-466A-93C3-BE6111476736}" destId="{8FABCC0D-5605-4512-8BAF-BAB9D0CAF8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90B03D-97C6-423D-9E46-256187A32A6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AE4A583-F0EA-4697-B809-EF0DA31316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conclusion, our vehicle number plate recognition project  using easyOCR and OpenCV has demonstrated promising results in recognizing no. plate from vehicles.</a:t>
          </a:r>
        </a:p>
      </dgm:t>
    </dgm:pt>
    <dgm:pt modelId="{6E0EA6F4-7E4B-4DF5-8A70-66FEF12087D9}" type="parTrans" cxnId="{78EACE0C-095D-4493-BC54-50E719B13845}">
      <dgm:prSet/>
      <dgm:spPr/>
      <dgm:t>
        <a:bodyPr/>
        <a:lstStyle/>
        <a:p>
          <a:endParaRPr lang="en-US"/>
        </a:p>
      </dgm:t>
    </dgm:pt>
    <dgm:pt modelId="{4DA85462-BC35-450E-B625-3CD543B86181}" type="sibTrans" cxnId="{78EACE0C-095D-4493-BC54-50E719B138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BCF9B0-0DC6-4958-94D4-F1FEBDC08C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Continued Model Optimization:</a:t>
          </a:r>
          <a:r>
            <a:rPr lang="en-US" b="0" i="0"/>
            <a:t> Future efforts will focus on refining the ANPR model further, addressing any identified limitations or areas for improvement.</a:t>
          </a:r>
          <a:endParaRPr lang="en-US"/>
        </a:p>
      </dgm:t>
    </dgm:pt>
    <dgm:pt modelId="{7134FDBF-6F89-457A-9C7A-E0EF2647A0E1}" type="parTrans" cxnId="{129E648B-FFFB-4106-8109-BCEF9830D918}">
      <dgm:prSet/>
      <dgm:spPr/>
      <dgm:t>
        <a:bodyPr/>
        <a:lstStyle/>
        <a:p>
          <a:endParaRPr lang="en-US"/>
        </a:p>
      </dgm:t>
    </dgm:pt>
    <dgm:pt modelId="{4BB25AC3-FF09-4579-9E58-4CFACA2D4B13}" type="sibTrans" cxnId="{129E648B-FFFB-4106-8109-BCEF9830D9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288062-04A8-4F0F-9405-2DD0249E58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User-Friendly Integration:</a:t>
          </a:r>
          <a:r>
            <a:rPr lang="en-US" b="0" i="0"/>
            <a:t> The ANPR system has been seamlessly integrated into existing systems, and a user-friendly interface allows for easy adoption. The system's interoperability ensures compatibility with diverse hardware setups.</a:t>
          </a:r>
          <a:endParaRPr lang="en-US"/>
        </a:p>
      </dgm:t>
    </dgm:pt>
    <dgm:pt modelId="{156E8DDA-E042-4DF0-AFE5-8103C27D2657}" type="parTrans" cxnId="{B1BFF1A0-A365-4B5C-A02C-2563ACF92042}">
      <dgm:prSet/>
      <dgm:spPr/>
      <dgm:t>
        <a:bodyPr/>
        <a:lstStyle/>
        <a:p>
          <a:endParaRPr lang="en-US"/>
        </a:p>
      </dgm:t>
    </dgm:pt>
    <dgm:pt modelId="{7441CAE5-B5AC-460A-9224-1FA0BDE8C426}" type="sibTrans" cxnId="{B1BFF1A0-A365-4B5C-A02C-2563ACF920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17F563-D9CB-4849-AEB1-3CFB9C86DD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Advanced Machine Learning Techniques:</a:t>
          </a:r>
          <a:r>
            <a:rPr lang="en-US" b="0" i="0"/>
            <a:t> Exploring advanced machine learning and deep learning techniques to further enhance the system's intelligence and adaptability.</a:t>
          </a:r>
          <a:endParaRPr lang="en-US"/>
        </a:p>
      </dgm:t>
    </dgm:pt>
    <dgm:pt modelId="{2A812916-45D5-467B-8894-5BECC7CB674F}" type="parTrans" cxnId="{C84FB874-367A-43BE-AA01-A552774B6587}">
      <dgm:prSet/>
      <dgm:spPr/>
      <dgm:t>
        <a:bodyPr/>
        <a:lstStyle/>
        <a:p>
          <a:endParaRPr lang="en-US"/>
        </a:p>
      </dgm:t>
    </dgm:pt>
    <dgm:pt modelId="{651A798A-7BB0-47A8-9953-53AA2961BE50}" type="sibTrans" cxnId="{C84FB874-367A-43BE-AA01-A552774B6587}">
      <dgm:prSet/>
      <dgm:spPr/>
      <dgm:t>
        <a:bodyPr/>
        <a:lstStyle/>
        <a:p>
          <a:endParaRPr lang="en-US"/>
        </a:p>
      </dgm:t>
    </dgm:pt>
    <dgm:pt modelId="{D4BF8C69-396B-45F9-904A-1BC212E4FE46}" type="pres">
      <dgm:prSet presAssocID="{C790B03D-97C6-423D-9E46-256187A32A68}" presName="root" presStyleCnt="0">
        <dgm:presLayoutVars>
          <dgm:dir/>
          <dgm:resizeHandles val="exact"/>
        </dgm:presLayoutVars>
      </dgm:prSet>
      <dgm:spPr/>
    </dgm:pt>
    <dgm:pt modelId="{469F3299-7E37-4907-8602-EF2E2ABDB0F0}" type="pres">
      <dgm:prSet presAssocID="{C790B03D-97C6-423D-9E46-256187A32A68}" presName="container" presStyleCnt="0">
        <dgm:presLayoutVars>
          <dgm:dir/>
          <dgm:resizeHandles val="exact"/>
        </dgm:presLayoutVars>
      </dgm:prSet>
      <dgm:spPr/>
    </dgm:pt>
    <dgm:pt modelId="{2D41E96B-2A85-4B4B-8F67-A20F9B2F1975}" type="pres">
      <dgm:prSet presAssocID="{CAE4A583-F0EA-4697-B809-EF0DA3131623}" presName="compNode" presStyleCnt="0"/>
      <dgm:spPr/>
    </dgm:pt>
    <dgm:pt modelId="{6F4DA68B-247D-4802-AD26-8C73C9B8F900}" type="pres">
      <dgm:prSet presAssocID="{CAE4A583-F0EA-4697-B809-EF0DA3131623}" presName="iconBgRect" presStyleLbl="bgShp" presStyleIdx="0" presStyleCnt="4"/>
      <dgm:spPr/>
    </dgm:pt>
    <dgm:pt modelId="{23D92A23-C11C-49B5-9859-477FB7796419}" type="pres">
      <dgm:prSet presAssocID="{CAE4A583-F0EA-4697-B809-EF0DA3131623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46EAEF53-0C33-40C2-973C-E7CF77BDD10D}" type="pres">
      <dgm:prSet presAssocID="{CAE4A583-F0EA-4697-B809-EF0DA3131623}" presName="spaceRect" presStyleCnt="0"/>
      <dgm:spPr/>
    </dgm:pt>
    <dgm:pt modelId="{714E49A0-8666-429E-AAB0-C1BF90B488DF}" type="pres">
      <dgm:prSet presAssocID="{CAE4A583-F0EA-4697-B809-EF0DA3131623}" presName="textRect" presStyleLbl="revTx" presStyleIdx="0" presStyleCnt="4">
        <dgm:presLayoutVars>
          <dgm:chMax val="1"/>
          <dgm:chPref val="1"/>
        </dgm:presLayoutVars>
      </dgm:prSet>
      <dgm:spPr/>
    </dgm:pt>
    <dgm:pt modelId="{2C4BFFF0-B918-49E5-8A1E-4F32808AD2CD}" type="pres">
      <dgm:prSet presAssocID="{4DA85462-BC35-450E-B625-3CD543B86181}" presName="sibTrans" presStyleLbl="sibTrans2D1" presStyleIdx="0" presStyleCnt="0"/>
      <dgm:spPr/>
    </dgm:pt>
    <dgm:pt modelId="{1FD77E1B-909E-4429-BC24-D4C0D9AE4EBF}" type="pres">
      <dgm:prSet presAssocID="{7EBCF9B0-0DC6-4958-94D4-F1FEBDC08C6D}" presName="compNode" presStyleCnt="0"/>
      <dgm:spPr/>
    </dgm:pt>
    <dgm:pt modelId="{7BE37646-E9FF-40CC-8608-C519563E348C}" type="pres">
      <dgm:prSet presAssocID="{7EBCF9B0-0DC6-4958-94D4-F1FEBDC08C6D}" presName="iconBgRect" presStyleLbl="bgShp" presStyleIdx="1" presStyleCnt="4"/>
      <dgm:spPr/>
    </dgm:pt>
    <dgm:pt modelId="{841F85F0-8B69-4F29-95B6-575F50DDBD4A}" type="pres">
      <dgm:prSet presAssocID="{7EBCF9B0-0DC6-4958-94D4-F1FEBDC08C6D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3544E09-AF63-44F0-B831-C079EC2668F6}" type="pres">
      <dgm:prSet presAssocID="{7EBCF9B0-0DC6-4958-94D4-F1FEBDC08C6D}" presName="spaceRect" presStyleCnt="0"/>
      <dgm:spPr/>
    </dgm:pt>
    <dgm:pt modelId="{471C08E4-F00F-4383-BD12-0539560BE451}" type="pres">
      <dgm:prSet presAssocID="{7EBCF9B0-0DC6-4958-94D4-F1FEBDC08C6D}" presName="textRect" presStyleLbl="revTx" presStyleIdx="1" presStyleCnt="4">
        <dgm:presLayoutVars>
          <dgm:chMax val="1"/>
          <dgm:chPref val="1"/>
        </dgm:presLayoutVars>
      </dgm:prSet>
      <dgm:spPr/>
    </dgm:pt>
    <dgm:pt modelId="{307194E4-B265-4CB8-94A8-051FC284B761}" type="pres">
      <dgm:prSet presAssocID="{4BB25AC3-FF09-4579-9E58-4CFACA2D4B13}" presName="sibTrans" presStyleLbl="sibTrans2D1" presStyleIdx="0" presStyleCnt="0"/>
      <dgm:spPr/>
    </dgm:pt>
    <dgm:pt modelId="{2365810E-FC57-42B4-8B5E-72E1D7B7B3E5}" type="pres">
      <dgm:prSet presAssocID="{C7288062-04A8-4F0F-9405-2DD0249E5881}" presName="compNode" presStyleCnt="0"/>
      <dgm:spPr/>
    </dgm:pt>
    <dgm:pt modelId="{581F5E9C-7615-47CF-9FAA-67385FB7D9F8}" type="pres">
      <dgm:prSet presAssocID="{C7288062-04A8-4F0F-9405-2DD0249E5881}" presName="iconBgRect" presStyleLbl="bgShp" presStyleIdx="2" presStyleCnt="4"/>
      <dgm:spPr/>
    </dgm:pt>
    <dgm:pt modelId="{37D6FAB6-8146-4138-9FDF-B7289AD3BCA5}" type="pres">
      <dgm:prSet presAssocID="{C7288062-04A8-4F0F-9405-2DD0249E5881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DAFB5EA-5E66-4FE5-AC81-866FB2C51387}" type="pres">
      <dgm:prSet presAssocID="{C7288062-04A8-4F0F-9405-2DD0249E5881}" presName="spaceRect" presStyleCnt="0"/>
      <dgm:spPr/>
    </dgm:pt>
    <dgm:pt modelId="{053B1841-C95D-4A3F-9BD3-713A35957833}" type="pres">
      <dgm:prSet presAssocID="{C7288062-04A8-4F0F-9405-2DD0249E5881}" presName="textRect" presStyleLbl="revTx" presStyleIdx="2" presStyleCnt="4">
        <dgm:presLayoutVars>
          <dgm:chMax val="1"/>
          <dgm:chPref val="1"/>
        </dgm:presLayoutVars>
      </dgm:prSet>
      <dgm:spPr/>
    </dgm:pt>
    <dgm:pt modelId="{A4C3A127-B8CB-4B45-918A-439BC34855B0}" type="pres">
      <dgm:prSet presAssocID="{7441CAE5-B5AC-460A-9224-1FA0BDE8C426}" presName="sibTrans" presStyleLbl="sibTrans2D1" presStyleIdx="0" presStyleCnt="0"/>
      <dgm:spPr/>
    </dgm:pt>
    <dgm:pt modelId="{C4F96817-2374-4406-B741-1044CF25EEAF}" type="pres">
      <dgm:prSet presAssocID="{1C17F563-D9CB-4849-AEB1-3CFB9C86DD44}" presName="compNode" presStyleCnt="0"/>
      <dgm:spPr/>
    </dgm:pt>
    <dgm:pt modelId="{30AF5DA1-1A7C-469E-8407-7D0135F00B66}" type="pres">
      <dgm:prSet presAssocID="{1C17F563-D9CB-4849-AEB1-3CFB9C86DD44}" presName="iconBgRect" presStyleLbl="bgShp" presStyleIdx="3" presStyleCnt="4"/>
      <dgm:spPr/>
    </dgm:pt>
    <dgm:pt modelId="{3798E573-DFE9-48E8-96E7-947A1691BE74}" type="pres">
      <dgm:prSet presAssocID="{1C17F563-D9CB-4849-AEB1-3CFB9C86DD44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D718FF26-C3A6-4C82-9248-91423F3BBAC0}" type="pres">
      <dgm:prSet presAssocID="{1C17F563-D9CB-4849-AEB1-3CFB9C86DD44}" presName="spaceRect" presStyleCnt="0"/>
      <dgm:spPr/>
    </dgm:pt>
    <dgm:pt modelId="{3CD70AFE-74FA-4B62-B90A-BD6FD6764E2C}" type="pres">
      <dgm:prSet presAssocID="{1C17F563-D9CB-4849-AEB1-3CFB9C86DD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EACE0C-095D-4493-BC54-50E719B13845}" srcId="{C790B03D-97C6-423D-9E46-256187A32A68}" destId="{CAE4A583-F0EA-4697-B809-EF0DA3131623}" srcOrd="0" destOrd="0" parTransId="{6E0EA6F4-7E4B-4DF5-8A70-66FEF12087D9}" sibTransId="{4DA85462-BC35-450E-B625-3CD543B86181}"/>
    <dgm:cxn modelId="{288F7537-61C7-4531-ADFA-D1B488E8B043}" type="presOf" srcId="{7EBCF9B0-0DC6-4958-94D4-F1FEBDC08C6D}" destId="{471C08E4-F00F-4383-BD12-0539560BE451}" srcOrd="0" destOrd="0" presId="urn:microsoft.com/office/officeart/2018/2/layout/IconCircleList"/>
    <dgm:cxn modelId="{37CB4E42-43DA-4B93-B4F5-3FB1C17517F3}" type="presOf" srcId="{1C17F563-D9CB-4849-AEB1-3CFB9C86DD44}" destId="{3CD70AFE-74FA-4B62-B90A-BD6FD6764E2C}" srcOrd="0" destOrd="0" presId="urn:microsoft.com/office/officeart/2018/2/layout/IconCircleList"/>
    <dgm:cxn modelId="{D89E0D4F-98B4-4B1D-8306-71FA6FC90EDB}" type="presOf" srcId="{C7288062-04A8-4F0F-9405-2DD0249E5881}" destId="{053B1841-C95D-4A3F-9BD3-713A35957833}" srcOrd="0" destOrd="0" presId="urn:microsoft.com/office/officeart/2018/2/layout/IconCircleList"/>
    <dgm:cxn modelId="{C84FB874-367A-43BE-AA01-A552774B6587}" srcId="{C790B03D-97C6-423D-9E46-256187A32A68}" destId="{1C17F563-D9CB-4849-AEB1-3CFB9C86DD44}" srcOrd="3" destOrd="0" parTransId="{2A812916-45D5-467B-8894-5BECC7CB674F}" sibTransId="{651A798A-7BB0-47A8-9953-53AA2961BE50}"/>
    <dgm:cxn modelId="{4D5F2E82-F293-4793-BEBD-879A08C96238}" type="presOf" srcId="{C790B03D-97C6-423D-9E46-256187A32A68}" destId="{D4BF8C69-396B-45F9-904A-1BC212E4FE46}" srcOrd="0" destOrd="0" presId="urn:microsoft.com/office/officeart/2018/2/layout/IconCircleList"/>
    <dgm:cxn modelId="{8855D38A-25D4-48F4-9D88-A68209169273}" type="presOf" srcId="{4DA85462-BC35-450E-B625-3CD543B86181}" destId="{2C4BFFF0-B918-49E5-8A1E-4F32808AD2CD}" srcOrd="0" destOrd="0" presId="urn:microsoft.com/office/officeart/2018/2/layout/IconCircleList"/>
    <dgm:cxn modelId="{129E648B-FFFB-4106-8109-BCEF9830D918}" srcId="{C790B03D-97C6-423D-9E46-256187A32A68}" destId="{7EBCF9B0-0DC6-4958-94D4-F1FEBDC08C6D}" srcOrd="1" destOrd="0" parTransId="{7134FDBF-6F89-457A-9C7A-E0EF2647A0E1}" sibTransId="{4BB25AC3-FF09-4579-9E58-4CFACA2D4B13}"/>
    <dgm:cxn modelId="{B1BFF1A0-A365-4B5C-A02C-2563ACF92042}" srcId="{C790B03D-97C6-423D-9E46-256187A32A68}" destId="{C7288062-04A8-4F0F-9405-2DD0249E5881}" srcOrd="2" destOrd="0" parTransId="{156E8DDA-E042-4DF0-AFE5-8103C27D2657}" sibTransId="{7441CAE5-B5AC-460A-9224-1FA0BDE8C426}"/>
    <dgm:cxn modelId="{F7FCF5B5-8553-43ED-9E39-845E62CEBBBD}" type="presOf" srcId="{7441CAE5-B5AC-460A-9224-1FA0BDE8C426}" destId="{A4C3A127-B8CB-4B45-918A-439BC34855B0}" srcOrd="0" destOrd="0" presId="urn:microsoft.com/office/officeart/2018/2/layout/IconCircleList"/>
    <dgm:cxn modelId="{E23736E0-9990-4544-BAAB-53CF54D07844}" type="presOf" srcId="{CAE4A583-F0EA-4697-B809-EF0DA3131623}" destId="{714E49A0-8666-429E-AAB0-C1BF90B488DF}" srcOrd="0" destOrd="0" presId="urn:microsoft.com/office/officeart/2018/2/layout/IconCircleList"/>
    <dgm:cxn modelId="{036C7AE5-E88A-4FD3-BF10-9D7DAA4EA82B}" type="presOf" srcId="{4BB25AC3-FF09-4579-9E58-4CFACA2D4B13}" destId="{307194E4-B265-4CB8-94A8-051FC284B761}" srcOrd="0" destOrd="0" presId="urn:microsoft.com/office/officeart/2018/2/layout/IconCircleList"/>
    <dgm:cxn modelId="{2363F29E-B63F-4E51-BC95-D9D8316C66DA}" type="presParOf" srcId="{D4BF8C69-396B-45F9-904A-1BC212E4FE46}" destId="{469F3299-7E37-4907-8602-EF2E2ABDB0F0}" srcOrd="0" destOrd="0" presId="urn:microsoft.com/office/officeart/2018/2/layout/IconCircleList"/>
    <dgm:cxn modelId="{6F860B70-AE83-45DE-98FF-D6B77322013A}" type="presParOf" srcId="{469F3299-7E37-4907-8602-EF2E2ABDB0F0}" destId="{2D41E96B-2A85-4B4B-8F67-A20F9B2F1975}" srcOrd="0" destOrd="0" presId="urn:microsoft.com/office/officeart/2018/2/layout/IconCircleList"/>
    <dgm:cxn modelId="{860ABBFF-7F11-49DD-8F5B-579501397744}" type="presParOf" srcId="{2D41E96B-2A85-4B4B-8F67-A20F9B2F1975}" destId="{6F4DA68B-247D-4802-AD26-8C73C9B8F900}" srcOrd="0" destOrd="0" presId="urn:microsoft.com/office/officeart/2018/2/layout/IconCircleList"/>
    <dgm:cxn modelId="{B8F4E166-C9EF-4A74-889B-C47E8C0BCA30}" type="presParOf" srcId="{2D41E96B-2A85-4B4B-8F67-A20F9B2F1975}" destId="{23D92A23-C11C-49B5-9859-477FB7796419}" srcOrd="1" destOrd="0" presId="urn:microsoft.com/office/officeart/2018/2/layout/IconCircleList"/>
    <dgm:cxn modelId="{55D7678D-9852-413D-9191-C495C01510F0}" type="presParOf" srcId="{2D41E96B-2A85-4B4B-8F67-A20F9B2F1975}" destId="{46EAEF53-0C33-40C2-973C-E7CF77BDD10D}" srcOrd="2" destOrd="0" presId="urn:microsoft.com/office/officeart/2018/2/layout/IconCircleList"/>
    <dgm:cxn modelId="{EC13D1DD-C8A7-4DA1-BF93-61A8DE7BFBBE}" type="presParOf" srcId="{2D41E96B-2A85-4B4B-8F67-A20F9B2F1975}" destId="{714E49A0-8666-429E-AAB0-C1BF90B488DF}" srcOrd="3" destOrd="0" presId="urn:microsoft.com/office/officeart/2018/2/layout/IconCircleList"/>
    <dgm:cxn modelId="{9577C305-FF32-485E-95D9-6243A8031E63}" type="presParOf" srcId="{469F3299-7E37-4907-8602-EF2E2ABDB0F0}" destId="{2C4BFFF0-B918-49E5-8A1E-4F32808AD2CD}" srcOrd="1" destOrd="0" presId="urn:microsoft.com/office/officeart/2018/2/layout/IconCircleList"/>
    <dgm:cxn modelId="{798CF658-5F54-4F71-AA74-D325C8D914D6}" type="presParOf" srcId="{469F3299-7E37-4907-8602-EF2E2ABDB0F0}" destId="{1FD77E1B-909E-4429-BC24-D4C0D9AE4EBF}" srcOrd="2" destOrd="0" presId="urn:microsoft.com/office/officeart/2018/2/layout/IconCircleList"/>
    <dgm:cxn modelId="{555BDD8C-A157-46B4-858F-DE3AAA240E3F}" type="presParOf" srcId="{1FD77E1B-909E-4429-BC24-D4C0D9AE4EBF}" destId="{7BE37646-E9FF-40CC-8608-C519563E348C}" srcOrd="0" destOrd="0" presId="urn:microsoft.com/office/officeart/2018/2/layout/IconCircleList"/>
    <dgm:cxn modelId="{DB14331B-96D2-49A7-9C9F-2A65D8B1E56F}" type="presParOf" srcId="{1FD77E1B-909E-4429-BC24-D4C0D9AE4EBF}" destId="{841F85F0-8B69-4F29-95B6-575F50DDBD4A}" srcOrd="1" destOrd="0" presId="urn:microsoft.com/office/officeart/2018/2/layout/IconCircleList"/>
    <dgm:cxn modelId="{4BC327CC-B04F-47F8-9A55-1D6F0D48AB01}" type="presParOf" srcId="{1FD77E1B-909E-4429-BC24-D4C0D9AE4EBF}" destId="{13544E09-AF63-44F0-B831-C079EC2668F6}" srcOrd="2" destOrd="0" presId="urn:microsoft.com/office/officeart/2018/2/layout/IconCircleList"/>
    <dgm:cxn modelId="{3F5C395F-8329-419A-8103-BC463A6707BD}" type="presParOf" srcId="{1FD77E1B-909E-4429-BC24-D4C0D9AE4EBF}" destId="{471C08E4-F00F-4383-BD12-0539560BE451}" srcOrd="3" destOrd="0" presId="urn:microsoft.com/office/officeart/2018/2/layout/IconCircleList"/>
    <dgm:cxn modelId="{199702C2-A638-447F-A3B6-54C609379817}" type="presParOf" srcId="{469F3299-7E37-4907-8602-EF2E2ABDB0F0}" destId="{307194E4-B265-4CB8-94A8-051FC284B761}" srcOrd="3" destOrd="0" presId="urn:microsoft.com/office/officeart/2018/2/layout/IconCircleList"/>
    <dgm:cxn modelId="{60C838F9-9B96-4383-9FF5-577376DE9674}" type="presParOf" srcId="{469F3299-7E37-4907-8602-EF2E2ABDB0F0}" destId="{2365810E-FC57-42B4-8B5E-72E1D7B7B3E5}" srcOrd="4" destOrd="0" presId="urn:microsoft.com/office/officeart/2018/2/layout/IconCircleList"/>
    <dgm:cxn modelId="{4611A75C-01D1-4522-8E14-CE3E1175980D}" type="presParOf" srcId="{2365810E-FC57-42B4-8B5E-72E1D7B7B3E5}" destId="{581F5E9C-7615-47CF-9FAA-67385FB7D9F8}" srcOrd="0" destOrd="0" presId="urn:microsoft.com/office/officeart/2018/2/layout/IconCircleList"/>
    <dgm:cxn modelId="{7E696B68-ECC1-4BE5-B562-8995D8159521}" type="presParOf" srcId="{2365810E-FC57-42B4-8B5E-72E1D7B7B3E5}" destId="{37D6FAB6-8146-4138-9FDF-B7289AD3BCA5}" srcOrd="1" destOrd="0" presId="urn:microsoft.com/office/officeart/2018/2/layout/IconCircleList"/>
    <dgm:cxn modelId="{B7EFDE5C-3214-41E9-9D23-F4AC574D6894}" type="presParOf" srcId="{2365810E-FC57-42B4-8B5E-72E1D7B7B3E5}" destId="{0DAFB5EA-5E66-4FE5-AC81-866FB2C51387}" srcOrd="2" destOrd="0" presId="urn:microsoft.com/office/officeart/2018/2/layout/IconCircleList"/>
    <dgm:cxn modelId="{85E6FAFD-8CB0-407F-8C8D-84728A71003A}" type="presParOf" srcId="{2365810E-FC57-42B4-8B5E-72E1D7B7B3E5}" destId="{053B1841-C95D-4A3F-9BD3-713A35957833}" srcOrd="3" destOrd="0" presId="urn:microsoft.com/office/officeart/2018/2/layout/IconCircleList"/>
    <dgm:cxn modelId="{A89E29D8-B839-4C6B-96E9-D24DA8D69A83}" type="presParOf" srcId="{469F3299-7E37-4907-8602-EF2E2ABDB0F0}" destId="{A4C3A127-B8CB-4B45-918A-439BC34855B0}" srcOrd="5" destOrd="0" presId="urn:microsoft.com/office/officeart/2018/2/layout/IconCircleList"/>
    <dgm:cxn modelId="{CE35C495-BF6B-43B2-AE5F-330B66EFE837}" type="presParOf" srcId="{469F3299-7E37-4907-8602-EF2E2ABDB0F0}" destId="{C4F96817-2374-4406-B741-1044CF25EEAF}" srcOrd="6" destOrd="0" presId="urn:microsoft.com/office/officeart/2018/2/layout/IconCircleList"/>
    <dgm:cxn modelId="{52D1C5C6-01A9-42EC-9DF2-0EEA6C618191}" type="presParOf" srcId="{C4F96817-2374-4406-B741-1044CF25EEAF}" destId="{30AF5DA1-1A7C-469E-8407-7D0135F00B66}" srcOrd="0" destOrd="0" presId="urn:microsoft.com/office/officeart/2018/2/layout/IconCircleList"/>
    <dgm:cxn modelId="{DA84D17F-16D2-4E8F-9FBC-D9E9469AA3F9}" type="presParOf" srcId="{C4F96817-2374-4406-B741-1044CF25EEAF}" destId="{3798E573-DFE9-48E8-96E7-947A1691BE74}" srcOrd="1" destOrd="0" presId="urn:microsoft.com/office/officeart/2018/2/layout/IconCircleList"/>
    <dgm:cxn modelId="{74DAEF92-4122-48E6-BAFB-EC6FED895E32}" type="presParOf" srcId="{C4F96817-2374-4406-B741-1044CF25EEAF}" destId="{D718FF26-C3A6-4C82-9248-91423F3BBAC0}" srcOrd="2" destOrd="0" presId="urn:microsoft.com/office/officeart/2018/2/layout/IconCircleList"/>
    <dgm:cxn modelId="{40B1F090-8C60-4E7D-8649-02653C649FCB}" type="presParOf" srcId="{C4F96817-2374-4406-B741-1044CF25EEAF}" destId="{3CD70AFE-74FA-4B62-B90A-BD6FD6764E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928BF-C3FB-4E15-9D0E-632585C23B3C}">
      <dsp:nvSpPr>
        <dsp:cNvPr id="0" name=""/>
        <dsp:cNvSpPr/>
      </dsp:nvSpPr>
      <dsp:spPr>
        <a:xfrm>
          <a:off x="155020" y="505747"/>
          <a:ext cx="914666" cy="914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0A561-08C2-4647-884A-40F35D828E1C}">
      <dsp:nvSpPr>
        <dsp:cNvPr id="0" name=""/>
        <dsp:cNvSpPr/>
      </dsp:nvSpPr>
      <dsp:spPr>
        <a:xfrm>
          <a:off x="347100" y="697827"/>
          <a:ext cx="530506" cy="5305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3F1DA-B949-412E-8EEF-C43307EE3E2A}">
      <dsp:nvSpPr>
        <dsp:cNvPr id="0" name=""/>
        <dsp:cNvSpPr/>
      </dsp:nvSpPr>
      <dsp:spPr>
        <a:xfrm>
          <a:off x="1265686" y="505747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Vehicle Number Plate Detection and Recognition using OpenCV and EasyOCR</a:t>
          </a:r>
        </a:p>
      </dsp:txBody>
      <dsp:txXfrm>
        <a:off x="1265686" y="505747"/>
        <a:ext cx="2155998" cy="914666"/>
      </dsp:txXfrm>
    </dsp:sp>
    <dsp:sp modelId="{A9B176F8-6D3F-45B9-8AB8-6A7DDD470249}">
      <dsp:nvSpPr>
        <dsp:cNvPr id="0" name=""/>
        <dsp:cNvSpPr/>
      </dsp:nvSpPr>
      <dsp:spPr>
        <a:xfrm>
          <a:off x="3797351" y="505747"/>
          <a:ext cx="914666" cy="914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2D74A-758E-4043-B935-E8F8B9CE100F}">
      <dsp:nvSpPr>
        <dsp:cNvPr id="0" name=""/>
        <dsp:cNvSpPr/>
      </dsp:nvSpPr>
      <dsp:spPr>
        <a:xfrm>
          <a:off x="3989431" y="697827"/>
          <a:ext cx="530506" cy="5305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775B3-2218-4549-893E-FE150E31B4BB}">
      <dsp:nvSpPr>
        <dsp:cNvPr id="0" name=""/>
        <dsp:cNvSpPr/>
      </dsp:nvSpPr>
      <dsp:spPr>
        <a:xfrm>
          <a:off x="4908017" y="505747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 Automatic Number Plate Recognition(ANPR) specified dataset, preferably with plates from various countries and in different conditions, is essential for training robust license plate recogniton ssytem.</a:t>
          </a:r>
        </a:p>
      </dsp:txBody>
      <dsp:txXfrm>
        <a:off x="4908017" y="505747"/>
        <a:ext cx="2155998" cy="914666"/>
      </dsp:txXfrm>
    </dsp:sp>
    <dsp:sp modelId="{44BA5A7D-D137-4F1C-88DF-43E63F92B843}">
      <dsp:nvSpPr>
        <dsp:cNvPr id="0" name=""/>
        <dsp:cNvSpPr/>
      </dsp:nvSpPr>
      <dsp:spPr>
        <a:xfrm>
          <a:off x="155020" y="2002269"/>
          <a:ext cx="914666" cy="9146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DE57A-AE67-4AC2-A1A1-A3776105DC03}">
      <dsp:nvSpPr>
        <dsp:cNvPr id="0" name=""/>
        <dsp:cNvSpPr/>
      </dsp:nvSpPr>
      <dsp:spPr>
        <a:xfrm>
          <a:off x="347100" y="2194349"/>
          <a:ext cx="530506" cy="5305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60A95-EDEB-4C5E-B840-7FCD6EA532C5}">
      <dsp:nvSpPr>
        <dsp:cNvPr id="0" name=""/>
        <dsp:cNvSpPr/>
      </dsp:nvSpPr>
      <dsp:spPr>
        <a:xfrm>
          <a:off x="1265686" y="2002269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 this project, I have utilized OpenCV, a powerful computer vision library, and the pre-trained easyOCR model to build an efficient number plate detection system.</a:t>
          </a:r>
          <a:endParaRPr lang="en-US" sz="1100" kern="1200"/>
        </a:p>
      </dsp:txBody>
      <dsp:txXfrm>
        <a:off x="1265686" y="2002269"/>
        <a:ext cx="2155998" cy="914666"/>
      </dsp:txXfrm>
    </dsp:sp>
    <dsp:sp modelId="{8CCF2952-5412-4082-B10F-940F4BD00BCD}">
      <dsp:nvSpPr>
        <dsp:cNvPr id="0" name=""/>
        <dsp:cNvSpPr/>
      </dsp:nvSpPr>
      <dsp:spPr>
        <a:xfrm>
          <a:off x="3797351" y="2002269"/>
          <a:ext cx="914666" cy="91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01511-18C3-47BA-86D2-BA3481F95DF3}">
      <dsp:nvSpPr>
        <dsp:cNvPr id="0" name=""/>
        <dsp:cNvSpPr/>
      </dsp:nvSpPr>
      <dsp:spPr>
        <a:xfrm>
          <a:off x="3989431" y="2194349"/>
          <a:ext cx="530506" cy="5305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DB0AF-9774-4189-88D9-1D551E4290D1}">
      <dsp:nvSpPr>
        <dsp:cNvPr id="0" name=""/>
        <dsp:cNvSpPr/>
      </dsp:nvSpPr>
      <dsp:spPr>
        <a:xfrm>
          <a:off x="4908017" y="2002269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 have also used imutils to classify basic image processing functions such as translation, rotation, resizing and displaying matplotlib images easier with OpenCV</a:t>
          </a:r>
          <a:endParaRPr lang="en-US" sz="1100" kern="1200"/>
        </a:p>
      </dsp:txBody>
      <dsp:txXfrm>
        <a:off x="4908017" y="2002269"/>
        <a:ext cx="2155998" cy="914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6E407-32B4-46E7-A23B-C5D6E3A98599}">
      <dsp:nvSpPr>
        <dsp:cNvPr id="0" name=""/>
        <dsp:cNvSpPr/>
      </dsp:nvSpPr>
      <dsp:spPr>
        <a:xfrm>
          <a:off x="3332743" y="673321"/>
          <a:ext cx="519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349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78669" y="716289"/>
        <a:ext cx="27497" cy="5504"/>
      </dsp:txXfrm>
    </dsp:sp>
    <dsp:sp modelId="{7FF7B7CC-D250-409D-83A3-B4C293EDB2B6}">
      <dsp:nvSpPr>
        <dsp:cNvPr id="0" name=""/>
        <dsp:cNvSpPr/>
      </dsp:nvSpPr>
      <dsp:spPr>
        <a:xfrm>
          <a:off x="943460" y="1716"/>
          <a:ext cx="2391083" cy="143465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165" tIns="122985" rIns="117165" bIns="1229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License plates exhibit significant variability in terms of fonts, colors, and layouts across different regions and countries</a:t>
          </a:r>
          <a:endParaRPr lang="en-US" sz="1200" kern="1200"/>
        </a:p>
      </dsp:txBody>
      <dsp:txXfrm>
        <a:off x="943460" y="1716"/>
        <a:ext cx="2391083" cy="1434650"/>
      </dsp:txXfrm>
    </dsp:sp>
    <dsp:sp modelId="{A294DAAE-C202-4AB9-BD8D-293C74B76837}">
      <dsp:nvSpPr>
        <dsp:cNvPr id="0" name=""/>
        <dsp:cNvSpPr/>
      </dsp:nvSpPr>
      <dsp:spPr>
        <a:xfrm>
          <a:off x="2139002" y="1434566"/>
          <a:ext cx="2941032" cy="519349"/>
        </a:xfrm>
        <a:custGeom>
          <a:avLst/>
          <a:gdLst/>
          <a:ahLst/>
          <a:cxnLst/>
          <a:rect l="0" t="0" r="0" b="0"/>
          <a:pathLst>
            <a:path>
              <a:moveTo>
                <a:pt x="2941032" y="0"/>
              </a:moveTo>
              <a:lnTo>
                <a:pt x="2941032" y="276774"/>
              </a:lnTo>
              <a:lnTo>
                <a:pt x="0" y="276774"/>
              </a:lnTo>
              <a:lnTo>
                <a:pt x="0" y="519349"/>
              </a:lnTo>
            </a:path>
          </a:pathLst>
        </a:custGeom>
        <a:noFill/>
        <a:ln w="9525" cap="rnd" cmpd="sng" algn="ctr">
          <a:solidFill>
            <a:schemeClr val="accent2">
              <a:hueOff val="-665368"/>
              <a:satOff val="4108"/>
              <a:lumOff val="-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4718" y="1691489"/>
        <a:ext cx="149600" cy="5504"/>
      </dsp:txXfrm>
    </dsp:sp>
    <dsp:sp modelId="{302E07C8-4D38-49EF-A4F8-EEE8A93602A1}">
      <dsp:nvSpPr>
        <dsp:cNvPr id="0" name=""/>
        <dsp:cNvSpPr/>
      </dsp:nvSpPr>
      <dsp:spPr>
        <a:xfrm>
          <a:off x="3884493" y="1716"/>
          <a:ext cx="2391083" cy="1434650"/>
        </a:xfrm>
        <a:prstGeom prst="rect">
          <a:avLst/>
        </a:prstGeom>
        <a:gradFill rotWithShape="0">
          <a:gsLst>
            <a:gs pos="0">
              <a:schemeClr val="accent2">
                <a:hueOff val="-443578"/>
                <a:satOff val="2739"/>
                <a:lumOff val="-392"/>
                <a:alphaOff val="0"/>
                <a:tint val="98000"/>
                <a:lumMod val="114000"/>
              </a:schemeClr>
            </a:gs>
            <a:gs pos="100000">
              <a:schemeClr val="accent2">
                <a:hueOff val="-443578"/>
                <a:satOff val="2739"/>
                <a:lumOff val="-39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165" tIns="122985" rIns="117165" bIns="1229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 system should be capable of handling a wide range of lighting scenarios to ensure consistent performance.</a:t>
          </a:r>
          <a:endParaRPr lang="en-US" sz="1200" kern="1200"/>
        </a:p>
      </dsp:txBody>
      <dsp:txXfrm>
        <a:off x="3884493" y="1716"/>
        <a:ext cx="2391083" cy="1434650"/>
      </dsp:txXfrm>
    </dsp:sp>
    <dsp:sp modelId="{CF9CB110-4897-4E94-B25A-F30EF456876C}">
      <dsp:nvSpPr>
        <dsp:cNvPr id="0" name=""/>
        <dsp:cNvSpPr/>
      </dsp:nvSpPr>
      <dsp:spPr>
        <a:xfrm>
          <a:off x="3332743" y="2657921"/>
          <a:ext cx="519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9349" y="45720"/>
              </a:lnTo>
            </a:path>
          </a:pathLst>
        </a:custGeom>
        <a:noFill/>
        <a:ln w="9525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78669" y="2700888"/>
        <a:ext cx="27497" cy="5504"/>
      </dsp:txXfrm>
    </dsp:sp>
    <dsp:sp modelId="{5B1A360B-272B-4B85-A989-EAB24ED2E0BA}">
      <dsp:nvSpPr>
        <dsp:cNvPr id="0" name=""/>
        <dsp:cNvSpPr/>
      </dsp:nvSpPr>
      <dsp:spPr>
        <a:xfrm>
          <a:off x="943460" y="1986316"/>
          <a:ext cx="2391083" cy="1434650"/>
        </a:xfrm>
        <a:prstGeom prst="rect">
          <a:avLst/>
        </a:prstGeom>
        <a:gradFill rotWithShape="0">
          <a:gsLst>
            <a:gs pos="0">
              <a:schemeClr val="accent2">
                <a:hueOff val="-887157"/>
                <a:satOff val="5477"/>
                <a:lumOff val="-784"/>
                <a:alphaOff val="0"/>
                <a:tint val="98000"/>
                <a:lumMod val="114000"/>
              </a:schemeClr>
            </a:gs>
            <a:gs pos="100000">
              <a:schemeClr val="accent2">
                <a:hueOff val="-887157"/>
                <a:satOff val="5477"/>
                <a:lumOff val="-78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165" tIns="122985" rIns="117165" bIns="1229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In real-world scenarios, vehicles move at varying speeds and may approach the camera at different angles.The system must be capable of accurately detecting and recognizing number plates under these dynamic conditions.</a:t>
          </a:r>
          <a:endParaRPr lang="en-US" sz="1200" kern="1200"/>
        </a:p>
      </dsp:txBody>
      <dsp:txXfrm>
        <a:off x="943460" y="1986316"/>
        <a:ext cx="2391083" cy="1434650"/>
      </dsp:txXfrm>
    </dsp:sp>
    <dsp:sp modelId="{64A6EE7A-BF8F-4FC6-AE29-481A7DC7BD48}">
      <dsp:nvSpPr>
        <dsp:cNvPr id="0" name=""/>
        <dsp:cNvSpPr/>
      </dsp:nvSpPr>
      <dsp:spPr>
        <a:xfrm>
          <a:off x="3884493" y="1986316"/>
          <a:ext cx="2391083" cy="1434650"/>
        </a:xfrm>
        <a:prstGeom prst="rect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165" tIns="122985" rIns="117165" bIns="12298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 system must adhere to privacy regulations and ethical considerations. It should be designed to process and store data responsibly,</a:t>
          </a:r>
          <a:endParaRPr lang="en-US" sz="1200" kern="1200"/>
        </a:p>
      </dsp:txBody>
      <dsp:txXfrm>
        <a:off x="3884493" y="1986316"/>
        <a:ext cx="2391083" cy="14346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D7B42-F27A-4DF8-9AE3-35A3EE75EBFC}">
      <dsp:nvSpPr>
        <dsp:cNvPr id="0" name=""/>
        <dsp:cNvSpPr/>
      </dsp:nvSpPr>
      <dsp:spPr>
        <a:xfrm>
          <a:off x="1158133" y="155885"/>
          <a:ext cx="649066" cy="6490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E97C9-FA4E-4D3F-9E41-DD4C80553063}">
      <dsp:nvSpPr>
        <dsp:cNvPr id="0" name=""/>
        <dsp:cNvSpPr/>
      </dsp:nvSpPr>
      <dsp:spPr>
        <a:xfrm>
          <a:off x="1294437" y="292189"/>
          <a:ext cx="376458" cy="37645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61994-F789-417F-B93E-23DCF0682611}">
      <dsp:nvSpPr>
        <dsp:cNvPr id="0" name=""/>
        <dsp:cNvSpPr/>
      </dsp:nvSpPr>
      <dsp:spPr>
        <a:xfrm>
          <a:off x="1946285" y="34107"/>
          <a:ext cx="1529942" cy="892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Our ANPR model was evaluated on a separate test dataset to assess its performance. We used the following metrics:</a:t>
          </a:r>
        </a:p>
      </dsp:txBody>
      <dsp:txXfrm>
        <a:off x="1946285" y="34107"/>
        <a:ext cx="1529942" cy="892622"/>
      </dsp:txXfrm>
    </dsp:sp>
    <dsp:sp modelId="{491AC568-4F48-47C1-852F-F3EE17E85C75}">
      <dsp:nvSpPr>
        <dsp:cNvPr id="0" name=""/>
        <dsp:cNvSpPr/>
      </dsp:nvSpPr>
      <dsp:spPr>
        <a:xfrm>
          <a:off x="3742808" y="155885"/>
          <a:ext cx="649066" cy="6490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CE54F-77D6-49EA-B937-6C97043A00BD}">
      <dsp:nvSpPr>
        <dsp:cNvPr id="0" name=""/>
        <dsp:cNvSpPr/>
      </dsp:nvSpPr>
      <dsp:spPr>
        <a:xfrm>
          <a:off x="3879112" y="292189"/>
          <a:ext cx="376458" cy="37645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13F5F-CE64-4836-9014-718F41103F8F}">
      <dsp:nvSpPr>
        <dsp:cNvPr id="0" name=""/>
        <dsp:cNvSpPr/>
      </dsp:nvSpPr>
      <dsp:spPr>
        <a:xfrm>
          <a:off x="4530961" y="155885"/>
          <a:ext cx="1529942" cy="649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Accuracy: The overall accuracy of number Plate classification.</a:t>
          </a:r>
        </a:p>
      </dsp:txBody>
      <dsp:txXfrm>
        <a:off x="4530961" y="155885"/>
        <a:ext cx="1529942" cy="649066"/>
      </dsp:txXfrm>
    </dsp:sp>
    <dsp:sp modelId="{B7149109-6F1E-48B0-BF80-E983826E22FC}">
      <dsp:nvSpPr>
        <dsp:cNvPr id="0" name=""/>
        <dsp:cNvSpPr/>
      </dsp:nvSpPr>
      <dsp:spPr>
        <a:xfrm>
          <a:off x="1158133" y="1508586"/>
          <a:ext cx="649066" cy="6490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707FB-5777-437A-8BA1-A0512ED98807}">
      <dsp:nvSpPr>
        <dsp:cNvPr id="0" name=""/>
        <dsp:cNvSpPr/>
      </dsp:nvSpPr>
      <dsp:spPr>
        <a:xfrm>
          <a:off x="1294437" y="1644890"/>
          <a:ext cx="376458" cy="37645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7C623-0781-46F8-B195-DEC95D7E9C25}">
      <dsp:nvSpPr>
        <dsp:cNvPr id="0" name=""/>
        <dsp:cNvSpPr/>
      </dsp:nvSpPr>
      <dsp:spPr>
        <a:xfrm>
          <a:off x="1946285" y="1508586"/>
          <a:ext cx="1529942" cy="649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Precision: The ability to correctly identify true correct number.</a:t>
          </a:r>
        </a:p>
      </dsp:txBody>
      <dsp:txXfrm>
        <a:off x="1946285" y="1508586"/>
        <a:ext cx="1529942" cy="649066"/>
      </dsp:txXfrm>
    </dsp:sp>
    <dsp:sp modelId="{60FE833B-32CE-4C58-AA5D-9AFE994D898A}">
      <dsp:nvSpPr>
        <dsp:cNvPr id="0" name=""/>
        <dsp:cNvSpPr/>
      </dsp:nvSpPr>
      <dsp:spPr>
        <a:xfrm>
          <a:off x="3742808" y="1508586"/>
          <a:ext cx="649066" cy="6490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ABB00-9EA5-4ADF-B501-3FD4729693AB}">
      <dsp:nvSpPr>
        <dsp:cNvPr id="0" name=""/>
        <dsp:cNvSpPr/>
      </dsp:nvSpPr>
      <dsp:spPr>
        <a:xfrm>
          <a:off x="3879112" y="1644890"/>
          <a:ext cx="376458" cy="37645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5926E-A81E-4A98-B088-6D0A8E57D874}">
      <dsp:nvSpPr>
        <dsp:cNvPr id="0" name=""/>
        <dsp:cNvSpPr/>
      </dsp:nvSpPr>
      <dsp:spPr>
        <a:xfrm>
          <a:off x="4530961" y="1508586"/>
          <a:ext cx="1529942" cy="649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Recall: The ability to correctly detect all actual Vehicle Number.</a:t>
          </a:r>
        </a:p>
      </dsp:txBody>
      <dsp:txXfrm>
        <a:off x="4530961" y="1508586"/>
        <a:ext cx="1529942" cy="649066"/>
      </dsp:txXfrm>
    </dsp:sp>
    <dsp:sp modelId="{863124C4-4ACA-4B02-B474-ECED25AE19A7}">
      <dsp:nvSpPr>
        <dsp:cNvPr id="0" name=""/>
        <dsp:cNvSpPr/>
      </dsp:nvSpPr>
      <dsp:spPr>
        <a:xfrm>
          <a:off x="1158133" y="2739508"/>
          <a:ext cx="649066" cy="6490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16928-339F-4E79-8D34-6F6FC94324BF}">
      <dsp:nvSpPr>
        <dsp:cNvPr id="0" name=""/>
        <dsp:cNvSpPr/>
      </dsp:nvSpPr>
      <dsp:spPr>
        <a:xfrm>
          <a:off x="1294437" y="2875812"/>
          <a:ext cx="376458" cy="376458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BCC0D-5605-4512-8BAF-BAB9D0CAF872}">
      <dsp:nvSpPr>
        <dsp:cNvPr id="0" name=""/>
        <dsp:cNvSpPr/>
      </dsp:nvSpPr>
      <dsp:spPr>
        <a:xfrm>
          <a:off x="1946285" y="2739508"/>
          <a:ext cx="1529942" cy="649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F1-score: The harmonic mean of precision and recall, providing a balanced performance measure.</a:t>
          </a:r>
        </a:p>
      </dsp:txBody>
      <dsp:txXfrm>
        <a:off x="1946285" y="2739508"/>
        <a:ext cx="1529942" cy="649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DA68B-247D-4802-AD26-8C73C9B8F900}">
      <dsp:nvSpPr>
        <dsp:cNvPr id="0" name=""/>
        <dsp:cNvSpPr/>
      </dsp:nvSpPr>
      <dsp:spPr>
        <a:xfrm>
          <a:off x="155020" y="505747"/>
          <a:ext cx="914666" cy="91466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92A23-C11C-49B5-9859-477FB7796419}">
      <dsp:nvSpPr>
        <dsp:cNvPr id="0" name=""/>
        <dsp:cNvSpPr/>
      </dsp:nvSpPr>
      <dsp:spPr>
        <a:xfrm>
          <a:off x="347100" y="697827"/>
          <a:ext cx="530506" cy="53050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E49A0-8666-429E-AAB0-C1BF90B488DF}">
      <dsp:nvSpPr>
        <dsp:cNvPr id="0" name=""/>
        <dsp:cNvSpPr/>
      </dsp:nvSpPr>
      <dsp:spPr>
        <a:xfrm>
          <a:off x="1265686" y="505747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conclusion, our vehicle number plate recognition project  using easyOCR and OpenCV has demonstrated promising results in recognizing no. plate from vehicles.</a:t>
          </a:r>
        </a:p>
      </dsp:txBody>
      <dsp:txXfrm>
        <a:off x="1265686" y="505747"/>
        <a:ext cx="2155998" cy="914666"/>
      </dsp:txXfrm>
    </dsp:sp>
    <dsp:sp modelId="{7BE37646-E9FF-40CC-8608-C519563E348C}">
      <dsp:nvSpPr>
        <dsp:cNvPr id="0" name=""/>
        <dsp:cNvSpPr/>
      </dsp:nvSpPr>
      <dsp:spPr>
        <a:xfrm>
          <a:off x="3797351" y="505747"/>
          <a:ext cx="914666" cy="91466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F85F0-8B69-4F29-95B6-575F50DDBD4A}">
      <dsp:nvSpPr>
        <dsp:cNvPr id="0" name=""/>
        <dsp:cNvSpPr/>
      </dsp:nvSpPr>
      <dsp:spPr>
        <a:xfrm>
          <a:off x="3989431" y="697827"/>
          <a:ext cx="530506" cy="53050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C08E4-F00F-4383-BD12-0539560BE451}">
      <dsp:nvSpPr>
        <dsp:cNvPr id="0" name=""/>
        <dsp:cNvSpPr/>
      </dsp:nvSpPr>
      <dsp:spPr>
        <a:xfrm>
          <a:off x="4908017" y="505747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Continued Model Optimization:</a:t>
          </a:r>
          <a:r>
            <a:rPr lang="en-US" sz="1100" b="0" i="0" kern="1200"/>
            <a:t> Future efforts will focus on refining the ANPR model further, addressing any identified limitations or areas for improvement.</a:t>
          </a:r>
          <a:endParaRPr lang="en-US" sz="1100" kern="1200"/>
        </a:p>
      </dsp:txBody>
      <dsp:txXfrm>
        <a:off x="4908017" y="505747"/>
        <a:ext cx="2155998" cy="914666"/>
      </dsp:txXfrm>
    </dsp:sp>
    <dsp:sp modelId="{581F5E9C-7615-47CF-9FAA-67385FB7D9F8}">
      <dsp:nvSpPr>
        <dsp:cNvPr id="0" name=""/>
        <dsp:cNvSpPr/>
      </dsp:nvSpPr>
      <dsp:spPr>
        <a:xfrm>
          <a:off x="155020" y="2002269"/>
          <a:ext cx="914666" cy="91466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6FAB6-8146-4138-9FDF-B7289AD3BCA5}">
      <dsp:nvSpPr>
        <dsp:cNvPr id="0" name=""/>
        <dsp:cNvSpPr/>
      </dsp:nvSpPr>
      <dsp:spPr>
        <a:xfrm>
          <a:off x="347100" y="2194349"/>
          <a:ext cx="530506" cy="53050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B1841-C95D-4A3F-9BD3-713A35957833}">
      <dsp:nvSpPr>
        <dsp:cNvPr id="0" name=""/>
        <dsp:cNvSpPr/>
      </dsp:nvSpPr>
      <dsp:spPr>
        <a:xfrm>
          <a:off x="1265686" y="2002269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User-Friendly Integration:</a:t>
          </a:r>
          <a:r>
            <a:rPr lang="en-US" sz="1100" b="0" i="0" kern="1200"/>
            <a:t> The ANPR system has been seamlessly integrated into existing systems, and a user-friendly interface allows for easy adoption. The system's interoperability ensures compatibility with diverse hardware setups.</a:t>
          </a:r>
          <a:endParaRPr lang="en-US" sz="1100" kern="1200"/>
        </a:p>
      </dsp:txBody>
      <dsp:txXfrm>
        <a:off x="1265686" y="2002269"/>
        <a:ext cx="2155998" cy="914666"/>
      </dsp:txXfrm>
    </dsp:sp>
    <dsp:sp modelId="{30AF5DA1-1A7C-469E-8407-7D0135F00B66}">
      <dsp:nvSpPr>
        <dsp:cNvPr id="0" name=""/>
        <dsp:cNvSpPr/>
      </dsp:nvSpPr>
      <dsp:spPr>
        <a:xfrm>
          <a:off x="3797351" y="2002269"/>
          <a:ext cx="914666" cy="91466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8E573-DFE9-48E8-96E7-947A1691BE74}">
      <dsp:nvSpPr>
        <dsp:cNvPr id="0" name=""/>
        <dsp:cNvSpPr/>
      </dsp:nvSpPr>
      <dsp:spPr>
        <a:xfrm>
          <a:off x="3989431" y="2194349"/>
          <a:ext cx="530506" cy="530506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70AFE-74FA-4B62-B90A-BD6FD6764E2C}">
      <dsp:nvSpPr>
        <dsp:cNvPr id="0" name=""/>
        <dsp:cNvSpPr/>
      </dsp:nvSpPr>
      <dsp:spPr>
        <a:xfrm>
          <a:off x="4908017" y="2002269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Advanced Machine Learning Techniques:</a:t>
          </a:r>
          <a:r>
            <a:rPr lang="en-US" sz="1100" b="0" i="0" kern="1200"/>
            <a:t> Exploring advanced machine learning and deep learning techniques to further enhance the system's intelligence and adaptability.</a:t>
          </a:r>
          <a:endParaRPr lang="en-US" sz="1100" kern="1200"/>
        </a:p>
      </dsp:txBody>
      <dsp:txXfrm>
        <a:off x="4908017" y="2002269"/>
        <a:ext cx="2155998" cy="91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034F0-3113-4562-BE32-B1C068D49AE5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26C3F-097C-4326-92C1-2129AE6AB0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2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26C3F-097C-4326-92C1-2129AE6AB01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0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61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87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2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10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0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69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1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0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73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19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26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72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1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97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2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3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2D8A7B92-074E-405F-8EFC-86943D72087F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9D3E344-0E25-4BBE-9539-445C0A85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65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313" y="899659"/>
            <a:ext cx="6131357" cy="1584176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Imprint MT Shadow" pitchFamily="82" charset="0"/>
              </a:rPr>
              <a:t>Vehicle Number Plate    Detection and Recognition</a:t>
            </a:r>
            <a:endParaRPr lang="en-IN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Imprint MT Shadow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08F56-608A-373F-462E-6CAF46E59773}"/>
              </a:ext>
            </a:extLst>
          </p:cNvPr>
          <p:cNvSpPr txBox="1"/>
          <p:nvPr/>
        </p:nvSpPr>
        <p:spPr>
          <a:xfrm>
            <a:off x="5508104" y="5184427"/>
            <a:ext cx="3270909" cy="142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800" spc="-85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SUBMITTED</a:t>
            </a:r>
            <a:r>
              <a:rPr lang="en-US" sz="1800" spc="-8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 </a:t>
            </a:r>
            <a:r>
              <a:rPr lang="en-US" sz="1800" spc="-2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B</a:t>
            </a:r>
            <a:r>
              <a:rPr lang="en-US" sz="1800" spc="-14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Y:</a:t>
            </a:r>
            <a:endParaRPr lang="en-US" sz="1800" dirty="0">
              <a:solidFill>
                <a:schemeClr val="accent1"/>
              </a:solidFill>
              <a:latin typeface="Berlin Sans FB" panose="020E0602020502020306" pitchFamily="34" charset="0"/>
              <a:cs typeface="Trebuchet MS"/>
            </a:endParaRPr>
          </a:p>
          <a:p>
            <a:pPr marL="19685" marR="5080">
              <a:lnSpc>
                <a:spcPts val="1550"/>
              </a:lnSpc>
              <a:spcBef>
                <a:spcPts val="1295"/>
              </a:spcBef>
            </a:pPr>
            <a:r>
              <a:rPr lang="en-US" sz="1800" spc="-1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Name: </a:t>
            </a:r>
            <a:r>
              <a:rPr lang="en-US" sz="1800" spc="-6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</a:t>
            </a:r>
            <a:r>
              <a:rPr lang="en-US" sz="1800" spc="2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Shashwat</a:t>
            </a:r>
            <a:r>
              <a:rPr lang="en-US" spc="2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Bansal</a:t>
            </a:r>
            <a:r>
              <a:rPr lang="en-US" sz="1800" spc="3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</a:t>
            </a:r>
            <a:r>
              <a:rPr lang="en-US" sz="1800" spc="4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Uni</a:t>
            </a:r>
            <a:r>
              <a:rPr lang="en-US" sz="1800" spc="2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v</a:t>
            </a:r>
            <a:r>
              <a:rPr lang="en-US" sz="1800" spc="2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ersity</a:t>
            </a:r>
            <a:r>
              <a:rPr lang="en-US" sz="1800" spc="-16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</a:t>
            </a:r>
            <a:r>
              <a:rPr lang="en-US" sz="1800" spc="3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Roll</a:t>
            </a:r>
            <a:r>
              <a:rPr lang="en-US" sz="1800" spc="-16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</a:t>
            </a:r>
            <a:r>
              <a:rPr lang="en-US" sz="1800" spc="-3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no.</a:t>
            </a:r>
            <a:r>
              <a:rPr lang="en-US" sz="1800" spc="-16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</a:t>
            </a:r>
            <a:r>
              <a:rPr lang="en-US" sz="1800" spc="-13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:</a:t>
            </a:r>
            <a:r>
              <a:rPr lang="en-US" sz="1800" spc="10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</a:t>
            </a:r>
            <a:r>
              <a:rPr lang="en-US" sz="1800" spc="4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2019487  </a:t>
            </a:r>
            <a:r>
              <a:rPr lang="en-US" sz="1800" spc="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Course:</a:t>
            </a:r>
            <a:r>
              <a:rPr lang="en-US" sz="180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</a:t>
            </a:r>
            <a:r>
              <a:rPr lang="en-US" sz="1800" spc="-6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</a:t>
            </a:r>
            <a:r>
              <a:rPr lang="en-US" sz="1800" spc="8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B</a:t>
            </a:r>
            <a:r>
              <a:rPr lang="en-US" sz="1800" spc="-25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. </a:t>
            </a:r>
            <a:r>
              <a:rPr lang="en-US" sz="1800" spc="-13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T</a:t>
            </a:r>
            <a:r>
              <a:rPr lang="en-US" sz="1800" spc="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ech</a:t>
            </a:r>
            <a:r>
              <a:rPr lang="en-US" sz="1800" spc="-16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</a:t>
            </a:r>
            <a:r>
              <a:rPr lang="en-US" sz="1800" spc="1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AI</a:t>
            </a:r>
            <a:r>
              <a:rPr lang="en-US" sz="1800" spc="-16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</a:t>
            </a:r>
            <a:r>
              <a:rPr lang="en-US" sz="1800" spc="4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&amp;</a:t>
            </a:r>
            <a:r>
              <a:rPr lang="en-US" sz="1800" spc="-160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</a:t>
            </a:r>
            <a:r>
              <a:rPr lang="en-US" sz="1800" spc="3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ML</a:t>
            </a:r>
            <a:endParaRPr lang="en-US" sz="1800" dirty="0">
              <a:solidFill>
                <a:schemeClr val="accent1"/>
              </a:solidFill>
              <a:latin typeface="Berlin Sans FB" panose="020E0602020502020306" pitchFamily="34" charset="0"/>
              <a:cs typeface="Tahoma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D32AE-36E7-5CE1-E2AD-0BCC3F154B67}"/>
              </a:ext>
            </a:extLst>
          </p:cNvPr>
          <p:cNvSpPr txBox="1"/>
          <p:nvPr/>
        </p:nvSpPr>
        <p:spPr>
          <a:xfrm>
            <a:off x="899592" y="5184427"/>
            <a:ext cx="3600400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0"/>
              </a:spcBef>
            </a:pPr>
            <a:r>
              <a:rPr lang="en-US" sz="1800" spc="-95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UNDER</a:t>
            </a:r>
            <a:r>
              <a:rPr lang="en-US" sz="1800" spc="-8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 </a:t>
            </a:r>
            <a:r>
              <a:rPr lang="en-US" sz="1800" spc="-145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THE</a:t>
            </a:r>
            <a:r>
              <a:rPr lang="en-US" sz="1800" spc="-8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 </a:t>
            </a:r>
            <a:r>
              <a:rPr lang="en-US" sz="1800" spc="-125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MEN</a:t>
            </a:r>
            <a:r>
              <a:rPr lang="en-US" sz="1800" spc="-13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T</a:t>
            </a:r>
            <a:r>
              <a:rPr lang="en-US" sz="1800" spc="-9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O</a:t>
            </a:r>
            <a:r>
              <a:rPr lang="en-US" sz="1800" spc="-85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R</a:t>
            </a:r>
            <a:r>
              <a:rPr lang="en-US" sz="1800" spc="-3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SHIP</a:t>
            </a:r>
            <a:r>
              <a:rPr lang="en-US" sz="1800" spc="-8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 </a:t>
            </a:r>
            <a:r>
              <a:rPr lang="en-US" sz="1800" spc="-15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OF</a:t>
            </a:r>
            <a:r>
              <a:rPr lang="en-US" sz="1800" spc="-8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 </a:t>
            </a:r>
            <a:r>
              <a:rPr lang="en-US" sz="1800" spc="-175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:</a:t>
            </a:r>
            <a:endParaRPr lang="en-US" sz="1800" dirty="0">
              <a:solidFill>
                <a:schemeClr val="accent1"/>
              </a:solidFill>
              <a:latin typeface="Berlin Sans FB" panose="020E0602020502020306" pitchFamily="34" charset="0"/>
              <a:cs typeface="Trebuchet MS"/>
            </a:endParaRPr>
          </a:p>
          <a:p>
            <a:pPr marL="12700" algn="just">
              <a:lnSpc>
                <a:spcPts val="1585"/>
              </a:lnSpc>
              <a:spcBef>
                <a:spcPts val="1185"/>
              </a:spcBef>
            </a:pPr>
            <a:r>
              <a:rPr lang="en-US" sz="1800" spc="2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Miss</a:t>
            </a:r>
            <a:r>
              <a:rPr lang="en-US" spc="2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. </a:t>
            </a:r>
            <a:r>
              <a:rPr lang="en-US" spc="25" dirty="0" err="1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Meenakshi</a:t>
            </a:r>
            <a:r>
              <a:rPr lang="en-US" spc="25" dirty="0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 </a:t>
            </a:r>
            <a:r>
              <a:rPr lang="en-US" spc="25" dirty="0" err="1">
                <a:solidFill>
                  <a:schemeClr val="accent1"/>
                </a:solidFill>
                <a:latin typeface="Berlin Sans FB" panose="020E0602020502020306" pitchFamily="34" charset="0"/>
                <a:cs typeface="Tahoma"/>
              </a:rPr>
              <a:t>Maindola</a:t>
            </a:r>
            <a:endParaRPr lang="en-US" sz="1800" dirty="0">
              <a:solidFill>
                <a:schemeClr val="accent1"/>
              </a:solidFill>
              <a:latin typeface="Berlin Sans FB" panose="020E0602020502020306" pitchFamily="34" charset="0"/>
              <a:cs typeface="Tahoma"/>
            </a:endParaRPr>
          </a:p>
          <a:p>
            <a:pPr marL="12700" algn="just">
              <a:lnSpc>
                <a:spcPts val="1585"/>
              </a:lnSpc>
            </a:pPr>
            <a:r>
              <a:rPr lang="en-US" sz="1800" i="1" spc="-5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   (Assistan</a:t>
            </a:r>
            <a:r>
              <a:rPr lang="en-US" sz="1800" i="1" spc="-4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t</a:t>
            </a:r>
            <a:r>
              <a:rPr lang="en-US" sz="1800" i="1" spc="-15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 </a:t>
            </a:r>
            <a:r>
              <a:rPr lang="en-US" sz="1800" i="1" spc="-3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P</a:t>
            </a:r>
            <a:r>
              <a:rPr lang="en-US" sz="1800" i="1" spc="-55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r</a:t>
            </a:r>
            <a:r>
              <a:rPr lang="en-US" sz="1800" i="1" spc="-70" dirty="0">
                <a:solidFill>
                  <a:schemeClr val="accent1"/>
                </a:solidFill>
                <a:latin typeface="Berlin Sans FB" panose="020E0602020502020306" pitchFamily="34" charset="0"/>
                <a:cs typeface="Trebuchet MS"/>
              </a:rPr>
              <a:t>ofessor)</a:t>
            </a:r>
            <a:endParaRPr lang="en-US" sz="1800" dirty="0">
              <a:solidFill>
                <a:schemeClr val="accent1"/>
              </a:solidFill>
              <a:latin typeface="Berlin Sans FB" panose="020E0602020502020306" pitchFamily="34" charset="0"/>
              <a:cs typeface="Trebuchet MS"/>
            </a:endParaRPr>
          </a:p>
          <a:p>
            <a:endParaRPr lang="en-IN" dirty="0"/>
          </a:p>
        </p:txBody>
      </p:sp>
      <p:pic>
        <p:nvPicPr>
          <p:cNvPr id="4" name="Picture 3" descr="A car and truck at a toll gate&#10;&#10;Description automatically generated">
            <a:extLst>
              <a:ext uri="{FF2B5EF4-FFF2-40B4-BE49-F238E27FC236}">
                <a16:creationId xmlns:a16="http://schemas.microsoft.com/office/drawing/2014/main" id="{3A9C300E-F531-C639-DE1F-9284BA280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977" y="2483835"/>
            <a:ext cx="6429383" cy="26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3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9"/>
            <a:ext cx="6619244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Imprint MT Shadow" pitchFamily="82" charset="0"/>
              </a:rPr>
              <a:t>INTRODUCTION</a:t>
            </a:r>
            <a:endParaRPr lang="en-IN">
              <a:solidFill>
                <a:srgbClr val="FFFFFF"/>
              </a:solidFill>
              <a:latin typeface="Imprint MT Shadow" pitchFamily="8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CC4DFF73-F648-EA0F-C961-E81920174E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574733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945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6215" y="973669"/>
            <a:ext cx="6619244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Imprint MT Shadow" pitchFamily="82" charset="0"/>
              </a:rPr>
              <a:t>PROBLEM STATEMENT</a:t>
            </a:r>
            <a:endParaRPr lang="en-IN">
              <a:solidFill>
                <a:srgbClr val="FFFFFF"/>
              </a:solidFill>
              <a:latin typeface="Imprint MT Shadow" pitchFamily="8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42" name="Content Placeholder 1">
            <a:extLst>
              <a:ext uri="{FF2B5EF4-FFF2-40B4-BE49-F238E27FC236}">
                <a16:creationId xmlns:a16="http://schemas.microsoft.com/office/drawing/2014/main" id="{312B579B-8142-B4F4-244F-899E2A561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45250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3897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756" y="2925232"/>
            <a:ext cx="1796063" cy="50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4435">
              <a:spcAft>
                <a:spcPts val="472"/>
              </a:spcAft>
            </a:pPr>
            <a:r>
              <a:rPr lang="en-US" sz="1120" kern="1200">
                <a:solidFill>
                  <a:schemeClr val="tx2"/>
                </a:solidFill>
                <a:latin typeface="Bell MT" pitchFamily="18" charset="0"/>
                <a:ea typeface="+mn-ea"/>
                <a:cs typeface="+mn-cs"/>
              </a:rPr>
              <a:t>Language used:</a:t>
            </a:r>
          </a:p>
          <a:p>
            <a:pPr defTabSz="284435">
              <a:spcAft>
                <a:spcPts val="472"/>
              </a:spcAft>
            </a:pPr>
            <a:r>
              <a:rPr lang="en-US" sz="1120" kern="1200">
                <a:solidFill>
                  <a:schemeClr val="tx2"/>
                </a:solidFill>
                <a:latin typeface="Bell MT" pitchFamily="18" charset="0"/>
                <a:ea typeface="+mn-ea"/>
                <a:cs typeface="+mn-cs"/>
              </a:rPr>
              <a:t>Python</a:t>
            </a:r>
            <a:endParaRPr lang="en-IN">
              <a:solidFill>
                <a:schemeClr val="tx2"/>
              </a:solidFill>
              <a:latin typeface="Bell M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35247" y="2925232"/>
            <a:ext cx="2118433" cy="50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4435">
              <a:spcAft>
                <a:spcPts val="472"/>
              </a:spcAft>
            </a:pPr>
            <a:r>
              <a:rPr lang="en-US" sz="1120" kern="1200">
                <a:solidFill>
                  <a:schemeClr val="tx2"/>
                </a:solidFill>
                <a:latin typeface="Bell MT" pitchFamily="18" charset="0"/>
                <a:ea typeface="+mn-ea"/>
                <a:cs typeface="+mn-cs"/>
              </a:rPr>
              <a:t>Tool used:</a:t>
            </a:r>
          </a:p>
          <a:p>
            <a:pPr defTabSz="284435">
              <a:spcAft>
                <a:spcPts val="472"/>
              </a:spcAft>
            </a:pPr>
            <a:r>
              <a:rPr lang="en-US" sz="1120" kern="1200" err="1">
                <a:solidFill>
                  <a:schemeClr val="tx2"/>
                </a:solidFill>
                <a:latin typeface="Bell MT" pitchFamily="18" charset="0"/>
                <a:ea typeface="+mn-ea"/>
                <a:cs typeface="+mn-cs"/>
              </a:rPr>
              <a:t>Jupyter</a:t>
            </a:r>
            <a:r>
              <a:rPr lang="en-US" sz="1120" kern="1200">
                <a:solidFill>
                  <a:schemeClr val="tx2"/>
                </a:solidFill>
                <a:latin typeface="Bell MT" pitchFamily="18" charset="0"/>
                <a:ea typeface="+mn-ea"/>
                <a:cs typeface="+mn-cs"/>
              </a:rPr>
              <a:t> Notebook</a:t>
            </a:r>
            <a:endParaRPr lang="en-IN">
              <a:solidFill>
                <a:schemeClr val="tx2"/>
              </a:solidFill>
              <a:latin typeface="Bell MT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0653" y="3409345"/>
            <a:ext cx="1991748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4435">
              <a:spcAft>
                <a:spcPts val="472"/>
              </a:spcAft>
            </a:pPr>
            <a:r>
              <a:rPr lang="en-US" sz="1120" kern="1200">
                <a:solidFill>
                  <a:schemeClr val="tx2"/>
                </a:solidFill>
                <a:latin typeface="Bell MT" pitchFamily="18" charset="0"/>
                <a:ea typeface="+mn-ea"/>
                <a:cs typeface="+mn-cs"/>
              </a:rPr>
              <a:t>Framework of Project</a:t>
            </a:r>
            <a:endParaRPr lang="en-IN">
              <a:solidFill>
                <a:schemeClr val="tx2"/>
              </a:solidFill>
              <a:latin typeface="Bell MT" pitchFamily="18" charset="0"/>
            </a:endParaRPr>
          </a:p>
        </p:txBody>
      </p:sp>
      <p:pic>
        <p:nvPicPr>
          <p:cNvPr id="5" name="Picture 4" descr="A diagram of a plate&#10;&#10;Description automatically generated">
            <a:extLst>
              <a:ext uri="{FF2B5EF4-FFF2-40B4-BE49-F238E27FC236}">
                <a16:creationId xmlns:a16="http://schemas.microsoft.com/office/drawing/2014/main" id="{4F43B219-9489-6963-C7C5-A60CFE1E4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109" y="3852915"/>
            <a:ext cx="4165937" cy="21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3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D029FC-684F-483A-A8BD-1F092BFFB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9144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3C96DD-C9B2-4B53-AEC5-8CB276D3C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2F19CA-71D7-45F5-9123-CA712C528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86C2A0-05BA-4243-B351-00C64563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C87CEB4-8F81-455D-A076-15994055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9FC7F0-1AE4-4459-B8F2-219D7598B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48B9DA-44B2-4334-96CF-D089EFEC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9089964-B99F-487E-840E-FD3D7E88C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C4611E9-9EAD-44EF-967C-9F3F3066D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16A076-E219-44E3-8EB5-1C04EFCD17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4F0A0-D07C-4159-9427-D25058257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8FA567-6801-4E44-99F0-F1AED7BDC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9144000" cy="6867027"/>
            <a:chOff x="0" y="-2373"/>
            <a:chExt cx="12192000" cy="6867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531099-7A4C-4E6F-AB08-894FB0643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16D0A97-FFB8-4867-8BE5-0ED64374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18CF65-5A7A-4F58-AF57-6D7BC957D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5263132-B512-4579-9667-738667275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B24533-42BB-43BD-BCAF-5B91919C4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0D66A5-5EDF-49CD-AEF2-5A8E440B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A152188-3059-4726-B555-A1F07B0A4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CEBEAC7A-C116-40DD-86AB-EAD36DF0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3" y="629265"/>
            <a:ext cx="2566217" cy="5601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/>
              <a:t>MODEL EVALUATION AND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9612" y="629265"/>
            <a:ext cx="5110316" cy="3811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Objective: The goal is to develop a robust and scalable ANPR system that addresses the challenges mentioned above. The system should leverage state-of-the-art computer vision techniques, machine learning algorithms.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Data Collection: Gather a diverse dataset of vehicle images with annotated number plates for training and testing the ANPR model.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>
                <a:solidFill>
                  <a:schemeClr val="bg1"/>
                </a:solidFill>
              </a:rPr>
              <a:t>Fine-Tuning: Iteratively fine-tune the model based on evaluation results to enhance its performance, particularly in challenging scenarios such as varied lighting conditions and plate formats.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25AC2A-0179-4E2C-A697-2E9C281EE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 descr="A black and white rectangular sign with white letters&#10;&#10;Description automatically generated">
            <a:extLst>
              <a:ext uri="{FF2B5EF4-FFF2-40B4-BE49-F238E27FC236}">
                <a16:creationId xmlns:a16="http://schemas.microsoft.com/office/drawing/2014/main" id="{F6A361AC-DDAB-2A9C-B86A-0C45AA03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3" y="4650409"/>
            <a:ext cx="5110316" cy="14819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8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91" y="0"/>
            <a:ext cx="9145191" cy="6861555"/>
            <a:chOff x="-1588" y="0"/>
            <a:chExt cx="12193588" cy="6861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9"/>
            <a:ext cx="6619244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 AND DISCUSSIONS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8" name="TextBox 2">
            <a:extLst>
              <a:ext uri="{FF2B5EF4-FFF2-40B4-BE49-F238E27FC236}">
                <a16:creationId xmlns:a16="http://schemas.microsoft.com/office/drawing/2014/main" id="{7C372EA7-E2BB-66A0-B99B-60BD46C4D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122468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3853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5" name="Group 3134">
            <a:extLst>
              <a:ext uri="{FF2B5EF4-FFF2-40B4-BE49-F238E27FC236}">
                <a16:creationId xmlns:a16="http://schemas.microsoft.com/office/drawing/2014/main" id="{B6583EC0-B95E-4CD4-9A9A-0C3F6FA8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91" y="0"/>
            <a:ext cx="9145191" cy="6861555"/>
            <a:chOff x="-1588" y="0"/>
            <a:chExt cx="12193588" cy="6861555"/>
          </a:xfrm>
        </p:grpSpPr>
        <p:sp>
          <p:nvSpPr>
            <p:cNvPr id="3136" name="Rectangle 3135">
              <a:extLst>
                <a:ext uri="{FF2B5EF4-FFF2-40B4-BE49-F238E27FC236}">
                  <a16:creationId xmlns:a16="http://schemas.microsoft.com/office/drawing/2014/main" id="{185B8355-5373-403A-B5C2-4C8E70AC8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37" name="Oval 3136">
              <a:extLst>
                <a:ext uri="{FF2B5EF4-FFF2-40B4-BE49-F238E27FC236}">
                  <a16:creationId xmlns:a16="http://schemas.microsoft.com/office/drawing/2014/main" id="{25BACD68-BDD7-43D0-A593-66B247A4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38" name="Oval 3137">
              <a:extLst>
                <a:ext uri="{FF2B5EF4-FFF2-40B4-BE49-F238E27FC236}">
                  <a16:creationId xmlns:a16="http://schemas.microsoft.com/office/drawing/2014/main" id="{D20AC87D-DE1E-46F5-889B-6CFD4FB14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39" name="Oval 3138">
              <a:extLst>
                <a:ext uri="{FF2B5EF4-FFF2-40B4-BE49-F238E27FC236}">
                  <a16:creationId xmlns:a16="http://schemas.microsoft.com/office/drawing/2014/main" id="{21C643F3-476E-4474-A4AA-2AF19ECC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40" name="Freeform 5">
              <a:extLst>
                <a:ext uri="{FF2B5EF4-FFF2-40B4-BE49-F238E27FC236}">
                  <a16:creationId xmlns:a16="http://schemas.microsoft.com/office/drawing/2014/main" id="{B7EE1E46-6AD7-4F25-ABEB-0C06AE46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41" name="Freeform 5">
              <a:extLst>
                <a:ext uri="{FF2B5EF4-FFF2-40B4-BE49-F238E27FC236}">
                  <a16:creationId xmlns:a16="http://schemas.microsoft.com/office/drawing/2014/main" id="{19C342B7-8020-4464-8EB2-AE58A8B8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42" name="Freeform 5">
              <a:extLst>
                <a:ext uri="{FF2B5EF4-FFF2-40B4-BE49-F238E27FC236}">
                  <a16:creationId xmlns:a16="http://schemas.microsoft.com/office/drawing/2014/main" id="{1F3EC447-6BFD-478D-BCE7-B572B85BF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43" name="Rectangle 3142">
            <a:extLst>
              <a:ext uri="{FF2B5EF4-FFF2-40B4-BE49-F238E27FC236}">
                <a16:creationId xmlns:a16="http://schemas.microsoft.com/office/drawing/2014/main" id="{19EF6B20-23CA-444F-8D20-3A38184B6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9"/>
            <a:ext cx="6619244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MODEL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216" y="2603500"/>
            <a:ext cx="2610790" cy="3416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demonstrates promising performance, accurately recognizing number plate in vehicles. Further fine-tuning and data augmentation could potentially improve the model's overall accuracy.</a:t>
            </a:r>
          </a:p>
        </p:txBody>
      </p:sp>
      <p:pic>
        <p:nvPicPr>
          <p:cNvPr id="5" name="Picture 4" descr="A blue car parked in a parking lot&#10;&#10;Description automatically generated">
            <a:extLst>
              <a:ext uri="{FF2B5EF4-FFF2-40B4-BE49-F238E27FC236}">
                <a16:creationId xmlns:a16="http://schemas.microsoft.com/office/drawing/2014/main" id="{770B5EF9-46F7-30FC-61D3-6B0C406EE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17" y="3016184"/>
            <a:ext cx="4619101" cy="258669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48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D4F4DA4-C427-4DEF-91E0-8E7129A4B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91" y="0"/>
            <a:ext cx="9145191" cy="6861555"/>
            <a:chOff x="-1588" y="0"/>
            <a:chExt cx="12193588" cy="68615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A59FAFC-7B5E-427D-A4B0-8DD38FC5C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5E46F92-B11F-4D04-84C1-B48CE43C6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9A7C8E-F405-4731-86CC-6F65E0AD6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61AA71F-D19D-4361-A8DD-FB1505D4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9A66077B-2F4D-4996-B9E4-70A41DC7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8E765F22-322F-4361-8A97-254C7B44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509B3A9B-4394-4305-9D7B-FD39CE433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AC2A9-D869-46E1-9DD3-353AE325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8CD42C-2E98-437C-AF0D-ADB770381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3AA7B5C7-7348-4EFC-BEE4-5AA469D5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9"/>
            <a:ext cx="6619244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CONCLUSIONS AND FUTURE WORK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6BBD40-26F7-4779-A7E1-17EADF348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9" name="TextBox 2">
            <a:extLst>
              <a:ext uri="{FF2B5EF4-FFF2-40B4-BE49-F238E27FC236}">
                <a16:creationId xmlns:a16="http://schemas.microsoft.com/office/drawing/2014/main" id="{481F27B8-F103-9084-FCCC-460EB7152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2484380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1571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E087F895-6A98-5C9C-5E46-90D5CC588A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107504" y="116632"/>
            <a:ext cx="9143980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66216" y="2099733"/>
            <a:ext cx="6619243" cy="2677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0327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285</TotalTime>
  <Words>545</Words>
  <Application>Microsoft Office PowerPoint</Application>
  <PresentationFormat>On-screen Show (4:3)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Bell MT</vt:lpstr>
      <vt:lpstr>Berlin Sans FB</vt:lpstr>
      <vt:lpstr>Calibri</vt:lpstr>
      <vt:lpstr>Century Gothic</vt:lpstr>
      <vt:lpstr>Imprint MT Shadow</vt:lpstr>
      <vt:lpstr>Wingdings 3</vt:lpstr>
      <vt:lpstr>Ion Boardroom</vt:lpstr>
      <vt:lpstr>Vehicle Number Plate    Detection and Recognition</vt:lpstr>
      <vt:lpstr>INTRODUCTION</vt:lpstr>
      <vt:lpstr>PROBLEM STATEMENT</vt:lpstr>
      <vt:lpstr>METHODOLOGY</vt:lpstr>
      <vt:lpstr>MODEL EVALUATION AND DEPLOYMENT</vt:lpstr>
      <vt:lpstr>RESULT AND DISCUSSIONS</vt:lpstr>
      <vt:lpstr>MODEL EVALUATION</vt:lpstr>
      <vt:lpstr>CONCLUSIONS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EMOTION DETECTION</dc:title>
  <dc:creator>Shashwat Bansal</dc:creator>
  <cp:lastModifiedBy>Shashwat Bansal</cp:lastModifiedBy>
  <cp:revision>29</cp:revision>
  <dcterms:created xsi:type="dcterms:W3CDTF">2023-07-17T06:11:33Z</dcterms:created>
  <dcterms:modified xsi:type="dcterms:W3CDTF">2024-01-11T10:05:17Z</dcterms:modified>
</cp:coreProperties>
</file>