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60" r:id="rId3"/>
    <p:sldId id="259" r:id="rId4"/>
    <p:sldId id="261" r:id="rId5"/>
    <p:sldId id="270" r:id="rId6"/>
    <p:sldId id="271" r:id="rId7"/>
    <p:sldId id="263" r:id="rId8"/>
    <p:sldId id="269" r:id="rId9"/>
    <p:sldId id="264" r:id="rId10"/>
    <p:sldId id="262"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D8289-2326-48E8-80A7-28EEF32803F1}" v="61" dt="2025-02-16T16:34:04.982"/>
    <p1510:client id="{86364085-FEAA-4369-97E0-FB8A68D62F80}" v="24" dt="2025-02-17T11:03:03.793"/>
    <p1510:client id="{9BF51EDF-E462-4445-9996-0D353D537123}" v="3" dt="2025-02-17T11:04:23.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wat mishra" userId="d87b26fa1a3c7386" providerId="Windows Live" clId="Web-{9BF51EDF-E462-4445-9996-0D353D537123}"/>
    <pc:docChg chg="modSld">
      <pc:chgData name="shashwat mishra" userId="d87b26fa1a3c7386" providerId="Windows Live" clId="Web-{9BF51EDF-E462-4445-9996-0D353D537123}" dt="2025-02-17T11:04:23.325" v="2"/>
      <pc:docMkLst>
        <pc:docMk/>
      </pc:docMkLst>
      <pc:sldChg chg="delSp modSp">
        <pc:chgData name="shashwat mishra" userId="d87b26fa1a3c7386" providerId="Windows Live" clId="Web-{9BF51EDF-E462-4445-9996-0D353D537123}" dt="2025-02-17T11:03:16.543" v="1"/>
        <pc:sldMkLst>
          <pc:docMk/>
          <pc:sldMk cId="2799660770" sldId="270"/>
        </pc:sldMkLst>
        <pc:spChg chg="del mod">
          <ac:chgData name="shashwat mishra" userId="d87b26fa1a3c7386" providerId="Windows Live" clId="Web-{9BF51EDF-E462-4445-9996-0D353D537123}" dt="2025-02-17T11:03:16.543" v="1"/>
          <ac:spMkLst>
            <pc:docMk/>
            <pc:sldMk cId="2799660770" sldId="270"/>
            <ac:spMk id="3" creationId="{958EF288-E14B-D5C5-BE5F-8B21E6759AEB}"/>
          </ac:spMkLst>
        </pc:spChg>
      </pc:sldChg>
      <pc:sldChg chg="delSp">
        <pc:chgData name="shashwat mishra" userId="d87b26fa1a3c7386" providerId="Windows Live" clId="Web-{9BF51EDF-E462-4445-9996-0D353D537123}" dt="2025-02-17T11:04:23.325" v="2"/>
        <pc:sldMkLst>
          <pc:docMk/>
          <pc:sldMk cId="2605865318" sldId="271"/>
        </pc:sldMkLst>
        <pc:spChg chg="del">
          <ac:chgData name="shashwat mishra" userId="d87b26fa1a3c7386" providerId="Windows Live" clId="Web-{9BF51EDF-E462-4445-9996-0D353D537123}" dt="2025-02-17T11:04:23.325" v="2"/>
          <ac:spMkLst>
            <pc:docMk/>
            <pc:sldMk cId="2605865318" sldId="271"/>
            <ac:spMk id="3" creationId="{04968FDB-03CB-D2B1-126C-FF3079A9204A}"/>
          </ac:spMkLst>
        </pc:spChg>
      </pc:sldChg>
    </pc:docChg>
  </pc:docChgLst>
  <pc:docChgLst>
    <pc:chgData name="Vansh Sachdev" userId="dfd929aa4a73c714" providerId="LiveId" clId="{86364085-FEAA-4369-97E0-FB8A68D62F80}"/>
    <pc:docChg chg="undo custSel addSld delSld modSld">
      <pc:chgData name="Vansh Sachdev" userId="dfd929aa4a73c714" providerId="LiveId" clId="{86364085-FEAA-4369-97E0-FB8A68D62F80}" dt="2025-02-17T11:03:03.793" v="435" actId="313"/>
      <pc:docMkLst>
        <pc:docMk/>
      </pc:docMkLst>
      <pc:sldChg chg="addSp delSp modSp mod modAnim">
        <pc:chgData name="Vansh Sachdev" userId="dfd929aa4a73c714" providerId="LiveId" clId="{86364085-FEAA-4369-97E0-FB8A68D62F80}" dt="2025-02-16T16:33:09.840" v="116"/>
        <pc:sldMkLst>
          <pc:docMk/>
          <pc:sldMk cId="930523695" sldId="256"/>
        </pc:sldMkLst>
        <pc:spChg chg="mod">
          <ac:chgData name="Vansh Sachdev" userId="dfd929aa4a73c714" providerId="LiveId" clId="{86364085-FEAA-4369-97E0-FB8A68D62F80}" dt="2025-02-16T15:42:13.925" v="0" actId="26606"/>
          <ac:spMkLst>
            <pc:docMk/>
            <pc:sldMk cId="930523695" sldId="256"/>
            <ac:spMk id="2" creationId="{34BB250A-1BDE-86D2-9B0A-973B4B096508}"/>
          </ac:spMkLst>
        </pc:spChg>
        <pc:spChg chg="mod">
          <ac:chgData name="Vansh Sachdev" userId="dfd929aa4a73c714" providerId="LiveId" clId="{86364085-FEAA-4369-97E0-FB8A68D62F80}" dt="2025-02-16T15:42:13.925" v="0" actId="26606"/>
          <ac:spMkLst>
            <pc:docMk/>
            <pc:sldMk cId="930523695" sldId="256"/>
            <ac:spMk id="3" creationId="{F65F8618-CFB2-5992-9041-C2650C91BE6D}"/>
          </ac:spMkLst>
        </pc:spChg>
        <pc:spChg chg="del">
          <ac:chgData name="Vansh Sachdev" userId="dfd929aa4a73c714" providerId="LiveId" clId="{86364085-FEAA-4369-97E0-FB8A68D62F80}" dt="2025-02-16T15:42:13.925" v="0" actId="26606"/>
          <ac:spMkLst>
            <pc:docMk/>
            <pc:sldMk cId="930523695" sldId="256"/>
            <ac:spMk id="13" creationId="{E49D7415-2F11-44C2-B6AA-13A25B6814B9}"/>
          </ac:spMkLst>
        </pc:spChg>
        <pc:spChg chg="add">
          <ac:chgData name="Vansh Sachdev" userId="dfd929aa4a73c714" providerId="LiveId" clId="{86364085-FEAA-4369-97E0-FB8A68D62F80}" dt="2025-02-16T15:42:13.925" v="0" actId="26606"/>
          <ac:spMkLst>
            <pc:docMk/>
            <pc:sldMk cId="930523695" sldId="256"/>
            <ac:spMk id="26" creationId="{E49D7415-2F11-44C2-B6AA-13A25B6814B9}"/>
          </ac:spMkLst>
        </pc:spChg>
        <pc:picChg chg="mod">
          <ac:chgData name="Vansh Sachdev" userId="dfd929aa4a73c714" providerId="LiveId" clId="{86364085-FEAA-4369-97E0-FB8A68D62F80}" dt="2025-02-16T15:42:13.925" v="0" actId="26606"/>
          <ac:picMkLst>
            <pc:docMk/>
            <pc:sldMk cId="930523695" sldId="256"/>
            <ac:picMk id="5" creationId="{6A933036-A3EF-CCB1-B04E-A5903E1DF712}"/>
          </ac:picMkLst>
        </pc:picChg>
        <pc:cxnChg chg="del">
          <ac:chgData name="Vansh Sachdev" userId="dfd929aa4a73c714" providerId="LiveId" clId="{86364085-FEAA-4369-97E0-FB8A68D62F80}" dt="2025-02-16T15:42:13.925" v="0" actId="26606"/>
          <ac:cxnSpMkLst>
            <pc:docMk/>
            <pc:sldMk cId="930523695" sldId="256"/>
            <ac:cxnSpMk id="6" creationId="{F64F9B95-9045-48D2-B9F3-2927E98F54AA}"/>
          </ac:cxnSpMkLst>
        </pc:cxnChg>
        <pc:cxnChg chg="del">
          <ac:chgData name="Vansh Sachdev" userId="dfd929aa4a73c714" providerId="LiveId" clId="{86364085-FEAA-4369-97E0-FB8A68D62F80}" dt="2025-02-16T15:42:13.925" v="0" actId="26606"/>
          <ac:cxnSpMkLst>
            <pc:docMk/>
            <pc:sldMk cId="930523695" sldId="256"/>
            <ac:cxnSpMk id="7" creationId="{085AA86F-6A4D-4BCB-A045-D992CDC2959B}"/>
          </ac:cxnSpMkLst>
        </pc:cxnChg>
        <pc:cxnChg chg="del">
          <ac:chgData name="Vansh Sachdev" userId="dfd929aa4a73c714" providerId="LiveId" clId="{86364085-FEAA-4369-97E0-FB8A68D62F80}" dt="2025-02-16T15:42:13.925" v="0" actId="26606"/>
          <ac:cxnSpMkLst>
            <pc:docMk/>
            <pc:sldMk cId="930523695" sldId="256"/>
            <ac:cxnSpMk id="15" creationId="{511FC409-B3C2-4F68-865C-C5333D6F2710}"/>
          </ac:cxnSpMkLst>
        </pc:cxnChg>
        <pc:cxnChg chg="add">
          <ac:chgData name="Vansh Sachdev" userId="dfd929aa4a73c714" providerId="LiveId" clId="{86364085-FEAA-4369-97E0-FB8A68D62F80}" dt="2025-02-16T15:42:13.925" v="0" actId="26606"/>
          <ac:cxnSpMkLst>
            <pc:docMk/>
            <pc:sldMk cId="930523695" sldId="256"/>
            <ac:cxnSpMk id="28" creationId="{511FC409-B3C2-4F68-865C-C5333D6F2710}"/>
          </ac:cxnSpMkLst>
        </pc:cxnChg>
        <pc:cxnChg chg="add">
          <ac:chgData name="Vansh Sachdev" userId="dfd929aa4a73c714" providerId="LiveId" clId="{86364085-FEAA-4369-97E0-FB8A68D62F80}" dt="2025-02-16T15:42:13.925" v="0" actId="26606"/>
          <ac:cxnSpMkLst>
            <pc:docMk/>
            <pc:sldMk cId="930523695" sldId="256"/>
            <ac:cxnSpMk id="30" creationId="{B810270D-76A7-44B3-9746-7EDF5788602E}"/>
          </ac:cxnSpMkLst>
        </pc:cxnChg>
      </pc:sldChg>
      <pc:sldChg chg="modSp del mod modShow">
        <pc:chgData name="Vansh Sachdev" userId="dfd929aa4a73c714" providerId="LiveId" clId="{86364085-FEAA-4369-97E0-FB8A68D62F80}" dt="2025-02-17T09:59:06.389" v="119" actId="47"/>
        <pc:sldMkLst>
          <pc:docMk/>
          <pc:sldMk cId="1866807451" sldId="257"/>
        </pc:sldMkLst>
        <pc:spChg chg="mod">
          <ac:chgData name="Vansh Sachdev" userId="dfd929aa4a73c714" providerId="LiveId" clId="{86364085-FEAA-4369-97E0-FB8A68D62F80}" dt="2025-02-16T15:42:21.868" v="1" actId="123"/>
          <ac:spMkLst>
            <pc:docMk/>
            <pc:sldMk cId="1866807451" sldId="257"/>
            <ac:spMk id="4" creationId="{2215357B-8F2F-C8BE-38CF-A7C605B419D8}"/>
          </ac:spMkLst>
        </pc:spChg>
      </pc:sldChg>
      <pc:sldChg chg="modSp del mod modShow">
        <pc:chgData name="Vansh Sachdev" userId="dfd929aa4a73c714" providerId="LiveId" clId="{86364085-FEAA-4369-97E0-FB8A68D62F80}" dt="2025-02-17T10:00:13.319" v="154" actId="47"/>
        <pc:sldMkLst>
          <pc:docMk/>
          <pc:sldMk cId="933205813" sldId="258"/>
        </pc:sldMkLst>
        <pc:spChg chg="mod">
          <ac:chgData name="Vansh Sachdev" userId="dfd929aa4a73c714" providerId="LiveId" clId="{86364085-FEAA-4369-97E0-FB8A68D62F80}" dt="2025-02-16T15:42:32.926" v="3" actId="123"/>
          <ac:spMkLst>
            <pc:docMk/>
            <pc:sldMk cId="933205813" sldId="258"/>
            <ac:spMk id="3" creationId="{745B7A67-21F4-0DCB-1B69-3303EBE9E478}"/>
          </ac:spMkLst>
        </pc:spChg>
      </pc:sldChg>
      <pc:sldChg chg="modSp mod">
        <pc:chgData name="Vansh Sachdev" userId="dfd929aa4a73c714" providerId="LiveId" clId="{86364085-FEAA-4369-97E0-FB8A68D62F80}" dt="2025-02-17T11:03:03.793" v="435" actId="313"/>
        <pc:sldMkLst>
          <pc:docMk/>
          <pc:sldMk cId="3422617770" sldId="259"/>
        </pc:sldMkLst>
        <pc:spChg chg="mod">
          <ac:chgData name="Vansh Sachdev" userId="dfd929aa4a73c714" providerId="LiveId" clId="{86364085-FEAA-4369-97E0-FB8A68D62F80}" dt="2025-02-17T11:03:03.793" v="435" actId="313"/>
          <ac:spMkLst>
            <pc:docMk/>
            <pc:sldMk cId="3422617770" sldId="259"/>
            <ac:spMk id="3" creationId="{95BB4CED-71A5-5C9E-147D-FC6A994F5FBC}"/>
          </ac:spMkLst>
        </pc:spChg>
      </pc:sldChg>
      <pc:sldChg chg="addSp delSp modSp mod">
        <pc:chgData name="Vansh Sachdev" userId="dfd929aa4a73c714" providerId="LiveId" clId="{86364085-FEAA-4369-97E0-FB8A68D62F80}" dt="2025-02-17T09:59:21.988" v="135" actId="20577"/>
        <pc:sldMkLst>
          <pc:docMk/>
          <pc:sldMk cId="4140486868" sldId="260"/>
        </pc:sldMkLst>
        <pc:spChg chg="mod">
          <ac:chgData name="Vansh Sachdev" userId="dfd929aa4a73c714" providerId="LiveId" clId="{86364085-FEAA-4369-97E0-FB8A68D62F80}" dt="2025-02-17T09:59:21.988" v="135" actId="20577"/>
          <ac:spMkLst>
            <pc:docMk/>
            <pc:sldMk cId="4140486868" sldId="260"/>
            <ac:spMk id="2" creationId="{09B178B6-4F29-40D5-6BF6-540736D4E858}"/>
          </ac:spMkLst>
        </pc:spChg>
        <pc:spChg chg="mod">
          <ac:chgData name="Vansh Sachdev" userId="dfd929aa4a73c714" providerId="LiveId" clId="{86364085-FEAA-4369-97E0-FB8A68D62F80}" dt="2025-02-16T15:44:14.838" v="5" actId="123"/>
          <ac:spMkLst>
            <pc:docMk/>
            <pc:sldMk cId="4140486868" sldId="260"/>
            <ac:spMk id="4" creationId="{528918E2-BD3B-D6C5-F4D6-BC2A5BC69C3B}"/>
          </ac:spMkLst>
        </pc:spChg>
        <pc:spChg chg="del">
          <ac:chgData name="Vansh Sachdev" userId="dfd929aa4a73c714" providerId="LiveId" clId="{86364085-FEAA-4369-97E0-FB8A68D62F80}" dt="2025-02-16T15:44:11.568" v="4" actId="26606"/>
          <ac:spMkLst>
            <pc:docMk/>
            <pc:sldMk cId="4140486868" sldId="260"/>
            <ac:spMk id="10" creationId="{E49D7415-2F11-44C2-B6AA-13A25B6814B9}"/>
          </ac:spMkLst>
        </pc:spChg>
        <pc:spChg chg="add">
          <ac:chgData name="Vansh Sachdev" userId="dfd929aa4a73c714" providerId="LiveId" clId="{86364085-FEAA-4369-97E0-FB8A68D62F80}" dt="2025-02-16T15:44:11.568" v="4" actId="26606"/>
          <ac:spMkLst>
            <pc:docMk/>
            <pc:sldMk cId="4140486868" sldId="260"/>
            <ac:spMk id="19" creationId="{660EB578-C970-4186-B93C-45851BBC6E34}"/>
          </ac:spMkLst>
        </pc:spChg>
        <pc:picChg chg="mod">
          <ac:chgData name="Vansh Sachdev" userId="dfd929aa4a73c714" providerId="LiveId" clId="{86364085-FEAA-4369-97E0-FB8A68D62F80}" dt="2025-02-16T15:44:11.568" v="4" actId="26606"/>
          <ac:picMkLst>
            <pc:docMk/>
            <pc:sldMk cId="4140486868" sldId="260"/>
            <ac:picMk id="6" creationId="{1003C51E-0982-019C-ABB7-8A3B45555B19}"/>
          </ac:picMkLst>
        </pc:picChg>
        <pc:cxnChg chg="del">
          <ac:chgData name="Vansh Sachdev" userId="dfd929aa4a73c714" providerId="LiveId" clId="{86364085-FEAA-4369-97E0-FB8A68D62F80}" dt="2025-02-16T15:44:11.568" v="4" actId="26606"/>
          <ac:cxnSpMkLst>
            <pc:docMk/>
            <pc:sldMk cId="4140486868" sldId="260"/>
            <ac:cxnSpMk id="12" creationId="{511FC409-B3C2-4F68-865C-C5333D6F2710}"/>
          </ac:cxnSpMkLst>
        </pc:cxnChg>
        <pc:cxnChg chg="del">
          <ac:chgData name="Vansh Sachdev" userId="dfd929aa4a73c714" providerId="LiveId" clId="{86364085-FEAA-4369-97E0-FB8A68D62F80}" dt="2025-02-16T15:44:11.568" v="4" actId="26606"/>
          <ac:cxnSpMkLst>
            <pc:docMk/>
            <pc:sldMk cId="4140486868" sldId="260"/>
            <ac:cxnSpMk id="14" creationId="{B810270D-76A7-44B3-9746-7EDF5788602E}"/>
          </ac:cxnSpMkLst>
        </pc:cxnChg>
        <pc:cxnChg chg="add">
          <ac:chgData name="Vansh Sachdev" userId="dfd929aa4a73c714" providerId="LiveId" clId="{86364085-FEAA-4369-97E0-FB8A68D62F80}" dt="2025-02-16T15:44:11.568" v="4" actId="26606"/>
          <ac:cxnSpMkLst>
            <pc:docMk/>
            <pc:sldMk cId="4140486868" sldId="260"/>
            <ac:cxnSpMk id="21" creationId="{CDF57B02-07BB-407B-BB36-06D9C64A673E}"/>
          </ac:cxnSpMkLst>
        </pc:cxnChg>
        <pc:cxnChg chg="add">
          <ac:chgData name="Vansh Sachdev" userId="dfd929aa4a73c714" providerId="LiveId" clId="{86364085-FEAA-4369-97E0-FB8A68D62F80}" dt="2025-02-16T15:44:11.568" v="4" actId="26606"/>
          <ac:cxnSpMkLst>
            <pc:docMk/>
            <pc:sldMk cId="4140486868" sldId="260"/>
            <ac:cxnSpMk id="23" creationId="{C6855964-C920-48EB-8804-74291211C8A9}"/>
          </ac:cxnSpMkLst>
        </pc:cxnChg>
      </pc:sldChg>
      <pc:sldChg chg="delSp modSp mod">
        <pc:chgData name="Vansh Sachdev" userId="dfd929aa4a73c714" providerId="LiveId" clId="{86364085-FEAA-4369-97E0-FB8A68D62F80}" dt="2025-02-17T10:00:54.761" v="181" actId="478"/>
        <pc:sldMkLst>
          <pc:docMk/>
          <pc:sldMk cId="1554217566" sldId="263"/>
        </pc:sldMkLst>
        <pc:spChg chg="mod">
          <ac:chgData name="Vansh Sachdev" userId="dfd929aa4a73c714" providerId="LiveId" clId="{86364085-FEAA-4369-97E0-FB8A68D62F80}" dt="2025-02-17T10:00:22.328" v="180" actId="20577"/>
          <ac:spMkLst>
            <pc:docMk/>
            <pc:sldMk cId="1554217566" sldId="263"/>
            <ac:spMk id="2" creationId="{F08F4EC1-527C-E969-C078-52400B9E1556}"/>
          </ac:spMkLst>
        </pc:spChg>
        <pc:picChg chg="del">
          <ac:chgData name="Vansh Sachdev" userId="dfd929aa4a73c714" providerId="LiveId" clId="{86364085-FEAA-4369-97E0-FB8A68D62F80}" dt="2025-02-17T10:00:54.761" v="181" actId="478"/>
          <ac:picMkLst>
            <pc:docMk/>
            <pc:sldMk cId="1554217566" sldId="263"/>
            <ac:picMk id="9" creationId="{82D0C3A6-4B5D-4799-B853-9AEA6F4F0361}"/>
          </ac:picMkLst>
        </pc:picChg>
      </pc:sldChg>
      <pc:sldChg chg="addSp delSp modSp mod setClrOvrMap">
        <pc:chgData name="Vansh Sachdev" userId="dfd929aa4a73c714" providerId="LiveId" clId="{86364085-FEAA-4369-97E0-FB8A68D62F80}" dt="2025-02-17T11:02:13.379" v="430" actId="1076"/>
        <pc:sldMkLst>
          <pc:docMk/>
          <pc:sldMk cId="1201493800" sldId="264"/>
        </pc:sldMkLst>
        <pc:spChg chg="mod">
          <ac:chgData name="Vansh Sachdev" userId="dfd929aa4a73c714" providerId="LiveId" clId="{86364085-FEAA-4369-97E0-FB8A68D62F80}" dt="2025-02-17T11:02:13.379" v="430" actId="1076"/>
          <ac:spMkLst>
            <pc:docMk/>
            <pc:sldMk cId="1201493800" sldId="264"/>
            <ac:spMk id="2" creationId="{A952BC60-6EBF-1FC8-F197-0B6EFDDBC9B9}"/>
          </ac:spMkLst>
        </pc:spChg>
        <pc:spChg chg="del">
          <ac:chgData name="Vansh Sachdev" userId="dfd929aa4a73c714" providerId="LiveId" clId="{86364085-FEAA-4369-97E0-FB8A68D62F80}" dt="2025-02-16T15:53:14.701" v="100" actId="26606"/>
          <ac:spMkLst>
            <pc:docMk/>
            <pc:sldMk cId="1201493800" sldId="264"/>
            <ac:spMk id="3" creationId="{F15386EF-65C5-F0B4-781E-845A67029F66}"/>
          </ac:spMkLst>
        </pc:spChg>
        <pc:spChg chg="del">
          <ac:chgData name="Vansh Sachdev" userId="dfd929aa4a73c714" providerId="LiveId" clId="{86364085-FEAA-4369-97E0-FB8A68D62F80}" dt="2025-02-16T15:53:14.701" v="100" actId="26606"/>
          <ac:spMkLst>
            <pc:docMk/>
            <pc:sldMk cId="1201493800" sldId="264"/>
            <ac:spMk id="15" creationId="{E49D7415-2F11-44C2-B6AA-13A25B6814B9}"/>
          </ac:spMkLst>
        </pc:spChg>
        <pc:spChg chg="add">
          <ac:chgData name="Vansh Sachdev" userId="dfd929aa4a73c714" providerId="LiveId" clId="{86364085-FEAA-4369-97E0-FB8A68D62F80}" dt="2025-02-16T15:53:14.701" v="100" actId="26606"/>
          <ac:spMkLst>
            <pc:docMk/>
            <pc:sldMk cId="1201493800" sldId="264"/>
            <ac:spMk id="25" creationId="{33E93247-6229-44AB-A550-739E971E690B}"/>
          </ac:spMkLst>
        </pc:spChg>
        <pc:spChg chg="add">
          <ac:chgData name="Vansh Sachdev" userId="dfd929aa4a73c714" providerId="LiveId" clId="{86364085-FEAA-4369-97E0-FB8A68D62F80}" dt="2025-02-16T15:53:14.701" v="100" actId="26606"/>
          <ac:spMkLst>
            <pc:docMk/>
            <pc:sldMk cId="1201493800" sldId="264"/>
            <ac:spMk id="27" creationId="{612349FF-7742-42ED-ADF3-238B5DDD176C}"/>
          </ac:spMkLst>
        </pc:spChg>
        <pc:picChg chg="mod modCrop">
          <ac:chgData name="Vansh Sachdev" userId="dfd929aa4a73c714" providerId="LiveId" clId="{86364085-FEAA-4369-97E0-FB8A68D62F80}" dt="2025-02-17T11:02:00.488" v="428" actId="732"/>
          <ac:picMkLst>
            <pc:docMk/>
            <pc:sldMk cId="1201493800" sldId="264"/>
            <ac:picMk id="4" creationId="{D4B755A9-5D11-895E-0B62-9C2C6591E27B}"/>
          </ac:picMkLst>
        </pc:picChg>
        <pc:cxnChg chg="del">
          <ac:chgData name="Vansh Sachdev" userId="dfd929aa4a73c714" providerId="LiveId" clId="{86364085-FEAA-4369-97E0-FB8A68D62F80}" dt="2025-02-16T15:53:14.701" v="100" actId="26606"/>
          <ac:cxnSpMkLst>
            <pc:docMk/>
            <pc:sldMk cId="1201493800" sldId="264"/>
            <ac:cxnSpMk id="16" creationId="{D2E57F3D-33BE-4306-87E6-245763719516}"/>
          </ac:cxnSpMkLst>
        </pc:cxnChg>
        <pc:cxnChg chg="add">
          <ac:chgData name="Vansh Sachdev" userId="dfd929aa4a73c714" providerId="LiveId" clId="{86364085-FEAA-4369-97E0-FB8A68D62F80}" dt="2025-02-16T15:53:14.701" v="100" actId="26606"/>
          <ac:cxnSpMkLst>
            <pc:docMk/>
            <pc:sldMk cId="1201493800" sldId="264"/>
            <ac:cxnSpMk id="21" creationId="{F64F9B95-9045-48D2-B9F3-2927E98F54AA}"/>
          </ac:cxnSpMkLst>
        </pc:cxnChg>
        <pc:cxnChg chg="add">
          <ac:chgData name="Vansh Sachdev" userId="dfd929aa4a73c714" providerId="LiveId" clId="{86364085-FEAA-4369-97E0-FB8A68D62F80}" dt="2025-02-16T15:53:14.701" v="100" actId="26606"/>
          <ac:cxnSpMkLst>
            <pc:docMk/>
            <pc:sldMk cId="1201493800" sldId="264"/>
            <ac:cxnSpMk id="23" creationId="{085AA86F-6A4D-4BCB-A045-D992CDC2959B}"/>
          </ac:cxnSpMkLst>
        </pc:cxnChg>
      </pc:sldChg>
      <pc:sldChg chg="addSp delSp modSp mod">
        <pc:chgData name="Vansh Sachdev" userId="dfd929aa4a73c714" providerId="LiveId" clId="{86364085-FEAA-4369-97E0-FB8A68D62F80}" dt="2025-02-17T10:02:09.610" v="235" actId="403"/>
        <pc:sldMkLst>
          <pc:docMk/>
          <pc:sldMk cId="3479800934" sldId="265"/>
        </pc:sldMkLst>
        <pc:spChg chg="add mod">
          <ac:chgData name="Vansh Sachdev" userId="dfd929aa4a73c714" providerId="LiveId" clId="{86364085-FEAA-4369-97E0-FB8A68D62F80}" dt="2025-02-17T10:02:09.610" v="235" actId="403"/>
          <ac:spMkLst>
            <pc:docMk/>
            <pc:sldMk cId="3479800934" sldId="265"/>
            <ac:spMk id="2" creationId="{2F3F809E-A286-7851-5285-20B9468AF258}"/>
          </ac:spMkLst>
        </pc:spChg>
        <pc:spChg chg="del">
          <ac:chgData name="Vansh Sachdev" userId="dfd929aa4a73c714" providerId="LiveId" clId="{86364085-FEAA-4369-97E0-FB8A68D62F80}" dt="2025-02-17T10:02:00.003" v="224" actId="26606"/>
          <ac:spMkLst>
            <pc:docMk/>
            <pc:sldMk cId="3479800934" sldId="265"/>
            <ac:spMk id="13" creationId="{33E93247-6229-44AB-A550-739E971E690B}"/>
          </ac:spMkLst>
        </pc:spChg>
        <pc:spChg chg="add">
          <ac:chgData name="Vansh Sachdev" userId="dfd929aa4a73c714" providerId="LiveId" clId="{86364085-FEAA-4369-97E0-FB8A68D62F80}" dt="2025-02-17T10:02:00.003" v="224" actId="26606"/>
          <ac:spMkLst>
            <pc:docMk/>
            <pc:sldMk cId="3479800934" sldId="265"/>
            <ac:spMk id="20" creationId="{E49D7415-2F11-44C2-B6AA-13A25B6814B9}"/>
          </ac:spMkLst>
        </pc:spChg>
        <pc:picChg chg="mod">
          <ac:chgData name="Vansh Sachdev" userId="dfd929aa4a73c714" providerId="LiveId" clId="{86364085-FEAA-4369-97E0-FB8A68D62F80}" dt="2025-02-17T10:02:00.003" v="224" actId="26606"/>
          <ac:picMkLst>
            <pc:docMk/>
            <pc:sldMk cId="3479800934" sldId="265"/>
            <ac:picMk id="4" creationId="{CEF62F42-E189-BFC4-97F5-E5438B124210}"/>
          </ac:picMkLst>
        </pc:picChg>
        <pc:cxnChg chg="del">
          <ac:chgData name="Vansh Sachdev" userId="dfd929aa4a73c714" providerId="LiveId" clId="{86364085-FEAA-4369-97E0-FB8A68D62F80}" dt="2025-02-17T10:02:00.003" v="224" actId="26606"/>
          <ac:cxnSpMkLst>
            <pc:docMk/>
            <pc:sldMk cId="3479800934" sldId="265"/>
            <ac:cxnSpMk id="9" creationId="{F64F9B95-9045-48D2-B9F3-2927E98F54AA}"/>
          </ac:cxnSpMkLst>
        </pc:cxnChg>
        <pc:cxnChg chg="del">
          <ac:chgData name="Vansh Sachdev" userId="dfd929aa4a73c714" providerId="LiveId" clId="{86364085-FEAA-4369-97E0-FB8A68D62F80}" dt="2025-02-17T10:02:00.003" v="224" actId="26606"/>
          <ac:cxnSpMkLst>
            <pc:docMk/>
            <pc:sldMk cId="3479800934" sldId="265"/>
            <ac:cxnSpMk id="11" creationId="{085AA86F-6A4D-4BCB-A045-D992CDC2959B}"/>
          </ac:cxnSpMkLst>
        </pc:cxnChg>
        <pc:cxnChg chg="del">
          <ac:chgData name="Vansh Sachdev" userId="dfd929aa4a73c714" providerId="LiveId" clId="{86364085-FEAA-4369-97E0-FB8A68D62F80}" dt="2025-02-17T10:02:00.003" v="224" actId="26606"/>
          <ac:cxnSpMkLst>
            <pc:docMk/>
            <pc:sldMk cId="3479800934" sldId="265"/>
            <ac:cxnSpMk id="15" creationId="{F9600FFC-92AF-4AD3-9595-B0E23476BD05}"/>
          </ac:cxnSpMkLst>
        </pc:cxnChg>
        <pc:cxnChg chg="add">
          <ac:chgData name="Vansh Sachdev" userId="dfd929aa4a73c714" providerId="LiveId" clId="{86364085-FEAA-4369-97E0-FB8A68D62F80}" dt="2025-02-17T10:02:00.003" v="224" actId="26606"/>
          <ac:cxnSpMkLst>
            <pc:docMk/>
            <pc:sldMk cId="3479800934" sldId="265"/>
            <ac:cxnSpMk id="22" creationId="{A7C10D4C-8DED-200E-3237-3345F3F2A188}"/>
          </ac:cxnSpMkLst>
        </pc:cxnChg>
        <pc:cxnChg chg="add">
          <ac:chgData name="Vansh Sachdev" userId="dfd929aa4a73c714" providerId="LiveId" clId="{86364085-FEAA-4369-97E0-FB8A68D62F80}" dt="2025-02-17T10:02:00.003" v="224" actId="26606"/>
          <ac:cxnSpMkLst>
            <pc:docMk/>
            <pc:sldMk cId="3479800934" sldId="265"/>
            <ac:cxnSpMk id="24" creationId="{E8F7F80F-9EDD-0EEA-B6D7-E116EBA4FAD2}"/>
          </ac:cxnSpMkLst>
        </pc:cxnChg>
      </pc:sldChg>
      <pc:sldChg chg="modSp mod">
        <pc:chgData name="Vansh Sachdev" userId="dfd929aa4a73c714" providerId="LiveId" clId="{86364085-FEAA-4369-97E0-FB8A68D62F80}" dt="2025-02-17T10:02:21.570" v="245" actId="20577"/>
        <pc:sldMkLst>
          <pc:docMk/>
          <pc:sldMk cId="1064318981" sldId="266"/>
        </pc:sldMkLst>
        <pc:spChg chg="mod">
          <ac:chgData name="Vansh Sachdev" userId="dfd929aa4a73c714" providerId="LiveId" clId="{86364085-FEAA-4369-97E0-FB8A68D62F80}" dt="2025-02-17T10:02:21.570" v="245" actId="20577"/>
          <ac:spMkLst>
            <pc:docMk/>
            <pc:sldMk cId="1064318981" sldId="266"/>
            <ac:spMk id="2" creationId="{F5D62A07-9AD7-21CC-93AE-8D550D026BAC}"/>
          </ac:spMkLst>
        </pc:spChg>
        <pc:picChg chg="mod">
          <ac:chgData name="Vansh Sachdev" userId="dfd929aa4a73c714" providerId="LiveId" clId="{86364085-FEAA-4369-97E0-FB8A68D62F80}" dt="2025-02-16T16:30:07.461" v="107" actId="1076"/>
          <ac:picMkLst>
            <pc:docMk/>
            <pc:sldMk cId="1064318981" sldId="266"/>
            <ac:picMk id="5" creationId="{5D01384D-8163-ABCE-20E4-937261511088}"/>
          </ac:picMkLst>
        </pc:picChg>
      </pc:sldChg>
      <pc:sldChg chg="addSp delSp modSp mod">
        <pc:chgData name="Vansh Sachdev" userId="dfd929aa4a73c714" providerId="LiveId" clId="{86364085-FEAA-4369-97E0-FB8A68D62F80}" dt="2025-02-17T10:02:47.303" v="252" actId="14100"/>
        <pc:sldMkLst>
          <pc:docMk/>
          <pc:sldMk cId="1669222830" sldId="267"/>
        </pc:sldMkLst>
        <pc:spChg chg="mod">
          <ac:chgData name="Vansh Sachdev" userId="dfd929aa4a73c714" providerId="LiveId" clId="{86364085-FEAA-4369-97E0-FB8A68D62F80}" dt="2025-02-17T10:02:26.742" v="246" actId="6549"/>
          <ac:spMkLst>
            <pc:docMk/>
            <pc:sldMk cId="1669222830" sldId="267"/>
            <ac:spMk id="2" creationId="{6814ECF1-FC2D-96AF-8AF6-44737AC883B9}"/>
          </ac:spMkLst>
        </pc:spChg>
        <pc:spChg chg="del">
          <ac:chgData name="Vansh Sachdev" userId="dfd929aa4a73c714" providerId="LiveId" clId="{86364085-FEAA-4369-97E0-FB8A68D62F80}" dt="2025-02-17T10:02:35.471" v="248"/>
          <ac:spMkLst>
            <pc:docMk/>
            <pc:sldMk cId="1669222830" sldId="267"/>
            <ac:spMk id="3" creationId="{422F6ECD-C3B5-4027-FCD5-4E757AF5DC91}"/>
          </ac:spMkLst>
        </pc:spChg>
        <pc:picChg chg="del mod">
          <ac:chgData name="Vansh Sachdev" userId="dfd929aa4a73c714" providerId="LiveId" clId="{86364085-FEAA-4369-97E0-FB8A68D62F80}" dt="2025-02-17T10:02:28.230" v="247" actId="478"/>
          <ac:picMkLst>
            <pc:docMk/>
            <pc:sldMk cId="1669222830" sldId="267"/>
            <ac:picMk id="4" creationId="{20002F15-9E92-0A75-5165-BC9B106E27AC}"/>
          </ac:picMkLst>
        </pc:picChg>
        <pc:picChg chg="add mod">
          <ac:chgData name="Vansh Sachdev" userId="dfd929aa4a73c714" providerId="LiveId" clId="{86364085-FEAA-4369-97E0-FB8A68D62F80}" dt="2025-02-17T10:02:47.303" v="252" actId="14100"/>
          <ac:picMkLst>
            <pc:docMk/>
            <pc:sldMk cId="1669222830" sldId="267"/>
            <ac:picMk id="6" creationId="{B8311AD6-9C37-840F-A55E-D502F045A056}"/>
          </ac:picMkLst>
        </pc:picChg>
      </pc:sldChg>
      <pc:sldChg chg="addSp delSp modSp mod">
        <pc:chgData name="Vansh Sachdev" userId="dfd929aa4a73c714" providerId="LiveId" clId="{86364085-FEAA-4369-97E0-FB8A68D62F80}" dt="2025-02-17T10:02:57.280" v="254" actId="26606"/>
        <pc:sldMkLst>
          <pc:docMk/>
          <pc:sldMk cId="2083383835" sldId="268"/>
        </pc:sldMkLst>
        <pc:spChg chg="mod">
          <ac:chgData name="Vansh Sachdev" userId="dfd929aa4a73c714" providerId="LiveId" clId="{86364085-FEAA-4369-97E0-FB8A68D62F80}" dt="2025-02-17T10:02:57.280" v="254" actId="26606"/>
          <ac:spMkLst>
            <pc:docMk/>
            <pc:sldMk cId="2083383835" sldId="268"/>
            <ac:spMk id="2" creationId="{08835B05-0E18-4654-2506-38EF69A4328F}"/>
          </ac:spMkLst>
        </pc:spChg>
        <pc:spChg chg="del">
          <ac:chgData name="Vansh Sachdev" userId="dfd929aa4a73c714" providerId="LiveId" clId="{86364085-FEAA-4369-97E0-FB8A68D62F80}" dt="2025-02-17T10:02:57.280" v="254" actId="26606"/>
          <ac:spMkLst>
            <pc:docMk/>
            <pc:sldMk cId="2083383835" sldId="268"/>
            <ac:spMk id="14" creationId="{33E93247-6229-44AB-A550-739E971E690B}"/>
          </ac:spMkLst>
        </pc:spChg>
        <pc:spChg chg="add">
          <ac:chgData name="Vansh Sachdev" userId="dfd929aa4a73c714" providerId="LiveId" clId="{86364085-FEAA-4369-97E0-FB8A68D62F80}" dt="2025-02-17T10:02:57.280" v="254" actId="26606"/>
          <ac:spMkLst>
            <pc:docMk/>
            <pc:sldMk cId="2083383835" sldId="268"/>
            <ac:spMk id="25" creationId="{DEF92653-5D6D-47E6-8744-0DAF76E049C4}"/>
          </ac:spMkLst>
        </pc:spChg>
        <pc:picChg chg="del">
          <ac:chgData name="Vansh Sachdev" userId="dfd929aa4a73c714" providerId="LiveId" clId="{86364085-FEAA-4369-97E0-FB8A68D62F80}" dt="2025-02-17T10:02:51.547" v="253" actId="478"/>
          <ac:picMkLst>
            <pc:docMk/>
            <pc:sldMk cId="2083383835" sldId="268"/>
            <ac:picMk id="7" creationId="{673F0918-AD06-8DE4-BD31-B43B521B92FB}"/>
          </ac:picMkLst>
        </pc:picChg>
        <pc:cxnChg chg="del">
          <ac:chgData name="Vansh Sachdev" userId="dfd929aa4a73c714" providerId="LiveId" clId="{86364085-FEAA-4369-97E0-FB8A68D62F80}" dt="2025-02-17T10:02:57.280" v="254" actId="26606"/>
          <ac:cxnSpMkLst>
            <pc:docMk/>
            <pc:sldMk cId="2083383835" sldId="268"/>
            <ac:cxnSpMk id="10" creationId="{F64F9B95-9045-48D2-B9F3-2927E98F54AA}"/>
          </ac:cxnSpMkLst>
        </pc:cxnChg>
        <pc:cxnChg chg="del">
          <ac:chgData name="Vansh Sachdev" userId="dfd929aa4a73c714" providerId="LiveId" clId="{86364085-FEAA-4369-97E0-FB8A68D62F80}" dt="2025-02-17T10:02:57.280" v="254" actId="26606"/>
          <ac:cxnSpMkLst>
            <pc:docMk/>
            <pc:sldMk cId="2083383835" sldId="268"/>
            <ac:cxnSpMk id="12" creationId="{085AA86F-6A4D-4BCB-A045-D992CDC2959B}"/>
          </ac:cxnSpMkLst>
        </pc:cxnChg>
        <pc:cxnChg chg="del">
          <ac:chgData name="Vansh Sachdev" userId="dfd929aa4a73c714" providerId="LiveId" clId="{86364085-FEAA-4369-97E0-FB8A68D62F80}" dt="2025-02-17T10:02:57.280" v="254" actId="26606"/>
          <ac:cxnSpMkLst>
            <pc:docMk/>
            <pc:sldMk cId="2083383835" sldId="268"/>
            <ac:cxnSpMk id="16" creationId="{EE2E603F-4A95-4FE8-BB06-211DFD75DBEF}"/>
          </ac:cxnSpMkLst>
        </pc:cxnChg>
        <pc:cxnChg chg="add">
          <ac:chgData name="Vansh Sachdev" userId="dfd929aa4a73c714" providerId="LiveId" clId="{86364085-FEAA-4369-97E0-FB8A68D62F80}" dt="2025-02-17T10:02:57.280" v="254" actId="26606"/>
          <ac:cxnSpMkLst>
            <pc:docMk/>
            <pc:sldMk cId="2083383835" sldId="268"/>
            <ac:cxnSpMk id="21" creationId="{F64F9B95-9045-48D2-B9F3-2927E98F54AA}"/>
          </ac:cxnSpMkLst>
        </pc:cxnChg>
        <pc:cxnChg chg="add">
          <ac:chgData name="Vansh Sachdev" userId="dfd929aa4a73c714" providerId="LiveId" clId="{86364085-FEAA-4369-97E0-FB8A68D62F80}" dt="2025-02-17T10:02:57.280" v="254" actId="26606"/>
          <ac:cxnSpMkLst>
            <pc:docMk/>
            <pc:sldMk cId="2083383835" sldId="268"/>
            <ac:cxnSpMk id="23" creationId="{085AA86F-6A4D-4BCB-A045-D992CDC2959B}"/>
          </ac:cxnSpMkLst>
        </pc:cxnChg>
        <pc:cxnChg chg="add">
          <ac:chgData name="Vansh Sachdev" userId="dfd929aa4a73c714" providerId="LiveId" clId="{86364085-FEAA-4369-97E0-FB8A68D62F80}" dt="2025-02-17T10:02:57.280" v="254" actId="26606"/>
          <ac:cxnSpMkLst>
            <pc:docMk/>
            <pc:sldMk cId="2083383835" sldId="268"/>
            <ac:cxnSpMk id="27" creationId="{9CA98CE3-81A7-4FFE-A047-9AA65998D877}"/>
          </ac:cxnSpMkLst>
        </pc:cxnChg>
      </pc:sldChg>
      <pc:sldChg chg="addSp delSp modSp new mod setBg setClrOvrMap">
        <pc:chgData name="Vansh Sachdev" userId="dfd929aa4a73c714" providerId="LiveId" clId="{86364085-FEAA-4369-97E0-FB8A68D62F80}" dt="2025-02-17T11:02:38.452" v="434" actId="1076"/>
        <pc:sldMkLst>
          <pc:docMk/>
          <pc:sldMk cId="1142060718" sldId="269"/>
        </pc:sldMkLst>
        <pc:spChg chg="mod ord">
          <ac:chgData name="Vansh Sachdev" userId="dfd929aa4a73c714" providerId="LiveId" clId="{86364085-FEAA-4369-97E0-FB8A68D62F80}" dt="2025-02-17T11:02:38.452" v="434" actId="1076"/>
          <ac:spMkLst>
            <pc:docMk/>
            <pc:sldMk cId="1142060718" sldId="269"/>
            <ac:spMk id="2" creationId="{F1385BEC-E578-9056-E895-8180FD0409FE}"/>
          </ac:spMkLst>
        </pc:spChg>
        <pc:spChg chg="del">
          <ac:chgData name="Vansh Sachdev" userId="dfd929aa4a73c714" providerId="LiveId" clId="{86364085-FEAA-4369-97E0-FB8A68D62F80}" dt="2025-02-16T15:48:38.547" v="7"/>
          <ac:spMkLst>
            <pc:docMk/>
            <pc:sldMk cId="1142060718" sldId="269"/>
            <ac:spMk id="3" creationId="{69B12059-E356-8D34-EDC9-6F75095AF946}"/>
          </ac:spMkLst>
        </pc:spChg>
        <pc:spChg chg="add del">
          <ac:chgData name="Vansh Sachdev" userId="dfd929aa4a73c714" providerId="LiveId" clId="{86364085-FEAA-4369-97E0-FB8A68D62F80}" dt="2025-02-16T15:49:50.994" v="93" actId="478"/>
          <ac:spMkLst>
            <pc:docMk/>
            <pc:sldMk cId="1142060718" sldId="269"/>
            <ac:spMk id="9" creationId="{56C7DD0A-320C-C59E-6088-2F4EA6CAB6E9}"/>
          </ac:spMkLst>
        </pc:spChg>
        <pc:spChg chg="add del">
          <ac:chgData name="Vansh Sachdev" userId="dfd929aa4a73c714" providerId="LiveId" clId="{86364085-FEAA-4369-97E0-FB8A68D62F80}" dt="2025-02-16T15:49:43.407" v="89" actId="26606"/>
          <ac:spMkLst>
            <pc:docMk/>
            <pc:sldMk cId="1142060718" sldId="269"/>
            <ac:spMk id="14" creationId="{33E93247-6229-44AB-A550-739E971E690B}"/>
          </ac:spMkLst>
        </pc:spChg>
        <pc:spChg chg="add del">
          <ac:chgData name="Vansh Sachdev" userId="dfd929aa4a73c714" providerId="LiveId" clId="{86364085-FEAA-4369-97E0-FB8A68D62F80}" dt="2025-02-16T15:49:43.407" v="89" actId="26606"/>
          <ac:spMkLst>
            <pc:docMk/>
            <pc:sldMk cId="1142060718" sldId="269"/>
            <ac:spMk id="16" creationId="{6BB6B482-ACCA-4938-8AEA-49D525C17221}"/>
          </ac:spMkLst>
        </pc:spChg>
        <pc:spChg chg="add del">
          <ac:chgData name="Vansh Sachdev" userId="dfd929aa4a73c714" providerId="LiveId" clId="{86364085-FEAA-4369-97E0-FB8A68D62F80}" dt="2025-02-16T15:49:44.850" v="91" actId="26606"/>
          <ac:spMkLst>
            <pc:docMk/>
            <pc:sldMk cId="1142060718" sldId="269"/>
            <ac:spMk id="22" creationId="{33E93247-6229-44AB-A550-739E971E690B}"/>
          </ac:spMkLst>
        </pc:spChg>
        <pc:spChg chg="add del">
          <ac:chgData name="Vansh Sachdev" userId="dfd929aa4a73c714" providerId="LiveId" clId="{86364085-FEAA-4369-97E0-FB8A68D62F80}" dt="2025-02-16T15:50:11.912" v="98" actId="26606"/>
          <ac:spMkLst>
            <pc:docMk/>
            <pc:sldMk cId="1142060718" sldId="269"/>
            <ac:spMk id="25" creationId="{E49D7415-2F11-44C2-B6AA-13A25B6814B9}"/>
          </ac:spMkLst>
        </pc:spChg>
        <pc:spChg chg="add del">
          <ac:chgData name="Vansh Sachdev" userId="dfd929aa4a73c714" providerId="LiveId" clId="{86364085-FEAA-4369-97E0-FB8A68D62F80}" dt="2025-02-16T15:50:08.964" v="95" actId="26606"/>
          <ac:spMkLst>
            <pc:docMk/>
            <pc:sldMk cId="1142060718" sldId="269"/>
            <ac:spMk id="36" creationId="{80B98925-0550-1AFB-C1DC-02792400FB71}"/>
          </ac:spMkLst>
        </pc:spChg>
        <pc:spChg chg="add del">
          <ac:chgData name="Vansh Sachdev" userId="dfd929aa4a73c714" providerId="LiveId" clId="{86364085-FEAA-4369-97E0-FB8A68D62F80}" dt="2025-02-16T15:50:08.964" v="95" actId="26606"/>
          <ac:spMkLst>
            <pc:docMk/>
            <pc:sldMk cId="1142060718" sldId="269"/>
            <ac:spMk id="38" creationId="{0CCA9273-E74E-A306-1F74-BEF9EDA30500}"/>
          </ac:spMkLst>
        </pc:spChg>
        <pc:spChg chg="add del">
          <ac:chgData name="Vansh Sachdev" userId="dfd929aa4a73c714" providerId="LiveId" clId="{86364085-FEAA-4369-97E0-FB8A68D62F80}" dt="2025-02-16T15:50:11.890" v="97" actId="26606"/>
          <ac:spMkLst>
            <pc:docMk/>
            <pc:sldMk cId="1142060718" sldId="269"/>
            <ac:spMk id="43" creationId="{33E93247-6229-44AB-A550-739E971E690B}"/>
          </ac:spMkLst>
        </pc:spChg>
        <pc:spChg chg="add del">
          <ac:chgData name="Vansh Sachdev" userId="dfd929aa4a73c714" providerId="LiveId" clId="{86364085-FEAA-4369-97E0-FB8A68D62F80}" dt="2025-02-16T15:50:11.890" v="97" actId="26606"/>
          <ac:spMkLst>
            <pc:docMk/>
            <pc:sldMk cId="1142060718" sldId="269"/>
            <ac:spMk id="44" creationId="{6BB6B482-ACCA-4938-8AEA-49D525C17221}"/>
          </ac:spMkLst>
        </pc:spChg>
        <pc:spChg chg="add">
          <ac:chgData name="Vansh Sachdev" userId="dfd929aa4a73c714" providerId="LiveId" clId="{86364085-FEAA-4369-97E0-FB8A68D62F80}" dt="2025-02-16T15:50:11.912" v="98" actId="26606"/>
          <ac:spMkLst>
            <pc:docMk/>
            <pc:sldMk cId="1142060718" sldId="269"/>
            <ac:spMk id="48" creationId="{33E93247-6229-44AB-A550-739E971E690B}"/>
          </ac:spMkLst>
        </pc:spChg>
        <pc:spChg chg="add">
          <ac:chgData name="Vansh Sachdev" userId="dfd929aa4a73c714" providerId="LiveId" clId="{86364085-FEAA-4369-97E0-FB8A68D62F80}" dt="2025-02-16T15:50:11.912" v="98" actId="26606"/>
          <ac:spMkLst>
            <pc:docMk/>
            <pc:sldMk cId="1142060718" sldId="269"/>
            <ac:spMk id="49" creationId="{612349FF-7742-42ED-ADF3-238B5DDD176C}"/>
          </ac:spMkLst>
        </pc:spChg>
        <pc:picChg chg="add mod modCrop">
          <ac:chgData name="Vansh Sachdev" userId="dfd929aa4a73c714" providerId="LiveId" clId="{86364085-FEAA-4369-97E0-FB8A68D62F80}" dt="2025-02-17T11:02:23.849" v="431" actId="732"/>
          <ac:picMkLst>
            <pc:docMk/>
            <pc:sldMk cId="1142060718" sldId="269"/>
            <ac:picMk id="5" creationId="{10877316-859F-B721-E07B-FC51237BFDEC}"/>
          </ac:picMkLst>
        </pc:picChg>
        <pc:cxnChg chg="add del">
          <ac:chgData name="Vansh Sachdev" userId="dfd929aa4a73c714" providerId="LiveId" clId="{86364085-FEAA-4369-97E0-FB8A68D62F80}" dt="2025-02-16T15:49:43.407" v="89" actId="26606"/>
          <ac:cxnSpMkLst>
            <pc:docMk/>
            <pc:sldMk cId="1142060718" sldId="269"/>
            <ac:cxnSpMk id="10" creationId="{F64F9B95-9045-48D2-B9F3-2927E98F54AA}"/>
          </ac:cxnSpMkLst>
        </pc:cxnChg>
        <pc:cxnChg chg="add del">
          <ac:chgData name="Vansh Sachdev" userId="dfd929aa4a73c714" providerId="LiveId" clId="{86364085-FEAA-4369-97E0-FB8A68D62F80}" dt="2025-02-16T15:49:43.407" v="89" actId="26606"/>
          <ac:cxnSpMkLst>
            <pc:docMk/>
            <pc:sldMk cId="1142060718" sldId="269"/>
            <ac:cxnSpMk id="12" creationId="{085AA86F-6A4D-4BCB-A045-D992CDC2959B}"/>
          </ac:cxnSpMkLst>
        </pc:cxnChg>
        <pc:cxnChg chg="add del">
          <ac:chgData name="Vansh Sachdev" userId="dfd929aa4a73c714" providerId="LiveId" clId="{86364085-FEAA-4369-97E0-FB8A68D62F80}" dt="2025-02-16T15:49:43.407" v="89" actId="26606"/>
          <ac:cxnSpMkLst>
            <pc:docMk/>
            <pc:sldMk cId="1142060718" sldId="269"/>
            <ac:cxnSpMk id="18" creationId="{EE2E603F-4A95-4FE8-BB06-211DFD75DBEF}"/>
          </ac:cxnSpMkLst>
        </pc:cxnChg>
        <pc:cxnChg chg="add del">
          <ac:chgData name="Vansh Sachdev" userId="dfd929aa4a73c714" providerId="LiveId" clId="{86364085-FEAA-4369-97E0-FB8A68D62F80}" dt="2025-02-16T15:49:44.850" v="91" actId="26606"/>
          <ac:cxnSpMkLst>
            <pc:docMk/>
            <pc:sldMk cId="1142060718" sldId="269"/>
            <ac:cxnSpMk id="20" creationId="{F64F9B95-9045-48D2-B9F3-2927E98F54AA}"/>
          </ac:cxnSpMkLst>
        </pc:cxnChg>
        <pc:cxnChg chg="add del">
          <ac:chgData name="Vansh Sachdev" userId="dfd929aa4a73c714" providerId="LiveId" clId="{86364085-FEAA-4369-97E0-FB8A68D62F80}" dt="2025-02-16T15:49:44.850" v="91" actId="26606"/>
          <ac:cxnSpMkLst>
            <pc:docMk/>
            <pc:sldMk cId="1142060718" sldId="269"/>
            <ac:cxnSpMk id="21" creationId="{085AA86F-6A4D-4BCB-A045-D992CDC2959B}"/>
          </ac:cxnSpMkLst>
        </pc:cxnChg>
        <pc:cxnChg chg="add del">
          <ac:chgData name="Vansh Sachdev" userId="dfd929aa4a73c714" providerId="LiveId" clId="{86364085-FEAA-4369-97E0-FB8A68D62F80}" dt="2025-02-16T15:49:44.850" v="91" actId="26606"/>
          <ac:cxnSpMkLst>
            <pc:docMk/>
            <pc:sldMk cId="1142060718" sldId="269"/>
            <ac:cxnSpMk id="23" creationId="{EE2E603F-4A95-4FE8-BB06-211DFD75DBEF}"/>
          </ac:cxnSpMkLst>
        </pc:cxnChg>
        <pc:cxnChg chg="add del">
          <ac:chgData name="Vansh Sachdev" userId="dfd929aa4a73c714" providerId="LiveId" clId="{86364085-FEAA-4369-97E0-FB8A68D62F80}" dt="2025-02-16T15:50:11.912" v="98" actId="26606"/>
          <ac:cxnSpMkLst>
            <pc:docMk/>
            <pc:sldMk cId="1142060718" sldId="269"/>
            <ac:cxnSpMk id="26" creationId="{A7C10D4C-8DED-200E-3237-3345F3F2A188}"/>
          </ac:cxnSpMkLst>
        </pc:cxnChg>
        <pc:cxnChg chg="add del">
          <ac:chgData name="Vansh Sachdev" userId="dfd929aa4a73c714" providerId="LiveId" clId="{86364085-FEAA-4369-97E0-FB8A68D62F80}" dt="2025-02-16T15:50:11.912" v="98" actId="26606"/>
          <ac:cxnSpMkLst>
            <pc:docMk/>
            <pc:sldMk cId="1142060718" sldId="269"/>
            <ac:cxnSpMk id="27" creationId="{E8F7F80F-9EDD-0EEA-B6D7-E116EBA4FAD2}"/>
          </ac:cxnSpMkLst>
        </pc:cxnChg>
        <pc:cxnChg chg="add del">
          <ac:chgData name="Vansh Sachdev" userId="dfd929aa4a73c714" providerId="LiveId" clId="{86364085-FEAA-4369-97E0-FB8A68D62F80}" dt="2025-02-16T15:50:08.964" v="95" actId="26606"/>
          <ac:cxnSpMkLst>
            <pc:docMk/>
            <pc:sldMk cId="1142060718" sldId="269"/>
            <ac:cxnSpMk id="32" creationId="{F64F9B95-9045-48D2-B9F3-2927E98F54AA}"/>
          </ac:cxnSpMkLst>
        </pc:cxnChg>
        <pc:cxnChg chg="add del">
          <ac:chgData name="Vansh Sachdev" userId="dfd929aa4a73c714" providerId="LiveId" clId="{86364085-FEAA-4369-97E0-FB8A68D62F80}" dt="2025-02-16T15:50:08.964" v="95" actId="26606"/>
          <ac:cxnSpMkLst>
            <pc:docMk/>
            <pc:sldMk cId="1142060718" sldId="269"/>
            <ac:cxnSpMk id="34" creationId="{085AA86F-6A4D-4BCB-A045-D992CDC2959B}"/>
          </ac:cxnSpMkLst>
        </pc:cxnChg>
        <pc:cxnChg chg="add del">
          <ac:chgData name="Vansh Sachdev" userId="dfd929aa4a73c714" providerId="LiveId" clId="{86364085-FEAA-4369-97E0-FB8A68D62F80}" dt="2025-02-16T15:50:11.890" v="97" actId="26606"/>
          <ac:cxnSpMkLst>
            <pc:docMk/>
            <pc:sldMk cId="1142060718" sldId="269"/>
            <ac:cxnSpMk id="40" creationId="{EE2E603F-4A95-4FE8-BB06-211DFD75DBEF}"/>
          </ac:cxnSpMkLst>
        </pc:cxnChg>
        <pc:cxnChg chg="add del">
          <ac:chgData name="Vansh Sachdev" userId="dfd929aa4a73c714" providerId="LiveId" clId="{86364085-FEAA-4369-97E0-FB8A68D62F80}" dt="2025-02-16T15:50:11.890" v="97" actId="26606"/>
          <ac:cxnSpMkLst>
            <pc:docMk/>
            <pc:sldMk cId="1142060718" sldId="269"/>
            <ac:cxnSpMk id="41" creationId="{F64F9B95-9045-48D2-B9F3-2927E98F54AA}"/>
          </ac:cxnSpMkLst>
        </pc:cxnChg>
        <pc:cxnChg chg="add del">
          <ac:chgData name="Vansh Sachdev" userId="dfd929aa4a73c714" providerId="LiveId" clId="{86364085-FEAA-4369-97E0-FB8A68D62F80}" dt="2025-02-16T15:50:11.890" v="97" actId="26606"/>
          <ac:cxnSpMkLst>
            <pc:docMk/>
            <pc:sldMk cId="1142060718" sldId="269"/>
            <ac:cxnSpMk id="42" creationId="{085AA86F-6A4D-4BCB-A045-D992CDC2959B}"/>
          </ac:cxnSpMkLst>
        </pc:cxnChg>
        <pc:cxnChg chg="add">
          <ac:chgData name="Vansh Sachdev" userId="dfd929aa4a73c714" providerId="LiveId" clId="{86364085-FEAA-4369-97E0-FB8A68D62F80}" dt="2025-02-16T15:50:11.912" v="98" actId="26606"/>
          <ac:cxnSpMkLst>
            <pc:docMk/>
            <pc:sldMk cId="1142060718" sldId="269"/>
            <ac:cxnSpMk id="46" creationId="{F64F9B95-9045-48D2-B9F3-2927E98F54AA}"/>
          </ac:cxnSpMkLst>
        </pc:cxnChg>
        <pc:cxnChg chg="add">
          <ac:chgData name="Vansh Sachdev" userId="dfd929aa4a73c714" providerId="LiveId" clId="{86364085-FEAA-4369-97E0-FB8A68D62F80}" dt="2025-02-16T15:50:11.912" v="98" actId="26606"/>
          <ac:cxnSpMkLst>
            <pc:docMk/>
            <pc:sldMk cId="1142060718" sldId="269"/>
            <ac:cxnSpMk id="47" creationId="{085AA86F-6A4D-4BCB-A045-D992CDC2959B}"/>
          </ac:cxnSpMkLst>
        </pc:cxnChg>
      </pc:sldChg>
      <pc:sldChg chg="addSp modSp new mod">
        <pc:chgData name="Vansh Sachdev" userId="dfd929aa4a73c714" providerId="LiveId" clId="{86364085-FEAA-4369-97E0-FB8A68D62F80}" dt="2025-02-17T11:00:23.418" v="403" actId="1076"/>
        <pc:sldMkLst>
          <pc:docMk/>
          <pc:sldMk cId="2799660770" sldId="270"/>
        </pc:sldMkLst>
        <pc:spChg chg="mod">
          <ac:chgData name="Vansh Sachdev" userId="dfd929aa4a73c714" providerId="LiveId" clId="{86364085-FEAA-4369-97E0-FB8A68D62F80}" dt="2025-02-17T10:57:02.765" v="268" actId="20577"/>
          <ac:spMkLst>
            <pc:docMk/>
            <pc:sldMk cId="2799660770" sldId="270"/>
            <ac:spMk id="2" creationId="{B9ED9288-B5E1-DCCB-1E9F-4A1CA5A3CFDA}"/>
          </ac:spMkLst>
        </pc:spChg>
        <pc:spChg chg="add mod">
          <ac:chgData name="Vansh Sachdev" userId="dfd929aa4a73c714" providerId="LiveId" clId="{86364085-FEAA-4369-97E0-FB8A68D62F80}" dt="2025-02-17T10:58:57.556" v="380" actId="1076"/>
          <ac:spMkLst>
            <pc:docMk/>
            <pc:sldMk cId="2799660770" sldId="270"/>
            <ac:spMk id="6" creationId="{9401F3C8-FC6C-9DFA-5D03-FB6A3DDBB1D6}"/>
          </ac:spMkLst>
        </pc:spChg>
        <pc:spChg chg="add mod">
          <ac:chgData name="Vansh Sachdev" userId="dfd929aa4a73c714" providerId="LiveId" clId="{86364085-FEAA-4369-97E0-FB8A68D62F80}" dt="2025-02-17T10:59:38.543" v="397" actId="1076"/>
          <ac:spMkLst>
            <pc:docMk/>
            <pc:sldMk cId="2799660770" sldId="270"/>
            <ac:spMk id="9" creationId="{851CF1BB-D6C2-9E14-B7A0-9C98CE478BBF}"/>
          </ac:spMkLst>
        </pc:spChg>
        <pc:picChg chg="add mod">
          <ac:chgData name="Vansh Sachdev" userId="dfd929aa4a73c714" providerId="LiveId" clId="{86364085-FEAA-4369-97E0-FB8A68D62F80}" dt="2025-02-17T10:58:33.855" v="360" actId="962"/>
          <ac:picMkLst>
            <pc:docMk/>
            <pc:sldMk cId="2799660770" sldId="270"/>
            <ac:picMk id="5" creationId="{6C08C087-5C50-E3E7-3CC8-21A3B5F8D94F}"/>
          </ac:picMkLst>
        </pc:picChg>
        <pc:picChg chg="add mod">
          <ac:chgData name="Vansh Sachdev" userId="dfd929aa4a73c714" providerId="LiveId" clId="{86364085-FEAA-4369-97E0-FB8A68D62F80}" dt="2025-02-17T10:59:20.091" v="382" actId="1076"/>
          <ac:picMkLst>
            <pc:docMk/>
            <pc:sldMk cId="2799660770" sldId="270"/>
            <ac:picMk id="8" creationId="{6A186BAD-AB2F-67DF-8D01-0781E97F9E9C}"/>
          </ac:picMkLst>
        </pc:picChg>
        <pc:picChg chg="add mod modCrop">
          <ac:chgData name="Vansh Sachdev" userId="dfd929aa4a73c714" providerId="LiveId" clId="{86364085-FEAA-4369-97E0-FB8A68D62F80}" dt="2025-02-17T11:00:23.418" v="403" actId="1076"/>
          <ac:picMkLst>
            <pc:docMk/>
            <pc:sldMk cId="2799660770" sldId="270"/>
            <ac:picMk id="11" creationId="{0821EFBD-7C21-12DC-F92D-42C482F8CAA9}"/>
          </ac:picMkLst>
        </pc:picChg>
      </pc:sldChg>
      <pc:sldChg chg="addSp modSp new mod">
        <pc:chgData name="Vansh Sachdev" userId="dfd929aa4a73c714" providerId="LiveId" clId="{86364085-FEAA-4369-97E0-FB8A68D62F80}" dt="2025-02-17T11:01:13.096" v="427" actId="1076"/>
        <pc:sldMkLst>
          <pc:docMk/>
          <pc:sldMk cId="2605865318" sldId="271"/>
        </pc:sldMkLst>
        <pc:spChg chg="mod">
          <ac:chgData name="Vansh Sachdev" userId="dfd929aa4a73c714" providerId="LiveId" clId="{86364085-FEAA-4369-97E0-FB8A68D62F80}" dt="2025-02-17T11:00:31.751" v="423" actId="20577"/>
          <ac:spMkLst>
            <pc:docMk/>
            <pc:sldMk cId="2605865318" sldId="271"/>
            <ac:spMk id="2" creationId="{0C7CF82B-C438-BE2A-52F6-0C5AD7A4044B}"/>
          </ac:spMkLst>
        </pc:spChg>
        <pc:picChg chg="add mod">
          <ac:chgData name="Vansh Sachdev" userId="dfd929aa4a73c714" providerId="LiveId" clId="{86364085-FEAA-4369-97E0-FB8A68D62F80}" dt="2025-02-17T11:00:57.081" v="425" actId="1076"/>
          <ac:picMkLst>
            <pc:docMk/>
            <pc:sldMk cId="2605865318" sldId="271"/>
            <ac:picMk id="5" creationId="{418491D1-4236-9527-106F-DF6BE1AD1A29}"/>
          </ac:picMkLst>
        </pc:picChg>
        <pc:picChg chg="add mod">
          <ac:chgData name="Vansh Sachdev" userId="dfd929aa4a73c714" providerId="LiveId" clId="{86364085-FEAA-4369-97E0-FB8A68D62F80}" dt="2025-02-17T11:01:13.096" v="427" actId="1076"/>
          <ac:picMkLst>
            <pc:docMk/>
            <pc:sldMk cId="2605865318" sldId="271"/>
            <ac:picMk id="7" creationId="{46FAC62B-FC79-0E40-A54C-B52A28D19081}"/>
          </ac:picMkLst>
        </pc:picChg>
      </pc:sldChg>
    </pc:docChg>
  </pc:docChgLst>
  <pc:docChgLst>
    <pc:chgData name="Marmik Parashar" userId="cc60451c2f5362ef" providerId="Windows Live" clId="Web-{50CD8289-2326-48E8-80A7-28EEF32803F1}"/>
    <pc:docChg chg="modSld">
      <pc:chgData name="Marmik Parashar" userId="cc60451c2f5362ef" providerId="Windows Live" clId="Web-{50CD8289-2326-48E8-80A7-28EEF32803F1}" dt="2025-02-16T16:34:04.982" v="62" actId="20577"/>
      <pc:docMkLst>
        <pc:docMk/>
      </pc:docMkLst>
      <pc:sldChg chg="modSp">
        <pc:chgData name="Marmik Parashar" userId="cc60451c2f5362ef" providerId="Windows Live" clId="Web-{50CD8289-2326-48E8-80A7-28EEF32803F1}" dt="2025-02-16T16:34:04.982" v="62" actId="20577"/>
        <pc:sldMkLst>
          <pc:docMk/>
          <pc:sldMk cId="933205813" sldId="258"/>
        </pc:sldMkLst>
        <pc:spChg chg="mod">
          <ac:chgData name="Marmik Parashar" userId="cc60451c2f5362ef" providerId="Windows Live" clId="Web-{50CD8289-2326-48E8-80A7-28EEF32803F1}" dt="2025-02-16T16:34:04.982" v="62" actId="20577"/>
          <ac:spMkLst>
            <pc:docMk/>
            <pc:sldMk cId="933205813" sldId="258"/>
            <ac:spMk id="3" creationId="{745B7A67-21F4-0DCB-1B69-3303EBE9E478}"/>
          </ac:spMkLst>
        </pc:spChg>
      </pc:sldChg>
      <pc:sldChg chg="modSp">
        <pc:chgData name="Marmik Parashar" userId="cc60451c2f5362ef" providerId="Windows Live" clId="Web-{50CD8289-2326-48E8-80A7-28EEF32803F1}" dt="2025-02-16T16:29:56.980" v="25" actId="1076"/>
        <pc:sldMkLst>
          <pc:docMk/>
          <pc:sldMk cId="3055071450" sldId="261"/>
        </pc:sldMkLst>
        <pc:picChg chg="mod">
          <ac:chgData name="Marmik Parashar" userId="cc60451c2f5362ef" providerId="Windows Live" clId="Web-{50CD8289-2326-48E8-80A7-28EEF32803F1}" dt="2025-02-16T16:29:56.980" v="25" actId="1076"/>
          <ac:picMkLst>
            <pc:docMk/>
            <pc:sldMk cId="3055071450" sldId="261"/>
            <ac:picMk id="4" creationId="{31A5F819-BF59-682B-EB57-3DAF8DBA6801}"/>
          </ac:picMkLst>
        </pc:picChg>
      </pc:sldChg>
      <pc:sldChg chg="modSp">
        <pc:chgData name="Marmik Parashar" userId="cc60451c2f5362ef" providerId="Windows Live" clId="Web-{50CD8289-2326-48E8-80A7-28EEF32803F1}" dt="2025-02-16T16:33:13.498" v="57" actId="14100"/>
        <pc:sldMkLst>
          <pc:docMk/>
          <pc:sldMk cId="132475282" sldId="262"/>
        </pc:sldMkLst>
        <pc:picChg chg="mod">
          <ac:chgData name="Marmik Parashar" userId="cc60451c2f5362ef" providerId="Windows Live" clId="Web-{50CD8289-2326-48E8-80A7-28EEF32803F1}" dt="2025-02-16T16:33:13.498" v="57" actId="14100"/>
          <ac:picMkLst>
            <pc:docMk/>
            <pc:sldMk cId="132475282" sldId="262"/>
            <ac:picMk id="4" creationId="{B2008387-748E-7A65-D8AC-30E6E09D36CE}"/>
          </ac:picMkLst>
        </pc:picChg>
      </pc:sldChg>
      <pc:sldChg chg="delSp modSp">
        <pc:chgData name="Marmik Parashar" userId="cc60451c2f5362ef" providerId="Windows Live" clId="Web-{50CD8289-2326-48E8-80A7-28EEF32803F1}" dt="2025-02-16T16:32:51.857" v="53" actId="14100"/>
        <pc:sldMkLst>
          <pc:docMk/>
          <pc:sldMk cId="3479800934" sldId="265"/>
        </pc:sldMkLst>
        <pc:spChg chg="del">
          <ac:chgData name="Marmik Parashar" userId="cc60451c2f5362ef" providerId="Windows Live" clId="Web-{50CD8289-2326-48E8-80A7-28EEF32803F1}" dt="2025-02-16T16:32:08.216" v="51"/>
          <ac:spMkLst>
            <pc:docMk/>
            <pc:sldMk cId="3479800934" sldId="265"/>
            <ac:spMk id="30" creationId="{FE5B5FEC-BB37-E024-5647-3AD067DC4DBA}"/>
          </ac:spMkLst>
        </pc:spChg>
        <pc:picChg chg="mod">
          <ac:chgData name="Marmik Parashar" userId="cc60451c2f5362ef" providerId="Windows Live" clId="Web-{50CD8289-2326-48E8-80A7-28EEF32803F1}" dt="2025-02-16T16:32:51.857" v="53" actId="14100"/>
          <ac:picMkLst>
            <pc:docMk/>
            <pc:sldMk cId="3479800934" sldId="265"/>
            <ac:picMk id="4" creationId="{CEF62F42-E189-BFC4-97F5-E5438B124210}"/>
          </ac:picMkLst>
        </pc:picChg>
      </pc:sldChg>
      <pc:sldChg chg="modSp">
        <pc:chgData name="Marmik Parashar" userId="cc60451c2f5362ef" providerId="Windows Live" clId="Web-{50CD8289-2326-48E8-80A7-28EEF32803F1}" dt="2025-02-16T16:30:50.106" v="50" actId="14100"/>
        <pc:sldMkLst>
          <pc:docMk/>
          <pc:sldMk cId="1669222830" sldId="267"/>
        </pc:sldMkLst>
        <pc:spChg chg="mod">
          <ac:chgData name="Marmik Parashar" userId="cc60451c2f5362ef" providerId="Windows Live" clId="Web-{50CD8289-2326-48E8-80A7-28EEF32803F1}" dt="2025-02-16T16:30:50.106" v="50" actId="14100"/>
          <ac:spMkLst>
            <pc:docMk/>
            <pc:sldMk cId="1669222830" sldId="267"/>
            <ac:spMk id="2" creationId="{6814ECF1-FC2D-96AF-8AF6-44737AC883B9}"/>
          </ac:spMkLst>
        </pc:spChg>
        <pc:picChg chg="mod">
          <ac:chgData name="Marmik Parashar" userId="cc60451c2f5362ef" providerId="Windows Live" clId="Web-{50CD8289-2326-48E8-80A7-28EEF32803F1}" dt="2025-02-16T16:27:19.964" v="0" actId="1076"/>
          <ac:picMkLst>
            <pc:docMk/>
            <pc:sldMk cId="1669222830" sldId="267"/>
            <ac:picMk id="4" creationId="{20002F15-9E92-0A75-5165-BC9B106E27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2/17/2025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434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2/17/2025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5875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2/17/2025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1734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2/17/2025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0522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2/17/2025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8211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2/17/2025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6804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2/17/2025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659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2/17/2025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3271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2/17/2025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624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2/17/2025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7870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2/17/2025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6920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2/17/2025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2742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 solar panel">
            <a:extLst>
              <a:ext uri="{FF2B5EF4-FFF2-40B4-BE49-F238E27FC236}">
                <a16:creationId xmlns:a16="http://schemas.microsoft.com/office/drawing/2014/main" id="{6A933036-A3EF-CCB1-B04E-A5903E1DF712}"/>
              </a:ext>
            </a:extLst>
          </p:cNvPr>
          <p:cNvPicPr>
            <a:picLocks noChangeAspect="1"/>
          </p:cNvPicPr>
          <p:nvPr/>
        </p:nvPicPr>
        <p:blipFill>
          <a:blip r:embed="rId2"/>
          <a:srcRect l="21588" r="19583" b="-1"/>
          <a:stretch/>
        </p:blipFill>
        <p:spPr>
          <a:xfrm>
            <a:off x="20" y="10"/>
            <a:ext cx="6044164" cy="6857990"/>
          </a:xfrm>
          <a:prstGeom prst="rect">
            <a:avLst/>
          </a:prstGeom>
        </p:spPr>
      </p:pic>
      <p:sp>
        <p:nvSpPr>
          <p:cNvPr id="2" name="Title 1">
            <a:extLst>
              <a:ext uri="{FF2B5EF4-FFF2-40B4-BE49-F238E27FC236}">
                <a16:creationId xmlns:a16="http://schemas.microsoft.com/office/drawing/2014/main" id="{34BB250A-1BDE-86D2-9B0A-973B4B096508}"/>
              </a:ext>
            </a:extLst>
          </p:cNvPr>
          <p:cNvSpPr>
            <a:spLocks noGrp="1"/>
          </p:cNvSpPr>
          <p:nvPr>
            <p:ph type="ctrTitle" idx="4294967295"/>
          </p:nvPr>
        </p:nvSpPr>
        <p:spPr>
          <a:xfrm>
            <a:off x="6696186" y="909637"/>
            <a:ext cx="4800600" cy="1307592"/>
          </a:xfrm>
        </p:spPr>
        <p:txBody>
          <a:bodyPr vert="horz" lIns="91440" tIns="45720" rIns="91440" bIns="45720" rtlCol="0" anchor="t">
            <a:normAutofit/>
          </a:bodyPr>
          <a:lstStyle/>
          <a:p>
            <a:pPr>
              <a:lnSpc>
                <a:spcPct val="90000"/>
              </a:lnSpc>
            </a:pPr>
            <a:r>
              <a:rPr lang="en-US" sz="3100"/>
              <a:t>Forecasting Electrical Energy Consumption</a:t>
            </a:r>
          </a:p>
        </p:txBody>
      </p:sp>
      <p:sp>
        <p:nvSpPr>
          <p:cNvPr id="3" name="Subtitle 2">
            <a:extLst>
              <a:ext uri="{FF2B5EF4-FFF2-40B4-BE49-F238E27FC236}">
                <a16:creationId xmlns:a16="http://schemas.microsoft.com/office/drawing/2014/main" id="{F65F8618-CFB2-5992-9041-C2650C91BE6D}"/>
              </a:ext>
            </a:extLst>
          </p:cNvPr>
          <p:cNvSpPr>
            <a:spLocks noGrp="1"/>
          </p:cNvSpPr>
          <p:nvPr>
            <p:ph type="subTitle" idx="4294967295"/>
          </p:nvPr>
        </p:nvSpPr>
        <p:spPr>
          <a:xfrm>
            <a:off x="6696186" y="2221992"/>
            <a:ext cx="4800600" cy="3739896"/>
          </a:xfrm>
        </p:spPr>
        <p:txBody>
          <a:bodyPr vert="horz" lIns="91440" tIns="45720" rIns="91440" bIns="45720" rtlCol="0">
            <a:normAutofit/>
          </a:bodyPr>
          <a:lstStyle/>
          <a:p>
            <a:r>
              <a:rPr lang="en-US" b="1"/>
              <a:t>Presented By: -</a:t>
            </a:r>
          </a:p>
          <a:p>
            <a:r>
              <a:rPr lang="en-US"/>
              <a:t>Marmik Parashar, Vansh Sachdeva, Ayushi Dadhich, Shashwat Mishra</a:t>
            </a:r>
          </a:p>
          <a:p>
            <a:r>
              <a:rPr lang="en-US" b="1"/>
              <a:t>Under Guidance Of: -</a:t>
            </a:r>
          </a:p>
          <a:p>
            <a:r>
              <a:rPr lang="en-US"/>
              <a:t>Mr Anurag Singh, Project Engineer CDAC Delhi</a:t>
            </a:r>
          </a:p>
        </p:txBody>
      </p:sp>
      <p:cxnSp>
        <p:nvCxnSpPr>
          <p:cNvPr id="28" name="Straight Connector 27">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52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3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3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3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3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C5803-BECF-A7BB-386F-59F593AC2BA1}"/>
              </a:ext>
            </a:extLst>
          </p:cNvPr>
          <p:cNvSpPr>
            <a:spLocks noGrp="1"/>
          </p:cNvSpPr>
          <p:nvPr>
            <p:ph type="title"/>
          </p:nvPr>
        </p:nvSpPr>
        <p:spPr>
          <a:xfrm>
            <a:off x="3642630" y="448181"/>
            <a:ext cx="7445661" cy="1146939"/>
          </a:xfrm>
        </p:spPr>
        <p:txBody>
          <a:bodyPr vert="horz" lIns="91440" tIns="45720" rIns="91440" bIns="45720" rtlCol="0" anchor="t">
            <a:normAutofit/>
          </a:bodyPr>
          <a:lstStyle/>
          <a:p>
            <a:r>
              <a:rPr lang="en-US" sz="5400"/>
              <a:t>Web UI Interface</a:t>
            </a:r>
          </a:p>
        </p:txBody>
      </p:sp>
      <p:cxnSp>
        <p:nvCxnSpPr>
          <p:cNvPr id="15" name="Straight Connector 14">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2008387-748E-7A65-D8AC-30E6E09D36CE}"/>
              </a:ext>
            </a:extLst>
          </p:cNvPr>
          <p:cNvPicPr>
            <a:picLocks noGrp="1" noChangeAspect="1"/>
          </p:cNvPicPr>
          <p:nvPr>
            <p:ph idx="1"/>
          </p:nvPr>
        </p:nvPicPr>
        <p:blipFill>
          <a:blip r:embed="rId2"/>
          <a:stretch>
            <a:fillRect/>
          </a:stretch>
        </p:blipFill>
        <p:spPr>
          <a:xfrm>
            <a:off x="3492040" y="1714322"/>
            <a:ext cx="7759459" cy="4372610"/>
          </a:xfrm>
          <a:prstGeom prst="rect">
            <a:avLst/>
          </a:prstGeom>
        </p:spPr>
      </p:pic>
    </p:spTree>
    <p:extLst>
      <p:ext uri="{BB962C8B-B14F-4D97-AF65-F5344CB8AC3E}">
        <p14:creationId xmlns:p14="http://schemas.microsoft.com/office/powerpoint/2010/main" val="13247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EF62F42-E189-BFC4-97F5-E5438B124210}"/>
              </a:ext>
            </a:extLst>
          </p:cNvPr>
          <p:cNvPicPr>
            <a:picLocks noGrp="1" noChangeAspect="1"/>
          </p:cNvPicPr>
          <p:nvPr>
            <p:ph idx="1"/>
          </p:nvPr>
        </p:nvPicPr>
        <p:blipFill>
          <a:blip r:embed="rId2"/>
          <a:srcRect t="28198" b="9699"/>
          <a:stretch/>
        </p:blipFill>
        <p:spPr>
          <a:xfrm>
            <a:off x="20" y="2863970"/>
            <a:ext cx="12191980" cy="3994030"/>
          </a:xfrm>
          <a:prstGeom prst="rect">
            <a:avLst/>
          </a:prstGeom>
        </p:spPr>
      </p:pic>
      <p:sp>
        <p:nvSpPr>
          <p:cNvPr id="2" name="TextBox 1">
            <a:extLst>
              <a:ext uri="{FF2B5EF4-FFF2-40B4-BE49-F238E27FC236}">
                <a16:creationId xmlns:a16="http://schemas.microsoft.com/office/drawing/2014/main" id="{2F3F809E-A286-7851-5285-20B9468AF258}"/>
              </a:ext>
            </a:extLst>
          </p:cNvPr>
          <p:cNvSpPr txBox="1"/>
          <p:nvPr/>
        </p:nvSpPr>
        <p:spPr>
          <a:xfrm>
            <a:off x="548640" y="1014984"/>
            <a:ext cx="10927975" cy="1362456"/>
          </a:xfrm>
          <a:prstGeom prst="rect">
            <a:avLst/>
          </a:prstGeom>
        </p:spPr>
        <p:txBody>
          <a:bodyPr vert="horz" lIns="91440" tIns="45720" rIns="91440" bIns="45720" rtlCol="0" anchor="t">
            <a:normAutofit/>
          </a:bodyPr>
          <a:lstStyle/>
          <a:p>
            <a:pPr algn="ctr">
              <a:lnSpc>
                <a:spcPct val="110000"/>
              </a:lnSpc>
              <a:spcAft>
                <a:spcPts val="600"/>
              </a:spcAft>
            </a:pPr>
            <a:r>
              <a:rPr lang="en-US" sz="4800"/>
              <a:t>Data Distribution Visualization</a:t>
            </a:r>
          </a:p>
        </p:txBody>
      </p:sp>
      <p:cxnSp>
        <p:nvCxnSpPr>
          <p:cNvPr id="22" name="Straight Connector 21">
            <a:extLst>
              <a:ext uri="{FF2B5EF4-FFF2-40B4-BE49-F238E27FC236}">
                <a16:creationId xmlns:a16="http://schemas.microsoft.com/office/drawing/2014/main" id="{A7C10D4C-8DED-200E-3237-3345F3F2A1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F7F80F-9EDD-0EEA-B6D7-E116EBA4FA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2497143"/>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80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5D62A07-9AD7-21CC-93AE-8D550D026BAC}"/>
              </a:ext>
            </a:extLst>
          </p:cNvPr>
          <p:cNvSpPr>
            <a:spLocks noGrp="1"/>
          </p:cNvSpPr>
          <p:nvPr>
            <p:ph type="title"/>
          </p:nvPr>
        </p:nvSpPr>
        <p:spPr>
          <a:xfrm>
            <a:off x="590550" y="606323"/>
            <a:ext cx="10801350" cy="978772"/>
          </a:xfrm>
        </p:spPr>
        <p:txBody>
          <a:bodyPr vert="horz" lIns="91440" tIns="45720" rIns="91440" bIns="45720" rtlCol="0" anchor="t">
            <a:normAutofit/>
          </a:bodyPr>
          <a:lstStyle/>
          <a:p>
            <a:r>
              <a:rPr lang="en-US" sz="5400"/>
              <a:t>Dashboard</a:t>
            </a:r>
          </a:p>
        </p:txBody>
      </p:sp>
      <p:pic>
        <p:nvPicPr>
          <p:cNvPr id="5" name="Picture 4">
            <a:extLst>
              <a:ext uri="{FF2B5EF4-FFF2-40B4-BE49-F238E27FC236}">
                <a16:creationId xmlns:a16="http://schemas.microsoft.com/office/drawing/2014/main" id="{5D01384D-8163-ABCE-20E4-937261511088}"/>
              </a:ext>
            </a:extLst>
          </p:cNvPr>
          <p:cNvPicPr>
            <a:picLocks noChangeAspect="1"/>
          </p:cNvPicPr>
          <p:nvPr/>
        </p:nvPicPr>
        <p:blipFill>
          <a:blip r:embed="rId2"/>
          <a:stretch>
            <a:fillRect/>
          </a:stretch>
        </p:blipFill>
        <p:spPr>
          <a:xfrm>
            <a:off x="1289185" y="2191418"/>
            <a:ext cx="10102715" cy="4298075"/>
          </a:xfrm>
          <a:prstGeom prst="rect">
            <a:avLst/>
          </a:prstGeom>
        </p:spPr>
      </p:pic>
    </p:spTree>
    <p:extLst>
      <p:ext uri="{BB962C8B-B14F-4D97-AF65-F5344CB8AC3E}">
        <p14:creationId xmlns:p14="http://schemas.microsoft.com/office/powerpoint/2010/main" val="106431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ECF1-FC2D-96AF-8AF6-44737AC883B9}"/>
              </a:ext>
            </a:extLst>
          </p:cNvPr>
          <p:cNvSpPr>
            <a:spLocks noGrp="1"/>
          </p:cNvSpPr>
          <p:nvPr>
            <p:ph type="title"/>
          </p:nvPr>
        </p:nvSpPr>
        <p:spPr>
          <a:xfrm>
            <a:off x="700635" y="914400"/>
            <a:ext cx="10691265" cy="1020462"/>
          </a:xfrm>
        </p:spPr>
        <p:txBody>
          <a:bodyPr>
            <a:normAutofit/>
          </a:bodyPr>
          <a:lstStyle/>
          <a:p>
            <a:r>
              <a:rPr lang="en-US"/>
              <a:t>Forecasting Dashboard</a:t>
            </a:r>
          </a:p>
        </p:txBody>
      </p:sp>
      <p:pic>
        <p:nvPicPr>
          <p:cNvPr id="6" name="Content Placeholder 5" descr="A screenshot of a graph&#10;&#10;AI-generated content may be incorrect.">
            <a:extLst>
              <a:ext uri="{FF2B5EF4-FFF2-40B4-BE49-F238E27FC236}">
                <a16:creationId xmlns:a16="http://schemas.microsoft.com/office/drawing/2014/main" id="{B8311AD6-9C37-840F-A55E-D502F045A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634" y="1934862"/>
            <a:ext cx="11149989" cy="4721324"/>
          </a:xfrm>
        </p:spPr>
      </p:pic>
    </p:spTree>
    <p:extLst>
      <p:ext uri="{BB962C8B-B14F-4D97-AF65-F5344CB8AC3E}">
        <p14:creationId xmlns:p14="http://schemas.microsoft.com/office/powerpoint/2010/main" val="166922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35B05-0E18-4654-2506-38EF69A4328F}"/>
              </a:ext>
            </a:extLst>
          </p:cNvPr>
          <p:cNvSpPr>
            <a:spLocks noGrp="1"/>
          </p:cNvSpPr>
          <p:nvPr>
            <p:ph type="title"/>
          </p:nvPr>
        </p:nvSpPr>
        <p:spPr>
          <a:xfrm>
            <a:off x="800102" y="960594"/>
            <a:ext cx="5828114" cy="4936812"/>
          </a:xfrm>
        </p:spPr>
        <p:txBody>
          <a:bodyPr vert="horz" lIns="91440" tIns="45720" rIns="91440" bIns="45720" rtlCol="0" anchor="ctr">
            <a:normAutofit/>
          </a:bodyPr>
          <a:lstStyle/>
          <a:p>
            <a:pPr algn="r"/>
            <a:r>
              <a:rPr lang="en-US" sz="6000"/>
              <a:t>Thank You</a:t>
            </a: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3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1003C51E-0982-019C-ABB7-8A3B45555B19}"/>
              </a:ext>
            </a:extLst>
          </p:cNvPr>
          <p:cNvPicPr>
            <a:picLocks noChangeAspect="1"/>
          </p:cNvPicPr>
          <p:nvPr/>
        </p:nvPicPr>
        <p:blipFill>
          <a:blip r:embed="rId2"/>
          <a:srcRect l="37266" r="28324"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09B178B6-4F29-40D5-6BF6-540736D4E858}"/>
              </a:ext>
            </a:extLst>
          </p:cNvPr>
          <p:cNvSpPr>
            <a:spLocks noGrp="1"/>
          </p:cNvSpPr>
          <p:nvPr>
            <p:ph type="title"/>
          </p:nvPr>
        </p:nvSpPr>
        <p:spPr>
          <a:xfrm>
            <a:off x="4866968" y="914400"/>
            <a:ext cx="6627924" cy="1307592"/>
          </a:xfrm>
        </p:spPr>
        <p:txBody>
          <a:bodyPr>
            <a:normAutofit/>
          </a:bodyPr>
          <a:lstStyle/>
          <a:p>
            <a:r>
              <a:rPr lang="en-US"/>
              <a:t>Introduction</a:t>
            </a:r>
          </a:p>
        </p:txBody>
      </p:sp>
      <p:sp>
        <p:nvSpPr>
          <p:cNvPr id="4" name="Rectangle 1">
            <a:extLst>
              <a:ext uri="{FF2B5EF4-FFF2-40B4-BE49-F238E27FC236}">
                <a16:creationId xmlns:a16="http://schemas.microsoft.com/office/drawing/2014/main" id="{528918E2-BD3B-D6C5-F4D6-BC2A5BC69C3B}"/>
              </a:ext>
            </a:extLst>
          </p:cNvPr>
          <p:cNvSpPr>
            <a:spLocks noGrp="1" noChangeArrowheads="1"/>
          </p:cNvSpPr>
          <p:nvPr>
            <p:ph idx="1"/>
          </p:nvPr>
        </p:nvSpPr>
        <p:spPr bwMode="auto">
          <a:xfrm>
            <a:off x="4866968" y="2221992"/>
            <a:ext cx="6627924" cy="37398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effectLst/>
                <a:latin typeface="Arial" panose="020B0604020202020204" pitchFamily="34" charset="0"/>
              </a:rPr>
              <a:t>The project aims to develop an advanced electricity consumption forecasting model using ML techniques like ARIMA and SARIMA to enhance prediction accuracy and adaptability. By analyzing large datasets and incorporating synthetic data generation and feature engineering, it ensures scalability and reliability across diverse geographical, economic, and climatic conditions, supporting efficient energy management.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cxnSp>
        <p:nvCxnSpPr>
          <p:cNvPr id="21" name="Straight Connector 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8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lue blocks and networks technology background">
            <a:extLst>
              <a:ext uri="{FF2B5EF4-FFF2-40B4-BE49-F238E27FC236}">
                <a16:creationId xmlns:a16="http://schemas.microsoft.com/office/drawing/2014/main" id="{6767AC15-680E-BA6E-59BB-CCADD26F1530}"/>
              </a:ext>
            </a:extLst>
          </p:cNvPr>
          <p:cNvPicPr>
            <a:picLocks noChangeAspect="1"/>
          </p:cNvPicPr>
          <p:nvPr/>
        </p:nvPicPr>
        <p:blipFill>
          <a:blip r:embed="rId2"/>
          <a:srcRect l="15420" r="46330" b="-446"/>
          <a:stretch/>
        </p:blipFill>
        <p:spPr>
          <a:xfrm>
            <a:off x="20" y="-1"/>
            <a:ext cx="4663420" cy="6858001"/>
          </a:xfrm>
          <a:prstGeom prst="rect">
            <a:avLst/>
          </a:prstGeom>
        </p:spPr>
      </p:pic>
      <p:sp>
        <p:nvSpPr>
          <p:cNvPr id="2" name="Title 1">
            <a:extLst>
              <a:ext uri="{FF2B5EF4-FFF2-40B4-BE49-F238E27FC236}">
                <a16:creationId xmlns:a16="http://schemas.microsoft.com/office/drawing/2014/main" id="{807F4923-16A6-FDED-86FC-555E1C068FE8}"/>
              </a:ext>
            </a:extLst>
          </p:cNvPr>
          <p:cNvSpPr>
            <a:spLocks noGrp="1"/>
          </p:cNvSpPr>
          <p:nvPr>
            <p:ph type="title"/>
          </p:nvPr>
        </p:nvSpPr>
        <p:spPr>
          <a:xfrm>
            <a:off x="5248656" y="914400"/>
            <a:ext cx="6236208" cy="1307592"/>
          </a:xfrm>
        </p:spPr>
        <p:txBody>
          <a:bodyPr>
            <a:normAutofit/>
          </a:bodyPr>
          <a:lstStyle/>
          <a:p>
            <a:pPr>
              <a:lnSpc>
                <a:spcPct val="90000"/>
              </a:lnSpc>
            </a:pPr>
            <a:r>
              <a:rPr lang="en-US"/>
              <a:t>Hardware and Software Requirements</a:t>
            </a:r>
          </a:p>
        </p:txBody>
      </p:sp>
      <p:sp>
        <p:nvSpPr>
          <p:cNvPr id="3" name="Content Placeholder 2">
            <a:extLst>
              <a:ext uri="{FF2B5EF4-FFF2-40B4-BE49-F238E27FC236}">
                <a16:creationId xmlns:a16="http://schemas.microsoft.com/office/drawing/2014/main" id="{95BB4CED-71A5-5C9E-147D-FC6A994F5FBC}"/>
              </a:ext>
            </a:extLst>
          </p:cNvPr>
          <p:cNvSpPr>
            <a:spLocks noGrp="1"/>
          </p:cNvSpPr>
          <p:nvPr>
            <p:ph idx="1"/>
          </p:nvPr>
        </p:nvSpPr>
        <p:spPr>
          <a:xfrm>
            <a:off x="5248656" y="2221992"/>
            <a:ext cx="6236208" cy="3941064"/>
          </a:xfrm>
        </p:spPr>
        <p:txBody>
          <a:bodyPr>
            <a:normAutofit/>
          </a:bodyPr>
          <a:lstStyle/>
          <a:p>
            <a:pPr>
              <a:lnSpc>
                <a:spcPct val="100000"/>
              </a:lnSpc>
              <a:buFont typeface="Arial" panose="020B0604020202020204" pitchFamily="34" charset="0"/>
              <a:buNone/>
            </a:pPr>
            <a:r>
              <a:rPr lang="en-US" sz="1400">
                <a:latin typeface="Arial"/>
                <a:cs typeface="Arial"/>
              </a:rPr>
              <a:t>•</a:t>
            </a:r>
            <a:r>
              <a:rPr lang="en-US" sz="1400">
                <a:latin typeface="Arial"/>
                <a:ea typeface="Calibri"/>
                <a:cs typeface="Arial"/>
              </a:rPr>
              <a:t> </a:t>
            </a:r>
            <a:r>
              <a:rPr lang="en-US" sz="1400" b="1" cap="small">
                <a:latin typeface="Calibri"/>
                <a:ea typeface="Calibri"/>
                <a:cs typeface="Calibri"/>
              </a:rPr>
              <a:t>Hardware (Recommended):</a:t>
            </a:r>
            <a:r>
              <a:rPr lang="en-US" sz="1400" cap="small">
                <a:latin typeface="Calibri"/>
                <a:ea typeface="Calibri"/>
                <a:cs typeface="Calibri"/>
              </a:rPr>
              <a:t> </a:t>
            </a:r>
            <a:endParaRPr lang="en-US" sz="1400"/>
          </a:p>
          <a:p>
            <a:pPr marL="342900" indent="-342900">
              <a:lnSpc>
                <a:spcPct val="100000"/>
              </a:lnSpc>
              <a:buFont typeface="Arial" panose="020B0604020202020204" pitchFamily="34" charset="0"/>
              <a:buAutoNum type="arabicPeriod"/>
            </a:pPr>
            <a:r>
              <a:rPr lang="en-US" sz="1400" cap="small">
                <a:latin typeface="Calibri"/>
                <a:ea typeface="Calibri"/>
                <a:cs typeface="Calibri"/>
              </a:rPr>
              <a:t>Processor: Intel i7 (8th Gen) or AMD Ryzen 7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RAM: 12GB DDR4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Storage: 100GB SSD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GPU: WhiskeyLake-U GT2 [UHD Graphics 620] </a:t>
            </a:r>
            <a:endParaRPr lang="en-US" sz="1400"/>
          </a:p>
          <a:p>
            <a:pPr>
              <a:lnSpc>
                <a:spcPct val="100000"/>
              </a:lnSpc>
              <a:buFont typeface="Arial" panose="020B0604020202020204" pitchFamily="34" charset="0"/>
              <a:buNone/>
            </a:pPr>
            <a:endParaRPr lang="en-US" sz="1400" cap="small">
              <a:latin typeface="Calibri"/>
              <a:ea typeface="Calibri"/>
              <a:cs typeface="Calibri"/>
            </a:endParaRPr>
          </a:p>
          <a:p>
            <a:pPr>
              <a:lnSpc>
                <a:spcPct val="100000"/>
              </a:lnSpc>
              <a:buFont typeface="Arial" panose="020B0604020202020204" pitchFamily="34" charset="0"/>
              <a:buNone/>
            </a:pPr>
            <a:r>
              <a:rPr lang="en-US" sz="1400">
                <a:latin typeface="Arial"/>
                <a:cs typeface="Arial"/>
              </a:rPr>
              <a:t>•</a:t>
            </a:r>
            <a:r>
              <a:rPr lang="en-US" sz="1400">
                <a:latin typeface="Arial"/>
                <a:ea typeface="Calibri"/>
                <a:cs typeface="Arial"/>
              </a:rPr>
              <a:t> </a:t>
            </a:r>
            <a:r>
              <a:rPr lang="en-US" sz="1400" b="1" cap="small">
                <a:latin typeface="Calibri"/>
                <a:ea typeface="Calibri"/>
                <a:cs typeface="Calibri"/>
              </a:rPr>
              <a:t>Software (Recommended):</a:t>
            </a:r>
            <a:r>
              <a:rPr lang="en-US" sz="1400" cap="small">
                <a:latin typeface="Calibri"/>
                <a:ea typeface="Calibri"/>
                <a:cs typeface="Calibri"/>
              </a:rPr>
              <a:t> </a:t>
            </a:r>
            <a:endParaRPr lang="en-US" sz="1400"/>
          </a:p>
          <a:p>
            <a:pPr marL="342900" indent="-342900">
              <a:lnSpc>
                <a:spcPct val="100000"/>
              </a:lnSpc>
              <a:buFont typeface="Arial" panose="020B0604020202020204" pitchFamily="34" charset="0"/>
              <a:buAutoNum type="arabicPeriod"/>
            </a:pPr>
            <a:r>
              <a:rPr lang="en-US" sz="1400" cap="small">
                <a:latin typeface="Calibri"/>
                <a:ea typeface="Calibri"/>
                <a:cs typeface="Calibri"/>
              </a:rPr>
              <a:t>OS: Linux, Windows 11 Home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Text Editors: VsCode, Anaconda Jupyter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Data Visualization: Power BI, Spreadsheet Viewer </a:t>
            </a:r>
            <a:endParaRPr lang="en-US" sz="1400">
              <a:latin typeface="Aptos" panose="02110004020202020204"/>
              <a:ea typeface="Calibri"/>
              <a:cs typeface="Calibri"/>
            </a:endParaRPr>
          </a:p>
          <a:p>
            <a:pPr marL="342900" indent="-342900">
              <a:lnSpc>
                <a:spcPct val="100000"/>
              </a:lnSpc>
              <a:buFont typeface="Arial" panose="020B0604020202020204" pitchFamily="34" charset="0"/>
              <a:buAutoNum type="arabicPeriod"/>
            </a:pPr>
            <a:r>
              <a:rPr lang="en-US" sz="1400" cap="small">
                <a:latin typeface="Calibri"/>
                <a:ea typeface="Calibri"/>
                <a:cs typeface="Calibri"/>
              </a:rPr>
              <a:t>Browser: Google Chrome or compatible browser </a:t>
            </a:r>
            <a:endParaRPr lang="en-US" sz="1400"/>
          </a:p>
          <a:p>
            <a:pPr>
              <a:lnSpc>
                <a:spcPct val="100000"/>
              </a:lnSpc>
            </a:pPr>
            <a:endParaRPr lang="en-US" sz="1400"/>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61CA204-A615-8EAE-0E54-54CE38B73D84}"/>
              </a:ext>
            </a:extLst>
          </p:cNvPr>
          <p:cNvSpPr txBox="1">
            <a:spLocks/>
          </p:cNvSpPr>
          <p:nvPr/>
        </p:nvSpPr>
        <p:spPr>
          <a:xfrm>
            <a:off x="1102368" y="1877492"/>
            <a:ext cx="4030132" cy="32153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endParaRPr lang="en-US">
              <a:solidFill>
                <a:srgbClr val="FF0000"/>
              </a:solidFill>
            </a:endParaRPr>
          </a:p>
        </p:txBody>
      </p:sp>
      <p:sp>
        <p:nvSpPr>
          <p:cNvPr id="5" name="Text Placeholder 2">
            <a:extLst>
              <a:ext uri="{FF2B5EF4-FFF2-40B4-BE49-F238E27FC236}">
                <a16:creationId xmlns:a16="http://schemas.microsoft.com/office/drawing/2014/main" id="{BBC226C8-9C5C-1730-CAE3-FBFD31C9D3D9}"/>
              </a:ext>
            </a:extLst>
          </p:cNvPr>
          <p:cNvSpPr txBox="1">
            <a:spLocks/>
          </p:cNvSpPr>
          <p:nvPr/>
        </p:nvSpPr>
        <p:spPr>
          <a:xfrm>
            <a:off x="6234868" y="1049566"/>
            <a:ext cx="5227333" cy="463581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a:solidFill>
                <a:srgbClr val="FF0000"/>
              </a:solidFill>
            </a:endParaRPr>
          </a:p>
        </p:txBody>
      </p:sp>
    </p:spTree>
    <p:extLst>
      <p:ext uri="{BB962C8B-B14F-4D97-AF65-F5344CB8AC3E}">
        <p14:creationId xmlns:p14="http://schemas.microsoft.com/office/powerpoint/2010/main" val="342261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4005D-00B3-4645-A27F-D2F9323BE9C8}"/>
              </a:ext>
            </a:extLst>
          </p:cNvPr>
          <p:cNvSpPr>
            <a:spLocks noGrp="1"/>
          </p:cNvSpPr>
          <p:nvPr>
            <p:ph type="title"/>
          </p:nvPr>
        </p:nvSpPr>
        <p:spPr>
          <a:xfrm>
            <a:off x="703400" y="899025"/>
            <a:ext cx="4917754" cy="3792926"/>
          </a:xfrm>
        </p:spPr>
        <p:txBody>
          <a:bodyPr vert="horz" lIns="91440" tIns="45720" rIns="91440" bIns="45720" rtlCol="0" anchor="t">
            <a:normAutofit/>
          </a:bodyPr>
          <a:lstStyle/>
          <a:p>
            <a:r>
              <a:rPr lang="en-US" sz="6500"/>
              <a:t>Data Flow Diagram	</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1A5F819-BF59-682B-EB57-3DAF8DBA6801}"/>
              </a:ext>
            </a:extLst>
          </p:cNvPr>
          <p:cNvPicPr>
            <a:picLocks noGrp="1" noChangeAspect="1"/>
          </p:cNvPicPr>
          <p:nvPr>
            <p:ph idx="1"/>
          </p:nvPr>
        </p:nvPicPr>
        <p:blipFill>
          <a:blip r:embed="rId2"/>
          <a:srcRect r="-1" b="1996"/>
          <a:stretch/>
        </p:blipFill>
        <p:spPr>
          <a:xfrm>
            <a:off x="5706499" y="154609"/>
            <a:ext cx="6486204" cy="6546584"/>
          </a:xfrm>
          <a:prstGeom prst="rect">
            <a:avLst/>
          </a:prstGeom>
        </p:spPr>
      </p:pic>
    </p:spTree>
    <p:extLst>
      <p:ext uri="{BB962C8B-B14F-4D97-AF65-F5344CB8AC3E}">
        <p14:creationId xmlns:p14="http://schemas.microsoft.com/office/powerpoint/2010/main" val="305507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9288-B5E1-DCCB-1E9F-4A1CA5A3CFDA}"/>
              </a:ext>
            </a:extLst>
          </p:cNvPr>
          <p:cNvSpPr>
            <a:spLocks noGrp="1"/>
          </p:cNvSpPr>
          <p:nvPr>
            <p:ph type="title"/>
          </p:nvPr>
        </p:nvSpPr>
        <p:spPr/>
        <p:txBody>
          <a:bodyPr/>
          <a:lstStyle/>
          <a:p>
            <a:r>
              <a:rPr lang="en-US"/>
              <a:t>Code Snippets</a:t>
            </a:r>
          </a:p>
        </p:txBody>
      </p:sp>
      <p:pic>
        <p:nvPicPr>
          <p:cNvPr id="5" name="Picture 4">
            <a:extLst>
              <a:ext uri="{FF2B5EF4-FFF2-40B4-BE49-F238E27FC236}">
                <a16:creationId xmlns:a16="http://schemas.microsoft.com/office/drawing/2014/main" id="{6C08C087-5C50-E3E7-3CC8-21A3B5F8D94F}"/>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232863" y="1819911"/>
            <a:ext cx="7154273" cy="1514686"/>
          </a:xfrm>
          <a:prstGeom prst="rect">
            <a:avLst/>
          </a:prstGeom>
        </p:spPr>
      </p:pic>
      <p:sp>
        <p:nvSpPr>
          <p:cNvPr id="6" name="TextBox 5">
            <a:extLst>
              <a:ext uri="{FF2B5EF4-FFF2-40B4-BE49-F238E27FC236}">
                <a16:creationId xmlns:a16="http://schemas.microsoft.com/office/drawing/2014/main" id="{9401F3C8-FC6C-9DFA-5D03-FB6A3DDBB1D6}"/>
              </a:ext>
            </a:extLst>
          </p:cNvPr>
          <p:cNvSpPr txBox="1"/>
          <p:nvPr/>
        </p:nvSpPr>
        <p:spPr>
          <a:xfrm>
            <a:off x="1309512" y="3324579"/>
            <a:ext cx="2024978" cy="369332"/>
          </a:xfrm>
          <a:prstGeom prst="rect">
            <a:avLst/>
          </a:prstGeom>
          <a:noFill/>
        </p:spPr>
        <p:txBody>
          <a:bodyPr wrap="none" rtlCol="0">
            <a:spAutoFit/>
          </a:bodyPr>
          <a:lstStyle/>
          <a:p>
            <a:r>
              <a:rPr lang="en-US"/>
              <a:t>Libraries Imported</a:t>
            </a:r>
          </a:p>
        </p:txBody>
      </p:sp>
      <p:pic>
        <p:nvPicPr>
          <p:cNvPr id="8" name="Picture 7">
            <a:extLst>
              <a:ext uri="{FF2B5EF4-FFF2-40B4-BE49-F238E27FC236}">
                <a16:creationId xmlns:a16="http://schemas.microsoft.com/office/drawing/2014/main" id="{6A186BAD-AB2F-67DF-8D01-0781E97F9E9C}"/>
              </a:ext>
            </a:extLst>
          </p:cNvPr>
          <p:cNvPicPr>
            <a:picLocks noChangeAspect="1"/>
          </p:cNvPicPr>
          <p:nvPr/>
        </p:nvPicPr>
        <p:blipFill>
          <a:blip r:embed="rId3"/>
          <a:stretch>
            <a:fillRect/>
          </a:stretch>
        </p:blipFill>
        <p:spPr>
          <a:xfrm>
            <a:off x="4076661" y="3433375"/>
            <a:ext cx="7783011" cy="1448002"/>
          </a:xfrm>
          <a:prstGeom prst="rect">
            <a:avLst/>
          </a:prstGeom>
        </p:spPr>
      </p:pic>
      <p:sp>
        <p:nvSpPr>
          <p:cNvPr id="9" name="TextBox 8">
            <a:extLst>
              <a:ext uri="{FF2B5EF4-FFF2-40B4-BE49-F238E27FC236}">
                <a16:creationId xmlns:a16="http://schemas.microsoft.com/office/drawing/2014/main" id="{851CF1BB-D6C2-9E14-B7A0-9C98CE478BBF}"/>
              </a:ext>
            </a:extLst>
          </p:cNvPr>
          <p:cNvSpPr txBox="1"/>
          <p:nvPr/>
        </p:nvSpPr>
        <p:spPr>
          <a:xfrm>
            <a:off x="7147236" y="4914126"/>
            <a:ext cx="1641860" cy="369332"/>
          </a:xfrm>
          <a:prstGeom prst="rect">
            <a:avLst/>
          </a:prstGeom>
          <a:noFill/>
        </p:spPr>
        <p:txBody>
          <a:bodyPr wrap="none" rtlCol="0">
            <a:spAutoFit/>
          </a:bodyPr>
          <a:lstStyle/>
          <a:p>
            <a:r>
              <a:rPr lang="en-US"/>
              <a:t>Data Imported</a:t>
            </a:r>
          </a:p>
        </p:txBody>
      </p:sp>
      <p:pic>
        <p:nvPicPr>
          <p:cNvPr id="11" name="Picture 10">
            <a:extLst>
              <a:ext uri="{FF2B5EF4-FFF2-40B4-BE49-F238E27FC236}">
                <a16:creationId xmlns:a16="http://schemas.microsoft.com/office/drawing/2014/main" id="{0821EFBD-7C21-12DC-F92D-42C482F8CAA9}"/>
              </a:ext>
            </a:extLst>
          </p:cNvPr>
          <p:cNvPicPr>
            <a:picLocks noChangeAspect="1"/>
          </p:cNvPicPr>
          <p:nvPr/>
        </p:nvPicPr>
        <p:blipFill>
          <a:blip r:embed="rId4"/>
          <a:srcRect r="22558" b="15393"/>
          <a:stretch/>
        </p:blipFill>
        <p:spPr>
          <a:xfrm>
            <a:off x="323907" y="4938459"/>
            <a:ext cx="9441715" cy="1721780"/>
          </a:xfrm>
          <a:prstGeom prst="rect">
            <a:avLst/>
          </a:prstGeom>
        </p:spPr>
      </p:pic>
    </p:spTree>
    <p:extLst>
      <p:ext uri="{BB962C8B-B14F-4D97-AF65-F5344CB8AC3E}">
        <p14:creationId xmlns:p14="http://schemas.microsoft.com/office/powerpoint/2010/main" val="279966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F82B-C438-BE2A-52F6-0C5AD7A4044B}"/>
              </a:ext>
            </a:extLst>
          </p:cNvPr>
          <p:cNvSpPr>
            <a:spLocks noGrp="1"/>
          </p:cNvSpPr>
          <p:nvPr>
            <p:ph type="title"/>
          </p:nvPr>
        </p:nvSpPr>
        <p:spPr/>
        <p:txBody>
          <a:bodyPr/>
          <a:lstStyle/>
          <a:p>
            <a:r>
              <a:rPr lang="en-US"/>
              <a:t>Some More Snippets</a:t>
            </a:r>
          </a:p>
        </p:txBody>
      </p:sp>
      <p:pic>
        <p:nvPicPr>
          <p:cNvPr id="5" name="Picture 4">
            <a:extLst>
              <a:ext uri="{FF2B5EF4-FFF2-40B4-BE49-F238E27FC236}">
                <a16:creationId xmlns:a16="http://schemas.microsoft.com/office/drawing/2014/main" id="{418491D1-4236-9527-106F-DF6BE1AD1A29}"/>
              </a:ext>
            </a:extLst>
          </p:cNvPr>
          <p:cNvPicPr>
            <a:picLocks noChangeAspect="1"/>
          </p:cNvPicPr>
          <p:nvPr/>
        </p:nvPicPr>
        <p:blipFill>
          <a:blip r:embed="rId2"/>
          <a:stretch>
            <a:fillRect/>
          </a:stretch>
        </p:blipFill>
        <p:spPr>
          <a:xfrm>
            <a:off x="700635" y="1847714"/>
            <a:ext cx="3581900" cy="1943371"/>
          </a:xfrm>
          <a:prstGeom prst="rect">
            <a:avLst/>
          </a:prstGeom>
        </p:spPr>
      </p:pic>
      <p:pic>
        <p:nvPicPr>
          <p:cNvPr id="7" name="Picture 6">
            <a:extLst>
              <a:ext uri="{FF2B5EF4-FFF2-40B4-BE49-F238E27FC236}">
                <a16:creationId xmlns:a16="http://schemas.microsoft.com/office/drawing/2014/main" id="{46FAC62B-FC79-0E40-A54C-B52A28D19081}"/>
              </a:ext>
            </a:extLst>
          </p:cNvPr>
          <p:cNvPicPr>
            <a:picLocks noChangeAspect="1"/>
          </p:cNvPicPr>
          <p:nvPr/>
        </p:nvPicPr>
        <p:blipFill>
          <a:blip r:embed="rId3"/>
          <a:stretch>
            <a:fillRect/>
          </a:stretch>
        </p:blipFill>
        <p:spPr>
          <a:xfrm>
            <a:off x="4590537" y="2819399"/>
            <a:ext cx="7354326" cy="4020111"/>
          </a:xfrm>
          <a:prstGeom prst="rect">
            <a:avLst/>
          </a:prstGeom>
        </p:spPr>
      </p:pic>
    </p:spTree>
    <p:extLst>
      <p:ext uri="{BB962C8B-B14F-4D97-AF65-F5344CB8AC3E}">
        <p14:creationId xmlns:p14="http://schemas.microsoft.com/office/powerpoint/2010/main" val="260586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8F4EC1-527C-E969-C078-52400B9E1556}"/>
              </a:ext>
            </a:extLst>
          </p:cNvPr>
          <p:cNvSpPr>
            <a:spLocks noGrp="1"/>
          </p:cNvSpPr>
          <p:nvPr>
            <p:ph type="title"/>
          </p:nvPr>
        </p:nvSpPr>
        <p:spPr>
          <a:xfrm>
            <a:off x="704088" y="914400"/>
            <a:ext cx="3724528" cy="3670298"/>
          </a:xfrm>
        </p:spPr>
        <p:txBody>
          <a:bodyPr>
            <a:normAutofit/>
          </a:bodyPr>
          <a:lstStyle/>
          <a:p>
            <a:r>
              <a:rPr lang="en-US">
                <a:solidFill>
                  <a:schemeClr val="bg1"/>
                </a:solidFill>
              </a:rPr>
              <a:t>Evaluation Metrics</a:t>
            </a:r>
          </a:p>
        </p:txBody>
      </p:sp>
      <p:graphicFrame>
        <p:nvGraphicFramePr>
          <p:cNvPr id="6" name="Content Placeholder 5">
            <a:extLst>
              <a:ext uri="{FF2B5EF4-FFF2-40B4-BE49-F238E27FC236}">
                <a16:creationId xmlns:a16="http://schemas.microsoft.com/office/drawing/2014/main" id="{EF7A1E5C-19DC-2C47-1791-FB087B787519}"/>
              </a:ext>
            </a:extLst>
          </p:cNvPr>
          <p:cNvGraphicFramePr>
            <a:graphicFrameLocks noGrp="1"/>
          </p:cNvGraphicFramePr>
          <p:nvPr>
            <p:ph idx="1"/>
            <p:extLst>
              <p:ext uri="{D42A27DB-BD31-4B8C-83A1-F6EECF244321}">
                <p14:modId xmlns:p14="http://schemas.microsoft.com/office/powerpoint/2010/main" val="1920470172"/>
              </p:ext>
            </p:extLst>
          </p:nvPr>
        </p:nvGraphicFramePr>
        <p:xfrm>
          <a:off x="4876800" y="536448"/>
          <a:ext cx="7315200" cy="3145538"/>
        </p:xfrm>
        <a:graphic>
          <a:graphicData uri="http://schemas.openxmlformats.org/drawingml/2006/table">
            <a:tbl>
              <a:tblPr firstRow="1" firstCol="1" bandRow="1"/>
              <a:tblGrid>
                <a:gridCol w="1044382">
                  <a:extLst>
                    <a:ext uri="{9D8B030D-6E8A-4147-A177-3AD203B41FA5}">
                      <a16:colId xmlns:a16="http://schemas.microsoft.com/office/drawing/2014/main" val="4208263742"/>
                    </a:ext>
                  </a:extLst>
                </a:gridCol>
                <a:gridCol w="1590531">
                  <a:extLst>
                    <a:ext uri="{9D8B030D-6E8A-4147-A177-3AD203B41FA5}">
                      <a16:colId xmlns:a16="http://schemas.microsoft.com/office/drawing/2014/main" val="1533668339"/>
                    </a:ext>
                  </a:extLst>
                </a:gridCol>
                <a:gridCol w="1977273">
                  <a:extLst>
                    <a:ext uri="{9D8B030D-6E8A-4147-A177-3AD203B41FA5}">
                      <a16:colId xmlns:a16="http://schemas.microsoft.com/office/drawing/2014/main" val="4099160806"/>
                    </a:ext>
                  </a:extLst>
                </a:gridCol>
                <a:gridCol w="1590531">
                  <a:extLst>
                    <a:ext uri="{9D8B030D-6E8A-4147-A177-3AD203B41FA5}">
                      <a16:colId xmlns:a16="http://schemas.microsoft.com/office/drawing/2014/main" val="1987383410"/>
                    </a:ext>
                  </a:extLst>
                </a:gridCol>
                <a:gridCol w="1112483">
                  <a:extLst>
                    <a:ext uri="{9D8B030D-6E8A-4147-A177-3AD203B41FA5}">
                      <a16:colId xmlns:a16="http://schemas.microsoft.com/office/drawing/2014/main" val="910090010"/>
                    </a:ext>
                  </a:extLst>
                </a:gridCol>
              </a:tblGrid>
              <a:tr h="1202297">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Model Name </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Mean Square Error</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Mean Absolute Error</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Root Mean Squared Error</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1"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R-squared </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2261481"/>
                  </a:ext>
                </a:extLst>
              </a:tr>
              <a:tr h="647747">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ARIMA </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0.095</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0.274</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0.309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-3.389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0679594"/>
                  </a:ext>
                </a:extLst>
              </a:tr>
              <a:tr h="647747">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SARIMA</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0.095</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0.274</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0.309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-3.39</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3922905"/>
                  </a:ext>
                </a:extLst>
              </a:tr>
              <a:tr h="647747">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TBATS</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0.026</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0.013</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0.016</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IN" sz="1300" b="0" i="0" u="none" strike="noStrike" kern="100">
                          <a:solidFill>
                            <a:srgbClr val="000000"/>
                          </a:solidFill>
                          <a:effectLst/>
                          <a:latin typeface="Calibri" panose="020F0502020204030204" pitchFamily="34" charset="0"/>
                          <a:ea typeface="Calibri" panose="020F0502020204030204" pitchFamily="34" charset="0"/>
                          <a:cs typeface="Mangal" panose="02040503050203030202" pitchFamily="18" charset="0"/>
                        </a:rPr>
                        <a:t>-0.381</a:t>
                      </a:r>
                      <a:endParaRPr lang="en-IN" sz="2000" b="0" i="0" u="none" strike="noStrike">
                        <a:effectLst/>
                        <a:latin typeface="Arial" panose="020B0604020202020204" pitchFamily="34" charset="0"/>
                      </a:endParaRPr>
                    </a:p>
                  </a:txBody>
                  <a:tcPr marL="74514" marR="74514" marT="103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2289125"/>
                  </a:ext>
                </a:extLst>
              </a:tr>
            </a:tbl>
          </a:graphicData>
        </a:graphic>
      </p:graphicFrame>
    </p:spTree>
    <p:extLst>
      <p:ext uri="{BB962C8B-B14F-4D97-AF65-F5344CB8AC3E}">
        <p14:creationId xmlns:p14="http://schemas.microsoft.com/office/powerpoint/2010/main" val="155421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graph&#10;&#10;AI-generated content may be incorrect.">
            <a:extLst>
              <a:ext uri="{FF2B5EF4-FFF2-40B4-BE49-F238E27FC236}">
                <a16:creationId xmlns:a16="http://schemas.microsoft.com/office/drawing/2014/main" id="{10877316-859F-B721-E07B-FC51237BFDEC}"/>
              </a:ext>
            </a:extLst>
          </p:cNvPr>
          <p:cNvPicPr>
            <a:picLocks noChangeAspect="1"/>
          </p:cNvPicPr>
          <p:nvPr/>
        </p:nvPicPr>
        <p:blipFill>
          <a:blip r:embed="rId2">
            <a:extLst>
              <a:ext uri="{28A0092B-C50C-407E-A947-70E740481C1C}">
                <a14:useLocalDpi xmlns:a14="http://schemas.microsoft.com/office/drawing/2010/main" val="0"/>
              </a:ext>
            </a:extLst>
          </a:blip>
          <a:srcRect t="15144" r="2667"/>
          <a:stretch/>
        </p:blipFill>
        <p:spPr>
          <a:xfrm>
            <a:off x="20" y="1038578"/>
            <a:ext cx="12191980" cy="5819421"/>
          </a:xfrm>
          <a:prstGeom prst="rect">
            <a:avLst/>
          </a:prstGeom>
        </p:spPr>
      </p:pic>
      <p:sp>
        <p:nvSpPr>
          <p:cNvPr id="49" name="Rectangle 48">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85BEC-E578-9056-E895-8180FD0409FE}"/>
              </a:ext>
            </a:extLst>
          </p:cNvPr>
          <p:cNvSpPr>
            <a:spLocks noGrp="1"/>
          </p:cNvSpPr>
          <p:nvPr>
            <p:ph type="title"/>
          </p:nvPr>
        </p:nvSpPr>
        <p:spPr>
          <a:xfrm>
            <a:off x="800100" y="133807"/>
            <a:ext cx="10591800" cy="770964"/>
          </a:xfrm>
        </p:spPr>
        <p:txBody>
          <a:bodyPr vert="horz" lIns="91440" tIns="45720" rIns="91440" bIns="45720" rtlCol="0" anchor="b">
            <a:normAutofit/>
          </a:bodyPr>
          <a:lstStyle/>
          <a:p>
            <a:pPr>
              <a:lnSpc>
                <a:spcPct val="90000"/>
              </a:lnSpc>
            </a:pPr>
            <a:r>
              <a:rPr lang="en-US" sz="2800">
                <a:solidFill>
                  <a:srgbClr val="FFFFFF"/>
                </a:solidFill>
              </a:rPr>
              <a:t>Comparison Of ARIMA-SARIMA Predictions vs Actual Values </a:t>
            </a:r>
          </a:p>
        </p:txBody>
      </p:sp>
    </p:spTree>
    <p:extLst>
      <p:ext uri="{BB962C8B-B14F-4D97-AF65-F5344CB8AC3E}">
        <p14:creationId xmlns:p14="http://schemas.microsoft.com/office/powerpoint/2010/main" val="11420607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a graph&#10;&#10;AI-generated content may be incorrect.">
            <a:extLst>
              <a:ext uri="{FF2B5EF4-FFF2-40B4-BE49-F238E27FC236}">
                <a16:creationId xmlns:a16="http://schemas.microsoft.com/office/drawing/2014/main" id="{D4B755A9-5D11-895E-0B62-9C2C6591E2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5313" b="4490"/>
          <a:stretch/>
        </p:blipFill>
        <p:spPr bwMode="auto">
          <a:xfrm>
            <a:off x="2327" y="1024131"/>
            <a:ext cx="12191980" cy="5866525"/>
          </a:xfrm>
          <a:prstGeom prst="rect">
            <a:avLst/>
          </a:prstGeom>
          <a:noFill/>
        </p:spPr>
      </p:pic>
      <p:sp>
        <p:nvSpPr>
          <p:cNvPr id="27" name="Rectangle 26">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2BC60-6EBF-1FC8-F197-0B6EFDDBC9B9}"/>
              </a:ext>
            </a:extLst>
          </p:cNvPr>
          <p:cNvSpPr>
            <a:spLocks noGrp="1"/>
          </p:cNvSpPr>
          <p:nvPr>
            <p:ph type="title"/>
          </p:nvPr>
        </p:nvSpPr>
        <p:spPr>
          <a:xfrm>
            <a:off x="797793" y="220511"/>
            <a:ext cx="7840127" cy="770964"/>
          </a:xfrm>
        </p:spPr>
        <p:txBody>
          <a:bodyPr vert="horz" lIns="91440" tIns="45720" rIns="91440" bIns="45720" rtlCol="0" anchor="b">
            <a:normAutofit/>
          </a:bodyPr>
          <a:lstStyle/>
          <a:p>
            <a:r>
              <a:rPr lang="en-US"/>
              <a:t>TBATS Forecasting</a:t>
            </a:r>
          </a:p>
        </p:txBody>
      </p:sp>
    </p:spTree>
    <p:extLst>
      <p:ext uri="{BB962C8B-B14F-4D97-AF65-F5344CB8AC3E}">
        <p14:creationId xmlns:p14="http://schemas.microsoft.com/office/powerpoint/2010/main" val="12014938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ChronicleVTI</vt:lpstr>
      <vt:lpstr>Forecasting Electrical Energy Consumption</vt:lpstr>
      <vt:lpstr>Introduction</vt:lpstr>
      <vt:lpstr>Hardware and Software Requirements</vt:lpstr>
      <vt:lpstr>Data Flow Diagram </vt:lpstr>
      <vt:lpstr>Code Snippets</vt:lpstr>
      <vt:lpstr>Some More Snippets</vt:lpstr>
      <vt:lpstr>Evaluation Metrics</vt:lpstr>
      <vt:lpstr>Comparison Of ARIMA-SARIMA Predictions vs Actual Values </vt:lpstr>
      <vt:lpstr>TBATS Forecasting</vt:lpstr>
      <vt:lpstr>Web UI Interface</vt:lpstr>
      <vt:lpstr>PowerPoint Presentation</vt:lpstr>
      <vt:lpstr>Dashboard</vt:lpstr>
      <vt:lpstr>Forecasting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Vansh Sachdev</dc:creator>
  <cp:revision>1</cp:revision>
  <dcterms:created xsi:type="dcterms:W3CDTF">2025-02-16T14:33:47Z</dcterms:created>
  <dcterms:modified xsi:type="dcterms:W3CDTF">2025-02-17T11:04:29Z</dcterms:modified>
</cp:coreProperties>
</file>