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Playfair Display"/>
      <p:regular r:id="rId15"/>
      <p:bold r:id="rId16"/>
      <p:italic r:id="rId17"/>
      <p:boldItalic r:id="rId18"/>
    </p:embeddedFont>
    <p:embeddedFont>
      <p:font typeface="Montserrat"/>
      <p:regular r:id="rId19"/>
      <p:bold r:id="rId20"/>
      <p:italic r:id="rId21"/>
      <p:boldItalic r:id="rId22"/>
    </p:embeddedFont>
    <p:embeddedFont>
      <p:font typeface="Oswal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413806A-525A-4858-BA2B-D85EE63BC1D0}">
  <a:tblStyle styleId="{8413806A-525A-4858-BA2B-D85EE63BC1D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11" Type="http://schemas.openxmlformats.org/officeDocument/2006/relationships/slide" Target="slides/slide5.xml"/><Relationship Id="rId22" Type="http://schemas.openxmlformats.org/officeDocument/2006/relationships/font" Target="fonts/Montserrat-boldItalic.fntdata"/><Relationship Id="rId10" Type="http://schemas.openxmlformats.org/officeDocument/2006/relationships/slide" Target="slides/slide4.xml"/><Relationship Id="rId21" Type="http://schemas.openxmlformats.org/officeDocument/2006/relationships/font" Target="fonts/Montserrat-italic.fntdata"/><Relationship Id="rId13" Type="http://schemas.openxmlformats.org/officeDocument/2006/relationships/slide" Target="slides/slide7.xml"/><Relationship Id="rId24" Type="http://schemas.openxmlformats.org/officeDocument/2006/relationships/font" Target="fonts/Oswald-bold.fntdata"/><Relationship Id="rId12" Type="http://schemas.openxmlformats.org/officeDocument/2006/relationships/slide" Target="slides/slide6.xml"/><Relationship Id="rId23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PlayfairDisplay-regular.fntdata"/><Relationship Id="rId14" Type="http://schemas.openxmlformats.org/officeDocument/2006/relationships/slide" Target="slides/slide8.xml"/><Relationship Id="rId17" Type="http://schemas.openxmlformats.org/officeDocument/2006/relationships/font" Target="fonts/PlayfairDisplay-italic.fntdata"/><Relationship Id="rId16" Type="http://schemas.openxmlformats.org/officeDocument/2006/relationships/font" Target="fonts/PlayfairDisplay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Montserrat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layfairDisplay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9fca30338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9fca3033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9fca303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9fca303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9fca3033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9fca3033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9fca3033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9fca3033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9fca3033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9fca3033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9fca3033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9fca3033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9fca3033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9fca3033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5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UNIVERSAL CAR WASH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ECON 401</a:t>
            </a:r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5600" y="152725"/>
            <a:ext cx="1244575" cy="125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Members</a:t>
            </a:r>
            <a:endParaRPr/>
          </a:p>
        </p:txBody>
      </p:sp>
      <p:graphicFrame>
        <p:nvGraphicFramePr>
          <p:cNvPr id="66" name="Google Shape;66;p14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{8413806A-525A-4858-BA2B-D85EE63BC1D0}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Name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Enrollment</a:t>
                      </a:r>
                      <a:r>
                        <a:rPr b="1" lang="en"/>
                        <a:t> no.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Aman Khandelwal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U101116FCS007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Ashish Bhist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U101116FCS015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Mitul Kumar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U101116FCS068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Rishabh Gaur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U101116FCS100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Shashwat Shah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U101116FCS112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US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256625" y="157552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Universal Car Wash is a state of the art automatic and manually operated car services center based in Neemrana, Rajasthan.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We offer various utility and maintenance services which are handled and operated by experience experts.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 We aim to provide on-the-go car services to tourist en route using The National Highway 8 and to the local citizens.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 This application aims to ease customers and to facilitate owner.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79000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User can view Services without login as Guest user.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2.User can Book services by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registering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in the app by entering their number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3.User can view waiting status of their car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4.User can give feedback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5.User feedback and waiting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status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will be managed by admin app which will be only available to the client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SERVICES OFFERED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1. Exterior and Interior car wash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2. Interior Dry Cleaning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3. Rubbing /Shining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4. Rubber Coating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5. Teflon Coating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Registered Customers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1. Log in using your registered mobile number and the One-time-Password (OTP) Generated.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2. From the Home Tab select the “Index” button on the top left column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3. Select “Services” from the List and click on the desired service from the Viewed page.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4. Confirm your booking and enter your car’s number in the correct Format and Click book  now.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Your Car number and the desired service will be registered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5. Now when you drop off your vehicle at the UCW center you can view the status of your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car by clicking on the “Waiting list” button in the Home page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Guest users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NOTE – Guest users have to register within the Application to exploit the services.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1. Click on the “View Services as Guest login” in the bottom of the page to view the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Services.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2. Select desired service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23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 of App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7" y="1136613"/>
            <a:ext cx="1791675" cy="3683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0050" y="1149827"/>
            <a:ext cx="1791675" cy="3657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87650" y="1149825"/>
            <a:ext cx="1744643" cy="36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