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5.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0.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5.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60.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61.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64" r:id="rId2"/>
  </p:sldMasterIdLst>
  <p:notesMasterIdLst>
    <p:notesMasterId r:id="rId68"/>
  </p:notesMasterIdLst>
  <p:handoutMasterIdLst>
    <p:handoutMasterId r:id="rId69"/>
  </p:handoutMasterIdLst>
  <p:sldIdLst>
    <p:sldId id="256" r:id="rId3"/>
    <p:sldId id="262" r:id="rId4"/>
    <p:sldId id="263" r:id="rId5"/>
    <p:sldId id="264" r:id="rId6"/>
    <p:sldId id="415" r:id="rId7"/>
    <p:sldId id="266" r:id="rId8"/>
    <p:sldId id="314" r:id="rId9"/>
    <p:sldId id="315" r:id="rId10"/>
    <p:sldId id="269" r:id="rId11"/>
    <p:sldId id="270" r:id="rId12"/>
    <p:sldId id="271" r:id="rId13"/>
    <p:sldId id="272" r:id="rId14"/>
    <p:sldId id="318" r:id="rId15"/>
    <p:sldId id="319" r:id="rId16"/>
    <p:sldId id="344" r:id="rId17"/>
    <p:sldId id="277" r:id="rId18"/>
    <p:sldId id="416" r:id="rId19"/>
    <p:sldId id="345" r:id="rId20"/>
    <p:sldId id="279" r:id="rId21"/>
    <p:sldId id="280" r:id="rId22"/>
    <p:sldId id="285" r:id="rId23"/>
    <p:sldId id="321" r:id="rId24"/>
    <p:sldId id="287" r:id="rId25"/>
    <p:sldId id="288" r:id="rId26"/>
    <p:sldId id="289" r:id="rId27"/>
    <p:sldId id="290" r:id="rId28"/>
    <p:sldId id="353" r:id="rId29"/>
    <p:sldId id="300" r:id="rId30"/>
    <p:sldId id="417" r:id="rId31"/>
    <p:sldId id="330" r:id="rId32"/>
    <p:sldId id="354" r:id="rId33"/>
    <p:sldId id="447" r:id="rId34"/>
    <p:sldId id="303" r:id="rId35"/>
    <p:sldId id="361" r:id="rId36"/>
    <p:sldId id="426" r:id="rId37"/>
    <p:sldId id="428" r:id="rId38"/>
    <p:sldId id="429" r:id="rId39"/>
    <p:sldId id="430" r:id="rId40"/>
    <p:sldId id="431" r:id="rId41"/>
    <p:sldId id="433" r:id="rId42"/>
    <p:sldId id="418" r:id="rId43"/>
    <p:sldId id="419" r:id="rId44"/>
    <p:sldId id="423" r:id="rId45"/>
    <p:sldId id="424" r:id="rId46"/>
    <p:sldId id="370" r:id="rId47"/>
    <p:sldId id="376" r:id="rId48"/>
    <p:sldId id="377" r:id="rId49"/>
    <p:sldId id="379" r:id="rId50"/>
    <p:sldId id="380" r:id="rId51"/>
    <p:sldId id="382" r:id="rId52"/>
    <p:sldId id="383" r:id="rId53"/>
    <p:sldId id="384" r:id="rId54"/>
    <p:sldId id="434" r:id="rId55"/>
    <p:sldId id="398" r:id="rId56"/>
    <p:sldId id="435" r:id="rId57"/>
    <p:sldId id="436" r:id="rId58"/>
    <p:sldId id="437" r:id="rId59"/>
    <p:sldId id="438" r:id="rId60"/>
    <p:sldId id="439" r:id="rId61"/>
    <p:sldId id="440" r:id="rId62"/>
    <p:sldId id="441" r:id="rId63"/>
    <p:sldId id="442" r:id="rId64"/>
    <p:sldId id="444" r:id="rId65"/>
    <p:sldId id="445" r:id="rId66"/>
    <p:sldId id="446" r:id="rId6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FEFF"/>
    <a:srgbClr val="B9E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64" autoAdjust="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3276"/>
    </p:cViewPr>
  </p:sorterViewPr>
  <p:notesViewPr>
    <p:cSldViewPr>
      <p:cViewPr varScale="1">
        <p:scale>
          <a:sx n="57" d="100"/>
          <a:sy n="57" d="100"/>
        </p:scale>
        <p:origin x="-260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s>
</file>

<file path=ppt/diagrams/_rels/data13.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9">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4">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5">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6">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3">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173BC7-E7D4-3D4B-A8E0-A2D2AE5A8C00}" type="doc">
      <dgm:prSet loTypeId="urn:microsoft.com/office/officeart/2005/8/layout/vList2" loCatId="list" qsTypeId="urn:microsoft.com/office/officeart/2005/8/quickstyle/simple4" qsCatId="simple" csTypeId="urn:microsoft.com/office/officeart/2005/8/colors/accent1_2#1" csCatId="accent1" phldr="1"/>
      <dgm:spPr/>
      <dgm:t>
        <a:bodyPr/>
        <a:lstStyle/>
        <a:p>
          <a:endParaRPr lang="en-US"/>
        </a:p>
      </dgm:t>
    </dgm:pt>
    <dgm:pt modelId="{066387EC-BFC0-784A-B648-8AE5B566BF75}">
      <dgm:prSet phldrT="[Text]"/>
      <dgm:spPr/>
      <dgm:t>
        <a:bodyPr/>
        <a:lstStyle/>
        <a:p>
          <a:r>
            <a:rPr lang="en-US" dirty="0"/>
            <a:t>Program code</a:t>
          </a:r>
        </a:p>
      </dgm:t>
    </dgm:pt>
    <dgm:pt modelId="{8787F659-B991-3343-9042-4C07199010AD}" type="parTrans" cxnId="{0309AC7A-4A12-3546-A4CF-B8EE1185DD5B}">
      <dgm:prSet/>
      <dgm:spPr/>
      <dgm:t>
        <a:bodyPr/>
        <a:lstStyle/>
        <a:p>
          <a:endParaRPr lang="en-US"/>
        </a:p>
      </dgm:t>
    </dgm:pt>
    <dgm:pt modelId="{C24B30AF-9314-634E-A8EF-5EE315A026AF}" type="sibTrans" cxnId="{0309AC7A-4A12-3546-A4CF-B8EE1185DD5B}">
      <dgm:prSet/>
      <dgm:spPr/>
      <dgm:t>
        <a:bodyPr/>
        <a:lstStyle/>
        <a:p>
          <a:endParaRPr lang="en-US"/>
        </a:p>
      </dgm:t>
    </dgm:pt>
    <dgm:pt modelId="{7D1E28BB-E7D4-6240-9C26-9492ABCCB82C}">
      <dgm:prSet custT="1"/>
      <dgm:spPr/>
      <dgm:t>
        <a:bodyPr/>
        <a:lstStyle/>
        <a:p>
          <a:pPr marL="282575" indent="-282575" algn="l" defTabSz="914400" rtl="0" eaLnBrk="1" latinLnBrk="0" hangingPunct="1">
            <a:lnSpc>
              <a:spcPct val="90000"/>
            </a:lnSpc>
            <a:spcBef>
              <a:spcPts val="1800"/>
            </a:spcBef>
            <a:buClr>
              <a:schemeClr val="accent1"/>
            </a:buClr>
            <a:buSzPct val="75000"/>
            <a:buFont typeface="Wingdings" pitchFamily="2" charset="2"/>
            <a:buChar char="n"/>
          </a:pPr>
          <a:r>
            <a:rPr lang="en-US" sz="2200" kern="1200" dirty="0">
              <a:solidFill>
                <a:schemeClr val="tx1">
                  <a:lumMod val="85000"/>
                  <a:lumOff val="15000"/>
                </a:schemeClr>
              </a:solidFill>
              <a:latin typeface="+mn-lt"/>
              <a:ea typeface="+mn-ea"/>
              <a:cs typeface="+mn-cs"/>
            </a:rPr>
            <a:t>which may be shared with other processes that are executing the same program</a:t>
          </a:r>
        </a:p>
      </dgm:t>
    </dgm:pt>
    <dgm:pt modelId="{E79FF0B8-9CA9-2C4D-A4D7-8AE87CFD65C0}" type="parTrans" cxnId="{55DF68C8-0BBD-BB45-A1B2-BFDD60500307}">
      <dgm:prSet/>
      <dgm:spPr/>
      <dgm:t>
        <a:bodyPr/>
        <a:lstStyle/>
        <a:p>
          <a:endParaRPr lang="en-US"/>
        </a:p>
      </dgm:t>
    </dgm:pt>
    <dgm:pt modelId="{D407455B-387C-4349-9E47-3EA34DB4736F}" type="sibTrans" cxnId="{55DF68C8-0BBD-BB45-A1B2-BFDD60500307}">
      <dgm:prSet/>
      <dgm:spPr/>
      <dgm:t>
        <a:bodyPr/>
        <a:lstStyle/>
        <a:p>
          <a:endParaRPr lang="en-US"/>
        </a:p>
      </dgm:t>
    </dgm:pt>
    <dgm:pt modelId="{5E037D5A-EDDE-E440-8CF3-C810A1D6E576}">
      <dgm:prSet/>
      <dgm:spPr/>
      <dgm:t>
        <a:bodyPr/>
        <a:lstStyle/>
        <a:p>
          <a:r>
            <a:rPr lang="en-US" dirty="0"/>
            <a:t>A set of data associated with that code</a:t>
          </a:r>
        </a:p>
      </dgm:t>
    </dgm:pt>
    <dgm:pt modelId="{12C2C1F2-ECCF-3841-8696-D8982B8C130C}" type="parTrans" cxnId="{1450A142-4100-B541-8A77-632087F1ABC1}">
      <dgm:prSet/>
      <dgm:spPr/>
      <dgm:t>
        <a:bodyPr/>
        <a:lstStyle/>
        <a:p>
          <a:endParaRPr lang="en-US"/>
        </a:p>
      </dgm:t>
    </dgm:pt>
    <dgm:pt modelId="{7127CD71-1958-8045-9D0B-EE0EE248AD3A}" type="sibTrans" cxnId="{1450A142-4100-B541-8A77-632087F1ABC1}">
      <dgm:prSet/>
      <dgm:spPr/>
      <dgm:t>
        <a:bodyPr/>
        <a:lstStyle/>
        <a:p>
          <a:endParaRPr lang="en-US"/>
        </a:p>
      </dgm:t>
    </dgm:pt>
    <dgm:pt modelId="{D388D580-87DE-AD47-A378-76DA43B1B04A}" type="pres">
      <dgm:prSet presAssocID="{53173BC7-E7D4-3D4B-A8E0-A2D2AE5A8C00}" presName="linear" presStyleCnt="0">
        <dgm:presLayoutVars>
          <dgm:animLvl val="lvl"/>
          <dgm:resizeHandles val="exact"/>
        </dgm:presLayoutVars>
      </dgm:prSet>
      <dgm:spPr/>
      <dgm:t>
        <a:bodyPr/>
        <a:lstStyle/>
        <a:p>
          <a:endParaRPr lang="en-US"/>
        </a:p>
      </dgm:t>
    </dgm:pt>
    <dgm:pt modelId="{F500F2E7-5140-0B44-A47F-00138E696C9A}" type="pres">
      <dgm:prSet presAssocID="{066387EC-BFC0-784A-B648-8AE5B566BF75}" presName="parentText" presStyleLbl="node1" presStyleIdx="0" presStyleCnt="2" custLinFactNeighborX="935" custLinFactNeighborY="3519">
        <dgm:presLayoutVars>
          <dgm:chMax val="0"/>
          <dgm:bulletEnabled val="1"/>
        </dgm:presLayoutVars>
      </dgm:prSet>
      <dgm:spPr/>
      <dgm:t>
        <a:bodyPr/>
        <a:lstStyle/>
        <a:p>
          <a:endParaRPr lang="en-US"/>
        </a:p>
      </dgm:t>
    </dgm:pt>
    <dgm:pt modelId="{4A1A3D03-DB08-6D4A-9013-6A326781C6BD}" type="pres">
      <dgm:prSet presAssocID="{066387EC-BFC0-784A-B648-8AE5B566BF75}" presName="childText" presStyleLbl="revTx" presStyleIdx="0" presStyleCnt="1">
        <dgm:presLayoutVars>
          <dgm:bulletEnabled val="1"/>
        </dgm:presLayoutVars>
      </dgm:prSet>
      <dgm:spPr/>
      <dgm:t>
        <a:bodyPr/>
        <a:lstStyle/>
        <a:p>
          <a:endParaRPr lang="en-US"/>
        </a:p>
      </dgm:t>
    </dgm:pt>
    <dgm:pt modelId="{02FDE227-3421-A249-B877-4E1ACDF3ED5A}" type="pres">
      <dgm:prSet presAssocID="{5E037D5A-EDDE-E440-8CF3-C810A1D6E576}" presName="parentText" presStyleLbl="node1" presStyleIdx="1" presStyleCnt="2" custLinFactNeighborY="14432">
        <dgm:presLayoutVars>
          <dgm:chMax val="0"/>
          <dgm:bulletEnabled val="1"/>
        </dgm:presLayoutVars>
      </dgm:prSet>
      <dgm:spPr/>
      <dgm:t>
        <a:bodyPr/>
        <a:lstStyle/>
        <a:p>
          <a:endParaRPr lang="en-US"/>
        </a:p>
      </dgm:t>
    </dgm:pt>
  </dgm:ptLst>
  <dgm:cxnLst>
    <dgm:cxn modelId="{1450A142-4100-B541-8A77-632087F1ABC1}" srcId="{53173BC7-E7D4-3D4B-A8E0-A2D2AE5A8C00}" destId="{5E037D5A-EDDE-E440-8CF3-C810A1D6E576}" srcOrd="1" destOrd="0" parTransId="{12C2C1F2-ECCF-3841-8696-D8982B8C130C}" sibTransId="{7127CD71-1958-8045-9D0B-EE0EE248AD3A}"/>
    <dgm:cxn modelId="{F4038C9E-0C1F-429E-8C65-1829FB9E6567}" type="presOf" srcId="{5E037D5A-EDDE-E440-8CF3-C810A1D6E576}" destId="{02FDE227-3421-A249-B877-4E1ACDF3ED5A}" srcOrd="0" destOrd="0" presId="urn:microsoft.com/office/officeart/2005/8/layout/vList2"/>
    <dgm:cxn modelId="{E9C917F2-097B-45C7-A57B-2AD361FC0499}" type="presOf" srcId="{066387EC-BFC0-784A-B648-8AE5B566BF75}" destId="{F500F2E7-5140-0B44-A47F-00138E696C9A}" srcOrd="0" destOrd="0" presId="urn:microsoft.com/office/officeart/2005/8/layout/vList2"/>
    <dgm:cxn modelId="{8E6F2247-B4D1-4FC4-895F-ABBD15216E33}" type="presOf" srcId="{7D1E28BB-E7D4-6240-9C26-9492ABCCB82C}" destId="{4A1A3D03-DB08-6D4A-9013-6A326781C6BD}" srcOrd="0" destOrd="0" presId="urn:microsoft.com/office/officeart/2005/8/layout/vList2"/>
    <dgm:cxn modelId="{5717536A-3BB8-4C75-99F3-BED46A449A89}" type="presOf" srcId="{53173BC7-E7D4-3D4B-A8E0-A2D2AE5A8C00}" destId="{D388D580-87DE-AD47-A378-76DA43B1B04A}" srcOrd="0" destOrd="0" presId="urn:microsoft.com/office/officeart/2005/8/layout/vList2"/>
    <dgm:cxn modelId="{0309AC7A-4A12-3546-A4CF-B8EE1185DD5B}" srcId="{53173BC7-E7D4-3D4B-A8E0-A2D2AE5A8C00}" destId="{066387EC-BFC0-784A-B648-8AE5B566BF75}" srcOrd="0" destOrd="0" parTransId="{8787F659-B991-3343-9042-4C07199010AD}" sibTransId="{C24B30AF-9314-634E-A8EF-5EE315A026AF}"/>
    <dgm:cxn modelId="{55DF68C8-0BBD-BB45-A1B2-BFDD60500307}" srcId="{066387EC-BFC0-784A-B648-8AE5B566BF75}" destId="{7D1E28BB-E7D4-6240-9C26-9492ABCCB82C}" srcOrd="0" destOrd="0" parTransId="{E79FF0B8-9CA9-2C4D-A4D7-8AE87CFD65C0}" sibTransId="{D407455B-387C-4349-9E47-3EA34DB4736F}"/>
    <dgm:cxn modelId="{D832559A-7A47-47F7-940A-F97B29E582EF}" type="presParOf" srcId="{D388D580-87DE-AD47-A378-76DA43B1B04A}" destId="{F500F2E7-5140-0B44-A47F-00138E696C9A}" srcOrd="0" destOrd="0" presId="urn:microsoft.com/office/officeart/2005/8/layout/vList2"/>
    <dgm:cxn modelId="{095B092B-B8D5-44B0-8E0D-ACD33A92425C}" type="presParOf" srcId="{D388D580-87DE-AD47-A378-76DA43B1B04A}" destId="{4A1A3D03-DB08-6D4A-9013-6A326781C6BD}" srcOrd="1" destOrd="0" presId="urn:microsoft.com/office/officeart/2005/8/layout/vList2"/>
    <dgm:cxn modelId="{CFAFC92E-1E3D-478D-9C21-1FC11A08CCC4}" type="presParOf" srcId="{D388D580-87DE-AD47-A378-76DA43B1B04A}" destId="{02FDE227-3421-A249-B877-4E1ACDF3ED5A}"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CF3FE69-6D24-1B49-B8F5-47CFEB6421DF}" type="doc">
      <dgm:prSet loTypeId="urn:microsoft.com/office/officeart/2005/8/layout/list1" loCatId="list" qsTypeId="urn:microsoft.com/office/officeart/2005/8/quickstyle/simple4" qsCatId="simple" csTypeId="urn:microsoft.com/office/officeart/2005/8/colors/accent1_2#1" csCatId="accent1" phldr="1"/>
      <dgm:spPr/>
      <dgm:t>
        <a:bodyPr/>
        <a:lstStyle/>
        <a:p>
          <a:endParaRPr lang="en-US"/>
        </a:p>
      </dgm:t>
    </dgm:pt>
    <dgm:pt modelId="{7D6FDBE2-044C-D946-AF66-4E6D1EAAC546}">
      <dgm:prSet/>
      <dgm:spPr/>
      <dgm:t>
        <a:bodyPr/>
        <a:lstStyle/>
        <a:p>
          <a:pPr rtl="0"/>
          <a:r>
            <a:rPr lang="en-US" dirty="0"/>
            <a:t>Each thread has:</a:t>
          </a:r>
        </a:p>
      </dgm:t>
    </dgm:pt>
    <dgm:pt modelId="{0C034ED2-9521-1B46-8D37-35A152C771D9}" type="parTrans" cxnId="{5B3C6F0C-0F90-AA4F-8D06-A3770335ED96}">
      <dgm:prSet/>
      <dgm:spPr/>
      <dgm:t>
        <a:bodyPr/>
        <a:lstStyle/>
        <a:p>
          <a:endParaRPr lang="en-US"/>
        </a:p>
      </dgm:t>
    </dgm:pt>
    <dgm:pt modelId="{F2104036-C024-8C42-9434-0BB4743791EF}" type="sibTrans" cxnId="{5B3C6F0C-0F90-AA4F-8D06-A3770335ED96}">
      <dgm:prSet/>
      <dgm:spPr/>
      <dgm:t>
        <a:bodyPr/>
        <a:lstStyle/>
        <a:p>
          <a:endParaRPr lang="en-US"/>
        </a:p>
      </dgm:t>
    </dgm:pt>
    <dgm:pt modelId="{49DD2062-7C67-9D4E-A6C0-A4F6C65106E7}">
      <dgm:prSet/>
      <dgm:spPr/>
      <dgm:t>
        <a:bodyPr/>
        <a:lstStyle/>
        <a:p>
          <a:pPr rtl="0"/>
          <a:r>
            <a:rPr lang="en-US" dirty="0"/>
            <a:t>an execution state (Running, Ready, etc.)</a:t>
          </a:r>
        </a:p>
      </dgm:t>
    </dgm:pt>
    <dgm:pt modelId="{03EF178E-485E-444B-B4CF-2446D801B317}" type="parTrans" cxnId="{B41FF676-8C39-0241-8B4C-3D60670E8EB5}">
      <dgm:prSet/>
      <dgm:spPr/>
      <dgm:t>
        <a:bodyPr/>
        <a:lstStyle/>
        <a:p>
          <a:endParaRPr lang="en-US"/>
        </a:p>
      </dgm:t>
    </dgm:pt>
    <dgm:pt modelId="{0613634A-EF56-D64F-AD59-8999790F6090}" type="sibTrans" cxnId="{B41FF676-8C39-0241-8B4C-3D60670E8EB5}">
      <dgm:prSet/>
      <dgm:spPr/>
      <dgm:t>
        <a:bodyPr/>
        <a:lstStyle/>
        <a:p>
          <a:endParaRPr lang="en-US"/>
        </a:p>
      </dgm:t>
    </dgm:pt>
    <dgm:pt modelId="{4355AE52-8070-0C48-81BD-42FC0AA13B04}">
      <dgm:prSet/>
      <dgm:spPr/>
      <dgm:t>
        <a:bodyPr/>
        <a:lstStyle/>
        <a:p>
          <a:pPr rtl="0"/>
          <a:r>
            <a:rPr lang="en-US" dirty="0"/>
            <a:t>saved thread context when not running (TCB)</a:t>
          </a:r>
        </a:p>
      </dgm:t>
    </dgm:pt>
    <dgm:pt modelId="{92CC476F-D53A-BC45-A22A-A5E577E991C6}" type="parTrans" cxnId="{BA99F35D-F315-B64A-B2FA-A9CC6CC3E61A}">
      <dgm:prSet/>
      <dgm:spPr/>
      <dgm:t>
        <a:bodyPr/>
        <a:lstStyle/>
        <a:p>
          <a:endParaRPr lang="en-US"/>
        </a:p>
      </dgm:t>
    </dgm:pt>
    <dgm:pt modelId="{2264E98C-F2FA-944E-8B55-A8BEB23316E0}" type="sibTrans" cxnId="{BA99F35D-F315-B64A-B2FA-A9CC6CC3E61A}">
      <dgm:prSet/>
      <dgm:spPr/>
      <dgm:t>
        <a:bodyPr/>
        <a:lstStyle/>
        <a:p>
          <a:endParaRPr lang="en-US"/>
        </a:p>
      </dgm:t>
    </dgm:pt>
    <dgm:pt modelId="{890DC9E8-3B3E-864E-A4AF-795D59B4B4CF}">
      <dgm:prSet/>
      <dgm:spPr/>
      <dgm:t>
        <a:bodyPr/>
        <a:lstStyle/>
        <a:p>
          <a:pPr rtl="0"/>
          <a:r>
            <a:rPr lang="en-US" dirty="0"/>
            <a:t>an execution stack</a:t>
          </a:r>
        </a:p>
      </dgm:t>
    </dgm:pt>
    <dgm:pt modelId="{AAF4AC6E-2567-C34E-A87E-2D33DA449641}" type="parTrans" cxnId="{29DDDDDC-6775-0E4D-A0ED-BB689C0ADED6}">
      <dgm:prSet/>
      <dgm:spPr/>
      <dgm:t>
        <a:bodyPr/>
        <a:lstStyle/>
        <a:p>
          <a:endParaRPr lang="en-US"/>
        </a:p>
      </dgm:t>
    </dgm:pt>
    <dgm:pt modelId="{510B5EB9-6AEC-F943-AF5B-AB983733739A}" type="sibTrans" cxnId="{29DDDDDC-6775-0E4D-A0ED-BB689C0ADED6}">
      <dgm:prSet/>
      <dgm:spPr/>
      <dgm:t>
        <a:bodyPr/>
        <a:lstStyle/>
        <a:p>
          <a:endParaRPr lang="en-US"/>
        </a:p>
      </dgm:t>
    </dgm:pt>
    <dgm:pt modelId="{2BC1316B-0411-5246-A176-EC0C463C5CEB}">
      <dgm:prSet/>
      <dgm:spPr/>
      <dgm:t>
        <a:bodyPr/>
        <a:lstStyle/>
        <a:p>
          <a:pPr rtl="0"/>
          <a:r>
            <a:rPr lang="en-US" dirty="0"/>
            <a:t>some per-thread static storage for local variables</a:t>
          </a:r>
        </a:p>
      </dgm:t>
    </dgm:pt>
    <dgm:pt modelId="{E4BBBBD0-FDD9-1646-8A75-DC9703F771D0}" type="parTrans" cxnId="{3EDC08E8-5384-EE4D-8DAF-228782216A8A}">
      <dgm:prSet/>
      <dgm:spPr/>
      <dgm:t>
        <a:bodyPr/>
        <a:lstStyle/>
        <a:p>
          <a:endParaRPr lang="en-US"/>
        </a:p>
      </dgm:t>
    </dgm:pt>
    <dgm:pt modelId="{172371D8-5807-814A-B5B9-17F05F1A7746}" type="sibTrans" cxnId="{3EDC08E8-5384-EE4D-8DAF-228782216A8A}">
      <dgm:prSet/>
      <dgm:spPr/>
      <dgm:t>
        <a:bodyPr/>
        <a:lstStyle/>
        <a:p>
          <a:endParaRPr lang="en-US"/>
        </a:p>
      </dgm:t>
    </dgm:pt>
    <dgm:pt modelId="{741B2E95-EC62-3E45-9B75-41EA9ED65D20}">
      <dgm:prSet/>
      <dgm:spPr/>
      <dgm:t>
        <a:bodyPr/>
        <a:lstStyle/>
        <a:p>
          <a:pPr rtl="0"/>
          <a:r>
            <a:rPr lang="en-US" dirty="0"/>
            <a:t>access to the shared memory and resources of its process (all threads of a process share this)</a:t>
          </a:r>
        </a:p>
      </dgm:t>
    </dgm:pt>
    <dgm:pt modelId="{CB728BB5-4A17-DF44-87C5-0DE31F870D10}" type="parTrans" cxnId="{2D5A94CD-5BC9-884A-A532-5DDC5C551573}">
      <dgm:prSet/>
      <dgm:spPr/>
      <dgm:t>
        <a:bodyPr/>
        <a:lstStyle/>
        <a:p>
          <a:endParaRPr lang="en-US"/>
        </a:p>
      </dgm:t>
    </dgm:pt>
    <dgm:pt modelId="{8EFE1291-B1E4-2840-8592-6C089E5953F2}" type="sibTrans" cxnId="{2D5A94CD-5BC9-884A-A532-5DDC5C551573}">
      <dgm:prSet/>
      <dgm:spPr/>
      <dgm:t>
        <a:bodyPr/>
        <a:lstStyle/>
        <a:p>
          <a:endParaRPr lang="en-US"/>
        </a:p>
      </dgm:t>
    </dgm:pt>
    <dgm:pt modelId="{50825A7A-F96C-8748-8EAC-3F49A06BD7C7}" type="pres">
      <dgm:prSet presAssocID="{9CF3FE69-6D24-1B49-B8F5-47CFEB6421DF}" presName="linear" presStyleCnt="0">
        <dgm:presLayoutVars>
          <dgm:dir/>
          <dgm:animLvl val="lvl"/>
          <dgm:resizeHandles val="exact"/>
        </dgm:presLayoutVars>
      </dgm:prSet>
      <dgm:spPr/>
      <dgm:t>
        <a:bodyPr/>
        <a:lstStyle/>
        <a:p>
          <a:endParaRPr lang="en-US"/>
        </a:p>
      </dgm:t>
    </dgm:pt>
    <dgm:pt modelId="{201D5F21-1DB1-104C-AE9A-CBE95FAE25C1}" type="pres">
      <dgm:prSet presAssocID="{7D6FDBE2-044C-D946-AF66-4E6D1EAAC546}" presName="parentLin" presStyleCnt="0"/>
      <dgm:spPr/>
    </dgm:pt>
    <dgm:pt modelId="{6683806C-140C-074A-8B5B-FDCCA9146C25}" type="pres">
      <dgm:prSet presAssocID="{7D6FDBE2-044C-D946-AF66-4E6D1EAAC546}" presName="parentLeftMargin" presStyleLbl="node1" presStyleIdx="0" presStyleCnt="1"/>
      <dgm:spPr/>
      <dgm:t>
        <a:bodyPr/>
        <a:lstStyle/>
        <a:p>
          <a:endParaRPr lang="en-US"/>
        </a:p>
      </dgm:t>
    </dgm:pt>
    <dgm:pt modelId="{5E289D48-2C1F-DB42-885C-FA72D3EFD61D}" type="pres">
      <dgm:prSet presAssocID="{7D6FDBE2-044C-D946-AF66-4E6D1EAAC546}" presName="parentText" presStyleLbl="node1" presStyleIdx="0" presStyleCnt="1">
        <dgm:presLayoutVars>
          <dgm:chMax val="0"/>
          <dgm:bulletEnabled val="1"/>
        </dgm:presLayoutVars>
      </dgm:prSet>
      <dgm:spPr/>
      <dgm:t>
        <a:bodyPr/>
        <a:lstStyle/>
        <a:p>
          <a:endParaRPr lang="en-US"/>
        </a:p>
      </dgm:t>
    </dgm:pt>
    <dgm:pt modelId="{90C74369-D664-AD40-8D6C-0392A0591598}" type="pres">
      <dgm:prSet presAssocID="{7D6FDBE2-044C-D946-AF66-4E6D1EAAC546}" presName="negativeSpace" presStyleCnt="0"/>
      <dgm:spPr/>
    </dgm:pt>
    <dgm:pt modelId="{03E24D38-E902-DF4A-817F-AECD509B69DC}" type="pres">
      <dgm:prSet presAssocID="{7D6FDBE2-044C-D946-AF66-4E6D1EAAC546}" presName="childText" presStyleLbl="conFgAcc1" presStyleIdx="0" presStyleCnt="1">
        <dgm:presLayoutVars>
          <dgm:bulletEnabled val="1"/>
        </dgm:presLayoutVars>
      </dgm:prSet>
      <dgm:spPr/>
      <dgm:t>
        <a:bodyPr/>
        <a:lstStyle/>
        <a:p>
          <a:endParaRPr lang="en-US"/>
        </a:p>
      </dgm:t>
    </dgm:pt>
  </dgm:ptLst>
  <dgm:cxnLst>
    <dgm:cxn modelId="{503025B4-D866-4D61-9AAB-453F2352726B}" type="presOf" srcId="{2BC1316B-0411-5246-A176-EC0C463C5CEB}" destId="{03E24D38-E902-DF4A-817F-AECD509B69DC}" srcOrd="0" destOrd="3" presId="urn:microsoft.com/office/officeart/2005/8/layout/list1"/>
    <dgm:cxn modelId="{408768E3-72C5-4446-BBC2-120B72AB1A43}" type="presOf" srcId="{890DC9E8-3B3E-864E-A4AF-795D59B4B4CF}" destId="{03E24D38-E902-DF4A-817F-AECD509B69DC}" srcOrd="0" destOrd="2" presId="urn:microsoft.com/office/officeart/2005/8/layout/list1"/>
    <dgm:cxn modelId="{84C28F0F-B37C-4482-9CE9-39ABCBE26DA5}" type="presOf" srcId="{7D6FDBE2-044C-D946-AF66-4E6D1EAAC546}" destId="{6683806C-140C-074A-8B5B-FDCCA9146C25}" srcOrd="0" destOrd="0" presId="urn:microsoft.com/office/officeart/2005/8/layout/list1"/>
    <dgm:cxn modelId="{4115744B-4575-4D4A-A12E-E9B21F4677C4}" type="presOf" srcId="{4355AE52-8070-0C48-81BD-42FC0AA13B04}" destId="{03E24D38-E902-DF4A-817F-AECD509B69DC}" srcOrd="0" destOrd="1" presId="urn:microsoft.com/office/officeart/2005/8/layout/list1"/>
    <dgm:cxn modelId="{888B2EF7-39FB-4F47-9C48-8248EF1D52CB}" type="presOf" srcId="{9CF3FE69-6D24-1B49-B8F5-47CFEB6421DF}" destId="{50825A7A-F96C-8748-8EAC-3F49A06BD7C7}" srcOrd="0" destOrd="0" presId="urn:microsoft.com/office/officeart/2005/8/layout/list1"/>
    <dgm:cxn modelId="{42602E51-B676-4F22-96DB-F924C28FD99E}" type="presOf" srcId="{49DD2062-7C67-9D4E-A6C0-A4F6C65106E7}" destId="{03E24D38-E902-DF4A-817F-AECD509B69DC}" srcOrd="0" destOrd="0" presId="urn:microsoft.com/office/officeart/2005/8/layout/list1"/>
    <dgm:cxn modelId="{390AC58B-EFDB-433B-9B1A-D9E54DF7309F}" type="presOf" srcId="{741B2E95-EC62-3E45-9B75-41EA9ED65D20}" destId="{03E24D38-E902-DF4A-817F-AECD509B69DC}" srcOrd="0" destOrd="4" presId="urn:microsoft.com/office/officeart/2005/8/layout/list1"/>
    <dgm:cxn modelId="{BA99F35D-F315-B64A-B2FA-A9CC6CC3E61A}" srcId="{7D6FDBE2-044C-D946-AF66-4E6D1EAAC546}" destId="{4355AE52-8070-0C48-81BD-42FC0AA13B04}" srcOrd="1" destOrd="0" parTransId="{92CC476F-D53A-BC45-A22A-A5E577E991C6}" sibTransId="{2264E98C-F2FA-944E-8B55-A8BEB23316E0}"/>
    <dgm:cxn modelId="{7A0AA9B4-314A-4CB8-8821-30DD89CF36AF}" type="presOf" srcId="{7D6FDBE2-044C-D946-AF66-4E6D1EAAC546}" destId="{5E289D48-2C1F-DB42-885C-FA72D3EFD61D}" srcOrd="1" destOrd="0" presId="urn:microsoft.com/office/officeart/2005/8/layout/list1"/>
    <dgm:cxn modelId="{B41FF676-8C39-0241-8B4C-3D60670E8EB5}" srcId="{7D6FDBE2-044C-D946-AF66-4E6D1EAAC546}" destId="{49DD2062-7C67-9D4E-A6C0-A4F6C65106E7}" srcOrd="0" destOrd="0" parTransId="{03EF178E-485E-444B-B4CF-2446D801B317}" sibTransId="{0613634A-EF56-D64F-AD59-8999790F6090}"/>
    <dgm:cxn modelId="{29DDDDDC-6775-0E4D-A0ED-BB689C0ADED6}" srcId="{7D6FDBE2-044C-D946-AF66-4E6D1EAAC546}" destId="{890DC9E8-3B3E-864E-A4AF-795D59B4B4CF}" srcOrd="2" destOrd="0" parTransId="{AAF4AC6E-2567-C34E-A87E-2D33DA449641}" sibTransId="{510B5EB9-6AEC-F943-AF5B-AB983733739A}"/>
    <dgm:cxn modelId="{5B3C6F0C-0F90-AA4F-8D06-A3770335ED96}" srcId="{9CF3FE69-6D24-1B49-B8F5-47CFEB6421DF}" destId="{7D6FDBE2-044C-D946-AF66-4E6D1EAAC546}" srcOrd="0" destOrd="0" parTransId="{0C034ED2-9521-1B46-8D37-35A152C771D9}" sibTransId="{F2104036-C024-8C42-9434-0BB4743791EF}"/>
    <dgm:cxn modelId="{2D5A94CD-5BC9-884A-A532-5DDC5C551573}" srcId="{7D6FDBE2-044C-D946-AF66-4E6D1EAAC546}" destId="{741B2E95-EC62-3E45-9B75-41EA9ED65D20}" srcOrd="4" destOrd="0" parTransId="{CB728BB5-4A17-DF44-87C5-0DE31F870D10}" sibTransId="{8EFE1291-B1E4-2840-8592-6C089E5953F2}"/>
    <dgm:cxn modelId="{3EDC08E8-5384-EE4D-8DAF-228782216A8A}" srcId="{7D6FDBE2-044C-D946-AF66-4E6D1EAAC546}" destId="{2BC1316B-0411-5246-A176-EC0C463C5CEB}" srcOrd="3" destOrd="0" parTransId="{E4BBBBD0-FDD9-1646-8A75-DC9703F771D0}" sibTransId="{172371D8-5807-814A-B5B9-17F05F1A7746}"/>
    <dgm:cxn modelId="{94BDE44A-D616-4CA9-B712-D72C28FC455C}" type="presParOf" srcId="{50825A7A-F96C-8748-8EAC-3F49A06BD7C7}" destId="{201D5F21-1DB1-104C-AE9A-CBE95FAE25C1}" srcOrd="0" destOrd="0" presId="urn:microsoft.com/office/officeart/2005/8/layout/list1"/>
    <dgm:cxn modelId="{9A13AE11-6E64-4A99-8989-33F9AB8583C1}" type="presParOf" srcId="{201D5F21-1DB1-104C-AE9A-CBE95FAE25C1}" destId="{6683806C-140C-074A-8B5B-FDCCA9146C25}" srcOrd="0" destOrd="0" presId="urn:microsoft.com/office/officeart/2005/8/layout/list1"/>
    <dgm:cxn modelId="{BC9E5FF0-DA9F-4634-AE18-AEC10F05C910}" type="presParOf" srcId="{201D5F21-1DB1-104C-AE9A-CBE95FAE25C1}" destId="{5E289D48-2C1F-DB42-885C-FA72D3EFD61D}" srcOrd="1" destOrd="0" presId="urn:microsoft.com/office/officeart/2005/8/layout/list1"/>
    <dgm:cxn modelId="{6B0004FA-CE19-46AE-B1C6-404C19ECA1ED}" type="presParOf" srcId="{50825A7A-F96C-8748-8EAC-3F49A06BD7C7}" destId="{90C74369-D664-AD40-8D6C-0392A0591598}" srcOrd="1" destOrd="0" presId="urn:microsoft.com/office/officeart/2005/8/layout/list1"/>
    <dgm:cxn modelId="{DAF95809-9D0B-46A7-A3EF-476E0642F560}" type="presParOf" srcId="{50825A7A-F96C-8748-8EAC-3F49A06BD7C7}" destId="{03E24D38-E902-DF4A-817F-AECD509B69D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8612792-3CCB-3147-AB6A-564A067D979F}" type="doc">
      <dgm:prSet loTypeId="urn:microsoft.com/office/officeart/2005/8/layout/hProcess4" loCatId="process" qsTypeId="urn:microsoft.com/office/officeart/2005/8/quickstyle/simple4" qsCatId="simple" csTypeId="urn:microsoft.com/office/officeart/2005/8/colors/accent1_2#2" csCatId="accent1" phldr="1"/>
      <dgm:spPr/>
      <dgm:t>
        <a:bodyPr/>
        <a:lstStyle/>
        <a:p>
          <a:endParaRPr lang="en-US"/>
        </a:p>
      </dgm:t>
    </dgm:pt>
    <dgm:pt modelId="{AFA0CC6C-5A11-3541-A96B-BBB9E8F10083}">
      <dgm:prSet custT="1"/>
      <dgm:spPr/>
      <dgm:t>
        <a:bodyPr/>
        <a:lstStyle/>
        <a:p>
          <a:pPr rtl="0"/>
          <a:r>
            <a:rPr lang="en-US" sz="1800" dirty="0"/>
            <a:t>Takes less time to create a new thread than a process</a:t>
          </a:r>
        </a:p>
      </dgm:t>
    </dgm:pt>
    <dgm:pt modelId="{0051A69D-4669-124D-85A6-0A75C8565B53}" type="parTrans" cxnId="{EE406D00-A366-AB41-B013-79960A0EF781}">
      <dgm:prSet/>
      <dgm:spPr/>
      <dgm:t>
        <a:bodyPr/>
        <a:lstStyle/>
        <a:p>
          <a:endParaRPr lang="en-US"/>
        </a:p>
      </dgm:t>
    </dgm:pt>
    <dgm:pt modelId="{89B2846F-B036-B845-98E7-5447983B519B}" type="sibTrans" cxnId="{EE406D00-A366-AB41-B013-79960A0EF781}">
      <dgm:prSet/>
      <dgm:spPr/>
      <dgm:t>
        <a:bodyPr/>
        <a:lstStyle/>
        <a:p>
          <a:endParaRPr lang="en-US" dirty="0"/>
        </a:p>
      </dgm:t>
    </dgm:pt>
    <dgm:pt modelId="{72BE931D-4917-064A-8CED-E89B3B49C005}">
      <dgm:prSet custT="1"/>
      <dgm:spPr/>
      <dgm:t>
        <a:bodyPr/>
        <a:lstStyle/>
        <a:p>
          <a:pPr rtl="0"/>
          <a:r>
            <a:rPr lang="en-US" sz="1800" dirty="0"/>
            <a:t>Less time to terminate a thread than a process</a:t>
          </a:r>
        </a:p>
      </dgm:t>
    </dgm:pt>
    <dgm:pt modelId="{4B95287D-3311-4B44-822D-7DBF087E83C4}" type="parTrans" cxnId="{545C5D4E-2318-DA44-81A1-FE37C177C142}">
      <dgm:prSet/>
      <dgm:spPr/>
      <dgm:t>
        <a:bodyPr/>
        <a:lstStyle/>
        <a:p>
          <a:endParaRPr lang="en-US"/>
        </a:p>
      </dgm:t>
    </dgm:pt>
    <dgm:pt modelId="{383132FC-8629-134A-9906-CD52E08F6531}" type="sibTrans" cxnId="{545C5D4E-2318-DA44-81A1-FE37C177C142}">
      <dgm:prSet/>
      <dgm:spPr/>
      <dgm:t>
        <a:bodyPr/>
        <a:lstStyle/>
        <a:p>
          <a:endParaRPr lang="en-US" dirty="0"/>
        </a:p>
      </dgm:t>
    </dgm:pt>
    <dgm:pt modelId="{1765FA09-159F-6843-8FFB-18AA17877074}">
      <dgm:prSet custT="1"/>
      <dgm:spPr/>
      <dgm:t>
        <a:bodyPr/>
        <a:lstStyle/>
        <a:p>
          <a:pPr rtl="0"/>
          <a:r>
            <a:rPr lang="en-US" sz="1800" dirty="0"/>
            <a:t>Switching between two threads takes less time than switching between processes</a:t>
          </a:r>
        </a:p>
      </dgm:t>
    </dgm:pt>
    <dgm:pt modelId="{2F61D544-E6BE-5A4A-B671-6050A491E6EE}" type="parTrans" cxnId="{D1A6B5C9-FAE6-E84A-9BDE-4250B3BC4505}">
      <dgm:prSet/>
      <dgm:spPr/>
      <dgm:t>
        <a:bodyPr/>
        <a:lstStyle/>
        <a:p>
          <a:endParaRPr lang="en-US"/>
        </a:p>
      </dgm:t>
    </dgm:pt>
    <dgm:pt modelId="{AF82CA53-B444-2C4A-A223-DA80E41EF993}" type="sibTrans" cxnId="{D1A6B5C9-FAE6-E84A-9BDE-4250B3BC4505}">
      <dgm:prSet/>
      <dgm:spPr/>
      <dgm:t>
        <a:bodyPr/>
        <a:lstStyle/>
        <a:p>
          <a:endParaRPr lang="en-US" dirty="0"/>
        </a:p>
      </dgm:t>
    </dgm:pt>
    <dgm:pt modelId="{AD34B155-D904-644D-95D1-187D4C7439BD}">
      <dgm:prSet custT="1"/>
      <dgm:spPr/>
      <dgm:t>
        <a:bodyPr/>
        <a:lstStyle/>
        <a:p>
          <a:pPr rtl="0"/>
          <a:r>
            <a:rPr lang="en-US" sz="1800" dirty="0"/>
            <a:t>Threads enhance efficiency in communication between programs</a:t>
          </a:r>
        </a:p>
      </dgm:t>
    </dgm:pt>
    <dgm:pt modelId="{7C71F8B5-0903-7B4E-89CC-A33A4F72AF14}" type="parTrans" cxnId="{B2CDC935-D2D5-1B4A-9185-022688E19A2B}">
      <dgm:prSet/>
      <dgm:spPr/>
      <dgm:t>
        <a:bodyPr/>
        <a:lstStyle/>
        <a:p>
          <a:endParaRPr lang="en-US"/>
        </a:p>
      </dgm:t>
    </dgm:pt>
    <dgm:pt modelId="{09A54BFE-F92A-F14A-9470-DB6AA6E7DBC4}" type="sibTrans" cxnId="{B2CDC935-D2D5-1B4A-9185-022688E19A2B}">
      <dgm:prSet/>
      <dgm:spPr/>
      <dgm:t>
        <a:bodyPr/>
        <a:lstStyle/>
        <a:p>
          <a:endParaRPr lang="en-US"/>
        </a:p>
      </dgm:t>
    </dgm:pt>
    <dgm:pt modelId="{F31B188B-EE04-7A41-B087-53347EEFDF99}" type="pres">
      <dgm:prSet presAssocID="{18612792-3CCB-3147-AB6A-564A067D979F}" presName="Name0" presStyleCnt="0">
        <dgm:presLayoutVars>
          <dgm:dir/>
          <dgm:animLvl val="lvl"/>
          <dgm:resizeHandles val="exact"/>
        </dgm:presLayoutVars>
      </dgm:prSet>
      <dgm:spPr/>
      <dgm:t>
        <a:bodyPr/>
        <a:lstStyle/>
        <a:p>
          <a:endParaRPr lang="en-US"/>
        </a:p>
      </dgm:t>
    </dgm:pt>
    <dgm:pt modelId="{386799D7-94D7-814E-8B46-9492E2021E75}" type="pres">
      <dgm:prSet presAssocID="{18612792-3CCB-3147-AB6A-564A067D979F}" presName="tSp" presStyleCnt="0"/>
      <dgm:spPr/>
    </dgm:pt>
    <dgm:pt modelId="{49582FC7-E5E8-FD46-97E2-1C712C16B51B}" type="pres">
      <dgm:prSet presAssocID="{18612792-3CCB-3147-AB6A-564A067D979F}" presName="bSp" presStyleCnt="0"/>
      <dgm:spPr/>
    </dgm:pt>
    <dgm:pt modelId="{A88E4BEC-E3E1-7A47-8F0D-4E9A043F7A3F}" type="pres">
      <dgm:prSet presAssocID="{18612792-3CCB-3147-AB6A-564A067D979F}" presName="process" presStyleCnt="0"/>
      <dgm:spPr/>
    </dgm:pt>
    <dgm:pt modelId="{6B723AA7-98F1-004E-92ED-62FA82380A40}" type="pres">
      <dgm:prSet presAssocID="{AFA0CC6C-5A11-3541-A96B-BBB9E8F10083}" presName="composite1" presStyleCnt="0"/>
      <dgm:spPr/>
    </dgm:pt>
    <dgm:pt modelId="{BC24B6E1-8926-6843-9594-F3E8EEF720BF}" type="pres">
      <dgm:prSet presAssocID="{AFA0CC6C-5A11-3541-A96B-BBB9E8F10083}" presName="dummyNode1" presStyleLbl="node1" presStyleIdx="0" presStyleCnt="4"/>
      <dgm:spPr/>
    </dgm:pt>
    <dgm:pt modelId="{C025B061-28CD-1A44-A68C-27DC3598CC6C}" type="pres">
      <dgm:prSet presAssocID="{AFA0CC6C-5A11-3541-A96B-BBB9E8F10083}" presName="childNode1" presStyleLbl="bgAcc1" presStyleIdx="0" presStyleCnt="4">
        <dgm:presLayoutVars>
          <dgm:bulletEnabled val="1"/>
        </dgm:presLayoutVars>
      </dgm:prSet>
      <dgm:spPr/>
    </dgm:pt>
    <dgm:pt modelId="{96DAA187-7B06-664F-AA58-18925EE1891B}" type="pres">
      <dgm:prSet presAssocID="{AFA0CC6C-5A11-3541-A96B-BBB9E8F10083}" presName="childNode1tx" presStyleLbl="bgAcc1" presStyleIdx="0" presStyleCnt="4">
        <dgm:presLayoutVars>
          <dgm:bulletEnabled val="1"/>
        </dgm:presLayoutVars>
      </dgm:prSet>
      <dgm:spPr/>
    </dgm:pt>
    <dgm:pt modelId="{D4D7556E-CD4B-0F43-B97B-025926CE55A9}" type="pres">
      <dgm:prSet presAssocID="{AFA0CC6C-5A11-3541-A96B-BBB9E8F10083}" presName="parentNode1" presStyleLbl="node1" presStyleIdx="0" presStyleCnt="4" custScaleX="113305" custScaleY="273175">
        <dgm:presLayoutVars>
          <dgm:chMax val="1"/>
          <dgm:bulletEnabled val="1"/>
        </dgm:presLayoutVars>
      </dgm:prSet>
      <dgm:spPr/>
      <dgm:t>
        <a:bodyPr/>
        <a:lstStyle/>
        <a:p>
          <a:endParaRPr lang="en-US"/>
        </a:p>
      </dgm:t>
    </dgm:pt>
    <dgm:pt modelId="{7F1022CC-12C5-4345-9F79-304BA44059D2}" type="pres">
      <dgm:prSet presAssocID="{AFA0CC6C-5A11-3541-A96B-BBB9E8F10083}" presName="connSite1" presStyleCnt="0"/>
      <dgm:spPr/>
    </dgm:pt>
    <dgm:pt modelId="{551E1238-A39B-B149-8297-AA72CE9A22C8}" type="pres">
      <dgm:prSet presAssocID="{89B2846F-B036-B845-98E7-5447983B519B}" presName="Name9" presStyleLbl="sibTrans2D1" presStyleIdx="0" presStyleCnt="3"/>
      <dgm:spPr/>
      <dgm:t>
        <a:bodyPr/>
        <a:lstStyle/>
        <a:p>
          <a:endParaRPr lang="en-US"/>
        </a:p>
      </dgm:t>
    </dgm:pt>
    <dgm:pt modelId="{8E2546F3-012C-2348-9075-98FF862FAE46}" type="pres">
      <dgm:prSet presAssocID="{72BE931D-4917-064A-8CED-E89B3B49C005}" presName="composite2" presStyleCnt="0"/>
      <dgm:spPr/>
    </dgm:pt>
    <dgm:pt modelId="{EE0F488B-75C0-4144-9FD6-ACFC2CF22638}" type="pres">
      <dgm:prSet presAssocID="{72BE931D-4917-064A-8CED-E89B3B49C005}" presName="dummyNode2" presStyleLbl="node1" presStyleIdx="0" presStyleCnt="4"/>
      <dgm:spPr/>
    </dgm:pt>
    <dgm:pt modelId="{5FF00021-0035-EC44-9F54-1581344B5540}" type="pres">
      <dgm:prSet presAssocID="{72BE931D-4917-064A-8CED-E89B3B49C005}" presName="childNode2" presStyleLbl="bgAcc1" presStyleIdx="1" presStyleCnt="4">
        <dgm:presLayoutVars>
          <dgm:bulletEnabled val="1"/>
        </dgm:presLayoutVars>
      </dgm:prSet>
      <dgm:spPr/>
    </dgm:pt>
    <dgm:pt modelId="{07E77F62-D5DE-9246-B8F6-78FD9550873C}" type="pres">
      <dgm:prSet presAssocID="{72BE931D-4917-064A-8CED-E89B3B49C005}" presName="childNode2tx" presStyleLbl="bgAcc1" presStyleIdx="1" presStyleCnt="4">
        <dgm:presLayoutVars>
          <dgm:bulletEnabled val="1"/>
        </dgm:presLayoutVars>
      </dgm:prSet>
      <dgm:spPr/>
    </dgm:pt>
    <dgm:pt modelId="{F8DEE456-5D02-F24A-9584-7CB10AA1B0B3}" type="pres">
      <dgm:prSet presAssocID="{72BE931D-4917-064A-8CED-E89B3B49C005}" presName="parentNode2" presStyleLbl="node1" presStyleIdx="1" presStyleCnt="4" custScaleX="137971" custScaleY="240981">
        <dgm:presLayoutVars>
          <dgm:chMax val="0"/>
          <dgm:bulletEnabled val="1"/>
        </dgm:presLayoutVars>
      </dgm:prSet>
      <dgm:spPr/>
      <dgm:t>
        <a:bodyPr/>
        <a:lstStyle/>
        <a:p>
          <a:endParaRPr lang="en-US"/>
        </a:p>
      </dgm:t>
    </dgm:pt>
    <dgm:pt modelId="{C54100DE-91BD-4440-9BF7-98ED8E46F6C0}" type="pres">
      <dgm:prSet presAssocID="{72BE931D-4917-064A-8CED-E89B3B49C005}" presName="connSite2" presStyleCnt="0"/>
      <dgm:spPr/>
    </dgm:pt>
    <dgm:pt modelId="{77A16B1F-811E-5249-9C4A-E45362F95CB1}" type="pres">
      <dgm:prSet presAssocID="{383132FC-8629-134A-9906-CD52E08F6531}" presName="Name18" presStyleLbl="sibTrans2D1" presStyleIdx="1" presStyleCnt="3"/>
      <dgm:spPr/>
      <dgm:t>
        <a:bodyPr/>
        <a:lstStyle/>
        <a:p>
          <a:endParaRPr lang="en-US"/>
        </a:p>
      </dgm:t>
    </dgm:pt>
    <dgm:pt modelId="{C8D35E00-E8F9-344D-A0A4-0805AC08AE07}" type="pres">
      <dgm:prSet presAssocID="{1765FA09-159F-6843-8FFB-18AA17877074}" presName="composite1" presStyleCnt="0"/>
      <dgm:spPr/>
    </dgm:pt>
    <dgm:pt modelId="{4B113F1A-6971-C74D-93B7-B466E820B9E8}" type="pres">
      <dgm:prSet presAssocID="{1765FA09-159F-6843-8FFB-18AA17877074}" presName="dummyNode1" presStyleLbl="node1" presStyleIdx="1" presStyleCnt="4"/>
      <dgm:spPr/>
    </dgm:pt>
    <dgm:pt modelId="{2401F2B1-4C8C-3B40-BFC1-E2B42A50EB44}" type="pres">
      <dgm:prSet presAssocID="{1765FA09-159F-6843-8FFB-18AA17877074}" presName="childNode1" presStyleLbl="bgAcc1" presStyleIdx="2" presStyleCnt="4">
        <dgm:presLayoutVars>
          <dgm:bulletEnabled val="1"/>
        </dgm:presLayoutVars>
      </dgm:prSet>
      <dgm:spPr/>
    </dgm:pt>
    <dgm:pt modelId="{5B12B861-D846-F84D-881F-A2EB39D50CB6}" type="pres">
      <dgm:prSet presAssocID="{1765FA09-159F-6843-8FFB-18AA17877074}" presName="childNode1tx" presStyleLbl="bgAcc1" presStyleIdx="2" presStyleCnt="4">
        <dgm:presLayoutVars>
          <dgm:bulletEnabled val="1"/>
        </dgm:presLayoutVars>
      </dgm:prSet>
      <dgm:spPr/>
    </dgm:pt>
    <dgm:pt modelId="{877379AA-74FD-3B4E-B4C4-F6D60C04083B}" type="pres">
      <dgm:prSet presAssocID="{1765FA09-159F-6843-8FFB-18AA17877074}" presName="parentNode1" presStyleLbl="node1" presStyleIdx="2" presStyleCnt="4" custScaleX="154449" custScaleY="345556">
        <dgm:presLayoutVars>
          <dgm:chMax val="1"/>
          <dgm:bulletEnabled val="1"/>
        </dgm:presLayoutVars>
      </dgm:prSet>
      <dgm:spPr/>
      <dgm:t>
        <a:bodyPr/>
        <a:lstStyle/>
        <a:p>
          <a:endParaRPr lang="en-US"/>
        </a:p>
      </dgm:t>
    </dgm:pt>
    <dgm:pt modelId="{6AA7EA57-E851-8049-A6C9-65B7EF761E43}" type="pres">
      <dgm:prSet presAssocID="{1765FA09-159F-6843-8FFB-18AA17877074}" presName="connSite1" presStyleCnt="0"/>
      <dgm:spPr/>
    </dgm:pt>
    <dgm:pt modelId="{89B61966-62BD-9A4E-B31E-31C32831A504}" type="pres">
      <dgm:prSet presAssocID="{AF82CA53-B444-2C4A-A223-DA80E41EF993}" presName="Name9" presStyleLbl="sibTrans2D1" presStyleIdx="2" presStyleCnt="3"/>
      <dgm:spPr/>
      <dgm:t>
        <a:bodyPr/>
        <a:lstStyle/>
        <a:p>
          <a:endParaRPr lang="en-US"/>
        </a:p>
      </dgm:t>
    </dgm:pt>
    <dgm:pt modelId="{85BABCFF-DEBC-E548-91CD-3B8952718110}" type="pres">
      <dgm:prSet presAssocID="{AD34B155-D904-644D-95D1-187D4C7439BD}" presName="composite2" presStyleCnt="0"/>
      <dgm:spPr/>
    </dgm:pt>
    <dgm:pt modelId="{EA439E54-9D59-AC4A-8214-D756227D4F2A}" type="pres">
      <dgm:prSet presAssocID="{AD34B155-D904-644D-95D1-187D4C7439BD}" presName="dummyNode2" presStyleLbl="node1" presStyleIdx="2" presStyleCnt="4"/>
      <dgm:spPr/>
    </dgm:pt>
    <dgm:pt modelId="{E1E1BC13-FC71-954D-A46E-211E173FDACF}" type="pres">
      <dgm:prSet presAssocID="{AD34B155-D904-644D-95D1-187D4C7439BD}" presName="childNode2" presStyleLbl="bgAcc1" presStyleIdx="3" presStyleCnt="4" custScaleX="136011" custScaleY="49036" custLinFactNeighborX="7653" custLinFactNeighborY="11125">
        <dgm:presLayoutVars>
          <dgm:bulletEnabled val="1"/>
        </dgm:presLayoutVars>
      </dgm:prSet>
      <dgm:spPr/>
    </dgm:pt>
    <dgm:pt modelId="{F945C3D2-839E-724B-B409-98982F52C1F6}" type="pres">
      <dgm:prSet presAssocID="{AD34B155-D904-644D-95D1-187D4C7439BD}" presName="childNode2tx" presStyleLbl="bgAcc1" presStyleIdx="3" presStyleCnt="4">
        <dgm:presLayoutVars>
          <dgm:bulletEnabled val="1"/>
        </dgm:presLayoutVars>
      </dgm:prSet>
      <dgm:spPr/>
    </dgm:pt>
    <dgm:pt modelId="{2FCD161A-46FB-A047-ABDE-85957AB23A74}" type="pres">
      <dgm:prSet presAssocID="{AD34B155-D904-644D-95D1-187D4C7439BD}" presName="parentNode2" presStyleLbl="node1" presStyleIdx="3" presStyleCnt="4" custScaleX="160014" custScaleY="253800">
        <dgm:presLayoutVars>
          <dgm:chMax val="0"/>
          <dgm:bulletEnabled val="1"/>
        </dgm:presLayoutVars>
      </dgm:prSet>
      <dgm:spPr/>
      <dgm:t>
        <a:bodyPr/>
        <a:lstStyle/>
        <a:p>
          <a:endParaRPr lang="en-US"/>
        </a:p>
      </dgm:t>
    </dgm:pt>
    <dgm:pt modelId="{895F1F65-BB13-4C40-8BB6-33B7764587BE}" type="pres">
      <dgm:prSet presAssocID="{AD34B155-D904-644D-95D1-187D4C7439BD}" presName="connSite2" presStyleCnt="0"/>
      <dgm:spPr/>
    </dgm:pt>
  </dgm:ptLst>
  <dgm:cxnLst>
    <dgm:cxn modelId="{7F16404D-AF70-475B-8BE0-A943189FB3ED}" type="presOf" srcId="{18612792-3CCB-3147-AB6A-564A067D979F}" destId="{F31B188B-EE04-7A41-B087-53347EEFDF99}" srcOrd="0" destOrd="0" presId="urn:microsoft.com/office/officeart/2005/8/layout/hProcess4"/>
    <dgm:cxn modelId="{545C5D4E-2318-DA44-81A1-FE37C177C142}" srcId="{18612792-3CCB-3147-AB6A-564A067D979F}" destId="{72BE931D-4917-064A-8CED-E89B3B49C005}" srcOrd="1" destOrd="0" parTransId="{4B95287D-3311-4B44-822D-7DBF087E83C4}" sibTransId="{383132FC-8629-134A-9906-CD52E08F6531}"/>
    <dgm:cxn modelId="{864C94B6-70A5-4F10-A9B6-CB6A3237976D}" type="presOf" srcId="{72BE931D-4917-064A-8CED-E89B3B49C005}" destId="{F8DEE456-5D02-F24A-9584-7CB10AA1B0B3}" srcOrd="0" destOrd="0" presId="urn:microsoft.com/office/officeart/2005/8/layout/hProcess4"/>
    <dgm:cxn modelId="{EE406D00-A366-AB41-B013-79960A0EF781}" srcId="{18612792-3CCB-3147-AB6A-564A067D979F}" destId="{AFA0CC6C-5A11-3541-A96B-BBB9E8F10083}" srcOrd="0" destOrd="0" parTransId="{0051A69D-4669-124D-85A6-0A75C8565B53}" sibTransId="{89B2846F-B036-B845-98E7-5447983B519B}"/>
    <dgm:cxn modelId="{C9F3A88B-932A-4AA2-932E-EBFF78DDA6DA}" type="presOf" srcId="{89B2846F-B036-B845-98E7-5447983B519B}" destId="{551E1238-A39B-B149-8297-AA72CE9A22C8}" srcOrd="0" destOrd="0" presId="urn:microsoft.com/office/officeart/2005/8/layout/hProcess4"/>
    <dgm:cxn modelId="{4381B3F0-94BD-40FF-909D-C011E833D40F}" type="presOf" srcId="{AF82CA53-B444-2C4A-A223-DA80E41EF993}" destId="{89B61966-62BD-9A4E-B31E-31C32831A504}" srcOrd="0" destOrd="0" presId="urn:microsoft.com/office/officeart/2005/8/layout/hProcess4"/>
    <dgm:cxn modelId="{D1A6B5C9-FAE6-E84A-9BDE-4250B3BC4505}" srcId="{18612792-3CCB-3147-AB6A-564A067D979F}" destId="{1765FA09-159F-6843-8FFB-18AA17877074}" srcOrd="2" destOrd="0" parTransId="{2F61D544-E6BE-5A4A-B671-6050A491E6EE}" sibTransId="{AF82CA53-B444-2C4A-A223-DA80E41EF993}"/>
    <dgm:cxn modelId="{B2CDC935-D2D5-1B4A-9185-022688E19A2B}" srcId="{18612792-3CCB-3147-AB6A-564A067D979F}" destId="{AD34B155-D904-644D-95D1-187D4C7439BD}" srcOrd="3" destOrd="0" parTransId="{7C71F8B5-0903-7B4E-89CC-A33A4F72AF14}" sibTransId="{09A54BFE-F92A-F14A-9470-DB6AA6E7DBC4}"/>
    <dgm:cxn modelId="{7ED16A22-AD56-4BB7-895C-090A2C1E6FDD}" type="presOf" srcId="{1765FA09-159F-6843-8FFB-18AA17877074}" destId="{877379AA-74FD-3B4E-B4C4-F6D60C04083B}" srcOrd="0" destOrd="0" presId="urn:microsoft.com/office/officeart/2005/8/layout/hProcess4"/>
    <dgm:cxn modelId="{826825DD-DA8D-41A2-BB06-D08E95BA4DF8}" type="presOf" srcId="{AD34B155-D904-644D-95D1-187D4C7439BD}" destId="{2FCD161A-46FB-A047-ABDE-85957AB23A74}" srcOrd="0" destOrd="0" presId="urn:microsoft.com/office/officeart/2005/8/layout/hProcess4"/>
    <dgm:cxn modelId="{06B2F800-469F-4724-A493-1513A08D94C3}" type="presOf" srcId="{383132FC-8629-134A-9906-CD52E08F6531}" destId="{77A16B1F-811E-5249-9C4A-E45362F95CB1}" srcOrd="0" destOrd="0" presId="urn:microsoft.com/office/officeart/2005/8/layout/hProcess4"/>
    <dgm:cxn modelId="{92E960A7-FC70-4A37-8599-D1D5E2CB0DF6}" type="presOf" srcId="{AFA0CC6C-5A11-3541-A96B-BBB9E8F10083}" destId="{D4D7556E-CD4B-0F43-B97B-025926CE55A9}" srcOrd="0" destOrd="0" presId="urn:microsoft.com/office/officeart/2005/8/layout/hProcess4"/>
    <dgm:cxn modelId="{D6469C60-3473-469F-93A5-020F1205CA96}" type="presParOf" srcId="{F31B188B-EE04-7A41-B087-53347EEFDF99}" destId="{386799D7-94D7-814E-8B46-9492E2021E75}" srcOrd="0" destOrd="0" presId="urn:microsoft.com/office/officeart/2005/8/layout/hProcess4"/>
    <dgm:cxn modelId="{67B62C29-C3DD-41B4-8176-EC7ED49E0EEC}" type="presParOf" srcId="{F31B188B-EE04-7A41-B087-53347EEFDF99}" destId="{49582FC7-E5E8-FD46-97E2-1C712C16B51B}" srcOrd="1" destOrd="0" presId="urn:microsoft.com/office/officeart/2005/8/layout/hProcess4"/>
    <dgm:cxn modelId="{3B6F9A91-7E55-4588-B3DD-F2D060960160}" type="presParOf" srcId="{F31B188B-EE04-7A41-B087-53347EEFDF99}" destId="{A88E4BEC-E3E1-7A47-8F0D-4E9A043F7A3F}" srcOrd="2" destOrd="0" presId="urn:microsoft.com/office/officeart/2005/8/layout/hProcess4"/>
    <dgm:cxn modelId="{87CFC83E-E71B-4DE8-B4A6-15328F02F2F2}" type="presParOf" srcId="{A88E4BEC-E3E1-7A47-8F0D-4E9A043F7A3F}" destId="{6B723AA7-98F1-004E-92ED-62FA82380A40}" srcOrd="0" destOrd="0" presId="urn:microsoft.com/office/officeart/2005/8/layout/hProcess4"/>
    <dgm:cxn modelId="{591B1190-8BED-4EA1-AE79-BC9F8398DFB2}" type="presParOf" srcId="{6B723AA7-98F1-004E-92ED-62FA82380A40}" destId="{BC24B6E1-8926-6843-9594-F3E8EEF720BF}" srcOrd="0" destOrd="0" presId="urn:microsoft.com/office/officeart/2005/8/layout/hProcess4"/>
    <dgm:cxn modelId="{2B5C0DA0-EBBB-4A06-9672-67C6CD30CF80}" type="presParOf" srcId="{6B723AA7-98F1-004E-92ED-62FA82380A40}" destId="{C025B061-28CD-1A44-A68C-27DC3598CC6C}" srcOrd="1" destOrd="0" presId="urn:microsoft.com/office/officeart/2005/8/layout/hProcess4"/>
    <dgm:cxn modelId="{82E6791D-E1A3-4045-A0C1-3B9FA0808B64}" type="presParOf" srcId="{6B723AA7-98F1-004E-92ED-62FA82380A40}" destId="{96DAA187-7B06-664F-AA58-18925EE1891B}" srcOrd="2" destOrd="0" presId="urn:microsoft.com/office/officeart/2005/8/layout/hProcess4"/>
    <dgm:cxn modelId="{88957453-F6E1-4310-A55E-4FFA8B5B57E4}" type="presParOf" srcId="{6B723AA7-98F1-004E-92ED-62FA82380A40}" destId="{D4D7556E-CD4B-0F43-B97B-025926CE55A9}" srcOrd="3" destOrd="0" presId="urn:microsoft.com/office/officeart/2005/8/layout/hProcess4"/>
    <dgm:cxn modelId="{E55E1DC4-D5B2-42B2-9E34-8A15B6B2C87C}" type="presParOf" srcId="{6B723AA7-98F1-004E-92ED-62FA82380A40}" destId="{7F1022CC-12C5-4345-9F79-304BA44059D2}" srcOrd="4" destOrd="0" presId="urn:microsoft.com/office/officeart/2005/8/layout/hProcess4"/>
    <dgm:cxn modelId="{30EF52FF-3630-41F0-AEEE-63A668836454}" type="presParOf" srcId="{A88E4BEC-E3E1-7A47-8F0D-4E9A043F7A3F}" destId="{551E1238-A39B-B149-8297-AA72CE9A22C8}" srcOrd="1" destOrd="0" presId="urn:microsoft.com/office/officeart/2005/8/layout/hProcess4"/>
    <dgm:cxn modelId="{B7270250-97DC-42E0-AE62-ABD4E1183145}" type="presParOf" srcId="{A88E4BEC-E3E1-7A47-8F0D-4E9A043F7A3F}" destId="{8E2546F3-012C-2348-9075-98FF862FAE46}" srcOrd="2" destOrd="0" presId="urn:microsoft.com/office/officeart/2005/8/layout/hProcess4"/>
    <dgm:cxn modelId="{A57A39EF-07D2-4DAD-84B2-E4C47A022891}" type="presParOf" srcId="{8E2546F3-012C-2348-9075-98FF862FAE46}" destId="{EE0F488B-75C0-4144-9FD6-ACFC2CF22638}" srcOrd="0" destOrd="0" presId="urn:microsoft.com/office/officeart/2005/8/layout/hProcess4"/>
    <dgm:cxn modelId="{4C769F25-9742-498C-8EE0-D052B5453C54}" type="presParOf" srcId="{8E2546F3-012C-2348-9075-98FF862FAE46}" destId="{5FF00021-0035-EC44-9F54-1581344B5540}" srcOrd="1" destOrd="0" presId="urn:microsoft.com/office/officeart/2005/8/layout/hProcess4"/>
    <dgm:cxn modelId="{D1DFF71A-24A3-4F94-A714-76EBC36C02FD}" type="presParOf" srcId="{8E2546F3-012C-2348-9075-98FF862FAE46}" destId="{07E77F62-D5DE-9246-B8F6-78FD9550873C}" srcOrd="2" destOrd="0" presId="urn:microsoft.com/office/officeart/2005/8/layout/hProcess4"/>
    <dgm:cxn modelId="{162C439F-EB7A-4207-879C-29666539F597}" type="presParOf" srcId="{8E2546F3-012C-2348-9075-98FF862FAE46}" destId="{F8DEE456-5D02-F24A-9584-7CB10AA1B0B3}" srcOrd="3" destOrd="0" presId="urn:microsoft.com/office/officeart/2005/8/layout/hProcess4"/>
    <dgm:cxn modelId="{7E1E13EA-FAD1-45D0-9470-C8C4E68581E4}" type="presParOf" srcId="{8E2546F3-012C-2348-9075-98FF862FAE46}" destId="{C54100DE-91BD-4440-9BF7-98ED8E46F6C0}" srcOrd="4" destOrd="0" presId="urn:microsoft.com/office/officeart/2005/8/layout/hProcess4"/>
    <dgm:cxn modelId="{884BE5FC-EADC-43F2-B59F-3AD41F4E7B03}" type="presParOf" srcId="{A88E4BEC-E3E1-7A47-8F0D-4E9A043F7A3F}" destId="{77A16B1F-811E-5249-9C4A-E45362F95CB1}" srcOrd="3" destOrd="0" presId="urn:microsoft.com/office/officeart/2005/8/layout/hProcess4"/>
    <dgm:cxn modelId="{A807C4F9-341A-4492-A022-130531BAB0DE}" type="presParOf" srcId="{A88E4BEC-E3E1-7A47-8F0D-4E9A043F7A3F}" destId="{C8D35E00-E8F9-344D-A0A4-0805AC08AE07}" srcOrd="4" destOrd="0" presId="urn:microsoft.com/office/officeart/2005/8/layout/hProcess4"/>
    <dgm:cxn modelId="{4C22A306-DDB9-43D9-AF57-49CCDF4C47E2}" type="presParOf" srcId="{C8D35E00-E8F9-344D-A0A4-0805AC08AE07}" destId="{4B113F1A-6971-C74D-93B7-B466E820B9E8}" srcOrd="0" destOrd="0" presId="urn:microsoft.com/office/officeart/2005/8/layout/hProcess4"/>
    <dgm:cxn modelId="{2DB3A034-E670-4F03-BD0F-38227D16C27E}" type="presParOf" srcId="{C8D35E00-E8F9-344D-A0A4-0805AC08AE07}" destId="{2401F2B1-4C8C-3B40-BFC1-E2B42A50EB44}" srcOrd="1" destOrd="0" presId="urn:microsoft.com/office/officeart/2005/8/layout/hProcess4"/>
    <dgm:cxn modelId="{33157EF2-07E2-4E2E-B8F3-FA3C93044BA8}" type="presParOf" srcId="{C8D35E00-E8F9-344D-A0A4-0805AC08AE07}" destId="{5B12B861-D846-F84D-881F-A2EB39D50CB6}" srcOrd="2" destOrd="0" presId="urn:microsoft.com/office/officeart/2005/8/layout/hProcess4"/>
    <dgm:cxn modelId="{5CEA1E3E-9A96-4ABA-A4D1-C7F506BD2C06}" type="presParOf" srcId="{C8D35E00-E8F9-344D-A0A4-0805AC08AE07}" destId="{877379AA-74FD-3B4E-B4C4-F6D60C04083B}" srcOrd="3" destOrd="0" presId="urn:microsoft.com/office/officeart/2005/8/layout/hProcess4"/>
    <dgm:cxn modelId="{AD5C1196-810B-48F5-B371-1A930D0A61ED}" type="presParOf" srcId="{C8D35E00-E8F9-344D-A0A4-0805AC08AE07}" destId="{6AA7EA57-E851-8049-A6C9-65B7EF761E43}" srcOrd="4" destOrd="0" presId="urn:microsoft.com/office/officeart/2005/8/layout/hProcess4"/>
    <dgm:cxn modelId="{E03C1294-B4E9-4079-8B66-E36BC500BB0C}" type="presParOf" srcId="{A88E4BEC-E3E1-7A47-8F0D-4E9A043F7A3F}" destId="{89B61966-62BD-9A4E-B31E-31C32831A504}" srcOrd="5" destOrd="0" presId="urn:microsoft.com/office/officeart/2005/8/layout/hProcess4"/>
    <dgm:cxn modelId="{0BB159CB-A984-4E5E-A793-A6D39561B53A}" type="presParOf" srcId="{A88E4BEC-E3E1-7A47-8F0D-4E9A043F7A3F}" destId="{85BABCFF-DEBC-E548-91CD-3B8952718110}" srcOrd="6" destOrd="0" presId="urn:microsoft.com/office/officeart/2005/8/layout/hProcess4"/>
    <dgm:cxn modelId="{EAD1F0A2-76EE-46C1-AEC1-B495F0C45F88}" type="presParOf" srcId="{85BABCFF-DEBC-E548-91CD-3B8952718110}" destId="{EA439E54-9D59-AC4A-8214-D756227D4F2A}" srcOrd="0" destOrd="0" presId="urn:microsoft.com/office/officeart/2005/8/layout/hProcess4"/>
    <dgm:cxn modelId="{976BCA1A-B00B-4FBC-A524-FADB2DE6706F}" type="presParOf" srcId="{85BABCFF-DEBC-E548-91CD-3B8952718110}" destId="{E1E1BC13-FC71-954D-A46E-211E173FDACF}" srcOrd="1" destOrd="0" presId="urn:microsoft.com/office/officeart/2005/8/layout/hProcess4"/>
    <dgm:cxn modelId="{8D4B8506-90ED-4E6C-ABE2-BD9E5857B92C}" type="presParOf" srcId="{85BABCFF-DEBC-E548-91CD-3B8952718110}" destId="{F945C3D2-839E-724B-B409-98982F52C1F6}" srcOrd="2" destOrd="0" presId="urn:microsoft.com/office/officeart/2005/8/layout/hProcess4"/>
    <dgm:cxn modelId="{1F51442D-2618-4D53-83C2-5B43740C450F}" type="presParOf" srcId="{85BABCFF-DEBC-E548-91CD-3B8952718110}" destId="{2FCD161A-46FB-A047-ABDE-85957AB23A74}" srcOrd="3" destOrd="0" presId="urn:microsoft.com/office/officeart/2005/8/layout/hProcess4"/>
    <dgm:cxn modelId="{FE872FC2-5E9E-4D35-937D-7F56A5FC47ED}" type="presParOf" srcId="{85BABCFF-DEBC-E548-91CD-3B8952718110}" destId="{895F1F65-BB13-4C40-8BB6-33B7764587BE}"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09159E0-43FE-E847-BD1F-013D39EEF7AD}" type="doc">
      <dgm:prSet loTypeId="urn:microsoft.com/office/officeart/2005/8/layout/arrow6" loCatId="relationship" qsTypeId="urn:microsoft.com/office/officeart/2005/8/quickstyle/simple4" qsCatId="simple" csTypeId="urn:microsoft.com/office/officeart/2005/8/colors/accent1_2#4" csCatId="accent1"/>
      <dgm:spPr/>
      <dgm:t>
        <a:bodyPr/>
        <a:lstStyle/>
        <a:p>
          <a:endParaRPr lang="en-US"/>
        </a:p>
      </dgm:t>
    </dgm:pt>
    <dgm:pt modelId="{6799D16A-35E0-6740-9B74-8F1C9729CE21}">
      <dgm:prSet/>
      <dgm:spPr/>
      <dgm:t>
        <a:bodyPr/>
        <a:lstStyle/>
        <a:p>
          <a:pPr rtl="0"/>
          <a:r>
            <a:rPr lang="en-US" dirty="0"/>
            <a:t>User Level Thread (ULT)</a:t>
          </a:r>
        </a:p>
      </dgm:t>
    </dgm:pt>
    <dgm:pt modelId="{FDD94F53-35CB-2242-8F4E-828BB85D3FAF}" type="parTrans" cxnId="{6AB236C5-4BDC-1E45-8B59-718C7F7B3667}">
      <dgm:prSet/>
      <dgm:spPr/>
      <dgm:t>
        <a:bodyPr/>
        <a:lstStyle/>
        <a:p>
          <a:endParaRPr lang="en-US"/>
        </a:p>
      </dgm:t>
    </dgm:pt>
    <dgm:pt modelId="{184FBB80-03CA-734D-8281-28A639685E55}" type="sibTrans" cxnId="{6AB236C5-4BDC-1E45-8B59-718C7F7B3667}">
      <dgm:prSet/>
      <dgm:spPr/>
      <dgm:t>
        <a:bodyPr/>
        <a:lstStyle/>
        <a:p>
          <a:endParaRPr lang="en-US"/>
        </a:p>
      </dgm:t>
    </dgm:pt>
    <dgm:pt modelId="{C803ADBF-8CE0-C844-8CEF-99760ABDF659}">
      <dgm:prSet/>
      <dgm:spPr/>
      <dgm:t>
        <a:bodyPr/>
        <a:lstStyle/>
        <a:p>
          <a:pPr rtl="0"/>
          <a:endParaRPr lang="en-NZ" dirty="0"/>
        </a:p>
      </dgm:t>
    </dgm:pt>
    <dgm:pt modelId="{66974104-EED0-1346-B9EA-2004DB459F12}" type="parTrans" cxnId="{6417AEE5-8F4B-4641-99FA-8F439BE8AD4E}">
      <dgm:prSet/>
      <dgm:spPr/>
      <dgm:t>
        <a:bodyPr/>
        <a:lstStyle/>
        <a:p>
          <a:endParaRPr lang="en-US"/>
        </a:p>
      </dgm:t>
    </dgm:pt>
    <dgm:pt modelId="{D9EE15B6-445A-8C46-A10D-7C487F0E2F37}" type="sibTrans" cxnId="{6417AEE5-8F4B-4641-99FA-8F439BE8AD4E}">
      <dgm:prSet/>
      <dgm:spPr/>
      <dgm:t>
        <a:bodyPr/>
        <a:lstStyle/>
        <a:p>
          <a:endParaRPr lang="en-US"/>
        </a:p>
      </dgm:t>
    </dgm:pt>
    <dgm:pt modelId="{DC411167-CC55-CB42-BD03-7807F64D5679}">
      <dgm:prSet/>
      <dgm:spPr/>
      <dgm:t>
        <a:bodyPr/>
        <a:lstStyle/>
        <a:p>
          <a:pPr rtl="0"/>
          <a:r>
            <a:rPr lang="en-NZ" dirty="0"/>
            <a:t>Kernel level Thread (KLT) </a:t>
          </a:r>
        </a:p>
      </dgm:t>
    </dgm:pt>
    <dgm:pt modelId="{98E173CB-7F0A-B344-AD55-CDD680A68ED8}" type="parTrans" cxnId="{2366C24F-60CA-F941-9291-5FE1DC720459}">
      <dgm:prSet/>
      <dgm:spPr/>
      <dgm:t>
        <a:bodyPr/>
        <a:lstStyle/>
        <a:p>
          <a:endParaRPr lang="en-US"/>
        </a:p>
      </dgm:t>
    </dgm:pt>
    <dgm:pt modelId="{3060C359-71F5-1C41-96AA-761973EDE44E}" type="sibTrans" cxnId="{2366C24F-60CA-F941-9291-5FE1DC720459}">
      <dgm:prSet/>
      <dgm:spPr/>
      <dgm:t>
        <a:bodyPr/>
        <a:lstStyle/>
        <a:p>
          <a:endParaRPr lang="en-US"/>
        </a:p>
      </dgm:t>
    </dgm:pt>
    <dgm:pt modelId="{179BE68D-A4BF-DB4D-8129-B93AAA7C285F}" type="pres">
      <dgm:prSet presAssocID="{309159E0-43FE-E847-BD1F-013D39EEF7AD}" presName="compositeShape" presStyleCnt="0">
        <dgm:presLayoutVars>
          <dgm:chMax val="2"/>
          <dgm:dir/>
          <dgm:resizeHandles val="exact"/>
        </dgm:presLayoutVars>
      </dgm:prSet>
      <dgm:spPr/>
      <dgm:t>
        <a:bodyPr/>
        <a:lstStyle/>
        <a:p>
          <a:endParaRPr lang="en-US"/>
        </a:p>
      </dgm:t>
    </dgm:pt>
    <dgm:pt modelId="{7BE085AC-6150-B14A-A83D-67F237B285BA}" type="pres">
      <dgm:prSet presAssocID="{309159E0-43FE-E847-BD1F-013D39EEF7AD}" presName="ribbon" presStyleLbl="node1" presStyleIdx="0" presStyleCnt="1"/>
      <dgm:spPr/>
    </dgm:pt>
    <dgm:pt modelId="{14344616-8A66-5441-84C7-1DA3555BB89A}" type="pres">
      <dgm:prSet presAssocID="{309159E0-43FE-E847-BD1F-013D39EEF7AD}" presName="leftArrowText" presStyleLbl="node1" presStyleIdx="0" presStyleCnt="1">
        <dgm:presLayoutVars>
          <dgm:chMax val="0"/>
          <dgm:bulletEnabled val="1"/>
        </dgm:presLayoutVars>
      </dgm:prSet>
      <dgm:spPr/>
      <dgm:t>
        <a:bodyPr/>
        <a:lstStyle/>
        <a:p>
          <a:endParaRPr lang="en-US"/>
        </a:p>
      </dgm:t>
    </dgm:pt>
    <dgm:pt modelId="{E8D499D1-31A4-DF4A-800E-FEE8DE3CF070}" type="pres">
      <dgm:prSet presAssocID="{309159E0-43FE-E847-BD1F-013D39EEF7AD}" presName="rightArrowText" presStyleLbl="node1" presStyleIdx="0" presStyleCnt="1">
        <dgm:presLayoutVars>
          <dgm:chMax val="0"/>
          <dgm:bulletEnabled val="1"/>
        </dgm:presLayoutVars>
      </dgm:prSet>
      <dgm:spPr/>
      <dgm:t>
        <a:bodyPr/>
        <a:lstStyle/>
        <a:p>
          <a:endParaRPr lang="en-US"/>
        </a:p>
      </dgm:t>
    </dgm:pt>
  </dgm:ptLst>
  <dgm:cxnLst>
    <dgm:cxn modelId="{CAA16549-E2D8-462E-B70E-F450C0E61BC5}" type="presOf" srcId="{C803ADBF-8CE0-C844-8CEF-99760ABDF659}" destId="{14344616-8A66-5441-84C7-1DA3555BB89A}" srcOrd="0" destOrd="1" presId="urn:microsoft.com/office/officeart/2005/8/layout/arrow6"/>
    <dgm:cxn modelId="{6AB236C5-4BDC-1E45-8B59-718C7F7B3667}" srcId="{309159E0-43FE-E847-BD1F-013D39EEF7AD}" destId="{6799D16A-35E0-6740-9B74-8F1C9729CE21}" srcOrd="0" destOrd="0" parTransId="{FDD94F53-35CB-2242-8F4E-828BB85D3FAF}" sibTransId="{184FBB80-03CA-734D-8281-28A639685E55}"/>
    <dgm:cxn modelId="{6417AEE5-8F4B-4641-99FA-8F439BE8AD4E}" srcId="{6799D16A-35E0-6740-9B74-8F1C9729CE21}" destId="{C803ADBF-8CE0-C844-8CEF-99760ABDF659}" srcOrd="0" destOrd="0" parTransId="{66974104-EED0-1346-B9EA-2004DB459F12}" sibTransId="{D9EE15B6-445A-8C46-A10D-7C487F0E2F37}"/>
    <dgm:cxn modelId="{FFAB178A-B4A5-4D4B-BF10-3D10F67C4814}" type="presOf" srcId="{DC411167-CC55-CB42-BD03-7807F64D5679}" destId="{E8D499D1-31A4-DF4A-800E-FEE8DE3CF070}" srcOrd="0" destOrd="0" presId="urn:microsoft.com/office/officeart/2005/8/layout/arrow6"/>
    <dgm:cxn modelId="{2366C24F-60CA-F941-9291-5FE1DC720459}" srcId="{309159E0-43FE-E847-BD1F-013D39EEF7AD}" destId="{DC411167-CC55-CB42-BD03-7807F64D5679}" srcOrd="1" destOrd="0" parTransId="{98E173CB-7F0A-B344-AD55-CDD680A68ED8}" sibTransId="{3060C359-71F5-1C41-96AA-761973EDE44E}"/>
    <dgm:cxn modelId="{0E58A691-3C66-49EA-AAA8-2EFC21859451}" type="presOf" srcId="{6799D16A-35E0-6740-9B74-8F1C9729CE21}" destId="{14344616-8A66-5441-84C7-1DA3555BB89A}" srcOrd="0" destOrd="0" presId="urn:microsoft.com/office/officeart/2005/8/layout/arrow6"/>
    <dgm:cxn modelId="{E74E1A6E-1731-40DA-A71D-AAD91E83CBF2}" type="presOf" srcId="{309159E0-43FE-E847-BD1F-013D39EEF7AD}" destId="{179BE68D-A4BF-DB4D-8129-B93AAA7C285F}" srcOrd="0" destOrd="0" presId="urn:microsoft.com/office/officeart/2005/8/layout/arrow6"/>
    <dgm:cxn modelId="{D0D20B56-CF2E-4B06-9A8C-AD6CFE829D79}" type="presParOf" srcId="{179BE68D-A4BF-DB4D-8129-B93AAA7C285F}" destId="{7BE085AC-6150-B14A-A83D-67F237B285BA}" srcOrd="0" destOrd="0" presId="urn:microsoft.com/office/officeart/2005/8/layout/arrow6"/>
    <dgm:cxn modelId="{F7D76913-DB8B-4095-88AE-4B46E8778974}" type="presParOf" srcId="{179BE68D-A4BF-DB4D-8129-B93AAA7C285F}" destId="{14344616-8A66-5441-84C7-1DA3555BB89A}" srcOrd="1" destOrd="0" presId="urn:microsoft.com/office/officeart/2005/8/layout/arrow6"/>
    <dgm:cxn modelId="{935364BF-6EC5-4832-9C7E-5AB7AB6FD601}" type="presParOf" srcId="{179BE68D-A4BF-DB4D-8129-B93AAA7C285F}" destId="{E8D499D1-31A4-DF4A-800E-FEE8DE3CF070}" srcOrd="2" destOrd="0" presId="urn:microsoft.com/office/officeart/2005/8/layout/arrow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D2D2D33-BB61-8241-A197-5D26C46A14BC}" type="doc">
      <dgm:prSet loTypeId="urn:microsoft.com/office/officeart/2005/8/layout/arrow2" loCatId="process" qsTypeId="urn:microsoft.com/office/officeart/2005/8/quickstyle/simple4" qsCatId="simple" csTypeId="urn:microsoft.com/office/officeart/2005/8/colors/accent1_2#5" csCatId="accent1" phldr="1"/>
      <dgm:spPr/>
      <dgm:t>
        <a:bodyPr/>
        <a:lstStyle/>
        <a:p>
          <a:endParaRPr lang="en-US"/>
        </a:p>
      </dgm:t>
    </dgm:pt>
    <dgm:pt modelId="{7F122F77-B3B0-0B42-97EC-FC618BD3A352}">
      <dgm:prSet custT="1"/>
      <dgm:spPr/>
      <dgm:t>
        <a:bodyPr/>
        <a:lstStyle/>
        <a:p>
          <a:pPr rtl="0"/>
          <a:r>
            <a:rPr lang="en-US" sz="1900" b="1" dirty="0"/>
            <a:t>Thread switching does not require kernel mode privileges (no mode switches)</a:t>
          </a:r>
        </a:p>
      </dgm:t>
    </dgm:pt>
    <dgm:pt modelId="{031850AE-5C94-9243-9FF7-5560C1533A05}" type="parTrans" cxnId="{A892F406-AFDF-4041-88E4-5BB40484A68C}">
      <dgm:prSet/>
      <dgm:spPr/>
      <dgm:t>
        <a:bodyPr/>
        <a:lstStyle/>
        <a:p>
          <a:endParaRPr lang="en-US"/>
        </a:p>
      </dgm:t>
    </dgm:pt>
    <dgm:pt modelId="{C374204F-E9ED-E44E-AEDF-0338168C79AA}" type="sibTrans" cxnId="{A892F406-AFDF-4041-88E4-5BB40484A68C}">
      <dgm:prSet/>
      <dgm:spPr/>
      <dgm:t>
        <a:bodyPr/>
        <a:lstStyle/>
        <a:p>
          <a:endParaRPr lang="en-US"/>
        </a:p>
      </dgm:t>
    </dgm:pt>
    <dgm:pt modelId="{29134C3A-9B00-4549-BB8B-B66432C1096F}">
      <dgm:prSet custT="1"/>
      <dgm:spPr/>
      <dgm:t>
        <a:bodyPr/>
        <a:lstStyle/>
        <a:p>
          <a:pPr rtl="0"/>
          <a:r>
            <a:rPr lang="en-US" sz="1900" b="1" dirty="0"/>
            <a:t>Scheduling can be application specific</a:t>
          </a:r>
        </a:p>
      </dgm:t>
    </dgm:pt>
    <dgm:pt modelId="{625EA1CE-AD9C-DE4E-AEF7-229DE929EEA9}" type="parTrans" cxnId="{B2DA335C-CDB5-4B41-8B71-C0A42FD923D2}">
      <dgm:prSet/>
      <dgm:spPr/>
      <dgm:t>
        <a:bodyPr/>
        <a:lstStyle/>
        <a:p>
          <a:endParaRPr lang="en-US"/>
        </a:p>
      </dgm:t>
    </dgm:pt>
    <dgm:pt modelId="{ABFEF0E3-C81A-F749-818C-BA04D29119D3}" type="sibTrans" cxnId="{B2DA335C-CDB5-4B41-8B71-C0A42FD923D2}">
      <dgm:prSet/>
      <dgm:spPr/>
      <dgm:t>
        <a:bodyPr/>
        <a:lstStyle/>
        <a:p>
          <a:endParaRPr lang="en-US"/>
        </a:p>
      </dgm:t>
    </dgm:pt>
    <dgm:pt modelId="{931538E1-ED54-6F49-A1F9-7381F4898C01}">
      <dgm:prSet custT="1"/>
      <dgm:spPr/>
      <dgm:t>
        <a:bodyPr/>
        <a:lstStyle/>
        <a:p>
          <a:pPr rtl="0"/>
          <a:r>
            <a:rPr lang="en-US" sz="1900" b="1" dirty="0"/>
            <a:t>ULTs can run on any OS</a:t>
          </a:r>
        </a:p>
      </dgm:t>
    </dgm:pt>
    <dgm:pt modelId="{50F4AEAD-4AC6-9B4C-980F-551E2057EB91}" type="parTrans" cxnId="{7A27E4A7-F91C-304B-825F-17F5A44F0437}">
      <dgm:prSet/>
      <dgm:spPr/>
      <dgm:t>
        <a:bodyPr/>
        <a:lstStyle/>
        <a:p>
          <a:endParaRPr lang="en-US"/>
        </a:p>
      </dgm:t>
    </dgm:pt>
    <dgm:pt modelId="{D8471B37-87A9-AE43-A95F-FBFDE1EE108D}" type="sibTrans" cxnId="{7A27E4A7-F91C-304B-825F-17F5A44F0437}">
      <dgm:prSet/>
      <dgm:spPr/>
      <dgm:t>
        <a:bodyPr/>
        <a:lstStyle/>
        <a:p>
          <a:endParaRPr lang="en-US"/>
        </a:p>
      </dgm:t>
    </dgm:pt>
    <dgm:pt modelId="{06822A1B-AD09-F74E-A827-5C7ED814A0BC}" type="pres">
      <dgm:prSet presAssocID="{5D2D2D33-BB61-8241-A197-5D26C46A14BC}" presName="arrowDiagram" presStyleCnt="0">
        <dgm:presLayoutVars>
          <dgm:chMax val="5"/>
          <dgm:dir/>
          <dgm:resizeHandles val="exact"/>
        </dgm:presLayoutVars>
      </dgm:prSet>
      <dgm:spPr/>
      <dgm:t>
        <a:bodyPr/>
        <a:lstStyle/>
        <a:p>
          <a:endParaRPr lang="en-US"/>
        </a:p>
      </dgm:t>
    </dgm:pt>
    <dgm:pt modelId="{45521A5A-8BF5-6D4F-8820-9F7A7D2AACC9}" type="pres">
      <dgm:prSet presAssocID="{5D2D2D33-BB61-8241-A197-5D26C46A14BC}" presName="arrow" presStyleLbl="bgShp" presStyleIdx="0" presStyleCnt="1" custScaleY="96800" custLinFactNeighborX="-7000" custLinFactNeighborY="-3600"/>
      <dgm:spPr>
        <a:solidFill>
          <a:schemeClr val="accent6">
            <a:lumMod val="75000"/>
          </a:schemeClr>
        </a:solidFill>
      </dgm:spPr>
    </dgm:pt>
    <dgm:pt modelId="{4F4A8D4C-6494-6A46-B0AE-43C2851407F8}" type="pres">
      <dgm:prSet presAssocID="{5D2D2D33-BB61-8241-A197-5D26C46A14BC}" presName="arrowDiagram3" presStyleCnt="0"/>
      <dgm:spPr/>
    </dgm:pt>
    <dgm:pt modelId="{93EAFCAC-773B-E94E-854B-E2F2A383AFC6}" type="pres">
      <dgm:prSet presAssocID="{7F122F77-B3B0-0B42-97EC-FC618BD3A352}" presName="bullet3a" presStyleLbl="node1" presStyleIdx="0" presStyleCnt="3" custLinFactY="-30288" custLinFactNeighborX="50000" custLinFactNeighborY="-100000"/>
      <dgm:spPr>
        <a:blipFill rotWithShape="0">
          <a:blip xmlns:r="http://schemas.openxmlformats.org/officeDocument/2006/relationships" r:embed="rId1"/>
          <a:tile tx="0" ty="0" sx="100000" sy="100000" flip="none" algn="tl"/>
        </a:blipFill>
      </dgm:spPr>
    </dgm:pt>
    <dgm:pt modelId="{E4D42CE9-ECF2-5744-AA05-BF91A11852C6}" type="pres">
      <dgm:prSet presAssocID="{7F122F77-B3B0-0B42-97EC-FC618BD3A352}" presName="textBox3a" presStyleLbl="revTx" presStyleIdx="0" presStyleCnt="3" custScaleX="183260" custScaleY="55018" custLinFactNeighborX="30044" custLinFactNeighborY="-20761">
        <dgm:presLayoutVars>
          <dgm:bulletEnabled val="1"/>
        </dgm:presLayoutVars>
      </dgm:prSet>
      <dgm:spPr/>
      <dgm:t>
        <a:bodyPr/>
        <a:lstStyle/>
        <a:p>
          <a:endParaRPr lang="en-US"/>
        </a:p>
      </dgm:t>
    </dgm:pt>
    <dgm:pt modelId="{1036C2CF-90BA-A94C-AD44-42882AF2DD37}" type="pres">
      <dgm:prSet presAssocID="{29134C3A-9B00-4549-BB8B-B66432C1096F}" presName="bullet3b" presStyleLbl="node1" presStyleIdx="1" presStyleCnt="3" custLinFactNeighborX="28723" custLinFactNeighborY="-51064"/>
      <dgm:spPr>
        <a:blipFill rotWithShape="0">
          <a:blip xmlns:r="http://schemas.openxmlformats.org/officeDocument/2006/relationships" r:embed="rId1"/>
          <a:tile tx="0" ty="0" sx="100000" sy="100000" flip="none" algn="tl"/>
        </a:blipFill>
      </dgm:spPr>
    </dgm:pt>
    <dgm:pt modelId="{A85E126F-226F-CC4E-84E7-84C919015917}" type="pres">
      <dgm:prSet presAssocID="{29134C3A-9B00-4549-BB8B-B66432C1096F}" presName="textBox3b" presStyleLbl="revTx" presStyleIdx="1" presStyleCnt="3" custScaleX="141667" custScaleY="29412" custLinFactNeighborX="8334" custLinFactNeighborY="-25735">
        <dgm:presLayoutVars>
          <dgm:bulletEnabled val="1"/>
        </dgm:presLayoutVars>
      </dgm:prSet>
      <dgm:spPr/>
      <dgm:t>
        <a:bodyPr/>
        <a:lstStyle/>
        <a:p>
          <a:endParaRPr lang="en-US"/>
        </a:p>
      </dgm:t>
    </dgm:pt>
    <dgm:pt modelId="{54DF5CF8-7AEE-2A40-9C1E-D941B6A8084B}" type="pres">
      <dgm:prSet presAssocID="{931538E1-ED54-6F49-A1F9-7381F4898C01}" presName="bullet3c" presStyleLbl="node1" presStyleIdx="2" presStyleCnt="3" custLinFactX="34615" custLinFactNeighborX="100000" custLinFactNeighborY="-62500"/>
      <dgm:spPr>
        <a:blipFill rotWithShape="0">
          <a:blip xmlns:r="http://schemas.openxmlformats.org/officeDocument/2006/relationships" r:embed="rId1"/>
          <a:tile tx="0" ty="0" sx="100000" sy="100000" flip="none" algn="tl"/>
        </a:blipFill>
      </dgm:spPr>
    </dgm:pt>
    <dgm:pt modelId="{FBB2E895-1B5B-4449-B16F-AEA0D14C0847}" type="pres">
      <dgm:prSet presAssocID="{931538E1-ED54-6F49-A1F9-7381F4898C01}" presName="textBox3c" presStyleLbl="revTx" presStyleIdx="2" presStyleCnt="3" custFlipVert="0" custScaleX="66664" custScaleY="41294" custLinFactNeighborX="-2085" custLinFactNeighborY="-11655">
        <dgm:presLayoutVars>
          <dgm:bulletEnabled val="1"/>
        </dgm:presLayoutVars>
      </dgm:prSet>
      <dgm:spPr/>
      <dgm:t>
        <a:bodyPr/>
        <a:lstStyle/>
        <a:p>
          <a:endParaRPr lang="en-US"/>
        </a:p>
      </dgm:t>
    </dgm:pt>
  </dgm:ptLst>
  <dgm:cxnLst>
    <dgm:cxn modelId="{B2DA335C-CDB5-4B41-8B71-C0A42FD923D2}" srcId="{5D2D2D33-BB61-8241-A197-5D26C46A14BC}" destId="{29134C3A-9B00-4549-BB8B-B66432C1096F}" srcOrd="1" destOrd="0" parTransId="{625EA1CE-AD9C-DE4E-AEF7-229DE929EEA9}" sibTransId="{ABFEF0E3-C81A-F749-818C-BA04D29119D3}"/>
    <dgm:cxn modelId="{FC13C556-F44D-4A8B-9C9E-E22265949F6C}" type="presOf" srcId="{29134C3A-9B00-4549-BB8B-B66432C1096F}" destId="{A85E126F-226F-CC4E-84E7-84C919015917}" srcOrd="0" destOrd="0" presId="urn:microsoft.com/office/officeart/2005/8/layout/arrow2"/>
    <dgm:cxn modelId="{7A27E4A7-F91C-304B-825F-17F5A44F0437}" srcId="{5D2D2D33-BB61-8241-A197-5D26C46A14BC}" destId="{931538E1-ED54-6F49-A1F9-7381F4898C01}" srcOrd="2" destOrd="0" parTransId="{50F4AEAD-4AC6-9B4C-980F-551E2057EB91}" sibTransId="{D8471B37-87A9-AE43-A95F-FBFDE1EE108D}"/>
    <dgm:cxn modelId="{0720ACC1-70F0-460C-8DB7-D6C2DF9F4988}" type="presOf" srcId="{5D2D2D33-BB61-8241-A197-5D26C46A14BC}" destId="{06822A1B-AD09-F74E-A827-5C7ED814A0BC}" srcOrd="0" destOrd="0" presId="urn:microsoft.com/office/officeart/2005/8/layout/arrow2"/>
    <dgm:cxn modelId="{77CFAAD7-CA49-4CAC-8DC9-47F3D31D5F68}" type="presOf" srcId="{7F122F77-B3B0-0B42-97EC-FC618BD3A352}" destId="{E4D42CE9-ECF2-5744-AA05-BF91A11852C6}" srcOrd="0" destOrd="0" presId="urn:microsoft.com/office/officeart/2005/8/layout/arrow2"/>
    <dgm:cxn modelId="{265AC198-2A7B-4553-8D56-5D651C8740DF}" type="presOf" srcId="{931538E1-ED54-6F49-A1F9-7381F4898C01}" destId="{FBB2E895-1B5B-4449-B16F-AEA0D14C0847}" srcOrd="0" destOrd="0" presId="urn:microsoft.com/office/officeart/2005/8/layout/arrow2"/>
    <dgm:cxn modelId="{A892F406-AFDF-4041-88E4-5BB40484A68C}" srcId="{5D2D2D33-BB61-8241-A197-5D26C46A14BC}" destId="{7F122F77-B3B0-0B42-97EC-FC618BD3A352}" srcOrd="0" destOrd="0" parTransId="{031850AE-5C94-9243-9FF7-5560C1533A05}" sibTransId="{C374204F-E9ED-E44E-AEDF-0338168C79AA}"/>
    <dgm:cxn modelId="{82AFD64B-9146-456E-8A65-A7D2C335F35A}" type="presParOf" srcId="{06822A1B-AD09-F74E-A827-5C7ED814A0BC}" destId="{45521A5A-8BF5-6D4F-8820-9F7A7D2AACC9}" srcOrd="0" destOrd="0" presId="urn:microsoft.com/office/officeart/2005/8/layout/arrow2"/>
    <dgm:cxn modelId="{4C5057E3-925A-4D22-8526-7D479F768DD3}" type="presParOf" srcId="{06822A1B-AD09-F74E-A827-5C7ED814A0BC}" destId="{4F4A8D4C-6494-6A46-B0AE-43C2851407F8}" srcOrd="1" destOrd="0" presId="urn:microsoft.com/office/officeart/2005/8/layout/arrow2"/>
    <dgm:cxn modelId="{BA8BFAFB-91EF-4984-BF32-842F4405BE87}" type="presParOf" srcId="{4F4A8D4C-6494-6A46-B0AE-43C2851407F8}" destId="{93EAFCAC-773B-E94E-854B-E2F2A383AFC6}" srcOrd="0" destOrd="0" presId="urn:microsoft.com/office/officeart/2005/8/layout/arrow2"/>
    <dgm:cxn modelId="{BD6E2638-D6AA-4CCD-9EBC-933E63DFD7CC}" type="presParOf" srcId="{4F4A8D4C-6494-6A46-B0AE-43C2851407F8}" destId="{E4D42CE9-ECF2-5744-AA05-BF91A11852C6}" srcOrd="1" destOrd="0" presId="urn:microsoft.com/office/officeart/2005/8/layout/arrow2"/>
    <dgm:cxn modelId="{90769778-2E91-4A8E-A1C3-196C93F93E78}" type="presParOf" srcId="{4F4A8D4C-6494-6A46-B0AE-43C2851407F8}" destId="{1036C2CF-90BA-A94C-AD44-42882AF2DD37}" srcOrd="2" destOrd="0" presId="urn:microsoft.com/office/officeart/2005/8/layout/arrow2"/>
    <dgm:cxn modelId="{5FCBA949-F226-4F72-B123-9B795ED73C0D}" type="presParOf" srcId="{4F4A8D4C-6494-6A46-B0AE-43C2851407F8}" destId="{A85E126F-226F-CC4E-84E7-84C919015917}" srcOrd="3" destOrd="0" presId="urn:microsoft.com/office/officeart/2005/8/layout/arrow2"/>
    <dgm:cxn modelId="{5A480AA2-6FAC-4EC8-BE16-3586EE87A9A2}" type="presParOf" srcId="{4F4A8D4C-6494-6A46-B0AE-43C2851407F8}" destId="{54DF5CF8-7AEE-2A40-9C1E-D941B6A8084B}" srcOrd="4" destOrd="0" presId="urn:microsoft.com/office/officeart/2005/8/layout/arrow2"/>
    <dgm:cxn modelId="{BA9D6515-EDDE-4A34-B59D-AC3FD93E5F4D}" type="presParOf" srcId="{4F4A8D4C-6494-6A46-B0AE-43C2851407F8}" destId="{FBB2E895-1B5B-4449-B16F-AEA0D14C0847}"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52FF333-55C4-EF4E-A5FC-9291870878AC}" type="doc">
      <dgm:prSet loTypeId="urn:microsoft.com/office/officeart/2005/8/layout/hierarchy1" loCatId="hierarchy" qsTypeId="urn:microsoft.com/office/officeart/2005/8/quickstyle/simple4" qsCatId="simple" csTypeId="urn:microsoft.com/office/officeart/2005/8/colors/accent1_2#9" csCatId="accent1" phldr="1"/>
      <dgm:spPr/>
      <dgm:t>
        <a:bodyPr/>
        <a:lstStyle/>
        <a:p>
          <a:endParaRPr lang="en-US"/>
        </a:p>
      </dgm:t>
    </dgm:pt>
    <dgm:pt modelId="{B91E23AE-1798-E641-AAA7-BD50B810DC6D}">
      <dgm:prSet/>
      <dgm:spPr/>
      <dgm:t>
        <a:bodyPr/>
        <a:lstStyle/>
        <a:p>
          <a:pPr rtl="0"/>
          <a:r>
            <a:rPr lang="en-US" dirty="0"/>
            <a:t>Achieves concurrency without the overhead of using multiple processes</a:t>
          </a:r>
        </a:p>
      </dgm:t>
    </dgm:pt>
    <dgm:pt modelId="{3650D7D9-C168-7C42-ABBB-80E1014D3E92}" type="parTrans" cxnId="{97A1171C-DDCE-054F-BB76-36DD28477506}">
      <dgm:prSet/>
      <dgm:spPr/>
      <dgm:t>
        <a:bodyPr/>
        <a:lstStyle/>
        <a:p>
          <a:endParaRPr lang="en-US"/>
        </a:p>
      </dgm:t>
    </dgm:pt>
    <dgm:pt modelId="{634B9178-5E38-5F4F-87AA-5D3BF6F98AAE}" type="sibTrans" cxnId="{97A1171C-DDCE-054F-BB76-36DD28477506}">
      <dgm:prSet/>
      <dgm:spPr/>
      <dgm:t>
        <a:bodyPr/>
        <a:lstStyle/>
        <a:p>
          <a:endParaRPr lang="en-US"/>
        </a:p>
      </dgm:t>
    </dgm:pt>
    <dgm:pt modelId="{3EC19890-21C9-F849-9243-435B55B30C7B}">
      <dgm:prSet/>
      <dgm:spPr/>
      <dgm:t>
        <a:bodyPr/>
        <a:lstStyle/>
        <a:p>
          <a:pPr rtl="0"/>
          <a:r>
            <a:rPr lang="en-US" dirty="0"/>
            <a:t>Threads within the same process can exchange information through their common address space and have access to the shared resources of the process</a:t>
          </a:r>
        </a:p>
      </dgm:t>
    </dgm:pt>
    <dgm:pt modelId="{923BA256-3A2E-8D4C-958F-2102BE05815C}" type="parTrans" cxnId="{E9E4C924-67EF-C74C-A9D3-841EF834B654}">
      <dgm:prSet/>
      <dgm:spPr/>
      <dgm:t>
        <a:bodyPr/>
        <a:lstStyle/>
        <a:p>
          <a:endParaRPr lang="en-US" dirty="0"/>
        </a:p>
      </dgm:t>
    </dgm:pt>
    <dgm:pt modelId="{06254B42-A821-C04A-B97F-C866AC5F6BD6}" type="sibTrans" cxnId="{E9E4C924-67EF-C74C-A9D3-841EF834B654}">
      <dgm:prSet/>
      <dgm:spPr/>
      <dgm:t>
        <a:bodyPr/>
        <a:lstStyle/>
        <a:p>
          <a:endParaRPr lang="en-US"/>
        </a:p>
      </dgm:t>
    </dgm:pt>
    <dgm:pt modelId="{014C9136-51F1-794F-8863-E974346214EE}">
      <dgm:prSet/>
      <dgm:spPr/>
      <dgm:t>
        <a:bodyPr/>
        <a:lstStyle/>
        <a:p>
          <a:pPr rtl="0"/>
          <a:r>
            <a:rPr lang="en-US" dirty="0"/>
            <a:t>Threads in different processes can exchange information through shared memory that has been set up between the two processes</a:t>
          </a:r>
        </a:p>
      </dgm:t>
    </dgm:pt>
    <dgm:pt modelId="{A120185E-3EA0-9E4E-905E-5DDA34033F76}" type="parTrans" cxnId="{2B68B9F9-24E8-A640-B9E6-EE4FFDD14EA9}">
      <dgm:prSet/>
      <dgm:spPr/>
      <dgm:t>
        <a:bodyPr/>
        <a:lstStyle/>
        <a:p>
          <a:endParaRPr lang="en-US" dirty="0"/>
        </a:p>
      </dgm:t>
    </dgm:pt>
    <dgm:pt modelId="{1DEAD59E-0558-794B-AB89-3AB2801E2242}" type="sibTrans" cxnId="{2B68B9F9-24E8-A640-B9E6-EE4FFDD14EA9}">
      <dgm:prSet/>
      <dgm:spPr/>
      <dgm:t>
        <a:bodyPr/>
        <a:lstStyle/>
        <a:p>
          <a:endParaRPr lang="en-US"/>
        </a:p>
      </dgm:t>
    </dgm:pt>
    <dgm:pt modelId="{932F9D0B-9575-FE40-BCB1-15559B06EDCA}" type="pres">
      <dgm:prSet presAssocID="{052FF333-55C4-EF4E-A5FC-9291870878AC}" presName="hierChild1" presStyleCnt="0">
        <dgm:presLayoutVars>
          <dgm:chPref val="1"/>
          <dgm:dir/>
          <dgm:animOne val="branch"/>
          <dgm:animLvl val="lvl"/>
          <dgm:resizeHandles/>
        </dgm:presLayoutVars>
      </dgm:prSet>
      <dgm:spPr/>
      <dgm:t>
        <a:bodyPr/>
        <a:lstStyle/>
        <a:p>
          <a:endParaRPr lang="en-US"/>
        </a:p>
      </dgm:t>
    </dgm:pt>
    <dgm:pt modelId="{DBDB2F38-F52B-E64E-AB96-F3C6C69639E4}" type="pres">
      <dgm:prSet presAssocID="{B91E23AE-1798-E641-AAA7-BD50B810DC6D}" presName="hierRoot1" presStyleCnt="0"/>
      <dgm:spPr/>
    </dgm:pt>
    <dgm:pt modelId="{5F7DED4C-009C-BE40-85FC-EF6E248042AD}" type="pres">
      <dgm:prSet presAssocID="{B91E23AE-1798-E641-AAA7-BD50B810DC6D}" presName="composite" presStyleCnt="0"/>
      <dgm:spPr/>
    </dgm:pt>
    <dgm:pt modelId="{9C2BBFA4-FD11-C64F-B385-87F44DFD6E9D}" type="pres">
      <dgm:prSet presAssocID="{B91E23AE-1798-E641-AAA7-BD50B810DC6D}" presName="background" presStyleLbl="node0" presStyleIdx="0" presStyleCnt="1"/>
      <dgm:spPr/>
    </dgm:pt>
    <dgm:pt modelId="{5A90B169-569D-6845-82FD-D850FD4F7ECB}" type="pres">
      <dgm:prSet presAssocID="{B91E23AE-1798-E641-AAA7-BD50B810DC6D}" presName="text" presStyleLbl="fgAcc0" presStyleIdx="0" presStyleCnt="1">
        <dgm:presLayoutVars>
          <dgm:chPref val="3"/>
        </dgm:presLayoutVars>
      </dgm:prSet>
      <dgm:spPr/>
      <dgm:t>
        <a:bodyPr/>
        <a:lstStyle/>
        <a:p>
          <a:endParaRPr lang="en-US"/>
        </a:p>
      </dgm:t>
    </dgm:pt>
    <dgm:pt modelId="{C7649021-CC19-7A4B-B1F7-B805DB00D2CA}" type="pres">
      <dgm:prSet presAssocID="{B91E23AE-1798-E641-AAA7-BD50B810DC6D}" presName="hierChild2" presStyleCnt="0"/>
      <dgm:spPr/>
    </dgm:pt>
    <dgm:pt modelId="{01A5A7D6-9600-4A4B-83FE-D0AA84497058}" type="pres">
      <dgm:prSet presAssocID="{923BA256-3A2E-8D4C-958F-2102BE05815C}" presName="Name10" presStyleLbl="parChTrans1D2" presStyleIdx="0" presStyleCnt="2"/>
      <dgm:spPr/>
      <dgm:t>
        <a:bodyPr/>
        <a:lstStyle/>
        <a:p>
          <a:endParaRPr lang="en-US"/>
        </a:p>
      </dgm:t>
    </dgm:pt>
    <dgm:pt modelId="{F862061D-D4AF-3149-A6BE-4FABA805C9F1}" type="pres">
      <dgm:prSet presAssocID="{3EC19890-21C9-F849-9243-435B55B30C7B}" presName="hierRoot2" presStyleCnt="0"/>
      <dgm:spPr/>
    </dgm:pt>
    <dgm:pt modelId="{D3AFF624-A4CC-6C47-B018-D0845C7512D0}" type="pres">
      <dgm:prSet presAssocID="{3EC19890-21C9-F849-9243-435B55B30C7B}" presName="composite2" presStyleCnt="0"/>
      <dgm:spPr/>
    </dgm:pt>
    <dgm:pt modelId="{45D751CF-0371-5B43-A54C-0760DB33DED9}" type="pres">
      <dgm:prSet presAssocID="{3EC19890-21C9-F849-9243-435B55B30C7B}" presName="background2" presStyleLbl="node2" presStyleIdx="0" presStyleCnt="2"/>
      <dgm:spPr/>
    </dgm:pt>
    <dgm:pt modelId="{E693F0F0-A635-2641-8FE6-FF7DAA91A813}" type="pres">
      <dgm:prSet presAssocID="{3EC19890-21C9-F849-9243-435B55B30C7B}" presName="text2" presStyleLbl="fgAcc2" presStyleIdx="0" presStyleCnt="2">
        <dgm:presLayoutVars>
          <dgm:chPref val="3"/>
        </dgm:presLayoutVars>
      </dgm:prSet>
      <dgm:spPr/>
      <dgm:t>
        <a:bodyPr/>
        <a:lstStyle/>
        <a:p>
          <a:endParaRPr lang="en-US"/>
        </a:p>
      </dgm:t>
    </dgm:pt>
    <dgm:pt modelId="{CA5141C6-A094-044F-9526-65B9578828EC}" type="pres">
      <dgm:prSet presAssocID="{3EC19890-21C9-F849-9243-435B55B30C7B}" presName="hierChild3" presStyleCnt="0"/>
      <dgm:spPr/>
    </dgm:pt>
    <dgm:pt modelId="{500E5926-21BC-DA4C-8718-E096140F6721}" type="pres">
      <dgm:prSet presAssocID="{A120185E-3EA0-9E4E-905E-5DDA34033F76}" presName="Name10" presStyleLbl="parChTrans1D2" presStyleIdx="1" presStyleCnt="2"/>
      <dgm:spPr/>
      <dgm:t>
        <a:bodyPr/>
        <a:lstStyle/>
        <a:p>
          <a:endParaRPr lang="en-US"/>
        </a:p>
      </dgm:t>
    </dgm:pt>
    <dgm:pt modelId="{741FF84D-49F2-DA4C-9577-E818F784792F}" type="pres">
      <dgm:prSet presAssocID="{014C9136-51F1-794F-8863-E974346214EE}" presName="hierRoot2" presStyleCnt="0"/>
      <dgm:spPr/>
    </dgm:pt>
    <dgm:pt modelId="{8CE69FA0-6EA2-E048-AA33-1B0F6728430D}" type="pres">
      <dgm:prSet presAssocID="{014C9136-51F1-794F-8863-E974346214EE}" presName="composite2" presStyleCnt="0"/>
      <dgm:spPr/>
    </dgm:pt>
    <dgm:pt modelId="{D95F1863-BED8-D940-A1BF-C1E6F6EA23EF}" type="pres">
      <dgm:prSet presAssocID="{014C9136-51F1-794F-8863-E974346214EE}" presName="background2" presStyleLbl="node2" presStyleIdx="1" presStyleCnt="2"/>
      <dgm:spPr/>
    </dgm:pt>
    <dgm:pt modelId="{4BD8E55B-4838-D147-9405-F6502952C1F9}" type="pres">
      <dgm:prSet presAssocID="{014C9136-51F1-794F-8863-E974346214EE}" presName="text2" presStyleLbl="fgAcc2" presStyleIdx="1" presStyleCnt="2">
        <dgm:presLayoutVars>
          <dgm:chPref val="3"/>
        </dgm:presLayoutVars>
      </dgm:prSet>
      <dgm:spPr/>
      <dgm:t>
        <a:bodyPr/>
        <a:lstStyle/>
        <a:p>
          <a:endParaRPr lang="en-US"/>
        </a:p>
      </dgm:t>
    </dgm:pt>
    <dgm:pt modelId="{FACFA3D1-1126-C94E-B7BC-998AFAED1CD0}" type="pres">
      <dgm:prSet presAssocID="{014C9136-51F1-794F-8863-E974346214EE}" presName="hierChild3" presStyleCnt="0"/>
      <dgm:spPr/>
    </dgm:pt>
  </dgm:ptLst>
  <dgm:cxnLst>
    <dgm:cxn modelId="{EE6761E2-233D-46A2-8523-95D04AE86B26}" type="presOf" srcId="{A120185E-3EA0-9E4E-905E-5DDA34033F76}" destId="{500E5926-21BC-DA4C-8718-E096140F6721}" srcOrd="0" destOrd="0" presId="urn:microsoft.com/office/officeart/2005/8/layout/hierarchy1"/>
    <dgm:cxn modelId="{F08F7D3A-37B0-48AE-B046-B2AE8FD16FDD}" type="presOf" srcId="{923BA256-3A2E-8D4C-958F-2102BE05815C}" destId="{01A5A7D6-9600-4A4B-83FE-D0AA84497058}" srcOrd="0" destOrd="0" presId="urn:microsoft.com/office/officeart/2005/8/layout/hierarchy1"/>
    <dgm:cxn modelId="{E9E4C924-67EF-C74C-A9D3-841EF834B654}" srcId="{B91E23AE-1798-E641-AAA7-BD50B810DC6D}" destId="{3EC19890-21C9-F849-9243-435B55B30C7B}" srcOrd="0" destOrd="0" parTransId="{923BA256-3A2E-8D4C-958F-2102BE05815C}" sibTransId="{06254B42-A821-C04A-B97F-C866AC5F6BD6}"/>
    <dgm:cxn modelId="{97A1171C-DDCE-054F-BB76-36DD28477506}" srcId="{052FF333-55C4-EF4E-A5FC-9291870878AC}" destId="{B91E23AE-1798-E641-AAA7-BD50B810DC6D}" srcOrd="0" destOrd="0" parTransId="{3650D7D9-C168-7C42-ABBB-80E1014D3E92}" sibTransId="{634B9178-5E38-5F4F-87AA-5D3BF6F98AAE}"/>
    <dgm:cxn modelId="{F23A5DEB-3844-4090-BAAE-A2BAA5653591}" type="presOf" srcId="{B91E23AE-1798-E641-AAA7-BD50B810DC6D}" destId="{5A90B169-569D-6845-82FD-D850FD4F7ECB}" srcOrd="0" destOrd="0" presId="urn:microsoft.com/office/officeart/2005/8/layout/hierarchy1"/>
    <dgm:cxn modelId="{88E55646-94D1-45BA-9FAE-246307C68FF5}" type="presOf" srcId="{3EC19890-21C9-F849-9243-435B55B30C7B}" destId="{E693F0F0-A635-2641-8FE6-FF7DAA91A813}" srcOrd="0" destOrd="0" presId="urn:microsoft.com/office/officeart/2005/8/layout/hierarchy1"/>
    <dgm:cxn modelId="{FA79CB10-07CA-463A-9712-15839C5E30BC}" type="presOf" srcId="{052FF333-55C4-EF4E-A5FC-9291870878AC}" destId="{932F9D0B-9575-FE40-BCB1-15559B06EDCA}" srcOrd="0" destOrd="0" presId="urn:microsoft.com/office/officeart/2005/8/layout/hierarchy1"/>
    <dgm:cxn modelId="{9B41C39F-6611-4BC1-B4FC-FC539720C80D}" type="presOf" srcId="{014C9136-51F1-794F-8863-E974346214EE}" destId="{4BD8E55B-4838-D147-9405-F6502952C1F9}" srcOrd="0" destOrd="0" presId="urn:microsoft.com/office/officeart/2005/8/layout/hierarchy1"/>
    <dgm:cxn modelId="{2B68B9F9-24E8-A640-B9E6-EE4FFDD14EA9}" srcId="{B91E23AE-1798-E641-AAA7-BD50B810DC6D}" destId="{014C9136-51F1-794F-8863-E974346214EE}" srcOrd="1" destOrd="0" parTransId="{A120185E-3EA0-9E4E-905E-5DDA34033F76}" sibTransId="{1DEAD59E-0558-794B-AB89-3AB2801E2242}"/>
    <dgm:cxn modelId="{67F7EA59-54BB-4642-A73C-6E0880118DDB}" type="presParOf" srcId="{932F9D0B-9575-FE40-BCB1-15559B06EDCA}" destId="{DBDB2F38-F52B-E64E-AB96-F3C6C69639E4}" srcOrd="0" destOrd="0" presId="urn:microsoft.com/office/officeart/2005/8/layout/hierarchy1"/>
    <dgm:cxn modelId="{220EC880-911C-4E51-A27C-541AA620D3F8}" type="presParOf" srcId="{DBDB2F38-F52B-E64E-AB96-F3C6C69639E4}" destId="{5F7DED4C-009C-BE40-85FC-EF6E248042AD}" srcOrd="0" destOrd="0" presId="urn:microsoft.com/office/officeart/2005/8/layout/hierarchy1"/>
    <dgm:cxn modelId="{CABCFAA5-A7D0-4415-8D17-A7CECE1A1A64}" type="presParOf" srcId="{5F7DED4C-009C-BE40-85FC-EF6E248042AD}" destId="{9C2BBFA4-FD11-C64F-B385-87F44DFD6E9D}" srcOrd="0" destOrd="0" presId="urn:microsoft.com/office/officeart/2005/8/layout/hierarchy1"/>
    <dgm:cxn modelId="{ED28828F-ADCE-4314-9FBC-C243108F4E82}" type="presParOf" srcId="{5F7DED4C-009C-BE40-85FC-EF6E248042AD}" destId="{5A90B169-569D-6845-82FD-D850FD4F7ECB}" srcOrd="1" destOrd="0" presId="urn:microsoft.com/office/officeart/2005/8/layout/hierarchy1"/>
    <dgm:cxn modelId="{AD53615A-70A0-4510-8838-0DB2C94D25AD}" type="presParOf" srcId="{DBDB2F38-F52B-E64E-AB96-F3C6C69639E4}" destId="{C7649021-CC19-7A4B-B1F7-B805DB00D2CA}" srcOrd="1" destOrd="0" presId="urn:microsoft.com/office/officeart/2005/8/layout/hierarchy1"/>
    <dgm:cxn modelId="{D50B8455-635B-49BA-A632-712972944F1E}" type="presParOf" srcId="{C7649021-CC19-7A4B-B1F7-B805DB00D2CA}" destId="{01A5A7D6-9600-4A4B-83FE-D0AA84497058}" srcOrd="0" destOrd="0" presId="urn:microsoft.com/office/officeart/2005/8/layout/hierarchy1"/>
    <dgm:cxn modelId="{A8C5CF5E-AFCA-4E41-80ED-24C3C317FBF0}" type="presParOf" srcId="{C7649021-CC19-7A4B-B1F7-B805DB00D2CA}" destId="{F862061D-D4AF-3149-A6BE-4FABA805C9F1}" srcOrd="1" destOrd="0" presId="urn:microsoft.com/office/officeart/2005/8/layout/hierarchy1"/>
    <dgm:cxn modelId="{4C9A527C-8975-41D8-AD7F-9CC3C72262CB}" type="presParOf" srcId="{F862061D-D4AF-3149-A6BE-4FABA805C9F1}" destId="{D3AFF624-A4CC-6C47-B018-D0845C7512D0}" srcOrd="0" destOrd="0" presId="urn:microsoft.com/office/officeart/2005/8/layout/hierarchy1"/>
    <dgm:cxn modelId="{8D5D72D1-CB53-43C1-8154-B32EA15B35E1}" type="presParOf" srcId="{D3AFF624-A4CC-6C47-B018-D0845C7512D0}" destId="{45D751CF-0371-5B43-A54C-0760DB33DED9}" srcOrd="0" destOrd="0" presId="urn:microsoft.com/office/officeart/2005/8/layout/hierarchy1"/>
    <dgm:cxn modelId="{9ABC5142-862D-437B-B204-0F49B75589F9}" type="presParOf" srcId="{D3AFF624-A4CC-6C47-B018-D0845C7512D0}" destId="{E693F0F0-A635-2641-8FE6-FF7DAA91A813}" srcOrd="1" destOrd="0" presId="urn:microsoft.com/office/officeart/2005/8/layout/hierarchy1"/>
    <dgm:cxn modelId="{BF9EB398-1971-48EA-9A1A-C25691A858C7}" type="presParOf" srcId="{F862061D-D4AF-3149-A6BE-4FABA805C9F1}" destId="{CA5141C6-A094-044F-9526-65B9578828EC}" srcOrd="1" destOrd="0" presId="urn:microsoft.com/office/officeart/2005/8/layout/hierarchy1"/>
    <dgm:cxn modelId="{5DA1430A-42FB-4652-86F4-2B906C93902D}" type="presParOf" srcId="{C7649021-CC19-7A4B-B1F7-B805DB00D2CA}" destId="{500E5926-21BC-DA4C-8718-E096140F6721}" srcOrd="2" destOrd="0" presId="urn:microsoft.com/office/officeart/2005/8/layout/hierarchy1"/>
    <dgm:cxn modelId="{79407E99-0A9C-4B0E-8152-C4DC1A581A1D}" type="presParOf" srcId="{C7649021-CC19-7A4B-B1F7-B805DB00D2CA}" destId="{741FF84D-49F2-DA4C-9577-E818F784792F}" srcOrd="3" destOrd="0" presId="urn:microsoft.com/office/officeart/2005/8/layout/hierarchy1"/>
    <dgm:cxn modelId="{AC42481C-3C01-4E22-99D8-747FE3D2B69F}" type="presParOf" srcId="{741FF84D-49F2-DA4C-9577-E818F784792F}" destId="{8CE69FA0-6EA2-E048-AA33-1B0F6728430D}" srcOrd="0" destOrd="0" presId="urn:microsoft.com/office/officeart/2005/8/layout/hierarchy1"/>
    <dgm:cxn modelId="{90602B30-749D-437B-B2C6-DC4D14BC6D00}" type="presParOf" srcId="{8CE69FA0-6EA2-E048-AA33-1B0F6728430D}" destId="{D95F1863-BED8-D940-A1BF-C1E6F6EA23EF}" srcOrd="0" destOrd="0" presId="urn:microsoft.com/office/officeart/2005/8/layout/hierarchy1"/>
    <dgm:cxn modelId="{20A4CBB5-D52C-46A5-B150-F2EB5A7E6D91}" type="presParOf" srcId="{8CE69FA0-6EA2-E048-AA33-1B0F6728430D}" destId="{4BD8E55B-4838-D147-9405-F6502952C1F9}" srcOrd="1" destOrd="0" presId="urn:microsoft.com/office/officeart/2005/8/layout/hierarchy1"/>
    <dgm:cxn modelId="{1323FBDB-240F-4C42-9E0B-F7FA6F378519}" type="presParOf" srcId="{741FF84D-49F2-DA4C-9577-E818F784792F}" destId="{FACFA3D1-1126-C94E-B7BC-998AFAED1CD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F1DE167-B388-5B48-8733-3C2F48689057}" type="doc">
      <dgm:prSet loTypeId="urn:microsoft.com/office/officeart/2005/8/layout/chevron1" loCatId="process" qsTypeId="urn:microsoft.com/office/officeart/2005/8/quickstyle/simple4" qsCatId="simple" csTypeId="urn:microsoft.com/office/officeart/2005/8/colors/accent1_2#1" csCatId="accent1" phldr="1"/>
      <dgm:spPr/>
    </dgm:pt>
    <dgm:pt modelId="{18582A06-4597-F94A-A96F-A0DB88A41119}">
      <dgm:prSet phldrT="[Text]"/>
      <dgm:spPr>
        <a:effectLst>
          <a:glow rad="101600">
            <a:schemeClr val="accent3">
              <a:alpha val="75000"/>
            </a:schemeClr>
          </a:glow>
          <a:softEdge rad="101600"/>
        </a:effectLst>
      </dgm:spPr>
      <dgm:t>
        <a:bodyPr/>
        <a:lstStyle/>
        <a:p>
          <a:r>
            <a:rPr lang="en-NZ" dirty="0"/>
            <a:t>long term scheduling</a:t>
          </a:r>
          <a:endParaRPr lang="en-US" dirty="0"/>
        </a:p>
      </dgm:t>
    </dgm:pt>
    <dgm:pt modelId="{07C49605-9092-1340-8E13-4FCE1C70E829}" type="parTrans" cxnId="{A06C933B-CA9A-0A4E-B6D8-3BA876978C1D}">
      <dgm:prSet/>
      <dgm:spPr/>
      <dgm:t>
        <a:bodyPr/>
        <a:lstStyle/>
        <a:p>
          <a:endParaRPr lang="en-US"/>
        </a:p>
      </dgm:t>
    </dgm:pt>
    <dgm:pt modelId="{AB6097E5-5393-4449-BCFE-B0AE600FA83E}" type="sibTrans" cxnId="{A06C933B-CA9A-0A4E-B6D8-3BA876978C1D}">
      <dgm:prSet/>
      <dgm:spPr/>
      <dgm:t>
        <a:bodyPr/>
        <a:lstStyle/>
        <a:p>
          <a:endParaRPr lang="en-US"/>
        </a:p>
      </dgm:t>
    </dgm:pt>
    <dgm:pt modelId="{FCF8077D-84AD-554A-B11C-D74FA362D76D}">
      <dgm:prSet/>
      <dgm:spPr>
        <a:effectLst>
          <a:glow rad="101600">
            <a:schemeClr val="accent3">
              <a:alpha val="75000"/>
            </a:schemeClr>
          </a:glow>
          <a:softEdge rad="101600"/>
        </a:effectLst>
      </dgm:spPr>
      <dgm:t>
        <a:bodyPr/>
        <a:lstStyle/>
        <a:p>
          <a:r>
            <a:rPr lang="en-NZ" dirty="0"/>
            <a:t>medium term scheduling</a:t>
          </a:r>
        </a:p>
      </dgm:t>
    </dgm:pt>
    <dgm:pt modelId="{C9AB015E-6767-CF47-BBF9-A6713CE07B98}" type="parTrans" cxnId="{B1FB1387-434A-E34A-BFCF-7E6BACF3E30B}">
      <dgm:prSet/>
      <dgm:spPr/>
      <dgm:t>
        <a:bodyPr/>
        <a:lstStyle/>
        <a:p>
          <a:endParaRPr lang="en-US"/>
        </a:p>
      </dgm:t>
    </dgm:pt>
    <dgm:pt modelId="{9E7217D2-03EC-3D4C-9070-5BD30F646863}" type="sibTrans" cxnId="{B1FB1387-434A-E34A-BFCF-7E6BACF3E30B}">
      <dgm:prSet/>
      <dgm:spPr/>
      <dgm:t>
        <a:bodyPr/>
        <a:lstStyle/>
        <a:p>
          <a:endParaRPr lang="en-US"/>
        </a:p>
      </dgm:t>
    </dgm:pt>
    <dgm:pt modelId="{786E057A-07C6-8343-8CB9-C94DEC19B0BB}">
      <dgm:prSet/>
      <dgm:spPr>
        <a:effectLst>
          <a:glow rad="101600">
            <a:schemeClr val="accent3">
              <a:alpha val="75000"/>
            </a:schemeClr>
          </a:glow>
          <a:softEdge rad="101600"/>
        </a:effectLst>
      </dgm:spPr>
      <dgm:t>
        <a:bodyPr/>
        <a:lstStyle/>
        <a:p>
          <a:r>
            <a:rPr lang="en-NZ" dirty="0"/>
            <a:t>short term scheduling</a:t>
          </a:r>
        </a:p>
      </dgm:t>
    </dgm:pt>
    <dgm:pt modelId="{70D3975C-F522-2E4B-8BE6-DB0B1D7921E4}" type="parTrans" cxnId="{ACB76DB7-D147-2140-AA8E-5CC8F089CF45}">
      <dgm:prSet/>
      <dgm:spPr/>
      <dgm:t>
        <a:bodyPr/>
        <a:lstStyle/>
        <a:p>
          <a:endParaRPr lang="en-US"/>
        </a:p>
      </dgm:t>
    </dgm:pt>
    <dgm:pt modelId="{F853FA99-B390-F241-A55D-9C7A16D90EC8}" type="sibTrans" cxnId="{ACB76DB7-D147-2140-AA8E-5CC8F089CF45}">
      <dgm:prSet/>
      <dgm:spPr/>
      <dgm:t>
        <a:bodyPr/>
        <a:lstStyle/>
        <a:p>
          <a:endParaRPr lang="en-US"/>
        </a:p>
      </dgm:t>
    </dgm:pt>
    <dgm:pt modelId="{4D3B04C8-4CD6-C441-A562-951DABC0B27F}" type="pres">
      <dgm:prSet presAssocID="{8F1DE167-B388-5B48-8733-3C2F48689057}" presName="Name0" presStyleCnt="0">
        <dgm:presLayoutVars>
          <dgm:dir/>
          <dgm:animLvl val="lvl"/>
          <dgm:resizeHandles val="exact"/>
        </dgm:presLayoutVars>
      </dgm:prSet>
      <dgm:spPr/>
    </dgm:pt>
    <dgm:pt modelId="{666AA844-3720-4245-A2DA-613ABC9CCD30}" type="pres">
      <dgm:prSet presAssocID="{18582A06-4597-F94A-A96F-A0DB88A41119}" presName="parTxOnly" presStyleLbl="node1" presStyleIdx="0" presStyleCnt="3">
        <dgm:presLayoutVars>
          <dgm:chMax val="0"/>
          <dgm:chPref val="0"/>
          <dgm:bulletEnabled val="1"/>
        </dgm:presLayoutVars>
      </dgm:prSet>
      <dgm:spPr/>
      <dgm:t>
        <a:bodyPr/>
        <a:lstStyle/>
        <a:p>
          <a:endParaRPr lang="en-US"/>
        </a:p>
      </dgm:t>
    </dgm:pt>
    <dgm:pt modelId="{8AB8F692-5BD5-8648-B961-BE6FB0582140}" type="pres">
      <dgm:prSet presAssocID="{AB6097E5-5393-4449-BCFE-B0AE600FA83E}" presName="parTxOnlySpace" presStyleCnt="0"/>
      <dgm:spPr/>
    </dgm:pt>
    <dgm:pt modelId="{4DE30D96-52DA-F045-88D6-746455960E86}" type="pres">
      <dgm:prSet presAssocID="{FCF8077D-84AD-554A-B11C-D74FA362D76D}" presName="parTxOnly" presStyleLbl="node1" presStyleIdx="1" presStyleCnt="3" custScaleX="96996" custScaleY="116735">
        <dgm:presLayoutVars>
          <dgm:chMax val="0"/>
          <dgm:chPref val="0"/>
          <dgm:bulletEnabled val="1"/>
        </dgm:presLayoutVars>
      </dgm:prSet>
      <dgm:spPr/>
      <dgm:t>
        <a:bodyPr/>
        <a:lstStyle/>
        <a:p>
          <a:endParaRPr lang="en-US"/>
        </a:p>
      </dgm:t>
    </dgm:pt>
    <dgm:pt modelId="{DCBA1724-0B09-934F-8DCB-B741C1D8713E}" type="pres">
      <dgm:prSet presAssocID="{9E7217D2-03EC-3D4C-9070-5BD30F646863}" presName="parTxOnlySpace" presStyleCnt="0"/>
      <dgm:spPr/>
    </dgm:pt>
    <dgm:pt modelId="{A6C26BAB-A284-0B43-906D-751377F5446C}" type="pres">
      <dgm:prSet presAssocID="{786E057A-07C6-8343-8CB9-C94DEC19B0BB}" presName="parTxOnly" presStyleLbl="node1" presStyleIdx="2" presStyleCnt="3">
        <dgm:presLayoutVars>
          <dgm:chMax val="0"/>
          <dgm:chPref val="0"/>
          <dgm:bulletEnabled val="1"/>
        </dgm:presLayoutVars>
      </dgm:prSet>
      <dgm:spPr/>
      <dgm:t>
        <a:bodyPr/>
        <a:lstStyle/>
        <a:p>
          <a:endParaRPr lang="en-US"/>
        </a:p>
      </dgm:t>
    </dgm:pt>
  </dgm:ptLst>
  <dgm:cxnLst>
    <dgm:cxn modelId="{192931E7-34C6-45CB-BD7C-0846F9FD0174}" type="presOf" srcId="{786E057A-07C6-8343-8CB9-C94DEC19B0BB}" destId="{A6C26BAB-A284-0B43-906D-751377F5446C}" srcOrd="0" destOrd="0" presId="urn:microsoft.com/office/officeart/2005/8/layout/chevron1"/>
    <dgm:cxn modelId="{17113720-293D-42EA-8663-524F199D5141}" type="presOf" srcId="{18582A06-4597-F94A-A96F-A0DB88A41119}" destId="{666AA844-3720-4245-A2DA-613ABC9CCD30}" srcOrd="0" destOrd="0" presId="urn:microsoft.com/office/officeart/2005/8/layout/chevron1"/>
    <dgm:cxn modelId="{A06C933B-CA9A-0A4E-B6D8-3BA876978C1D}" srcId="{8F1DE167-B388-5B48-8733-3C2F48689057}" destId="{18582A06-4597-F94A-A96F-A0DB88A41119}" srcOrd="0" destOrd="0" parTransId="{07C49605-9092-1340-8E13-4FCE1C70E829}" sibTransId="{AB6097E5-5393-4449-BCFE-B0AE600FA83E}"/>
    <dgm:cxn modelId="{2B38FE60-ADCB-47F2-90EC-D45568F58FEB}" type="presOf" srcId="{FCF8077D-84AD-554A-B11C-D74FA362D76D}" destId="{4DE30D96-52DA-F045-88D6-746455960E86}" srcOrd="0" destOrd="0" presId="urn:microsoft.com/office/officeart/2005/8/layout/chevron1"/>
    <dgm:cxn modelId="{9B9C630B-B5E0-4DA1-B0CC-4028D06315CE}" type="presOf" srcId="{8F1DE167-B388-5B48-8733-3C2F48689057}" destId="{4D3B04C8-4CD6-C441-A562-951DABC0B27F}" srcOrd="0" destOrd="0" presId="urn:microsoft.com/office/officeart/2005/8/layout/chevron1"/>
    <dgm:cxn modelId="{B1FB1387-434A-E34A-BFCF-7E6BACF3E30B}" srcId="{8F1DE167-B388-5B48-8733-3C2F48689057}" destId="{FCF8077D-84AD-554A-B11C-D74FA362D76D}" srcOrd="1" destOrd="0" parTransId="{C9AB015E-6767-CF47-BBF9-A6713CE07B98}" sibTransId="{9E7217D2-03EC-3D4C-9070-5BD30F646863}"/>
    <dgm:cxn modelId="{ACB76DB7-D147-2140-AA8E-5CC8F089CF45}" srcId="{8F1DE167-B388-5B48-8733-3C2F48689057}" destId="{786E057A-07C6-8343-8CB9-C94DEC19B0BB}" srcOrd="2" destOrd="0" parTransId="{70D3975C-F522-2E4B-8BE6-DB0B1D7921E4}" sibTransId="{F853FA99-B390-F241-A55D-9C7A16D90EC8}"/>
    <dgm:cxn modelId="{7D923A18-9244-474F-AD37-71B74C08EBC7}" type="presParOf" srcId="{4D3B04C8-4CD6-C441-A562-951DABC0B27F}" destId="{666AA844-3720-4245-A2DA-613ABC9CCD30}" srcOrd="0" destOrd="0" presId="urn:microsoft.com/office/officeart/2005/8/layout/chevron1"/>
    <dgm:cxn modelId="{901A2639-372E-4F94-8B99-258BD3F8EF9D}" type="presParOf" srcId="{4D3B04C8-4CD6-C441-A562-951DABC0B27F}" destId="{8AB8F692-5BD5-8648-B961-BE6FB0582140}" srcOrd="1" destOrd="0" presId="urn:microsoft.com/office/officeart/2005/8/layout/chevron1"/>
    <dgm:cxn modelId="{8114BF20-75D5-43D8-BBFC-D4C0CAD9C8F6}" type="presParOf" srcId="{4D3B04C8-4CD6-C441-A562-951DABC0B27F}" destId="{4DE30D96-52DA-F045-88D6-746455960E86}" srcOrd="2" destOrd="0" presId="urn:microsoft.com/office/officeart/2005/8/layout/chevron1"/>
    <dgm:cxn modelId="{C5006314-3EBB-4216-85FB-25AD50B7D996}" type="presParOf" srcId="{4D3B04C8-4CD6-C441-A562-951DABC0B27F}" destId="{DCBA1724-0B09-934F-8DCB-B741C1D8713E}" srcOrd="3" destOrd="0" presId="urn:microsoft.com/office/officeart/2005/8/layout/chevron1"/>
    <dgm:cxn modelId="{967979C8-E904-4590-BC7D-126EF202ACBA}" type="presParOf" srcId="{4D3B04C8-4CD6-C441-A562-951DABC0B27F}" destId="{A6C26BAB-A284-0B43-906D-751377F5446C}" srcOrd="4" destOrd="0" presId="urn:microsoft.com/office/officeart/2005/8/layout/chevron1"/>
  </dgm:cxnLst>
  <dgm:bg>
    <a:effectLst>
      <a:softEdge rad="152400"/>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F5ECFDF-990A-7149-B63A-287057775409}" type="doc">
      <dgm:prSet loTypeId="urn:microsoft.com/office/officeart/2005/8/layout/hierarchy1" loCatId="hierarchy" qsTypeId="urn:microsoft.com/office/officeart/2005/8/quickstyle/simple4" qsCatId="simple" csTypeId="urn:microsoft.com/office/officeart/2005/8/colors/accent1_2#2" csCatId="accent1" phldr="1"/>
      <dgm:spPr/>
      <dgm:t>
        <a:bodyPr/>
        <a:lstStyle/>
        <a:p>
          <a:endParaRPr lang="en-US"/>
        </a:p>
      </dgm:t>
    </dgm:pt>
    <dgm:pt modelId="{7E55061F-A8D5-1A46-9FD3-893854A38A90}">
      <dgm:prSet phldrT="[Text]"/>
      <dgm:spPr/>
      <dgm:t>
        <a:bodyPr/>
        <a:lstStyle/>
        <a:p>
          <a:r>
            <a:rPr lang="en-US" dirty="0"/>
            <a:t>Creates processes from the queue when it can, but must decide:</a:t>
          </a:r>
        </a:p>
      </dgm:t>
    </dgm:pt>
    <dgm:pt modelId="{78A5209A-C329-5A4F-AF1B-8F1A687F4B6B}" type="parTrans" cxnId="{003233E3-3FEB-B747-9FA7-DDEB5844E595}">
      <dgm:prSet/>
      <dgm:spPr/>
      <dgm:t>
        <a:bodyPr/>
        <a:lstStyle/>
        <a:p>
          <a:endParaRPr lang="en-US"/>
        </a:p>
      </dgm:t>
    </dgm:pt>
    <dgm:pt modelId="{C2BD42A6-DAEE-E84D-AE14-A4ED7227B160}" type="sibTrans" cxnId="{003233E3-3FEB-B747-9FA7-DDEB5844E595}">
      <dgm:prSet/>
      <dgm:spPr/>
      <dgm:t>
        <a:bodyPr/>
        <a:lstStyle/>
        <a:p>
          <a:endParaRPr lang="en-US"/>
        </a:p>
      </dgm:t>
    </dgm:pt>
    <dgm:pt modelId="{B2E19B59-8C49-5F4A-B522-FB427F24EFF0}">
      <dgm:prSet/>
      <dgm:spPr/>
      <dgm:t>
        <a:bodyPr/>
        <a:lstStyle/>
        <a:p>
          <a:r>
            <a:rPr lang="en-US" dirty="0"/>
            <a:t>when the operating system can take on one or more additional processes</a:t>
          </a:r>
        </a:p>
      </dgm:t>
    </dgm:pt>
    <dgm:pt modelId="{B40672A2-EF57-EF45-BEEF-3CC7B4092CEA}" type="parTrans" cxnId="{D47814B9-4341-7547-8A2B-AED4CBDCCA0C}">
      <dgm:prSet/>
      <dgm:spPr>
        <a:ln>
          <a:solidFill>
            <a:schemeClr val="accent6"/>
          </a:solidFill>
        </a:ln>
      </dgm:spPr>
      <dgm:t>
        <a:bodyPr/>
        <a:lstStyle/>
        <a:p>
          <a:endParaRPr lang="en-US"/>
        </a:p>
      </dgm:t>
    </dgm:pt>
    <dgm:pt modelId="{E516EACE-6D46-0C4B-A5D4-AF3B00ED0ED3}" type="sibTrans" cxnId="{D47814B9-4341-7547-8A2B-AED4CBDCCA0C}">
      <dgm:prSet/>
      <dgm:spPr/>
      <dgm:t>
        <a:bodyPr/>
        <a:lstStyle/>
        <a:p>
          <a:endParaRPr lang="en-US"/>
        </a:p>
      </dgm:t>
    </dgm:pt>
    <dgm:pt modelId="{B452A0BC-BD07-EB44-995E-4F40B0C5BE92}">
      <dgm:prSet/>
      <dgm:spPr/>
      <dgm:t>
        <a:bodyPr/>
        <a:lstStyle/>
        <a:p>
          <a:r>
            <a:rPr lang="en-US" dirty="0"/>
            <a:t>which jobs to accept and turn into processes</a:t>
          </a:r>
        </a:p>
      </dgm:t>
    </dgm:pt>
    <dgm:pt modelId="{43166368-C5DE-0C47-8499-A61BEBB1E08A}" type="parTrans" cxnId="{4DD9712D-E80A-5346-9CB2-DA495447E3C9}">
      <dgm:prSet/>
      <dgm:spPr>
        <a:ln>
          <a:solidFill>
            <a:schemeClr val="accent6"/>
          </a:solidFill>
        </a:ln>
      </dgm:spPr>
      <dgm:t>
        <a:bodyPr/>
        <a:lstStyle/>
        <a:p>
          <a:endParaRPr lang="en-US"/>
        </a:p>
      </dgm:t>
    </dgm:pt>
    <dgm:pt modelId="{83DCA43B-6D2F-4442-AE6E-865396CD1D76}" type="sibTrans" cxnId="{4DD9712D-E80A-5346-9CB2-DA495447E3C9}">
      <dgm:prSet/>
      <dgm:spPr/>
      <dgm:t>
        <a:bodyPr/>
        <a:lstStyle/>
        <a:p>
          <a:endParaRPr lang="en-US"/>
        </a:p>
      </dgm:t>
    </dgm:pt>
    <dgm:pt modelId="{9788D3D0-6C72-1949-A6CB-0450453AE3F2}">
      <dgm:prSet/>
      <dgm:spPr/>
      <dgm:t>
        <a:bodyPr/>
        <a:lstStyle/>
        <a:p>
          <a:r>
            <a:rPr lang="en-US" dirty="0"/>
            <a:t>first come, first served</a:t>
          </a:r>
        </a:p>
      </dgm:t>
    </dgm:pt>
    <dgm:pt modelId="{3E27A45D-ADD7-1A47-A1CD-A588CD9493A6}" type="parTrans" cxnId="{313AC54D-14EC-ED41-84AE-4532E37D0BC6}">
      <dgm:prSet/>
      <dgm:spPr>
        <a:ln>
          <a:solidFill>
            <a:schemeClr val="accent6"/>
          </a:solidFill>
        </a:ln>
      </dgm:spPr>
      <dgm:t>
        <a:bodyPr/>
        <a:lstStyle/>
        <a:p>
          <a:endParaRPr lang="en-US"/>
        </a:p>
      </dgm:t>
    </dgm:pt>
    <dgm:pt modelId="{D6AB37B0-248B-7D48-8BFD-23368651349E}" type="sibTrans" cxnId="{313AC54D-14EC-ED41-84AE-4532E37D0BC6}">
      <dgm:prSet/>
      <dgm:spPr/>
      <dgm:t>
        <a:bodyPr/>
        <a:lstStyle/>
        <a:p>
          <a:endParaRPr lang="en-US"/>
        </a:p>
      </dgm:t>
    </dgm:pt>
    <dgm:pt modelId="{EFED3A02-92E5-7B4F-B439-13D02CBDBC35}">
      <dgm:prSet/>
      <dgm:spPr/>
      <dgm:t>
        <a:bodyPr/>
        <a:lstStyle/>
        <a:p>
          <a:r>
            <a:rPr lang="en-US" dirty="0"/>
            <a:t>priority, expected execution time, I/O requirements</a:t>
          </a:r>
        </a:p>
      </dgm:t>
    </dgm:pt>
    <dgm:pt modelId="{900FC365-CC4F-244C-8BB2-E0DE2EDB2C92}" type="parTrans" cxnId="{479DEE9C-1DF2-564D-A6B0-FECBBD97B603}">
      <dgm:prSet/>
      <dgm:spPr>
        <a:ln>
          <a:solidFill>
            <a:schemeClr val="accent6"/>
          </a:solidFill>
        </a:ln>
      </dgm:spPr>
      <dgm:t>
        <a:bodyPr/>
        <a:lstStyle/>
        <a:p>
          <a:endParaRPr lang="en-US"/>
        </a:p>
      </dgm:t>
    </dgm:pt>
    <dgm:pt modelId="{E0B37AE9-D6E2-234C-8ABC-3934D99299FD}" type="sibTrans" cxnId="{479DEE9C-1DF2-564D-A6B0-FECBBD97B603}">
      <dgm:prSet/>
      <dgm:spPr/>
      <dgm:t>
        <a:bodyPr/>
        <a:lstStyle/>
        <a:p>
          <a:endParaRPr lang="en-US"/>
        </a:p>
      </dgm:t>
    </dgm:pt>
    <dgm:pt modelId="{99DC4FCA-9D24-E540-A8C3-6E0FE26B20DF}" type="pres">
      <dgm:prSet presAssocID="{2F5ECFDF-990A-7149-B63A-287057775409}" presName="hierChild1" presStyleCnt="0">
        <dgm:presLayoutVars>
          <dgm:chPref val="1"/>
          <dgm:dir/>
          <dgm:animOne val="branch"/>
          <dgm:animLvl val="lvl"/>
          <dgm:resizeHandles/>
        </dgm:presLayoutVars>
      </dgm:prSet>
      <dgm:spPr/>
      <dgm:t>
        <a:bodyPr/>
        <a:lstStyle/>
        <a:p>
          <a:endParaRPr lang="en-US"/>
        </a:p>
      </dgm:t>
    </dgm:pt>
    <dgm:pt modelId="{0DE35A2B-A3E6-BB47-AD8F-B457D037F397}" type="pres">
      <dgm:prSet presAssocID="{7E55061F-A8D5-1A46-9FD3-893854A38A90}" presName="hierRoot1" presStyleCnt="0"/>
      <dgm:spPr/>
    </dgm:pt>
    <dgm:pt modelId="{23B9B35B-8437-3D40-8522-9D231FA6BE7A}" type="pres">
      <dgm:prSet presAssocID="{7E55061F-A8D5-1A46-9FD3-893854A38A90}" presName="composite" presStyleCnt="0"/>
      <dgm:spPr/>
    </dgm:pt>
    <dgm:pt modelId="{F6376796-3CFA-354D-BC47-8C9F869C43B1}" type="pres">
      <dgm:prSet presAssocID="{7E55061F-A8D5-1A46-9FD3-893854A38A90}" presName="background" presStyleLbl="node0" presStyleIdx="0" presStyleCnt="1"/>
      <dgm:spPr/>
    </dgm:pt>
    <dgm:pt modelId="{79838C3E-0F52-1744-A7D4-B12983AB3808}" type="pres">
      <dgm:prSet presAssocID="{7E55061F-A8D5-1A46-9FD3-893854A38A90}" presName="text" presStyleLbl="fgAcc0" presStyleIdx="0" presStyleCnt="1">
        <dgm:presLayoutVars>
          <dgm:chPref val="3"/>
        </dgm:presLayoutVars>
      </dgm:prSet>
      <dgm:spPr/>
      <dgm:t>
        <a:bodyPr/>
        <a:lstStyle/>
        <a:p>
          <a:endParaRPr lang="en-US"/>
        </a:p>
      </dgm:t>
    </dgm:pt>
    <dgm:pt modelId="{2E331F31-566D-B348-AC5A-8BE28BC2370D}" type="pres">
      <dgm:prSet presAssocID="{7E55061F-A8D5-1A46-9FD3-893854A38A90}" presName="hierChild2" presStyleCnt="0"/>
      <dgm:spPr/>
    </dgm:pt>
    <dgm:pt modelId="{71DE5901-86A6-E748-8249-05D86E92148C}" type="pres">
      <dgm:prSet presAssocID="{B40672A2-EF57-EF45-BEEF-3CC7B4092CEA}" presName="Name10" presStyleLbl="parChTrans1D2" presStyleIdx="0" presStyleCnt="2"/>
      <dgm:spPr/>
      <dgm:t>
        <a:bodyPr/>
        <a:lstStyle/>
        <a:p>
          <a:endParaRPr lang="en-US"/>
        </a:p>
      </dgm:t>
    </dgm:pt>
    <dgm:pt modelId="{90C50ADF-70C5-C44E-91B1-4C86E95317AC}" type="pres">
      <dgm:prSet presAssocID="{B2E19B59-8C49-5F4A-B522-FB427F24EFF0}" presName="hierRoot2" presStyleCnt="0"/>
      <dgm:spPr/>
    </dgm:pt>
    <dgm:pt modelId="{2396F592-EC0F-C845-A582-B8F0B95397AD}" type="pres">
      <dgm:prSet presAssocID="{B2E19B59-8C49-5F4A-B522-FB427F24EFF0}" presName="composite2" presStyleCnt="0"/>
      <dgm:spPr/>
    </dgm:pt>
    <dgm:pt modelId="{CF6E069B-1E99-394F-BA77-0D760FFAAAEA}" type="pres">
      <dgm:prSet presAssocID="{B2E19B59-8C49-5F4A-B522-FB427F24EFF0}" presName="background2" presStyleLbl="node2" presStyleIdx="0" presStyleCnt="2"/>
      <dgm:spPr/>
    </dgm:pt>
    <dgm:pt modelId="{BEDB5996-E132-B845-A228-66156520BA95}" type="pres">
      <dgm:prSet presAssocID="{B2E19B59-8C49-5F4A-B522-FB427F24EFF0}" presName="text2" presStyleLbl="fgAcc2" presStyleIdx="0" presStyleCnt="2">
        <dgm:presLayoutVars>
          <dgm:chPref val="3"/>
        </dgm:presLayoutVars>
      </dgm:prSet>
      <dgm:spPr/>
      <dgm:t>
        <a:bodyPr/>
        <a:lstStyle/>
        <a:p>
          <a:endParaRPr lang="en-US"/>
        </a:p>
      </dgm:t>
    </dgm:pt>
    <dgm:pt modelId="{EAD4687F-826E-9042-B190-2ED5123D0765}" type="pres">
      <dgm:prSet presAssocID="{B2E19B59-8C49-5F4A-B522-FB427F24EFF0}" presName="hierChild3" presStyleCnt="0"/>
      <dgm:spPr/>
    </dgm:pt>
    <dgm:pt modelId="{67E2418F-D285-5342-AF8A-A0A8C948F10E}" type="pres">
      <dgm:prSet presAssocID="{43166368-C5DE-0C47-8499-A61BEBB1E08A}" presName="Name10" presStyleLbl="parChTrans1D2" presStyleIdx="1" presStyleCnt="2"/>
      <dgm:spPr/>
      <dgm:t>
        <a:bodyPr/>
        <a:lstStyle/>
        <a:p>
          <a:endParaRPr lang="en-US"/>
        </a:p>
      </dgm:t>
    </dgm:pt>
    <dgm:pt modelId="{0627B2B5-EFE6-BA44-B795-3142269CC838}" type="pres">
      <dgm:prSet presAssocID="{B452A0BC-BD07-EB44-995E-4F40B0C5BE92}" presName="hierRoot2" presStyleCnt="0"/>
      <dgm:spPr/>
    </dgm:pt>
    <dgm:pt modelId="{5FAD5358-7E8E-9B46-A19E-B4F1445DF0E5}" type="pres">
      <dgm:prSet presAssocID="{B452A0BC-BD07-EB44-995E-4F40B0C5BE92}" presName="composite2" presStyleCnt="0"/>
      <dgm:spPr/>
    </dgm:pt>
    <dgm:pt modelId="{06808704-274A-234C-85C4-DB13DB953985}" type="pres">
      <dgm:prSet presAssocID="{B452A0BC-BD07-EB44-995E-4F40B0C5BE92}" presName="background2" presStyleLbl="node2" presStyleIdx="1" presStyleCnt="2"/>
      <dgm:spPr/>
    </dgm:pt>
    <dgm:pt modelId="{1C44A815-88D4-394C-A851-C13D49CE4F12}" type="pres">
      <dgm:prSet presAssocID="{B452A0BC-BD07-EB44-995E-4F40B0C5BE92}" presName="text2" presStyleLbl="fgAcc2" presStyleIdx="1" presStyleCnt="2">
        <dgm:presLayoutVars>
          <dgm:chPref val="3"/>
        </dgm:presLayoutVars>
      </dgm:prSet>
      <dgm:spPr/>
      <dgm:t>
        <a:bodyPr/>
        <a:lstStyle/>
        <a:p>
          <a:endParaRPr lang="en-US"/>
        </a:p>
      </dgm:t>
    </dgm:pt>
    <dgm:pt modelId="{44A6B09D-B321-7D42-B6B8-26E537240F58}" type="pres">
      <dgm:prSet presAssocID="{B452A0BC-BD07-EB44-995E-4F40B0C5BE92}" presName="hierChild3" presStyleCnt="0"/>
      <dgm:spPr/>
    </dgm:pt>
    <dgm:pt modelId="{217868F8-B114-BB46-AAC0-B54F8019AD3B}" type="pres">
      <dgm:prSet presAssocID="{3E27A45D-ADD7-1A47-A1CD-A588CD9493A6}" presName="Name17" presStyleLbl="parChTrans1D3" presStyleIdx="0" presStyleCnt="2"/>
      <dgm:spPr/>
      <dgm:t>
        <a:bodyPr/>
        <a:lstStyle/>
        <a:p>
          <a:endParaRPr lang="en-US"/>
        </a:p>
      </dgm:t>
    </dgm:pt>
    <dgm:pt modelId="{B53488E2-AD68-A44D-ACF3-6B55F92C92B0}" type="pres">
      <dgm:prSet presAssocID="{9788D3D0-6C72-1949-A6CB-0450453AE3F2}" presName="hierRoot3" presStyleCnt="0"/>
      <dgm:spPr/>
    </dgm:pt>
    <dgm:pt modelId="{DF9650BB-9C19-6247-BF91-58504051D2B8}" type="pres">
      <dgm:prSet presAssocID="{9788D3D0-6C72-1949-A6CB-0450453AE3F2}" presName="composite3" presStyleCnt="0"/>
      <dgm:spPr/>
    </dgm:pt>
    <dgm:pt modelId="{39FDF545-C35D-F24B-A60B-814B5603FCAC}" type="pres">
      <dgm:prSet presAssocID="{9788D3D0-6C72-1949-A6CB-0450453AE3F2}" presName="background3" presStyleLbl="node3" presStyleIdx="0" presStyleCnt="2"/>
      <dgm:spPr/>
    </dgm:pt>
    <dgm:pt modelId="{5D6C4153-73D0-1046-9674-E0ECB450E3E4}" type="pres">
      <dgm:prSet presAssocID="{9788D3D0-6C72-1949-A6CB-0450453AE3F2}" presName="text3" presStyleLbl="fgAcc3" presStyleIdx="0" presStyleCnt="2">
        <dgm:presLayoutVars>
          <dgm:chPref val="3"/>
        </dgm:presLayoutVars>
      </dgm:prSet>
      <dgm:spPr/>
      <dgm:t>
        <a:bodyPr/>
        <a:lstStyle/>
        <a:p>
          <a:endParaRPr lang="en-US"/>
        </a:p>
      </dgm:t>
    </dgm:pt>
    <dgm:pt modelId="{919F3B1A-23FB-D64D-9F57-4C8B42AEC7EA}" type="pres">
      <dgm:prSet presAssocID="{9788D3D0-6C72-1949-A6CB-0450453AE3F2}" presName="hierChild4" presStyleCnt="0"/>
      <dgm:spPr/>
    </dgm:pt>
    <dgm:pt modelId="{E81E2D14-B4BC-5348-97BD-836810024AB3}" type="pres">
      <dgm:prSet presAssocID="{900FC365-CC4F-244C-8BB2-E0DE2EDB2C92}" presName="Name17" presStyleLbl="parChTrans1D3" presStyleIdx="1" presStyleCnt="2"/>
      <dgm:spPr/>
      <dgm:t>
        <a:bodyPr/>
        <a:lstStyle/>
        <a:p>
          <a:endParaRPr lang="en-US"/>
        </a:p>
      </dgm:t>
    </dgm:pt>
    <dgm:pt modelId="{0960DAC7-AA81-EB43-8138-1C7461C66F17}" type="pres">
      <dgm:prSet presAssocID="{EFED3A02-92E5-7B4F-B439-13D02CBDBC35}" presName="hierRoot3" presStyleCnt="0"/>
      <dgm:spPr/>
    </dgm:pt>
    <dgm:pt modelId="{6EF94FE0-887C-744B-8D02-07AF2D29BBEA}" type="pres">
      <dgm:prSet presAssocID="{EFED3A02-92E5-7B4F-B439-13D02CBDBC35}" presName="composite3" presStyleCnt="0"/>
      <dgm:spPr/>
    </dgm:pt>
    <dgm:pt modelId="{4D9E2E77-9ACA-A94C-A75C-ADE49650887D}" type="pres">
      <dgm:prSet presAssocID="{EFED3A02-92E5-7B4F-B439-13D02CBDBC35}" presName="background3" presStyleLbl="node3" presStyleIdx="1" presStyleCnt="2"/>
      <dgm:spPr/>
    </dgm:pt>
    <dgm:pt modelId="{5FFAAE37-5510-F141-9902-D4F6BE89FAED}" type="pres">
      <dgm:prSet presAssocID="{EFED3A02-92E5-7B4F-B439-13D02CBDBC35}" presName="text3" presStyleLbl="fgAcc3" presStyleIdx="1" presStyleCnt="2">
        <dgm:presLayoutVars>
          <dgm:chPref val="3"/>
        </dgm:presLayoutVars>
      </dgm:prSet>
      <dgm:spPr/>
      <dgm:t>
        <a:bodyPr/>
        <a:lstStyle/>
        <a:p>
          <a:endParaRPr lang="en-US"/>
        </a:p>
      </dgm:t>
    </dgm:pt>
    <dgm:pt modelId="{318AD854-2508-3F4E-B638-FB8449A567CF}" type="pres">
      <dgm:prSet presAssocID="{EFED3A02-92E5-7B4F-B439-13D02CBDBC35}" presName="hierChild4" presStyleCnt="0"/>
      <dgm:spPr/>
    </dgm:pt>
  </dgm:ptLst>
  <dgm:cxnLst>
    <dgm:cxn modelId="{5CFB6C41-314C-4F39-B872-0F600A46BFA5}" type="presOf" srcId="{B452A0BC-BD07-EB44-995E-4F40B0C5BE92}" destId="{1C44A815-88D4-394C-A851-C13D49CE4F12}" srcOrd="0" destOrd="0" presId="urn:microsoft.com/office/officeart/2005/8/layout/hierarchy1"/>
    <dgm:cxn modelId="{4DD9712D-E80A-5346-9CB2-DA495447E3C9}" srcId="{7E55061F-A8D5-1A46-9FD3-893854A38A90}" destId="{B452A0BC-BD07-EB44-995E-4F40B0C5BE92}" srcOrd="1" destOrd="0" parTransId="{43166368-C5DE-0C47-8499-A61BEBB1E08A}" sibTransId="{83DCA43B-6D2F-4442-AE6E-865396CD1D76}"/>
    <dgm:cxn modelId="{92811DCD-F82B-425D-85D1-F25C01AF4496}" type="presOf" srcId="{43166368-C5DE-0C47-8499-A61BEBB1E08A}" destId="{67E2418F-D285-5342-AF8A-A0A8C948F10E}" srcOrd="0" destOrd="0" presId="urn:microsoft.com/office/officeart/2005/8/layout/hierarchy1"/>
    <dgm:cxn modelId="{003233E3-3FEB-B747-9FA7-DDEB5844E595}" srcId="{2F5ECFDF-990A-7149-B63A-287057775409}" destId="{7E55061F-A8D5-1A46-9FD3-893854A38A90}" srcOrd="0" destOrd="0" parTransId="{78A5209A-C329-5A4F-AF1B-8F1A687F4B6B}" sibTransId="{C2BD42A6-DAEE-E84D-AE14-A4ED7227B160}"/>
    <dgm:cxn modelId="{CF150180-DA8C-457A-852C-DC6583139E17}" type="presOf" srcId="{2F5ECFDF-990A-7149-B63A-287057775409}" destId="{99DC4FCA-9D24-E540-A8C3-6E0FE26B20DF}" srcOrd="0" destOrd="0" presId="urn:microsoft.com/office/officeart/2005/8/layout/hierarchy1"/>
    <dgm:cxn modelId="{E1A6A222-F064-4B84-8410-AFD39F318D2C}" type="presOf" srcId="{7E55061F-A8D5-1A46-9FD3-893854A38A90}" destId="{79838C3E-0F52-1744-A7D4-B12983AB3808}" srcOrd="0" destOrd="0" presId="urn:microsoft.com/office/officeart/2005/8/layout/hierarchy1"/>
    <dgm:cxn modelId="{41A2AD37-67C7-4376-844E-65B07C5AF432}" type="presOf" srcId="{EFED3A02-92E5-7B4F-B439-13D02CBDBC35}" destId="{5FFAAE37-5510-F141-9902-D4F6BE89FAED}" srcOrd="0" destOrd="0" presId="urn:microsoft.com/office/officeart/2005/8/layout/hierarchy1"/>
    <dgm:cxn modelId="{934E4B82-F0A1-45B8-9143-007B015A323B}" type="presOf" srcId="{B40672A2-EF57-EF45-BEEF-3CC7B4092CEA}" destId="{71DE5901-86A6-E748-8249-05D86E92148C}" srcOrd="0" destOrd="0" presId="urn:microsoft.com/office/officeart/2005/8/layout/hierarchy1"/>
    <dgm:cxn modelId="{D47CA36C-F446-4BAA-B879-6CD58D9F6B57}" type="presOf" srcId="{900FC365-CC4F-244C-8BB2-E0DE2EDB2C92}" destId="{E81E2D14-B4BC-5348-97BD-836810024AB3}" srcOrd="0" destOrd="0" presId="urn:microsoft.com/office/officeart/2005/8/layout/hierarchy1"/>
    <dgm:cxn modelId="{C2E5180C-B62C-4D83-B623-2D4159A7F4AE}" type="presOf" srcId="{9788D3D0-6C72-1949-A6CB-0450453AE3F2}" destId="{5D6C4153-73D0-1046-9674-E0ECB450E3E4}" srcOrd="0" destOrd="0" presId="urn:microsoft.com/office/officeart/2005/8/layout/hierarchy1"/>
    <dgm:cxn modelId="{313AC54D-14EC-ED41-84AE-4532E37D0BC6}" srcId="{B452A0BC-BD07-EB44-995E-4F40B0C5BE92}" destId="{9788D3D0-6C72-1949-A6CB-0450453AE3F2}" srcOrd="0" destOrd="0" parTransId="{3E27A45D-ADD7-1A47-A1CD-A588CD9493A6}" sibTransId="{D6AB37B0-248B-7D48-8BFD-23368651349E}"/>
    <dgm:cxn modelId="{D4C7A943-CC5B-4BCA-9AC5-F6E009F6E39C}" type="presOf" srcId="{3E27A45D-ADD7-1A47-A1CD-A588CD9493A6}" destId="{217868F8-B114-BB46-AAC0-B54F8019AD3B}" srcOrd="0" destOrd="0" presId="urn:microsoft.com/office/officeart/2005/8/layout/hierarchy1"/>
    <dgm:cxn modelId="{4FBACC47-0616-43DD-AE2A-FA08F18A5252}" type="presOf" srcId="{B2E19B59-8C49-5F4A-B522-FB427F24EFF0}" destId="{BEDB5996-E132-B845-A228-66156520BA95}" srcOrd="0" destOrd="0" presId="urn:microsoft.com/office/officeart/2005/8/layout/hierarchy1"/>
    <dgm:cxn modelId="{D47814B9-4341-7547-8A2B-AED4CBDCCA0C}" srcId="{7E55061F-A8D5-1A46-9FD3-893854A38A90}" destId="{B2E19B59-8C49-5F4A-B522-FB427F24EFF0}" srcOrd="0" destOrd="0" parTransId="{B40672A2-EF57-EF45-BEEF-3CC7B4092CEA}" sibTransId="{E516EACE-6D46-0C4B-A5D4-AF3B00ED0ED3}"/>
    <dgm:cxn modelId="{479DEE9C-1DF2-564D-A6B0-FECBBD97B603}" srcId="{B452A0BC-BD07-EB44-995E-4F40B0C5BE92}" destId="{EFED3A02-92E5-7B4F-B439-13D02CBDBC35}" srcOrd="1" destOrd="0" parTransId="{900FC365-CC4F-244C-8BB2-E0DE2EDB2C92}" sibTransId="{E0B37AE9-D6E2-234C-8ABC-3934D99299FD}"/>
    <dgm:cxn modelId="{10A0CA98-DC7C-43F2-8B46-CAA489B72D04}" type="presParOf" srcId="{99DC4FCA-9D24-E540-A8C3-6E0FE26B20DF}" destId="{0DE35A2B-A3E6-BB47-AD8F-B457D037F397}" srcOrd="0" destOrd="0" presId="urn:microsoft.com/office/officeart/2005/8/layout/hierarchy1"/>
    <dgm:cxn modelId="{05CAEEF9-1F83-4098-8BD6-3692F3048E3C}" type="presParOf" srcId="{0DE35A2B-A3E6-BB47-AD8F-B457D037F397}" destId="{23B9B35B-8437-3D40-8522-9D231FA6BE7A}" srcOrd="0" destOrd="0" presId="urn:microsoft.com/office/officeart/2005/8/layout/hierarchy1"/>
    <dgm:cxn modelId="{3963CFCF-496D-43F9-877E-C6B390CD6225}" type="presParOf" srcId="{23B9B35B-8437-3D40-8522-9D231FA6BE7A}" destId="{F6376796-3CFA-354D-BC47-8C9F869C43B1}" srcOrd="0" destOrd="0" presId="urn:microsoft.com/office/officeart/2005/8/layout/hierarchy1"/>
    <dgm:cxn modelId="{B8A959F6-2452-4271-8B87-E374C8735D48}" type="presParOf" srcId="{23B9B35B-8437-3D40-8522-9D231FA6BE7A}" destId="{79838C3E-0F52-1744-A7D4-B12983AB3808}" srcOrd="1" destOrd="0" presId="urn:microsoft.com/office/officeart/2005/8/layout/hierarchy1"/>
    <dgm:cxn modelId="{D2FBAE52-CA4A-442A-A5C1-DA01F7875554}" type="presParOf" srcId="{0DE35A2B-A3E6-BB47-AD8F-B457D037F397}" destId="{2E331F31-566D-B348-AC5A-8BE28BC2370D}" srcOrd="1" destOrd="0" presId="urn:microsoft.com/office/officeart/2005/8/layout/hierarchy1"/>
    <dgm:cxn modelId="{22B149F7-C08C-4B6A-AEF0-355E3B9CD4A8}" type="presParOf" srcId="{2E331F31-566D-B348-AC5A-8BE28BC2370D}" destId="{71DE5901-86A6-E748-8249-05D86E92148C}" srcOrd="0" destOrd="0" presId="urn:microsoft.com/office/officeart/2005/8/layout/hierarchy1"/>
    <dgm:cxn modelId="{89C18A29-5A0B-443F-89FE-8FACF4993CB4}" type="presParOf" srcId="{2E331F31-566D-B348-AC5A-8BE28BC2370D}" destId="{90C50ADF-70C5-C44E-91B1-4C86E95317AC}" srcOrd="1" destOrd="0" presId="urn:microsoft.com/office/officeart/2005/8/layout/hierarchy1"/>
    <dgm:cxn modelId="{94FD7D2A-B725-4FC2-8E3B-9343010E6070}" type="presParOf" srcId="{90C50ADF-70C5-C44E-91B1-4C86E95317AC}" destId="{2396F592-EC0F-C845-A582-B8F0B95397AD}" srcOrd="0" destOrd="0" presId="urn:microsoft.com/office/officeart/2005/8/layout/hierarchy1"/>
    <dgm:cxn modelId="{98AF4BE1-68E2-4837-A24D-ABA06D79338F}" type="presParOf" srcId="{2396F592-EC0F-C845-A582-B8F0B95397AD}" destId="{CF6E069B-1E99-394F-BA77-0D760FFAAAEA}" srcOrd="0" destOrd="0" presId="urn:microsoft.com/office/officeart/2005/8/layout/hierarchy1"/>
    <dgm:cxn modelId="{F331A00F-9AFC-4E1F-9DE1-4C4BED482209}" type="presParOf" srcId="{2396F592-EC0F-C845-A582-B8F0B95397AD}" destId="{BEDB5996-E132-B845-A228-66156520BA95}" srcOrd="1" destOrd="0" presId="urn:microsoft.com/office/officeart/2005/8/layout/hierarchy1"/>
    <dgm:cxn modelId="{F4FCE794-D0DB-4C76-94D9-A414C529EE0B}" type="presParOf" srcId="{90C50ADF-70C5-C44E-91B1-4C86E95317AC}" destId="{EAD4687F-826E-9042-B190-2ED5123D0765}" srcOrd="1" destOrd="0" presId="urn:microsoft.com/office/officeart/2005/8/layout/hierarchy1"/>
    <dgm:cxn modelId="{D0AF9F76-A580-4BB3-9D72-9594F8E445F3}" type="presParOf" srcId="{2E331F31-566D-B348-AC5A-8BE28BC2370D}" destId="{67E2418F-D285-5342-AF8A-A0A8C948F10E}" srcOrd="2" destOrd="0" presId="urn:microsoft.com/office/officeart/2005/8/layout/hierarchy1"/>
    <dgm:cxn modelId="{095DF2DB-75A0-4FEF-8BE2-36601173886E}" type="presParOf" srcId="{2E331F31-566D-B348-AC5A-8BE28BC2370D}" destId="{0627B2B5-EFE6-BA44-B795-3142269CC838}" srcOrd="3" destOrd="0" presId="urn:microsoft.com/office/officeart/2005/8/layout/hierarchy1"/>
    <dgm:cxn modelId="{8899F515-6609-4F67-8272-5A6564399F74}" type="presParOf" srcId="{0627B2B5-EFE6-BA44-B795-3142269CC838}" destId="{5FAD5358-7E8E-9B46-A19E-B4F1445DF0E5}" srcOrd="0" destOrd="0" presId="urn:microsoft.com/office/officeart/2005/8/layout/hierarchy1"/>
    <dgm:cxn modelId="{8F2AFFDD-A935-43CD-BBDD-6D195D2590EF}" type="presParOf" srcId="{5FAD5358-7E8E-9B46-A19E-B4F1445DF0E5}" destId="{06808704-274A-234C-85C4-DB13DB953985}" srcOrd="0" destOrd="0" presId="urn:microsoft.com/office/officeart/2005/8/layout/hierarchy1"/>
    <dgm:cxn modelId="{64B66806-489C-4BE6-8506-5145B77B080B}" type="presParOf" srcId="{5FAD5358-7E8E-9B46-A19E-B4F1445DF0E5}" destId="{1C44A815-88D4-394C-A851-C13D49CE4F12}" srcOrd="1" destOrd="0" presId="urn:microsoft.com/office/officeart/2005/8/layout/hierarchy1"/>
    <dgm:cxn modelId="{188A4830-59F5-4A39-9D84-9FADE5DC41FD}" type="presParOf" srcId="{0627B2B5-EFE6-BA44-B795-3142269CC838}" destId="{44A6B09D-B321-7D42-B6B8-26E537240F58}" srcOrd="1" destOrd="0" presId="urn:microsoft.com/office/officeart/2005/8/layout/hierarchy1"/>
    <dgm:cxn modelId="{74914AC5-9990-4DA7-B2FA-1ADC6F41CD5C}" type="presParOf" srcId="{44A6B09D-B321-7D42-B6B8-26E537240F58}" destId="{217868F8-B114-BB46-AAC0-B54F8019AD3B}" srcOrd="0" destOrd="0" presId="urn:microsoft.com/office/officeart/2005/8/layout/hierarchy1"/>
    <dgm:cxn modelId="{AF2AB294-FCDC-4332-9218-2ED222AE832F}" type="presParOf" srcId="{44A6B09D-B321-7D42-B6B8-26E537240F58}" destId="{B53488E2-AD68-A44D-ACF3-6B55F92C92B0}" srcOrd="1" destOrd="0" presId="urn:microsoft.com/office/officeart/2005/8/layout/hierarchy1"/>
    <dgm:cxn modelId="{CDCC35DD-4B68-4FEB-BA2D-7D7EF3A05FD6}" type="presParOf" srcId="{B53488E2-AD68-A44D-ACF3-6B55F92C92B0}" destId="{DF9650BB-9C19-6247-BF91-58504051D2B8}" srcOrd="0" destOrd="0" presId="urn:microsoft.com/office/officeart/2005/8/layout/hierarchy1"/>
    <dgm:cxn modelId="{6D9C874F-82AF-4D33-9300-EF8B0979CFA8}" type="presParOf" srcId="{DF9650BB-9C19-6247-BF91-58504051D2B8}" destId="{39FDF545-C35D-F24B-A60B-814B5603FCAC}" srcOrd="0" destOrd="0" presId="urn:microsoft.com/office/officeart/2005/8/layout/hierarchy1"/>
    <dgm:cxn modelId="{0BCA2A13-0AC4-40D7-AE81-89C4ADD28286}" type="presParOf" srcId="{DF9650BB-9C19-6247-BF91-58504051D2B8}" destId="{5D6C4153-73D0-1046-9674-E0ECB450E3E4}" srcOrd="1" destOrd="0" presId="urn:microsoft.com/office/officeart/2005/8/layout/hierarchy1"/>
    <dgm:cxn modelId="{D730F6CE-7FFE-4BC8-A2C4-DDB96DCCE205}" type="presParOf" srcId="{B53488E2-AD68-A44D-ACF3-6B55F92C92B0}" destId="{919F3B1A-23FB-D64D-9F57-4C8B42AEC7EA}" srcOrd="1" destOrd="0" presId="urn:microsoft.com/office/officeart/2005/8/layout/hierarchy1"/>
    <dgm:cxn modelId="{C6948E08-1E72-4548-A7D4-7D6F1EB3DCA3}" type="presParOf" srcId="{44A6B09D-B321-7D42-B6B8-26E537240F58}" destId="{E81E2D14-B4BC-5348-97BD-836810024AB3}" srcOrd="2" destOrd="0" presId="urn:microsoft.com/office/officeart/2005/8/layout/hierarchy1"/>
    <dgm:cxn modelId="{544D1209-E527-4D26-8B77-F3860314B359}" type="presParOf" srcId="{44A6B09D-B321-7D42-B6B8-26E537240F58}" destId="{0960DAC7-AA81-EB43-8138-1C7461C66F17}" srcOrd="3" destOrd="0" presId="urn:microsoft.com/office/officeart/2005/8/layout/hierarchy1"/>
    <dgm:cxn modelId="{72CFE935-6989-40C5-AC64-647DDB2FF765}" type="presParOf" srcId="{0960DAC7-AA81-EB43-8138-1C7461C66F17}" destId="{6EF94FE0-887C-744B-8D02-07AF2D29BBEA}" srcOrd="0" destOrd="0" presId="urn:microsoft.com/office/officeart/2005/8/layout/hierarchy1"/>
    <dgm:cxn modelId="{B4A53C49-9E34-4C5C-A3D9-876B1223CCEF}" type="presParOf" srcId="{6EF94FE0-887C-744B-8D02-07AF2D29BBEA}" destId="{4D9E2E77-9ACA-A94C-A75C-ADE49650887D}" srcOrd="0" destOrd="0" presId="urn:microsoft.com/office/officeart/2005/8/layout/hierarchy1"/>
    <dgm:cxn modelId="{663EF6CB-91F1-441E-986B-C8BE6F476617}" type="presParOf" srcId="{6EF94FE0-887C-744B-8D02-07AF2D29BBEA}" destId="{5FFAAE37-5510-F141-9902-D4F6BE89FAED}" srcOrd="1" destOrd="0" presId="urn:microsoft.com/office/officeart/2005/8/layout/hierarchy1"/>
    <dgm:cxn modelId="{10D8949E-E536-41A0-B32A-7E0C80013354}" type="presParOf" srcId="{0960DAC7-AA81-EB43-8138-1C7461C66F17}" destId="{318AD854-2508-3F4E-B638-FB8449A567C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D1F23C6F-BDB0-CD40-B1A7-17A7C364109A}" type="doc">
      <dgm:prSet loTypeId="urn:microsoft.com/office/officeart/2005/8/layout/hList1" loCatId="list" qsTypeId="urn:microsoft.com/office/officeart/2005/8/quickstyle/simple4" qsCatId="simple" csTypeId="urn:microsoft.com/office/officeart/2005/8/colors/accent1_2#3" csCatId="accent1" phldr="1"/>
      <dgm:spPr/>
      <dgm:t>
        <a:bodyPr/>
        <a:lstStyle/>
        <a:p>
          <a:endParaRPr lang="en-US"/>
        </a:p>
      </dgm:t>
    </dgm:pt>
    <dgm:pt modelId="{64DCB2FE-D6FC-134C-8FC6-DBF800F1B202}">
      <dgm:prSet phldrT="[Text]"/>
      <dgm:spPr/>
      <dgm:t>
        <a:bodyPr/>
        <a:lstStyle/>
        <a:p>
          <a:r>
            <a:rPr lang="en-US" dirty="0"/>
            <a:t>Examples:</a:t>
          </a:r>
        </a:p>
      </dgm:t>
    </dgm:pt>
    <dgm:pt modelId="{1CB1F206-46E9-EF4B-902D-DE0F90CF32B8}" type="parTrans" cxnId="{ECC8F696-DD46-A143-80C8-0D677214617C}">
      <dgm:prSet/>
      <dgm:spPr/>
      <dgm:t>
        <a:bodyPr/>
        <a:lstStyle/>
        <a:p>
          <a:endParaRPr lang="en-US"/>
        </a:p>
      </dgm:t>
    </dgm:pt>
    <dgm:pt modelId="{BE2F29A1-9F34-0245-BD2F-AE13BB4EB2BF}" type="sibTrans" cxnId="{ECC8F696-DD46-A143-80C8-0D677214617C}">
      <dgm:prSet/>
      <dgm:spPr/>
      <dgm:t>
        <a:bodyPr/>
        <a:lstStyle/>
        <a:p>
          <a:endParaRPr lang="en-US"/>
        </a:p>
      </dgm:t>
    </dgm:pt>
    <dgm:pt modelId="{EBB81CCD-F629-2449-BAB8-9EBE7DB8372B}">
      <dgm:prSet/>
      <dgm:spPr>
        <a:ln>
          <a:solidFill>
            <a:schemeClr val="accent2"/>
          </a:solidFill>
        </a:ln>
      </dgm:spPr>
      <dgm:t>
        <a:bodyPr/>
        <a:lstStyle/>
        <a:p>
          <a:r>
            <a:rPr lang="en-US"/>
            <a:t>Clock interrupts</a:t>
          </a:r>
          <a:endParaRPr lang="en-US" dirty="0"/>
        </a:p>
      </dgm:t>
    </dgm:pt>
    <dgm:pt modelId="{A2B60BE9-1EAD-8C44-A0C8-BF25857D4DC3}" type="parTrans" cxnId="{2284EEBA-740D-014A-8B06-62CF6F06D25B}">
      <dgm:prSet/>
      <dgm:spPr/>
      <dgm:t>
        <a:bodyPr/>
        <a:lstStyle/>
        <a:p>
          <a:endParaRPr lang="en-US"/>
        </a:p>
      </dgm:t>
    </dgm:pt>
    <dgm:pt modelId="{85A694BF-EB44-774F-B503-001C8749A6C9}" type="sibTrans" cxnId="{2284EEBA-740D-014A-8B06-62CF6F06D25B}">
      <dgm:prSet/>
      <dgm:spPr/>
      <dgm:t>
        <a:bodyPr/>
        <a:lstStyle/>
        <a:p>
          <a:endParaRPr lang="en-US"/>
        </a:p>
      </dgm:t>
    </dgm:pt>
    <dgm:pt modelId="{EC6CFCC6-CB68-E745-BF00-9AFF3E6173F6}">
      <dgm:prSet/>
      <dgm:spPr>
        <a:ln>
          <a:solidFill>
            <a:schemeClr val="accent2"/>
          </a:solidFill>
        </a:ln>
      </dgm:spPr>
      <dgm:t>
        <a:bodyPr/>
        <a:lstStyle/>
        <a:p>
          <a:r>
            <a:rPr lang="en-US"/>
            <a:t>I/O interrupts</a:t>
          </a:r>
          <a:endParaRPr lang="en-US" dirty="0"/>
        </a:p>
      </dgm:t>
    </dgm:pt>
    <dgm:pt modelId="{474B49E8-2AA5-CE43-9905-B783E76F6A47}" type="parTrans" cxnId="{DE0AE0BC-5E28-8149-9BDC-0231F9D0942B}">
      <dgm:prSet/>
      <dgm:spPr/>
      <dgm:t>
        <a:bodyPr/>
        <a:lstStyle/>
        <a:p>
          <a:endParaRPr lang="en-US"/>
        </a:p>
      </dgm:t>
    </dgm:pt>
    <dgm:pt modelId="{A05C3D34-E11F-6E4F-A1BB-4B26CB2F7905}" type="sibTrans" cxnId="{DE0AE0BC-5E28-8149-9BDC-0231F9D0942B}">
      <dgm:prSet/>
      <dgm:spPr/>
      <dgm:t>
        <a:bodyPr/>
        <a:lstStyle/>
        <a:p>
          <a:endParaRPr lang="en-US"/>
        </a:p>
      </dgm:t>
    </dgm:pt>
    <dgm:pt modelId="{79DFE475-4642-004E-9E67-A5076D7DE768}">
      <dgm:prSet/>
      <dgm:spPr>
        <a:ln>
          <a:solidFill>
            <a:schemeClr val="accent2"/>
          </a:solidFill>
        </a:ln>
      </dgm:spPr>
      <dgm:t>
        <a:bodyPr/>
        <a:lstStyle/>
        <a:p>
          <a:r>
            <a:rPr lang="en-US"/>
            <a:t>Operating system calls</a:t>
          </a:r>
          <a:endParaRPr lang="en-US" dirty="0"/>
        </a:p>
      </dgm:t>
    </dgm:pt>
    <dgm:pt modelId="{29C51264-FCBD-2449-9D82-C9A2EF307D74}" type="parTrans" cxnId="{7AE83048-7391-3942-B43D-969BB7B3DBAE}">
      <dgm:prSet/>
      <dgm:spPr/>
      <dgm:t>
        <a:bodyPr/>
        <a:lstStyle/>
        <a:p>
          <a:endParaRPr lang="en-US"/>
        </a:p>
      </dgm:t>
    </dgm:pt>
    <dgm:pt modelId="{48613CC0-ECAE-9947-815E-0FC28A38422E}" type="sibTrans" cxnId="{7AE83048-7391-3942-B43D-969BB7B3DBAE}">
      <dgm:prSet/>
      <dgm:spPr/>
      <dgm:t>
        <a:bodyPr/>
        <a:lstStyle/>
        <a:p>
          <a:endParaRPr lang="en-US"/>
        </a:p>
      </dgm:t>
    </dgm:pt>
    <dgm:pt modelId="{D0B7064E-EAC9-0246-B5FD-D5F8730BC867}">
      <dgm:prSet/>
      <dgm:spPr>
        <a:ln>
          <a:solidFill>
            <a:schemeClr val="accent2"/>
          </a:solidFill>
        </a:ln>
      </dgm:spPr>
      <dgm:t>
        <a:bodyPr/>
        <a:lstStyle/>
        <a:p>
          <a:r>
            <a:rPr lang="en-US"/>
            <a:t>Signals (e.g., semaphores)</a:t>
          </a:r>
          <a:endParaRPr lang="en-US" dirty="0"/>
        </a:p>
      </dgm:t>
    </dgm:pt>
    <dgm:pt modelId="{8F1F13F5-F5A9-1146-A6CD-DCD94F957C27}" type="parTrans" cxnId="{FF4D92EA-2C6F-FA49-BED6-170D7ECAD9D5}">
      <dgm:prSet/>
      <dgm:spPr/>
      <dgm:t>
        <a:bodyPr/>
        <a:lstStyle/>
        <a:p>
          <a:endParaRPr lang="en-US"/>
        </a:p>
      </dgm:t>
    </dgm:pt>
    <dgm:pt modelId="{4B98C8F9-8F3E-1F41-8275-DEA1106C320B}" type="sibTrans" cxnId="{FF4D92EA-2C6F-FA49-BED6-170D7ECAD9D5}">
      <dgm:prSet/>
      <dgm:spPr/>
      <dgm:t>
        <a:bodyPr/>
        <a:lstStyle/>
        <a:p>
          <a:endParaRPr lang="en-US"/>
        </a:p>
      </dgm:t>
    </dgm:pt>
    <dgm:pt modelId="{477E597F-8C1F-F94F-B7C1-EB0F499357D0}" type="pres">
      <dgm:prSet presAssocID="{D1F23C6F-BDB0-CD40-B1A7-17A7C364109A}" presName="Name0" presStyleCnt="0">
        <dgm:presLayoutVars>
          <dgm:dir/>
          <dgm:animLvl val="lvl"/>
          <dgm:resizeHandles val="exact"/>
        </dgm:presLayoutVars>
      </dgm:prSet>
      <dgm:spPr/>
      <dgm:t>
        <a:bodyPr/>
        <a:lstStyle/>
        <a:p>
          <a:endParaRPr lang="en-US"/>
        </a:p>
      </dgm:t>
    </dgm:pt>
    <dgm:pt modelId="{D9A9101C-92EC-0D4B-8A0E-40698675B38A}" type="pres">
      <dgm:prSet presAssocID="{64DCB2FE-D6FC-134C-8FC6-DBF800F1B202}" presName="composite" presStyleCnt="0"/>
      <dgm:spPr/>
    </dgm:pt>
    <dgm:pt modelId="{7235BF7B-B38C-6E49-BB6F-4C61D1E15250}" type="pres">
      <dgm:prSet presAssocID="{64DCB2FE-D6FC-134C-8FC6-DBF800F1B202}" presName="parTx" presStyleLbl="alignNode1" presStyleIdx="0" presStyleCnt="1">
        <dgm:presLayoutVars>
          <dgm:chMax val="0"/>
          <dgm:chPref val="0"/>
          <dgm:bulletEnabled val="1"/>
        </dgm:presLayoutVars>
      </dgm:prSet>
      <dgm:spPr/>
      <dgm:t>
        <a:bodyPr/>
        <a:lstStyle/>
        <a:p>
          <a:endParaRPr lang="en-US"/>
        </a:p>
      </dgm:t>
    </dgm:pt>
    <dgm:pt modelId="{9160FCE7-741B-E04F-B525-3D28C907C2D4}" type="pres">
      <dgm:prSet presAssocID="{64DCB2FE-D6FC-134C-8FC6-DBF800F1B202}" presName="desTx" presStyleLbl="alignAccFollowNode1" presStyleIdx="0" presStyleCnt="1">
        <dgm:presLayoutVars>
          <dgm:bulletEnabled val="1"/>
        </dgm:presLayoutVars>
      </dgm:prSet>
      <dgm:spPr/>
      <dgm:t>
        <a:bodyPr/>
        <a:lstStyle/>
        <a:p>
          <a:endParaRPr lang="en-US"/>
        </a:p>
      </dgm:t>
    </dgm:pt>
  </dgm:ptLst>
  <dgm:cxnLst>
    <dgm:cxn modelId="{61C0A1CF-039D-424B-ACAF-BE4CE9D11367}" type="presOf" srcId="{EC6CFCC6-CB68-E745-BF00-9AFF3E6173F6}" destId="{9160FCE7-741B-E04F-B525-3D28C907C2D4}" srcOrd="0" destOrd="1" presId="urn:microsoft.com/office/officeart/2005/8/layout/hList1"/>
    <dgm:cxn modelId="{2284EEBA-740D-014A-8B06-62CF6F06D25B}" srcId="{64DCB2FE-D6FC-134C-8FC6-DBF800F1B202}" destId="{EBB81CCD-F629-2449-BAB8-9EBE7DB8372B}" srcOrd="0" destOrd="0" parTransId="{A2B60BE9-1EAD-8C44-A0C8-BF25857D4DC3}" sibTransId="{85A694BF-EB44-774F-B503-001C8749A6C9}"/>
    <dgm:cxn modelId="{81E5C128-E8FB-4A9F-871A-FAEB292342B1}" type="presOf" srcId="{64DCB2FE-D6FC-134C-8FC6-DBF800F1B202}" destId="{7235BF7B-B38C-6E49-BB6F-4C61D1E15250}" srcOrd="0" destOrd="0" presId="urn:microsoft.com/office/officeart/2005/8/layout/hList1"/>
    <dgm:cxn modelId="{2DDCA44F-82E9-4509-96D4-39ABE18905F5}" type="presOf" srcId="{D0B7064E-EAC9-0246-B5FD-D5F8730BC867}" destId="{9160FCE7-741B-E04F-B525-3D28C907C2D4}" srcOrd="0" destOrd="3" presId="urn:microsoft.com/office/officeart/2005/8/layout/hList1"/>
    <dgm:cxn modelId="{7AE83048-7391-3942-B43D-969BB7B3DBAE}" srcId="{64DCB2FE-D6FC-134C-8FC6-DBF800F1B202}" destId="{79DFE475-4642-004E-9E67-A5076D7DE768}" srcOrd="2" destOrd="0" parTransId="{29C51264-FCBD-2449-9D82-C9A2EF307D74}" sibTransId="{48613CC0-ECAE-9947-815E-0FC28A38422E}"/>
    <dgm:cxn modelId="{FF4D92EA-2C6F-FA49-BED6-170D7ECAD9D5}" srcId="{64DCB2FE-D6FC-134C-8FC6-DBF800F1B202}" destId="{D0B7064E-EAC9-0246-B5FD-D5F8730BC867}" srcOrd="3" destOrd="0" parTransId="{8F1F13F5-F5A9-1146-A6CD-DCD94F957C27}" sibTransId="{4B98C8F9-8F3E-1F41-8275-DEA1106C320B}"/>
    <dgm:cxn modelId="{9E4C37BA-20A0-4AD1-869F-B2B35A81D2A6}" type="presOf" srcId="{79DFE475-4642-004E-9E67-A5076D7DE768}" destId="{9160FCE7-741B-E04F-B525-3D28C907C2D4}" srcOrd="0" destOrd="2" presId="urn:microsoft.com/office/officeart/2005/8/layout/hList1"/>
    <dgm:cxn modelId="{DE0AE0BC-5E28-8149-9BDC-0231F9D0942B}" srcId="{64DCB2FE-D6FC-134C-8FC6-DBF800F1B202}" destId="{EC6CFCC6-CB68-E745-BF00-9AFF3E6173F6}" srcOrd="1" destOrd="0" parTransId="{474B49E8-2AA5-CE43-9905-B783E76F6A47}" sibTransId="{A05C3D34-E11F-6E4F-A1BB-4B26CB2F7905}"/>
    <dgm:cxn modelId="{9C0A95CA-90B1-4FFB-9AD6-0C53D930F6B8}" type="presOf" srcId="{D1F23C6F-BDB0-CD40-B1A7-17A7C364109A}" destId="{477E597F-8C1F-F94F-B7C1-EB0F499357D0}" srcOrd="0" destOrd="0" presId="urn:microsoft.com/office/officeart/2005/8/layout/hList1"/>
    <dgm:cxn modelId="{ECC8F696-DD46-A143-80C8-0D677214617C}" srcId="{D1F23C6F-BDB0-CD40-B1A7-17A7C364109A}" destId="{64DCB2FE-D6FC-134C-8FC6-DBF800F1B202}" srcOrd="0" destOrd="0" parTransId="{1CB1F206-46E9-EF4B-902D-DE0F90CF32B8}" sibTransId="{BE2F29A1-9F34-0245-BD2F-AE13BB4EB2BF}"/>
    <dgm:cxn modelId="{A935A705-17E7-40AE-B183-7E80A510C675}" type="presOf" srcId="{EBB81CCD-F629-2449-BAB8-9EBE7DB8372B}" destId="{9160FCE7-741B-E04F-B525-3D28C907C2D4}" srcOrd="0" destOrd="0" presId="urn:microsoft.com/office/officeart/2005/8/layout/hList1"/>
    <dgm:cxn modelId="{0CFA9F0C-DBD0-4B0D-830A-A0B6506312B6}" type="presParOf" srcId="{477E597F-8C1F-F94F-B7C1-EB0F499357D0}" destId="{D9A9101C-92EC-0D4B-8A0E-40698675B38A}" srcOrd="0" destOrd="0" presId="urn:microsoft.com/office/officeart/2005/8/layout/hList1"/>
    <dgm:cxn modelId="{74D585B2-B842-46D7-8354-2AE8B26A2202}" type="presParOf" srcId="{D9A9101C-92EC-0D4B-8A0E-40698675B38A}" destId="{7235BF7B-B38C-6E49-BB6F-4C61D1E15250}" srcOrd="0" destOrd="0" presId="urn:microsoft.com/office/officeart/2005/8/layout/hList1"/>
    <dgm:cxn modelId="{2EC7DACD-DB55-4796-A370-FAC1443D0EF0}" type="presParOf" srcId="{D9A9101C-92EC-0D4B-8A0E-40698675B38A}" destId="{9160FCE7-741B-E04F-B525-3D28C907C2D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16D9185-E31C-BF41-860D-73CFFEEDDD37}" type="doc">
      <dgm:prSet loTypeId="urn:microsoft.com/office/officeart/2005/8/layout/hList6" loCatId="list" qsTypeId="urn:microsoft.com/office/officeart/2005/8/quickstyle/simple4" qsCatId="simple" csTypeId="urn:microsoft.com/office/officeart/2005/8/colors/accent1_2#4" csCatId="accent1" phldr="1"/>
      <dgm:spPr/>
      <dgm:t>
        <a:bodyPr/>
        <a:lstStyle/>
        <a:p>
          <a:endParaRPr lang="en-US"/>
        </a:p>
      </dgm:t>
    </dgm:pt>
    <dgm:pt modelId="{AECBD492-B0BF-D74D-941C-54DE2E92FF6F}">
      <dgm:prSet phldrT="[Text]"/>
      <dgm:spPr>
        <a:solidFill>
          <a:schemeClr val="accent6"/>
        </a:solidFill>
        <a:effectLst>
          <a:softEdge rad="63500"/>
        </a:effectLst>
      </dgm:spPr>
      <dgm:t>
        <a:bodyPr/>
        <a:lstStyle/>
        <a:p>
          <a:r>
            <a:rPr lang="en-NZ" dirty="0"/>
            <a:t>User-oriented criteria</a:t>
          </a:r>
          <a:endParaRPr lang="en-US" dirty="0"/>
        </a:p>
      </dgm:t>
    </dgm:pt>
    <dgm:pt modelId="{1C238C92-4CDF-4A49-85F1-447ECBACCEF7}" type="parTrans" cxnId="{07D3D3BC-3627-FF45-BB5E-523D72F9F667}">
      <dgm:prSet/>
      <dgm:spPr/>
      <dgm:t>
        <a:bodyPr/>
        <a:lstStyle/>
        <a:p>
          <a:endParaRPr lang="en-US"/>
        </a:p>
      </dgm:t>
    </dgm:pt>
    <dgm:pt modelId="{34FC8691-98F4-8346-9BC8-DB57A2C49723}" type="sibTrans" cxnId="{07D3D3BC-3627-FF45-BB5E-523D72F9F667}">
      <dgm:prSet/>
      <dgm:spPr/>
      <dgm:t>
        <a:bodyPr/>
        <a:lstStyle/>
        <a:p>
          <a:endParaRPr lang="en-US"/>
        </a:p>
      </dgm:t>
    </dgm:pt>
    <dgm:pt modelId="{3BB5DB36-5761-0D45-A8BB-5626D3916C6C}">
      <dgm:prSet/>
      <dgm:spPr>
        <a:solidFill>
          <a:schemeClr val="accent6"/>
        </a:solidFill>
        <a:effectLst>
          <a:softEdge rad="63500"/>
        </a:effectLst>
      </dgm:spPr>
      <dgm:t>
        <a:bodyPr/>
        <a:lstStyle/>
        <a:p>
          <a:r>
            <a:rPr lang="en-NZ" dirty="0"/>
            <a:t>relate to the behavior of the system as perceived by the individual user or process (such as response time in an interactive system)</a:t>
          </a:r>
        </a:p>
      </dgm:t>
    </dgm:pt>
    <dgm:pt modelId="{15CA2D78-FDC7-9446-97E2-61C1461D60C0}" type="parTrans" cxnId="{593C73D5-D175-4E40-9545-4537F28B481C}">
      <dgm:prSet/>
      <dgm:spPr/>
      <dgm:t>
        <a:bodyPr/>
        <a:lstStyle/>
        <a:p>
          <a:endParaRPr lang="en-US"/>
        </a:p>
      </dgm:t>
    </dgm:pt>
    <dgm:pt modelId="{9DAD301F-4A6C-D045-9A86-09DF3E9A3D70}" type="sibTrans" cxnId="{593C73D5-D175-4E40-9545-4537F28B481C}">
      <dgm:prSet/>
      <dgm:spPr/>
      <dgm:t>
        <a:bodyPr/>
        <a:lstStyle/>
        <a:p>
          <a:endParaRPr lang="en-US"/>
        </a:p>
      </dgm:t>
    </dgm:pt>
    <dgm:pt modelId="{99557B1C-1D6D-2140-A8F5-8FA35BBA2C6B}">
      <dgm:prSet/>
      <dgm:spPr>
        <a:solidFill>
          <a:schemeClr val="accent6"/>
        </a:solidFill>
        <a:effectLst>
          <a:softEdge rad="63500"/>
        </a:effectLst>
      </dgm:spPr>
      <dgm:t>
        <a:bodyPr/>
        <a:lstStyle/>
        <a:p>
          <a:r>
            <a:rPr lang="en-NZ"/>
            <a:t>important on virtually all systems</a:t>
          </a:r>
          <a:endParaRPr lang="en-NZ" dirty="0"/>
        </a:p>
      </dgm:t>
    </dgm:pt>
    <dgm:pt modelId="{419BF76D-F88A-F44E-BA81-514F992F168C}" type="parTrans" cxnId="{0221AB8B-7988-BC45-8389-682522C96A65}">
      <dgm:prSet/>
      <dgm:spPr/>
      <dgm:t>
        <a:bodyPr/>
        <a:lstStyle/>
        <a:p>
          <a:endParaRPr lang="en-US"/>
        </a:p>
      </dgm:t>
    </dgm:pt>
    <dgm:pt modelId="{A0A9D185-2DDD-F146-802D-8C8161FE7A40}" type="sibTrans" cxnId="{0221AB8B-7988-BC45-8389-682522C96A65}">
      <dgm:prSet/>
      <dgm:spPr/>
      <dgm:t>
        <a:bodyPr/>
        <a:lstStyle/>
        <a:p>
          <a:endParaRPr lang="en-US"/>
        </a:p>
      </dgm:t>
    </dgm:pt>
    <dgm:pt modelId="{6128A3CA-8933-8742-AA51-015ECCB0F8E7}">
      <dgm:prSet/>
      <dgm:spPr>
        <a:solidFill>
          <a:schemeClr val="accent6"/>
        </a:solidFill>
        <a:effectLst>
          <a:softEdge rad="63500"/>
        </a:effectLst>
      </dgm:spPr>
      <dgm:t>
        <a:bodyPr/>
        <a:lstStyle/>
        <a:p>
          <a:r>
            <a:rPr lang="en-NZ" dirty="0"/>
            <a:t>System-oriented criteria</a:t>
          </a:r>
        </a:p>
      </dgm:t>
    </dgm:pt>
    <dgm:pt modelId="{E9F7A343-27DD-774C-AFFD-B8DCD4B051DE}" type="parTrans" cxnId="{DD2D417A-A83C-E24A-AF3C-3C747F35A373}">
      <dgm:prSet/>
      <dgm:spPr/>
      <dgm:t>
        <a:bodyPr/>
        <a:lstStyle/>
        <a:p>
          <a:endParaRPr lang="en-US"/>
        </a:p>
      </dgm:t>
    </dgm:pt>
    <dgm:pt modelId="{30E6730A-A0A2-3444-A3C4-A5743EF6C41C}" type="sibTrans" cxnId="{DD2D417A-A83C-E24A-AF3C-3C747F35A373}">
      <dgm:prSet/>
      <dgm:spPr/>
      <dgm:t>
        <a:bodyPr/>
        <a:lstStyle/>
        <a:p>
          <a:endParaRPr lang="en-US"/>
        </a:p>
      </dgm:t>
    </dgm:pt>
    <dgm:pt modelId="{D76718C3-EAA0-4841-9991-554E292F9745}">
      <dgm:prSet/>
      <dgm:spPr>
        <a:solidFill>
          <a:schemeClr val="accent6"/>
        </a:solidFill>
        <a:effectLst>
          <a:softEdge rad="63500"/>
        </a:effectLst>
      </dgm:spPr>
      <dgm:t>
        <a:bodyPr/>
        <a:lstStyle/>
        <a:p>
          <a:r>
            <a:rPr lang="en-NZ" dirty="0"/>
            <a:t>focus in on effective and efficient utilization of the processor (rate at which processes are completed)</a:t>
          </a:r>
        </a:p>
      </dgm:t>
    </dgm:pt>
    <dgm:pt modelId="{A230EE99-791B-2142-93CA-F10D10D108AD}" type="parTrans" cxnId="{DCA85E82-E7E8-0148-907D-58C734F3555B}">
      <dgm:prSet/>
      <dgm:spPr/>
      <dgm:t>
        <a:bodyPr/>
        <a:lstStyle/>
        <a:p>
          <a:endParaRPr lang="en-US"/>
        </a:p>
      </dgm:t>
    </dgm:pt>
    <dgm:pt modelId="{42A53FAA-EC7F-A34B-BCFF-DC35C84C27B8}" type="sibTrans" cxnId="{DCA85E82-E7E8-0148-907D-58C734F3555B}">
      <dgm:prSet/>
      <dgm:spPr/>
      <dgm:t>
        <a:bodyPr/>
        <a:lstStyle/>
        <a:p>
          <a:endParaRPr lang="en-US"/>
        </a:p>
      </dgm:t>
    </dgm:pt>
    <dgm:pt modelId="{EF312C48-4E05-3947-94DA-360D2B57D3BD}">
      <dgm:prSet/>
      <dgm:spPr>
        <a:solidFill>
          <a:schemeClr val="accent6"/>
        </a:solidFill>
        <a:effectLst>
          <a:softEdge rad="63500"/>
        </a:effectLst>
      </dgm:spPr>
      <dgm:t>
        <a:bodyPr/>
        <a:lstStyle/>
        <a:p>
          <a:r>
            <a:rPr lang="en-NZ" dirty="0"/>
            <a:t>generally of minor importance on single-user systems</a:t>
          </a:r>
        </a:p>
      </dgm:t>
    </dgm:pt>
    <dgm:pt modelId="{1B894B82-D05C-4C49-9EEE-BC3442EB4656}" type="parTrans" cxnId="{A7C8D431-060D-5341-9E3B-406BE2D2A36D}">
      <dgm:prSet/>
      <dgm:spPr/>
      <dgm:t>
        <a:bodyPr/>
        <a:lstStyle/>
        <a:p>
          <a:endParaRPr lang="en-US"/>
        </a:p>
      </dgm:t>
    </dgm:pt>
    <dgm:pt modelId="{3A93BD03-1BD8-9C41-BFF0-456568D18C07}" type="sibTrans" cxnId="{A7C8D431-060D-5341-9E3B-406BE2D2A36D}">
      <dgm:prSet/>
      <dgm:spPr/>
      <dgm:t>
        <a:bodyPr/>
        <a:lstStyle/>
        <a:p>
          <a:endParaRPr lang="en-US"/>
        </a:p>
      </dgm:t>
    </dgm:pt>
    <dgm:pt modelId="{829FFF54-A8CB-794F-99FB-5F9A6D9CD732}" type="pres">
      <dgm:prSet presAssocID="{316D9185-E31C-BF41-860D-73CFFEEDDD37}" presName="Name0" presStyleCnt="0">
        <dgm:presLayoutVars>
          <dgm:dir/>
          <dgm:resizeHandles val="exact"/>
        </dgm:presLayoutVars>
      </dgm:prSet>
      <dgm:spPr/>
      <dgm:t>
        <a:bodyPr/>
        <a:lstStyle/>
        <a:p>
          <a:endParaRPr lang="en-US"/>
        </a:p>
      </dgm:t>
    </dgm:pt>
    <dgm:pt modelId="{AEB52CB1-99E8-214F-AEDA-4A438DC39BC1}" type="pres">
      <dgm:prSet presAssocID="{AECBD492-B0BF-D74D-941C-54DE2E92FF6F}" presName="node" presStyleLbl="node1" presStyleIdx="0" presStyleCnt="2">
        <dgm:presLayoutVars>
          <dgm:bulletEnabled val="1"/>
        </dgm:presLayoutVars>
      </dgm:prSet>
      <dgm:spPr/>
      <dgm:t>
        <a:bodyPr/>
        <a:lstStyle/>
        <a:p>
          <a:endParaRPr lang="en-US"/>
        </a:p>
      </dgm:t>
    </dgm:pt>
    <dgm:pt modelId="{9A73BF02-DDB5-0342-9F02-C48A103CE893}" type="pres">
      <dgm:prSet presAssocID="{34FC8691-98F4-8346-9BC8-DB57A2C49723}" presName="sibTrans" presStyleCnt="0"/>
      <dgm:spPr/>
    </dgm:pt>
    <dgm:pt modelId="{CE74B7F3-BA64-6C4A-8A7A-FF9201D28FD3}" type="pres">
      <dgm:prSet presAssocID="{6128A3CA-8933-8742-AA51-015ECCB0F8E7}" presName="node" presStyleLbl="node1" presStyleIdx="1" presStyleCnt="2">
        <dgm:presLayoutVars>
          <dgm:bulletEnabled val="1"/>
        </dgm:presLayoutVars>
      </dgm:prSet>
      <dgm:spPr/>
      <dgm:t>
        <a:bodyPr/>
        <a:lstStyle/>
        <a:p>
          <a:endParaRPr lang="en-US"/>
        </a:p>
      </dgm:t>
    </dgm:pt>
  </dgm:ptLst>
  <dgm:cxnLst>
    <dgm:cxn modelId="{5D649B28-7FFD-49BF-A766-8C0072CE0797}" type="presOf" srcId="{6128A3CA-8933-8742-AA51-015ECCB0F8E7}" destId="{CE74B7F3-BA64-6C4A-8A7A-FF9201D28FD3}" srcOrd="0" destOrd="0" presId="urn:microsoft.com/office/officeart/2005/8/layout/hList6"/>
    <dgm:cxn modelId="{B7251B68-8269-4F24-AB78-1C5F4DB8DE09}" type="presOf" srcId="{EF312C48-4E05-3947-94DA-360D2B57D3BD}" destId="{CE74B7F3-BA64-6C4A-8A7A-FF9201D28FD3}" srcOrd="0" destOrd="2" presId="urn:microsoft.com/office/officeart/2005/8/layout/hList6"/>
    <dgm:cxn modelId="{0EE90563-0CCF-4322-8EB6-44FA71A64D66}" type="presOf" srcId="{3BB5DB36-5761-0D45-A8BB-5626D3916C6C}" destId="{AEB52CB1-99E8-214F-AEDA-4A438DC39BC1}" srcOrd="0" destOrd="1" presId="urn:microsoft.com/office/officeart/2005/8/layout/hList6"/>
    <dgm:cxn modelId="{0221AB8B-7988-BC45-8389-682522C96A65}" srcId="{AECBD492-B0BF-D74D-941C-54DE2E92FF6F}" destId="{99557B1C-1D6D-2140-A8F5-8FA35BBA2C6B}" srcOrd="1" destOrd="0" parTransId="{419BF76D-F88A-F44E-BA81-514F992F168C}" sibTransId="{A0A9D185-2DDD-F146-802D-8C8161FE7A40}"/>
    <dgm:cxn modelId="{DD2D417A-A83C-E24A-AF3C-3C747F35A373}" srcId="{316D9185-E31C-BF41-860D-73CFFEEDDD37}" destId="{6128A3CA-8933-8742-AA51-015ECCB0F8E7}" srcOrd="1" destOrd="0" parTransId="{E9F7A343-27DD-774C-AFFD-B8DCD4B051DE}" sibTransId="{30E6730A-A0A2-3444-A3C4-A5743EF6C41C}"/>
    <dgm:cxn modelId="{1AB407B8-3638-4A39-9803-2FE9C59A5CFC}" type="presOf" srcId="{316D9185-E31C-BF41-860D-73CFFEEDDD37}" destId="{829FFF54-A8CB-794F-99FB-5F9A6D9CD732}" srcOrd="0" destOrd="0" presId="urn:microsoft.com/office/officeart/2005/8/layout/hList6"/>
    <dgm:cxn modelId="{6B43A7BF-803F-4076-B9DC-C515E56EE724}" type="presOf" srcId="{AECBD492-B0BF-D74D-941C-54DE2E92FF6F}" destId="{AEB52CB1-99E8-214F-AEDA-4A438DC39BC1}" srcOrd="0" destOrd="0" presId="urn:microsoft.com/office/officeart/2005/8/layout/hList6"/>
    <dgm:cxn modelId="{CC4376F0-E394-4B54-9216-E8E53D90CBFA}" type="presOf" srcId="{D76718C3-EAA0-4841-9991-554E292F9745}" destId="{CE74B7F3-BA64-6C4A-8A7A-FF9201D28FD3}" srcOrd="0" destOrd="1" presId="urn:microsoft.com/office/officeart/2005/8/layout/hList6"/>
    <dgm:cxn modelId="{73948A29-3B61-4530-8357-4001ED715C8C}" type="presOf" srcId="{99557B1C-1D6D-2140-A8F5-8FA35BBA2C6B}" destId="{AEB52CB1-99E8-214F-AEDA-4A438DC39BC1}" srcOrd="0" destOrd="2" presId="urn:microsoft.com/office/officeart/2005/8/layout/hList6"/>
    <dgm:cxn modelId="{593C73D5-D175-4E40-9545-4537F28B481C}" srcId="{AECBD492-B0BF-D74D-941C-54DE2E92FF6F}" destId="{3BB5DB36-5761-0D45-A8BB-5626D3916C6C}" srcOrd="0" destOrd="0" parTransId="{15CA2D78-FDC7-9446-97E2-61C1461D60C0}" sibTransId="{9DAD301F-4A6C-D045-9A86-09DF3E9A3D70}"/>
    <dgm:cxn modelId="{A7C8D431-060D-5341-9E3B-406BE2D2A36D}" srcId="{6128A3CA-8933-8742-AA51-015ECCB0F8E7}" destId="{EF312C48-4E05-3947-94DA-360D2B57D3BD}" srcOrd="1" destOrd="0" parTransId="{1B894B82-D05C-4C49-9EEE-BC3442EB4656}" sibTransId="{3A93BD03-1BD8-9C41-BFF0-456568D18C07}"/>
    <dgm:cxn modelId="{DCA85E82-E7E8-0148-907D-58C734F3555B}" srcId="{6128A3CA-8933-8742-AA51-015ECCB0F8E7}" destId="{D76718C3-EAA0-4841-9991-554E292F9745}" srcOrd="0" destOrd="0" parTransId="{A230EE99-791B-2142-93CA-F10D10D108AD}" sibTransId="{42A53FAA-EC7F-A34B-BCFF-DC35C84C27B8}"/>
    <dgm:cxn modelId="{07D3D3BC-3627-FF45-BB5E-523D72F9F667}" srcId="{316D9185-E31C-BF41-860D-73CFFEEDDD37}" destId="{AECBD492-B0BF-D74D-941C-54DE2E92FF6F}" srcOrd="0" destOrd="0" parTransId="{1C238C92-4CDF-4A49-85F1-447ECBACCEF7}" sibTransId="{34FC8691-98F4-8346-9BC8-DB57A2C49723}"/>
    <dgm:cxn modelId="{512B1DA9-525D-4190-B8D2-91194EC66BB1}" type="presParOf" srcId="{829FFF54-A8CB-794F-99FB-5F9A6D9CD732}" destId="{AEB52CB1-99E8-214F-AEDA-4A438DC39BC1}" srcOrd="0" destOrd="0" presId="urn:microsoft.com/office/officeart/2005/8/layout/hList6"/>
    <dgm:cxn modelId="{601D8BD9-70DD-4CA2-881C-7D83284F36A0}" type="presParOf" srcId="{829FFF54-A8CB-794F-99FB-5F9A6D9CD732}" destId="{9A73BF02-DDB5-0342-9F02-C48A103CE893}" srcOrd="1" destOrd="0" presId="urn:microsoft.com/office/officeart/2005/8/layout/hList6"/>
    <dgm:cxn modelId="{0E02CE57-81D5-4B08-B294-0A64B908F163}" type="presParOf" srcId="{829FFF54-A8CB-794F-99FB-5F9A6D9CD732}" destId="{CE74B7F3-BA64-6C4A-8A7A-FF9201D28FD3}" srcOrd="2"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249ADD03-CF28-4D42-B716-D02570F17010}" type="doc">
      <dgm:prSet loTypeId="urn:microsoft.com/office/officeart/2005/8/layout/hierarchy1" loCatId="hierarchy" qsTypeId="urn:microsoft.com/office/officeart/2005/8/quickstyle/simple4" qsCatId="simple" csTypeId="urn:microsoft.com/office/officeart/2005/8/colors/accent1_2#5" csCatId="accent1" phldr="1"/>
      <dgm:spPr/>
      <dgm:t>
        <a:bodyPr/>
        <a:lstStyle/>
        <a:p>
          <a:endParaRPr lang="en-US"/>
        </a:p>
      </dgm:t>
    </dgm:pt>
    <dgm:pt modelId="{C89737A3-A669-164D-B89F-C2D1F9B925FD}">
      <dgm:prSet phldrT="[Text]"/>
      <dgm:spPr/>
      <dgm:t>
        <a:bodyPr/>
        <a:lstStyle/>
        <a:p>
          <a:r>
            <a:rPr lang="en-US" dirty="0"/>
            <a:t>Criteria can be classified into:</a:t>
          </a:r>
        </a:p>
      </dgm:t>
    </dgm:pt>
    <dgm:pt modelId="{29BDAA69-80F0-6F4B-9D6F-2AB8E11FFBBE}" type="parTrans" cxnId="{501B010E-2B06-6044-92D5-79A7AA7B84B2}">
      <dgm:prSet/>
      <dgm:spPr/>
      <dgm:t>
        <a:bodyPr/>
        <a:lstStyle/>
        <a:p>
          <a:endParaRPr lang="en-US"/>
        </a:p>
      </dgm:t>
    </dgm:pt>
    <dgm:pt modelId="{41CD046D-A3FA-644A-B69E-E23685407466}" type="sibTrans" cxnId="{501B010E-2B06-6044-92D5-79A7AA7B84B2}">
      <dgm:prSet/>
      <dgm:spPr/>
      <dgm:t>
        <a:bodyPr/>
        <a:lstStyle/>
        <a:p>
          <a:endParaRPr lang="en-US"/>
        </a:p>
      </dgm:t>
    </dgm:pt>
    <dgm:pt modelId="{7FFE5A6B-E193-8D48-A4A7-7D2D2332B8F7}">
      <dgm:prSet/>
      <dgm:spPr/>
      <dgm:t>
        <a:bodyPr/>
        <a:lstStyle/>
        <a:p>
          <a:r>
            <a:rPr lang="en-US" dirty="0"/>
            <a:t>Performance-related</a:t>
          </a:r>
        </a:p>
      </dgm:t>
    </dgm:pt>
    <dgm:pt modelId="{1E419DEE-3991-D549-91FA-DB17020A9242}" type="parTrans" cxnId="{3C4C7B54-9BFC-9245-BE17-A35B75BACA96}">
      <dgm:prSet/>
      <dgm:spPr>
        <a:ln>
          <a:solidFill>
            <a:schemeClr val="accent6"/>
          </a:solidFill>
        </a:ln>
      </dgm:spPr>
      <dgm:t>
        <a:bodyPr/>
        <a:lstStyle/>
        <a:p>
          <a:endParaRPr lang="en-US"/>
        </a:p>
      </dgm:t>
    </dgm:pt>
    <dgm:pt modelId="{E92B3E93-58C5-2947-A940-6DD394281A10}" type="sibTrans" cxnId="{3C4C7B54-9BFC-9245-BE17-A35B75BACA96}">
      <dgm:prSet/>
      <dgm:spPr/>
      <dgm:t>
        <a:bodyPr/>
        <a:lstStyle/>
        <a:p>
          <a:endParaRPr lang="en-US"/>
        </a:p>
      </dgm:t>
    </dgm:pt>
    <dgm:pt modelId="{4627CC2D-E830-8941-A9CA-6CC9D3ED3540}">
      <dgm:prSet/>
      <dgm:spPr/>
      <dgm:t>
        <a:bodyPr/>
        <a:lstStyle/>
        <a:p>
          <a:r>
            <a:rPr lang="en-US"/>
            <a:t>quantitative</a:t>
          </a:r>
          <a:endParaRPr lang="en-US" dirty="0"/>
        </a:p>
      </dgm:t>
    </dgm:pt>
    <dgm:pt modelId="{244C79BC-75FF-6E4C-B44D-DF61C829BAC0}" type="parTrans" cxnId="{8A52CA41-42EF-0E48-9173-3DC9776F2E53}">
      <dgm:prSet/>
      <dgm:spPr>
        <a:ln>
          <a:solidFill>
            <a:schemeClr val="accent6"/>
          </a:solidFill>
        </a:ln>
      </dgm:spPr>
      <dgm:t>
        <a:bodyPr/>
        <a:lstStyle/>
        <a:p>
          <a:endParaRPr lang="en-US"/>
        </a:p>
      </dgm:t>
    </dgm:pt>
    <dgm:pt modelId="{E83147FE-BEBD-5840-8CA7-D308DB494BA8}" type="sibTrans" cxnId="{8A52CA41-42EF-0E48-9173-3DC9776F2E53}">
      <dgm:prSet/>
      <dgm:spPr/>
      <dgm:t>
        <a:bodyPr/>
        <a:lstStyle/>
        <a:p>
          <a:endParaRPr lang="en-US"/>
        </a:p>
      </dgm:t>
    </dgm:pt>
    <dgm:pt modelId="{A27E3963-FC5B-394E-9399-D88985B2932F}">
      <dgm:prSet/>
      <dgm:spPr/>
      <dgm:t>
        <a:bodyPr/>
        <a:lstStyle/>
        <a:p>
          <a:r>
            <a:rPr lang="en-US"/>
            <a:t>easily measured</a:t>
          </a:r>
          <a:endParaRPr lang="en-US" dirty="0"/>
        </a:p>
      </dgm:t>
    </dgm:pt>
    <dgm:pt modelId="{37FB7A77-AEA7-AD46-A0E6-C9A8333E0BD9}" type="parTrans" cxnId="{0C29799E-AA63-E546-BEBA-E6168386F10E}">
      <dgm:prSet/>
      <dgm:spPr>
        <a:ln>
          <a:solidFill>
            <a:schemeClr val="accent6"/>
          </a:solidFill>
        </a:ln>
      </dgm:spPr>
      <dgm:t>
        <a:bodyPr/>
        <a:lstStyle/>
        <a:p>
          <a:endParaRPr lang="en-US"/>
        </a:p>
      </dgm:t>
    </dgm:pt>
    <dgm:pt modelId="{D778FFB7-A839-6C40-BC7E-19024E629116}" type="sibTrans" cxnId="{0C29799E-AA63-E546-BEBA-E6168386F10E}">
      <dgm:prSet/>
      <dgm:spPr/>
      <dgm:t>
        <a:bodyPr/>
        <a:lstStyle/>
        <a:p>
          <a:endParaRPr lang="en-US"/>
        </a:p>
      </dgm:t>
    </dgm:pt>
    <dgm:pt modelId="{47862039-3BA1-164C-85D3-82B3ACAB9ABC}">
      <dgm:prSet/>
      <dgm:spPr/>
      <dgm:t>
        <a:bodyPr/>
        <a:lstStyle/>
        <a:p>
          <a:r>
            <a:rPr lang="en-US" dirty="0"/>
            <a:t>Non-performance related</a:t>
          </a:r>
        </a:p>
      </dgm:t>
    </dgm:pt>
    <dgm:pt modelId="{D0EF65DB-995F-0149-BEA9-68065D98DE0E}" type="parTrans" cxnId="{77BA37A4-ABE0-C448-9957-F6BEB5F179D7}">
      <dgm:prSet/>
      <dgm:spPr>
        <a:ln>
          <a:solidFill>
            <a:schemeClr val="accent6"/>
          </a:solidFill>
        </a:ln>
      </dgm:spPr>
      <dgm:t>
        <a:bodyPr/>
        <a:lstStyle/>
        <a:p>
          <a:endParaRPr lang="en-US"/>
        </a:p>
      </dgm:t>
    </dgm:pt>
    <dgm:pt modelId="{8B986C98-E167-B141-9D87-F3620EB5BA0A}" type="sibTrans" cxnId="{77BA37A4-ABE0-C448-9957-F6BEB5F179D7}">
      <dgm:prSet/>
      <dgm:spPr/>
      <dgm:t>
        <a:bodyPr/>
        <a:lstStyle/>
        <a:p>
          <a:endParaRPr lang="en-US"/>
        </a:p>
      </dgm:t>
    </dgm:pt>
    <dgm:pt modelId="{75DC0DF0-239B-D54A-A378-75701404FF29}">
      <dgm:prSet/>
      <dgm:spPr/>
      <dgm:t>
        <a:bodyPr/>
        <a:lstStyle/>
        <a:p>
          <a:r>
            <a:rPr lang="en-NZ"/>
            <a:t>qualitative</a:t>
          </a:r>
          <a:endParaRPr lang="en-US" dirty="0"/>
        </a:p>
      </dgm:t>
    </dgm:pt>
    <dgm:pt modelId="{40490A03-FB31-5D4E-BBB5-AB615DD9A181}" type="parTrans" cxnId="{56D66BAC-C154-B546-927F-1E5F96F90F84}">
      <dgm:prSet/>
      <dgm:spPr>
        <a:ln>
          <a:solidFill>
            <a:schemeClr val="accent6"/>
          </a:solidFill>
        </a:ln>
      </dgm:spPr>
      <dgm:t>
        <a:bodyPr/>
        <a:lstStyle/>
        <a:p>
          <a:endParaRPr lang="en-US"/>
        </a:p>
      </dgm:t>
    </dgm:pt>
    <dgm:pt modelId="{65F56368-DD65-AA45-9857-709AC46D119F}" type="sibTrans" cxnId="{56D66BAC-C154-B546-927F-1E5F96F90F84}">
      <dgm:prSet/>
      <dgm:spPr/>
      <dgm:t>
        <a:bodyPr/>
        <a:lstStyle/>
        <a:p>
          <a:endParaRPr lang="en-US"/>
        </a:p>
      </dgm:t>
    </dgm:pt>
    <dgm:pt modelId="{B2D96ABD-2ED4-6642-94B4-DE16BF8EF5DC}">
      <dgm:prSet/>
      <dgm:spPr/>
      <dgm:t>
        <a:bodyPr/>
        <a:lstStyle/>
        <a:p>
          <a:r>
            <a:rPr lang="en-US"/>
            <a:t>hard to measure</a:t>
          </a:r>
          <a:endParaRPr lang="en-US" dirty="0"/>
        </a:p>
      </dgm:t>
    </dgm:pt>
    <dgm:pt modelId="{1D69965A-A1BE-214C-A0F2-B8E85A64E9D7}" type="parTrans" cxnId="{679C0830-7152-6B4C-B938-583B938B2D9B}">
      <dgm:prSet/>
      <dgm:spPr>
        <a:ln>
          <a:solidFill>
            <a:schemeClr val="accent6"/>
          </a:solidFill>
        </a:ln>
      </dgm:spPr>
      <dgm:t>
        <a:bodyPr/>
        <a:lstStyle/>
        <a:p>
          <a:endParaRPr lang="en-US"/>
        </a:p>
      </dgm:t>
    </dgm:pt>
    <dgm:pt modelId="{571AD6BB-DE95-1846-9186-3371BC3B78EE}" type="sibTrans" cxnId="{679C0830-7152-6B4C-B938-583B938B2D9B}">
      <dgm:prSet/>
      <dgm:spPr/>
      <dgm:t>
        <a:bodyPr/>
        <a:lstStyle/>
        <a:p>
          <a:endParaRPr lang="en-US"/>
        </a:p>
      </dgm:t>
    </dgm:pt>
    <dgm:pt modelId="{196CB068-6783-D649-A4AF-F02EA51285E3}" type="pres">
      <dgm:prSet presAssocID="{249ADD03-CF28-4D42-B716-D02570F17010}" presName="hierChild1" presStyleCnt="0">
        <dgm:presLayoutVars>
          <dgm:chPref val="1"/>
          <dgm:dir/>
          <dgm:animOne val="branch"/>
          <dgm:animLvl val="lvl"/>
          <dgm:resizeHandles/>
        </dgm:presLayoutVars>
      </dgm:prSet>
      <dgm:spPr/>
      <dgm:t>
        <a:bodyPr/>
        <a:lstStyle/>
        <a:p>
          <a:endParaRPr lang="en-US"/>
        </a:p>
      </dgm:t>
    </dgm:pt>
    <dgm:pt modelId="{28C1AD5F-4998-B54D-81B8-A790DC586BF6}" type="pres">
      <dgm:prSet presAssocID="{C89737A3-A669-164D-B89F-C2D1F9B925FD}" presName="hierRoot1" presStyleCnt="0"/>
      <dgm:spPr/>
    </dgm:pt>
    <dgm:pt modelId="{B2287179-FCE1-5048-ABC9-2E4E97011E11}" type="pres">
      <dgm:prSet presAssocID="{C89737A3-A669-164D-B89F-C2D1F9B925FD}" presName="composite" presStyleCnt="0"/>
      <dgm:spPr/>
    </dgm:pt>
    <dgm:pt modelId="{9EB50CE1-088C-684E-B1F5-1BDB342321F1}" type="pres">
      <dgm:prSet presAssocID="{C89737A3-A669-164D-B89F-C2D1F9B925FD}" presName="background" presStyleLbl="node0" presStyleIdx="0" presStyleCnt="1"/>
      <dgm:spPr/>
    </dgm:pt>
    <dgm:pt modelId="{4693DA4B-B99E-B64F-B5C9-AF6FE5480C73}" type="pres">
      <dgm:prSet presAssocID="{C89737A3-A669-164D-B89F-C2D1F9B925FD}" presName="text" presStyleLbl="fgAcc0" presStyleIdx="0" presStyleCnt="1">
        <dgm:presLayoutVars>
          <dgm:chPref val="3"/>
        </dgm:presLayoutVars>
      </dgm:prSet>
      <dgm:spPr/>
      <dgm:t>
        <a:bodyPr/>
        <a:lstStyle/>
        <a:p>
          <a:endParaRPr lang="en-US"/>
        </a:p>
      </dgm:t>
    </dgm:pt>
    <dgm:pt modelId="{96B2C977-E89A-3643-8D65-F9525F5FF117}" type="pres">
      <dgm:prSet presAssocID="{C89737A3-A669-164D-B89F-C2D1F9B925FD}" presName="hierChild2" presStyleCnt="0"/>
      <dgm:spPr/>
    </dgm:pt>
    <dgm:pt modelId="{532FE228-F493-4041-8FD9-25F2D05BF23F}" type="pres">
      <dgm:prSet presAssocID="{1E419DEE-3991-D549-91FA-DB17020A9242}" presName="Name10" presStyleLbl="parChTrans1D2" presStyleIdx="0" presStyleCnt="2"/>
      <dgm:spPr/>
      <dgm:t>
        <a:bodyPr/>
        <a:lstStyle/>
        <a:p>
          <a:endParaRPr lang="en-US"/>
        </a:p>
      </dgm:t>
    </dgm:pt>
    <dgm:pt modelId="{F70159CD-AC04-434C-AEA7-9A4537E19993}" type="pres">
      <dgm:prSet presAssocID="{7FFE5A6B-E193-8D48-A4A7-7D2D2332B8F7}" presName="hierRoot2" presStyleCnt="0"/>
      <dgm:spPr/>
    </dgm:pt>
    <dgm:pt modelId="{3CB49F2F-4752-2148-8C6A-8D66446EB6E3}" type="pres">
      <dgm:prSet presAssocID="{7FFE5A6B-E193-8D48-A4A7-7D2D2332B8F7}" presName="composite2" presStyleCnt="0"/>
      <dgm:spPr/>
    </dgm:pt>
    <dgm:pt modelId="{C27BA367-92FE-F047-A643-F22FD292C223}" type="pres">
      <dgm:prSet presAssocID="{7FFE5A6B-E193-8D48-A4A7-7D2D2332B8F7}" presName="background2" presStyleLbl="node2" presStyleIdx="0" presStyleCnt="2"/>
      <dgm:spPr/>
    </dgm:pt>
    <dgm:pt modelId="{91F3BB07-984F-5C4A-B3DB-9D5C935CA639}" type="pres">
      <dgm:prSet presAssocID="{7FFE5A6B-E193-8D48-A4A7-7D2D2332B8F7}" presName="text2" presStyleLbl="fgAcc2" presStyleIdx="0" presStyleCnt="2" custScaleX="191607">
        <dgm:presLayoutVars>
          <dgm:chPref val="3"/>
        </dgm:presLayoutVars>
      </dgm:prSet>
      <dgm:spPr/>
      <dgm:t>
        <a:bodyPr/>
        <a:lstStyle/>
        <a:p>
          <a:endParaRPr lang="en-US"/>
        </a:p>
      </dgm:t>
    </dgm:pt>
    <dgm:pt modelId="{6F2F6957-F3F0-E541-833E-88D8FF491A3F}" type="pres">
      <dgm:prSet presAssocID="{7FFE5A6B-E193-8D48-A4A7-7D2D2332B8F7}" presName="hierChild3" presStyleCnt="0"/>
      <dgm:spPr/>
    </dgm:pt>
    <dgm:pt modelId="{E1FAB45A-3A3E-354A-AEB6-1A4FD81F66BE}" type="pres">
      <dgm:prSet presAssocID="{244C79BC-75FF-6E4C-B44D-DF61C829BAC0}" presName="Name17" presStyleLbl="parChTrans1D3" presStyleIdx="0" presStyleCnt="4"/>
      <dgm:spPr/>
      <dgm:t>
        <a:bodyPr/>
        <a:lstStyle/>
        <a:p>
          <a:endParaRPr lang="en-US"/>
        </a:p>
      </dgm:t>
    </dgm:pt>
    <dgm:pt modelId="{59D936F0-C903-174B-A089-E7DB7E9759CF}" type="pres">
      <dgm:prSet presAssocID="{4627CC2D-E830-8941-A9CA-6CC9D3ED3540}" presName="hierRoot3" presStyleCnt="0"/>
      <dgm:spPr/>
    </dgm:pt>
    <dgm:pt modelId="{550735CD-C30C-2F4E-B217-CBD6CA48EA0E}" type="pres">
      <dgm:prSet presAssocID="{4627CC2D-E830-8941-A9CA-6CC9D3ED3540}" presName="composite3" presStyleCnt="0"/>
      <dgm:spPr/>
    </dgm:pt>
    <dgm:pt modelId="{5729489C-8499-B549-A7AB-1D9E6D188049}" type="pres">
      <dgm:prSet presAssocID="{4627CC2D-E830-8941-A9CA-6CC9D3ED3540}" presName="background3" presStyleLbl="node3" presStyleIdx="0" presStyleCnt="4"/>
      <dgm:spPr/>
    </dgm:pt>
    <dgm:pt modelId="{EEF7B55A-F44A-C04E-878B-509894A3B254}" type="pres">
      <dgm:prSet presAssocID="{4627CC2D-E830-8941-A9CA-6CC9D3ED3540}" presName="text3" presStyleLbl="fgAcc3" presStyleIdx="0" presStyleCnt="4">
        <dgm:presLayoutVars>
          <dgm:chPref val="3"/>
        </dgm:presLayoutVars>
      </dgm:prSet>
      <dgm:spPr/>
      <dgm:t>
        <a:bodyPr/>
        <a:lstStyle/>
        <a:p>
          <a:endParaRPr lang="en-US"/>
        </a:p>
      </dgm:t>
    </dgm:pt>
    <dgm:pt modelId="{947AD948-347C-E448-A6C9-9691945A666F}" type="pres">
      <dgm:prSet presAssocID="{4627CC2D-E830-8941-A9CA-6CC9D3ED3540}" presName="hierChild4" presStyleCnt="0"/>
      <dgm:spPr/>
    </dgm:pt>
    <dgm:pt modelId="{ACA31F55-4FAB-6849-87CC-F4B4975148FE}" type="pres">
      <dgm:prSet presAssocID="{37FB7A77-AEA7-AD46-A0E6-C9A8333E0BD9}" presName="Name17" presStyleLbl="parChTrans1D3" presStyleIdx="1" presStyleCnt="4"/>
      <dgm:spPr/>
      <dgm:t>
        <a:bodyPr/>
        <a:lstStyle/>
        <a:p>
          <a:endParaRPr lang="en-US"/>
        </a:p>
      </dgm:t>
    </dgm:pt>
    <dgm:pt modelId="{51F2D546-1573-4649-A8AD-0D1A7914FCC7}" type="pres">
      <dgm:prSet presAssocID="{A27E3963-FC5B-394E-9399-D88985B2932F}" presName="hierRoot3" presStyleCnt="0"/>
      <dgm:spPr/>
    </dgm:pt>
    <dgm:pt modelId="{F6756088-524E-5F42-8134-EAA3757B7920}" type="pres">
      <dgm:prSet presAssocID="{A27E3963-FC5B-394E-9399-D88985B2932F}" presName="composite3" presStyleCnt="0"/>
      <dgm:spPr/>
    </dgm:pt>
    <dgm:pt modelId="{A842DFCB-14B6-3845-B54E-FC0634B026C0}" type="pres">
      <dgm:prSet presAssocID="{A27E3963-FC5B-394E-9399-D88985B2932F}" presName="background3" presStyleLbl="node3" presStyleIdx="1" presStyleCnt="4"/>
      <dgm:spPr/>
    </dgm:pt>
    <dgm:pt modelId="{429FADA5-6796-114A-A660-A3934C1C1B94}" type="pres">
      <dgm:prSet presAssocID="{A27E3963-FC5B-394E-9399-D88985B2932F}" presName="text3" presStyleLbl="fgAcc3" presStyleIdx="1" presStyleCnt="4">
        <dgm:presLayoutVars>
          <dgm:chPref val="3"/>
        </dgm:presLayoutVars>
      </dgm:prSet>
      <dgm:spPr/>
      <dgm:t>
        <a:bodyPr/>
        <a:lstStyle/>
        <a:p>
          <a:endParaRPr lang="en-US"/>
        </a:p>
      </dgm:t>
    </dgm:pt>
    <dgm:pt modelId="{12F18BDF-912C-EE48-869F-F435CBC9B3BF}" type="pres">
      <dgm:prSet presAssocID="{A27E3963-FC5B-394E-9399-D88985B2932F}" presName="hierChild4" presStyleCnt="0"/>
      <dgm:spPr/>
    </dgm:pt>
    <dgm:pt modelId="{9E1C7EB2-94B3-C349-AD95-C3AB367E4B7A}" type="pres">
      <dgm:prSet presAssocID="{D0EF65DB-995F-0149-BEA9-68065D98DE0E}" presName="Name10" presStyleLbl="parChTrans1D2" presStyleIdx="1" presStyleCnt="2"/>
      <dgm:spPr/>
      <dgm:t>
        <a:bodyPr/>
        <a:lstStyle/>
        <a:p>
          <a:endParaRPr lang="en-US"/>
        </a:p>
      </dgm:t>
    </dgm:pt>
    <dgm:pt modelId="{230569B1-FEDB-7F41-8D37-7A5A560CD6E1}" type="pres">
      <dgm:prSet presAssocID="{47862039-3BA1-164C-85D3-82B3ACAB9ABC}" presName="hierRoot2" presStyleCnt="0"/>
      <dgm:spPr/>
    </dgm:pt>
    <dgm:pt modelId="{4C2F2DD1-62AE-DC49-968F-FDF312C52974}" type="pres">
      <dgm:prSet presAssocID="{47862039-3BA1-164C-85D3-82B3ACAB9ABC}" presName="composite2" presStyleCnt="0"/>
      <dgm:spPr/>
    </dgm:pt>
    <dgm:pt modelId="{742444C6-C9F1-774B-8C05-41FC48E915ED}" type="pres">
      <dgm:prSet presAssocID="{47862039-3BA1-164C-85D3-82B3ACAB9ABC}" presName="background2" presStyleLbl="node2" presStyleIdx="1" presStyleCnt="2"/>
      <dgm:spPr/>
    </dgm:pt>
    <dgm:pt modelId="{AF0E3303-E12F-304C-9EE5-63D631C35B6B}" type="pres">
      <dgm:prSet presAssocID="{47862039-3BA1-164C-85D3-82B3ACAB9ABC}" presName="text2" presStyleLbl="fgAcc2" presStyleIdx="1" presStyleCnt="2" custScaleX="170567">
        <dgm:presLayoutVars>
          <dgm:chPref val="3"/>
        </dgm:presLayoutVars>
      </dgm:prSet>
      <dgm:spPr/>
      <dgm:t>
        <a:bodyPr/>
        <a:lstStyle/>
        <a:p>
          <a:endParaRPr lang="en-US"/>
        </a:p>
      </dgm:t>
    </dgm:pt>
    <dgm:pt modelId="{48322838-B14F-F34D-8702-F9E13214DDF8}" type="pres">
      <dgm:prSet presAssocID="{47862039-3BA1-164C-85D3-82B3ACAB9ABC}" presName="hierChild3" presStyleCnt="0"/>
      <dgm:spPr/>
    </dgm:pt>
    <dgm:pt modelId="{FBB58091-7F3C-6643-934B-D47EBD468A62}" type="pres">
      <dgm:prSet presAssocID="{40490A03-FB31-5D4E-BBB5-AB615DD9A181}" presName="Name17" presStyleLbl="parChTrans1D3" presStyleIdx="2" presStyleCnt="4"/>
      <dgm:spPr/>
      <dgm:t>
        <a:bodyPr/>
        <a:lstStyle/>
        <a:p>
          <a:endParaRPr lang="en-US"/>
        </a:p>
      </dgm:t>
    </dgm:pt>
    <dgm:pt modelId="{C8F905EE-EF08-184D-BB71-674E41A0152E}" type="pres">
      <dgm:prSet presAssocID="{75DC0DF0-239B-D54A-A378-75701404FF29}" presName="hierRoot3" presStyleCnt="0"/>
      <dgm:spPr/>
    </dgm:pt>
    <dgm:pt modelId="{EBE38DF6-BBD8-D246-93EA-C537A00167DA}" type="pres">
      <dgm:prSet presAssocID="{75DC0DF0-239B-D54A-A378-75701404FF29}" presName="composite3" presStyleCnt="0"/>
      <dgm:spPr/>
    </dgm:pt>
    <dgm:pt modelId="{5C1E0D6E-21AB-134A-B443-0A5F99EF9A0C}" type="pres">
      <dgm:prSet presAssocID="{75DC0DF0-239B-D54A-A378-75701404FF29}" presName="background3" presStyleLbl="node3" presStyleIdx="2" presStyleCnt="4"/>
      <dgm:spPr/>
    </dgm:pt>
    <dgm:pt modelId="{3537DBD8-DDD0-5D42-B89A-90AD8C28A900}" type="pres">
      <dgm:prSet presAssocID="{75DC0DF0-239B-D54A-A378-75701404FF29}" presName="text3" presStyleLbl="fgAcc3" presStyleIdx="2" presStyleCnt="4">
        <dgm:presLayoutVars>
          <dgm:chPref val="3"/>
        </dgm:presLayoutVars>
      </dgm:prSet>
      <dgm:spPr/>
      <dgm:t>
        <a:bodyPr/>
        <a:lstStyle/>
        <a:p>
          <a:endParaRPr lang="en-US"/>
        </a:p>
      </dgm:t>
    </dgm:pt>
    <dgm:pt modelId="{F4A7FB79-0933-6D4A-86D4-11855EB44786}" type="pres">
      <dgm:prSet presAssocID="{75DC0DF0-239B-D54A-A378-75701404FF29}" presName="hierChild4" presStyleCnt="0"/>
      <dgm:spPr/>
    </dgm:pt>
    <dgm:pt modelId="{B6D7AD82-6020-7443-9ADA-8FBE90976EFE}" type="pres">
      <dgm:prSet presAssocID="{1D69965A-A1BE-214C-A0F2-B8E85A64E9D7}" presName="Name17" presStyleLbl="parChTrans1D3" presStyleIdx="3" presStyleCnt="4"/>
      <dgm:spPr/>
      <dgm:t>
        <a:bodyPr/>
        <a:lstStyle/>
        <a:p>
          <a:endParaRPr lang="en-US"/>
        </a:p>
      </dgm:t>
    </dgm:pt>
    <dgm:pt modelId="{02FD4213-409B-9146-874E-7A0333F7CFA8}" type="pres">
      <dgm:prSet presAssocID="{B2D96ABD-2ED4-6642-94B4-DE16BF8EF5DC}" presName="hierRoot3" presStyleCnt="0"/>
      <dgm:spPr/>
    </dgm:pt>
    <dgm:pt modelId="{10EAA6F1-C4F2-2B46-9547-3DAB07955136}" type="pres">
      <dgm:prSet presAssocID="{B2D96ABD-2ED4-6642-94B4-DE16BF8EF5DC}" presName="composite3" presStyleCnt="0"/>
      <dgm:spPr/>
    </dgm:pt>
    <dgm:pt modelId="{4F8DA242-FD46-DD41-816F-0663C9FE9BDE}" type="pres">
      <dgm:prSet presAssocID="{B2D96ABD-2ED4-6642-94B4-DE16BF8EF5DC}" presName="background3" presStyleLbl="node3" presStyleIdx="3" presStyleCnt="4"/>
      <dgm:spPr/>
    </dgm:pt>
    <dgm:pt modelId="{78949ABC-4921-D24E-8101-77ADD1F39A52}" type="pres">
      <dgm:prSet presAssocID="{B2D96ABD-2ED4-6642-94B4-DE16BF8EF5DC}" presName="text3" presStyleLbl="fgAcc3" presStyleIdx="3" presStyleCnt="4">
        <dgm:presLayoutVars>
          <dgm:chPref val="3"/>
        </dgm:presLayoutVars>
      </dgm:prSet>
      <dgm:spPr/>
      <dgm:t>
        <a:bodyPr/>
        <a:lstStyle/>
        <a:p>
          <a:endParaRPr lang="en-US"/>
        </a:p>
      </dgm:t>
    </dgm:pt>
    <dgm:pt modelId="{2CFBB377-E6AE-2640-BA1B-E40F5F4C4718}" type="pres">
      <dgm:prSet presAssocID="{B2D96ABD-2ED4-6642-94B4-DE16BF8EF5DC}" presName="hierChild4" presStyleCnt="0"/>
      <dgm:spPr/>
    </dgm:pt>
  </dgm:ptLst>
  <dgm:cxnLst>
    <dgm:cxn modelId="{0C29799E-AA63-E546-BEBA-E6168386F10E}" srcId="{7FFE5A6B-E193-8D48-A4A7-7D2D2332B8F7}" destId="{A27E3963-FC5B-394E-9399-D88985B2932F}" srcOrd="1" destOrd="0" parTransId="{37FB7A77-AEA7-AD46-A0E6-C9A8333E0BD9}" sibTransId="{D778FFB7-A839-6C40-BC7E-19024E629116}"/>
    <dgm:cxn modelId="{D9259C39-0AE7-4269-B324-0251E5042B0D}" type="presOf" srcId="{B2D96ABD-2ED4-6642-94B4-DE16BF8EF5DC}" destId="{78949ABC-4921-D24E-8101-77ADD1F39A52}" srcOrd="0" destOrd="0" presId="urn:microsoft.com/office/officeart/2005/8/layout/hierarchy1"/>
    <dgm:cxn modelId="{679C0830-7152-6B4C-B938-583B938B2D9B}" srcId="{47862039-3BA1-164C-85D3-82B3ACAB9ABC}" destId="{B2D96ABD-2ED4-6642-94B4-DE16BF8EF5DC}" srcOrd="1" destOrd="0" parTransId="{1D69965A-A1BE-214C-A0F2-B8E85A64E9D7}" sibTransId="{571AD6BB-DE95-1846-9186-3371BC3B78EE}"/>
    <dgm:cxn modelId="{EEE670EA-50CB-4790-9329-4A5CEC9651DF}" type="presOf" srcId="{37FB7A77-AEA7-AD46-A0E6-C9A8333E0BD9}" destId="{ACA31F55-4FAB-6849-87CC-F4B4975148FE}" srcOrd="0" destOrd="0" presId="urn:microsoft.com/office/officeart/2005/8/layout/hierarchy1"/>
    <dgm:cxn modelId="{501B010E-2B06-6044-92D5-79A7AA7B84B2}" srcId="{249ADD03-CF28-4D42-B716-D02570F17010}" destId="{C89737A3-A669-164D-B89F-C2D1F9B925FD}" srcOrd="0" destOrd="0" parTransId="{29BDAA69-80F0-6F4B-9D6F-2AB8E11FFBBE}" sibTransId="{41CD046D-A3FA-644A-B69E-E23685407466}"/>
    <dgm:cxn modelId="{E556B2C9-16C6-4732-A5D9-A991C3299614}" type="presOf" srcId="{1E419DEE-3991-D549-91FA-DB17020A9242}" destId="{532FE228-F493-4041-8FD9-25F2D05BF23F}" srcOrd="0" destOrd="0" presId="urn:microsoft.com/office/officeart/2005/8/layout/hierarchy1"/>
    <dgm:cxn modelId="{9B08F4BB-F5F8-400D-8087-E9853E4D71D0}" type="presOf" srcId="{249ADD03-CF28-4D42-B716-D02570F17010}" destId="{196CB068-6783-D649-A4AF-F02EA51285E3}" srcOrd="0" destOrd="0" presId="urn:microsoft.com/office/officeart/2005/8/layout/hierarchy1"/>
    <dgm:cxn modelId="{8D0AE931-7235-46D2-A139-B4E3AE8CFA49}" type="presOf" srcId="{47862039-3BA1-164C-85D3-82B3ACAB9ABC}" destId="{AF0E3303-E12F-304C-9EE5-63D631C35B6B}" srcOrd="0" destOrd="0" presId="urn:microsoft.com/office/officeart/2005/8/layout/hierarchy1"/>
    <dgm:cxn modelId="{8A52CA41-42EF-0E48-9173-3DC9776F2E53}" srcId="{7FFE5A6B-E193-8D48-A4A7-7D2D2332B8F7}" destId="{4627CC2D-E830-8941-A9CA-6CC9D3ED3540}" srcOrd="0" destOrd="0" parTransId="{244C79BC-75FF-6E4C-B44D-DF61C829BAC0}" sibTransId="{E83147FE-BEBD-5840-8CA7-D308DB494BA8}"/>
    <dgm:cxn modelId="{0F3027FD-1A14-43A9-9BE1-96B58FBAF0BB}" type="presOf" srcId="{1D69965A-A1BE-214C-A0F2-B8E85A64E9D7}" destId="{B6D7AD82-6020-7443-9ADA-8FBE90976EFE}" srcOrd="0" destOrd="0" presId="urn:microsoft.com/office/officeart/2005/8/layout/hierarchy1"/>
    <dgm:cxn modelId="{06F0E69A-3AAF-4EB6-AB17-62415E297A58}" type="presOf" srcId="{7FFE5A6B-E193-8D48-A4A7-7D2D2332B8F7}" destId="{91F3BB07-984F-5C4A-B3DB-9D5C935CA639}" srcOrd="0" destOrd="0" presId="urn:microsoft.com/office/officeart/2005/8/layout/hierarchy1"/>
    <dgm:cxn modelId="{56D66BAC-C154-B546-927F-1E5F96F90F84}" srcId="{47862039-3BA1-164C-85D3-82B3ACAB9ABC}" destId="{75DC0DF0-239B-D54A-A378-75701404FF29}" srcOrd="0" destOrd="0" parTransId="{40490A03-FB31-5D4E-BBB5-AB615DD9A181}" sibTransId="{65F56368-DD65-AA45-9857-709AC46D119F}"/>
    <dgm:cxn modelId="{D6D42AAC-E7D8-4EE9-A9F0-BD2FB8A14207}" type="presOf" srcId="{75DC0DF0-239B-D54A-A378-75701404FF29}" destId="{3537DBD8-DDD0-5D42-B89A-90AD8C28A900}" srcOrd="0" destOrd="0" presId="urn:microsoft.com/office/officeart/2005/8/layout/hierarchy1"/>
    <dgm:cxn modelId="{4032A0A8-6780-4C34-B823-5EF224E263F4}" type="presOf" srcId="{40490A03-FB31-5D4E-BBB5-AB615DD9A181}" destId="{FBB58091-7F3C-6643-934B-D47EBD468A62}" srcOrd="0" destOrd="0" presId="urn:microsoft.com/office/officeart/2005/8/layout/hierarchy1"/>
    <dgm:cxn modelId="{98F59541-2C6D-40CA-AB2E-8539ADBEA82C}" type="presOf" srcId="{C89737A3-A669-164D-B89F-C2D1F9B925FD}" destId="{4693DA4B-B99E-B64F-B5C9-AF6FE5480C73}" srcOrd="0" destOrd="0" presId="urn:microsoft.com/office/officeart/2005/8/layout/hierarchy1"/>
    <dgm:cxn modelId="{77BA37A4-ABE0-C448-9957-F6BEB5F179D7}" srcId="{C89737A3-A669-164D-B89F-C2D1F9B925FD}" destId="{47862039-3BA1-164C-85D3-82B3ACAB9ABC}" srcOrd="1" destOrd="0" parTransId="{D0EF65DB-995F-0149-BEA9-68065D98DE0E}" sibTransId="{8B986C98-E167-B141-9D87-F3620EB5BA0A}"/>
    <dgm:cxn modelId="{2AD98BDA-7A69-43F7-AC3D-B758F02F0EEB}" type="presOf" srcId="{A27E3963-FC5B-394E-9399-D88985B2932F}" destId="{429FADA5-6796-114A-A660-A3934C1C1B94}" srcOrd="0" destOrd="0" presId="urn:microsoft.com/office/officeart/2005/8/layout/hierarchy1"/>
    <dgm:cxn modelId="{7F2B8C26-C248-4470-A0E1-238D7AE19791}" type="presOf" srcId="{244C79BC-75FF-6E4C-B44D-DF61C829BAC0}" destId="{E1FAB45A-3A3E-354A-AEB6-1A4FD81F66BE}" srcOrd="0" destOrd="0" presId="urn:microsoft.com/office/officeart/2005/8/layout/hierarchy1"/>
    <dgm:cxn modelId="{3C4C7B54-9BFC-9245-BE17-A35B75BACA96}" srcId="{C89737A3-A669-164D-B89F-C2D1F9B925FD}" destId="{7FFE5A6B-E193-8D48-A4A7-7D2D2332B8F7}" srcOrd="0" destOrd="0" parTransId="{1E419DEE-3991-D549-91FA-DB17020A9242}" sibTransId="{E92B3E93-58C5-2947-A940-6DD394281A10}"/>
    <dgm:cxn modelId="{E46A4A65-F705-494A-9325-A76564D5CBB6}" type="presOf" srcId="{4627CC2D-E830-8941-A9CA-6CC9D3ED3540}" destId="{EEF7B55A-F44A-C04E-878B-509894A3B254}" srcOrd="0" destOrd="0" presId="urn:microsoft.com/office/officeart/2005/8/layout/hierarchy1"/>
    <dgm:cxn modelId="{BCDFF073-A807-46D7-8CFF-2B8A04719C1F}" type="presOf" srcId="{D0EF65DB-995F-0149-BEA9-68065D98DE0E}" destId="{9E1C7EB2-94B3-C349-AD95-C3AB367E4B7A}" srcOrd="0" destOrd="0" presId="urn:microsoft.com/office/officeart/2005/8/layout/hierarchy1"/>
    <dgm:cxn modelId="{5C8A1F2C-3914-473A-9422-1005EF42046E}" type="presParOf" srcId="{196CB068-6783-D649-A4AF-F02EA51285E3}" destId="{28C1AD5F-4998-B54D-81B8-A790DC586BF6}" srcOrd="0" destOrd="0" presId="urn:microsoft.com/office/officeart/2005/8/layout/hierarchy1"/>
    <dgm:cxn modelId="{9887859E-404C-4A7F-AB47-EAD1D9537CF9}" type="presParOf" srcId="{28C1AD5F-4998-B54D-81B8-A790DC586BF6}" destId="{B2287179-FCE1-5048-ABC9-2E4E97011E11}" srcOrd="0" destOrd="0" presId="urn:microsoft.com/office/officeart/2005/8/layout/hierarchy1"/>
    <dgm:cxn modelId="{BE0AD1D3-CE3D-42CB-97A4-2AB306105A34}" type="presParOf" srcId="{B2287179-FCE1-5048-ABC9-2E4E97011E11}" destId="{9EB50CE1-088C-684E-B1F5-1BDB342321F1}" srcOrd="0" destOrd="0" presId="urn:microsoft.com/office/officeart/2005/8/layout/hierarchy1"/>
    <dgm:cxn modelId="{A1DFBA21-AD7D-4A3E-9EC9-C937FF394598}" type="presParOf" srcId="{B2287179-FCE1-5048-ABC9-2E4E97011E11}" destId="{4693DA4B-B99E-B64F-B5C9-AF6FE5480C73}" srcOrd="1" destOrd="0" presId="urn:microsoft.com/office/officeart/2005/8/layout/hierarchy1"/>
    <dgm:cxn modelId="{6B487275-E413-47C8-B509-63FA8C29B227}" type="presParOf" srcId="{28C1AD5F-4998-B54D-81B8-A790DC586BF6}" destId="{96B2C977-E89A-3643-8D65-F9525F5FF117}" srcOrd="1" destOrd="0" presId="urn:microsoft.com/office/officeart/2005/8/layout/hierarchy1"/>
    <dgm:cxn modelId="{A41033AA-92C0-404A-A017-3545AFF0481E}" type="presParOf" srcId="{96B2C977-E89A-3643-8D65-F9525F5FF117}" destId="{532FE228-F493-4041-8FD9-25F2D05BF23F}" srcOrd="0" destOrd="0" presId="urn:microsoft.com/office/officeart/2005/8/layout/hierarchy1"/>
    <dgm:cxn modelId="{E5F121E4-C088-4ED0-9067-0E35F3E466AD}" type="presParOf" srcId="{96B2C977-E89A-3643-8D65-F9525F5FF117}" destId="{F70159CD-AC04-434C-AEA7-9A4537E19993}" srcOrd="1" destOrd="0" presId="urn:microsoft.com/office/officeart/2005/8/layout/hierarchy1"/>
    <dgm:cxn modelId="{CAEF454C-4886-4A48-B9B1-03BD2B0D2834}" type="presParOf" srcId="{F70159CD-AC04-434C-AEA7-9A4537E19993}" destId="{3CB49F2F-4752-2148-8C6A-8D66446EB6E3}" srcOrd="0" destOrd="0" presId="urn:microsoft.com/office/officeart/2005/8/layout/hierarchy1"/>
    <dgm:cxn modelId="{468B8B5E-2E14-4610-A155-A05E425BEF23}" type="presParOf" srcId="{3CB49F2F-4752-2148-8C6A-8D66446EB6E3}" destId="{C27BA367-92FE-F047-A643-F22FD292C223}" srcOrd="0" destOrd="0" presId="urn:microsoft.com/office/officeart/2005/8/layout/hierarchy1"/>
    <dgm:cxn modelId="{738079A0-14FE-4430-BE05-98393FB5BC9E}" type="presParOf" srcId="{3CB49F2F-4752-2148-8C6A-8D66446EB6E3}" destId="{91F3BB07-984F-5C4A-B3DB-9D5C935CA639}" srcOrd="1" destOrd="0" presId="urn:microsoft.com/office/officeart/2005/8/layout/hierarchy1"/>
    <dgm:cxn modelId="{9C7BD612-671D-43B6-9B79-2FFA00619D22}" type="presParOf" srcId="{F70159CD-AC04-434C-AEA7-9A4537E19993}" destId="{6F2F6957-F3F0-E541-833E-88D8FF491A3F}" srcOrd="1" destOrd="0" presId="urn:microsoft.com/office/officeart/2005/8/layout/hierarchy1"/>
    <dgm:cxn modelId="{0F9EFF42-48B3-4063-8A7C-CD4795FC17E9}" type="presParOf" srcId="{6F2F6957-F3F0-E541-833E-88D8FF491A3F}" destId="{E1FAB45A-3A3E-354A-AEB6-1A4FD81F66BE}" srcOrd="0" destOrd="0" presId="urn:microsoft.com/office/officeart/2005/8/layout/hierarchy1"/>
    <dgm:cxn modelId="{7C36B1FE-E127-4592-9ADC-4903A4D01AA9}" type="presParOf" srcId="{6F2F6957-F3F0-E541-833E-88D8FF491A3F}" destId="{59D936F0-C903-174B-A089-E7DB7E9759CF}" srcOrd="1" destOrd="0" presId="urn:microsoft.com/office/officeart/2005/8/layout/hierarchy1"/>
    <dgm:cxn modelId="{0AF4560C-215F-448D-94BF-B1FE7A142926}" type="presParOf" srcId="{59D936F0-C903-174B-A089-E7DB7E9759CF}" destId="{550735CD-C30C-2F4E-B217-CBD6CA48EA0E}" srcOrd="0" destOrd="0" presId="urn:microsoft.com/office/officeart/2005/8/layout/hierarchy1"/>
    <dgm:cxn modelId="{8DF8D72F-A408-4A7D-8C22-C1365CC9E0C9}" type="presParOf" srcId="{550735CD-C30C-2F4E-B217-CBD6CA48EA0E}" destId="{5729489C-8499-B549-A7AB-1D9E6D188049}" srcOrd="0" destOrd="0" presId="urn:microsoft.com/office/officeart/2005/8/layout/hierarchy1"/>
    <dgm:cxn modelId="{BBA821ED-8108-4A35-91F5-F1D3A4174646}" type="presParOf" srcId="{550735CD-C30C-2F4E-B217-CBD6CA48EA0E}" destId="{EEF7B55A-F44A-C04E-878B-509894A3B254}" srcOrd="1" destOrd="0" presId="urn:microsoft.com/office/officeart/2005/8/layout/hierarchy1"/>
    <dgm:cxn modelId="{CBF86CF9-DA1D-4353-84EA-E7DF92906A8E}" type="presParOf" srcId="{59D936F0-C903-174B-A089-E7DB7E9759CF}" destId="{947AD948-347C-E448-A6C9-9691945A666F}" srcOrd="1" destOrd="0" presId="urn:microsoft.com/office/officeart/2005/8/layout/hierarchy1"/>
    <dgm:cxn modelId="{1B33C343-B059-4AB4-AF70-8159AB93782B}" type="presParOf" srcId="{6F2F6957-F3F0-E541-833E-88D8FF491A3F}" destId="{ACA31F55-4FAB-6849-87CC-F4B4975148FE}" srcOrd="2" destOrd="0" presId="urn:microsoft.com/office/officeart/2005/8/layout/hierarchy1"/>
    <dgm:cxn modelId="{B189E78F-84FC-4DD4-907A-F2B7CCFA79DF}" type="presParOf" srcId="{6F2F6957-F3F0-E541-833E-88D8FF491A3F}" destId="{51F2D546-1573-4649-A8AD-0D1A7914FCC7}" srcOrd="3" destOrd="0" presId="urn:microsoft.com/office/officeart/2005/8/layout/hierarchy1"/>
    <dgm:cxn modelId="{A1EBAE52-B220-4900-84C8-55914687B035}" type="presParOf" srcId="{51F2D546-1573-4649-A8AD-0D1A7914FCC7}" destId="{F6756088-524E-5F42-8134-EAA3757B7920}" srcOrd="0" destOrd="0" presId="urn:microsoft.com/office/officeart/2005/8/layout/hierarchy1"/>
    <dgm:cxn modelId="{B0953953-1125-44FE-9993-41A2AAEA14A4}" type="presParOf" srcId="{F6756088-524E-5F42-8134-EAA3757B7920}" destId="{A842DFCB-14B6-3845-B54E-FC0634B026C0}" srcOrd="0" destOrd="0" presId="urn:microsoft.com/office/officeart/2005/8/layout/hierarchy1"/>
    <dgm:cxn modelId="{17788F94-1164-4746-A8BF-B56C708465AE}" type="presParOf" srcId="{F6756088-524E-5F42-8134-EAA3757B7920}" destId="{429FADA5-6796-114A-A660-A3934C1C1B94}" srcOrd="1" destOrd="0" presId="urn:microsoft.com/office/officeart/2005/8/layout/hierarchy1"/>
    <dgm:cxn modelId="{AB8C5BC6-D611-4D52-BE8A-9A2A0CFB386E}" type="presParOf" srcId="{51F2D546-1573-4649-A8AD-0D1A7914FCC7}" destId="{12F18BDF-912C-EE48-869F-F435CBC9B3BF}" srcOrd="1" destOrd="0" presId="urn:microsoft.com/office/officeart/2005/8/layout/hierarchy1"/>
    <dgm:cxn modelId="{80DF1ED3-D145-44D4-9247-973035EC52C6}" type="presParOf" srcId="{96B2C977-E89A-3643-8D65-F9525F5FF117}" destId="{9E1C7EB2-94B3-C349-AD95-C3AB367E4B7A}" srcOrd="2" destOrd="0" presId="urn:microsoft.com/office/officeart/2005/8/layout/hierarchy1"/>
    <dgm:cxn modelId="{043B9D3F-77D3-442F-AE36-619D91C30E5B}" type="presParOf" srcId="{96B2C977-E89A-3643-8D65-F9525F5FF117}" destId="{230569B1-FEDB-7F41-8D37-7A5A560CD6E1}" srcOrd="3" destOrd="0" presId="urn:microsoft.com/office/officeart/2005/8/layout/hierarchy1"/>
    <dgm:cxn modelId="{F4DB24CC-3D1F-4D0C-ACE4-89443EF7A9A9}" type="presParOf" srcId="{230569B1-FEDB-7F41-8D37-7A5A560CD6E1}" destId="{4C2F2DD1-62AE-DC49-968F-FDF312C52974}" srcOrd="0" destOrd="0" presId="urn:microsoft.com/office/officeart/2005/8/layout/hierarchy1"/>
    <dgm:cxn modelId="{F63622F0-A925-4CE3-BC50-82DE820D0F91}" type="presParOf" srcId="{4C2F2DD1-62AE-DC49-968F-FDF312C52974}" destId="{742444C6-C9F1-774B-8C05-41FC48E915ED}" srcOrd="0" destOrd="0" presId="urn:microsoft.com/office/officeart/2005/8/layout/hierarchy1"/>
    <dgm:cxn modelId="{ACD140A2-2835-4D4C-984D-BE31E47B7B10}" type="presParOf" srcId="{4C2F2DD1-62AE-DC49-968F-FDF312C52974}" destId="{AF0E3303-E12F-304C-9EE5-63D631C35B6B}" srcOrd="1" destOrd="0" presId="urn:microsoft.com/office/officeart/2005/8/layout/hierarchy1"/>
    <dgm:cxn modelId="{5DA8F22A-1AB9-4471-92EC-2A5D4CB69F1E}" type="presParOf" srcId="{230569B1-FEDB-7F41-8D37-7A5A560CD6E1}" destId="{48322838-B14F-F34D-8702-F9E13214DDF8}" srcOrd="1" destOrd="0" presId="urn:microsoft.com/office/officeart/2005/8/layout/hierarchy1"/>
    <dgm:cxn modelId="{AAC4C329-BA93-4257-B3EF-D8C337D84A66}" type="presParOf" srcId="{48322838-B14F-F34D-8702-F9E13214DDF8}" destId="{FBB58091-7F3C-6643-934B-D47EBD468A62}" srcOrd="0" destOrd="0" presId="urn:microsoft.com/office/officeart/2005/8/layout/hierarchy1"/>
    <dgm:cxn modelId="{60BC83C7-09F6-4285-86B1-1846A29B0187}" type="presParOf" srcId="{48322838-B14F-F34D-8702-F9E13214DDF8}" destId="{C8F905EE-EF08-184D-BB71-674E41A0152E}" srcOrd="1" destOrd="0" presId="urn:microsoft.com/office/officeart/2005/8/layout/hierarchy1"/>
    <dgm:cxn modelId="{DBB75906-0074-4E38-B040-EEEF56E9A2AF}" type="presParOf" srcId="{C8F905EE-EF08-184D-BB71-674E41A0152E}" destId="{EBE38DF6-BBD8-D246-93EA-C537A00167DA}" srcOrd="0" destOrd="0" presId="urn:microsoft.com/office/officeart/2005/8/layout/hierarchy1"/>
    <dgm:cxn modelId="{0AF1D677-6D84-445C-A869-70A0A33017F7}" type="presParOf" srcId="{EBE38DF6-BBD8-D246-93EA-C537A00167DA}" destId="{5C1E0D6E-21AB-134A-B443-0A5F99EF9A0C}" srcOrd="0" destOrd="0" presId="urn:microsoft.com/office/officeart/2005/8/layout/hierarchy1"/>
    <dgm:cxn modelId="{7BF4EE13-678E-4418-AF5E-9CD08AC05E54}" type="presParOf" srcId="{EBE38DF6-BBD8-D246-93EA-C537A00167DA}" destId="{3537DBD8-DDD0-5D42-B89A-90AD8C28A900}" srcOrd="1" destOrd="0" presId="urn:microsoft.com/office/officeart/2005/8/layout/hierarchy1"/>
    <dgm:cxn modelId="{1A4A4CCF-E98C-427F-B1D8-EA74E1A7BF1D}" type="presParOf" srcId="{C8F905EE-EF08-184D-BB71-674E41A0152E}" destId="{F4A7FB79-0933-6D4A-86D4-11855EB44786}" srcOrd="1" destOrd="0" presId="urn:microsoft.com/office/officeart/2005/8/layout/hierarchy1"/>
    <dgm:cxn modelId="{7BE003AC-B998-43AB-B6CE-0040E511F3B3}" type="presParOf" srcId="{48322838-B14F-F34D-8702-F9E13214DDF8}" destId="{B6D7AD82-6020-7443-9ADA-8FBE90976EFE}" srcOrd="2" destOrd="0" presId="urn:microsoft.com/office/officeart/2005/8/layout/hierarchy1"/>
    <dgm:cxn modelId="{8FA13CB8-D0D3-44CC-B5D1-8DA491B0DEC1}" type="presParOf" srcId="{48322838-B14F-F34D-8702-F9E13214DDF8}" destId="{02FD4213-409B-9146-874E-7A0333F7CFA8}" srcOrd="3" destOrd="0" presId="urn:microsoft.com/office/officeart/2005/8/layout/hierarchy1"/>
    <dgm:cxn modelId="{B2CDF525-1996-4B3A-BCD0-FD07F650F2FA}" type="presParOf" srcId="{02FD4213-409B-9146-874E-7A0333F7CFA8}" destId="{10EAA6F1-C4F2-2B46-9547-3DAB07955136}" srcOrd="0" destOrd="0" presId="urn:microsoft.com/office/officeart/2005/8/layout/hierarchy1"/>
    <dgm:cxn modelId="{076C3C4C-E86C-4295-A1D0-5166BD6F2641}" type="presParOf" srcId="{10EAA6F1-C4F2-2B46-9547-3DAB07955136}" destId="{4F8DA242-FD46-DD41-816F-0663C9FE9BDE}" srcOrd="0" destOrd="0" presId="urn:microsoft.com/office/officeart/2005/8/layout/hierarchy1"/>
    <dgm:cxn modelId="{3114347C-ED92-4E17-A966-BC4494558E75}" type="presParOf" srcId="{10EAA6F1-C4F2-2B46-9547-3DAB07955136}" destId="{78949ABC-4921-D24E-8101-77ADD1F39A52}" srcOrd="1" destOrd="0" presId="urn:microsoft.com/office/officeart/2005/8/layout/hierarchy1"/>
    <dgm:cxn modelId="{CFE96F84-CDA9-46F8-B181-BAE7A6EDAD8B}" type="presParOf" srcId="{02FD4213-409B-9146-874E-7A0333F7CFA8}" destId="{2CFBB377-E6AE-2640-BA1B-E40F5F4C471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DBB81C-2E50-BF48-A4AE-72E7EA7AEDEB}" type="doc">
      <dgm:prSet loTypeId="urn:microsoft.com/office/officeart/2005/8/layout/default#1" loCatId="list" qsTypeId="urn:microsoft.com/office/officeart/2005/8/quickstyle/simple4" qsCatId="simple" csTypeId="urn:microsoft.com/office/officeart/2005/8/colors/accent1_2#2" csCatId="accent1" phldr="1"/>
      <dgm:spPr/>
      <dgm:t>
        <a:bodyPr/>
        <a:lstStyle/>
        <a:p>
          <a:endParaRPr lang="en-US"/>
        </a:p>
      </dgm:t>
    </dgm:pt>
    <dgm:pt modelId="{94BCFAB0-9BDD-6A4C-BDA3-38544E1BA07C}">
      <dgm:prSet phldrT="[Text]"/>
      <dgm:spPr>
        <a:solidFill>
          <a:schemeClr val="accent6"/>
        </a:solidFill>
      </dgm:spPr>
      <dgm:t>
        <a:bodyPr/>
        <a:lstStyle/>
        <a:p>
          <a:r>
            <a:rPr lang="en-US" dirty="0"/>
            <a:t>identifier</a:t>
          </a:r>
        </a:p>
      </dgm:t>
    </dgm:pt>
    <dgm:pt modelId="{181B9A04-3E97-AC4B-B0D3-45D2CFCF36F3}" type="parTrans" cxnId="{94B777FE-C758-B041-BF04-66700F503577}">
      <dgm:prSet/>
      <dgm:spPr/>
      <dgm:t>
        <a:bodyPr/>
        <a:lstStyle/>
        <a:p>
          <a:endParaRPr lang="en-US"/>
        </a:p>
      </dgm:t>
    </dgm:pt>
    <dgm:pt modelId="{1F5FEA36-125C-C546-BF17-E399976F0522}" type="sibTrans" cxnId="{94B777FE-C758-B041-BF04-66700F503577}">
      <dgm:prSet/>
      <dgm:spPr/>
      <dgm:t>
        <a:bodyPr/>
        <a:lstStyle/>
        <a:p>
          <a:endParaRPr lang="en-US"/>
        </a:p>
      </dgm:t>
    </dgm:pt>
    <dgm:pt modelId="{A22EA74F-013B-934F-81B5-A61D7773663C}">
      <dgm:prSet/>
      <dgm:spPr>
        <a:solidFill>
          <a:schemeClr val="accent3">
            <a:lumMod val="75000"/>
          </a:schemeClr>
        </a:solidFill>
      </dgm:spPr>
      <dgm:t>
        <a:bodyPr/>
        <a:lstStyle/>
        <a:p>
          <a:r>
            <a:rPr lang="en-US"/>
            <a:t>state</a:t>
          </a:r>
          <a:endParaRPr lang="en-US" dirty="0"/>
        </a:p>
      </dgm:t>
    </dgm:pt>
    <dgm:pt modelId="{11A75EB7-B46C-0F46-B791-946256687DF5}" type="parTrans" cxnId="{7B5E7862-2FCC-C04C-A1F7-1B7B624286CB}">
      <dgm:prSet/>
      <dgm:spPr/>
      <dgm:t>
        <a:bodyPr/>
        <a:lstStyle/>
        <a:p>
          <a:endParaRPr lang="en-US"/>
        </a:p>
      </dgm:t>
    </dgm:pt>
    <dgm:pt modelId="{D7C600B0-36F9-1942-89B4-6165C2B30ADA}" type="sibTrans" cxnId="{7B5E7862-2FCC-C04C-A1F7-1B7B624286CB}">
      <dgm:prSet/>
      <dgm:spPr/>
      <dgm:t>
        <a:bodyPr/>
        <a:lstStyle/>
        <a:p>
          <a:endParaRPr lang="en-US"/>
        </a:p>
      </dgm:t>
    </dgm:pt>
    <dgm:pt modelId="{E90F924F-9396-2442-BDA3-BF3934D5AB60}">
      <dgm:prSet/>
      <dgm:spPr/>
      <dgm:t>
        <a:bodyPr/>
        <a:lstStyle/>
        <a:p>
          <a:r>
            <a:rPr lang="en-US" dirty="0"/>
            <a:t>priority</a:t>
          </a:r>
        </a:p>
      </dgm:t>
    </dgm:pt>
    <dgm:pt modelId="{8C88B6AE-623E-C34E-BC73-D913467AE923}" type="parTrans" cxnId="{D11826D9-C42F-604B-A5FB-49F75F15EF21}">
      <dgm:prSet/>
      <dgm:spPr/>
      <dgm:t>
        <a:bodyPr/>
        <a:lstStyle/>
        <a:p>
          <a:endParaRPr lang="en-US"/>
        </a:p>
      </dgm:t>
    </dgm:pt>
    <dgm:pt modelId="{60E8B68D-DBEE-FC42-B8FF-A51F1633897F}" type="sibTrans" cxnId="{D11826D9-C42F-604B-A5FB-49F75F15EF21}">
      <dgm:prSet/>
      <dgm:spPr/>
      <dgm:t>
        <a:bodyPr/>
        <a:lstStyle/>
        <a:p>
          <a:endParaRPr lang="en-US"/>
        </a:p>
      </dgm:t>
    </dgm:pt>
    <dgm:pt modelId="{715CFDD4-B3DA-BE4A-9A9E-CD0BCBFEBF8C}">
      <dgm:prSet/>
      <dgm:spPr>
        <a:solidFill>
          <a:schemeClr val="accent2">
            <a:lumMod val="75000"/>
          </a:schemeClr>
        </a:solidFill>
      </dgm:spPr>
      <dgm:t>
        <a:bodyPr/>
        <a:lstStyle/>
        <a:p>
          <a:r>
            <a:rPr lang="en-US" dirty="0"/>
            <a:t>program counter</a:t>
          </a:r>
        </a:p>
      </dgm:t>
    </dgm:pt>
    <dgm:pt modelId="{6AF81781-7F0F-8049-A28E-7FEA6AB1332B}" type="parTrans" cxnId="{B62CBCC7-E483-3247-A54D-0B9E0E859E94}">
      <dgm:prSet/>
      <dgm:spPr/>
      <dgm:t>
        <a:bodyPr/>
        <a:lstStyle/>
        <a:p>
          <a:endParaRPr lang="en-US"/>
        </a:p>
      </dgm:t>
    </dgm:pt>
    <dgm:pt modelId="{3E9D0AA6-A96B-184D-B5F1-76679BE3EBAC}" type="sibTrans" cxnId="{B62CBCC7-E483-3247-A54D-0B9E0E859E94}">
      <dgm:prSet/>
      <dgm:spPr/>
      <dgm:t>
        <a:bodyPr/>
        <a:lstStyle/>
        <a:p>
          <a:endParaRPr lang="en-US"/>
        </a:p>
      </dgm:t>
    </dgm:pt>
    <dgm:pt modelId="{19C7F067-6540-364F-AF6B-A3236C627A2B}">
      <dgm:prSet/>
      <dgm:spPr>
        <a:solidFill>
          <a:srgbClr val="660066"/>
        </a:solidFill>
      </dgm:spPr>
      <dgm:t>
        <a:bodyPr/>
        <a:lstStyle/>
        <a:p>
          <a:r>
            <a:rPr lang="en-US"/>
            <a:t>memory pointers</a:t>
          </a:r>
          <a:endParaRPr lang="en-US" dirty="0"/>
        </a:p>
      </dgm:t>
    </dgm:pt>
    <dgm:pt modelId="{29284481-9978-CA4D-B013-AA4E7E29BA25}" type="parTrans" cxnId="{D3680B97-74C3-1E42-BC94-A82A050499ED}">
      <dgm:prSet/>
      <dgm:spPr/>
      <dgm:t>
        <a:bodyPr/>
        <a:lstStyle/>
        <a:p>
          <a:endParaRPr lang="en-US"/>
        </a:p>
      </dgm:t>
    </dgm:pt>
    <dgm:pt modelId="{A080CD70-E361-284F-9C78-74B99DD4BCB6}" type="sibTrans" cxnId="{D3680B97-74C3-1E42-BC94-A82A050499ED}">
      <dgm:prSet/>
      <dgm:spPr/>
      <dgm:t>
        <a:bodyPr/>
        <a:lstStyle/>
        <a:p>
          <a:endParaRPr lang="en-US"/>
        </a:p>
      </dgm:t>
    </dgm:pt>
    <dgm:pt modelId="{0C8479D2-2CDE-6B40-A71B-1E3405C8F018}">
      <dgm:prSet/>
      <dgm:spPr>
        <a:solidFill>
          <a:schemeClr val="tx1"/>
        </a:solidFill>
      </dgm:spPr>
      <dgm:t>
        <a:bodyPr/>
        <a:lstStyle/>
        <a:p>
          <a:r>
            <a:rPr lang="en-US"/>
            <a:t>context data</a:t>
          </a:r>
          <a:endParaRPr lang="en-US" dirty="0"/>
        </a:p>
      </dgm:t>
    </dgm:pt>
    <dgm:pt modelId="{B60EBA34-062E-F04E-BA3F-648E9A095B91}" type="parTrans" cxnId="{E94B71F2-E47D-5F42-8026-568B259FB73D}">
      <dgm:prSet/>
      <dgm:spPr/>
      <dgm:t>
        <a:bodyPr/>
        <a:lstStyle/>
        <a:p>
          <a:endParaRPr lang="en-US"/>
        </a:p>
      </dgm:t>
    </dgm:pt>
    <dgm:pt modelId="{BEFD6BE7-F3CB-CE4C-AC80-0CD3E62D3C67}" type="sibTrans" cxnId="{E94B71F2-E47D-5F42-8026-568B259FB73D}">
      <dgm:prSet/>
      <dgm:spPr/>
      <dgm:t>
        <a:bodyPr/>
        <a:lstStyle/>
        <a:p>
          <a:endParaRPr lang="en-US"/>
        </a:p>
      </dgm:t>
    </dgm:pt>
    <dgm:pt modelId="{582286A7-690C-4840-B35D-D2575D0CA780}">
      <dgm:prSet/>
      <dgm:spPr>
        <a:solidFill>
          <a:schemeClr val="tx2"/>
        </a:solidFill>
      </dgm:spPr>
      <dgm:t>
        <a:bodyPr/>
        <a:lstStyle/>
        <a:p>
          <a:r>
            <a:rPr lang="en-US" dirty="0"/>
            <a:t>I/O status information</a:t>
          </a:r>
        </a:p>
      </dgm:t>
    </dgm:pt>
    <dgm:pt modelId="{AB572F8D-D126-E24C-AF7D-C56801B4CDF1}" type="parTrans" cxnId="{32451E63-39E0-6746-A222-CACC7AF9EF8D}">
      <dgm:prSet/>
      <dgm:spPr/>
      <dgm:t>
        <a:bodyPr/>
        <a:lstStyle/>
        <a:p>
          <a:endParaRPr lang="en-US"/>
        </a:p>
      </dgm:t>
    </dgm:pt>
    <dgm:pt modelId="{0D8A5698-71EC-0B40-AA18-B8D55498C836}" type="sibTrans" cxnId="{32451E63-39E0-6746-A222-CACC7AF9EF8D}">
      <dgm:prSet/>
      <dgm:spPr/>
      <dgm:t>
        <a:bodyPr/>
        <a:lstStyle/>
        <a:p>
          <a:endParaRPr lang="en-US"/>
        </a:p>
      </dgm:t>
    </dgm:pt>
    <dgm:pt modelId="{B6242E29-052A-3A41-8102-2545FCCE8336}">
      <dgm:prSet/>
      <dgm:spPr>
        <a:solidFill>
          <a:schemeClr val="accent4">
            <a:lumMod val="75000"/>
          </a:schemeClr>
        </a:solidFill>
      </dgm:spPr>
      <dgm:t>
        <a:bodyPr/>
        <a:lstStyle/>
        <a:p>
          <a:r>
            <a:rPr lang="en-US"/>
            <a:t>accounting information</a:t>
          </a:r>
          <a:endParaRPr lang="en-US" dirty="0"/>
        </a:p>
      </dgm:t>
    </dgm:pt>
    <dgm:pt modelId="{FE2AE043-DA28-CF42-AC1E-77698602D003}" type="parTrans" cxnId="{5E9E2A84-9A7D-A44C-9465-DB3354B56A81}">
      <dgm:prSet/>
      <dgm:spPr/>
      <dgm:t>
        <a:bodyPr/>
        <a:lstStyle/>
        <a:p>
          <a:endParaRPr lang="en-US"/>
        </a:p>
      </dgm:t>
    </dgm:pt>
    <dgm:pt modelId="{4E7ADB18-FE2B-6146-A7BB-7D528526954C}" type="sibTrans" cxnId="{5E9E2A84-9A7D-A44C-9465-DB3354B56A81}">
      <dgm:prSet/>
      <dgm:spPr/>
      <dgm:t>
        <a:bodyPr/>
        <a:lstStyle/>
        <a:p>
          <a:endParaRPr lang="en-US"/>
        </a:p>
      </dgm:t>
    </dgm:pt>
    <dgm:pt modelId="{685CC5D3-5A33-4348-9730-FBED9A117716}" type="pres">
      <dgm:prSet presAssocID="{ECDBB81C-2E50-BF48-A4AE-72E7EA7AEDEB}" presName="diagram" presStyleCnt="0">
        <dgm:presLayoutVars>
          <dgm:dir/>
          <dgm:resizeHandles val="exact"/>
        </dgm:presLayoutVars>
      </dgm:prSet>
      <dgm:spPr/>
      <dgm:t>
        <a:bodyPr/>
        <a:lstStyle/>
        <a:p>
          <a:endParaRPr lang="en-US"/>
        </a:p>
      </dgm:t>
    </dgm:pt>
    <dgm:pt modelId="{843458A4-26D2-2C44-B9FB-71A1610693F2}" type="pres">
      <dgm:prSet presAssocID="{94BCFAB0-9BDD-6A4C-BDA3-38544E1BA07C}" presName="node" presStyleLbl="node1" presStyleIdx="0" presStyleCnt="8" custScaleY="85911" custLinFactX="83129" custLinFactNeighborX="100000" custLinFactNeighborY="-27780">
        <dgm:presLayoutVars>
          <dgm:bulletEnabled val="1"/>
        </dgm:presLayoutVars>
      </dgm:prSet>
      <dgm:spPr/>
      <dgm:t>
        <a:bodyPr/>
        <a:lstStyle/>
        <a:p>
          <a:endParaRPr lang="en-US"/>
        </a:p>
      </dgm:t>
    </dgm:pt>
    <dgm:pt modelId="{505486F8-265A-344C-997A-20E64C179B1B}" type="pres">
      <dgm:prSet presAssocID="{1F5FEA36-125C-C546-BF17-E399976F0522}" presName="sibTrans" presStyleCnt="0"/>
      <dgm:spPr/>
    </dgm:pt>
    <dgm:pt modelId="{FFB3EB76-2E6C-B649-857A-BF94DBD248C3}" type="pres">
      <dgm:prSet presAssocID="{A22EA74F-013B-934F-81B5-A61D7773663C}" presName="node" presStyleLbl="node1" presStyleIdx="1" presStyleCnt="8" custLinFactNeighborX="-26466" custLinFactNeighborY="65175">
        <dgm:presLayoutVars>
          <dgm:bulletEnabled val="1"/>
        </dgm:presLayoutVars>
      </dgm:prSet>
      <dgm:spPr/>
      <dgm:t>
        <a:bodyPr/>
        <a:lstStyle/>
        <a:p>
          <a:endParaRPr lang="en-US"/>
        </a:p>
      </dgm:t>
    </dgm:pt>
    <dgm:pt modelId="{3B3A30A3-E8E2-1740-9022-E95420533982}" type="pres">
      <dgm:prSet presAssocID="{D7C600B0-36F9-1942-89B4-6165C2B30ADA}" presName="sibTrans" presStyleCnt="0"/>
      <dgm:spPr/>
    </dgm:pt>
    <dgm:pt modelId="{F9C2771E-E09D-7E4B-8BC7-2EACC928AB9D}" type="pres">
      <dgm:prSet presAssocID="{E90F924F-9396-2442-BDA3-BF3934D5AB60}" presName="node" presStyleLbl="node1" presStyleIdx="2" presStyleCnt="8" custLinFactNeighborX="-36870" custLinFactNeighborY="65175">
        <dgm:presLayoutVars>
          <dgm:bulletEnabled val="1"/>
        </dgm:presLayoutVars>
      </dgm:prSet>
      <dgm:spPr/>
      <dgm:t>
        <a:bodyPr/>
        <a:lstStyle/>
        <a:p>
          <a:endParaRPr lang="en-US"/>
        </a:p>
      </dgm:t>
    </dgm:pt>
    <dgm:pt modelId="{6C4059F1-FE40-9F4A-8D0D-A07772629B23}" type="pres">
      <dgm:prSet presAssocID="{60E8B68D-DBEE-FC42-B8FF-A51F1633897F}" presName="sibTrans" presStyleCnt="0"/>
      <dgm:spPr/>
    </dgm:pt>
    <dgm:pt modelId="{B373FAC3-5061-AF49-B501-530831A6C23F}" type="pres">
      <dgm:prSet presAssocID="{715CFDD4-B3DA-BE4A-9A9E-CD0BCBFEBF8C}" presName="node" presStyleLbl="node1" presStyleIdx="3" presStyleCnt="8" custLinFactNeighborX="-47275" custLinFactNeighborY="65175">
        <dgm:presLayoutVars>
          <dgm:bulletEnabled val="1"/>
        </dgm:presLayoutVars>
      </dgm:prSet>
      <dgm:spPr/>
      <dgm:t>
        <a:bodyPr/>
        <a:lstStyle/>
        <a:p>
          <a:endParaRPr lang="en-US"/>
        </a:p>
      </dgm:t>
    </dgm:pt>
    <dgm:pt modelId="{16357438-5BB6-2941-8CAF-C76EAF764FBD}" type="pres">
      <dgm:prSet presAssocID="{3E9D0AA6-A96B-184D-B5F1-76679BE3EBAC}" presName="sibTrans" presStyleCnt="0"/>
      <dgm:spPr/>
    </dgm:pt>
    <dgm:pt modelId="{C89EF9B4-EDC8-C84D-A659-29B518ACADDB}" type="pres">
      <dgm:prSet presAssocID="{19C7F067-6540-364F-AF6B-A3236C627A2B}" presName="node" presStyleLbl="node1" presStyleIdx="4" presStyleCnt="8" custLinFactNeighborX="27761" custLinFactNeighborY="48104">
        <dgm:presLayoutVars>
          <dgm:bulletEnabled val="1"/>
        </dgm:presLayoutVars>
      </dgm:prSet>
      <dgm:spPr/>
      <dgm:t>
        <a:bodyPr/>
        <a:lstStyle/>
        <a:p>
          <a:endParaRPr lang="en-US"/>
        </a:p>
      </dgm:t>
    </dgm:pt>
    <dgm:pt modelId="{DC75E8E5-983A-6348-83ED-A5DE3C2B5ADF}" type="pres">
      <dgm:prSet presAssocID="{A080CD70-E361-284F-9C78-74B99DD4BCB6}" presName="sibTrans" presStyleCnt="0"/>
      <dgm:spPr/>
    </dgm:pt>
    <dgm:pt modelId="{5787ADE3-2B9F-7944-82CB-CE71DF883FF9}" type="pres">
      <dgm:prSet presAssocID="{0C8479D2-2CDE-6B40-A71B-1E3405C8F018}" presName="node" presStyleLbl="node1" presStyleIdx="5" presStyleCnt="8" custLinFactNeighborX="17356" custLinFactNeighborY="48104">
        <dgm:presLayoutVars>
          <dgm:bulletEnabled val="1"/>
        </dgm:presLayoutVars>
      </dgm:prSet>
      <dgm:spPr/>
      <dgm:t>
        <a:bodyPr/>
        <a:lstStyle/>
        <a:p>
          <a:endParaRPr lang="en-US"/>
        </a:p>
      </dgm:t>
    </dgm:pt>
    <dgm:pt modelId="{019EA49A-43C9-6648-932D-ADF84E4B4D6F}" type="pres">
      <dgm:prSet presAssocID="{BEFD6BE7-F3CB-CE4C-AC80-0CD3E62D3C67}" presName="sibTrans" presStyleCnt="0"/>
      <dgm:spPr/>
    </dgm:pt>
    <dgm:pt modelId="{F5765459-F0DD-B04E-8F83-90F8421A8211}" type="pres">
      <dgm:prSet presAssocID="{582286A7-690C-4840-B35D-D2575D0CA780}" presName="node" presStyleLbl="node1" presStyleIdx="6" presStyleCnt="8" custLinFactNeighborX="6951" custLinFactNeighborY="48104">
        <dgm:presLayoutVars>
          <dgm:bulletEnabled val="1"/>
        </dgm:presLayoutVars>
      </dgm:prSet>
      <dgm:spPr/>
      <dgm:t>
        <a:bodyPr/>
        <a:lstStyle/>
        <a:p>
          <a:endParaRPr lang="en-US"/>
        </a:p>
      </dgm:t>
    </dgm:pt>
    <dgm:pt modelId="{7DCAB91D-9C5C-6D4E-B913-58A90D09C08A}" type="pres">
      <dgm:prSet presAssocID="{0D8A5698-71EC-0B40-AA18-B8D55498C836}" presName="sibTrans" presStyleCnt="0"/>
      <dgm:spPr/>
    </dgm:pt>
    <dgm:pt modelId="{4B2744D8-5219-FE41-ACC6-C2EE72C25ABB}" type="pres">
      <dgm:prSet presAssocID="{B6242E29-052A-3A41-8102-2545FCCE8336}" presName="node" presStyleLbl="node1" presStyleIdx="7" presStyleCnt="8" custLinFactNeighborX="-3453" custLinFactNeighborY="48104">
        <dgm:presLayoutVars>
          <dgm:bulletEnabled val="1"/>
        </dgm:presLayoutVars>
      </dgm:prSet>
      <dgm:spPr/>
      <dgm:t>
        <a:bodyPr/>
        <a:lstStyle/>
        <a:p>
          <a:endParaRPr lang="en-US"/>
        </a:p>
      </dgm:t>
    </dgm:pt>
  </dgm:ptLst>
  <dgm:cxnLst>
    <dgm:cxn modelId="{E94B71F2-E47D-5F42-8026-568B259FB73D}" srcId="{ECDBB81C-2E50-BF48-A4AE-72E7EA7AEDEB}" destId="{0C8479D2-2CDE-6B40-A71B-1E3405C8F018}" srcOrd="5" destOrd="0" parTransId="{B60EBA34-062E-F04E-BA3F-648E9A095B91}" sibTransId="{BEFD6BE7-F3CB-CE4C-AC80-0CD3E62D3C67}"/>
    <dgm:cxn modelId="{0547CB9C-1A40-49A0-BD72-B21AE1828E4F}" type="presOf" srcId="{B6242E29-052A-3A41-8102-2545FCCE8336}" destId="{4B2744D8-5219-FE41-ACC6-C2EE72C25ABB}" srcOrd="0" destOrd="0" presId="urn:microsoft.com/office/officeart/2005/8/layout/default#1"/>
    <dgm:cxn modelId="{4F90FD5B-FE51-41F9-88C3-AB99AAE6B2FC}" type="presOf" srcId="{19C7F067-6540-364F-AF6B-A3236C627A2B}" destId="{C89EF9B4-EDC8-C84D-A659-29B518ACADDB}" srcOrd="0" destOrd="0" presId="urn:microsoft.com/office/officeart/2005/8/layout/default#1"/>
    <dgm:cxn modelId="{7B5E7862-2FCC-C04C-A1F7-1B7B624286CB}" srcId="{ECDBB81C-2E50-BF48-A4AE-72E7EA7AEDEB}" destId="{A22EA74F-013B-934F-81B5-A61D7773663C}" srcOrd="1" destOrd="0" parTransId="{11A75EB7-B46C-0F46-B791-946256687DF5}" sibTransId="{D7C600B0-36F9-1942-89B4-6165C2B30ADA}"/>
    <dgm:cxn modelId="{A8F3405B-E66D-4838-AA87-E44EF9BA16A7}" type="presOf" srcId="{715CFDD4-B3DA-BE4A-9A9E-CD0BCBFEBF8C}" destId="{B373FAC3-5061-AF49-B501-530831A6C23F}" srcOrd="0" destOrd="0" presId="urn:microsoft.com/office/officeart/2005/8/layout/default#1"/>
    <dgm:cxn modelId="{32451E63-39E0-6746-A222-CACC7AF9EF8D}" srcId="{ECDBB81C-2E50-BF48-A4AE-72E7EA7AEDEB}" destId="{582286A7-690C-4840-B35D-D2575D0CA780}" srcOrd="6" destOrd="0" parTransId="{AB572F8D-D126-E24C-AF7D-C56801B4CDF1}" sibTransId="{0D8A5698-71EC-0B40-AA18-B8D55498C836}"/>
    <dgm:cxn modelId="{94B777FE-C758-B041-BF04-66700F503577}" srcId="{ECDBB81C-2E50-BF48-A4AE-72E7EA7AEDEB}" destId="{94BCFAB0-9BDD-6A4C-BDA3-38544E1BA07C}" srcOrd="0" destOrd="0" parTransId="{181B9A04-3E97-AC4B-B0D3-45D2CFCF36F3}" sibTransId="{1F5FEA36-125C-C546-BF17-E399976F0522}"/>
    <dgm:cxn modelId="{E382E5A4-EC9B-4AFB-8CAC-1A03B5C0555B}" type="presOf" srcId="{94BCFAB0-9BDD-6A4C-BDA3-38544E1BA07C}" destId="{843458A4-26D2-2C44-B9FB-71A1610693F2}" srcOrd="0" destOrd="0" presId="urn:microsoft.com/office/officeart/2005/8/layout/default#1"/>
    <dgm:cxn modelId="{D11826D9-C42F-604B-A5FB-49F75F15EF21}" srcId="{ECDBB81C-2E50-BF48-A4AE-72E7EA7AEDEB}" destId="{E90F924F-9396-2442-BDA3-BF3934D5AB60}" srcOrd="2" destOrd="0" parTransId="{8C88B6AE-623E-C34E-BC73-D913467AE923}" sibTransId="{60E8B68D-DBEE-FC42-B8FF-A51F1633897F}"/>
    <dgm:cxn modelId="{D3680B97-74C3-1E42-BC94-A82A050499ED}" srcId="{ECDBB81C-2E50-BF48-A4AE-72E7EA7AEDEB}" destId="{19C7F067-6540-364F-AF6B-A3236C627A2B}" srcOrd="4" destOrd="0" parTransId="{29284481-9978-CA4D-B013-AA4E7E29BA25}" sibTransId="{A080CD70-E361-284F-9C78-74B99DD4BCB6}"/>
    <dgm:cxn modelId="{04C62E9B-7B82-4627-935E-A5E9DB48F2BD}" type="presOf" srcId="{ECDBB81C-2E50-BF48-A4AE-72E7EA7AEDEB}" destId="{685CC5D3-5A33-4348-9730-FBED9A117716}" srcOrd="0" destOrd="0" presId="urn:microsoft.com/office/officeart/2005/8/layout/default#1"/>
    <dgm:cxn modelId="{B62CBCC7-E483-3247-A54D-0B9E0E859E94}" srcId="{ECDBB81C-2E50-BF48-A4AE-72E7EA7AEDEB}" destId="{715CFDD4-B3DA-BE4A-9A9E-CD0BCBFEBF8C}" srcOrd="3" destOrd="0" parTransId="{6AF81781-7F0F-8049-A28E-7FEA6AB1332B}" sibTransId="{3E9D0AA6-A96B-184D-B5F1-76679BE3EBAC}"/>
    <dgm:cxn modelId="{BAD7E4E2-449D-46B6-91A0-E1147A2D1864}" type="presOf" srcId="{A22EA74F-013B-934F-81B5-A61D7773663C}" destId="{FFB3EB76-2E6C-B649-857A-BF94DBD248C3}" srcOrd="0" destOrd="0" presId="urn:microsoft.com/office/officeart/2005/8/layout/default#1"/>
    <dgm:cxn modelId="{3D08B969-681E-46FA-AE95-D9CC2A5FC54F}" type="presOf" srcId="{0C8479D2-2CDE-6B40-A71B-1E3405C8F018}" destId="{5787ADE3-2B9F-7944-82CB-CE71DF883FF9}" srcOrd="0" destOrd="0" presId="urn:microsoft.com/office/officeart/2005/8/layout/default#1"/>
    <dgm:cxn modelId="{4F96EDB6-7A43-4D10-A49B-6EC7A4C602BC}" type="presOf" srcId="{E90F924F-9396-2442-BDA3-BF3934D5AB60}" destId="{F9C2771E-E09D-7E4B-8BC7-2EACC928AB9D}" srcOrd="0" destOrd="0" presId="urn:microsoft.com/office/officeart/2005/8/layout/default#1"/>
    <dgm:cxn modelId="{5E9E2A84-9A7D-A44C-9465-DB3354B56A81}" srcId="{ECDBB81C-2E50-BF48-A4AE-72E7EA7AEDEB}" destId="{B6242E29-052A-3A41-8102-2545FCCE8336}" srcOrd="7" destOrd="0" parTransId="{FE2AE043-DA28-CF42-AC1E-77698602D003}" sibTransId="{4E7ADB18-FE2B-6146-A7BB-7D528526954C}"/>
    <dgm:cxn modelId="{070A2189-CA88-4AD9-82AE-981734FD9C32}" type="presOf" srcId="{582286A7-690C-4840-B35D-D2575D0CA780}" destId="{F5765459-F0DD-B04E-8F83-90F8421A8211}" srcOrd="0" destOrd="0" presId="urn:microsoft.com/office/officeart/2005/8/layout/default#1"/>
    <dgm:cxn modelId="{5D075E22-6F36-4F36-8A0C-EF8E115B18B0}" type="presParOf" srcId="{685CC5D3-5A33-4348-9730-FBED9A117716}" destId="{843458A4-26D2-2C44-B9FB-71A1610693F2}" srcOrd="0" destOrd="0" presId="urn:microsoft.com/office/officeart/2005/8/layout/default#1"/>
    <dgm:cxn modelId="{70EFD777-2890-48A4-98B6-463F04855A32}" type="presParOf" srcId="{685CC5D3-5A33-4348-9730-FBED9A117716}" destId="{505486F8-265A-344C-997A-20E64C179B1B}" srcOrd="1" destOrd="0" presId="urn:microsoft.com/office/officeart/2005/8/layout/default#1"/>
    <dgm:cxn modelId="{867441BA-76CF-4AD5-B9DF-77E0473A1CA7}" type="presParOf" srcId="{685CC5D3-5A33-4348-9730-FBED9A117716}" destId="{FFB3EB76-2E6C-B649-857A-BF94DBD248C3}" srcOrd="2" destOrd="0" presId="urn:microsoft.com/office/officeart/2005/8/layout/default#1"/>
    <dgm:cxn modelId="{2E540A3B-71B9-428D-B783-542A27E5D482}" type="presParOf" srcId="{685CC5D3-5A33-4348-9730-FBED9A117716}" destId="{3B3A30A3-E8E2-1740-9022-E95420533982}" srcOrd="3" destOrd="0" presId="urn:microsoft.com/office/officeart/2005/8/layout/default#1"/>
    <dgm:cxn modelId="{8AEEE6F9-A65B-4A26-A17D-FAC5F0F84452}" type="presParOf" srcId="{685CC5D3-5A33-4348-9730-FBED9A117716}" destId="{F9C2771E-E09D-7E4B-8BC7-2EACC928AB9D}" srcOrd="4" destOrd="0" presId="urn:microsoft.com/office/officeart/2005/8/layout/default#1"/>
    <dgm:cxn modelId="{D18DFE9E-EAFE-4F82-8BA8-9008A25C5241}" type="presParOf" srcId="{685CC5D3-5A33-4348-9730-FBED9A117716}" destId="{6C4059F1-FE40-9F4A-8D0D-A07772629B23}" srcOrd="5" destOrd="0" presId="urn:microsoft.com/office/officeart/2005/8/layout/default#1"/>
    <dgm:cxn modelId="{EF160F94-34BC-440C-87FE-BFA2A91FF070}" type="presParOf" srcId="{685CC5D3-5A33-4348-9730-FBED9A117716}" destId="{B373FAC3-5061-AF49-B501-530831A6C23F}" srcOrd="6" destOrd="0" presId="urn:microsoft.com/office/officeart/2005/8/layout/default#1"/>
    <dgm:cxn modelId="{3A5F7924-5512-496F-8F18-E55254573D10}" type="presParOf" srcId="{685CC5D3-5A33-4348-9730-FBED9A117716}" destId="{16357438-5BB6-2941-8CAF-C76EAF764FBD}" srcOrd="7" destOrd="0" presId="urn:microsoft.com/office/officeart/2005/8/layout/default#1"/>
    <dgm:cxn modelId="{0BE7DD42-17FA-4CB9-9F74-C86DA15A8D19}" type="presParOf" srcId="{685CC5D3-5A33-4348-9730-FBED9A117716}" destId="{C89EF9B4-EDC8-C84D-A659-29B518ACADDB}" srcOrd="8" destOrd="0" presId="urn:microsoft.com/office/officeart/2005/8/layout/default#1"/>
    <dgm:cxn modelId="{A18D8FED-7BCA-4369-9191-0061C09E47A2}" type="presParOf" srcId="{685CC5D3-5A33-4348-9730-FBED9A117716}" destId="{DC75E8E5-983A-6348-83ED-A5DE3C2B5ADF}" srcOrd="9" destOrd="0" presId="urn:microsoft.com/office/officeart/2005/8/layout/default#1"/>
    <dgm:cxn modelId="{F66E95A0-9D00-46B9-87C7-CAC49B72176B}" type="presParOf" srcId="{685CC5D3-5A33-4348-9730-FBED9A117716}" destId="{5787ADE3-2B9F-7944-82CB-CE71DF883FF9}" srcOrd="10" destOrd="0" presId="urn:microsoft.com/office/officeart/2005/8/layout/default#1"/>
    <dgm:cxn modelId="{F78902C6-6F65-47B9-A60D-6D08747B4D0C}" type="presParOf" srcId="{685CC5D3-5A33-4348-9730-FBED9A117716}" destId="{019EA49A-43C9-6648-932D-ADF84E4B4D6F}" srcOrd="11" destOrd="0" presId="urn:microsoft.com/office/officeart/2005/8/layout/default#1"/>
    <dgm:cxn modelId="{5EA914E2-76BB-4015-BCC6-361FD1FA47F6}" type="presParOf" srcId="{685CC5D3-5A33-4348-9730-FBED9A117716}" destId="{F5765459-F0DD-B04E-8F83-90F8421A8211}" srcOrd="12" destOrd="0" presId="urn:microsoft.com/office/officeart/2005/8/layout/default#1"/>
    <dgm:cxn modelId="{861D7840-C13F-4EA3-898E-56744F442C67}" type="presParOf" srcId="{685CC5D3-5A33-4348-9730-FBED9A117716}" destId="{7DCAB91D-9C5C-6D4E-B913-58A90D09C08A}" srcOrd="13" destOrd="0" presId="urn:microsoft.com/office/officeart/2005/8/layout/default#1"/>
    <dgm:cxn modelId="{30D5D01F-2168-4C7B-9451-539B06022C0A}" type="presParOf" srcId="{685CC5D3-5A33-4348-9730-FBED9A117716}" destId="{4B2744D8-5219-FE41-ACC6-C2EE72C25ABB}" srcOrd="14"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CF71B25-D0C5-7E47-AEA7-24EA8C764EBF}" type="doc">
      <dgm:prSet loTypeId="urn:microsoft.com/office/officeart/2005/8/layout/default#1" loCatId="list" qsTypeId="urn:microsoft.com/office/officeart/2005/8/quickstyle/simple4" qsCatId="simple" csTypeId="urn:microsoft.com/office/officeart/2005/8/colors/accent1_2#6" csCatId="accent1" phldr="1"/>
      <dgm:spPr/>
      <dgm:t>
        <a:bodyPr/>
        <a:lstStyle/>
        <a:p>
          <a:endParaRPr lang="en-US"/>
        </a:p>
      </dgm:t>
    </dgm:pt>
    <dgm:pt modelId="{21C773CE-6FD3-6A40-8CC4-8DF77CDA47A2}">
      <dgm:prSet phldrT="[Text]"/>
      <dgm:spPr>
        <a:solidFill>
          <a:schemeClr val="accent6"/>
        </a:solidFill>
        <a:effectLst/>
      </dgm:spPr>
      <dgm:t>
        <a:bodyPr/>
        <a:lstStyle/>
        <a:p>
          <a:r>
            <a:rPr lang="en-US" dirty="0"/>
            <a:t>examples:</a:t>
          </a:r>
        </a:p>
      </dgm:t>
    </dgm:pt>
    <dgm:pt modelId="{5B7F1197-718D-DA40-9843-C0B7FBC4D22F}" type="parTrans" cxnId="{B0C4DF23-05B3-9C47-B3F2-B012FB5BCE91}">
      <dgm:prSet/>
      <dgm:spPr/>
      <dgm:t>
        <a:bodyPr/>
        <a:lstStyle/>
        <a:p>
          <a:endParaRPr lang="en-US"/>
        </a:p>
      </dgm:t>
    </dgm:pt>
    <dgm:pt modelId="{170B9B5D-0FAB-2142-86FE-40BB5D178B20}" type="sibTrans" cxnId="{B0C4DF23-05B3-9C47-B3F2-B012FB5BCE91}">
      <dgm:prSet/>
      <dgm:spPr/>
      <dgm:t>
        <a:bodyPr/>
        <a:lstStyle/>
        <a:p>
          <a:endParaRPr lang="en-US"/>
        </a:p>
      </dgm:t>
    </dgm:pt>
    <dgm:pt modelId="{D57158F9-7E1D-824D-BDEC-A1A8E4D2F125}">
      <dgm:prSet phldrT="[Text]"/>
      <dgm:spPr>
        <a:solidFill>
          <a:schemeClr val="accent6"/>
        </a:solidFill>
        <a:effectLst/>
      </dgm:spPr>
      <dgm:t>
        <a:bodyPr/>
        <a:lstStyle/>
        <a:p>
          <a:r>
            <a:rPr lang="en-US" dirty="0"/>
            <a:t>response time</a:t>
          </a:r>
        </a:p>
      </dgm:t>
    </dgm:pt>
    <dgm:pt modelId="{77ED7564-0077-0840-89DB-198E5E1ACE07}" type="parTrans" cxnId="{96A39EC0-2A58-DB44-B961-2B0D6E4DB029}">
      <dgm:prSet/>
      <dgm:spPr/>
      <dgm:t>
        <a:bodyPr/>
        <a:lstStyle/>
        <a:p>
          <a:endParaRPr lang="en-US"/>
        </a:p>
      </dgm:t>
    </dgm:pt>
    <dgm:pt modelId="{77553247-E015-CA4B-AEB1-1797CD4522DA}" type="sibTrans" cxnId="{96A39EC0-2A58-DB44-B961-2B0D6E4DB029}">
      <dgm:prSet/>
      <dgm:spPr/>
      <dgm:t>
        <a:bodyPr/>
        <a:lstStyle/>
        <a:p>
          <a:endParaRPr lang="en-US"/>
        </a:p>
      </dgm:t>
    </dgm:pt>
    <dgm:pt modelId="{C8674566-CFF6-454F-8059-F3A7CD369B15}">
      <dgm:prSet phldrT="[Text]"/>
      <dgm:spPr>
        <a:solidFill>
          <a:schemeClr val="accent6"/>
        </a:solidFill>
        <a:effectLst/>
      </dgm:spPr>
      <dgm:t>
        <a:bodyPr/>
        <a:lstStyle/>
        <a:p>
          <a:r>
            <a:rPr lang="en-US" dirty="0"/>
            <a:t>throughput</a:t>
          </a:r>
        </a:p>
      </dgm:t>
    </dgm:pt>
    <dgm:pt modelId="{9B32C9FD-0A0E-FD41-8213-5E8283A59AC5}" type="parTrans" cxnId="{D492C460-92B0-9C4F-A0D8-21A51F8C1883}">
      <dgm:prSet/>
      <dgm:spPr/>
      <dgm:t>
        <a:bodyPr/>
        <a:lstStyle/>
        <a:p>
          <a:endParaRPr lang="en-US"/>
        </a:p>
      </dgm:t>
    </dgm:pt>
    <dgm:pt modelId="{40552E78-21A4-AD41-8C11-FA9FE77DD4BD}" type="sibTrans" cxnId="{D492C460-92B0-9C4F-A0D8-21A51F8C1883}">
      <dgm:prSet/>
      <dgm:spPr/>
      <dgm:t>
        <a:bodyPr/>
        <a:lstStyle/>
        <a:p>
          <a:endParaRPr lang="en-US"/>
        </a:p>
      </dgm:t>
    </dgm:pt>
    <dgm:pt modelId="{B9F56094-8553-564E-9C71-42E0A35FFEAA}" type="pres">
      <dgm:prSet presAssocID="{3CF71B25-D0C5-7E47-AEA7-24EA8C764EBF}" presName="diagram" presStyleCnt="0">
        <dgm:presLayoutVars>
          <dgm:dir/>
          <dgm:resizeHandles val="exact"/>
        </dgm:presLayoutVars>
      </dgm:prSet>
      <dgm:spPr/>
      <dgm:t>
        <a:bodyPr/>
        <a:lstStyle/>
        <a:p>
          <a:endParaRPr lang="en-US"/>
        </a:p>
      </dgm:t>
    </dgm:pt>
    <dgm:pt modelId="{2E63C1C7-45F8-FD47-960D-150276A6B7FE}" type="pres">
      <dgm:prSet presAssocID="{21C773CE-6FD3-6A40-8CC4-8DF77CDA47A2}" presName="node" presStyleLbl="node1" presStyleIdx="0" presStyleCnt="1">
        <dgm:presLayoutVars>
          <dgm:bulletEnabled val="1"/>
        </dgm:presLayoutVars>
      </dgm:prSet>
      <dgm:spPr/>
      <dgm:t>
        <a:bodyPr/>
        <a:lstStyle/>
        <a:p>
          <a:endParaRPr lang="en-US"/>
        </a:p>
      </dgm:t>
    </dgm:pt>
  </dgm:ptLst>
  <dgm:cxnLst>
    <dgm:cxn modelId="{DB299103-CA17-496C-8F52-7C3D3AC89F72}" type="presOf" srcId="{3CF71B25-D0C5-7E47-AEA7-24EA8C764EBF}" destId="{B9F56094-8553-564E-9C71-42E0A35FFEAA}" srcOrd="0" destOrd="0" presId="urn:microsoft.com/office/officeart/2005/8/layout/default#1"/>
    <dgm:cxn modelId="{673876A2-2F84-4566-BF8F-2296986F8C60}" type="presOf" srcId="{21C773CE-6FD3-6A40-8CC4-8DF77CDA47A2}" destId="{2E63C1C7-45F8-FD47-960D-150276A6B7FE}" srcOrd="0" destOrd="0" presId="urn:microsoft.com/office/officeart/2005/8/layout/default#1"/>
    <dgm:cxn modelId="{4F28DE30-894E-47C4-A9ED-9F3EBC9BDCC9}" type="presOf" srcId="{D57158F9-7E1D-824D-BDEC-A1A8E4D2F125}" destId="{2E63C1C7-45F8-FD47-960D-150276A6B7FE}" srcOrd="0" destOrd="1" presId="urn:microsoft.com/office/officeart/2005/8/layout/default#1"/>
    <dgm:cxn modelId="{B0C4DF23-05B3-9C47-B3F2-B012FB5BCE91}" srcId="{3CF71B25-D0C5-7E47-AEA7-24EA8C764EBF}" destId="{21C773CE-6FD3-6A40-8CC4-8DF77CDA47A2}" srcOrd="0" destOrd="0" parTransId="{5B7F1197-718D-DA40-9843-C0B7FBC4D22F}" sibTransId="{170B9B5D-0FAB-2142-86FE-40BB5D178B20}"/>
    <dgm:cxn modelId="{647BF63D-B8DB-4CB5-9EFB-51B21591E33B}" type="presOf" srcId="{C8674566-CFF6-454F-8059-F3A7CD369B15}" destId="{2E63C1C7-45F8-FD47-960D-150276A6B7FE}" srcOrd="0" destOrd="2" presId="urn:microsoft.com/office/officeart/2005/8/layout/default#1"/>
    <dgm:cxn modelId="{D492C460-92B0-9C4F-A0D8-21A51F8C1883}" srcId="{21C773CE-6FD3-6A40-8CC4-8DF77CDA47A2}" destId="{C8674566-CFF6-454F-8059-F3A7CD369B15}" srcOrd="1" destOrd="0" parTransId="{9B32C9FD-0A0E-FD41-8213-5E8283A59AC5}" sibTransId="{40552E78-21A4-AD41-8C11-FA9FE77DD4BD}"/>
    <dgm:cxn modelId="{96A39EC0-2A58-DB44-B961-2B0D6E4DB029}" srcId="{21C773CE-6FD3-6A40-8CC4-8DF77CDA47A2}" destId="{D57158F9-7E1D-824D-BDEC-A1A8E4D2F125}" srcOrd="0" destOrd="0" parTransId="{77ED7564-0077-0840-89DB-198E5E1ACE07}" sibTransId="{77553247-E015-CA4B-AEB1-1797CD4522DA}"/>
    <dgm:cxn modelId="{A0B9BCAC-3F2C-4C4F-BDC0-E1A08D95A6A0}" type="presParOf" srcId="{B9F56094-8553-564E-9C71-42E0A35FFEAA}" destId="{2E63C1C7-45F8-FD47-960D-150276A6B7FE}" srcOrd="0" destOrd="0" presId="urn:microsoft.com/office/officeart/2005/8/layout/defaul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E6380C2-B682-404B-ABBB-299978A827EE}" type="doc">
      <dgm:prSet loTypeId="urn:microsoft.com/office/officeart/2005/8/layout/default#2" loCatId="list" qsTypeId="urn:microsoft.com/office/officeart/2005/8/quickstyle/simple4" qsCatId="simple" csTypeId="urn:microsoft.com/office/officeart/2005/8/colors/accent1_2#7" csCatId="accent1" phldr="1"/>
      <dgm:spPr/>
      <dgm:t>
        <a:bodyPr/>
        <a:lstStyle/>
        <a:p>
          <a:endParaRPr lang="en-US"/>
        </a:p>
      </dgm:t>
    </dgm:pt>
    <dgm:pt modelId="{B3875381-7150-4A44-AB8A-A6B84E50A993}">
      <dgm:prSet phldrT="[Text]"/>
      <dgm:spPr>
        <a:solidFill>
          <a:schemeClr val="accent6"/>
        </a:solidFill>
        <a:effectLst/>
      </dgm:spPr>
      <dgm:t>
        <a:bodyPr/>
        <a:lstStyle/>
        <a:p>
          <a:r>
            <a:rPr lang="en-US" dirty="0"/>
            <a:t>example:</a:t>
          </a:r>
        </a:p>
      </dgm:t>
    </dgm:pt>
    <dgm:pt modelId="{62122A9E-363E-7945-A3CA-C86EEFAA5780}" type="parTrans" cxnId="{D6B08B9B-A933-694B-BDD5-83DCB6DD8BAC}">
      <dgm:prSet/>
      <dgm:spPr/>
      <dgm:t>
        <a:bodyPr/>
        <a:lstStyle/>
        <a:p>
          <a:endParaRPr lang="en-US"/>
        </a:p>
      </dgm:t>
    </dgm:pt>
    <dgm:pt modelId="{6EC7E354-25F6-C648-9ECF-A523103A888A}" type="sibTrans" cxnId="{D6B08B9B-A933-694B-BDD5-83DCB6DD8BAC}">
      <dgm:prSet/>
      <dgm:spPr/>
      <dgm:t>
        <a:bodyPr/>
        <a:lstStyle/>
        <a:p>
          <a:endParaRPr lang="en-US"/>
        </a:p>
      </dgm:t>
    </dgm:pt>
    <dgm:pt modelId="{069A3847-4543-234B-AC40-3F98A16935B8}">
      <dgm:prSet/>
      <dgm:spPr>
        <a:solidFill>
          <a:schemeClr val="accent6"/>
        </a:solidFill>
        <a:effectLst/>
      </dgm:spPr>
      <dgm:t>
        <a:bodyPr/>
        <a:lstStyle/>
        <a:p>
          <a:r>
            <a:rPr lang="en-US" dirty="0"/>
            <a:t>predictability</a:t>
          </a:r>
        </a:p>
      </dgm:t>
    </dgm:pt>
    <dgm:pt modelId="{92E4A28B-3BD6-2F4D-BA9D-6B47AE9A7098}" type="parTrans" cxnId="{AE02FBA2-CCAB-6247-B179-154BADE3EDF6}">
      <dgm:prSet/>
      <dgm:spPr/>
      <dgm:t>
        <a:bodyPr/>
        <a:lstStyle/>
        <a:p>
          <a:endParaRPr lang="en-US"/>
        </a:p>
      </dgm:t>
    </dgm:pt>
    <dgm:pt modelId="{EFD1667F-9FF9-4E43-8CC0-5402320BAEF5}" type="sibTrans" cxnId="{AE02FBA2-CCAB-6247-B179-154BADE3EDF6}">
      <dgm:prSet/>
      <dgm:spPr/>
      <dgm:t>
        <a:bodyPr/>
        <a:lstStyle/>
        <a:p>
          <a:endParaRPr lang="en-US"/>
        </a:p>
      </dgm:t>
    </dgm:pt>
    <dgm:pt modelId="{294472D3-4BFB-A041-B3CF-5BB26A17C56B}" type="pres">
      <dgm:prSet presAssocID="{3E6380C2-B682-404B-ABBB-299978A827EE}" presName="diagram" presStyleCnt="0">
        <dgm:presLayoutVars>
          <dgm:dir/>
          <dgm:resizeHandles val="exact"/>
        </dgm:presLayoutVars>
      </dgm:prSet>
      <dgm:spPr/>
      <dgm:t>
        <a:bodyPr/>
        <a:lstStyle/>
        <a:p>
          <a:endParaRPr lang="en-US"/>
        </a:p>
      </dgm:t>
    </dgm:pt>
    <dgm:pt modelId="{11E7D388-18B6-4D4E-9C29-FE311E81E73F}" type="pres">
      <dgm:prSet presAssocID="{B3875381-7150-4A44-AB8A-A6B84E50A993}" presName="node" presStyleLbl="node1" presStyleIdx="0" presStyleCnt="1">
        <dgm:presLayoutVars>
          <dgm:bulletEnabled val="1"/>
        </dgm:presLayoutVars>
      </dgm:prSet>
      <dgm:spPr/>
      <dgm:t>
        <a:bodyPr/>
        <a:lstStyle/>
        <a:p>
          <a:endParaRPr lang="en-US"/>
        </a:p>
      </dgm:t>
    </dgm:pt>
  </dgm:ptLst>
  <dgm:cxnLst>
    <dgm:cxn modelId="{C3B1B98B-E76D-4ACE-A365-9F6E49283527}" type="presOf" srcId="{069A3847-4543-234B-AC40-3F98A16935B8}" destId="{11E7D388-18B6-4D4E-9C29-FE311E81E73F}" srcOrd="0" destOrd="1" presId="urn:microsoft.com/office/officeart/2005/8/layout/default#2"/>
    <dgm:cxn modelId="{AE02FBA2-CCAB-6247-B179-154BADE3EDF6}" srcId="{B3875381-7150-4A44-AB8A-A6B84E50A993}" destId="{069A3847-4543-234B-AC40-3F98A16935B8}" srcOrd="0" destOrd="0" parTransId="{92E4A28B-3BD6-2F4D-BA9D-6B47AE9A7098}" sibTransId="{EFD1667F-9FF9-4E43-8CC0-5402320BAEF5}"/>
    <dgm:cxn modelId="{4EDEBE4E-8A05-4292-8F20-7DA026A4CA66}" type="presOf" srcId="{B3875381-7150-4A44-AB8A-A6B84E50A993}" destId="{11E7D388-18B6-4D4E-9C29-FE311E81E73F}" srcOrd="0" destOrd="0" presId="urn:microsoft.com/office/officeart/2005/8/layout/default#2"/>
    <dgm:cxn modelId="{5BF97AEA-8E0C-4BA5-898D-376903BB675B}" type="presOf" srcId="{3E6380C2-B682-404B-ABBB-299978A827EE}" destId="{294472D3-4BFB-A041-B3CF-5BB26A17C56B}" srcOrd="0" destOrd="0" presId="urn:microsoft.com/office/officeart/2005/8/layout/default#2"/>
    <dgm:cxn modelId="{D6B08B9B-A933-694B-BDD5-83DCB6DD8BAC}" srcId="{3E6380C2-B682-404B-ABBB-299978A827EE}" destId="{B3875381-7150-4A44-AB8A-A6B84E50A993}" srcOrd="0" destOrd="0" parTransId="{62122A9E-363E-7945-A3CA-C86EEFAA5780}" sibTransId="{6EC7E354-25F6-C648-9ECF-A523103A888A}"/>
    <dgm:cxn modelId="{EBA3E7B1-1E13-4682-B95A-0C1D9CB9157D}" type="presParOf" srcId="{294472D3-4BFB-A041-B3CF-5BB26A17C56B}" destId="{11E7D388-18B6-4D4E-9C29-FE311E81E73F}" srcOrd="0" destOrd="0" presId="urn:microsoft.com/office/officeart/2005/8/layout/defaul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D46B0E-E9C9-1E4B-961E-80132A5C983C}" type="doc">
      <dgm:prSet loTypeId="urn:microsoft.com/office/officeart/2005/8/layout/hierarchy3" loCatId="hierarchy" qsTypeId="urn:microsoft.com/office/officeart/2005/8/quickstyle/simple4" qsCatId="simple" csTypeId="urn:microsoft.com/office/officeart/2005/8/colors/accent1_2#3" csCatId="accent1" phldr="1"/>
      <dgm:spPr/>
      <dgm:t>
        <a:bodyPr/>
        <a:lstStyle/>
        <a:p>
          <a:endParaRPr lang="en-US"/>
        </a:p>
      </dgm:t>
    </dgm:pt>
    <dgm:pt modelId="{8CF7DABB-E685-7649-9193-5973EE04A11C}">
      <dgm:prSet custT="1"/>
      <dgm:spPr/>
      <dgm:t>
        <a:bodyPr/>
        <a:lstStyle/>
        <a:p>
          <a:pPr rtl="0"/>
          <a:r>
            <a:rPr lang="en-US" sz="2000" b="1" i="1" dirty="0"/>
            <a:t>Trace</a:t>
          </a:r>
          <a:endParaRPr lang="en-US" sz="2000" dirty="0"/>
        </a:p>
      </dgm:t>
    </dgm:pt>
    <dgm:pt modelId="{B05171EE-A301-B946-AF2D-C1134378C886}" type="parTrans" cxnId="{3A67151F-A3ED-0947-AD44-8AA57D78E09C}">
      <dgm:prSet/>
      <dgm:spPr/>
      <dgm:t>
        <a:bodyPr/>
        <a:lstStyle/>
        <a:p>
          <a:endParaRPr lang="en-US"/>
        </a:p>
      </dgm:t>
    </dgm:pt>
    <dgm:pt modelId="{BFC2FD4B-EF10-344C-8158-7BC835E26BE2}" type="sibTrans" cxnId="{3A67151F-A3ED-0947-AD44-8AA57D78E09C}">
      <dgm:prSet/>
      <dgm:spPr/>
      <dgm:t>
        <a:bodyPr/>
        <a:lstStyle/>
        <a:p>
          <a:endParaRPr lang="en-US"/>
        </a:p>
      </dgm:t>
    </dgm:pt>
    <dgm:pt modelId="{86AD88F0-314B-6444-BD87-F3C84F11651F}">
      <dgm:prSet custT="1"/>
      <dgm:spPr/>
      <dgm:t>
        <a:bodyPr/>
        <a:lstStyle/>
        <a:p>
          <a:pPr algn="l" rtl="0"/>
          <a:r>
            <a:rPr lang="en-US" sz="1600" dirty="0"/>
            <a:t>the behavior of an individual </a:t>
          </a:r>
          <a:r>
            <a:rPr lang="en-US" sz="1800" i="1" dirty="0"/>
            <a:t>process</a:t>
          </a:r>
          <a:r>
            <a:rPr lang="en-US" sz="1600" dirty="0"/>
            <a:t> can be characterized by listing the sequence of instructions that execute for that process</a:t>
          </a:r>
        </a:p>
      </dgm:t>
    </dgm:pt>
    <dgm:pt modelId="{F288BA89-D432-F942-BEAB-3302AF39D024}" type="parTrans" cxnId="{B5D49045-C2B8-7640-B3EB-E850E0166C92}">
      <dgm:prSet/>
      <dgm:spPr/>
      <dgm:t>
        <a:bodyPr/>
        <a:lstStyle/>
        <a:p>
          <a:endParaRPr lang="en-US"/>
        </a:p>
      </dgm:t>
    </dgm:pt>
    <dgm:pt modelId="{E0D5325A-DCC1-0348-8125-8FD7298F8CBB}" type="sibTrans" cxnId="{B5D49045-C2B8-7640-B3EB-E850E0166C92}">
      <dgm:prSet/>
      <dgm:spPr/>
      <dgm:t>
        <a:bodyPr/>
        <a:lstStyle/>
        <a:p>
          <a:endParaRPr lang="en-US"/>
        </a:p>
      </dgm:t>
    </dgm:pt>
    <dgm:pt modelId="{233F7DFA-202E-F74C-AB9D-53EFC686B345}">
      <dgm:prSet custT="1"/>
      <dgm:spPr/>
      <dgm:t>
        <a:bodyPr/>
        <a:lstStyle/>
        <a:p>
          <a:pPr algn="l" rtl="0"/>
          <a:r>
            <a:rPr lang="en-US" sz="1600" dirty="0"/>
            <a:t>the behavior of the </a:t>
          </a:r>
          <a:r>
            <a:rPr lang="en-US" sz="1800" i="1" dirty="0"/>
            <a:t>processor</a:t>
          </a:r>
          <a:r>
            <a:rPr lang="en-US" sz="1600" dirty="0"/>
            <a:t> can be characterized by showing how the traces of the various processes are interleaved</a:t>
          </a:r>
        </a:p>
      </dgm:t>
    </dgm:pt>
    <dgm:pt modelId="{ADE4F796-F389-964A-9F92-660666F3A636}" type="parTrans" cxnId="{E6E58F73-83F1-AA4A-A218-B2606996B3BD}">
      <dgm:prSet/>
      <dgm:spPr/>
      <dgm:t>
        <a:bodyPr/>
        <a:lstStyle/>
        <a:p>
          <a:endParaRPr lang="en-US"/>
        </a:p>
      </dgm:t>
    </dgm:pt>
    <dgm:pt modelId="{12D910F3-F055-9744-BF38-A4A20095BB98}" type="sibTrans" cxnId="{E6E58F73-83F1-AA4A-A218-B2606996B3BD}">
      <dgm:prSet/>
      <dgm:spPr/>
      <dgm:t>
        <a:bodyPr/>
        <a:lstStyle/>
        <a:p>
          <a:endParaRPr lang="en-US"/>
        </a:p>
      </dgm:t>
    </dgm:pt>
    <dgm:pt modelId="{25188C39-687A-BD45-A96D-0C6C99BD8253}">
      <dgm:prSet custT="1"/>
      <dgm:spPr/>
      <dgm:t>
        <a:bodyPr/>
        <a:lstStyle/>
        <a:p>
          <a:pPr rtl="0"/>
          <a:r>
            <a:rPr lang="en-US" sz="2000" b="1" i="1" dirty="0"/>
            <a:t>Dispatcher</a:t>
          </a:r>
          <a:r>
            <a:rPr lang="en-US" sz="1600" dirty="0"/>
            <a:t>  </a:t>
          </a:r>
        </a:p>
      </dgm:t>
    </dgm:pt>
    <dgm:pt modelId="{21E03498-996B-8641-ADF2-00A3977EA0CE}" type="parTrans" cxnId="{4E99B867-4321-3046-9A1C-9ABD13AC20FD}">
      <dgm:prSet/>
      <dgm:spPr/>
      <dgm:t>
        <a:bodyPr/>
        <a:lstStyle/>
        <a:p>
          <a:endParaRPr lang="en-US"/>
        </a:p>
      </dgm:t>
    </dgm:pt>
    <dgm:pt modelId="{27331D9B-4E43-CB40-B1C2-645F4FCA45F4}" type="sibTrans" cxnId="{4E99B867-4321-3046-9A1C-9ABD13AC20FD}">
      <dgm:prSet/>
      <dgm:spPr/>
      <dgm:t>
        <a:bodyPr/>
        <a:lstStyle/>
        <a:p>
          <a:endParaRPr lang="en-US"/>
        </a:p>
      </dgm:t>
    </dgm:pt>
    <dgm:pt modelId="{693DF3AA-9269-2545-9150-1B3192513936}">
      <dgm:prSet custT="1"/>
      <dgm:spPr/>
      <dgm:t>
        <a:bodyPr/>
        <a:lstStyle/>
        <a:p>
          <a:pPr rtl="0"/>
          <a:r>
            <a:rPr lang="en-US" sz="1600" dirty="0"/>
            <a:t>small program that switches the processor from one process to another</a:t>
          </a:r>
        </a:p>
      </dgm:t>
    </dgm:pt>
    <dgm:pt modelId="{755F770C-EEB9-0B4A-8B8E-7A4E15984F6D}" type="parTrans" cxnId="{1C88A854-BB97-244A-BF34-F58C72863022}">
      <dgm:prSet/>
      <dgm:spPr/>
      <dgm:t>
        <a:bodyPr/>
        <a:lstStyle/>
        <a:p>
          <a:endParaRPr lang="en-US"/>
        </a:p>
      </dgm:t>
    </dgm:pt>
    <dgm:pt modelId="{9E02C22E-4AA3-1944-BC1B-4DD2E2711460}" type="sibTrans" cxnId="{1C88A854-BB97-244A-BF34-F58C72863022}">
      <dgm:prSet/>
      <dgm:spPr/>
      <dgm:t>
        <a:bodyPr/>
        <a:lstStyle/>
        <a:p>
          <a:endParaRPr lang="en-US"/>
        </a:p>
      </dgm:t>
    </dgm:pt>
    <dgm:pt modelId="{AA843FC4-97DC-3649-9F16-C3801798B452}" type="pres">
      <dgm:prSet presAssocID="{2FD46B0E-E9C9-1E4B-961E-80132A5C983C}" presName="diagram" presStyleCnt="0">
        <dgm:presLayoutVars>
          <dgm:chPref val="1"/>
          <dgm:dir/>
          <dgm:animOne val="branch"/>
          <dgm:animLvl val="lvl"/>
          <dgm:resizeHandles/>
        </dgm:presLayoutVars>
      </dgm:prSet>
      <dgm:spPr/>
      <dgm:t>
        <a:bodyPr/>
        <a:lstStyle/>
        <a:p>
          <a:endParaRPr lang="en-US"/>
        </a:p>
      </dgm:t>
    </dgm:pt>
    <dgm:pt modelId="{80EA5A8F-1803-784A-AFE3-3DD0EA8F50BD}" type="pres">
      <dgm:prSet presAssocID="{8CF7DABB-E685-7649-9193-5973EE04A11C}" presName="root" presStyleCnt="0"/>
      <dgm:spPr/>
    </dgm:pt>
    <dgm:pt modelId="{2771C28D-ABBE-A741-8A65-D460C7EB471D}" type="pres">
      <dgm:prSet presAssocID="{8CF7DABB-E685-7649-9193-5973EE04A11C}" presName="rootComposite" presStyleCnt="0"/>
      <dgm:spPr/>
    </dgm:pt>
    <dgm:pt modelId="{94F28402-8223-1345-8F86-B41D09DF4999}" type="pres">
      <dgm:prSet presAssocID="{8CF7DABB-E685-7649-9193-5973EE04A11C}" presName="rootText" presStyleLbl="node1" presStyleIdx="0" presStyleCnt="2" custLinFactNeighborX="-55030" custLinFactNeighborY="-107"/>
      <dgm:spPr/>
      <dgm:t>
        <a:bodyPr/>
        <a:lstStyle/>
        <a:p>
          <a:endParaRPr lang="en-US"/>
        </a:p>
      </dgm:t>
    </dgm:pt>
    <dgm:pt modelId="{EE3338E7-0BBE-D244-8A2E-15290019B04C}" type="pres">
      <dgm:prSet presAssocID="{8CF7DABB-E685-7649-9193-5973EE04A11C}" presName="rootConnector" presStyleLbl="node1" presStyleIdx="0" presStyleCnt="2"/>
      <dgm:spPr/>
      <dgm:t>
        <a:bodyPr/>
        <a:lstStyle/>
        <a:p>
          <a:endParaRPr lang="en-US"/>
        </a:p>
      </dgm:t>
    </dgm:pt>
    <dgm:pt modelId="{98535523-42D4-4043-95B6-AD340DA8CDAC}" type="pres">
      <dgm:prSet presAssocID="{8CF7DABB-E685-7649-9193-5973EE04A11C}" presName="childShape" presStyleCnt="0"/>
      <dgm:spPr/>
    </dgm:pt>
    <dgm:pt modelId="{6792DD43-5CA5-8E48-AF98-B37112383575}" type="pres">
      <dgm:prSet presAssocID="{F288BA89-D432-F942-BEAB-3302AF39D024}" presName="Name13" presStyleLbl="parChTrans1D2" presStyleIdx="0" presStyleCnt="3"/>
      <dgm:spPr/>
      <dgm:t>
        <a:bodyPr/>
        <a:lstStyle/>
        <a:p>
          <a:endParaRPr lang="en-US"/>
        </a:p>
      </dgm:t>
    </dgm:pt>
    <dgm:pt modelId="{08D83BD6-2A2F-574C-9D5C-736CF5FE7520}" type="pres">
      <dgm:prSet presAssocID="{86AD88F0-314B-6444-BD87-F3C84F11651F}" presName="childText" presStyleLbl="bgAcc1" presStyleIdx="0" presStyleCnt="3" custScaleX="272630" custScaleY="229768" custLinFactNeighborX="5158" custLinFactNeighborY="-9271">
        <dgm:presLayoutVars>
          <dgm:bulletEnabled val="1"/>
        </dgm:presLayoutVars>
      </dgm:prSet>
      <dgm:spPr/>
      <dgm:t>
        <a:bodyPr/>
        <a:lstStyle/>
        <a:p>
          <a:endParaRPr lang="en-US"/>
        </a:p>
      </dgm:t>
    </dgm:pt>
    <dgm:pt modelId="{1C89C9B8-759F-944F-AA18-FE790C10A65E}" type="pres">
      <dgm:prSet presAssocID="{ADE4F796-F389-964A-9F92-660666F3A636}" presName="Name13" presStyleLbl="parChTrans1D2" presStyleIdx="1" presStyleCnt="3"/>
      <dgm:spPr/>
      <dgm:t>
        <a:bodyPr/>
        <a:lstStyle/>
        <a:p>
          <a:endParaRPr lang="en-US"/>
        </a:p>
      </dgm:t>
    </dgm:pt>
    <dgm:pt modelId="{1C076669-4CFF-0B4F-8B31-76E9F2CCEE9B}" type="pres">
      <dgm:prSet presAssocID="{233F7DFA-202E-F74C-AB9D-53EFC686B345}" presName="childText" presStyleLbl="bgAcc1" presStyleIdx="1" presStyleCnt="3" custScaleX="225593" custScaleY="205072" custLinFactNeighborX="34514" custLinFactNeighborY="-30895">
        <dgm:presLayoutVars>
          <dgm:bulletEnabled val="1"/>
        </dgm:presLayoutVars>
      </dgm:prSet>
      <dgm:spPr/>
      <dgm:t>
        <a:bodyPr/>
        <a:lstStyle/>
        <a:p>
          <a:endParaRPr lang="en-US"/>
        </a:p>
      </dgm:t>
    </dgm:pt>
    <dgm:pt modelId="{2565A228-6B6E-0144-A2BB-59C59BF41707}" type="pres">
      <dgm:prSet presAssocID="{25188C39-687A-BD45-A96D-0C6C99BD8253}" presName="root" presStyleCnt="0"/>
      <dgm:spPr/>
    </dgm:pt>
    <dgm:pt modelId="{95C64F64-3E0F-7B42-AB4F-CE0F60855F36}" type="pres">
      <dgm:prSet presAssocID="{25188C39-687A-BD45-A96D-0C6C99BD8253}" presName="rootComposite" presStyleCnt="0"/>
      <dgm:spPr/>
    </dgm:pt>
    <dgm:pt modelId="{64F1C8D8-40A2-DF44-AC72-3FFC719959BB}" type="pres">
      <dgm:prSet presAssocID="{25188C39-687A-BD45-A96D-0C6C99BD8253}" presName="rootText" presStyleLbl="node1" presStyleIdx="1" presStyleCnt="2" custLinFactNeighborX="70576" custLinFactNeighborY="-107"/>
      <dgm:spPr/>
      <dgm:t>
        <a:bodyPr/>
        <a:lstStyle/>
        <a:p>
          <a:endParaRPr lang="en-US"/>
        </a:p>
      </dgm:t>
    </dgm:pt>
    <dgm:pt modelId="{3B32751B-D091-AF40-91E4-684216B0B821}" type="pres">
      <dgm:prSet presAssocID="{25188C39-687A-BD45-A96D-0C6C99BD8253}" presName="rootConnector" presStyleLbl="node1" presStyleIdx="1" presStyleCnt="2"/>
      <dgm:spPr/>
      <dgm:t>
        <a:bodyPr/>
        <a:lstStyle/>
        <a:p>
          <a:endParaRPr lang="en-US"/>
        </a:p>
      </dgm:t>
    </dgm:pt>
    <dgm:pt modelId="{2B930B0D-6B56-2741-AC9D-724F5E3525F8}" type="pres">
      <dgm:prSet presAssocID="{25188C39-687A-BD45-A96D-0C6C99BD8253}" presName="childShape" presStyleCnt="0"/>
      <dgm:spPr/>
    </dgm:pt>
    <dgm:pt modelId="{4F8FA6E2-0E58-0840-912D-8E16EF91B389}" type="pres">
      <dgm:prSet presAssocID="{755F770C-EEB9-0B4A-8B8E-7A4E15984F6D}" presName="Name13" presStyleLbl="parChTrans1D2" presStyleIdx="2" presStyleCnt="3"/>
      <dgm:spPr/>
      <dgm:t>
        <a:bodyPr/>
        <a:lstStyle/>
        <a:p>
          <a:endParaRPr lang="en-US"/>
        </a:p>
      </dgm:t>
    </dgm:pt>
    <dgm:pt modelId="{7AF818EE-1FFA-0148-A0A6-03F1AC28E0C7}" type="pres">
      <dgm:prSet presAssocID="{693DF3AA-9269-2545-9150-1B3192513936}" presName="childText" presStyleLbl="bgAcc1" presStyleIdx="2" presStyleCnt="3" custScaleX="135564" custScaleY="214434" custLinFactX="40201" custLinFactNeighborX="100000" custLinFactNeighborY="8326">
        <dgm:presLayoutVars>
          <dgm:bulletEnabled val="1"/>
        </dgm:presLayoutVars>
      </dgm:prSet>
      <dgm:spPr/>
      <dgm:t>
        <a:bodyPr/>
        <a:lstStyle/>
        <a:p>
          <a:endParaRPr lang="en-US"/>
        </a:p>
      </dgm:t>
    </dgm:pt>
  </dgm:ptLst>
  <dgm:cxnLst>
    <dgm:cxn modelId="{AA847C8B-ED30-4FCE-B59B-4EE30B2535B4}" type="presOf" srcId="{8CF7DABB-E685-7649-9193-5973EE04A11C}" destId="{94F28402-8223-1345-8F86-B41D09DF4999}" srcOrd="0" destOrd="0" presId="urn:microsoft.com/office/officeart/2005/8/layout/hierarchy3"/>
    <dgm:cxn modelId="{0CD23B9B-DF44-47E5-83E7-E54D967F09FB}" type="presOf" srcId="{233F7DFA-202E-F74C-AB9D-53EFC686B345}" destId="{1C076669-4CFF-0B4F-8B31-76E9F2CCEE9B}" srcOrd="0" destOrd="0" presId="urn:microsoft.com/office/officeart/2005/8/layout/hierarchy3"/>
    <dgm:cxn modelId="{2C732162-F9B4-4496-B5A2-07E01AFFCCCF}" type="presOf" srcId="{F288BA89-D432-F942-BEAB-3302AF39D024}" destId="{6792DD43-5CA5-8E48-AF98-B37112383575}" srcOrd="0" destOrd="0" presId="urn:microsoft.com/office/officeart/2005/8/layout/hierarchy3"/>
    <dgm:cxn modelId="{D67DF7FF-367B-4B30-A827-8E0B008EE869}" type="presOf" srcId="{ADE4F796-F389-964A-9F92-660666F3A636}" destId="{1C89C9B8-759F-944F-AA18-FE790C10A65E}" srcOrd="0" destOrd="0" presId="urn:microsoft.com/office/officeart/2005/8/layout/hierarchy3"/>
    <dgm:cxn modelId="{D5BCB01B-9309-405C-810C-22DA3E693A60}" type="presOf" srcId="{8CF7DABB-E685-7649-9193-5973EE04A11C}" destId="{EE3338E7-0BBE-D244-8A2E-15290019B04C}" srcOrd="1" destOrd="0" presId="urn:microsoft.com/office/officeart/2005/8/layout/hierarchy3"/>
    <dgm:cxn modelId="{085FA74B-5C02-4D81-81F6-968820CAAB55}" type="presOf" srcId="{755F770C-EEB9-0B4A-8B8E-7A4E15984F6D}" destId="{4F8FA6E2-0E58-0840-912D-8E16EF91B389}" srcOrd="0" destOrd="0" presId="urn:microsoft.com/office/officeart/2005/8/layout/hierarchy3"/>
    <dgm:cxn modelId="{06067FA7-DCC5-4799-A52B-A89B78DACEA3}" type="presOf" srcId="{25188C39-687A-BD45-A96D-0C6C99BD8253}" destId="{3B32751B-D091-AF40-91E4-684216B0B821}" srcOrd="1" destOrd="0" presId="urn:microsoft.com/office/officeart/2005/8/layout/hierarchy3"/>
    <dgm:cxn modelId="{92CEE3AC-B149-4204-A81A-4C539D73D497}" type="presOf" srcId="{2FD46B0E-E9C9-1E4B-961E-80132A5C983C}" destId="{AA843FC4-97DC-3649-9F16-C3801798B452}" srcOrd="0" destOrd="0" presId="urn:microsoft.com/office/officeart/2005/8/layout/hierarchy3"/>
    <dgm:cxn modelId="{3A67151F-A3ED-0947-AD44-8AA57D78E09C}" srcId="{2FD46B0E-E9C9-1E4B-961E-80132A5C983C}" destId="{8CF7DABB-E685-7649-9193-5973EE04A11C}" srcOrd="0" destOrd="0" parTransId="{B05171EE-A301-B946-AF2D-C1134378C886}" sibTransId="{BFC2FD4B-EF10-344C-8158-7BC835E26BE2}"/>
    <dgm:cxn modelId="{E6E58F73-83F1-AA4A-A218-B2606996B3BD}" srcId="{8CF7DABB-E685-7649-9193-5973EE04A11C}" destId="{233F7DFA-202E-F74C-AB9D-53EFC686B345}" srcOrd="1" destOrd="0" parTransId="{ADE4F796-F389-964A-9F92-660666F3A636}" sibTransId="{12D910F3-F055-9744-BF38-A4A20095BB98}"/>
    <dgm:cxn modelId="{4E99B867-4321-3046-9A1C-9ABD13AC20FD}" srcId="{2FD46B0E-E9C9-1E4B-961E-80132A5C983C}" destId="{25188C39-687A-BD45-A96D-0C6C99BD8253}" srcOrd="1" destOrd="0" parTransId="{21E03498-996B-8641-ADF2-00A3977EA0CE}" sibTransId="{27331D9B-4E43-CB40-B1C2-645F4FCA45F4}"/>
    <dgm:cxn modelId="{1C88A854-BB97-244A-BF34-F58C72863022}" srcId="{25188C39-687A-BD45-A96D-0C6C99BD8253}" destId="{693DF3AA-9269-2545-9150-1B3192513936}" srcOrd="0" destOrd="0" parTransId="{755F770C-EEB9-0B4A-8B8E-7A4E15984F6D}" sibTransId="{9E02C22E-4AA3-1944-BC1B-4DD2E2711460}"/>
    <dgm:cxn modelId="{393936C0-1A6D-4CDB-8B7B-750D47431924}" type="presOf" srcId="{693DF3AA-9269-2545-9150-1B3192513936}" destId="{7AF818EE-1FFA-0148-A0A6-03F1AC28E0C7}" srcOrd="0" destOrd="0" presId="urn:microsoft.com/office/officeart/2005/8/layout/hierarchy3"/>
    <dgm:cxn modelId="{CD06FE86-E00C-45D0-8977-2C0D09903AC7}" type="presOf" srcId="{86AD88F0-314B-6444-BD87-F3C84F11651F}" destId="{08D83BD6-2A2F-574C-9D5C-736CF5FE7520}" srcOrd="0" destOrd="0" presId="urn:microsoft.com/office/officeart/2005/8/layout/hierarchy3"/>
    <dgm:cxn modelId="{25D9CAD1-3958-4FE0-9CF3-DE137AF97CA0}" type="presOf" srcId="{25188C39-687A-BD45-A96D-0C6C99BD8253}" destId="{64F1C8D8-40A2-DF44-AC72-3FFC719959BB}" srcOrd="0" destOrd="0" presId="urn:microsoft.com/office/officeart/2005/8/layout/hierarchy3"/>
    <dgm:cxn modelId="{B5D49045-C2B8-7640-B3EB-E850E0166C92}" srcId="{8CF7DABB-E685-7649-9193-5973EE04A11C}" destId="{86AD88F0-314B-6444-BD87-F3C84F11651F}" srcOrd="0" destOrd="0" parTransId="{F288BA89-D432-F942-BEAB-3302AF39D024}" sibTransId="{E0D5325A-DCC1-0348-8125-8FD7298F8CBB}"/>
    <dgm:cxn modelId="{09C489EE-B718-421F-8FC6-A64035EC6910}" type="presParOf" srcId="{AA843FC4-97DC-3649-9F16-C3801798B452}" destId="{80EA5A8F-1803-784A-AFE3-3DD0EA8F50BD}" srcOrd="0" destOrd="0" presId="urn:microsoft.com/office/officeart/2005/8/layout/hierarchy3"/>
    <dgm:cxn modelId="{99AF38F1-4169-4456-AB0D-529CB1294048}" type="presParOf" srcId="{80EA5A8F-1803-784A-AFE3-3DD0EA8F50BD}" destId="{2771C28D-ABBE-A741-8A65-D460C7EB471D}" srcOrd="0" destOrd="0" presId="urn:microsoft.com/office/officeart/2005/8/layout/hierarchy3"/>
    <dgm:cxn modelId="{38361A2E-FF2E-405B-829C-C14067455D09}" type="presParOf" srcId="{2771C28D-ABBE-A741-8A65-D460C7EB471D}" destId="{94F28402-8223-1345-8F86-B41D09DF4999}" srcOrd="0" destOrd="0" presId="urn:microsoft.com/office/officeart/2005/8/layout/hierarchy3"/>
    <dgm:cxn modelId="{F9D92713-8005-428F-8F68-37ADD930B59C}" type="presParOf" srcId="{2771C28D-ABBE-A741-8A65-D460C7EB471D}" destId="{EE3338E7-0BBE-D244-8A2E-15290019B04C}" srcOrd="1" destOrd="0" presId="urn:microsoft.com/office/officeart/2005/8/layout/hierarchy3"/>
    <dgm:cxn modelId="{EF8D84F6-EAA0-4B2F-9E3D-AC4E19ABFE5D}" type="presParOf" srcId="{80EA5A8F-1803-784A-AFE3-3DD0EA8F50BD}" destId="{98535523-42D4-4043-95B6-AD340DA8CDAC}" srcOrd="1" destOrd="0" presId="urn:microsoft.com/office/officeart/2005/8/layout/hierarchy3"/>
    <dgm:cxn modelId="{9B507E25-FF55-4ED7-88AF-D0FDFA2DD34A}" type="presParOf" srcId="{98535523-42D4-4043-95B6-AD340DA8CDAC}" destId="{6792DD43-5CA5-8E48-AF98-B37112383575}" srcOrd="0" destOrd="0" presId="urn:microsoft.com/office/officeart/2005/8/layout/hierarchy3"/>
    <dgm:cxn modelId="{63DB39AE-95FC-434E-85BB-479729C4DE88}" type="presParOf" srcId="{98535523-42D4-4043-95B6-AD340DA8CDAC}" destId="{08D83BD6-2A2F-574C-9D5C-736CF5FE7520}" srcOrd="1" destOrd="0" presId="urn:microsoft.com/office/officeart/2005/8/layout/hierarchy3"/>
    <dgm:cxn modelId="{CFBCD267-7D2C-4839-A6A5-6FB37679C142}" type="presParOf" srcId="{98535523-42D4-4043-95B6-AD340DA8CDAC}" destId="{1C89C9B8-759F-944F-AA18-FE790C10A65E}" srcOrd="2" destOrd="0" presId="urn:microsoft.com/office/officeart/2005/8/layout/hierarchy3"/>
    <dgm:cxn modelId="{EA3BD656-A6A2-4CEE-9E4C-50BCF48E612A}" type="presParOf" srcId="{98535523-42D4-4043-95B6-AD340DA8CDAC}" destId="{1C076669-4CFF-0B4F-8B31-76E9F2CCEE9B}" srcOrd="3" destOrd="0" presId="urn:microsoft.com/office/officeart/2005/8/layout/hierarchy3"/>
    <dgm:cxn modelId="{18386070-133F-4C6A-8A26-09760E33B32E}" type="presParOf" srcId="{AA843FC4-97DC-3649-9F16-C3801798B452}" destId="{2565A228-6B6E-0144-A2BB-59C59BF41707}" srcOrd="1" destOrd="0" presId="urn:microsoft.com/office/officeart/2005/8/layout/hierarchy3"/>
    <dgm:cxn modelId="{99CC1772-35C6-4D24-B598-5137FB384B6F}" type="presParOf" srcId="{2565A228-6B6E-0144-A2BB-59C59BF41707}" destId="{95C64F64-3E0F-7B42-AB4F-CE0F60855F36}" srcOrd="0" destOrd="0" presId="urn:microsoft.com/office/officeart/2005/8/layout/hierarchy3"/>
    <dgm:cxn modelId="{D713A2D6-37DC-4FFB-A15E-EC1FD37F1060}" type="presParOf" srcId="{95C64F64-3E0F-7B42-AB4F-CE0F60855F36}" destId="{64F1C8D8-40A2-DF44-AC72-3FFC719959BB}" srcOrd="0" destOrd="0" presId="urn:microsoft.com/office/officeart/2005/8/layout/hierarchy3"/>
    <dgm:cxn modelId="{5D5EDD39-F098-4FC6-B1C3-526EF4195D9B}" type="presParOf" srcId="{95C64F64-3E0F-7B42-AB4F-CE0F60855F36}" destId="{3B32751B-D091-AF40-91E4-684216B0B821}" srcOrd="1" destOrd="0" presId="urn:microsoft.com/office/officeart/2005/8/layout/hierarchy3"/>
    <dgm:cxn modelId="{E52A053C-6F63-4B2E-A1DF-69B36CAF337F}" type="presParOf" srcId="{2565A228-6B6E-0144-A2BB-59C59BF41707}" destId="{2B930B0D-6B56-2741-AC9D-724F5E3525F8}" srcOrd="1" destOrd="0" presId="urn:microsoft.com/office/officeart/2005/8/layout/hierarchy3"/>
    <dgm:cxn modelId="{342091A8-51B9-4AD6-8011-5AFA0674B1E1}" type="presParOf" srcId="{2B930B0D-6B56-2741-AC9D-724F5E3525F8}" destId="{4F8FA6E2-0E58-0840-912D-8E16EF91B389}" srcOrd="0" destOrd="0" presId="urn:microsoft.com/office/officeart/2005/8/layout/hierarchy3"/>
    <dgm:cxn modelId="{3F0A6804-D1A3-479F-8034-87C2ACDC34BE}" type="presParOf" srcId="{2B930B0D-6B56-2741-AC9D-724F5E3525F8}" destId="{7AF818EE-1FFA-0148-A0A6-03F1AC28E0C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731C334-AF11-3542-8C59-02AACA818E6A}" type="doc">
      <dgm:prSet loTypeId="urn:microsoft.com/office/officeart/2005/8/layout/hList1" loCatId="list" qsTypeId="urn:microsoft.com/office/officeart/2005/8/quickstyle/simple4" qsCatId="simple" csTypeId="urn:microsoft.com/office/officeart/2005/8/colors/accent1_2#4" csCatId="accent1" phldr="1"/>
      <dgm:spPr/>
      <dgm:t>
        <a:bodyPr/>
        <a:lstStyle/>
        <a:p>
          <a:endParaRPr lang="en-US"/>
        </a:p>
      </dgm:t>
    </dgm:pt>
    <dgm:pt modelId="{9D1E7E1C-1A61-644F-80B9-C9E770F86FC9}">
      <dgm:prSet/>
      <dgm:spPr/>
      <dgm:t>
        <a:bodyPr/>
        <a:lstStyle/>
        <a:p>
          <a:pPr rtl="0"/>
          <a:r>
            <a:rPr lang="en-US" b="1" i="1" dirty="0"/>
            <a:t>Process spawning</a:t>
          </a:r>
          <a:endParaRPr lang="en-US" dirty="0"/>
        </a:p>
      </dgm:t>
    </dgm:pt>
    <dgm:pt modelId="{6A3405C7-2E36-2E4D-AF8C-9D4AE8F645B0}" type="parTrans" cxnId="{AF843B3F-6031-A747-A9BE-5F055E43CA33}">
      <dgm:prSet/>
      <dgm:spPr/>
      <dgm:t>
        <a:bodyPr/>
        <a:lstStyle/>
        <a:p>
          <a:endParaRPr lang="en-US"/>
        </a:p>
      </dgm:t>
    </dgm:pt>
    <dgm:pt modelId="{90E8D42C-57D6-4F41-A553-0CEB155CE500}" type="sibTrans" cxnId="{AF843B3F-6031-A747-A9BE-5F055E43CA33}">
      <dgm:prSet/>
      <dgm:spPr/>
      <dgm:t>
        <a:bodyPr/>
        <a:lstStyle/>
        <a:p>
          <a:endParaRPr lang="en-US"/>
        </a:p>
      </dgm:t>
    </dgm:pt>
    <dgm:pt modelId="{1C2237B4-0F8E-2941-A3BA-092D9D2BD042}">
      <dgm:prSet/>
      <dgm:spPr>
        <a:ln>
          <a:solidFill>
            <a:schemeClr val="accent6">
              <a:lumMod val="75000"/>
            </a:schemeClr>
          </a:solidFill>
        </a:ln>
      </dgm:spPr>
      <dgm:t>
        <a:bodyPr/>
        <a:lstStyle/>
        <a:p>
          <a:pPr rtl="0"/>
          <a:r>
            <a:rPr lang="en-NZ" dirty="0"/>
            <a:t>when the OS creates a process at the explicit request of another process</a:t>
          </a:r>
          <a:endParaRPr lang="en-NZ" b="1" i="1" dirty="0"/>
        </a:p>
      </dgm:t>
    </dgm:pt>
    <dgm:pt modelId="{C08496CE-D553-E440-80BB-72B3C7632A65}" type="parTrans" cxnId="{A4EAA01F-4E9E-C746-879A-CEAB74D1B356}">
      <dgm:prSet/>
      <dgm:spPr/>
      <dgm:t>
        <a:bodyPr/>
        <a:lstStyle/>
        <a:p>
          <a:endParaRPr lang="en-US"/>
        </a:p>
      </dgm:t>
    </dgm:pt>
    <dgm:pt modelId="{660E20E5-A02C-0F47-BBC0-CED7556C02D8}" type="sibTrans" cxnId="{A4EAA01F-4E9E-C746-879A-CEAB74D1B356}">
      <dgm:prSet/>
      <dgm:spPr/>
      <dgm:t>
        <a:bodyPr/>
        <a:lstStyle/>
        <a:p>
          <a:endParaRPr lang="en-US"/>
        </a:p>
      </dgm:t>
    </dgm:pt>
    <dgm:pt modelId="{92B932D3-E2E3-3E4F-B639-04EAC8B67265}">
      <dgm:prSet/>
      <dgm:spPr/>
      <dgm:t>
        <a:bodyPr/>
        <a:lstStyle/>
        <a:p>
          <a:pPr rtl="0"/>
          <a:r>
            <a:rPr lang="en-US" b="1" i="1" dirty="0"/>
            <a:t>Parent process</a:t>
          </a:r>
          <a:endParaRPr lang="en-US" dirty="0"/>
        </a:p>
      </dgm:t>
    </dgm:pt>
    <dgm:pt modelId="{653244E0-F4CD-724F-A7EA-A3BB8C8D3358}" type="parTrans" cxnId="{703C341B-DDFD-1941-8C04-EC63E722421B}">
      <dgm:prSet/>
      <dgm:spPr/>
      <dgm:t>
        <a:bodyPr/>
        <a:lstStyle/>
        <a:p>
          <a:endParaRPr lang="en-US"/>
        </a:p>
      </dgm:t>
    </dgm:pt>
    <dgm:pt modelId="{D3A17F77-0C2B-EE4F-8F09-4E7D9F8AA8C6}" type="sibTrans" cxnId="{703C341B-DDFD-1941-8C04-EC63E722421B}">
      <dgm:prSet/>
      <dgm:spPr/>
      <dgm:t>
        <a:bodyPr/>
        <a:lstStyle/>
        <a:p>
          <a:endParaRPr lang="en-US"/>
        </a:p>
      </dgm:t>
    </dgm:pt>
    <dgm:pt modelId="{3B113823-13D8-0248-9A31-CA30A16088AA}">
      <dgm:prSet/>
      <dgm:spPr>
        <a:ln>
          <a:solidFill>
            <a:schemeClr val="accent6">
              <a:lumMod val="75000"/>
            </a:schemeClr>
          </a:solidFill>
        </a:ln>
      </dgm:spPr>
      <dgm:t>
        <a:bodyPr/>
        <a:lstStyle/>
        <a:p>
          <a:pPr rtl="0"/>
          <a:r>
            <a:rPr lang="en-US" dirty="0"/>
            <a:t>is the original, creating, process</a:t>
          </a:r>
        </a:p>
      </dgm:t>
    </dgm:pt>
    <dgm:pt modelId="{51D43687-5E0F-BA48-AE6F-F654B76895B8}" type="parTrans" cxnId="{C949E86E-05FE-3D4F-A8B5-661370EB1B73}">
      <dgm:prSet/>
      <dgm:spPr/>
      <dgm:t>
        <a:bodyPr/>
        <a:lstStyle/>
        <a:p>
          <a:endParaRPr lang="en-US"/>
        </a:p>
      </dgm:t>
    </dgm:pt>
    <dgm:pt modelId="{5AF1763B-4594-BC47-A83F-C2C2ACA61A5C}" type="sibTrans" cxnId="{C949E86E-05FE-3D4F-A8B5-661370EB1B73}">
      <dgm:prSet/>
      <dgm:spPr/>
      <dgm:t>
        <a:bodyPr/>
        <a:lstStyle/>
        <a:p>
          <a:endParaRPr lang="en-US"/>
        </a:p>
      </dgm:t>
    </dgm:pt>
    <dgm:pt modelId="{ED327EA9-617D-874F-AE2D-F1A810D41DF1}">
      <dgm:prSet/>
      <dgm:spPr/>
      <dgm:t>
        <a:bodyPr/>
        <a:lstStyle/>
        <a:p>
          <a:pPr rtl="0"/>
          <a:r>
            <a:rPr lang="en-US" b="1" i="1" dirty="0"/>
            <a:t>Child process </a:t>
          </a:r>
          <a:endParaRPr lang="en-US" dirty="0"/>
        </a:p>
      </dgm:t>
    </dgm:pt>
    <dgm:pt modelId="{CFFD1146-1D74-744E-9489-D7E3933DB7B2}" type="parTrans" cxnId="{2913DAFB-5020-3143-A403-52DCDDBFBD97}">
      <dgm:prSet/>
      <dgm:spPr/>
      <dgm:t>
        <a:bodyPr/>
        <a:lstStyle/>
        <a:p>
          <a:endParaRPr lang="en-US"/>
        </a:p>
      </dgm:t>
    </dgm:pt>
    <dgm:pt modelId="{84657F64-6C09-DF49-8D5B-A12A22A9E488}" type="sibTrans" cxnId="{2913DAFB-5020-3143-A403-52DCDDBFBD97}">
      <dgm:prSet/>
      <dgm:spPr/>
      <dgm:t>
        <a:bodyPr/>
        <a:lstStyle/>
        <a:p>
          <a:endParaRPr lang="en-US"/>
        </a:p>
      </dgm:t>
    </dgm:pt>
    <dgm:pt modelId="{797AA155-809C-5C4E-815A-79B6CDA5DC6A}">
      <dgm:prSet/>
      <dgm:spPr>
        <a:ln>
          <a:solidFill>
            <a:schemeClr val="accent6">
              <a:lumMod val="75000"/>
            </a:schemeClr>
          </a:solidFill>
        </a:ln>
      </dgm:spPr>
      <dgm:t>
        <a:bodyPr/>
        <a:lstStyle/>
        <a:p>
          <a:pPr rtl="0"/>
          <a:r>
            <a:rPr lang="en-US" dirty="0"/>
            <a:t>is the new process</a:t>
          </a:r>
        </a:p>
      </dgm:t>
    </dgm:pt>
    <dgm:pt modelId="{5361A0B3-E234-A041-8161-DD3C19FBF858}" type="parTrans" cxnId="{30BA5E2A-5D1E-4248-8710-822407BCD2E5}">
      <dgm:prSet/>
      <dgm:spPr/>
      <dgm:t>
        <a:bodyPr/>
        <a:lstStyle/>
        <a:p>
          <a:endParaRPr lang="en-US"/>
        </a:p>
      </dgm:t>
    </dgm:pt>
    <dgm:pt modelId="{14DEFE90-1527-4940-A7A6-1430E624F954}" type="sibTrans" cxnId="{30BA5E2A-5D1E-4248-8710-822407BCD2E5}">
      <dgm:prSet/>
      <dgm:spPr/>
      <dgm:t>
        <a:bodyPr/>
        <a:lstStyle/>
        <a:p>
          <a:endParaRPr lang="en-US"/>
        </a:p>
      </dgm:t>
    </dgm:pt>
    <dgm:pt modelId="{F3C9979B-06C3-7E45-BD10-6207B7A1BBF5}">
      <dgm:prSet/>
      <dgm:spPr>
        <a:ln>
          <a:solidFill>
            <a:schemeClr val="accent6">
              <a:lumMod val="75000"/>
            </a:schemeClr>
          </a:solidFill>
        </a:ln>
      </dgm:spPr>
      <dgm:t>
        <a:bodyPr/>
        <a:lstStyle/>
        <a:p>
          <a:pPr rtl="0"/>
          <a:endParaRPr lang="en-NZ" dirty="0"/>
        </a:p>
      </dgm:t>
    </dgm:pt>
    <dgm:pt modelId="{BA78826C-F616-EA47-A677-9118C5D360C6}" type="parTrans" cxnId="{6DCEF32D-CA4D-3645-9DA0-A1B77CA73BD4}">
      <dgm:prSet/>
      <dgm:spPr/>
      <dgm:t>
        <a:bodyPr/>
        <a:lstStyle/>
        <a:p>
          <a:endParaRPr lang="en-US"/>
        </a:p>
      </dgm:t>
    </dgm:pt>
    <dgm:pt modelId="{DB87B744-1CA6-5C40-86F9-2A00A7756880}" type="sibTrans" cxnId="{6DCEF32D-CA4D-3645-9DA0-A1B77CA73BD4}">
      <dgm:prSet/>
      <dgm:spPr/>
      <dgm:t>
        <a:bodyPr/>
        <a:lstStyle/>
        <a:p>
          <a:endParaRPr lang="en-US"/>
        </a:p>
      </dgm:t>
    </dgm:pt>
    <dgm:pt modelId="{F5D36B78-1F81-EE4A-A629-A47EF8A594F4}" type="pres">
      <dgm:prSet presAssocID="{6731C334-AF11-3542-8C59-02AACA818E6A}" presName="Name0" presStyleCnt="0">
        <dgm:presLayoutVars>
          <dgm:dir/>
          <dgm:animLvl val="lvl"/>
          <dgm:resizeHandles val="exact"/>
        </dgm:presLayoutVars>
      </dgm:prSet>
      <dgm:spPr/>
      <dgm:t>
        <a:bodyPr/>
        <a:lstStyle/>
        <a:p>
          <a:endParaRPr lang="en-US"/>
        </a:p>
      </dgm:t>
    </dgm:pt>
    <dgm:pt modelId="{A74C8154-08E7-4447-BD1E-1681AA752A13}" type="pres">
      <dgm:prSet presAssocID="{9D1E7E1C-1A61-644F-80B9-C9E770F86FC9}" presName="composite" presStyleCnt="0"/>
      <dgm:spPr/>
    </dgm:pt>
    <dgm:pt modelId="{7012A570-2292-6042-8F87-375482494525}" type="pres">
      <dgm:prSet presAssocID="{9D1E7E1C-1A61-644F-80B9-C9E770F86FC9}" presName="parTx" presStyleLbl="alignNode1" presStyleIdx="0" presStyleCnt="3" custLinFactNeighborX="3023" custLinFactNeighborY="-1489">
        <dgm:presLayoutVars>
          <dgm:chMax val="0"/>
          <dgm:chPref val="0"/>
          <dgm:bulletEnabled val="1"/>
        </dgm:presLayoutVars>
      </dgm:prSet>
      <dgm:spPr/>
      <dgm:t>
        <a:bodyPr/>
        <a:lstStyle/>
        <a:p>
          <a:endParaRPr lang="en-US"/>
        </a:p>
      </dgm:t>
    </dgm:pt>
    <dgm:pt modelId="{6E5587B0-CB6B-5F49-99BC-8512D84E1718}" type="pres">
      <dgm:prSet presAssocID="{9D1E7E1C-1A61-644F-80B9-C9E770F86FC9}" presName="desTx" presStyleLbl="alignAccFollowNode1" presStyleIdx="0" presStyleCnt="3" custLinFactNeighborX="3023" custLinFactNeighborY="244">
        <dgm:presLayoutVars>
          <dgm:bulletEnabled val="1"/>
        </dgm:presLayoutVars>
      </dgm:prSet>
      <dgm:spPr/>
      <dgm:t>
        <a:bodyPr/>
        <a:lstStyle/>
        <a:p>
          <a:endParaRPr lang="en-US"/>
        </a:p>
      </dgm:t>
    </dgm:pt>
    <dgm:pt modelId="{83FDB912-E463-BB43-A426-495E5C1B9F59}" type="pres">
      <dgm:prSet presAssocID="{90E8D42C-57D6-4F41-A553-0CEB155CE500}" presName="space" presStyleCnt="0"/>
      <dgm:spPr/>
    </dgm:pt>
    <dgm:pt modelId="{06FA7E0C-365E-3049-8EF9-25EB43125646}" type="pres">
      <dgm:prSet presAssocID="{92B932D3-E2E3-3E4F-B639-04EAC8B67265}" presName="composite" presStyleCnt="0"/>
      <dgm:spPr/>
    </dgm:pt>
    <dgm:pt modelId="{3B7AAAD3-B4B2-894D-BD62-FBDCA5DB86E5}" type="pres">
      <dgm:prSet presAssocID="{92B932D3-E2E3-3E4F-B639-04EAC8B67265}" presName="parTx" presStyleLbl="alignNode1" presStyleIdx="1" presStyleCnt="3">
        <dgm:presLayoutVars>
          <dgm:chMax val="0"/>
          <dgm:chPref val="0"/>
          <dgm:bulletEnabled val="1"/>
        </dgm:presLayoutVars>
      </dgm:prSet>
      <dgm:spPr/>
      <dgm:t>
        <a:bodyPr/>
        <a:lstStyle/>
        <a:p>
          <a:endParaRPr lang="en-US"/>
        </a:p>
      </dgm:t>
    </dgm:pt>
    <dgm:pt modelId="{094610A3-C2C3-B640-879C-283BC4C4886A}" type="pres">
      <dgm:prSet presAssocID="{92B932D3-E2E3-3E4F-B639-04EAC8B67265}" presName="desTx" presStyleLbl="alignAccFollowNode1" presStyleIdx="1" presStyleCnt="3">
        <dgm:presLayoutVars>
          <dgm:bulletEnabled val="1"/>
        </dgm:presLayoutVars>
      </dgm:prSet>
      <dgm:spPr/>
      <dgm:t>
        <a:bodyPr/>
        <a:lstStyle/>
        <a:p>
          <a:endParaRPr lang="en-US"/>
        </a:p>
      </dgm:t>
    </dgm:pt>
    <dgm:pt modelId="{CC752E20-1E1D-EE4F-94ED-EDF611B1745D}" type="pres">
      <dgm:prSet presAssocID="{D3A17F77-0C2B-EE4F-8F09-4E7D9F8AA8C6}" presName="space" presStyleCnt="0"/>
      <dgm:spPr/>
    </dgm:pt>
    <dgm:pt modelId="{C9D5DCC4-6884-7847-A551-EB55BE19C0CA}" type="pres">
      <dgm:prSet presAssocID="{ED327EA9-617D-874F-AE2D-F1A810D41DF1}" presName="composite" presStyleCnt="0"/>
      <dgm:spPr/>
    </dgm:pt>
    <dgm:pt modelId="{B5437CEF-732C-D940-ADAA-BDDAA09C9E8D}" type="pres">
      <dgm:prSet presAssocID="{ED327EA9-617D-874F-AE2D-F1A810D41DF1}" presName="parTx" presStyleLbl="alignNode1" presStyleIdx="2" presStyleCnt="3">
        <dgm:presLayoutVars>
          <dgm:chMax val="0"/>
          <dgm:chPref val="0"/>
          <dgm:bulletEnabled val="1"/>
        </dgm:presLayoutVars>
      </dgm:prSet>
      <dgm:spPr/>
      <dgm:t>
        <a:bodyPr/>
        <a:lstStyle/>
        <a:p>
          <a:endParaRPr lang="en-US"/>
        </a:p>
      </dgm:t>
    </dgm:pt>
    <dgm:pt modelId="{B830ED57-4DAF-3040-BF6C-9CF6B5560015}" type="pres">
      <dgm:prSet presAssocID="{ED327EA9-617D-874F-AE2D-F1A810D41DF1}" presName="desTx" presStyleLbl="alignAccFollowNode1" presStyleIdx="2" presStyleCnt="3">
        <dgm:presLayoutVars>
          <dgm:bulletEnabled val="1"/>
        </dgm:presLayoutVars>
      </dgm:prSet>
      <dgm:spPr/>
      <dgm:t>
        <a:bodyPr/>
        <a:lstStyle/>
        <a:p>
          <a:endParaRPr lang="en-US"/>
        </a:p>
      </dgm:t>
    </dgm:pt>
  </dgm:ptLst>
  <dgm:cxnLst>
    <dgm:cxn modelId="{F730D4BC-7480-44E7-A4D4-D01027DFC171}" type="presOf" srcId="{1C2237B4-0F8E-2941-A3BA-092D9D2BD042}" destId="{6E5587B0-CB6B-5F49-99BC-8512D84E1718}" srcOrd="0" destOrd="0" presId="urn:microsoft.com/office/officeart/2005/8/layout/hList1"/>
    <dgm:cxn modelId="{E92CB5F6-537D-48AC-8A18-08B15DBBEFC5}" type="presOf" srcId="{6731C334-AF11-3542-8C59-02AACA818E6A}" destId="{F5D36B78-1F81-EE4A-A629-A47EF8A594F4}" srcOrd="0" destOrd="0" presId="urn:microsoft.com/office/officeart/2005/8/layout/hList1"/>
    <dgm:cxn modelId="{C949E86E-05FE-3D4F-A8B5-661370EB1B73}" srcId="{92B932D3-E2E3-3E4F-B639-04EAC8B67265}" destId="{3B113823-13D8-0248-9A31-CA30A16088AA}" srcOrd="0" destOrd="0" parTransId="{51D43687-5E0F-BA48-AE6F-F654B76895B8}" sibTransId="{5AF1763B-4594-BC47-A83F-C2C2ACA61A5C}"/>
    <dgm:cxn modelId="{AF843B3F-6031-A747-A9BE-5F055E43CA33}" srcId="{6731C334-AF11-3542-8C59-02AACA818E6A}" destId="{9D1E7E1C-1A61-644F-80B9-C9E770F86FC9}" srcOrd="0" destOrd="0" parTransId="{6A3405C7-2E36-2E4D-AF8C-9D4AE8F645B0}" sibTransId="{90E8D42C-57D6-4F41-A553-0CEB155CE500}"/>
    <dgm:cxn modelId="{5963C5D7-56AA-4FF3-B925-11CA8805B6CE}" type="presOf" srcId="{92B932D3-E2E3-3E4F-B639-04EAC8B67265}" destId="{3B7AAAD3-B4B2-894D-BD62-FBDCA5DB86E5}" srcOrd="0" destOrd="0" presId="urn:microsoft.com/office/officeart/2005/8/layout/hList1"/>
    <dgm:cxn modelId="{A4EAA01F-4E9E-C746-879A-CEAB74D1B356}" srcId="{9D1E7E1C-1A61-644F-80B9-C9E770F86FC9}" destId="{1C2237B4-0F8E-2941-A3BA-092D9D2BD042}" srcOrd="0" destOrd="0" parTransId="{C08496CE-D553-E440-80BB-72B3C7632A65}" sibTransId="{660E20E5-A02C-0F47-BBC0-CED7556C02D8}"/>
    <dgm:cxn modelId="{A1BAE11D-642E-4C6B-8AB4-FB369B3D83EA}" type="presOf" srcId="{797AA155-809C-5C4E-815A-79B6CDA5DC6A}" destId="{B830ED57-4DAF-3040-BF6C-9CF6B5560015}" srcOrd="0" destOrd="0" presId="urn:microsoft.com/office/officeart/2005/8/layout/hList1"/>
    <dgm:cxn modelId="{6DCEF32D-CA4D-3645-9DA0-A1B77CA73BD4}" srcId="{ED327EA9-617D-874F-AE2D-F1A810D41DF1}" destId="{F3C9979B-06C3-7E45-BD10-6207B7A1BBF5}" srcOrd="1" destOrd="0" parTransId="{BA78826C-F616-EA47-A677-9118C5D360C6}" sibTransId="{DB87B744-1CA6-5C40-86F9-2A00A7756880}"/>
    <dgm:cxn modelId="{F4942933-8C33-4571-84DC-20949DAD29B8}" type="presOf" srcId="{9D1E7E1C-1A61-644F-80B9-C9E770F86FC9}" destId="{7012A570-2292-6042-8F87-375482494525}" srcOrd="0" destOrd="0" presId="urn:microsoft.com/office/officeart/2005/8/layout/hList1"/>
    <dgm:cxn modelId="{C9097D07-8D87-4466-8A71-59DECF1C992E}" type="presOf" srcId="{ED327EA9-617D-874F-AE2D-F1A810D41DF1}" destId="{B5437CEF-732C-D940-ADAA-BDDAA09C9E8D}" srcOrd="0" destOrd="0" presId="urn:microsoft.com/office/officeart/2005/8/layout/hList1"/>
    <dgm:cxn modelId="{D6A7E2C7-0675-45C3-BC18-D38021B568A0}" type="presOf" srcId="{F3C9979B-06C3-7E45-BD10-6207B7A1BBF5}" destId="{B830ED57-4DAF-3040-BF6C-9CF6B5560015}" srcOrd="0" destOrd="1" presId="urn:microsoft.com/office/officeart/2005/8/layout/hList1"/>
    <dgm:cxn modelId="{2913DAFB-5020-3143-A403-52DCDDBFBD97}" srcId="{6731C334-AF11-3542-8C59-02AACA818E6A}" destId="{ED327EA9-617D-874F-AE2D-F1A810D41DF1}" srcOrd="2" destOrd="0" parTransId="{CFFD1146-1D74-744E-9489-D7E3933DB7B2}" sibTransId="{84657F64-6C09-DF49-8D5B-A12A22A9E488}"/>
    <dgm:cxn modelId="{C2DADF85-E20C-4FE9-BE53-ACA5AE16220E}" type="presOf" srcId="{3B113823-13D8-0248-9A31-CA30A16088AA}" destId="{094610A3-C2C3-B640-879C-283BC4C4886A}" srcOrd="0" destOrd="0" presId="urn:microsoft.com/office/officeart/2005/8/layout/hList1"/>
    <dgm:cxn modelId="{703C341B-DDFD-1941-8C04-EC63E722421B}" srcId="{6731C334-AF11-3542-8C59-02AACA818E6A}" destId="{92B932D3-E2E3-3E4F-B639-04EAC8B67265}" srcOrd="1" destOrd="0" parTransId="{653244E0-F4CD-724F-A7EA-A3BB8C8D3358}" sibTransId="{D3A17F77-0C2B-EE4F-8F09-4E7D9F8AA8C6}"/>
    <dgm:cxn modelId="{30BA5E2A-5D1E-4248-8710-822407BCD2E5}" srcId="{ED327EA9-617D-874F-AE2D-F1A810D41DF1}" destId="{797AA155-809C-5C4E-815A-79B6CDA5DC6A}" srcOrd="0" destOrd="0" parTransId="{5361A0B3-E234-A041-8161-DD3C19FBF858}" sibTransId="{14DEFE90-1527-4940-A7A6-1430E624F954}"/>
    <dgm:cxn modelId="{EA4CF3CF-8FE8-4F5B-97F2-FF654610E981}" type="presParOf" srcId="{F5D36B78-1F81-EE4A-A629-A47EF8A594F4}" destId="{A74C8154-08E7-4447-BD1E-1681AA752A13}" srcOrd="0" destOrd="0" presId="urn:microsoft.com/office/officeart/2005/8/layout/hList1"/>
    <dgm:cxn modelId="{A0B8EAC4-AB54-4502-B80A-69A1243E6A17}" type="presParOf" srcId="{A74C8154-08E7-4447-BD1E-1681AA752A13}" destId="{7012A570-2292-6042-8F87-375482494525}" srcOrd="0" destOrd="0" presId="urn:microsoft.com/office/officeart/2005/8/layout/hList1"/>
    <dgm:cxn modelId="{9938CE8C-A33E-4543-AAFF-211AB29A7DA6}" type="presParOf" srcId="{A74C8154-08E7-4447-BD1E-1681AA752A13}" destId="{6E5587B0-CB6B-5F49-99BC-8512D84E1718}" srcOrd="1" destOrd="0" presId="urn:microsoft.com/office/officeart/2005/8/layout/hList1"/>
    <dgm:cxn modelId="{B0CF51B2-BD46-4CDA-98AD-77E95B932235}" type="presParOf" srcId="{F5D36B78-1F81-EE4A-A629-A47EF8A594F4}" destId="{83FDB912-E463-BB43-A426-495E5C1B9F59}" srcOrd="1" destOrd="0" presId="urn:microsoft.com/office/officeart/2005/8/layout/hList1"/>
    <dgm:cxn modelId="{41E52CF5-9A17-46F0-9BD1-BF97495C565E}" type="presParOf" srcId="{F5D36B78-1F81-EE4A-A629-A47EF8A594F4}" destId="{06FA7E0C-365E-3049-8EF9-25EB43125646}" srcOrd="2" destOrd="0" presId="urn:microsoft.com/office/officeart/2005/8/layout/hList1"/>
    <dgm:cxn modelId="{69FAAE0F-91B8-47F6-99A0-A02289362268}" type="presParOf" srcId="{06FA7E0C-365E-3049-8EF9-25EB43125646}" destId="{3B7AAAD3-B4B2-894D-BD62-FBDCA5DB86E5}" srcOrd="0" destOrd="0" presId="urn:microsoft.com/office/officeart/2005/8/layout/hList1"/>
    <dgm:cxn modelId="{1C210601-0826-4ECA-ADA4-D9FBBB4F236B}" type="presParOf" srcId="{06FA7E0C-365E-3049-8EF9-25EB43125646}" destId="{094610A3-C2C3-B640-879C-283BC4C4886A}" srcOrd="1" destOrd="0" presId="urn:microsoft.com/office/officeart/2005/8/layout/hList1"/>
    <dgm:cxn modelId="{A4B8433B-C03F-4E7E-AA1D-8B74DA75CCF3}" type="presParOf" srcId="{F5D36B78-1F81-EE4A-A629-A47EF8A594F4}" destId="{CC752E20-1E1D-EE4F-94ED-EDF611B1745D}" srcOrd="3" destOrd="0" presId="urn:microsoft.com/office/officeart/2005/8/layout/hList1"/>
    <dgm:cxn modelId="{C8AB850F-06E9-43D8-A26E-C604DB787885}" type="presParOf" srcId="{F5D36B78-1F81-EE4A-A629-A47EF8A594F4}" destId="{C9D5DCC4-6884-7847-A551-EB55BE19C0CA}" srcOrd="4" destOrd="0" presId="urn:microsoft.com/office/officeart/2005/8/layout/hList1"/>
    <dgm:cxn modelId="{985A88CD-129F-4A8C-82E0-AD2BF658EC22}" type="presParOf" srcId="{C9D5DCC4-6884-7847-A551-EB55BE19C0CA}" destId="{B5437CEF-732C-D940-ADAA-BDDAA09C9E8D}" srcOrd="0" destOrd="0" presId="urn:microsoft.com/office/officeart/2005/8/layout/hList1"/>
    <dgm:cxn modelId="{DB39727E-591B-4E7C-B160-84A7575AAA8C}" type="presParOf" srcId="{C9D5DCC4-6884-7847-A551-EB55BE19C0CA}" destId="{B830ED57-4DAF-3040-BF6C-9CF6B5560015}"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0DDD483-834C-6B45-9317-4D3FA2A47CCF}" type="doc">
      <dgm:prSet loTypeId="urn:microsoft.com/office/officeart/2005/8/layout/lProcess2" loCatId="list" qsTypeId="urn:microsoft.com/office/officeart/2005/8/quickstyle/simple4" qsCatId="simple" csTypeId="urn:microsoft.com/office/officeart/2005/8/colors/accent1_2#5" csCatId="accent1" phldr="1"/>
      <dgm:spPr/>
      <dgm:t>
        <a:bodyPr/>
        <a:lstStyle/>
        <a:p>
          <a:endParaRPr lang="en-US"/>
        </a:p>
      </dgm:t>
    </dgm:pt>
    <dgm:pt modelId="{C18DE2C0-57AC-C24A-A682-F6EFBC9B2887}">
      <dgm:prSet phldrT="[Text]"/>
      <dgm:spPr>
        <a:ln>
          <a:solidFill>
            <a:schemeClr val="accent6">
              <a:lumMod val="75000"/>
            </a:schemeClr>
          </a:solidFill>
        </a:ln>
      </dgm:spPr>
      <dgm:t>
        <a:bodyPr/>
        <a:lstStyle/>
        <a:p>
          <a:r>
            <a:rPr lang="en-NZ" dirty="0"/>
            <a:t>Must include:</a:t>
          </a:r>
          <a:endParaRPr lang="en-US" dirty="0"/>
        </a:p>
      </dgm:t>
    </dgm:pt>
    <dgm:pt modelId="{9B4DF7D3-AD5B-4C47-8EA0-628D4A801C17}" type="parTrans" cxnId="{C39A26FF-432F-AF4F-A9AC-8EA5B01529C5}">
      <dgm:prSet/>
      <dgm:spPr/>
      <dgm:t>
        <a:bodyPr/>
        <a:lstStyle/>
        <a:p>
          <a:endParaRPr lang="en-US"/>
        </a:p>
      </dgm:t>
    </dgm:pt>
    <dgm:pt modelId="{F26836F4-DFF2-6842-95F8-A3E36A2B5C95}" type="sibTrans" cxnId="{C39A26FF-432F-AF4F-A9AC-8EA5B01529C5}">
      <dgm:prSet/>
      <dgm:spPr/>
      <dgm:t>
        <a:bodyPr/>
        <a:lstStyle/>
        <a:p>
          <a:endParaRPr lang="en-US"/>
        </a:p>
      </dgm:t>
    </dgm:pt>
    <dgm:pt modelId="{B6E55F43-8492-474D-8EBF-DD2FB1FD8E8A}">
      <dgm:prSet/>
      <dgm:spPr/>
      <dgm:t>
        <a:bodyPr/>
        <a:lstStyle/>
        <a:p>
          <a:r>
            <a:rPr lang="en-US"/>
            <a:t>allocation of main memory to processes</a:t>
          </a:r>
          <a:endParaRPr lang="en-US" dirty="0"/>
        </a:p>
      </dgm:t>
    </dgm:pt>
    <dgm:pt modelId="{6F549DEC-FF27-7C41-8C41-F725EDB9BB47}" type="parTrans" cxnId="{C37DF469-4FB2-5C4F-A3CF-AE0C7251DF0A}">
      <dgm:prSet/>
      <dgm:spPr/>
      <dgm:t>
        <a:bodyPr/>
        <a:lstStyle/>
        <a:p>
          <a:endParaRPr lang="en-US"/>
        </a:p>
      </dgm:t>
    </dgm:pt>
    <dgm:pt modelId="{DC60DCC1-F39C-2B47-94FC-E552E2A41D42}" type="sibTrans" cxnId="{C37DF469-4FB2-5C4F-A3CF-AE0C7251DF0A}">
      <dgm:prSet/>
      <dgm:spPr/>
      <dgm:t>
        <a:bodyPr/>
        <a:lstStyle/>
        <a:p>
          <a:endParaRPr lang="en-US"/>
        </a:p>
      </dgm:t>
    </dgm:pt>
    <dgm:pt modelId="{116B2C4A-2069-D747-A70A-9E640B09BCAF}">
      <dgm:prSet/>
      <dgm:spPr/>
      <dgm:t>
        <a:bodyPr/>
        <a:lstStyle/>
        <a:p>
          <a:r>
            <a:rPr lang="en-US"/>
            <a:t>allocation of secondary memory to processes</a:t>
          </a:r>
          <a:endParaRPr lang="en-US" dirty="0"/>
        </a:p>
      </dgm:t>
    </dgm:pt>
    <dgm:pt modelId="{C2585A7A-4A99-C24B-8BF3-D95648DD3C2D}" type="parTrans" cxnId="{C1432E81-7EAC-E746-9A7F-1242DFAC14DF}">
      <dgm:prSet/>
      <dgm:spPr/>
      <dgm:t>
        <a:bodyPr/>
        <a:lstStyle/>
        <a:p>
          <a:endParaRPr lang="en-US"/>
        </a:p>
      </dgm:t>
    </dgm:pt>
    <dgm:pt modelId="{0FBA759E-E194-8242-AA20-39F52600209E}" type="sibTrans" cxnId="{C1432E81-7EAC-E746-9A7F-1242DFAC14DF}">
      <dgm:prSet/>
      <dgm:spPr/>
      <dgm:t>
        <a:bodyPr/>
        <a:lstStyle/>
        <a:p>
          <a:endParaRPr lang="en-US"/>
        </a:p>
      </dgm:t>
    </dgm:pt>
    <dgm:pt modelId="{49B92907-6763-2044-A264-7C79E0F550FE}">
      <dgm:prSet/>
      <dgm:spPr/>
      <dgm:t>
        <a:bodyPr/>
        <a:lstStyle/>
        <a:p>
          <a:r>
            <a:rPr lang="en-US"/>
            <a:t>protection attributes of blocks of main or virtual memory</a:t>
          </a:r>
          <a:endParaRPr lang="en-US" dirty="0"/>
        </a:p>
      </dgm:t>
    </dgm:pt>
    <dgm:pt modelId="{A074C286-12EE-B945-9FCF-EAC486F6B47F}" type="parTrans" cxnId="{68CB977A-1AED-F84B-8B83-DCC985FA9EE5}">
      <dgm:prSet/>
      <dgm:spPr/>
      <dgm:t>
        <a:bodyPr/>
        <a:lstStyle/>
        <a:p>
          <a:endParaRPr lang="en-US"/>
        </a:p>
      </dgm:t>
    </dgm:pt>
    <dgm:pt modelId="{71347EC9-E3C5-C64B-950D-73CDD413622F}" type="sibTrans" cxnId="{68CB977A-1AED-F84B-8B83-DCC985FA9EE5}">
      <dgm:prSet/>
      <dgm:spPr/>
      <dgm:t>
        <a:bodyPr/>
        <a:lstStyle/>
        <a:p>
          <a:endParaRPr lang="en-US"/>
        </a:p>
      </dgm:t>
    </dgm:pt>
    <dgm:pt modelId="{5D795706-AAC7-C043-9259-A6977A593597}">
      <dgm:prSet/>
      <dgm:spPr/>
      <dgm:t>
        <a:bodyPr/>
        <a:lstStyle/>
        <a:p>
          <a:r>
            <a:rPr lang="en-US"/>
            <a:t>information needed to manage virtual memory</a:t>
          </a:r>
          <a:endParaRPr lang="en-US" dirty="0"/>
        </a:p>
      </dgm:t>
    </dgm:pt>
    <dgm:pt modelId="{29E2475E-3133-CD4D-BE38-58FE8AA952AF}" type="parTrans" cxnId="{9EE9BDB0-FEC4-5B43-A1DE-28570A7E3321}">
      <dgm:prSet/>
      <dgm:spPr/>
      <dgm:t>
        <a:bodyPr/>
        <a:lstStyle/>
        <a:p>
          <a:endParaRPr lang="en-US"/>
        </a:p>
      </dgm:t>
    </dgm:pt>
    <dgm:pt modelId="{353DEF32-C308-5940-AF45-32394E3B7CF9}" type="sibTrans" cxnId="{9EE9BDB0-FEC4-5B43-A1DE-28570A7E3321}">
      <dgm:prSet/>
      <dgm:spPr/>
      <dgm:t>
        <a:bodyPr/>
        <a:lstStyle/>
        <a:p>
          <a:endParaRPr lang="en-US"/>
        </a:p>
      </dgm:t>
    </dgm:pt>
    <dgm:pt modelId="{7DBF07C2-8AEA-4B43-8016-96309FCE5136}" type="pres">
      <dgm:prSet presAssocID="{F0DDD483-834C-6B45-9317-4D3FA2A47CCF}" presName="theList" presStyleCnt="0">
        <dgm:presLayoutVars>
          <dgm:dir/>
          <dgm:animLvl val="lvl"/>
          <dgm:resizeHandles val="exact"/>
        </dgm:presLayoutVars>
      </dgm:prSet>
      <dgm:spPr/>
      <dgm:t>
        <a:bodyPr/>
        <a:lstStyle/>
        <a:p>
          <a:endParaRPr lang="en-US"/>
        </a:p>
      </dgm:t>
    </dgm:pt>
    <dgm:pt modelId="{10B58EBF-1B34-054A-B2DF-CC6F90AB9F87}" type="pres">
      <dgm:prSet presAssocID="{C18DE2C0-57AC-C24A-A682-F6EFBC9B2887}" presName="compNode" presStyleCnt="0"/>
      <dgm:spPr/>
    </dgm:pt>
    <dgm:pt modelId="{3F849D56-9230-E249-B48B-5D647FAAD6A7}" type="pres">
      <dgm:prSet presAssocID="{C18DE2C0-57AC-C24A-A682-F6EFBC9B2887}" presName="aNode" presStyleLbl="bgShp" presStyleIdx="0" presStyleCnt="1"/>
      <dgm:spPr/>
      <dgm:t>
        <a:bodyPr/>
        <a:lstStyle/>
        <a:p>
          <a:endParaRPr lang="en-US"/>
        </a:p>
      </dgm:t>
    </dgm:pt>
    <dgm:pt modelId="{B4A9D584-B98C-D142-9197-2E0A1BA55CBC}" type="pres">
      <dgm:prSet presAssocID="{C18DE2C0-57AC-C24A-A682-F6EFBC9B2887}" presName="textNode" presStyleLbl="bgShp" presStyleIdx="0" presStyleCnt="1"/>
      <dgm:spPr/>
      <dgm:t>
        <a:bodyPr/>
        <a:lstStyle/>
        <a:p>
          <a:endParaRPr lang="en-US"/>
        </a:p>
      </dgm:t>
    </dgm:pt>
    <dgm:pt modelId="{FD903F66-DEC8-E943-A8AE-50C398C4E770}" type="pres">
      <dgm:prSet presAssocID="{C18DE2C0-57AC-C24A-A682-F6EFBC9B2887}" presName="compChildNode" presStyleCnt="0"/>
      <dgm:spPr/>
    </dgm:pt>
    <dgm:pt modelId="{FE42A3A4-5A25-EA40-9BAF-51294332E30B}" type="pres">
      <dgm:prSet presAssocID="{C18DE2C0-57AC-C24A-A682-F6EFBC9B2887}" presName="theInnerList" presStyleCnt="0"/>
      <dgm:spPr/>
    </dgm:pt>
    <dgm:pt modelId="{D71126B5-4D28-F041-996A-21406ACAE784}" type="pres">
      <dgm:prSet presAssocID="{B6E55F43-8492-474D-8EBF-DD2FB1FD8E8A}" presName="childNode" presStyleLbl="node1" presStyleIdx="0" presStyleCnt="4">
        <dgm:presLayoutVars>
          <dgm:bulletEnabled val="1"/>
        </dgm:presLayoutVars>
      </dgm:prSet>
      <dgm:spPr/>
      <dgm:t>
        <a:bodyPr/>
        <a:lstStyle/>
        <a:p>
          <a:endParaRPr lang="en-US"/>
        </a:p>
      </dgm:t>
    </dgm:pt>
    <dgm:pt modelId="{6774FBC6-A207-E64E-9ED5-5016D145CD8C}" type="pres">
      <dgm:prSet presAssocID="{B6E55F43-8492-474D-8EBF-DD2FB1FD8E8A}" presName="aSpace2" presStyleCnt="0"/>
      <dgm:spPr/>
    </dgm:pt>
    <dgm:pt modelId="{AF8A08C6-7BE2-BC4F-8FA2-F9315956443D}" type="pres">
      <dgm:prSet presAssocID="{116B2C4A-2069-D747-A70A-9E640B09BCAF}" presName="childNode" presStyleLbl="node1" presStyleIdx="1" presStyleCnt="4">
        <dgm:presLayoutVars>
          <dgm:bulletEnabled val="1"/>
        </dgm:presLayoutVars>
      </dgm:prSet>
      <dgm:spPr/>
      <dgm:t>
        <a:bodyPr/>
        <a:lstStyle/>
        <a:p>
          <a:endParaRPr lang="en-US"/>
        </a:p>
      </dgm:t>
    </dgm:pt>
    <dgm:pt modelId="{AA01FD29-A85B-BA4F-95AE-2814957984D4}" type="pres">
      <dgm:prSet presAssocID="{116B2C4A-2069-D747-A70A-9E640B09BCAF}" presName="aSpace2" presStyleCnt="0"/>
      <dgm:spPr/>
    </dgm:pt>
    <dgm:pt modelId="{9FC495F8-4083-D14A-B895-6F3B982FE006}" type="pres">
      <dgm:prSet presAssocID="{49B92907-6763-2044-A264-7C79E0F550FE}" presName="childNode" presStyleLbl="node1" presStyleIdx="2" presStyleCnt="4">
        <dgm:presLayoutVars>
          <dgm:bulletEnabled val="1"/>
        </dgm:presLayoutVars>
      </dgm:prSet>
      <dgm:spPr/>
      <dgm:t>
        <a:bodyPr/>
        <a:lstStyle/>
        <a:p>
          <a:endParaRPr lang="en-US"/>
        </a:p>
      </dgm:t>
    </dgm:pt>
    <dgm:pt modelId="{B217475B-5669-E34B-90BF-F6A9422DEC8A}" type="pres">
      <dgm:prSet presAssocID="{49B92907-6763-2044-A264-7C79E0F550FE}" presName="aSpace2" presStyleCnt="0"/>
      <dgm:spPr/>
    </dgm:pt>
    <dgm:pt modelId="{C594826F-7934-0F40-874A-C158939AC62E}" type="pres">
      <dgm:prSet presAssocID="{5D795706-AAC7-C043-9259-A6977A593597}" presName="childNode" presStyleLbl="node1" presStyleIdx="3" presStyleCnt="4">
        <dgm:presLayoutVars>
          <dgm:bulletEnabled val="1"/>
        </dgm:presLayoutVars>
      </dgm:prSet>
      <dgm:spPr/>
      <dgm:t>
        <a:bodyPr/>
        <a:lstStyle/>
        <a:p>
          <a:endParaRPr lang="en-US"/>
        </a:p>
      </dgm:t>
    </dgm:pt>
  </dgm:ptLst>
  <dgm:cxnLst>
    <dgm:cxn modelId="{6DCD1F49-758B-4A37-9EE6-B2F7C76FF03B}" type="presOf" srcId="{F0DDD483-834C-6B45-9317-4D3FA2A47CCF}" destId="{7DBF07C2-8AEA-4B43-8016-96309FCE5136}" srcOrd="0" destOrd="0" presId="urn:microsoft.com/office/officeart/2005/8/layout/lProcess2"/>
    <dgm:cxn modelId="{BCC541A1-441E-4BEB-8E18-948AC38A17ED}" type="presOf" srcId="{116B2C4A-2069-D747-A70A-9E640B09BCAF}" destId="{AF8A08C6-7BE2-BC4F-8FA2-F9315956443D}" srcOrd="0" destOrd="0" presId="urn:microsoft.com/office/officeart/2005/8/layout/lProcess2"/>
    <dgm:cxn modelId="{C1432E81-7EAC-E746-9A7F-1242DFAC14DF}" srcId="{C18DE2C0-57AC-C24A-A682-F6EFBC9B2887}" destId="{116B2C4A-2069-D747-A70A-9E640B09BCAF}" srcOrd="1" destOrd="0" parTransId="{C2585A7A-4A99-C24B-8BF3-D95648DD3C2D}" sibTransId="{0FBA759E-E194-8242-AA20-39F52600209E}"/>
    <dgm:cxn modelId="{C39A26FF-432F-AF4F-A9AC-8EA5B01529C5}" srcId="{F0DDD483-834C-6B45-9317-4D3FA2A47CCF}" destId="{C18DE2C0-57AC-C24A-A682-F6EFBC9B2887}" srcOrd="0" destOrd="0" parTransId="{9B4DF7D3-AD5B-4C47-8EA0-628D4A801C17}" sibTransId="{F26836F4-DFF2-6842-95F8-A3E36A2B5C95}"/>
    <dgm:cxn modelId="{ED1037EB-8D81-4378-9507-B11F99EBD6D7}" type="presOf" srcId="{49B92907-6763-2044-A264-7C79E0F550FE}" destId="{9FC495F8-4083-D14A-B895-6F3B982FE006}" srcOrd="0" destOrd="0" presId="urn:microsoft.com/office/officeart/2005/8/layout/lProcess2"/>
    <dgm:cxn modelId="{68CB977A-1AED-F84B-8B83-DCC985FA9EE5}" srcId="{C18DE2C0-57AC-C24A-A682-F6EFBC9B2887}" destId="{49B92907-6763-2044-A264-7C79E0F550FE}" srcOrd="2" destOrd="0" parTransId="{A074C286-12EE-B945-9FCF-EAC486F6B47F}" sibTransId="{71347EC9-E3C5-C64B-950D-73CDD413622F}"/>
    <dgm:cxn modelId="{C37DF469-4FB2-5C4F-A3CF-AE0C7251DF0A}" srcId="{C18DE2C0-57AC-C24A-A682-F6EFBC9B2887}" destId="{B6E55F43-8492-474D-8EBF-DD2FB1FD8E8A}" srcOrd="0" destOrd="0" parTransId="{6F549DEC-FF27-7C41-8C41-F725EDB9BB47}" sibTransId="{DC60DCC1-F39C-2B47-94FC-E552E2A41D42}"/>
    <dgm:cxn modelId="{9EE9BDB0-FEC4-5B43-A1DE-28570A7E3321}" srcId="{C18DE2C0-57AC-C24A-A682-F6EFBC9B2887}" destId="{5D795706-AAC7-C043-9259-A6977A593597}" srcOrd="3" destOrd="0" parTransId="{29E2475E-3133-CD4D-BE38-58FE8AA952AF}" sibTransId="{353DEF32-C308-5940-AF45-32394E3B7CF9}"/>
    <dgm:cxn modelId="{3DB8D4F8-9CC8-4F6B-9971-AC40C817FAE0}" type="presOf" srcId="{C18DE2C0-57AC-C24A-A682-F6EFBC9B2887}" destId="{B4A9D584-B98C-D142-9197-2E0A1BA55CBC}" srcOrd="1" destOrd="0" presId="urn:microsoft.com/office/officeart/2005/8/layout/lProcess2"/>
    <dgm:cxn modelId="{22D40294-5B4A-48A9-8FA0-628A24056DC2}" type="presOf" srcId="{5D795706-AAC7-C043-9259-A6977A593597}" destId="{C594826F-7934-0F40-874A-C158939AC62E}" srcOrd="0" destOrd="0" presId="urn:microsoft.com/office/officeart/2005/8/layout/lProcess2"/>
    <dgm:cxn modelId="{3334B82A-DE5C-4A3A-B34A-877EF55F6161}" type="presOf" srcId="{B6E55F43-8492-474D-8EBF-DD2FB1FD8E8A}" destId="{D71126B5-4D28-F041-996A-21406ACAE784}" srcOrd="0" destOrd="0" presId="urn:microsoft.com/office/officeart/2005/8/layout/lProcess2"/>
    <dgm:cxn modelId="{8D3894A2-63E0-4420-892B-707BBE8346F9}" type="presOf" srcId="{C18DE2C0-57AC-C24A-A682-F6EFBC9B2887}" destId="{3F849D56-9230-E249-B48B-5D647FAAD6A7}" srcOrd="0" destOrd="0" presId="urn:microsoft.com/office/officeart/2005/8/layout/lProcess2"/>
    <dgm:cxn modelId="{13280B0F-A778-47A3-9444-F2848B7A0CD4}" type="presParOf" srcId="{7DBF07C2-8AEA-4B43-8016-96309FCE5136}" destId="{10B58EBF-1B34-054A-B2DF-CC6F90AB9F87}" srcOrd="0" destOrd="0" presId="urn:microsoft.com/office/officeart/2005/8/layout/lProcess2"/>
    <dgm:cxn modelId="{6BD6368B-9357-4931-A16D-BBF3AEE0CDCA}" type="presParOf" srcId="{10B58EBF-1B34-054A-B2DF-CC6F90AB9F87}" destId="{3F849D56-9230-E249-B48B-5D647FAAD6A7}" srcOrd="0" destOrd="0" presId="urn:microsoft.com/office/officeart/2005/8/layout/lProcess2"/>
    <dgm:cxn modelId="{7F1D68DE-E756-4400-A383-9913728E087B}" type="presParOf" srcId="{10B58EBF-1B34-054A-B2DF-CC6F90AB9F87}" destId="{B4A9D584-B98C-D142-9197-2E0A1BA55CBC}" srcOrd="1" destOrd="0" presId="urn:microsoft.com/office/officeart/2005/8/layout/lProcess2"/>
    <dgm:cxn modelId="{0A46107E-313B-4DCB-ACDF-94D8109A5F5D}" type="presParOf" srcId="{10B58EBF-1B34-054A-B2DF-CC6F90AB9F87}" destId="{FD903F66-DEC8-E943-A8AE-50C398C4E770}" srcOrd="2" destOrd="0" presId="urn:microsoft.com/office/officeart/2005/8/layout/lProcess2"/>
    <dgm:cxn modelId="{2A8B9273-3583-4992-BC50-F36E82C7662C}" type="presParOf" srcId="{FD903F66-DEC8-E943-A8AE-50C398C4E770}" destId="{FE42A3A4-5A25-EA40-9BAF-51294332E30B}" srcOrd="0" destOrd="0" presId="urn:microsoft.com/office/officeart/2005/8/layout/lProcess2"/>
    <dgm:cxn modelId="{970AE054-7523-4DAC-8081-869614887515}" type="presParOf" srcId="{FE42A3A4-5A25-EA40-9BAF-51294332E30B}" destId="{D71126B5-4D28-F041-996A-21406ACAE784}" srcOrd="0" destOrd="0" presId="urn:microsoft.com/office/officeart/2005/8/layout/lProcess2"/>
    <dgm:cxn modelId="{078E89B7-1E54-4216-8109-547FD650E5C1}" type="presParOf" srcId="{FE42A3A4-5A25-EA40-9BAF-51294332E30B}" destId="{6774FBC6-A207-E64E-9ED5-5016D145CD8C}" srcOrd="1" destOrd="0" presId="urn:microsoft.com/office/officeart/2005/8/layout/lProcess2"/>
    <dgm:cxn modelId="{471002F1-675D-4CA9-AD37-657ACDD8AEC8}" type="presParOf" srcId="{FE42A3A4-5A25-EA40-9BAF-51294332E30B}" destId="{AF8A08C6-7BE2-BC4F-8FA2-F9315956443D}" srcOrd="2" destOrd="0" presId="urn:microsoft.com/office/officeart/2005/8/layout/lProcess2"/>
    <dgm:cxn modelId="{19D082FC-C8F3-4762-8CCA-AA4949892732}" type="presParOf" srcId="{FE42A3A4-5A25-EA40-9BAF-51294332E30B}" destId="{AA01FD29-A85B-BA4F-95AE-2814957984D4}" srcOrd="3" destOrd="0" presId="urn:microsoft.com/office/officeart/2005/8/layout/lProcess2"/>
    <dgm:cxn modelId="{6253851E-4533-47D6-89F4-1733441FCF6E}" type="presParOf" srcId="{FE42A3A4-5A25-EA40-9BAF-51294332E30B}" destId="{9FC495F8-4083-D14A-B895-6F3B982FE006}" srcOrd="4" destOrd="0" presId="urn:microsoft.com/office/officeart/2005/8/layout/lProcess2"/>
    <dgm:cxn modelId="{431F8C85-9E57-42DE-92C0-8F21A02C19C2}" type="presParOf" srcId="{FE42A3A4-5A25-EA40-9BAF-51294332E30B}" destId="{B217475B-5669-E34B-90BF-F6A9422DEC8A}" srcOrd="5" destOrd="0" presId="urn:microsoft.com/office/officeart/2005/8/layout/lProcess2"/>
    <dgm:cxn modelId="{ED20FF77-A05F-4993-BE21-F4A102C17F94}" type="presParOf" srcId="{FE42A3A4-5A25-EA40-9BAF-51294332E30B}" destId="{C594826F-7934-0F40-874A-C158939AC62E}"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483AC0-93EA-E841-B4FA-277AE639765E}" type="doc">
      <dgm:prSet loTypeId="urn:microsoft.com/office/officeart/2005/8/layout/lProcess2" loCatId="list" qsTypeId="urn:microsoft.com/office/officeart/2005/8/quickstyle/simple4" qsCatId="simple" csTypeId="urn:microsoft.com/office/officeart/2005/8/colors/accent1_2#6" csCatId="accent1" phldr="1"/>
      <dgm:spPr/>
      <dgm:t>
        <a:bodyPr/>
        <a:lstStyle/>
        <a:p>
          <a:endParaRPr lang="en-US"/>
        </a:p>
      </dgm:t>
    </dgm:pt>
    <dgm:pt modelId="{A040FA2E-38A2-084A-8008-52541E336715}">
      <dgm:prSet phldrT="[Text]"/>
      <dgm:spPr>
        <a:ln>
          <a:solidFill>
            <a:schemeClr val="accent1">
              <a:lumMod val="75000"/>
            </a:schemeClr>
          </a:solidFill>
        </a:ln>
      </dgm:spPr>
      <dgm:t>
        <a:bodyPr/>
        <a:lstStyle/>
        <a:p>
          <a:r>
            <a:rPr lang="en-US" dirty="0"/>
            <a:t>If an I/O operation is in progress, the OS needs to know:</a:t>
          </a:r>
        </a:p>
      </dgm:t>
    </dgm:pt>
    <dgm:pt modelId="{CA2E03F6-329A-C542-9B4E-09F9B07AD746}" type="parTrans" cxnId="{1A1B3A03-26E9-A649-928B-D54348BD7142}">
      <dgm:prSet/>
      <dgm:spPr/>
      <dgm:t>
        <a:bodyPr/>
        <a:lstStyle/>
        <a:p>
          <a:endParaRPr lang="en-US"/>
        </a:p>
      </dgm:t>
    </dgm:pt>
    <dgm:pt modelId="{E5096948-CBD6-9642-A0A6-D063E1E6DF9E}" type="sibTrans" cxnId="{1A1B3A03-26E9-A649-928B-D54348BD7142}">
      <dgm:prSet/>
      <dgm:spPr/>
      <dgm:t>
        <a:bodyPr/>
        <a:lstStyle/>
        <a:p>
          <a:endParaRPr lang="en-US"/>
        </a:p>
      </dgm:t>
    </dgm:pt>
    <dgm:pt modelId="{0A07CD90-140F-7941-85A9-03DEFAE8EDBA}">
      <dgm:prSet/>
      <dgm:spPr>
        <a:solidFill>
          <a:schemeClr val="accent6"/>
        </a:solidFill>
      </dgm:spPr>
      <dgm:t>
        <a:bodyPr/>
        <a:lstStyle/>
        <a:p>
          <a:r>
            <a:rPr lang="en-US"/>
            <a:t>the status of the I/O operation</a:t>
          </a:r>
          <a:endParaRPr lang="en-US" dirty="0"/>
        </a:p>
      </dgm:t>
    </dgm:pt>
    <dgm:pt modelId="{DAD4FEC6-4078-F348-8661-DC1CBC9C5EB7}" type="parTrans" cxnId="{875EBE26-92DA-8E4B-BD92-7955EDFBB187}">
      <dgm:prSet/>
      <dgm:spPr/>
      <dgm:t>
        <a:bodyPr/>
        <a:lstStyle/>
        <a:p>
          <a:endParaRPr lang="en-US"/>
        </a:p>
      </dgm:t>
    </dgm:pt>
    <dgm:pt modelId="{A96E2C35-B43C-284A-8F6C-EC255CEB46E2}" type="sibTrans" cxnId="{875EBE26-92DA-8E4B-BD92-7955EDFBB187}">
      <dgm:prSet/>
      <dgm:spPr/>
      <dgm:t>
        <a:bodyPr/>
        <a:lstStyle/>
        <a:p>
          <a:endParaRPr lang="en-US"/>
        </a:p>
      </dgm:t>
    </dgm:pt>
    <dgm:pt modelId="{A452C825-FC81-9A4C-AA41-A8075B54C907}">
      <dgm:prSet/>
      <dgm:spPr>
        <a:solidFill>
          <a:schemeClr val="accent6"/>
        </a:solidFill>
      </dgm:spPr>
      <dgm:t>
        <a:bodyPr/>
        <a:lstStyle/>
        <a:p>
          <a:r>
            <a:rPr lang="en-US" dirty="0"/>
            <a:t>the location in main memory being used as the source or destination of the I/O transfer</a:t>
          </a:r>
        </a:p>
      </dgm:t>
    </dgm:pt>
    <dgm:pt modelId="{E1846D62-E179-AC46-B3A2-565133559C19}" type="parTrans" cxnId="{66E3E055-BE84-8A4B-AA56-3B28D1FE623F}">
      <dgm:prSet/>
      <dgm:spPr/>
      <dgm:t>
        <a:bodyPr/>
        <a:lstStyle/>
        <a:p>
          <a:endParaRPr lang="en-US"/>
        </a:p>
      </dgm:t>
    </dgm:pt>
    <dgm:pt modelId="{CA980892-163F-984A-8353-259B373E2547}" type="sibTrans" cxnId="{66E3E055-BE84-8A4B-AA56-3B28D1FE623F}">
      <dgm:prSet/>
      <dgm:spPr/>
      <dgm:t>
        <a:bodyPr/>
        <a:lstStyle/>
        <a:p>
          <a:endParaRPr lang="en-US"/>
        </a:p>
      </dgm:t>
    </dgm:pt>
    <dgm:pt modelId="{70062E11-54F1-6D49-A4AD-E474E757963C}" type="pres">
      <dgm:prSet presAssocID="{F8483AC0-93EA-E841-B4FA-277AE639765E}" presName="theList" presStyleCnt="0">
        <dgm:presLayoutVars>
          <dgm:dir/>
          <dgm:animLvl val="lvl"/>
          <dgm:resizeHandles val="exact"/>
        </dgm:presLayoutVars>
      </dgm:prSet>
      <dgm:spPr/>
      <dgm:t>
        <a:bodyPr/>
        <a:lstStyle/>
        <a:p>
          <a:endParaRPr lang="en-US"/>
        </a:p>
      </dgm:t>
    </dgm:pt>
    <dgm:pt modelId="{782302A2-7132-324B-B54E-FD9DF75A098E}" type="pres">
      <dgm:prSet presAssocID="{A040FA2E-38A2-084A-8008-52541E336715}" presName="compNode" presStyleCnt="0"/>
      <dgm:spPr/>
    </dgm:pt>
    <dgm:pt modelId="{20F6E0D3-4E9B-1B43-9B30-91C36ED23AAE}" type="pres">
      <dgm:prSet presAssocID="{A040FA2E-38A2-084A-8008-52541E336715}" presName="aNode" presStyleLbl="bgShp" presStyleIdx="0" presStyleCnt="1"/>
      <dgm:spPr/>
      <dgm:t>
        <a:bodyPr/>
        <a:lstStyle/>
        <a:p>
          <a:endParaRPr lang="en-US"/>
        </a:p>
      </dgm:t>
    </dgm:pt>
    <dgm:pt modelId="{8A5BFA36-4E4D-6843-BF60-FB6D8697380D}" type="pres">
      <dgm:prSet presAssocID="{A040FA2E-38A2-084A-8008-52541E336715}" presName="textNode" presStyleLbl="bgShp" presStyleIdx="0" presStyleCnt="1"/>
      <dgm:spPr/>
      <dgm:t>
        <a:bodyPr/>
        <a:lstStyle/>
        <a:p>
          <a:endParaRPr lang="en-US"/>
        </a:p>
      </dgm:t>
    </dgm:pt>
    <dgm:pt modelId="{2D365B6F-A63E-6147-8F4D-D328452FABD4}" type="pres">
      <dgm:prSet presAssocID="{A040FA2E-38A2-084A-8008-52541E336715}" presName="compChildNode" presStyleCnt="0"/>
      <dgm:spPr/>
    </dgm:pt>
    <dgm:pt modelId="{E45A9B06-5616-3F4B-940B-EB151DBCAB95}" type="pres">
      <dgm:prSet presAssocID="{A040FA2E-38A2-084A-8008-52541E336715}" presName="theInnerList" presStyleCnt="0"/>
      <dgm:spPr/>
    </dgm:pt>
    <dgm:pt modelId="{B128DF16-CEEC-CE42-A0B3-9CFB3F85B3F6}" type="pres">
      <dgm:prSet presAssocID="{0A07CD90-140F-7941-85A9-03DEFAE8EDBA}" presName="childNode" presStyleLbl="node1" presStyleIdx="0" presStyleCnt="2">
        <dgm:presLayoutVars>
          <dgm:bulletEnabled val="1"/>
        </dgm:presLayoutVars>
      </dgm:prSet>
      <dgm:spPr/>
      <dgm:t>
        <a:bodyPr/>
        <a:lstStyle/>
        <a:p>
          <a:endParaRPr lang="en-US"/>
        </a:p>
      </dgm:t>
    </dgm:pt>
    <dgm:pt modelId="{95F72E96-B4F0-F440-A6ED-BE5ECDB99987}" type="pres">
      <dgm:prSet presAssocID="{0A07CD90-140F-7941-85A9-03DEFAE8EDBA}" presName="aSpace2" presStyleCnt="0"/>
      <dgm:spPr/>
    </dgm:pt>
    <dgm:pt modelId="{AF8F4221-EF7B-9D48-A700-2F9368E68899}" type="pres">
      <dgm:prSet presAssocID="{A452C825-FC81-9A4C-AA41-A8075B54C907}" presName="childNode" presStyleLbl="node1" presStyleIdx="1" presStyleCnt="2">
        <dgm:presLayoutVars>
          <dgm:bulletEnabled val="1"/>
        </dgm:presLayoutVars>
      </dgm:prSet>
      <dgm:spPr/>
      <dgm:t>
        <a:bodyPr/>
        <a:lstStyle/>
        <a:p>
          <a:endParaRPr lang="en-US"/>
        </a:p>
      </dgm:t>
    </dgm:pt>
  </dgm:ptLst>
  <dgm:cxnLst>
    <dgm:cxn modelId="{6AB771FD-F060-4D79-8D90-390CBF0A3323}" type="presOf" srcId="{0A07CD90-140F-7941-85A9-03DEFAE8EDBA}" destId="{B128DF16-CEEC-CE42-A0B3-9CFB3F85B3F6}" srcOrd="0" destOrd="0" presId="urn:microsoft.com/office/officeart/2005/8/layout/lProcess2"/>
    <dgm:cxn modelId="{F6EB1801-CB99-4377-9B5F-3BEF3E7468AE}" type="presOf" srcId="{F8483AC0-93EA-E841-B4FA-277AE639765E}" destId="{70062E11-54F1-6D49-A4AD-E474E757963C}" srcOrd="0" destOrd="0" presId="urn:microsoft.com/office/officeart/2005/8/layout/lProcess2"/>
    <dgm:cxn modelId="{1A1B3A03-26E9-A649-928B-D54348BD7142}" srcId="{F8483AC0-93EA-E841-B4FA-277AE639765E}" destId="{A040FA2E-38A2-084A-8008-52541E336715}" srcOrd="0" destOrd="0" parTransId="{CA2E03F6-329A-C542-9B4E-09F9B07AD746}" sibTransId="{E5096948-CBD6-9642-A0A6-D063E1E6DF9E}"/>
    <dgm:cxn modelId="{66E3E055-BE84-8A4B-AA56-3B28D1FE623F}" srcId="{A040FA2E-38A2-084A-8008-52541E336715}" destId="{A452C825-FC81-9A4C-AA41-A8075B54C907}" srcOrd="1" destOrd="0" parTransId="{E1846D62-E179-AC46-B3A2-565133559C19}" sibTransId="{CA980892-163F-984A-8353-259B373E2547}"/>
    <dgm:cxn modelId="{875EBE26-92DA-8E4B-BD92-7955EDFBB187}" srcId="{A040FA2E-38A2-084A-8008-52541E336715}" destId="{0A07CD90-140F-7941-85A9-03DEFAE8EDBA}" srcOrd="0" destOrd="0" parTransId="{DAD4FEC6-4078-F348-8661-DC1CBC9C5EB7}" sibTransId="{A96E2C35-B43C-284A-8F6C-EC255CEB46E2}"/>
    <dgm:cxn modelId="{FE886101-3533-4EA8-84D6-79E24379951F}" type="presOf" srcId="{A452C825-FC81-9A4C-AA41-A8075B54C907}" destId="{AF8F4221-EF7B-9D48-A700-2F9368E68899}" srcOrd="0" destOrd="0" presId="urn:microsoft.com/office/officeart/2005/8/layout/lProcess2"/>
    <dgm:cxn modelId="{34B1D6B3-ED85-455D-9C5F-3CDF68D1D84F}" type="presOf" srcId="{A040FA2E-38A2-084A-8008-52541E336715}" destId="{8A5BFA36-4E4D-6843-BF60-FB6D8697380D}" srcOrd="1" destOrd="0" presId="urn:microsoft.com/office/officeart/2005/8/layout/lProcess2"/>
    <dgm:cxn modelId="{EE522CDB-A923-4D98-A0A4-4E28874F4347}" type="presOf" srcId="{A040FA2E-38A2-084A-8008-52541E336715}" destId="{20F6E0D3-4E9B-1B43-9B30-91C36ED23AAE}" srcOrd="0" destOrd="0" presId="urn:microsoft.com/office/officeart/2005/8/layout/lProcess2"/>
    <dgm:cxn modelId="{D38362FC-A3EC-4A3F-9F07-EA5A10CB0A61}" type="presParOf" srcId="{70062E11-54F1-6D49-A4AD-E474E757963C}" destId="{782302A2-7132-324B-B54E-FD9DF75A098E}" srcOrd="0" destOrd="0" presId="urn:microsoft.com/office/officeart/2005/8/layout/lProcess2"/>
    <dgm:cxn modelId="{783235B7-E9CD-4F8F-9A51-A4F4AD3BB6EF}" type="presParOf" srcId="{782302A2-7132-324B-B54E-FD9DF75A098E}" destId="{20F6E0D3-4E9B-1B43-9B30-91C36ED23AAE}" srcOrd="0" destOrd="0" presId="urn:microsoft.com/office/officeart/2005/8/layout/lProcess2"/>
    <dgm:cxn modelId="{7038E1E2-8A7B-40DC-8657-2C1E6B633900}" type="presParOf" srcId="{782302A2-7132-324B-B54E-FD9DF75A098E}" destId="{8A5BFA36-4E4D-6843-BF60-FB6D8697380D}" srcOrd="1" destOrd="0" presId="urn:microsoft.com/office/officeart/2005/8/layout/lProcess2"/>
    <dgm:cxn modelId="{253D0019-2020-406C-A419-B913751A0752}" type="presParOf" srcId="{782302A2-7132-324B-B54E-FD9DF75A098E}" destId="{2D365B6F-A63E-6147-8F4D-D328452FABD4}" srcOrd="2" destOrd="0" presId="urn:microsoft.com/office/officeart/2005/8/layout/lProcess2"/>
    <dgm:cxn modelId="{B90782E6-B1A6-4F8B-AB2B-F2521A4E124D}" type="presParOf" srcId="{2D365B6F-A63E-6147-8F4D-D328452FABD4}" destId="{E45A9B06-5616-3F4B-940B-EB151DBCAB95}" srcOrd="0" destOrd="0" presId="urn:microsoft.com/office/officeart/2005/8/layout/lProcess2"/>
    <dgm:cxn modelId="{6C6A16EF-B673-4DBC-980C-9D1CF6CCEEC2}" type="presParOf" srcId="{E45A9B06-5616-3F4B-940B-EB151DBCAB95}" destId="{B128DF16-CEEC-CE42-A0B3-9CFB3F85B3F6}" srcOrd="0" destOrd="0" presId="urn:microsoft.com/office/officeart/2005/8/layout/lProcess2"/>
    <dgm:cxn modelId="{92F2F6B9-E296-4E3A-8F8C-5995E7CEFB73}" type="presParOf" srcId="{E45A9B06-5616-3F4B-940B-EB151DBCAB95}" destId="{95F72E96-B4F0-F440-A6ED-BE5ECDB99987}" srcOrd="1" destOrd="0" presId="urn:microsoft.com/office/officeart/2005/8/layout/lProcess2"/>
    <dgm:cxn modelId="{16F9FC2A-2237-42D8-8BF2-D20CF1F4CDF0}" type="presParOf" srcId="{E45A9B06-5616-3F4B-940B-EB151DBCAB95}" destId="{AF8F4221-EF7B-9D48-A700-2F9368E68899}"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C8DE37B-A3E7-3A44-84B8-18447E67AA42}" type="doc">
      <dgm:prSet loTypeId="urn:microsoft.com/office/officeart/2005/8/layout/list1" loCatId="list" qsTypeId="urn:microsoft.com/office/officeart/2005/8/quickstyle/simple4" qsCatId="simple" csTypeId="urn:microsoft.com/office/officeart/2005/8/colors/accent1_2#7" csCatId="accent1" phldr="1"/>
      <dgm:spPr/>
      <dgm:t>
        <a:bodyPr/>
        <a:lstStyle/>
        <a:p>
          <a:endParaRPr lang="en-US"/>
        </a:p>
      </dgm:t>
    </dgm:pt>
    <dgm:pt modelId="{0187175F-5EEB-A649-917F-B8E746E12A5B}">
      <dgm:prSet phldrT="[Text]"/>
      <dgm:spPr/>
      <dgm:t>
        <a:bodyPr/>
        <a:lstStyle/>
        <a:p>
          <a:r>
            <a:rPr lang="en-NZ" dirty="0"/>
            <a:t>These tables provide information about:</a:t>
          </a:r>
          <a:endParaRPr lang="en-US" dirty="0"/>
        </a:p>
      </dgm:t>
    </dgm:pt>
    <dgm:pt modelId="{7C194169-9A67-084C-9DDA-F6F91D1F548A}" type="parTrans" cxnId="{3F6CA88F-2837-2E40-89BC-32290E93EFBD}">
      <dgm:prSet/>
      <dgm:spPr/>
      <dgm:t>
        <a:bodyPr/>
        <a:lstStyle/>
        <a:p>
          <a:endParaRPr lang="en-US"/>
        </a:p>
      </dgm:t>
    </dgm:pt>
    <dgm:pt modelId="{462978F6-1F9F-6049-8646-188F819CD73F}" type="sibTrans" cxnId="{3F6CA88F-2837-2E40-89BC-32290E93EFBD}">
      <dgm:prSet/>
      <dgm:spPr/>
      <dgm:t>
        <a:bodyPr/>
        <a:lstStyle/>
        <a:p>
          <a:endParaRPr lang="en-US"/>
        </a:p>
      </dgm:t>
    </dgm:pt>
    <dgm:pt modelId="{8F2CF82E-89BA-BA4F-AF4C-4E4D23C137A8}">
      <dgm:prSet/>
      <dgm:spPr/>
      <dgm:t>
        <a:bodyPr/>
        <a:lstStyle/>
        <a:p>
          <a:r>
            <a:rPr lang="en-US"/>
            <a:t>existence of files</a:t>
          </a:r>
          <a:endParaRPr lang="en-US" dirty="0"/>
        </a:p>
      </dgm:t>
    </dgm:pt>
    <dgm:pt modelId="{A9DF3DCD-649B-6942-BCA8-145CB4B439A7}" type="parTrans" cxnId="{0076936E-2D7A-D041-B242-499BE0E971AB}">
      <dgm:prSet/>
      <dgm:spPr/>
      <dgm:t>
        <a:bodyPr/>
        <a:lstStyle/>
        <a:p>
          <a:endParaRPr lang="en-US"/>
        </a:p>
      </dgm:t>
    </dgm:pt>
    <dgm:pt modelId="{910212EA-EC89-B540-A529-E8CC91E665AF}" type="sibTrans" cxnId="{0076936E-2D7A-D041-B242-499BE0E971AB}">
      <dgm:prSet/>
      <dgm:spPr/>
      <dgm:t>
        <a:bodyPr/>
        <a:lstStyle/>
        <a:p>
          <a:endParaRPr lang="en-US"/>
        </a:p>
      </dgm:t>
    </dgm:pt>
    <dgm:pt modelId="{9E57F95E-88E2-7A49-8636-5CA2098542D3}">
      <dgm:prSet/>
      <dgm:spPr/>
      <dgm:t>
        <a:bodyPr/>
        <a:lstStyle/>
        <a:p>
          <a:r>
            <a:rPr lang="en-US"/>
            <a:t>location on secondary memory</a:t>
          </a:r>
          <a:endParaRPr lang="en-US" dirty="0"/>
        </a:p>
      </dgm:t>
    </dgm:pt>
    <dgm:pt modelId="{DFE4B9AA-B9AD-F543-9DDA-1E7953DBD416}" type="parTrans" cxnId="{6CECE787-395D-2D40-A0A2-05B1D5F30620}">
      <dgm:prSet/>
      <dgm:spPr/>
      <dgm:t>
        <a:bodyPr/>
        <a:lstStyle/>
        <a:p>
          <a:endParaRPr lang="en-US"/>
        </a:p>
      </dgm:t>
    </dgm:pt>
    <dgm:pt modelId="{BEACEA7A-3B4A-4340-84A2-4416D9266CC4}" type="sibTrans" cxnId="{6CECE787-395D-2D40-A0A2-05B1D5F30620}">
      <dgm:prSet/>
      <dgm:spPr/>
      <dgm:t>
        <a:bodyPr/>
        <a:lstStyle/>
        <a:p>
          <a:endParaRPr lang="en-US"/>
        </a:p>
      </dgm:t>
    </dgm:pt>
    <dgm:pt modelId="{2B0937E0-5474-0B44-948E-E277F5754624}">
      <dgm:prSet/>
      <dgm:spPr/>
      <dgm:t>
        <a:bodyPr/>
        <a:lstStyle/>
        <a:p>
          <a:r>
            <a:rPr lang="en-US"/>
            <a:t>current status</a:t>
          </a:r>
          <a:endParaRPr lang="en-US" dirty="0"/>
        </a:p>
      </dgm:t>
    </dgm:pt>
    <dgm:pt modelId="{7D82712C-7A35-364F-9B3B-284F0E9F19CA}" type="parTrans" cxnId="{D1BC6A98-A9B0-D44F-84CA-D28E458D25EE}">
      <dgm:prSet/>
      <dgm:spPr/>
      <dgm:t>
        <a:bodyPr/>
        <a:lstStyle/>
        <a:p>
          <a:endParaRPr lang="en-US"/>
        </a:p>
      </dgm:t>
    </dgm:pt>
    <dgm:pt modelId="{0716F3C2-7F3B-8745-B871-B9CAD70D0855}" type="sibTrans" cxnId="{D1BC6A98-A9B0-D44F-84CA-D28E458D25EE}">
      <dgm:prSet/>
      <dgm:spPr/>
      <dgm:t>
        <a:bodyPr/>
        <a:lstStyle/>
        <a:p>
          <a:endParaRPr lang="en-US"/>
        </a:p>
      </dgm:t>
    </dgm:pt>
    <dgm:pt modelId="{2AB9EC0E-0C5D-6D46-9B5D-76DDEC4AD3D5}">
      <dgm:prSet/>
      <dgm:spPr/>
      <dgm:t>
        <a:bodyPr/>
        <a:lstStyle/>
        <a:p>
          <a:r>
            <a:rPr lang="en-NZ"/>
            <a:t>other attributes</a:t>
          </a:r>
          <a:endParaRPr lang="en-US" dirty="0"/>
        </a:p>
      </dgm:t>
    </dgm:pt>
    <dgm:pt modelId="{ABB936FE-3E30-C745-84D5-50F64B3DEC10}" type="parTrans" cxnId="{B167301A-E8CF-1A4A-A358-521905DD1047}">
      <dgm:prSet/>
      <dgm:spPr/>
      <dgm:t>
        <a:bodyPr/>
        <a:lstStyle/>
        <a:p>
          <a:endParaRPr lang="en-US"/>
        </a:p>
      </dgm:t>
    </dgm:pt>
    <dgm:pt modelId="{F70E35F4-F3A7-DC4F-A801-E90C22E24073}" type="sibTrans" cxnId="{B167301A-E8CF-1A4A-A358-521905DD1047}">
      <dgm:prSet/>
      <dgm:spPr/>
      <dgm:t>
        <a:bodyPr/>
        <a:lstStyle/>
        <a:p>
          <a:endParaRPr lang="en-US"/>
        </a:p>
      </dgm:t>
    </dgm:pt>
    <dgm:pt modelId="{A738D775-1FD4-BE4D-A346-D7A5A7E8D368}" type="pres">
      <dgm:prSet presAssocID="{EC8DE37B-A3E7-3A44-84B8-18447E67AA42}" presName="linear" presStyleCnt="0">
        <dgm:presLayoutVars>
          <dgm:dir/>
          <dgm:animLvl val="lvl"/>
          <dgm:resizeHandles val="exact"/>
        </dgm:presLayoutVars>
      </dgm:prSet>
      <dgm:spPr/>
      <dgm:t>
        <a:bodyPr/>
        <a:lstStyle/>
        <a:p>
          <a:endParaRPr lang="en-US"/>
        </a:p>
      </dgm:t>
    </dgm:pt>
    <dgm:pt modelId="{F1CF573D-EF45-F742-8B9F-5840A5DE5ACA}" type="pres">
      <dgm:prSet presAssocID="{0187175F-5EEB-A649-917F-B8E746E12A5B}" presName="parentLin" presStyleCnt="0"/>
      <dgm:spPr/>
    </dgm:pt>
    <dgm:pt modelId="{7371FC89-F36C-3D49-832F-E59D73C74E10}" type="pres">
      <dgm:prSet presAssocID="{0187175F-5EEB-A649-917F-B8E746E12A5B}" presName="parentLeftMargin" presStyleLbl="node1" presStyleIdx="0" presStyleCnt="1"/>
      <dgm:spPr/>
      <dgm:t>
        <a:bodyPr/>
        <a:lstStyle/>
        <a:p>
          <a:endParaRPr lang="en-US"/>
        </a:p>
      </dgm:t>
    </dgm:pt>
    <dgm:pt modelId="{0CEFEDA6-C6BD-4242-A36C-ADC20C2F1CA7}" type="pres">
      <dgm:prSet presAssocID="{0187175F-5EEB-A649-917F-B8E746E12A5B}" presName="parentText" presStyleLbl="node1" presStyleIdx="0" presStyleCnt="1">
        <dgm:presLayoutVars>
          <dgm:chMax val="0"/>
          <dgm:bulletEnabled val="1"/>
        </dgm:presLayoutVars>
      </dgm:prSet>
      <dgm:spPr/>
      <dgm:t>
        <a:bodyPr/>
        <a:lstStyle/>
        <a:p>
          <a:endParaRPr lang="en-US"/>
        </a:p>
      </dgm:t>
    </dgm:pt>
    <dgm:pt modelId="{4B3E280C-E243-5343-B27A-FB049E6110FE}" type="pres">
      <dgm:prSet presAssocID="{0187175F-5EEB-A649-917F-B8E746E12A5B}" presName="negativeSpace" presStyleCnt="0"/>
      <dgm:spPr/>
    </dgm:pt>
    <dgm:pt modelId="{B65E8AE7-B8C6-0241-9480-2CDA1CF97203}" type="pres">
      <dgm:prSet presAssocID="{0187175F-5EEB-A649-917F-B8E746E12A5B}" presName="childText" presStyleLbl="conFgAcc1" presStyleIdx="0" presStyleCnt="1">
        <dgm:presLayoutVars>
          <dgm:bulletEnabled val="1"/>
        </dgm:presLayoutVars>
      </dgm:prSet>
      <dgm:spPr/>
      <dgm:t>
        <a:bodyPr/>
        <a:lstStyle/>
        <a:p>
          <a:endParaRPr lang="en-US"/>
        </a:p>
      </dgm:t>
    </dgm:pt>
  </dgm:ptLst>
  <dgm:cxnLst>
    <dgm:cxn modelId="{C4087C0A-7E60-40A3-813D-778528F4BD42}" type="presOf" srcId="{8F2CF82E-89BA-BA4F-AF4C-4E4D23C137A8}" destId="{B65E8AE7-B8C6-0241-9480-2CDA1CF97203}" srcOrd="0" destOrd="0" presId="urn:microsoft.com/office/officeart/2005/8/layout/list1"/>
    <dgm:cxn modelId="{53EE7741-3DA1-4F3F-852B-CE8FD7A83634}" type="presOf" srcId="{2AB9EC0E-0C5D-6D46-9B5D-76DDEC4AD3D5}" destId="{B65E8AE7-B8C6-0241-9480-2CDA1CF97203}" srcOrd="0" destOrd="3" presId="urn:microsoft.com/office/officeart/2005/8/layout/list1"/>
    <dgm:cxn modelId="{E43F9B43-D7C4-407E-ABAB-A2AEA61C316E}" type="presOf" srcId="{2B0937E0-5474-0B44-948E-E277F5754624}" destId="{B65E8AE7-B8C6-0241-9480-2CDA1CF97203}" srcOrd="0" destOrd="2" presId="urn:microsoft.com/office/officeart/2005/8/layout/list1"/>
    <dgm:cxn modelId="{0076936E-2D7A-D041-B242-499BE0E971AB}" srcId="{0187175F-5EEB-A649-917F-B8E746E12A5B}" destId="{8F2CF82E-89BA-BA4F-AF4C-4E4D23C137A8}" srcOrd="0" destOrd="0" parTransId="{A9DF3DCD-649B-6942-BCA8-145CB4B439A7}" sibTransId="{910212EA-EC89-B540-A529-E8CC91E665AF}"/>
    <dgm:cxn modelId="{D1BC6A98-A9B0-D44F-84CA-D28E458D25EE}" srcId="{0187175F-5EEB-A649-917F-B8E746E12A5B}" destId="{2B0937E0-5474-0B44-948E-E277F5754624}" srcOrd="2" destOrd="0" parTransId="{7D82712C-7A35-364F-9B3B-284F0E9F19CA}" sibTransId="{0716F3C2-7F3B-8745-B871-B9CAD70D0855}"/>
    <dgm:cxn modelId="{B167301A-E8CF-1A4A-A358-521905DD1047}" srcId="{0187175F-5EEB-A649-917F-B8E746E12A5B}" destId="{2AB9EC0E-0C5D-6D46-9B5D-76DDEC4AD3D5}" srcOrd="3" destOrd="0" parTransId="{ABB936FE-3E30-C745-84D5-50F64B3DEC10}" sibTransId="{F70E35F4-F3A7-DC4F-A801-E90C22E24073}"/>
    <dgm:cxn modelId="{3F6CA88F-2837-2E40-89BC-32290E93EFBD}" srcId="{EC8DE37B-A3E7-3A44-84B8-18447E67AA42}" destId="{0187175F-5EEB-A649-917F-B8E746E12A5B}" srcOrd="0" destOrd="0" parTransId="{7C194169-9A67-084C-9DDA-F6F91D1F548A}" sibTransId="{462978F6-1F9F-6049-8646-188F819CD73F}"/>
    <dgm:cxn modelId="{0D038B76-1C10-4A9C-9CD6-1E8FE999D84F}" type="presOf" srcId="{9E57F95E-88E2-7A49-8636-5CA2098542D3}" destId="{B65E8AE7-B8C6-0241-9480-2CDA1CF97203}" srcOrd="0" destOrd="1" presId="urn:microsoft.com/office/officeart/2005/8/layout/list1"/>
    <dgm:cxn modelId="{6CECE787-395D-2D40-A0A2-05B1D5F30620}" srcId="{0187175F-5EEB-A649-917F-B8E746E12A5B}" destId="{9E57F95E-88E2-7A49-8636-5CA2098542D3}" srcOrd="1" destOrd="0" parTransId="{DFE4B9AA-B9AD-F543-9DDA-1E7953DBD416}" sibTransId="{BEACEA7A-3B4A-4340-84A2-4416D9266CC4}"/>
    <dgm:cxn modelId="{3311D1CA-3831-47D8-8B52-8D53E40204F7}" type="presOf" srcId="{0187175F-5EEB-A649-917F-B8E746E12A5B}" destId="{7371FC89-F36C-3D49-832F-E59D73C74E10}" srcOrd="0" destOrd="0" presId="urn:microsoft.com/office/officeart/2005/8/layout/list1"/>
    <dgm:cxn modelId="{698A091C-9E2F-4827-B3C9-1A023B033851}" type="presOf" srcId="{0187175F-5EEB-A649-917F-B8E746E12A5B}" destId="{0CEFEDA6-C6BD-4242-A36C-ADC20C2F1CA7}" srcOrd="1" destOrd="0" presId="urn:microsoft.com/office/officeart/2005/8/layout/list1"/>
    <dgm:cxn modelId="{90C63312-4550-451B-AD79-E8B9FC97B0FF}" type="presOf" srcId="{EC8DE37B-A3E7-3A44-84B8-18447E67AA42}" destId="{A738D775-1FD4-BE4D-A346-D7A5A7E8D368}" srcOrd="0" destOrd="0" presId="urn:microsoft.com/office/officeart/2005/8/layout/list1"/>
    <dgm:cxn modelId="{F5832C36-18C1-44D4-BFA1-55D2A41A3DA2}" type="presParOf" srcId="{A738D775-1FD4-BE4D-A346-D7A5A7E8D368}" destId="{F1CF573D-EF45-F742-8B9F-5840A5DE5ACA}" srcOrd="0" destOrd="0" presId="urn:microsoft.com/office/officeart/2005/8/layout/list1"/>
    <dgm:cxn modelId="{560421EF-5D20-4764-90A9-C2447CEB353A}" type="presParOf" srcId="{F1CF573D-EF45-F742-8B9F-5840A5DE5ACA}" destId="{7371FC89-F36C-3D49-832F-E59D73C74E10}" srcOrd="0" destOrd="0" presId="urn:microsoft.com/office/officeart/2005/8/layout/list1"/>
    <dgm:cxn modelId="{5E2258C6-2E8D-41AC-8C62-93F3C7BE2618}" type="presParOf" srcId="{F1CF573D-EF45-F742-8B9F-5840A5DE5ACA}" destId="{0CEFEDA6-C6BD-4242-A36C-ADC20C2F1CA7}" srcOrd="1" destOrd="0" presId="urn:microsoft.com/office/officeart/2005/8/layout/list1"/>
    <dgm:cxn modelId="{F03A2637-CA42-45F2-B2C9-23E033040F41}" type="presParOf" srcId="{A738D775-1FD4-BE4D-A346-D7A5A7E8D368}" destId="{4B3E280C-E243-5343-B27A-FB049E6110FE}" srcOrd="1" destOrd="0" presId="urn:microsoft.com/office/officeart/2005/8/layout/list1"/>
    <dgm:cxn modelId="{E181A5B1-F0CB-48B4-9012-4490EFCAF9B5}" type="presParOf" srcId="{A738D775-1FD4-BE4D-A346-D7A5A7E8D368}" destId="{B65E8AE7-B8C6-0241-9480-2CDA1CF97203}"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B5311E6-CDD7-2543-8CC3-293FFCF03437}" type="doc">
      <dgm:prSet loTypeId="urn:microsoft.com/office/officeart/2005/8/layout/vProcess5" loCatId="process" qsTypeId="urn:microsoft.com/office/officeart/2005/8/quickstyle/simple4" qsCatId="simple" csTypeId="urn:microsoft.com/office/officeart/2005/8/colors/accent1_2#11" csCatId="accent1" phldr="1"/>
      <dgm:spPr/>
      <dgm:t>
        <a:bodyPr/>
        <a:lstStyle/>
        <a:p>
          <a:endParaRPr lang="en-US"/>
        </a:p>
      </dgm:t>
    </dgm:pt>
    <dgm:pt modelId="{8391F018-FF0E-CB4C-88F4-88ED9142CAD7}">
      <dgm:prSet phldrT="[Text]"/>
      <dgm:spPr/>
      <dgm:t>
        <a:bodyPr/>
        <a:lstStyle/>
        <a:p>
          <a:r>
            <a:rPr lang="en-US" dirty="0"/>
            <a:t>assigns a unique process identifier to the new process</a:t>
          </a:r>
        </a:p>
      </dgm:t>
    </dgm:pt>
    <dgm:pt modelId="{1ECFC509-95F7-7745-851E-93B1C4579473}" type="parTrans" cxnId="{2558DFB9-F6B6-7042-B411-B76CA879DB08}">
      <dgm:prSet/>
      <dgm:spPr/>
      <dgm:t>
        <a:bodyPr/>
        <a:lstStyle/>
        <a:p>
          <a:endParaRPr lang="en-US"/>
        </a:p>
      </dgm:t>
    </dgm:pt>
    <dgm:pt modelId="{9AB9A415-9AF0-DE45-A19E-A3D608A27A8C}" type="sibTrans" cxnId="{2558DFB9-F6B6-7042-B411-B76CA879DB08}">
      <dgm:prSet/>
      <dgm:spPr>
        <a:solidFill>
          <a:schemeClr val="accent6"/>
        </a:solidFill>
      </dgm:spPr>
      <dgm:t>
        <a:bodyPr/>
        <a:lstStyle/>
        <a:p>
          <a:endParaRPr lang="en-US"/>
        </a:p>
      </dgm:t>
    </dgm:pt>
    <dgm:pt modelId="{6E44C28E-1BEC-E343-9C9F-C344338D5C42}">
      <dgm:prSet/>
      <dgm:spPr/>
      <dgm:t>
        <a:bodyPr/>
        <a:lstStyle/>
        <a:p>
          <a:r>
            <a:rPr lang="en-US"/>
            <a:t>allocates space for the process</a:t>
          </a:r>
          <a:endParaRPr lang="en-US" dirty="0"/>
        </a:p>
      </dgm:t>
    </dgm:pt>
    <dgm:pt modelId="{CC6EF307-D0A1-994A-9C4C-CAA050961182}" type="parTrans" cxnId="{B422356A-E09E-E04F-B88A-010F4955454C}">
      <dgm:prSet/>
      <dgm:spPr/>
      <dgm:t>
        <a:bodyPr/>
        <a:lstStyle/>
        <a:p>
          <a:endParaRPr lang="en-US"/>
        </a:p>
      </dgm:t>
    </dgm:pt>
    <dgm:pt modelId="{8D0CD505-0D70-9640-9AC5-D3C99B8D172A}" type="sibTrans" cxnId="{B422356A-E09E-E04F-B88A-010F4955454C}">
      <dgm:prSet/>
      <dgm:spPr>
        <a:solidFill>
          <a:schemeClr val="accent6"/>
        </a:solidFill>
      </dgm:spPr>
      <dgm:t>
        <a:bodyPr/>
        <a:lstStyle/>
        <a:p>
          <a:endParaRPr lang="en-US"/>
        </a:p>
      </dgm:t>
    </dgm:pt>
    <dgm:pt modelId="{04169B80-E7BC-5D4B-A2E7-F320A0E04342}">
      <dgm:prSet/>
      <dgm:spPr/>
      <dgm:t>
        <a:bodyPr/>
        <a:lstStyle/>
        <a:p>
          <a:r>
            <a:rPr lang="en-US"/>
            <a:t>initializes the process control block</a:t>
          </a:r>
          <a:endParaRPr lang="en-US" dirty="0"/>
        </a:p>
      </dgm:t>
    </dgm:pt>
    <dgm:pt modelId="{B6904F3A-4710-F243-969B-02EA176D7338}" type="parTrans" cxnId="{156C2F54-D7F3-2346-B05D-A0B7B3DC83DD}">
      <dgm:prSet/>
      <dgm:spPr/>
      <dgm:t>
        <a:bodyPr/>
        <a:lstStyle/>
        <a:p>
          <a:endParaRPr lang="en-US"/>
        </a:p>
      </dgm:t>
    </dgm:pt>
    <dgm:pt modelId="{841C71FB-6F6A-5746-AF62-1B717A71962C}" type="sibTrans" cxnId="{156C2F54-D7F3-2346-B05D-A0B7B3DC83DD}">
      <dgm:prSet/>
      <dgm:spPr>
        <a:solidFill>
          <a:schemeClr val="accent6"/>
        </a:solidFill>
      </dgm:spPr>
      <dgm:t>
        <a:bodyPr/>
        <a:lstStyle/>
        <a:p>
          <a:endParaRPr lang="en-US"/>
        </a:p>
      </dgm:t>
    </dgm:pt>
    <dgm:pt modelId="{A9F38DA8-36BA-6B4A-9528-485ABFBA88A9}">
      <dgm:prSet/>
      <dgm:spPr/>
      <dgm:t>
        <a:bodyPr/>
        <a:lstStyle/>
        <a:p>
          <a:r>
            <a:rPr lang="en-US"/>
            <a:t>sets the appropriate linkages</a:t>
          </a:r>
          <a:endParaRPr lang="en-US" dirty="0"/>
        </a:p>
      </dgm:t>
    </dgm:pt>
    <dgm:pt modelId="{081429CD-FFEB-CC42-AA08-4602D4BB165D}" type="parTrans" cxnId="{6632F6FA-0592-F34D-AE69-D91AA2D931CD}">
      <dgm:prSet/>
      <dgm:spPr/>
      <dgm:t>
        <a:bodyPr/>
        <a:lstStyle/>
        <a:p>
          <a:endParaRPr lang="en-US"/>
        </a:p>
      </dgm:t>
    </dgm:pt>
    <dgm:pt modelId="{3E04904E-3154-A04B-9E8B-D17416EB5CF3}" type="sibTrans" cxnId="{6632F6FA-0592-F34D-AE69-D91AA2D931CD}">
      <dgm:prSet/>
      <dgm:spPr>
        <a:solidFill>
          <a:schemeClr val="accent6"/>
        </a:solidFill>
      </dgm:spPr>
      <dgm:t>
        <a:bodyPr/>
        <a:lstStyle/>
        <a:p>
          <a:endParaRPr lang="en-US"/>
        </a:p>
      </dgm:t>
    </dgm:pt>
    <dgm:pt modelId="{FCF63CD2-91B4-904C-8BB8-EE3ABDE1A294}">
      <dgm:prSet/>
      <dgm:spPr/>
      <dgm:t>
        <a:bodyPr/>
        <a:lstStyle/>
        <a:p>
          <a:r>
            <a:rPr lang="en-US"/>
            <a:t>creates or expands other data structures</a:t>
          </a:r>
          <a:endParaRPr lang="en-US" dirty="0"/>
        </a:p>
      </dgm:t>
    </dgm:pt>
    <dgm:pt modelId="{3EC06BA4-90C4-914A-9D96-B473447DE344}" type="parTrans" cxnId="{A2EF8852-1AEE-CE45-BD7F-69FA8E403B98}">
      <dgm:prSet/>
      <dgm:spPr/>
      <dgm:t>
        <a:bodyPr/>
        <a:lstStyle/>
        <a:p>
          <a:endParaRPr lang="en-US"/>
        </a:p>
      </dgm:t>
    </dgm:pt>
    <dgm:pt modelId="{27B59B21-52CA-6B40-AF4A-44789D041A1F}" type="sibTrans" cxnId="{A2EF8852-1AEE-CE45-BD7F-69FA8E403B98}">
      <dgm:prSet/>
      <dgm:spPr/>
      <dgm:t>
        <a:bodyPr/>
        <a:lstStyle/>
        <a:p>
          <a:endParaRPr lang="en-US"/>
        </a:p>
      </dgm:t>
    </dgm:pt>
    <dgm:pt modelId="{B030A845-3B6F-EB47-A903-3C872099F50D}" type="pres">
      <dgm:prSet presAssocID="{3B5311E6-CDD7-2543-8CC3-293FFCF03437}" presName="outerComposite" presStyleCnt="0">
        <dgm:presLayoutVars>
          <dgm:chMax val="5"/>
          <dgm:dir/>
          <dgm:resizeHandles val="exact"/>
        </dgm:presLayoutVars>
      </dgm:prSet>
      <dgm:spPr/>
      <dgm:t>
        <a:bodyPr/>
        <a:lstStyle/>
        <a:p>
          <a:endParaRPr lang="en-US"/>
        </a:p>
      </dgm:t>
    </dgm:pt>
    <dgm:pt modelId="{CDAA31E5-020B-A641-A211-A9CB97EDA779}" type="pres">
      <dgm:prSet presAssocID="{3B5311E6-CDD7-2543-8CC3-293FFCF03437}" presName="dummyMaxCanvas" presStyleCnt="0">
        <dgm:presLayoutVars/>
      </dgm:prSet>
      <dgm:spPr/>
    </dgm:pt>
    <dgm:pt modelId="{787F2B9F-EC41-2140-8EC1-5E16AF2C7855}" type="pres">
      <dgm:prSet presAssocID="{3B5311E6-CDD7-2543-8CC3-293FFCF03437}" presName="FiveNodes_1" presStyleLbl="node1" presStyleIdx="0" presStyleCnt="5">
        <dgm:presLayoutVars>
          <dgm:bulletEnabled val="1"/>
        </dgm:presLayoutVars>
      </dgm:prSet>
      <dgm:spPr/>
      <dgm:t>
        <a:bodyPr/>
        <a:lstStyle/>
        <a:p>
          <a:endParaRPr lang="en-US"/>
        </a:p>
      </dgm:t>
    </dgm:pt>
    <dgm:pt modelId="{5B5D711A-1B3F-D448-9482-44A847364F32}" type="pres">
      <dgm:prSet presAssocID="{3B5311E6-CDD7-2543-8CC3-293FFCF03437}" presName="FiveNodes_2" presStyleLbl="node1" presStyleIdx="1" presStyleCnt="5">
        <dgm:presLayoutVars>
          <dgm:bulletEnabled val="1"/>
        </dgm:presLayoutVars>
      </dgm:prSet>
      <dgm:spPr/>
      <dgm:t>
        <a:bodyPr/>
        <a:lstStyle/>
        <a:p>
          <a:endParaRPr lang="en-US"/>
        </a:p>
      </dgm:t>
    </dgm:pt>
    <dgm:pt modelId="{E6CD32AC-3E96-AB44-A760-F359511BBE11}" type="pres">
      <dgm:prSet presAssocID="{3B5311E6-CDD7-2543-8CC3-293FFCF03437}" presName="FiveNodes_3" presStyleLbl="node1" presStyleIdx="2" presStyleCnt="5">
        <dgm:presLayoutVars>
          <dgm:bulletEnabled val="1"/>
        </dgm:presLayoutVars>
      </dgm:prSet>
      <dgm:spPr/>
      <dgm:t>
        <a:bodyPr/>
        <a:lstStyle/>
        <a:p>
          <a:endParaRPr lang="en-US"/>
        </a:p>
      </dgm:t>
    </dgm:pt>
    <dgm:pt modelId="{AC35228F-21E7-5E47-83A7-D0492D254D58}" type="pres">
      <dgm:prSet presAssocID="{3B5311E6-CDD7-2543-8CC3-293FFCF03437}" presName="FiveNodes_4" presStyleLbl="node1" presStyleIdx="3" presStyleCnt="5">
        <dgm:presLayoutVars>
          <dgm:bulletEnabled val="1"/>
        </dgm:presLayoutVars>
      </dgm:prSet>
      <dgm:spPr/>
      <dgm:t>
        <a:bodyPr/>
        <a:lstStyle/>
        <a:p>
          <a:endParaRPr lang="en-US"/>
        </a:p>
      </dgm:t>
    </dgm:pt>
    <dgm:pt modelId="{6DAEB0AD-3B63-8740-A6E5-6B3AE3531A2D}" type="pres">
      <dgm:prSet presAssocID="{3B5311E6-CDD7-2543-8CC3-293FFCF03437}" presName="FiveNodes_5" presStyleLbl="node1" presStyleIdx="4" presStyleCnt="5">
        <dgm:presLayoutVars>
          <dgm:bulletEnabled val="1"/>
        </dgm:presLayoutVars>
      </dgm:prSet>
      <dgm:spPr/>
      <dgm:t>
        <a:bodyPr/>
        <a:lstStyle/>
        <a:p>
          <a:endParaRPr lang="en-US"/>
        </a:p>
      </dgm:t>
    </dgm:pt>
    <dgm:pt modelId="{109E467C-1E73-8C45-B39E-5EC0C5B03450}" type="pres">
      <dgm:prSet presAssocID="{3B5311E6-CDD7-2543-8CC3-293FFCF03437}" presName="FiveConn_1-2" presStyleLbl="fgAccFollowNode1" presStyleIdx="0" presStyleCnt="4">
        <dgm:presLayoutVars>
          <dgm:bulletEnabled val="1"/>
        </dgm:presLayoutVars>
      </dgm:prSet>
      <dgm:spPr/>
      <dgm:t>
        <a:bodyPr/>
        <a:lstStyle/>
        <a:p>
          <a:endParaRPr lang="en-US"/>
        </a:p>
      </dgm:t>
    </dgm:pt>
    <dgm:pt modelId="{2BDB5B10-9839-7244-804C-B97A8A38670F}" type="pres">
      <dgm:prSet presAssocID="{3B5311E6-CDD7-2543-8CC3-293FFCF03437}" presName="FiveConn_2-3" presStyleLbl="fgAccFollowNode1" presStyleIdx="1" presStyleCnt="4">
        <dgm:presLayoutVars>
          <dgm:bulletEnabled val="1"/>
        </dgm:presLayoutVars>
      </dgm:prSet>
      <dgm:spPr/>
      <dgm:t>
        <a:bodyPr/>
        <a:lstStyle/>
        <a:p>
          <a:endParaRPr lang="en-US"/>
        </a:p>
      </dgm:t>
    </dgm:pt>
    <dgm:pt modelId="{B61A2D92-3241-AB4E-9449-C71D8D3EE5B6}" type="pres">
      <dgm:prSet presAssocID="{3B5311E6-CDD7-2543-8CC3-293FFCF03437}" presName="FiveConn_3-4" presStyleLbl="fgAccFollowNode1" presStyleIdx="2" presStyleCnt="4">
        <dgm:presLayoutVars>
          <dgm:bulletEnabled val="1"/>
        </dgm:presLayoutVars>
      </dgm:prSet>
      <dgm:spPr/>
      <dgm:t>
        <a:bodyPr/>
        <a:lstStyle/>
        <a:p>
          <a:endParaRPr lang="en-US"/>
        </a:p>
      </dgm:t>
    </dgm:pt>
    <dgm:pt modelId="{77EDA281-184C-FE4B-B762-E3375FFA90A8}" type="pres">
      <dgm:prSet presAssocID="{3B5311E6-CDD7-2543-8CC3-293FFCF03437}" presName="FiveConn_4-5" presStyleLbl="fgAccFollowNode1" presStyleIdx="3" presStyleCnt="4">
        <dgm:presLayoutVars>
          <dgm:bulletEnabled val="1"/>
        </dgm:presLayoutVars>
      </dgm:prSet>
      <dgm:spPr/>
      <dgm:t>
        <a:bodyPr/>
        <a:lstStyle/>
        <a:p>
          <a:endParaRPr lang="en-US"/>
        </a:p>
      </dgm:t>
    </dgm:pt>
    <dgm:pt modelId="{3C60B572-E184-9348-9ABC-6519A3024FB3}" type="pres">
      <dgm:prSet presAssocID="{3B5311E6-CDD7-2543-8CC3-293FFCF03437}" presName="FiveNodes_1_text" presStyleLbl="node1" presStyleIdx="4" presStyleCnt="5">
        <dgm:presLayoutVars>
          <dgm:bulletEnabled val="1"/>
        </dgm:presLayoutVars>
      </dgm:prSet>
      <dgm:spPr/>
      <dgm:t>
        <a:bodyPr/>
        <a:lstStyle/>
        <a:p>
          <a:endParaRPr lang="en-US"/>
        </a:p>
      </dgm:t>
    </dgm:pt>
    <dgm:pt modelId="{23D7EB47-3806-D044-970D-2F9185354114}" type="pres">
      <dgm:prSet presAssocID="{3B5311E6-CDD7-2543-8CC3-293FFCF03437}" presName="FiveNodes_2_text" presStyleLbl="node1" presStyleIdx="4" presStyleCnt="5">
        <dgm:presLayoutVars>
          <dgm:bulletEnabled val="1"/>
        </dgm:presLayoutVars>
      </dgm:prSet>
      <dgm:spPr/>
      <dgm:t>
        <a:bodyPr/>
        <a:lstStyle/>
        <a:p>
          <a:endParaRPr lang="en-US"/>
        </a:p>
      </dgm:t>
    </dgm:pt>
    <dgm:pt modelId="{A5FF0D84-C137-7C40-BB21-2FA1407FE4FA}" type="pres">
      <dgm:prSet presAssocID="{3B5311E6-CDD7-2543-8CC3-293FFCF03437}" presName="FiveNodes_3_text" presStyleLbl="node1" presStyleIdx="4" presStyleCnt="5">
        <dgm:presLayoutVars>
          <dgm:bulletEnabled val="1"/>
        </dgm:presLayoutVars>
      </dgm:prSet>
      <dgm:spPr/>
      <dgm:t>
        <a:bodyPr/>
        <a:lstStyle/>
        <a:p>
          <a:endParaRPr lang="en-US"/>
        </a:p>
      </dgm:t>
    </dgm:pt>
    <dgm:pt modelId="{1210F950-727A-CE44-8D71-D2AB558DAFC4}" type="pres">
      <dgm:prSet presAssocID="{3B5311E6-CDD7-2543-8CC3-293FFCF03437}" presName="FiveNodes_4_text" presStyleLbl="node1" presStyleIdx="4" presStyleCnt="5">
        <dgm:presLayoutVars>
          <dgm:bulletEnabled val="1"/>
        </dgm:presLayoutVars>
      </dgm:prSet>
      <dgm:spPr/>
      <dgm:t>
        <a:bodyPr/>
        <a:lstStyle/>
        <a:p>
          <a:endParaRPr lang="en-US"/>
        </a:p>
      </dgm:t>
    </dgm:pt>
    <dgm:pt modelId="{DB502D11-E4CC-3948-B959-5716669E42D7}" type="pres">
      <dgm:prSet presAssocID="{3B5311E6-CDD7-2543-8CC3-293FFCF03437}" presName="FiveNodes_5_text" presStyleLbl="node1" presStyleIdx="4" presStyleCnt="5">
        <dgm:presLayoutVars>
          <dgm:bulletEnabled val="1"/>
        </dgm:presLayoutVars>
      </dgm:prSet>
      <dgm:spPr/>
      <dgm:t>
        <a:bodyPr/>
        <a:lstStyle/>
        <a:p>
          <a:endParaRPr lang="en-US"/>
        </a:p>
      </dgm:t>
    </dgm:pt>
  </dgm:ptLst>
  <dgm:cxnLst>
    <dgm:cxn modelId="{6632F6FA-0592-F34D-AE69-D91AA2D931CD}" srcId="{3B5311E6-CDD7-2543-8CC3-293FFCF03437}" destId="{A9F38DA8-36BA-6B4A-9528-485ABFBA88A9}" srcOrd="3" destOrd="0" parTransId="{081429CD-FFEB-CC42-AA08-4602D4BB165D}" sibTransId="{3E04904E-3154-A04B-9E8B-D17416EB5CF3}"/>
    <dgm:cxn modelId="{9E3C480E-AA51-420F-B7E6-FF9178A8D9A0}" type="presOf" srcId="{FCF63CD2-91B4-904C-8BB8-EE3ABDE1A294}" destId="{DB502D11-E4CC-3948-B959-5716669E42D7}" srcOrd="1" destOrd="0" presId="urn:microsoft.com/office/officeart/2005/8/layout/vProcess5"/>
    <dgm:cxn modelId="{5D7E6ACA-D5F7-4472-AC17-FA01CF124F2C}" type="presOf" srcId="{8391F018-FF0E-CB4C-88F4-88ED9142CAD7}" destId="{3C60B572-E184-9348-9ABC-6519A3024FB3}" srcOrd="1" destOrd="0" presId="urn:microsoft.com/office/officeart/2005/8/layout/vProcess5"/>
    <dgm:cxn modelId="{0394AD58-5ABD-4A4A-8105-46B87CAE67CD}" type="presOf" srcId="{04169B80-E7BC-5D4B-A2E7-F320A0E04342}" destId="{E6CD32AC-3E96-AB44-A760-F359511BBE11}" srcOrd="0" destOrd="0" presId="urn:microsoft.com/office/officeart/2005/8/layout/vProcess5"/>
    <dgm:cxn modelId="{2558DFB9-F6B6-7042-B411-B76CA879DB08}" srcId="{3B5311E6-CDD7-2543-8CC3-293FFCF03437}" destId="{8391F018-FF0E-CB4C-88F4-88ED9142CAD7}" srcOrd="0" destOrd="0" parTransId="{1ECFC509-95F7-7745-851E-93B1C4579473}" sibTransId="{9AB9A415-9AF0-DE45-A19E-A3D608A27A8C}"/>
    <dgm:cxn modelId="{61E65A39-8CBD-4CB8-AFB4-072B164D1C5C}" type="presOf" srcId="{FCF63CD2-91B4-904C-8BB8-EE3ABDE1A294}" destId="{6DAEB0AD-3B63-8740-A6E5-6B3AE3531A2D}" srcOrd="0" destOrd="0" presId="urn:microsoft.com/office/officeart/2005/8/layout/vProcess5"/>
    <dgm:cxn modelId="{B2CDB123-1963-4955-B691-5B7BAD9C8A7E}" type="presOf" srcId="{6E44C28E-1BEC-E343-9C9F-C344338D5C42}" destId="{5B5D711A-1B3F-D448-9482-44A847364F32}" srcOrd="0" destOrd="0" presId="urn:microsoft.com/office/officeart/2005/8/layout/vProcess5"/>
    <dgm:cxn modelId="{BE308F08-6638-4377-8016-B51F3441B191}" type="presOf" srcId="{A9F38DA8-36BA-6B4A-9528-485ABFBA88A9}" destId="{AC35228F-21E7-5E47-83A7-D0492D254D58}" srcOrd="0" destOrd="0" presId="urn:microsoft.com/office/officeart/2005/8/layout/vProcess5"/>
    <dgm:cxn modelId="{A2EF8852-1AEE-CE45-BD7F-69FA8E403B98}" srcId="{3B5311E6-CDD7-2543-8CC3-293FFCF03437}" destId="{FCF63CD2-91B4-904C-8BB8-EE3ABDE1A294}" srcOrd="4" destOrd="0" parTransId="{3EC06BA4-90C4-914A-9D96-B473447DE344}" sibTransId="{27B59B21-52CA-6B40-AF4A-44789D041A1F}"/>
    <dgm:cxn modelId="{B422356A-E09E-E04F-B88A-010F4955454C}" srcId="{3B5311E6-CDD7-2543-8CC3-293FFCF03437}" destId="{6E44C28E-1BEC-E343-9C9F-C344338D5C42}" srcOrd="1" destOrd="0" parTransId="{CC6EF307-D0A1-994A-9C4C-CAA050961182}" sibTransId="{8D0CD505-0D70-9640-9AC5-D3C99B8D172A}"/>
    <dgm:cxn modelId="{98CEBD6F-5E56-44E4-999D-8B7A02224469}" type="presOf" srcId="{841C71FB-6F6A-5746-AF62-1B717A71962C}" destId="{B61A2D92-3241-AB4E-9449-C71D8D3EE5B6}" srcOrd="0" destOrd="0" presId="urn:microsoft.com/office/officeart/2005/8/layout/vProcess5"/>
    <dgm:cxn modelId="{4885A53C-EC35-4CB2-B970-A723ABF953DF}" type="presOf" srcId="{3B5311E6-CDD7-2543-8CC3-293FFCF03437}" destId="{B030A845-3B6F-EB47-A903-3C872099F50D}" srcOrd="0" destOrd="0" presId="urn:microsoft.com/office/officeart/2005/8/layout/vProcess5"/>
    <dgm:cxn modelId="{AC3112D8-6386-4FF3-A684-D1392B97A9C2}" type="presOf" srcId="{6E44C28E-1BEC-E343-9C9F-C344338D5C42}" destId="{23D7EB47-3806-D044-970D-2F9185354114}" srcOrd="1" destOrd="0" presId="urn:microsoft.com/office/officeart/2005/8/layout/vProcess5"/>
    <dgm:cxn modelId="{ED65B2F9-56B2-4FFE-B287-72E9D36A2C70}" type="presOf" srcId="{3E04904E-3154-A04B-9E8B-D17416EB5CF3}" destId="{77EDA281-184C-FE4B-B762-E3375FFA90A8}" srcOrd="0" destOrd="0" presId="urn:microsoft.com/office/officeart/2005/8/layout/vProcess5"/>
    <dgm:cxn modelId="{C2CD87B2-D4EE-449E-B8EC-30DAE229C6C9}" type="presOf" srcId="{9AB9A415-9AF0-DE45-A19E-A3D608A27A8C}" destId="{109E467C-1E73-8C45-B39E-5EC0C5B03450}" srcOrd="0" destOrd="0" presId="urn:microsoft.com/office/officeart/2005/8/layout/vProcess5"/>
    <dgm:cxn modelId="{D9B38DB3-A759-40E3-A4A2-0F49A34C1301}" type="presOf" srcId="{04169B80-E7BC-5D4B-A2E7-F320A0E04342}" destId="{A5FF0D84-C137-7C40-BB21-2FA1407FE4FA}" srcOrd="1" destOrd="0" presId="urn:microsoft.com/office/officeart/2005/8/layout/vProcess5"/>
    <dgm:cxn modelId="{156C2F54-D7F3-2346-B05D-A0B7B3DC83DD}" srcId="{3B5311E6-CDD7-2543-8CC3-293FFCF03437}" destId="{04169B80-E7BC-5D4B-A2E7-F320A0E04342}" srcOrd="2" destOrd="0" parTransId="{B6904F3A-4710-F243-969B-02EA176D7338}" sibTransId="{841C71FB-6F6A-5746-AF62-1B717A71962C}"/>
    <dgm:cxn modelId="{60771E5A-262F-4AA2-8B15-D53E9595122F}" type="presOf" srcId="{A9F38DA8-36BA-6B4A-9528-485ABFBA88A9}" destId="{1210F950-727A-CE44-8D71-D2AB558DAFC4}" srcOrd="1" destOrd="0" presId="urn:microsoft.com/office/officeart/2005/8/layout/vProcess5"/>
    <dgm:cxn modelId="{9F4E3449-CBAE-47B8-AAB3-4D5671F7DF00}" type="presOf" srcId="{8D0CD505-0D70-9640-9AC5-D3C99B8D172A}" destId="{2BDB5B10-9839-7244-804C-B97A8A38670F}" srcOrd="0" destOrd="0" presId="urn:microsoft.com/office/officeart/2005/8/layout/vProcess5"/>
    <dgm:cxn modelId="{815FE7FC-25AC-46E5-B9D6-99D678E6F66A}" type="presOf" srcId="{8391F018-FF0E-CB4C-88F4-88ED9142CAD7}" destId="{787F2B9F-EC41-2140-8EC1-5E16AF2C7855}" srcOrd="0" destOrd="0" presId="urn:microsoft.com/office/officeart/2005/8/layout/vProcess5"/>
    <dgm:cxn modelId="{22671941-49FA-410F-87B4-A97D6E9D810F}" type="presParOf" srcId="{B030A845-3B6F-EB47-A903-3C872099F50D}" destId="{CDAA31E5-020B-A641-A211-A9CB97EDA779}" srcOrd="0" destOrd="0" presId="urn:microsoft.com/office/officeart/2005/8/layout/vProcess5"/>
    <dgm:cxn modelId="{804F8CCC-3CEF-4906-932C-A3B91BC1C1FA}" type="presParOf" srcId="{B030A845-3B6F-EB47-A903-3C872099F50D}" destId="{787F2B9F-EC41-2140-8EC1-5E16AF2C7855}" srcOrd="1" destOrd="0" presId="urn:microsoft.com/office/officeart/2005/8/layout/vProcess5"/>
    <dgm:cxn modelId="{884F9865-16CB-4CED-9F9B-CEEB94D5EA84}" type="presParOf" srcId="{B030A845-3B6F-EB47-A903-3C872099F50D}" destId="{5B5D711A-1B3F-D448-9482-44A847364F32}" srcOrd="2" destOrd="0" presId="urn:microsoft.com/office/officeart/2005/8/layout/vProcess5"/>
    <dgm:cxn modelId="{4BE7DF26-8251-4B00-8D69-7490EBEDDF74}" type="presParOf" srcId="{B030A845-3B6F-EB47-A903-3C872099F50D}" destId="{E6CD32AC-3E96-AB44-A760-F359511BBE11}" srcOrd="3" destOrd="0" presId="urn:microsoft.com/office/officeart/2005/8/layout/vProcess5"/>
    <dgm:cxn modelId="{84B0E8B2-2C4F-4A10-97FE-07ED2664AB81}" type="presParOf" srcId="{B030A845-3B6F-EB47-A903-3C872099F50D}" destId="{AC35228F-21E7-5E47-83A7-D0492D254D58}" srcOrd="4" destOrd="0" presId="urn:microsoft.com/office/officeart/2005/8/layout/vProcess5"/>
    <dgm:cxn modelId="{BF17C9AB-AA91-4D03-B3CF-A7D7D3563EEC}" type="presParOf" srcId="{B030A845-3B6F-EB47-A903-3C872099F50D}" destId="{6DAEB0AD-3B63-8740-A6E5-6B3AE3531A2D}" srcOrd="5" destOrd="0" presId="urn:microsoft.com/office/officeart/2005/8/layout/vProcess5"/>
    <dgm:cxn modelId="{20B13B24-D6DC-45A1-BB3D-A82D8C9E2AF4}" type="presParOf" srcId="{B030A845-3B6F-EB47-A903-3C872099F50D}" destId="{109E467C-1E73-8C45-B39E-5EC0C5B03450}" srcOrd="6" destOrd="0" presId="urn:microsoft.com/office/officeart/2005/8/layout/vProcess5"/>
    <dgm:cxn modelId="{73060D20-F1D4-4C48-A992-B17298661892}" type="presParOf" srcId="{B030A845-3B6F-EB47-A903-3C872099F50D}" destId="{2BDB5B10-9839-7244-804C-B97A8A38670F}" srcOrd="7" destOrd="0" presId="urn:microsoft.com/office/officeart/2005/8/layout/vProcess5"/>
    <dgm:cxn modelId="{AA3FBA05-C30E-40E7-BD9B-506A36281686}" type="presParOf" srcId="{B030A845-3B6F-EB47-A903-3C872099F50D}" destId="{B61A2D92-3241-AB4E-9449-C71D8D3EE5B6}" srcOrd="8" destOrd="0" presId="urn:microsoft.com/office/officeart/2005/8/layout/vProcess5"/>
    <dgm:cxn modelId="{282633A1-79FD-4351-B3A9-9A9D8D89722D}" type="presParOf" srcId="{B030A845-3B6F-EB47-A903-3C872099F50D}" destId="{77EDA281-184C-FE4B-B762-E3375FFA90A8}" srcOrd="9" destOrd="0" presId="urn:microsoft.com/office/officeart/2005/8/layout/vProcess5"/>
    <dgm:cxn modelId="{BE53FDB6-A264-47E9-B137-1E9217DA5E21}" type="presParOf" srcId="{B030A845-3B6F-EB47-A903-3C872099F50D}" destId="{3C60B572-E184-9348-9ABC-6519A3024FB3}" srcOrd="10" destOrd="0" presId="urn:microsoft.com/office/officeart/2005/8/layout/vProcess5"/>
    <dgm:cxn modelId="{1A4A9B63-7B53-42A4-B83C-6CCA5B995BA7}" type="presParOf" srcId="{B030A845-3B6F-EB47-A903-3C872099F50D}" destId="{23D7EB47-3806-D044-970D-2F9185354114}" srcOrd="11" destOrd="0" presId="urn:microsoft.com/office/officeart/2005/8/layout/vProcess5"/>
    <dgm:cxn modelId="{7D60B2D2-1AA4-4ACC-A0DC-0943BA2A7320}" type="presParOf" srcId="{B030A845-3B6F-EB47-A903-3C872099F50D}" destId="{A5FF0D84-C137-7C40-BB21-2FA1407FE4FA}" srcOrd="12" destOrd="0" presId="urn:microsoft.com/office/officeart/2005/8/layout/vProcess5"/>
    <dgm:cxn modelId="{1F6CCE90-4AC3-4219-951E-9FD511F142A0}" type="presParOf" srcId="{B030A845-3B6F-EB47-A903-3C872099F50D}" destId="{1210F950-727A-CE44-8D71-D2AB558DAFC4}" srcOrd="13" destOrd="0" presId="urn:microsoft.com/office/officeart/2005/8/layout/vProcess5"/>
    <dgm:cxn modelId="{C89D817C-CBFA-49F3-AF33-1DD4827DB76A}" type="presParOf" srcId="{B030A845-3B6F-EB47-A903-3C872099F50D}" destId="{DB502D11-E4CC-3948-B959-5716669E42D7}"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E7672C5-E3D7-E94C-9FA6-32B5B5EEB40D}" type="doc">
      <dgm:prSet loTypeId="urn:microsoft.com/office/officeart/2005/8/layout/process5" loCatId="process" qsTypeId="urn:microsoft.com/office/officeart/2005/8/quickstyle/simple4" qsCatId="simple" csTypeId="urn:microsoft.com/office/officeart/2005/8/colors/accent1_2#13" csCatId="accent1" phldr="1"/>
      <dgm:spPr/>
      <dgm:t>
        <a:bodyPr/>
        <a:lstStyle/>
        <a:p>
          <a:endParaRPr lang="en-US"/>
        </a:p>
      </dgm:t>
    </dgm:pt>
    <dgm:pt modelId="{7236419C-1A5F-DD4C-BAC7-3A75E7BBCDD9}">
      <dgm:prSet phldrT="[Text]" custT="1"/>
      <dgm:spPr>
        <a:solidFill>
          <a:schemeClr val="accent1"/>
        </a:solidFill>
      </dgm:spPr>
      <dgm:t>
        <a:bodyPr/>
        <a:lstStyle/>
        <a:p>
          <a:r>
            <a:rPr lang="en-US" sz="1400" dirty="0"/>
            <a:t>save the context of the processor</a:t>
          </a:r>
        </a:p>
      </dgm:t>
    </dgm:pt>
    <dgm:pt modelId="{716C1250-83AA-9349-858A-5E116580B781}" type="parTrans" cxnId="{753089A2-F994-E642-A1D6-CC6132C64B6A}">
      <dgm:prSet/>
      <dgm:spPr/>
      <dgm:t>
        <a:bodyPr/>
        <a:lstStyle/>
        <a:p>
          <a:endParaRPr lang="en-US"/>
        </a:p>
      </dgm:t>
    </dgm:pt>
    <dgm:pt modelId="{2099D60C-3BE6-EF4D-9DB4-EFCD854F47B5}" type="sibTrans" cxnId="{753089A2-F994-E642-A1D6-CC6132C64B6A}">
      <dgm:prSet/>
      <dgm:spPr>
        <a:solidFill>
          <a:schemeClr val="accent3"/>
        </a:solidFill>
      </dgm:spPr>
      <dgm:t>
        <a:bodyPr/>
        <a:lstStyle/>
        <a:p>
          <a:endParaRPr lang="en-US"/>
        </a:p>
      </dgm:t>
    </dgm:pt>
    <dgm:pt modelId="{512ECD95-0590-DF48-82AF-9004224EC34D}">
      <dgm:prSet custT="1"/>
      <dgm:spPr/>
      <dgm:t>
        <a:bodyPr/>
        <a:lstStyle/>
        <a:p>
          <a:r>
            <a:rPr lang="en-US" sz="1400" dirty="0"/>
            <a:t>update the process control block of the process currently in the Running state</a:t>
          </a:r>
        </a:p>
      </dgm:t>
    </dgm:pt>
    <dgm:pt modelId="{68E010A8-7AE3-5B46-BECC-9041E62550A5}" type="parTrans" cxnId="{7C82BA14-E0F8-824A-9142-1FE51D38C079}">
      <dgm:prSet/>
      <dgm:spPr/>
      <dgm:t>
        <a:bodyPr/>
        <a:lstStyle/>
        <a:p>
          <a:endParaRPr lang="en-US"/>
        </a:p>
      </dgm:t>
    </dgm:pt>
    <dgm:pt modelId="{0041A0A6-8C1C-DC49-9BA9-4990AE746A39}" type="sibTrans" cxnId="{7C82BA14-E0F8-824A-9142-1FE51D38C079}">
      <dgm:prSet/>
      <dgm:spPr>
        <a:solidFill>
          <a:schemeClr val="accent3"/>
        </a:solidFill>
      </dgm:spPr>
      <dgm:t>
        <a:bodyPr/>
        <a:lstStyle/>
        <a:p>
          <a:endParaRPr lang="en-US"/>
        </a:p>
      </dgm:t>
    </dgm:pt>
    <dgm:pt modelId="{F48C2693-41E3-F74D-9C08-33448EED6769}">
      <dgm:prSet custT="1"/>
      <dgm:spPr/>
      <dgm:t>
        <a:bodyPr/>
        <a:lstStyle/>
        <a:p>
          <a:r>
            <a:rPr lang="en-US" sz="1400" dirty="0"/>
            <a:t>move the process control block of this process to the appropriate queue</a:t>
          </a:r>
        </a:p>
      </dgm:t>
    </dgm:pt>
    <dgm:pt modelId="{0A714C79-7C65-E249-91B8-3102722D2652}" type="parTrans" cxnId="{6E3688D8-B567-B147-A69B-C42C1F5B629A}">
      <dgm:prSet/>
      <dgm:spPr/>
      <dgm:t>
        <a:bodyPr/>
        <a:lstStyle/>
        <a:p>
          <a:endParaRPr lang="en-US"/>
        </a:p>
      </dgm:t>
    </dgm:pt>
    <dgm:pt modelId="{D9109AE6-731E-0D4E-BC63-26A0BFB46CD8}" type="sibTrans" cxnId="{6E3688D8-B567-B147-A69B-C42C1F5B629A}">
      <dgm:prSet/>
      <dgm:spPr>
        <a:solidFill>
          <a:schemeClr val="accent3"/>
        </a:solidFill>
      </dgm:spPr>
      <dgm:t>
        <a:bodyPr/>
        <a:lstStyle/>
        <a:p>
          <a:endParaRPr lang="en-US"/>
        </a:p>
      </dgm:t>
    </dgm:pt>
    <dgm:pt modelId="{640FA55A-B11E-0845-B5D2-CB0C9388494F}">
      <dgm:prSet custT="1"/>
      <dgm:spPr/>
      <dgm:t>
        <a:bodyPr/>
        <a:lstStyle/>
        <a:p>
          <a:r>
            <a:rPr lang="en-US" sz="1400" dirty="0"/>
            <a:t>select another process for execution</a:t>
          </a:r>
        </a:p>
      </dgm:t>
    </dgm:pt>
    <dgm:pt modelId="{BF6D80BC-BF2B-A346-B803-5B6FB9A60B0B}" type="parTrans" cxnId="{98E0B298-EF9D-8C4C-9081-239351BF5DC5}">
      <dgm:prSet/>
      <dgm:spPr/>
      <dgm:t>
        <a:bodyPr/>
        <a:lstStyle/>
        <a:p>
          <a:endParaRPr lang="en-US"/>
        </a:p>
      </dgm:t>
    </dgm:pt>
    <dgm:pt modelId="{51773720-7A67-354A-87D9-2EA907FAEC80}" type="sibTrans" cxnId="{98E0B298-EF9D-8C4C-9081-239351BF5DC5}">
      <dgm:prSet/>
      <dgm:spPr>
        <a:solidFill>
          <a:schemeClr val="accent3"/>
        </a:solidFill>
      </dgm:spPr>
      <dgm:t>
        <a:bodyPr/>
        <a:lstStyle/>
        <a:p>
          <a:endParaRPr lang="en-US"/>
        </a:p>
      </dgm:t>
    </dgm:pt>
    <dgm:pt modelId="{9188BA0A-8472-144C-BD50-669D98E0CDA5}">
      <dgm:prSet custT="1"/>
      <dgm:spPr/>
      <dgm:t>
        <a:bodyPr/>
        <a:lstStyle/>
        <a:p>
          <a:r>
            <a:rPr lang="en-US" sz="1400" dirty="0"/>
            <a:t>update the process control block of the process selected</a:t>
          </a:r>
        </a:p>
      </dgm:t>
    </dgm:pt>
    <dgm:pt modelId="{6A27F4D7-2E57-A149-BAD5-1FE8A25061F8}" type="parTrans" cxnId="{FD5CFD8F-E47B-AF40-8CC8-3A30DC94A745}">
      <dgm:prSet/>
      <dgm:spPr/>
      <dgm:t>
        <a:bodyPr/>
        <a:lstStyle/>
        <a:p>
          <a:endParaRPr lang="en-US"/>
        </a:p>
      </dgm:t>
    </dgm:pt>
    <dgm:pt modelId="{CAB6DF6B-6736-C14C-937D-693069BB37B7}" type="sibTrans" cxnId="{FD5CFD8F-E47B-AF40-8CC8-3A30DC94A745}">
      <dgm:prSet/>
      <dgm:spPr>
        <a:solidFill>
          <a:schemeClr val="accent3"/>
        </a:solidFill>
      </dgm:spPr>
      <dgm:t>
        <a:bodyPr/>
        <a:lstStyle/>
        <a:p>
          <a:endParaRPr lang="en-US"/>
        </a:p>
      </dgm:t>
    </dgm:pt>
    <dgm:pt modelId="{C7ACAA0F-8428-7D47-B0D7-3099F7B8FCFB}">
      <dgm:prSet custT="1"/>
      <dgm:spPr/>
      <dgm:t>
        <a:bodyPr/>
        <a:lstStyle/>
        <a:p>
          <a:r>
            <a:rPr lang="en-US" sz="1400" dirty="0"/>
            <a:t>update memory management data structures</a:t>
          </a:r>
        </a:p>
      </dgm:t>
    </dgm:pt>
    <dgm:pt modelId="{F3109578-3B0A-6C48-B17C-57B86EEFBF57}" type="parTrans" cxnId="{6E1C0960-E951-434A-961B-B63123B7DB7B}">
      <dgm:prSet/>
      <dgm:spPr/>
      <dgm:t>
        <a:bodyPr/>
        <a:lstStyle/>
        <a:p>
          <a:endParaRPr lang="en-US"/>
        </a:p>
      </dgm:t>
    </dgm:pt>
    <dgm:pt modelId="{AF6AB856-1A50-9C43-9ADC-A4F06038663D}" type="sibTrans" cxnId="{6E1C0960-E951-434A-961B-B63123B7DB7B}">
      <dgm:prSet/>
      <dgm:spPr>
        <a:solidFill>
          <a:schemeClr val="accent3"/>
        </a:solidFill>
      </dgm:spPr>
      <dgm:t>
        <a:bodyPr/>
        <a:lstStyle/>
        <a:p>
          <a:endParaRPr lang="en-US"/>
        </a:p>
      </dgm:t>
    </dgm:pt>
    <dgm:pt modelId="{F6F247A7-2220-1A40-9750-19741E41E590}">
      <dgm:prSet custT="1"/>
      <dgm:spPr/>
      <dgm:t>
        <a:bodyPr/>
        <a:lstStyle/>
        <a:p>
          <a:r>
            <a:rPr lang="en-US" sz="1400" dirty="0"/>
            <a:t>restore the context of the processor to that which existed at the time the selected process was last switched out</a:t>
          </a:r>
          <a:endParaRPr lang="en-NZ" sz="1400" dirty="0"/>
        </a:p>
      </dgm:t>
    </dgm:pt>
    <dgm:pt modelId="{F69339D0-ECB8-2347-8E5D-4E5AE6C003C6}" type="parTrans" cxnId="{99F7B742-A072-8C4F-B175-FB8438FF6B78}">
      <dgm:prSet/>
      <dgm:spPr/>
      <dgm:t>
        <a:bodyPr/>
        <a:lstStyle/>
        <a:p>
          <a:endParaRPr lang="en-US"/>
        </a:p>
      </dgm:t>
    </dgm:pt>
    <dgm:pt modelId="{C8B886FF-235B-3F4B-BD08-127D3B528BAB}" type="sibTrans" cxnId="{99F7B742-A072-8C4F-B175-FB8438FF6B78}">
      <dgm:prSet/>
      <dgm:spPr/>
      <dgm:t>
        <a:bodyPr/>
        <a:lstStyle/>
        <a:p>
          <a:endParaRPr lang="en-US"/>
        </a:p>
      </dgm:t>
    </dgm:pt>
    <dgm:pt modelId="{7A55DE4A-BC27-1944-8E77-CBAE34C951B8}" type="pres">
      <dgm:prSet presAssocID="{9E7672C5-E3D7-E94C-9FA6-32B5B5EEB40D}" presName="diagram" presStyleCnt="0">
        <dgm:presLayoutVars>
          <dgm:dir/>
          <dgm:resizeHandles val="exact"/>
        </dgm:presLayoutVars>
      </dgm:prSet>
      <dgm:spPr/>
      <dgm:t>
        <a:bodyPr/>
        <a:lstStyle/>
        <a:p>
          <a:endParaRPr lang="en-US"/>
        </a:p>
      </dgm:t>
    </dgm:pt>
    <dgm:pt modelId="{2C3D3BDD-AEEA-5940-BEF7-E4CEB4F3E8D7}" type="pres">
      <dgm:prSet presAssocID="{7236419C-1A5F-DD4C-BAC7-3A75E7BBCDD9}" presName="node" presStyleLbl="node1" presStyleIdx="0" presStyleCnt="7" custLinFactNeighborX="66011" custLinFactNeighborY="-56141">
        <dgm:presLayoutVars>
          <dgm:bulletEnabled val="1"/>
        </dgm:presLayoutVars>
      </dgm:prSet>
      <dgm:spPr/>
      <dgm:t>
        <a:bodyPr/>
        <a:lstStyle/>
        <a:p>
          <a:endParaRPr lang="en-US"/>
        </a:p>
      </dgm:t>
    </dgm:pt>
    <dgm:pt modelId="{2006BB91-3B87-DA40-B6AE-2A5108A2EF2F}" type="pres">
      <dgm:prSet presAssocID="{2099D60C-3BE6-EF4D-9DB4-EFCD854F47B5}" presName="sibTrans" presStyleLbl="sibTrans2D1" presStyleIdx="0" presStyleCnt="6"/>
      <dgm:spPr/>
      <dgm:t>
        <a:bodyPr/>
        <a:lstStyle/>
        <a:p>
          <a:endParaRPr lang="en-US"/>
        </a:p>
      </dgm:t>
    </dgm:pt>
    <dgm:pt modelId="{004FA4B3-4998-2945-B776-017C90EC168C}" type="pres">
      <dgm:prSet presAssocID="{2099D60C-3BE6-EF4D-9DB4-EFCD854F47B5}" presName="connectorText" presStyleLbl="sibTrans2D1" presStyleIdx="0" presStyleCnt="6"/>
      <dgm:spPr/>
      <dgm:t>
        <a:bodyPr/>
        <a:lstStyle/>
        <a:p>
          <a:endParaRPr lang="en-US"/>
        </a:p>
      </dgm:t>
    </dgm:pt>
    <dgm:pt modelId="{BCC1E542-A582-F347-92E2-47FFAB05B4F4}" type="pres">
      <dgm:prSet presAssocID="{512ECD95-0590-DF48-82AF-9004224EC34D}" presName="node" presStyleLbl="node1" presStyleIdx="1" presStyleCnt="7" custLinFactNeighborX="63223" custLinFactNeighborY="-48256">
        <dgm:presLayoutVars>
          <dgm:bulletEnabled val="1"/>
        </dgm:presLayoutVars>
      </dgm:prSet>
      <dgm:spPr/>
      <dgm:t>
        <a:bodyPr/>
        <a:lstStyle/>
        <a:p>
          <a:endParaRPr lang="en-US"/>
        </a:p>
      </dgm:t>
    </dgm:pt>
    <dgm:pt modelId="{5C63AE9C-3248-D543-A4CF-FBBF3E8FEF02}" type="pres">
      <dgm:prSet presAssocID="{0041A0A6-8C1C-DC49-9BA9-4990AE746A39}" presName="sibTrans" presStyleLbl="sibTrans2D1" presStyleIdx="1" presStyleCnt="6"/>
      <dgm:spPr/>
      <dgm:t>
        <a:bodyPr/>
        <a:lstStyle/>
        <a:p>
          <a:endParaRPr lang="en-US"/>
        </a:p>
      </dgm:t>
    </dgm:pt>
    <dgm:pt modelId="{373AAE06-BB4C-5B45-B86C-ECC2CDC0D6A5}" type="pres">
      <dgm:prSet presAssocID="{0041A0A6-8C1C-DC49-9BA9-4990AE746A39}" presName="connectorText" presStyleLbl="sibTrans2D1" presStyleIdx="1" presStyleCnt="6"/>
      <dgm:spPr/>
      <dgm:t>
        <a:bodyPr/>
        <a:lstStyle/>
        <a:p>
          <a:endParaRPr lang="en-US"/>
        </a:p>
      </dgm:t>
    </dgm:pt>
    <dgm:pt modelId="{7A3273C6-06DA-2A4F-9E7A-C786AEC7AEAC}" type="pres">
      <dgm:prSet presAssocID="{F48C2693-41E3-F74D-9C08-33448EED6769}" presName="node" presStyleLbl="node1" presStyleIdx="2" presStyleCnt="7" custLinFactNeighborX="69897" custLinFactNeighborY="-48255">
        <dgm:presLayoutVars>
          <dgm:bulletEnabled val="1"/>
        </dgm:presLayoutVars>
      </dgm:prSet>
      <dgm:spPr/>
      <dgm:t>
        <a:bodyPr/>
        <a:lstStyle/>
        <a:p>
          <a:endParaRPr lang="en-US"/>
        </a:p>
      </dgm:t>
    </dgm:pt>
    <dgm:pt modelId="{9D560C38-FF45-9045-A810-1BF24480C61F}" type="pres">
      <dgm:prSet presAssocID="{D9109AE6-731E-0D4E-BC63-26A0BFB46CD8}" presName="sibTrans" presStyleLbl="sibTrans2D1" presStyleIdx="2" presStyleCnt="6"/>
      <dgm:spPr/>
      <dgm:t>
        <a:bodyPr/>
        <a:lstStyle/>
        <a:p>
          <a:endParaRPr lang="en-US"/>
        </a:p>
      </dgm:t>
    </dgm:pt>
    <dgm:pt modelId="{A37E27AC-C956-8946-9215-BDF0F1FFEAEC}" type="pres">
      <dgm:prSet presAssocID="{D9109AE6-731E-0D4E-BC63-26A0BFB46CD8}" presName="connectorText" presStyleLbl="sibTrans2D1" presStyleIdx="2" presStyleCnt="6"/>
      <dgm:spPr/>
      <dgm:t>
        <a:bodyPr/>
        <a:lstStyle/>
        <a:p>
          <a:endParaRPr lang="en-US"/>
        </a:p>
      </dgm:t>
    </dgm:pt>
    <dgm:pt modelId="{326859DC-81AC-A14D-930E-03D3AB419642}" type="pres">
      <dgm:prSet presAssocID="{640FA55A-B11E-0845-B5D2-CB0C9388494F}" presName="node" presStyleLbl="node1" presStyleIdx="3" presStyleCnt="7" custLinFactY="17345" custLinFactNeighborX="-74834" custLinFactNeighborY="100000">
        <dgm:presLayoutVars>
          <dgm:bulletEnabled val="1"/>
        </dgm:presLayoutVars>
      </dgm:prSet>
      <dgm:spPr/>
      <dgm:t>
        <a:bodyPr/>
        <a:lstStyle/>
        <a:p>
          <a:endParaRPr lang="en-US"/>
        </a:p>
      </dgm:t>
    </dgm:pt>
    <dgm:pt modelId="{805C6834-FB35-294F-B4C8-3486D3ACB1FC}" type="pres">
      <dgm:prSet presAssocID="{51773720-7A67-354A-87D9-2EA907FAEC80}" presName="sibTrans" presStyleLbl="sibTrans2D1" presStyleIdx="3" presStyleCnt="6"/>
      <dgm:spPr/>
      <dgm:t>
        <a:bodyPr/>
        <a:lstStyle/>
        <a:p>
          <a:endParaRPr lang="en-US"/>
        </a:p>
      </dgm:t>
    </dgm:pt>
    <dgm:pt modelId="{A154FEDF-EF7F-254C-B605-0D3C10E012F1}" type="pres">
      <dgm:prSet presAssocID="{51773720-7A67-354A-87D9-2EA907FAEC80}" presName="connectorText" presStyleLbl="sibTrans2D1" presStyleIdx="3" presStyleCnt="6"/>
      <dgm:spPr/>
      <dgm:t>
        <a:bodyPr/>
        <a:lstStyle/>
        <a:p>
          <a:endParaRPr lang="en-US"/>
        </a:p>
      </dgm:t>
    </dgm:pt>
    <dgm:pt modelId="{DDF3FDD6-440B-A94B-BF4E-63FA31DC858B}" type="pres">
      <dgm:prSet presAssocID="{9188BA0A-8472-144C-BD50-669D98E0CDA5}" presName="node" presStyleLbl="node1" presStyleIdx="4" presStyleCnt="7" custLinFactNeighborX="-60640" custLinFactNeighborY="84953">
        <dgm:presLayoutVars>
          <dgm:bulletEnabled val="1"/>
        </dgm:presLayoutVars>
      </dgm:prSet>
      <dgm:spPr/>
      <dgm:t>
        <a:bodyPr/>
        <a:lstStyle/>
        <a:p>
          <a:endParaRPr lang="en-US"/>
        </a:p>
      </dgm:t>
    </dgm:pt>
    <dgm:pt modelId="{13239FAD-D619-4A49-8F9B-6ACE90C6968A}" type="pres">
      <dgm:prSet presAssocID="{CAB6DF6B-6736-C14C-937D-693069BB37B7}" presName="sibTrans" presStyleLbl="sibTrans2D1" presStyleIdx="4" presStyleCnt="6"/>
      <dgm:spPr/>
      <dgm:t>
        <a:bodyPr/>
        <a:lstStyle/>
        <a:p>
          <a:endParaRPr lang="en-US"/>
        </a:p>
      </dgm:t>
    </dgm:pt>
    <dgm:pt modelId="{7DE86167-FED6-484B-9B39-75818C30BE68}" type="pres">
      <dgm:prSet presAssocID="{CAB6DF6B-6736-C14C-937D-693069BB37B7}" presName="connectorText" presStyleLbl="sibTrans2D1" presStyleIdx="4" presStyleCnt="6"/>
      <dgm:spPr/>
      <dgm:t>
        <a:bodyPr/>
        <a:lstStyle/>
        <a:p>
          <a:endParaRPr lang="en-US"/>
        </a:p>
      </dgm:t>
    </dgm:pt>
    <dgm:pt modelId="{345D1EA6-731A-154F-A4B5-AB0B53187FB6}" type="pres">
      <dgm:prSet presAssocID="{C7ACAA0F-8428-7D47-B0D7-3099F7B8FCFB}" presName="node" presStyleLbl="node1" presStyleIdx="5" presStyleCnt="7" custLinFactNeighborX="-57851" custLinFactNeighborY="77067">
        <dgm:presLayoutVars>
          <dgm:bulletEnabled val="1"/>
        </dgm:presLayoutVars>
      </dgm:prSet>
      <dgm:spPr/>
      <dgm:t>
        <a:bodyPr/>
        <a:lstStyle/>
        <a:p>
          <a:endParaRPr lang="en-US"/>
        </a:p>
      </dgm:t>
    </dgm:pt>
    <dgm:pt modelId="{51D6E1CA-56DC-124D-8077-6C5DF4D18494}" type="pres">
      <dgm:prSet presAssocID="{AF6AB856-1A50-9C43-9ADC-A4F06038663D}" presName="sibTrans" presStyleLbl="sibTrans2D1" presStyleIdx="5" presStyleCnt="6"/>
      <dgm:spPr/>
      <dgm:t>
        <a:bodyPr/>
        <a:lstStyle/>
        <a:p>
          <a:endParaRPr lang="en-US"/>
        </a:p>
      </dgm:t>
    </dgm:pt>
    <dgm:pt modelId="{38D5BF3C-9979-B747-9345-3CDBC081EE76}" type="pres">
      <dgm:prSet presAssocID="{AF6AB856-1A50-9C43-9ADC-A4F06038663D}" presName="connectorText" presStyleLbl="sibTrans2D1" presStyleIdx="5" presStyleCnt="6"/>
      <dgm:spPr/>
      <dgm:t>
        <a:bodyPr/>
        <a:lstStyle/>
        <a:p>
          <a:endParaRPr lang="en-US"/>
        </a:p>
      </dgm:t>
    </dgm:pt>
    <dgm:pt modelId="{47648A24-091E-A440-9803-7FF254809863}" type="pres">
      <dgm:prSet presAssocID="{F6F247A7-2220-1A40-9750-19741E41E590}" presName="node" presStyleLbl="node1" presStyleIdx="6" presStyleCnt="7" custScaleX="108183" custScaleY="162651" custLinFactNeighborX="-98926" custLinFactNeighborY="53192">
        <dgm:presLayoutVars>
          <dgm:bulletEnabled val="1"/>
        </dgm:presLayoutVars>
      </dgm:prSet>
      <dgm:spPr/>
      <dgm:t>
        <a:bodyPr/>
        <a:lstStyle/>
        <a:p>
          <a:endParaRPr lang="en-US"/>
        </a:p>
      </dgm:t>
    </dgm:pt>
  </dgm:ptLst>
  <dgm:cxnLst>
    <dgm:cxn modelId="{7C82BA14-E0F8-824A-9142-1FE51D38C079}" srcId="{9E7672C5-E3D7-E94C-9FA6-32B5B5EEB40D}" destId="{512ECD95-0590-DF48-82AF-9004224EC34D}" srcOrd="1" destOrd="0" parTransId="{68E010A8-7AE3-5B46-BECC-9041E62550A5}" sibTransId="{0041A0A6-8C1C-DC49-9BA9-4990AE746A39}"/>
    <dgm:cxn modelId="{955A65EB-9C13-418F-9B56-727421F3A185}" type="presOf" srcId="{0041A0A6-8C1C-DC49-9BA9-4990AE746A39}" destId="{373AAE06-BB4C-5B45-B86C-ECC2CDC0D6A5}" srcOrd="1" destOrd="0" presId="urn:microsoft.com/office/officeart/2005/8/layout/process5"/>
    <dgm:cxn modelId="{C8B82A3B-B811-49E1-A339-A61383265843}" type="presOf" srcId="{CAB6DF6B-6736-C14C-937D-693069BB37B7}" destId="{7DE86167-FED6-484B-9B39-75818C30BE68}" srcOrd="1" destOrd="0" presId="urn:microsoft.com/office/officeart/2005/8/layout/process5"/>
    <dgm:cxn modelId="{FD5CFD8F-E47B-AF40-8CC8-3A30DC94A745}" srcId="{9E7672C5-E3D7-E94C-9FA6-32B5B5EEB40D}" destId="{9188BA0A-8472-144C-BD50-669D98E0CDA5}" srcOrd="4" destOrd="0" parTransId="{6A27F4D7-2E57-A149-BAD5-1FE8A25061F8}" sibTransId="{CAB6DF6B-6736-C14C-937D-693069BB37B7}"/>
    <dgm:cxn modelId="{D26A8C71-3C44-40D0-84A5-4C26A143201A}" type="presOf" srcId="{D9109AE6-731E-0D4E-BC63-26A0BFB46CD8}" destId="{9D560C38-FF45-9045-A810-1BF24480C61F}" srcOrd="0" destOrd="0" presId="urn:microsoft.com/office/officeart/2005/8/layout/process5"/>
    <dgm:cxn modelId="{658AC78D-DB53-421E-B51B-B76551D87F61}" type="presOf" srcId="{AF6AB856-1A50-9C43-9ADC-A4F06038663D}" destId="{51D6E1CA-56DC-124D-8077-6C5DF4D18494}" srcOrd="0" destOrd="0" presId="urn:microsoft.com/office/officeart/2005/8/layout/process5"/>
    <dgm:cxn modelId="{3FF8F256-D7FE-4D24-8E10-8B1DD22433EB}" type="presOf" srcId="{AF6AB856-1A50-9C43-9ADC-A4F06038663D}" destId="{38D5BF3C-9979-B747-9345-3CDBC081EE76}" srcOrd="1" destOrd="0" presId="urn:microsoft.com/office/officeart/2005/8/layout/process5"/>
    <dgm:cxn modelId="{14F2F333-F1D7-48CA-BE55-3A6D619AD042}" type="presOf" srcId="{9188BA0A-8472-144C-BD50-669D98E0CDA5}" destId="{DDF3FDD6-440B-A94B-BF4E-63FA31DC858B}" srcOrd="0" destOrd="0" presId="urn:microsoft.com/office/officeart/2005/8/layout/process5"/>
    <dgm:cxn modelId="{98E0B298-EF9D-8C4C-9081-239351BF5DC5}" srcId="{9E7672C5-E3D7-E94C-9FA6-32B5B5EEB40D}" destId="{640FA55A-B11E-0845-B5D2-CB0C9388494F}" srcOrd="3" destOrd="0" parTransId="{BF6D80BC-BF2B-A346-B803-5B6FB9A60B0B}" sibTransId="{51773720-7A67-354A-87D9-2EA907FAEC80}"/>
    <dgm:cxn modelId="{CBCF6E50-F248-4EFC-A4F1-52B6C8480181}" type="presOf" srcId="{512ECD95-0590-DF48-82AF-9004224EC34D}" destId="{BCC1E542-A582-F347-92E2-47FFAB05B4F4}" srcOrd="0" destOrd="0" presId="urn:microsoft.com/office/officeart/2005/8/layout/process5"/>
    <dgm:cxn modelId="{99F7B742-A072-8C4F-B175-FB8438FF6B78}" srcId="{9E7672C5-E3D7-E94C-9FA6-32B5B5EEB40D}" destId="{F6F247A7-2220-1A40-9750-19741E41E590}" srcOrd="6" destOrd="0" parTransId="{F69339D0-ECB8-2347-8E5D-4E5AE6C003C6}" sibTransId="{C8B886FF-235B-3F4B-BD08-127D3B528BAB}"/>
    <dgm:cxn modelId="{9997D91D-A694-43E9-A176-3D25EB3DC9A0}" type="presOf" srcId="{C7ACAA0F-8428-7D47-B0D7-3099F7B8FCFB}" destId="{345D1EA6-731A-154F-A4B5-AB0B53187FB6}" srcOrd="0" destOrd="0" presId="urn:microsoft.com/office/officeart/2005/8/layout/process5"/>
    <dgm:cxn modelId="{94E78870-D62C-43EC-B9AD-056040B9ACE8}" type="presOf" srcId="{F48C2693-41E3-F74D-9C08-33448EED6769}" destId="{7A3273C6-06DA-2A4F-9E7A-C786AEC7AEAC}" srcOrd="0" destOrd="0" presId="urn:microsoft.com/office/officeart/2005/8/layout/process5"/>
    <dgm:cxn modelId="{A08ABBB4-3209-4337-8ECD-A91EF04DDB00}" type="presOf" srcId="{D9109AE6-731E-0D4E-BC63-26A0BFB46CD8}" destId="{A37E27AC-C956-8946-9215-BDF0F1FFEAEC}" srcOrd="1" destOrd="0" presId="urn:microsoft.com/office/officeart/2005/8/layout/process5"/>
    <dgm:cxn modelId="{C97DBDC7-9D88-4DD5-8FF8-6CAE2704C95C}" type="presOf" srcId="{F6F247A7-2220-1A40-9750-19741E41E590}" destId="{47648A24-091E-A440-9803-7FF254809863}" srcOrd="0" destOrd="0" presId="urn:microsoft.com/office/officeart/2005/8/layout/process5"/>
    <dgm:cxn modelId="{30E62A00-571A-4B8F-AA56-04E28E2080C8}" type="presOf" srcId="{2099D60C-3BE6-EF4D-9DB4-EFCD854F47B5}" destId="{004FA4B3-4998-2945-B776-017C90EC168C}" srcOrd="1" destOrd="0" presId="urn:microsoft.com/office/officeart/2005/8/layout/process5"/>
    <dgm:cxn modelId="{753089A2-F994-E642-A1D6-CC6132C64B6A}" srcId="{9E7672C5-E3D7-E94C-9FA6-32B5B5EEB40D}" destId="{7236419C-1A5F-DD4C-BAC7-3A75E7BBCDD9}" srcOrd="0" destOrd="0" parTransId="{716C1250-83AA-9349-858A-5E116580B781}" sibTransId="{2099D60C-3BE6-EF4D-9DB4-EFCD854F47B5}"/>
    <dgm:cxn modelId="{E9AE42E7-3A3F-4AF8-A886-0DAF52F4D048}" type="presOf" srcId="{0041A0A6-8C1C-DC49-9BA9-4990AE746A39}" destId="{5C63AE9C-3248-D543-A4CF-FBBF3E8FEF02}" srcOrd="0" destOrd="0" presId="urn:microsoft.com/office/officeart/2005/8/layout/process5"/>
    <dgm:cxn modelId="{477F1943-7FC8-4224-A75A-DF218A395C26}" type="presOf" srcId="{640FA55A-B11E-0845-B5D2-CB0C9388494F}" destId="{326859DC-81AC-A14D-930E-03D3AB419642}" srcOrd="0" destOrd="0" presId="urn:microsoft.com/office/officeart/2005/8/layout/process5"/>
    <dgm:cxn modelId="{6E3688D8-B567-B147-A69B-C42C1F5B629A}" srcId="{9E7672C5-E3D7-E94C-9FA6-32B5B5EEB40D}" destId="{F48C2693-41E3-F74D-9C08-33448EED6769}" srcOrd="2" destOrd="0" parTransId="{0A714C79-7C65-E249-91B8-3102722D2652}" sibTransId="{D9109AE6-731E-0D4E-BC63-26A0BFB46CD8}"/>
    <dgm:cxn modelId="{1B73ECB0-7CA2-48FE-B927-BE09EB84A19F}" type="presOf" srcId="{7236419C-1A5F-DD4C-BAC7-3A75E7BBCDD9}" destId="{2C3D3BDD-AEEA-5940-BEF7-E4CEB4F3E8D7}" srcOrd="0" destOrd="0" presId="urn:microsoft.com/office/officeart/2005/8/layout/process5"/>
    <dgm:cxn modelId="{D00EEE1F-1F2F-431C-B1E3-45365B2F6E90}" type="presOf" srcId="{2099D60C-3BE6-EF4D-9DB4-EFCD854F47B5}" destId="{2006BB91-3B87-DA40-B6AE-2A5108A2EF2F}" srcOrd="0" destOrd="0" presId="urn:microsoft.com/office/officeart/2005/8/layout/process5"/>
    <dgm:cxn modelId="{34451CEC-3A9C-4E48-9427-E3831195449A}" type="presOf" srcId="{CAB6DF6B-6736-C14C-937D-693069BB37B7}" destId="{13239FAD-D619-4A49-8F9B-6ACE90C6968A}" srcOrd="0" destOrd="0" presId="urn:microsoft.com/office/officeart/2005/8/layout/process5"/>
    <dgm:cxn modelId="{A6912C54-6BB1-4A75-B82A-B7F8D106E590}" type="presOf" srcId="{9E7672C5-E3D7-E94C-9FA6-32B5B5EEB40D}" destId="{7A55DE4A-BC27-1944-8E77-CBAE34C951B8}" srcOrd="0" destOrd="0" presId="urn:microsoft.com/office/officeart/2005/8/layout/process5"/>
    <dgm:cxn modelId="{6E1C0960-E951-434A-961B-B63123B7DB7B}" srcId="{9E7672C5-E3D7-E94C-9FA6-32B5B5EEB40D}" destId="{C7ACAA0F-8428-7D47-B0D7-3099F7B8FCFB}" srcOrd="5" destOrd="0" parTransId="{F3109578-3B0A-6C48-B17C-57B86EEFBF57}" sibTransId="{AF6AB856-1A50-9C43-9ADC-A4F06038663D}"/>
    <dgm:cxn modelId="{9520521B-698B-4625-B479-47CB6D17E529}" type="presOf" srcId="{51773720-7A67-354A-87D9-2EA907FAEC80}" destId="{805C6834-FB35-294F-B4C8-3486D3ACB1FC}" srcOrd="0" destOrd="0" presId="urn:microsoft.com/office/officeart/2005/8/layout/process5"/>
    <dgm:cxn modelId="{14BF90EF-A759-4EBF-8591-5FFEA845780C}" type="presOf" srcId="{51773720-7A67-354A-87D9-2EA907FAEC80}" destId="{A154FEDF-EF7F-254C-B605-0D3C10E012F1}" srcOrd="1" destOrd="0" presId="urn:microsoft.com/office/officeart/2005/8/layout/process5"/>
    <dgm:cxn modelId="{C6E87A88-9136-4399-9A2F-DC2634F2D313}" type="presParOf" srcId="{7A55DE4A-BC27-1944-8E77-CBAE34C951B8}" destId="{2C3D3BDD-AEEA-5940-BEF7-E4CEB4F3E8D7}" srcOrd="0" destOrd="0" presId="urn:microsoft.com/office/officeart/2005/8/layout/process5"/>
    <dgm:cxn modelId="{B42B4767-C661-47A1-97D0-03EAA243C24C}" type="presParOf" srcId="{7A55DE4A-BC27-1944-8E77-CBAE34C951B8}" destId="{2006BB91-3B87-DA40-B6AE-2A5108A2EF2F}" srcOrd="1" destOrd="0" presId="urn:microsoft.com/office/officeart/2005/8/layout/process5"/>
    <dgm:cxn modelId="{D6A11905-99BD-4005-934B-DF39B40B1833}" type="presParOf" srcId="{2006BB91-3B87-DA40-B6AE-2A5108A2EF2F}" destId="{004FA4B3-4998-2945-B776-017C90EC168C}" srcOrd="0" destOrd="0" presId="urn:microsoft.com/office/officeart/2005/8/layout/process5"/>
    <dgm:cxn modelId="{0BF6F505-14A3-4089-84BF-C59E191BD3C1}" type="presParOf" srcId="{7A55DE4A-BC27-1944-8E77-CBAE34C951B8}" destId="{BCC1E542-A582-F347-92E2-47FFAB05B4F4}" srcOrd="2" destOrd="0" presId="urn:microsoft.com/office/officeart/2005/8/layout/process5"/>
    <dgm:cxn modelId="{DD63243A-1271-4AB5-8950-78DE9BDFAFF2}" type="presParOf" srcId="{7A55DE4A-BC27-1944-8E77-CBAE34C951B8}" destId="{5C63AE9C-3248-D543-A4CF-FBBF3E8FEF02}" srcOrd="3" destOrd="0" presId="urn:microsoft.com/office/officeart/2005/8/layout/process5"/>
    <dgm:cxn modelId="{97F91FA4-93A7-4B06-A232-FBC9EC3FFF1A}" type="presParOf" srcId="{5C63AE9C-3248-D543-A4CF-FBBF3E8FEF02}" destId="{373AAE06-BB4C-5B45-B86C-ECC2CDC0D6A5}" srcOrd="0" destOrd="0" presId="urn:microsoft.com/office/officeart/2005/8/layout/process5"/>
    <dgm:cxn modelId="{49C0CB99-46EA-427D-A6C7-5B1BB03938F9}" type="presParOf" srcId="{7A55DE4A-BC27-1944-8E77-CBAE34C951B8}" destId="{7A3273C6-06DA-2A4F-9E7A-C786AEC7AEAC}" srcOrd="4" destOrd="0" presId="urn:microsoft.com/office/officeart/2005/8/layout/process5"/>
    <dgm:cxn modelId="{28E15C74-CAB1-487B-90CF-6A3FAE58BD2A}" type="presParOf" srcId="{7A55DE4A-BC27-1944-8E77-CBAE34C951B8}" destId="{9D560C38-FF45-9045-A810-1BF24480C61F}" srcOrd="5" destOrd="0" presId="urn:microsoft.com/office/officeart/2005/8/layout/process5"/>
    <dgm:cxn modelId="{63AA7D83-830A-4D44-8820-DC84A89EDF50}" type="presParOf" srcId="{9D560C38-FF45-9045-A810-1BF24480C61F}" destId="{A37E27AC-C956-8946-9215-BDF0F1FFEAEC}" srcOrd="0" destOrd="0" presId="urn:microsoft.com/office/officeart/2005/8/layout/process5"/>
    <dgm:cxn modelId="{3E77493F-A523-471F-A624-F64F4BBE9802}" type="presParOf" srcId="{7A55DE4A-BC27-1944-8E77-CBAE34C951B8}" destId="{326859DC-81AC-A14D-930E-03D3AB419642}" srcOrd="6" destOrd="0" presId="urn:microsoft.com/office/officeart/2005/8/layout/process5"/>
    <dgm:cxn modelId="{26C8FB65-FD86-47D0-81DE-4D6EA9B186A5}" type="presParOf" srcId="{7A55DE4A-BC27-1944-8E77-CBAE34C951B8}" destId="{805C6834-FB35-294F-B4C8-3486D3ACB1FC}" srcOrd="7" destOrd="0" presId="urn:microsoft.com/office/officeart/2005/8/layout/process5"/>
    <dgm:cxn modelId="{64B459C2-7624-468F-A640-382A0735B319}" type="presParOf" srcId="{805C6834-FB35-294F-B4C8-3486D3ACB1FC}" destId="{A154FEDF-EF7F-254C-B605-0D3C10E012F1}" srcOrd="0" destOrd="0" presId="urn:microsoft.com/office/officeart/2005/8/layout/process5"/>
    <dgm:cxn modelId="{29BA2EC8-9B7C-4FE4-BEDE-0514931B35EE}" type="presParOf" srcId="{7A55DE4A-BC27-1944-8E77-CBAE34C951B8}" destId="{DDF3FDD6-440B-A94B-BF4E-63FA31DC858B}" srcOrd="8" destOrd="0" presId="urn:microsoft.com/office/officeart/2005/8/layout/process5"/>
    <dgm:cxn modelId="{115CBAA6-DC95-4C5E-8501-B90EB62BB0BF}" type="presParOf" srcId="{7A55DE4A-BC27-1944-8E77-CBAE34C951B8}" destId="{13239FAD-D619-4A49-8F9B-6ACE90C6968A}" srcOrd="9" destOrd="0" presId="urn:microsoft.com/office/officeart/2005/8/layout/process5"/>
    <dgm:cxn modelId="{4966E4FB-6F45-4F0E-ADF8-2F97E5B2E3E5}" type="presParOf" srcId="{13239FAD-D619-4A49-8F9B-6ACE90C6968A}" destId="{7DE86167-FED6-484B-9B39-75818C30BE68}" srcOrd="0" destOrd="0" presId="urn:microsoft.com/office/officeart/2005/8/layout/process5"/>
    <dgm:cxn modelId="{57D25634-8C1F-4F07-A3A6-D9D094DE3341}" type="presParOf" srcId="{7A55DE4A-BC27-1944-8E77-CBAE34C951B8}" destId="{345D1EA6-731A-154F-A4B5-AB0B53187FB6}" srcOrd="10" destOrd="0" presId="urn:microsoft.com/office/officeart/2005/8/layout/process5"/>
    <dgm:cxn modelId="{511BBAC7-AFE1-4462-969C-41C27AF97E58}" type="presParOf" srcId="{7A55DE4A-BC27-1944-8E77-CBAE34C951B8}" destId="{51D6E1CA-56DC-124D-8077-6C5DF4D18494}" srcOrd="11" destOrd="0" presId="urn:microsoft.com/office/officeart/2005/8/layout/process5"/>
    <dgm:cxn modelId="{48ED3356-E56F-44BE-B29E-674AC5C667CC}" type="presParOf" srcId="{51D6E1CA-56DC-124D-8077-6C5DF4D18494}" destId="{38D5BF3C-9979-B747-9345-3CDBC081EE76}" srcOrd="0" destOrd="0" presId="urn:microsoft.com/office/officeart/2005/8/layout/process5"/>
    <dgm:cxn modelId="{C8F58109-C115-44F6-A6AB-6BB3C34E5659}" type="presParOf" srcId="{7A55DE4A-BC27-1944-8E77-CBAE34C951B8}" destId="{47648A24-091E-A440-9803-7FF254809863}" srcOrd="1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00F2E7-5140-0B44-A47F-00138E696C9A}">
      <dsp:nvSpPr>
        <dsp:cNvPr id="0" name=""/>
        <dsp:cNvSpPr/>
      </dsp:nvSpPr>
      <dsp:spPr>
        <a:xfrm>
          <a:off x="0" y="152401"/>
          <a:ext cx="8153400" cy="865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a:t>Program code</a:t>
          </a:r>
        </a:p>
      </dsp:txBody>
      <dsp:txXfrm>
        <a:off x="42265" y="194666"/>
        <a:ext cx="8068870" cy="781270"/>
      </dsp:txXfrm>
    </dsp:sp>
    <dsp:sp modelId="{4A1A3D03-DB08-6D4A-9013-6A326781C6BD}">
      <dsp:nvSpPr>
        <dsp:cNvPr id="0" name=""/>
        <dsp:cNvSpPr/>
      </dsp:nvSpPr>
      <dsp:spPr>
        <a:xfrm>
          <a:off x="0" y="995292"/>
          <a:ext cx="8153400" cy="6510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870" tIns="27940" rIns="156464" bIns="27940" numCol="1" spcCol="1270" anchor="t" anchorCtr="0">
          <a:noAutofit/>
        </a:bodyPr>
        <a:lstStyle/>
        <a:p>
          <a:pPr marL="282575" lvl="1" indent="-282575" algn="l" defTabSz="914400" rtl="0" eaLnBrk="1" latinLnBrk="0" hangingPunct="1">
            <a:lnSpc>
              <a:spcPct val="90000"/>
            </a:lnSpc>
            <a:spcBef>
              <a:spcPct val="0"/>
            </a:spcBef>
            <a:spcAft>
              <a:spcPct val="20000"/>
            </a:spcAft>
            <a:buClr>
              <a:schemeClr val="accent1"/>
            </a:buClr>
            <a:buSzPct val="75000"/>
            <a:buFont typeface="Wingdings" pitchFamily="2" charset="2"/>
            <a:buChar char="••"/>
          </a:pPr>
          <a:r>
            <a:rPr lang="en-US" sz="2200" kern="1200" dirty="0">
              <a:solidFill>
                <a:schemeClr val="tx1">
                  <a:lumMod val="85000"/>
                  <a:lumOff val="15000"/>
                </a:schemeClr>
              </a:solidFill>
              <a:latin typeface="+mn-lt"/>
              <a:ea typeface="+mn-ea"/>
              <a:cs typeface="+mn-cs"/>
            </a:rPr>
            <a:t>which may be shared with other processes that are executing the same program</a:t>
          </a:r>
        </a:p>
      </dsp:txBody>
      <dsp:txXfrm>
        <a:off x="0" y="995292"/>
        <a:ext cx="8153400" cy="651015"/>
      </dsp:txXfrm>
    </dsp:sp>
    <dsp:sp modelId="{02FDE227-3421-A249-B877-4E1ACDF3ED5A}">
      <dsp:nvSpPr>
        <dsp:cNvPr id="0" name=""/>
        <dsp:cNvSpPr/>
      </dsp:nvSpPr>
      <dsp:spPr>
        <a:xfrm>
          <a:off x="0" y="1740261"/>
          <a:ext cx="8153400" cy="8658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lvl="0" algn="l" defTabSz="1644650">
            <a:lnSpc>
              <a:spcPct val="90000"/>
            </a:lnSpc>
            <a:spcBef>
              <a:spcPct val="0"/>
            </a:spcBef>
            <a:spcAft>
              <a:spcPct val="35000"/>
            </a:spcAft>
          </a:pPr>
          <a:r>
            <a:rPr lang="en-US" sz="3700" kern="1200" dirty="0"/>
            <a:t>A set of data associated with that code</a:t>
          </a:r>
        </a:p>
      </dsp:txBody>
      <dsp:txXfrm>
        <a:off x="42265" y="1782526"/>
        <a:ext cx="8068870" cy="78127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E24D38-E902-DF4A-817F-AECD509B69DC}">
      <dsp:nvSpPr>
        <dsp:cNvPr id="0" name=""/>
        <dsp:cNvSpPr/>
      </dsp:nvSpPr>
      <dsp:spPr>
        <a:xfrm>
          <a:off x="0" y="627524"/>
          <a:ext cx="7696200" cy="322875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97311" tIns="520700" rIns="597311" bIns="177800"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an execution state (Running, Ready, etc.)</a:t>
          </a:r>
        </a:p>
        <a:p>
          <a:pPr marL="228600" lvl="1" indent="-228600" algn="l" defTabSz="1111250" rtl="0">
            <a:lnSpc>
              <a:spcPct val="90000"/>
            </a:lnSpc>
            <a:spcBef>
              <a:spcPct val="0"/>
            </a:spcBef>
            <a:spcAft>
              <a:spcPct val="15000"/>
            </a:spcAft>
            <a:buChar char="••"/>
          </a:pPr>
          <a:r>
            <a:rPr lang="en-US" sz="2500" kern="1200" dirty="0"/>
            <a:t>saved thread context when not running (TCB)</a:t>
          </a:r>
        </a:p>
        <a:p>
          <a:pPr marL="228600" lvl="1" indent="-228600" algn="l" defTabSz="1111250" rtl="0">
            <a:lnSpc>
              <a:spcPct val="90000"/>
            </a:lnSpc>
            <a:spcBef>
              <a:spcPct val="0"/>
            </a:spcBef>
            <a:spcAft>
              <a:spcPct val="15000"/>
            </a:spcAft>
            <a:buChar char="••"/>
          </a:pPr>
          <a:r>
            <a:rPr lang="en-US" sz="2500" kern="1200" dirty="0"/>
            <a:t>an execution stack</a:t>
          </a:r>
        </a:p>
        <a:p>
          <a:pPr marL="228600" lvl="1" indent="-228600" algn="l" defTabSz="1111250" rtl="0">
            <a:lnSpc>
              <a:spcPct val="90000"/>
            </a:lnSpc>
            <a:spcBef>
              <a:spcPct val="0"/>
            </a:spcBef>
            <a:spcAft>
              <a:spcPct val="15000"/>
            </a:spcAft>
            <a:buChar char="••"/>
          </a:pPr>
          <a:r>
            <a:rPr lang="en-US" sz="2500" kern="1200" dirty="0"/>
            <a:t>some per-thread static storage for local variables</a:t>
          </a:r>
        </a:p>
        <a:p>
          <a:pPr marL="228600" lvl="1" indent="-228600" algn="l" defTabSz="1111250" rtl="0">
            <a:lnSpc>
              <a:spcPct val="90000"/>
            </a:lnSpc>
            <a:spcBef>
              <a:spcPct val="0"/>
            </a:spcBef>
            <a:spcAft>
              <a:spcPct val="15000"/>
            </a:spcAft>
            <a:buChar char="••"/>
          </a:pPr>
          <a:r>
            <a:rPr lang="en-US" sz="2500" kern="1200" dirty="0"/>
            <a:t>access to the shared memory and resources of its process (all threads of a process share this)</a:t>
          </a:r>
        </a:p>
      </dsp:txBody>
      <dsp:txXfrm>
        <a:off x="0" y="627524"/>
        <a:ext cx="7696200" cy="3228750"/>
      </dsp:txXfrm>
    </dsp:sp>
    <dsp:sp modelId="{5E289D48-2C1F-DB42-885C-FA72D3EFD61D}">
      <dsp:nvSpPr>
        <dsp:cNvPr id="0" name=""/>
        <dsp:cNvSpPr/>
      </dsp:nvSpPr>
      <dsp:spPr>
        <a:xfrm>
          <a:off x="384810" y="258524"/>
          <a:ext cx="5387340" cy="7380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629" tIns="0" rIns="203629" bIns="0" numCol="1" spcCol="1270" anchor="ctr" anchorCtr="0">
          <a:noAutofit/>
        </a:bodyPr>
        <a:lstStyle/>
        <a:p>
          <a:pPr lvl="0" algn="l" defTabSz="1111250" rtl="0">
            <a:lnSpc>
              <a:spcPct val="90000"/>
            </a:lnSpc>
            <a:spcBef>
              <a:spcPct val="0"/>
            </a:spcBef>
            <a:spcAft>
              <a:spcPct val="35000"/>
            </a:spcAft>
          </a:pPr>
          <a:r>
            <a:rPr lang="en-US" sz="2500" kern="1200" dirty="0"/>
            <a:t>Each thread has:</a:t>
          </a:r>
        </a:p>
      </dsp:txBody>
      <dsp:txXfrm>
        <a:off x="420836" y="294550"/>
        <a:ext cx="5315288" cy="66594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25B061-28CD-1A44-A68C-27DC3598CC6C}">
      <dsp:nvSpPr>
        <dsp:cNvPr id="0" name=""/>
        <dsp:cNvSpPr/>
      </dsp:nvSpPr>
      <dsp:spPr>
        <a:xfrm>
          <a:off x="1148" y="1714465"/>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551E1238-A39B-B149-8297-AA72CE9A22C8}">
      <dsp:nvSpPr>
        <dsp:cNvPr id="0" name=""/>
        <dsp:cNvSpPr/>
      </dsp:nvSpPr>
      <dsp:spPr>
        <a:xfrm>
          <a:off x="825967" y="2400845"/>
          <a:ext cx="1680041" cy="1680041"/>
        </a:xfrm>
        <a:prstGeom prst="leftCircularArrow">
          <a:avLst>
            <a:gd name="adj1" fmla="val 2630"/>
            <a:gd name="adj2" fmla="val 319742"/>
            <a:gd name="adj3" fmla="val 1989991"/>
            <a:gd name="adj4" fmla="val 8919227"/>
            <a:gd name="adj5" fmla="val 3069"/>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4D7556E-CD4B-0F43-B97B-025926CE55A9}">
      <dsp:nvSpPr>
        <dsp:cNvPr id="0" name=""/>
        <dsp:cNvSpPr/>
      </dsp:nvSpPr>
      <dsp:spPr>
        <a:xfrm>
          <a:off x="242923" y="2221438"/>
          <a:ext cx="1493078" cy="143150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a:t>Takes less time to create a new thread than a process</a:t>
          </a:r>
        </a:p>
      </dsp:txBody>
      <dsp:txXfrm>
        <a:off x="284850" y="2263365"/>
        <a:ext cx="1409224" cy="1347655"/>
      </dsp:txXfrm>
    </dsp:sp>
    <dsp:sp modelId="{5FF00021-0035-EC44-9F54-1581344B5540}">
      <dsp:nvSpPr>
        <dsp:cNvPr id="0" name=""/>
        <dsp:cNvSpPr/>
      </dsp:nvSpPr>
      <dsp:spPr>
        <a:xfrm>
          <a:off x="1946431" y="2126030"/>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77A16B1F-811E-5249-9C4A-E45362F95CB1}">
      <dsp:nvSpPr>
        <dsp:cNvPr id="0" name=""/>
        <dsp:cNvSpPr/>
      </dsp:nvSpPr>
      <dsp:spPr>
        <a:xfrm>
          <a:off x="2792648" y="870588"/>
          <a:ext cx="2095547" cy="2095547"/>
        </a:xfrm>
        <a:prstGeom prst="circularArrow">
          <a:avLst>
            <a:gd name="adj1" fmla="val 2109"/>
            <a:gd name="adj2" fmla="val 253274"/>
            <a:gd name="adj3" fmla="val 19300099"/>
            <a:gd name="adj4" fmla="val 12304394"/>
            <a:gd name="adj5" fmla="val 246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F8DEE456-5D02-F24A-9584-7CB10AA1B0B3}">
      <dsp:nvSpPr>
        <dsp:cNvPr id="0" name=""/>
        <dsp:cNvSpPr/>
      </dsp:nvSpPr>
      <dsp:spPr>
        <a:xfrm>
          <a:off x="2025687" y="1494628"/>
          <a:ext cx="1818115" cy="1262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a:t>Less time to terminate a thread than a process</a:t>
          </a:r>
        </a:p>
      </dsp:txBody>
      <dsp:txXfrm>
        <a:off x="2062673" y="1531614"/>
        <a:ext cx="1744143" cy="1188832"/>
      </dsp:txXfrm>
    </dsp:sp>
    <dsp:sp modelId="{2401F2B1-4C8C-3B40-BFC1-E2B42A50EB44}">
      <dsp:nvSpPr>
        <dsp:cNvPr id="0" name=""/>
        <dsp:cNvSpPr/>
      </dsp:nvSpPr>
      <dsp:spPr>
        <a:xfrm>
          <a:off x="4083546" y="1619641"/>
          <a:ext cx="1482470" cy="1222728"/>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89B61966-62BD-9A4E-B31E-31C32831A504}">
      <dsp:nvSpPr>
        <dsp:cNvPr id="0" name=""/>
        <dsp:cNvSpPr/>
      </dsp:nvSpPr>
      <dsp:spPr>
        <a:xfrm>
          <a:off x="4875062" y="1963221"/>
          <a:ext cx="2428523" cy="2428523"/>
        </a:xfrm>
        <a:prstGeom prst="leftCircularArrow">
          <a:avLst>
            <a:gd name="adj1" fmla="val 1820"/>
            <a:gd name="adj2" fmla="val 217109"/>
            <a:gd name="adj3" fmla="val 2011891"/>
            <a:gd name="adj4" fmla="val 9043760"/>
            <a:gd name="adj5" fmla="val 2123"/>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877379AA-74FD-3B4E-B4C4-F6D60C04083B}">
      <dsp:nvSpPr>
        <dsp:cNvPr id="0" name=""/>
        <dsp:cNvSpPr/>
      </dsp:nvSpPr>
      <dsp:spPr>
        <a:xfrm>
          <a:off x="4054233" y="1936967"/>
          <a:ext cx="2035254" cy="1810804"/>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a:t>Switching between two threads takes less time than switching between processes</a:t>
          </a:r>
        </a:p>
      </dsp:txBody>
      <dsp:txXfrm>
        <a:off x="4107270" y="1990004"/>
        <a:ext cx="1929180" cy="1704730"/>
      </dsp:txXfrm>
    </dsp:sp>
    <dsp:sp modelId="{E1E1BC13-FC71-954D-A46E-211E173FDACF}">
      <dsp:nvSpPr>
        <dsp:cNvPr id="0" name=""/>
        <dsp:cNvSpPr/>
      </dsp:nvSpPr>
      <dsp:spPr>
        <a:xfrm>
          <a:off x="6413371" y="2590428"/>
          <a:ext cx="2016323" cy="59957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2FCD161A-46FB-A047-ABDE-85957AB23A74}">
      <dsp:nvSpPr>
        <dsp:cNvPr id="0" name=""/>
        <dsp:cNvSpPr/>
      </dsp:nvSpPr>
      <dsp:spPr>
        <a:xfrm>
          <a:off x="6500864" y="1477834"/>
          <a:ext cx="2108587" cy="1329979"/>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4290" tIns="22860" rIns="34290" bIns="22860" numCol="1" spcCol="1270" anchor="ctr" anchorCtr="0">
          <a:noAutofit/>
        </a:bodyPr>
        <a:lstStyle/>
        <a:p>
          <a:pPr lvl="0" algn="ctr" defTabSz="800100" rtl="0">
            <a:lnSpc>
              <a:spcPct val="90000"/>
            </a:lnSpc>
            <a:spcBef>
              <a:spcPct val="0"/>
            </a:spcBef>
            <a:spcAft>
              <a:spcPct val="35000"/>
            </a:spcAft>
          </a:pPr>
          <a:r>
            <a:rPr lang="en-US" sz="1800" kern="1200" dirty="0"/>
            <a:t>Threads enhance efficiency in communication between programs</a:t>
          </a:r>
        </a:p>
      </dsp:txBody>
      <dsp:txXfrm>
        <a:off x="6539818" y="1516788"/>
        <a:ext cx="2030679" cy="125207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085AC-6150-B14A-A83D-67F237B285BA}">
      <dsp:nvSpPr>
        <dsp:cNvPr id="0" name=""/>
        <dsp:cNvSpPr/>
      </dsp:nvSpPr>
      <dsp:spPr>
        <a:xfrm>
          <a:off x="0" y="830579"/>
          <a:ext cx="7848600" cy="3139440"/>
        </a:xfrm>
        <a:prstGeom prst="leftRightRibb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4344616-8A66-5441-84C7-1DA3555BB89A}">
      <dsp:nvSpPr>
        <dsp:cNvPr id="0" name=""/>
        <dsp:cNvSpPr/>
      </dsp:nvSpPr>
      <dsp:spPr>
        <a:xfrm>
          <a:off x="941831" y="1379981"/>
          <a:ext cx="2590038" cy="153832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l" defTabSz="1377950" rtl="0">
            <a:lnSpc>
              <a:spcPct val="90000"/>
            </a:lnSpc>
            <a:spcBef>
              <a:spcPct val="0"/>
            </a:spcBef>
            <a:spcAft>
              <a:spcPct val="35000"/>
            </a:spcAft>
          </a:pPr>
          <a:r>
            <a:rPr lang="en-US" sz="3100" kern="1200" dirty="0"/>
            <a:t>User Level Thread (ULT)</a:t>
          </a:r>
        </a:p>
        <a:p>
          <a:pPr marL="228600" lvl="1" indent="-228600" algn="l" defTabSz="1066800" rtl="0">
            <a:lnSpc>
              <a:spcPct val="90000"/>
            </a:lnSpc>
            <a:spcBef>
              <a:spcPct val="0"/>
            </a:spcBef>
            <a:spcAft>
              <a:spcPct val="15000"/>
            </a:spcAft>
            <a:buChar char="••"/>
          </a:pPr>
          <a:endParaRPr lang="en-NZ" sz="2400" kern="1200" dirty="0"/>
        </a:p>
      </dsp:txBody>
      <dsp:txXfrm>
        <a:off x="941831" y="1379981"/>
        <a:ext cx="2590038" cy="1538325"/>
      </dsp:txXfrm>
    </dsp:sp>
    <dsp:sp modelId="{E8D499D1-31A4-DF4A-800E-FEE8DE3CF070}">
      <dsp:nvSpPr>
        <dsp:cNvPr id="0" name=""/>
        <dsp:cNvSpPr/>
      </dsp:nvSpPr>
      <dsp:spPr>
        <a:xfrm>
          <a:off x="3924300" y="1882292"/>
          <a:ext cx="3060954" cy="1538325"/>
        </a:xfrm>
        <a:prstGeom prst="rect">
          <a:avLst/>
        </a:prstGeom>
        <a:noFill/>
        <a:ln>
          <a:noFill/>
        </a:ln>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110236" rIns="0" bIns="118110" numCol="1" spcCol="1270" anchor="ctr" anchorCtr="0">
          <a:noAutofit/>
        </a:bodyPr>
        <a:lstStyle/>
        <a:p>
          <a:pPr lvl="0" algn="ctr" defTabSz="1377950" rtl="0">
            <a:lnSpc>
              <a:spcPct val="90000"/>
            </a:lnSpc>
            <a:spcBef>
              <a:spcPct val="0"/>
            </a:spcBef>
            <a:spcAft>
              <a:spcPct val="35000"/>
            </a:spcAft>
          </a:pPr>
          <a:r>
            <a:rPr lang="en-NZ" sz="3100" kern="1200" dirty="0"/>
            <a:t>Kernel level Thread (KLT) </a:t>
          </a:r>
        </a:p>
      </dsp:txBody>
      <dsp:txXfrm>
        <a:off x="3924300" y="1882292"/>
        <a:ext cx="3060954" cy="153832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E5926-21BC-DA4C-8718-E096140F6721}">
      <dsp:nvSpPr>
        <dsp:cNvPr id="0" name=""/>
        <dsp:cNvSpPr/>
      </dsp:nvSpPr>
      <dsp:spPr>
        <a:xfrm>
          <a:off x="3507759" y="1713345"/>
          <a:ext cx="1648241" cy="784413"/>
        </a:xfrm>
        <a:custGeom>
          <a:avLst/>
          <a:gdLst/>
          <a:ahLst/>
          <a:cxnLst/>
          <a:rect l="0" t="0" r="0" b="0"/>
          <a:pathLst>
            <a:path>
              <a:moveTo>
                <a:pt x="0" y="0"/>
              </a:moveTo>
              <a:lnTo>
                <a:pt x="0" y="534554"/>
              </a:lnTo>
              <a:lnTo>
                <a:pt x="1648241" y="534554"/>
              </a:lnTo>
              <a:lnTo>
                <a:pt x="1648241" y="78441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1A5A7D6-9600-4A4B-83FE-D0AA84497058}">
      <dsp:nvSpPr>
        <dsp:cNvPr id="0" name=""/>
        <dsp:cNvSpPr/>
      </dsp:nvSpPr>
      <dsp:spPr>
        <a:xfrm>
          <a:off x="1859518" y="1713345"/>
          <a:ext cx="1648241" cy="784413"/>
        </a:xfrm>
        <a:custGeom>
          <a:avLst/>
          <a:gdLst/>
          <a:ahLst/>
          <a:cxnLst/>
          <a:rect l="0" t="0" r="0" b="0"/>
          <a:pathLst>
            <a:path>
              <a:moveTo>
                <a:pt x="1648241" y="0"/>
              </a:moveTo>
              <a:lnTo>
                <a:pt x="1648241" y="534554"/>
              </a:lnTo>
              <a:lnTo>
                <a:pt x="0" y="534554"/>
              </a:lnTo>
              <a:lnTo>
                <a:pt x="0" y="784413"/>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9C2BBFA4-FD11-C64F-B385-87F44DFD6E9D}">
      <dsp:nvSpPr>
        <dsp:cNvPr id="0" name=""/>
        <dsp:cNvSpPr/>
      </dsp:nvSpPr>
      <dsp:spPr>
        <a:xfrm>
          <a:off x="2159198" y="672"/>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A90B169-569D-6845-82FD-D850FD4F7ECB}">
      <dsp:nvSpPr>
        <dsp:cNvPr id="0" name=""/>
        <dsp:cNvSpPr/>
      </dsp:nvSpPr>
      <dsp:spPr>
        <a:xfrm>
          <a:off x="2458878" y="285368"/>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a:t>Achieves concurrency without the overhead of using multiple processes</a:t>
          </a:r>
        </a:p>
      </dsp:txBody>
      <dsp:txXfrm>
        <a:off x="2509040" y="335530"/>
        <a:ext cx="2596798" cy="1612348"/>
      </dsp:txXfrm>
    </dsp:sp>
    <dsp:sp modelId="{45D751CF-0371-5B43-A54C-0760DB33DED9}">
      <dsp:nvSpPr>
        <dsp:cNvPr id="0" name=""/>
        <dsp:cNvSpPr/>
      </dsp:nvSpPr>
      <dsp:spPr>
        <a:xfrm>
          <a:off x="510956" y="2497758"/>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693F0F0-A635-2641-8FE6-FF7DAA91A813}">
      <dsp:nvSpPr>
        <dsp:cNvPr id="0" name=""/>
        <dsp:cNvSpPr/>
      </dsp:nvSpPr>
      <dsp:spPr>
        <a:xfrm>
          <a:off x="810637" y="2782454"/>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a:t>Threads within the same process can exchange information through their common address space and have access to the shared resources of the process</a:t>
          </a:r>
        </a:p>
      </dsp:txBody>
      <dsp:txXfrm>
        <a:off x="860799" y="2832616"/>
        <a:ext cx="2596798" cy="1612348"/>
      </dsp:txXfrm>
    </dsp:sp>
    <dsp:sp modelId="{D95F1863-BED8-D940-A1BF-C1E6F6EA23EF}">
      <dsp:nvSpPr>
        <dsp:cNvPr id="0" name=""/>
        <dsp:cNvSpPr/>
      </dsp:nvSpPr>
      <dsp:spPr>
        <a:xfrm>
          <a:off x="3807440" y="2497758"/>
          <a:ext cx="2697122" cy="171267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BD8E55B-4838-D147-9405-F6502952C1F9}">
      <dsp:nvSpPr>
        <dsp:cNvPr id="0" name=""/>
        <dsp:cNvSpPr/>
      </dsp:nvSpPr>
      <dsp:spPr>
        <a:xfrm>
          <a:off x="4107120" y="2782454"/>
          <a:ext cx="2697122" cy="1712672"/>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a:t>Threads in different processes can exchange information through shared memory that has been set up between the two processes</a:t>
          </a:r>
        </a:p>
      </dsp:txBody>
      <dsp:txXfrm>
        <a:off x="4157282" y="2832616"/>
        <a:ext cx="2596798" cy="161234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6AA844-3720-4245-A2DA-613ABC9CCD30}">
      <dsp:nvSpPr>
        <dsp:cNvPr id="0" name=""/>
        <dsp:cNvSpPr/>
      </dsp:nvSpPr>
      <dsp:spPr>
        <a:xfrm>
          <a:off x="1487"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a:t>long term scheduling</a:t>
          </a:r>
          <a:endParaRPr lang="en-US" sz="1700" kern="1200" dirty="0"/>
        </a:p>
      </dsp:txBody>
      <dsp:txXfrm>
        <a:off x="441423" y="1592064"/>
        <a:ext cx="1319808" cy="879871"/>
      </dsp:txXfrm>
    </dsp:sp>
    <dsp:sp modelId="{4DE30D96-52DA-F045-88D6-746455960E86}">
      <dsp:nvSpPr>
        <dsp:cNvPr id="0" name=""/>
        <dsp:cNvSpPr/>
      </dsp:nvSpPr>
      <dsp:spPr>
        <a:xfrm>
          <a:off x="1981199" y="1518440"/>
          <a:ext cx="2133601" cy="1027118"/>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a:t>medium term scheduling</a:t>
          </a:r>
        </a:p>
      </dsp:txBody>
      <dsp:txXfrm>
        <a:off x="2494758" y="1518440"/>
        <a:ext cx="1106483" cy="1027118"/>
      </dsp:txXfrm>
    </dsp:sp>
    <dsp:sp modelId="{A6C26BAB-A284-0B43-906D-751377F5446C}">
      <dsp:nvSpPr>
        <dsp:cNvPr id="0" name=""/>
        <dsp:cNvSpPr/>
      </dsp:nvSpPr>
      <dsp:spPr>
        <a:xfrm>
          <a:off x="3894832" y="1592064"/>
          <a:ext cx="2199679" cy="879871"/>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a:glow rad="101600">
            <a:schemeClr val="accent3">
              <a:alpha val="75000"/>
            </a:schemeClr>
          </a:glow>
          <a:softEdge rad="101600"/>
        </a:effectLst>
      </dsp:spPr>
      <dsp:style>
        <a:lnRef idx="0">
          <a:scrgbClr r="0" g="0" b="0"/>
        </a:lnRef>
        <a:fillRef idx="3">
          <a:scrgbClr r="0" g="0" b="0"/>
        </a:fillRef>
        <a:effectRef idx="2">
          <a:scrgbClr r="0" g="0" b="0"/>
        </a:effectRef>
        <a:fontRef idx="minor">
          <a:schemeClr val="lt1"/>
        </a:fontRef>
      </dsp:style>
      <dsp:txBody>
        <a:bodyPr spcFirstLastPara="0" vert="horz" wrap="square" lIns="68009" tIns="22670" rIns="22670" bIns="22670" numCol="1" spcCol="1270" anchor="ctr" anchorCtr="0">
          <a:noAutofit/>
        </a:bodyPr>
        <a:lstStyle/>
        <a:p>
          <a:pPr lvl="0" algn="ctr" defTabSz="755650">
            <a:lnSpc>
              <a:spcPct val="90000"/>
            </a:lnSpc>
            <a:spcBef>
              <a:spcPct val="0"/>
            </a:spcBef>
            <a:spcAft>
              <a:spcPct val="35000"/>
            </a:spcAft>
          </a:pPr>
          <a:r>
            <a:rPr lang="en-NZ" sz="1700" kern="1200" dirty="0"/>
            <a:t>short term scheduling</a:t>
          </a:r>
        </a:p>
      </dsp:txBody>
      <dsp:txXfrm>
        <a:off x="4334768" y="1592064"/>
        <a:ext cx="1319808" cy="87987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1E2D14-B4BC-5348-97BD-836810024AB3}">
      <dsp:nvSpPr>
        <dsp:cNvPr id="0" name=""/>
        <dsp:cNvSpPr/>
      </dsp:nvSpPr>
      <dsp:spPr>
        <a:xfrm>
          <a:off x="3439790" y="2446862"/>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217868F8-B114-BB46-AAC0-B54F8019AD3B}">
      <dsp:nvSpPr>
        <dsp:cNvPr id="0" name=""/>
        <dsp:cNvSpPr/>
      </dsp:nvSpPr>
      <dsp:spPr>
        <a:xfrm>
          <a:off x="2482081" y="2446862"/>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67E2418F-D285-5342-AF8A-A0A8C948F10E}">
      <dsp:nvSpPr>
        <dsp:cNvPr id="0" name=""/>
        <dsp:cNvSpPr/>
      </dsp:nvSpPr>
      <dsp:spPr>
        <a:xfrm>
          <a:off x="2482081" y="995933"/>
          <a:ext cx="957708" cy="455782"/>
        </a:xfrm>
        <a:custGeom>
          <a:avLst/>
          <a:gdLst/>
          <a:ahLst/>
          <a:cxnLst/>
          <a:rect l="0" t="0" r="0" b="0"/>
          <a:pathLst>
            <a:path>
              <a:moveTo>
                <a:pt x="0" y="0"/>
              </a:moveTo>
              <a:lnTo>
                <a:pt x="0" y="310602"/>
              </a:lnTo>
              <a:lnTo>
                <a:pt x="957708" y="310602"/>
              </a:lnTo>
              <a:lnTo>
                <a:pt x="957708"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71DE5901-86A6-E748-8249-05D86E92148C}">
      <dsp:nvSpPr>
        <dsp:cNvPr id="0" name=""/>
        <dsp:cNvSpPr/>
      </dsp:nvSpPr>
      <dsp:spPr>
        <a:xfrm>
          <a:off x="1524372" y="995933"/>
          <a:ext cx="957708" cy="455782"/>
        </a:xfrm>
        <a:custGeom>
          <a:avLst/>
          <a:gdLst/>
          <a:ahLst/>
          <a:cxnLst/>
          <a:rect l="0" t="0" r="0" b="0"/>
          <a:pathLst>
            <a:path>
              <a:moveTo>
                <a:pt x="957708" y="0"/>
              </a:moveTo>
              <a:lnTo>
                <a:pt x="957708" y="310602"/>
              </a:lnTo>
              <a:lnTo>
                <a:pt x="0" y="310602"/>
              </a:lnTo>
              <a:lnTo>
                <a:pt x="0" y="455782"/>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6376796-3CFA-354D-BC47-8C9F869C43B1}">
      <dsp:nvSpPr>
        <dsp:cNvPr id="0" name=""/>
        <dsp:cNvSpPr/>
      </dsp:nvSpPr>
      <dsp:spPr>
        <a:xfrm>
          <a:off x="1698500" y="786"/>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9838C3E-0F52-1744-A7D4-B12983AB3808}">
      <dsp:nvSpPr>
        <dsp:cNvPr id="0" name=""/>
        <dsp:cNvSpPr/>
      </dsp:nvSpPr>
      <dsp:spPr>
        <a:xfrm>
          <a:off x="1872629" y="166208"/>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Creates processes from the queue when it can, but must decide:</a:t>
          </a:r>
        </a:p>
      </dsp:txBody>
      <dsp:txXfrm>
        <a:off x="1901776" y="195355"/>
        <a:ext cx="1508866" cy="936852"/>
      </dsp:txXfrm>
    </dsp:sp>
    <dsp:sp modelId="{CF6E069B-1E99-394F-BA77-0D760FFAAAEA}">
      <dsp:nvSpPr>
        <dsp:cNvPr id="0" name=""/>
        <dsp:cNvSpPr/>
      </dsp:nvSpPr>
      <dsp:spPr>
        <a:xfrm>
          <a:off x="740791"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BEDB5996-E132-B845-A228-66156520BA95}">
      <dsp:nvSpPr>
        <dsp:cNvPr id="0" name=""/>
        <dsp:cNvSpPr/>
      </dsp:nvSpPr>
      <dsp:spPr>
        <a:xfrm>
          <a:off x="914920"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when the operating system can take on one or more additional processes</a:t>
          </a:r>
        </a:p>
      </dsp:txBody>
      <dsp:txXfrm>
        <a:off x="944067" y="1646284"/>
        <a:ext cx="1508866" cy="936852"/>
      </dsp:txXfrm>
    </dsp:sp>
    <dsp:sp modelId="{06808704-274A-234C-85C4-DB13DB953985}">
      <dsp:nvSpPr>
        <dsp:cNvPr id="0" name=""/>
        <dsp:cNvSpPr/>
      </dsp:nvSpPr>
      <dsp:spPr>
        <a:xfrm>
          <a:off x="2656209" y="1451715"/>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1C44A815-88D4-394C-A851-C13D49CE4F12}">
      <dsp:nvSpPr>
        <dsp:cNvPr id="0" name=""/>
        <dsp:cNvSpPr/>
      </dsp:nvSpPr>
      <dsp:spPr>
        <a:xfrm>
          <a:off x="2830338" y="1617137"/>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which jobs to accept and turn into processes</a:t>
          </a:r>
        </a:p>
      </dsp:txBody>
      <dsp:txXfrm>
        <a:off x="2859485" y="1646284"/>
        <a:ext cx="1508866" cy="936852"/>
      </dsp:txXfrm>
    </dsp:sp>
    <dsp:sp modelId="{39FDF545-C35D-F24B-A60B-814B5603FCAC}">
      <dsp:nvSpPr>
        <dsp:cNvPr id="0" name=""/>
        <dsp:cNvSpPr/>
      </dsp:nvSpPr>
      <dsp:spPr>
        <a:xfrm>
          <a:off x="1698500"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D6C4153-73D0-1046-9674-E0ECB450E3E4}">
      <dsp:nvSpPr>
        <dsp:cNvPr id="0" name=""/>
        <dsp:cNvSpPr/>
      </dsp:nvSpPr>
      <dsp:spPr>
        <a:xfrm>
          <a:off x="1872629"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first come, first served</a:t>
          </a:r>
        </a:p>
      </dsp:txBody>
      <dsp:txXfrm>
        <a:off x="1901776" y="3097213"/>
        <a:ext cx="1508866" cy="936852"/>
      </dsp:txXfrm>
    </dsp:sp>
    <dsp:sp modelId="{4D9E2E77-9ACA-A94C-A75C-ADE49650887D}">
      <dsp:nvSpPr>
        <dsp:cNvPr id="0" name=""/>
        <dsp:cNvSpPr/>
      </dsp:nvSpPr>
      <dsp:spPr>
        <a:xfrm>
          <a:off x="3613918" y="2902644"/>
          <a:ext cx="1567160" cy="99514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FFAAE37-5510-F141-9902-D4F6BE89FAED}">
      <dsp:nvSpPr>
        <dsp:cNvPr id="0" name=""/>
        <dsp:cNvSpPr/>
      </dsp:nvSpPr>
      <dsp:spPr>
        <a:xfrm>
          <a:off x="3788047" y="3068066"/>
          <a:ext cx="1567160" cy="995146"/>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US" sz="1300" kern="1200" dirty="0"/>
            <a:t>priority, expected execution time, I/O requirements</a:t>
          </a:r>
        </a:p>
      </dsp:txBody>
      <dsp:txXfrm>
        <a:off x="3817194" y="3097213"/>
        <a:ext cx="1508866" cy="936852"/>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35BF7B-B38C-6E49-BB6F-4C61D1E15250}">
      <dsp:nvSpPr>
        <dsp:cNvPr id="0" name=""/>
        <dsp:cNvSpPr/>
      </dsp:nvSpPr>
      <dsp:spPr>
        <a:xfrm>
          <a:off x="0" y="488"/>
          <a:ext cx="5638800" cy="48960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20904" tIns="69088" rIns="120904" bIns="69088" numCol="1" spcCol="1270" anchor="ctr" anchorCtr="0">
          <a:noAutofit/>
        </a:bodyPr>
        <a:lstStyle/>
        <a:p>
          <a:pPr lvl="0" algn="ctr" defTabSz="755650">
            <a:lnSpc>
              <a:spcPct val="90000"/>
            </a:lnSpc>
            <a:spcBef>
              <a:spcPct val="0"/>
            </a:spcBef>
            <a:spcAft>
              <a:spcPct val="35000"/>
            </a:spcAft>
          </a:pPr>
          <a:r>
            <a:rPr lang="en-US" sz="1700" kern="1200" dirty="0"/>
            <a:t>Examples:</a:t>
          </a:r>
        </a:p>
      </dsp:txBody>
      <dsp:txXfrm>
        <a:off x="0" y="488"/>
        <a:ext cx="5638800" cy="489600"/>
      </dsp:txXfrm>
    </dsp:sp>
    <dsp:sp modelId="{9160FCE7-741B-E04F-B525-3D28C907C2D4}">
      <dsp:nvSpPr>
        <dsp:cNvPr id="0" name=""/>
        <dsp:cNvSpPr/>
      </dsp:nvSpPr>
      <dsp:spPr>
        <a:xfrm>
          <a:off x="0" y="490088"/>
          <a:ext cx="5638800" cy="1236622"/>
        </a:xfrm>
        <a:prstGeom prst="rect">
          <a:avLst/>
        </a:prstGeom>
        <a:solidFill>
          <a:schemeClr val="accent1">
            <a:alpha val="90000"/>
            <a:tint val="40000"/>
            <a:hueOff val="0"/>
            <a:satOff val="0"/>
            <a:lumOff val="0"/>
            <a:alphaOff val="0"/>
          </a:schemeClr>
        </a:solidFill>
        <a:ln w="15875" cap="flat" cmpd="sng" algn="ctr">
          <a:solidFill>
            <a:schemeClr val="accent2"/>
          </a:solidFill>
          <a:prstDash val="solid"/>
        </a:ln>
        <a:effectLst/>
      </dsp:spPr>
      <dsp:style>
        <a:lnRef idx="1">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Clock interrupts</a:t>
          </a:r>
          <a:endParaRPr lang="en-US" sz="1700" kern="1200" dirty="0"/>
        </a:p>
        <a:p>
          <a:pPr marL="171450" lvl="1" indent="-171450" algn="l" defTabSz="755650">
            <a:lnSpc>
              <a:spcPct val="90000"/>
            </a:lnSpc>
            <a:spcBef>
              <a:spcPct val="0"/>
            </a:spcBef>
            <a:spcAft>
              <a:spcPct val="15000"/>
            </a:spcAft>
            <a:buChar char="••"/>
          </a:pPr>
          <a:r>
            <a:rPr lang="en-US" sz="1700" kern="1200"/>
            <a:t>I/O interrupts</a:t>
          </a:r>
          <a:endParaRPr lang="en-US" sz="1700" kern="1200" dirty="0"/>
        </a:p>
        <a:p>
          <a:pPr marL="171450" lvl="1" indent="-171450" algn="l" defTabSz="755650">
            <a:lnSpc>
              <a:spcPct val="90000"/>
            </a:lnSpc>
            <a:spcBef>
              <a:spcPct val="0"/>
            </a:spcBef>
            <a:spcAft>
              <a:spcPct val="15000"/>
            </a:spcAft>
            <a:buChar char="••"/>
          </a:pPr>
          <a:r>
            <a:rPr lang="en-US" sz="1700" kern="1200"/>
            <a:t>Operating system calls</a:t>
          </a:r>
          <a:endParaRPr lang="en-US" sz="1700" kern="1200" dirty="0"/>
        </a:p>
        <a:p>
          <a:pPr marL="171450" lvl="1" indent="-171450" algn="l" defTabSz="755650">
            <a:lnSpc>
              <a:spcPct val="90000"/>
            </a:lnSpc>
            <a:spcBef>
              <a:spcPct val="0"/>
            </a:spcBef>
            <a:spcAft>
              <a:spcPct val="15000"/>
            </a:spcAft>
            <a:buChar char="••"/>
          </a:pPr>
          <a:r>
            <a:rPr lang="en-US" sz="1700" kern="1200"/>
            <a:t>Signals (e.g., semaphores)</a:t>
          </a:r>
          <a:endParaRPr lang="en-US" sz="1700" kern="1200" dirty="0"/>
        </a:p>
      </dsp:txBody>
      <dsp:txXfrm>
        <a:off x="0" y="490088"/>
        <a:ext cx="5638800" cy="1236622"/>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52CB1-99E8-214F-AEDA-4A438DC39BC1}">
      <dsp:nvSpPr>
        <dsp:cNvPr id="0" name=""/>
        <dsp:cNvSpPr/>
      </dsp:nvSpPr>
      <dsp:spPr>
        <a:xfrm rot="16200000">
          <a:off x="-6323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lvl="0" algn="l" defTabSz="889000">
            <a:lnSpc>
              <a:spcPct val="90000"/>
            </a:lnSpc>
            <a:spcBef>
              <a:spcPct val="0"/>
            </a:spcBef>
            <a:spcAft>
              <a:spcPct val="35000"/>
            </a:spcAft>
          </a:pPr>
          <a:r>
            <a:rPr lang="en-NZ" sz="2000" kern="1200" dirty="0"/>
            <a:t>User-oriented criteria</a:t>
          </a:r>
          <a:endParaRPr lang="en-US" sz="2000" kern="1200" dirty="0"/>
        </a:p>
        <a:p>
          <a:pPr marL="171450" lvl="1" indent="-171450" algn="l" defTabSz="711200">
            <a:lnSpc>
              <a:spcPct val="90000"/>
            </a:lnSpc>
            <a:spcBef>
              <a:spcPct val="0"/>
            </a:spcBef>
            <a:spcAft>
              <a:spcPct val="15000"/>
            </a:spcAft>
            <a:buChar char="••"/>
          </a:pPr>
          <a:r>
            <a:rPr lang="en-NZ" sz="1600" kern="1200" dirty="0"/>
            <a:t>relate to the behavior of the system as perceived by the individual user or process (such as response time in an interactive system)</a:t>
          </a:r>
        </a:p>
        <a:p>
          <a:pPr marL="171450" lvl="1" indent="-171450" algn="l" defTabSz="711200">
            <a:lnSpc>
              <a:spcPct val="90000"/>
            </a:lnSpc>
            <a:spcBef>
              <a:spcPct val="0"/>
            </a:spcBef>
            <a:spcAft>
              <a:spcPct val="15000"/>
            </a:spcAft>
            <a:buChar char="••"/>
          </a:pPr>
          <a:r>
            <a:rPr lang="en-NZ" sz="1600" kern="1200"/>
            <a:t>important on virtually all systems</a:t>
          </a:r>
          <a:endParaRPr lang="en-NZ" sz="1600" kern="1200" dirty="0"/>
        </a:p>
      </dsp:txBody>
      <dsp:txXfrm rot="5400000">
        <a:off x="2747" y="782319"/>
        <a:ext cx="2641401" cy="2346960"/>
      </dsp:txXfrm>
    </dsp:sp>
    <dsp:sp modelId="{CE74B7F3-BA64-6C4A-8A7A-FF9201D28FD3}">
      <dsp:nvSpPr>
        <dsp:cNvPr id="0" name=""/>
        <dsp:cNvSpPr/>
      </dsp:nvSpPr>
      <dsp:spPr>
        <a:xfrm rot="16200000">
          <a:off x="2207153" y="635099"/>
          <a:ext cx="3911600" cy="2641401"/>
        </a:xfrm>
        <a:prstGeom prst="flowChartManualOperation">
          <a:avLst/>
        </a:prstGeom>
        <a:solidFill>
          <a:schemeClr val="accent6"/>
        </a:solidFill>
        <a:ln>
          <a:noFill/>
        </a:ln>
        <a:effectLst>
          <a:softEdge rad="63500"/>
        </a:effectLst>
      </dsp:spPr>
      <dsp:style>
        <a:lnRef idx="0">
          <a:scrgbClr r="0" g="0" b="0"/>
        </a:lnRef>
        <a:fillRef idx="3">
          <a:scrgbClr r="0" g="0" b="0"/>
        </a:fillRef>
        <a:effectRef idx="2">
          <a:scrgbClr r="0" g="0" b="0"/>
        </a:effectRef>
        <a:fontRef idx="minor">
          <a:schemeClr val="lt1"/>
        </a:fontRef>
      </dsp:style>
      <dsp:txBody>
        <a:bodyPr spcFirstLastPara="0" vert="horz" wrap="square" lIns="127000" tIns="0" rIns="128860" bIns="0" numCol="1" spcCol="1270" anchor="t" anchorCtr="0">
          <a:noAutofit/>
        </a:bodyPr>
        <a:lstStyle/>
        <a:p>
          <a:pPr lvl="0" algn="l" defTabSz="889000">
            <a:lnSpc>
              <a:spcPct val="90000"/>
            </a:lnSpc>
            <a:spcBef>
              <a:spcPct val="0"/>
            </a:spcBef>
            <a:spcAft>
              <a:spcPct val="35000"/>
            </a:spcAft>
          </a:pPr>
          <a:r>
            <a:rPr lang="en-NZ" sz="2000" kern="1200" dirty="0"/>
            <a:t>System-oriented criteria</a:t>
          </a:r>
        </a:p>
        <a:p>
          <a:pPr marL="171450" lvl="1" indent="-171450" algn="l" defTabSz="711200">
            <a:lnSpc>
              <a:spcPct val="90000"/>
            </a:lnSpc>
            <a:spcBef>
              <a:spcPct val="0"/>
            </a:spcBef>
            <a:spcAft>
              <a:spcPct val="15000"/>
            </a:spcAft>
            <a:buChar char="••"/>
          </a:pPr>
          <a:r>
            <a:rPr lang="en-NZ" sz="1600" kern="1200" dirty="0"/>
            <a:t>focus in on effective and efficient utilization of the processor (rate at which processes are completed)</a:t>
          </a:r>
        </a:p>
        <a:p>
          <a:pPr marL="171450" lvl="1" indent="-171450" algn="l" defTabSz="711200">
            <a:lnSpc>
              <a:spcPct val="90000"/>
            </a:lnSpc>
            <a:spcBef>
              <a:spcPct val="0"/>
            </a:spcBef>
            <a:spcAft>
              <a:spcPct val="15000"/>
            </a:spcAft>
            <a:buChar char="••"/>
          </a:pPr>
          <a:r>
            <a:rPr lang="en-NZ" sz="1600" kern="1200" dirty="0"/>
            <a:t>generally of minor importance on single-user systems</a:t>
          </a:r>
        </a:p>
      </dsp:txBody>
      <dsp:txXfrm rot="5400000">
        <a:off x="2842253" y="782319"/>
        <a:ext cx="2641401" cy="2346960"/>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7AD82-6020-7443-9ADA-8FBE90976EFE}">
      <dsp:nvSpPr>
        <dsp:cNvPr id="0" name=""/>
        <dsp:cNvSpPr/>
      </dsp:nvSpPr>
      <dsp:spPr>
        <a:xfrm>
          <a:off x="5102646"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FBB58091-7F3C-6643-934B-D47EBD468A62}">
      <dsp:nvSpPr>
        <dsp:cNvPr id="0" name=""/>
        <dsp:cNvSpPr/>
      </dsp:nvSpPr>
      <dsp:spPr>
        <a:xfrm>
          <a:off x="4225974"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1C7EB2-94B3-C349-AD95-C3AB367E4B7A}">
      <dsp:nvSpPr>
        <dsp:cNvPr id="0" name=""/>
        <dsp:cNvSpPr/>
      </dsp:nvSpPr>
      <dsp:spPr>
        <a:xfrm>
          <a:off x="3273844" y="1426500"/>
          <a:ext cx="1828801" cy="417216"/>
        </a:xfrm>
        <a:custGeom>
          <a:avLst/>
          <a:gdLst/>
          <a:ahLst/>
          <a:cxnLst/>
          <a:rect l="0" t="0" r="0" b="0"/>
          <a:pathLst>
            <a:path>
              <a:moveTo>
                <a:pt x="0" y="0"/>
              </a:moveTo>
              <a:lnTo>
                <a:pt x="0" y="284320"/>
              </a:lnTo>
              <a:lnTo>
                <a:pt x="1828801" y="284320"/>
              </a:lnTo>
              <a:lnTo>
                <a:pt x="1828801"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ACA31F55-4FAB-6849-87CC-F4B4975148FE}">
      <dsp:nvSpPr>
        <dsp:cNvPr id="0" name=""/>
        <dsp:cNvSpPr/>
      </dsp:nvSpPr>
      <dsp:spPr>
        <a:xfrm>
          <a:off x="1595958" y="2754658"/>
          <a:ext cx="876672" cy="417216"/>
        </a:xfrm>
        <a:custGeom>
          <a:avLst/>
          <a:gdLst/>
          <a:ahLst/>
          <a:cxnLst/>
          <a:rect l="0" t="0" r="0" b="0"/>
          <a:pathLst>
            <a:path>
              <a:moveTo>
                <a:pt x="0" y="0"/>
              </a:moveTo>
              <a:lnTo>
                <a:pt x="0" y="284320"/>
              </a:lnTo>
              <a:lnTo>
                <a:pt x="876672" y="284320"/>
              </a:lnTo>
              <a:lnTo>
                <a:pt x="876672"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E1FAB45A-3A3E-354A-AEB6-1A4FD81F66BE}">
      <dsp:nvSpPr>
        <dsp:cNvPr id="0" name=""/>
        <dsp:cNvSpPr/>
      </dsp:nvSpPr>
      <dsp:spPr>
        <a:xfrm>
          <a:off x="719286" y="2754658"/>
          <a:ext cx="876672" cy="417216"/>
        </a:xfrm>
        <a:custGeom>
          <a:avLst/>
          <a:gdLst/>
          <a:ahLst/>
          <a:cxnLst/>
          <a:rect l="0" t="0" r="0" b="0"/>
          <a:pathLst>
            <a:path>
              <a:moveTo>
                <a:pt x="876672" y="0"/>
              </a:moveTo>
              <a:lnTo>
                <a:pt x="876672"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532FE228-F493-4041-8FD9-25F2D05BF23F}">
      <dsp:nvSpPr>
        <dsp:cNvPr id="0" name=""/>
        <dsp:cNvSpPr/>
      </dsp:nvSpPr>
      <dsp:spPr>
        <a:xfrm>
          <a:off x="1595958" y="1426500"/>
          <a:ext cx="1677886" cy="417216"/>
        </a:xfrm>
        <a:custGeom>
          <a:avLst/>
          <a:gdLst/>
          <a:ahLst/>
          <a:cxnLst/>
          <a:rect l="0" t="0" r="0" b="0"/>
          <a:pathLst>
            <a:path>
              <a:moveTo>
                <a:pt x="1677886" y="0"/>
              </a:moveTo>
              <a:lnTo>
                <a:pt x="1677886" y="284320"/>
              </a:lnTo>
              <a:lnTo>
                <a:pt x="0" y="284320"/>
              </a:lnTo>
              <a:lnTo>
                <a:pt x="0" y="417216"/>
              </a:lnTo>
            </a:path>
          </a:pathLst>
        </a:custGeom>
        <a:noFill/>
        <a:ln w="15875" cap="flat" cmpd="sng" algn="ctr">
          <a:solidFill>
            <a:schemeClr val="accent6"/>
          </a:solidFill>
          <a:prstDash val="solid"/>
        </a:ln>
        <a:effectLst/>
      </dsp:spPr>
      <dsp:style>
        <a:lnRef idx="1">
          <a:scrgbClr r="0" g="0" b="0"/>
        </a:lnRef>
        <a:fillRef idx="0">
          <a:scrgbClr r="0" g="0" b="0"/>
        </a:fillRef>
        <a:effectRef idx="0">
          <a:scrgbClr r="0" g="0" b="0"/>
        </a:effectRef>
        <a:fontRef idx="minor"/>
      </dsp:style>
    </dsp:sp>
    <dsp:sp modelId="{9EB50CE1-088C-684E-B1F5-1BDB342321F1}">
      <dsp:nvSpPr>
        <dsp:cNvPr id="0" name=""/>
        <dsp:cNvSpPr/>
      </dsp:nvSpPr>
      <dsp:spPr>
        <a:xfrm>
          <a:off x="2556567" y="515558"/>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693DA4B-B99E-B64F-B5C9-AF6FE5480C73}">
      <dsp:nvSpPr>
        <dsp:cNvPr id="0" name=""/>
        <dsp:cNvSpPr/>
      </dsp:nvSpPr>
      <dsp:spPr>
        <a:xfrm>
          <a:off x="2715962" y="666983"/>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Criteria can be classified into:</a:t>
          </a:r>
        </a:p>
      </dsp:txBody>
      <dsp:txXfrm>
        <a:off x="2742643" y="693664"/>
        <a:ext cx="1381192" cy="857579"/>
      </dsp:txXfrm>
    </dsp:sp>
    <dsp:sp modelId="{C27BA367-92FE-F047-A643-F22FD292C223}">
      <dsp:nvSpPr>
        <dsp:cNvPr id="0" name=""/>
        <dsp:cNvSpPr/>
      </dsp:nvSpPr>
      <dsp:spPr>
        <a:xfrm>
          <a:off x="221605" y="1843716"/>
          <a:ext cx="274870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1F3BB07-984F-5C4A-B3DB-9D5C935CA639}">
      <dsp:nvSpPr>
        <dsp:cNvPr id="0" name=""/>
        <dsp:cNvSpPr/>
      </dsp:nvSpPr>
      <dsp:spPr>
        <a:xfrm>
          <a:off x="381000" y="1995141"/>
          <a:ext cx="274870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Performance-related</a:t>
          </a:r>
        </a:p>
      </dsp:txBody>
      <dsp:txXfrm>
        <a:off x="407681" y="2021822"/>
        <a:ext cx="2695344" cy="857579"/>
      </dsp:txXfrm>
    </dsp:sp>
    <dsp:sp modelId="{5729489C-8499-B549-A7AB-1D9E6D188049}">
      <dsp:nvSpPr>
        <dsp:cNvPr id="0" name=""/>
        <dsp:cNvSpPr/>
      </dsp:nvSpPr>
      <dsp:spPr>
        <a:xfrm>
          <a:off x="2009"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EF7B55A-F44A-C04E-878B-509894A3B254}">
      <dsp:nvSpPr>
        <dsp:cNvPr id="0" name=""/>
        <dsp:cNvSpPr/>
      </dsp:nvSpPr>
      <dsp:spPr>
        <a:xfrm>
          <a:off x="161404"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quantitative</a:t>
          </a:r>
          <a:endParaRPr lang="en-US" sz="1800" kern="1200" dirty="0"/>
        </a:p>
      </dsp:txBody>
      <dsp:txXfrm>
        <a:off x="188085" y="3349980"/>
        <a:ext cx="1381192" cy="857579"/>
      </dsp:txXfrm>
    </dsp:sp>
    <dsp:sp modelId="{A842DFCB-14B6-3845-B54E-FC0634B026C0}">
      <dsp:nvSpPr>
        <dsp:cNvPr id="0" name=""/>
        <dsp:cNvSpPr/>
      </dsp:nvSpPr>
      <dsp:spPr>
        <a:xfrm>
          <a:off x="1755353"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29FADA5-6796-114A-A660-A3934C1C1B94}">
      <dsp:nvSpPr>
        <dsp:cNvPr id="0" name=""/>
        <dsp:cNvSpPr/>
      </dsp:nvSpPr>
      <dsp:spPr>
        <a:xfrm>
          <a:off x="1914748"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easily measured</a:t>
          </a:r>
          <a:endParaRPr lang="en-US" sz="1800" kern="1200" dirty="0"/>
        </a:p>
      </dsp:txBody>
      <dsp:txXfrm>
        <a:off x="1941429" y="3349980"/>
        <a:ext cx="1381192" cy="857579"/>
      </dsp:txXfrm>
    </dsp:sp>
    <dsp:sp modelId="{742444C6-C9F1-774B-8C05-41FC48E915ED}">
      <dsp:nvSpPr>
        <dsp:cNvPr id="0" name=""/>
        <dsp:cNvSpPr/>
      </dsp:nvSpPr>
      <dsp:spPr>
        <a:xfrm>
          <a:off x="3879208" y="1843716"/>
          <a:ext cx="2446876"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F0E3303-E12F-304C-9EE5-63D631C35B6B}">
      <dsp:nvSpPr>
        <dsp:cNvPr id="0" name=""/>
        <dsp:cNvSpPr/>
      </dsp:nvSpPr>
      <dsp:spPr>
        <a:xfrm>
          <a:off x="4038603" y="1995141"/>
          <a:ext cx="2446876"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dirty="0"/>
            <a:t>Non-performance related</a:t>
          </a:r>
        </a:p>
      </dsp:txBody>
      <dsp:txXfrm>
        <a:off x="4065284" y="2021822"/>
        <a:ext cx="2393514" cy="857579"/>
      </dsp:txXfrm>
    </dsp:sp>
    <dsp:sp modelId="{5C1E0D6E-21AB-134A-B443-0A5F99EF9A0C}">
      <dsp:nvSpPr>
        <dsp:cNvPr id="0" name=""/>
        <dsp:cNvSpPr/>
      </dsp:nvSpPr>
      <dsp:spPr>
        <a:xfrm>
          <a:off x="3508697"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537DBD8-DDD0-5D42-B89A-90AD8C28A900}">
      <dsp:nvSpPr>
        <dsp:cNvPr id="0" name=""/>
        <dsp:cNvSpPr/>
      </dsp:nvSpPr>
      <dsp:spPr>
        <a:xfrm>
          <a:off x="3668092"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NZ" sz="1800" kern="1200"/>
            <a:t>qualitative</a:t>
          </a:r>
          <a:endParaRPr lang="en-US" sz="1800" kern="1200" dirty="0"/>
        </a:p>
      </dsp:txBody>
      <dsp:txXfrm>
        <a:off x="3694773" y="3349980"/>
        <a:ext cx="1381192" cy="857579"/>
      </dsp:txXfrm>
    </dsp:sp>
    <dsp:sp modelId="{4F8DA242-FD46-DD41-816F-0663C9FE9BDE}">
      <dsp:nvSpPr>
        <dsp:cNvPr id="0" name=""/>
        <dsp:cNvSpPr/>
      </dsp:nvSpPr>
      <dsp:spPr>
        <a:xfrm>
          <a:off x="5262041" y="3171874"/>
          <a:ext cx="1434554" cy="91094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78949ABC-4921-D24E-8101-77ADD1F39A52}">
      <dsp:nvSpPr>
        <dsp:cNvPr id="0" name=""/>
        <dsp:cNvSpPr/>
      </dsp:nvSpPr>
      <dsp:spPr>
        <a:xfrm>
          <a:off x="5421436" y="3323299"/>
          <a:ext cx="1434554" cy="910941"/>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n-US" sz="1800" kern="1200"/>
            <a:t>hard to measure</a:t>
          </a:r>
          <a:endParaRPr lang="en-US" sz="1800" kern="1200" dirty="0"/>
        </a:p>
      </dsp:txBody>
      <dsp:txXfrm>
        <a:off x="5448117" y="3349980"/>
        <a:ext cx="1381192" cy="857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3458A4-26D2-2C44-B9FB-71A1610693F2}">
      <dsp:nvSpPr>
        <dsp:cNvPr id="0" name=""/>
        <dsp:cNvSpPr/>
      </dsp:nvSpPr>
      <dsp:spPr>
        <a:xfrm>
          <a:off x="3505190" y="309450"/>
          <a:ext cx="1912739" cy="985951"/>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identifier</a:t>
          </a:r>
        </a:p>
      </dsp:txBody>
      <dsp:txXfrm>
        <a:off x="3505190" y="309450"/>
        <a:ext cx="1912739" cy="985951"/>
      </dsp:txXfrm>
    </dsp:sp>
    <dsp:sp modelId="{FFB3EB76-2E6C-B649-857A-BF94DBD248C3}">
      <dsp:nvSpPr>
        <dsp:cNvPr id="0" name=""/>
        <dsp:cNvSpPr/>
      </dsp:nvSpPr>
      <dsp:spPr>
        <a:xfrm>
          <a:off x="1600198" y="1295396"/>
          <a:ext cx="1912739" cy="1147643"/>
        </a:xfrm>
        <a:prstGeom prst="rect">
          <a:avLst/>
        </a:prstGeom>
        <a:solidFill>
          <a:schemeClr val="accent3">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a:t>state</a:t>
          </a:r>
          <a:endParaRPr lang="en-US" sz="2600" kern="1200" dirty="0"/>
        </a:p>
      </dsp:txBody>
      <dsp:txXfrm>
        <a:off x="1600198" y="1295396"/>
        <a:ext cx="1912739" cy="1147643"/>
      </dsp:txXfrm>
    </dsp:sp>
    <dsp:sp modelId="{F9C2771E-E09D-7E4B-8BC7-2EACC928AB9D}">
      <dsp:nvSpPr>
        <dsp:cNvPr id="0" name=""/>
        <dsp:cNvSpPr/>
      </dsp:nvSpPr>
      <dsp:spPr>
        <a:xfrm>
          <a:off x="3505210" y="1295396"/>
          <a:ext cx="1912739" cy="1147643"/>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priority</a:t>
          </a:r>
        </a:p>
      </dsp:txBody>
      <dsp:txXfrm>
        <a:off x="3505210" y="1295396"/>
        <a:ext cx="1912739" cy="1147643"/>
      </dsp:txXfrm>
    </dsp:sp>
    <dsp:sp modelId="{B373FAC3-5061-AF49-B501-530831A6C23F}">
      <dsp:nvSpPr>
        <dsp:cNvPr id="0" name=""/>
        <dsp:cNvSpPr/>
      </dsp:nvSpPr>
      <dsp:spPr>
        <a:xfrm>
          <a:off x="5410202" y="1295396"/>
          <a:ext cx="1912739" cy="1147643"/>
        </a:xfrm>
        <a:prstGeom prst="rect">
          <a:avLst/>
        </a:prstGeom>
        <a:solidFill>
          <a:schemeClr val="accent2">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program counter</a:t>
          </a:r>
        </a:p>
      </dsp:txBody>
      <dsp:txXfrm>
        <a:off x="5410202" y="1295396"/>
        <a:ext cx="1912739" cy="1147643"/>
      </dsp:txXfrm>
    </dsp:sp>
    <dsp:sp modelId="{C89EF9B4-EDC8-C84D-A659-29B518ACADDB}">
      <dsp:nvSpPr>
        <dsp:cNvPr id="0" name=""/>
        <dsp:cNvSpPr/>
      </dsp:nvSpPr>
      <dsp:spPr>
        <a:xfrm>
          <a:off x="533406" y="2433756"/>
          <a:ext cx="1912739" cy="1147643"/>
        </a:xfrm>
        <a:prstGeom prst="rect">
          <a:avLst/>
        </a:prstGeom>
        <a:solidFill>
          <a:srgbClr val="66006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a:t>memory pointers</a:t>
          </a:r>
          <a:endParaRPr lang="en-US" sz="2600" kern="1200" dirty="0"/>
        </a:p>
      </dsp:txBody>
      <dsp:txXfrm>
        <a:off x="533406" y="2433756"/>
        <a:ext cx="1912739" cy="1147643"/>
      </dsp:txXfrm>
    </dsp:sp>
    <dsp:sp modelId="{5787ADE3-2B9F-7944-82CB-CE71DF883FF9}">
      <dsp:nvSpPr>
        <dsp:cNvPr id="0" name=""/>
        <dsp:cNvSpPr/>
      </dsp:nvSpPr>
      <dsp:spPr>
        <a:xfrm>
          <a:off x="2438398" y="2433756"/>
          <a:ext cx="1912739" cy="1147643"/>
        </a:xfrm>
        <a:prstGeom prst="rect">
          <a:avLst/>
        </a:prstGeom>
        <a:solidFill>
          <a:schemeClr val="tx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a:t>context data</a:t>
          </a:r>
          <a:endParaRPr lang="en-US" sz="2600" kern="1200" dirty="0"/>
        </a:p>
      </dsp:txBody>
      <dsp:txXfrm>
        <a:off x="2438398" y="2433756"/>
        <a:ext cx="1912739" cy="1147643"/>
      </dsp:txXfrm>
    </dsp:sp>
    <dsp:sp modelId="{F5765459-F0DD-B04E-8F83-90F8421A8211}">
      <dsp:nvSpPr>
        <dsp:cNvPr id="0" name=""/>
        <dsp:cNvSpPr/>
      </dsp:nvSpPr>
      <dsp:spPr>
        <a:xfrm>
          <a:off x="4343391" y="2433756"/>
          <a:ext cx="1912739" cy="1147643"/>
        </a:xfrm>
        <a:prstGeom prst="rect">
          <a:avLst/>
        </a:prstGeom>
        <a:solidFill>
          <a:schemeClr val="tx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dirty="0"/>
            <a:t>I/O status information</a:t>
          </a:r>
        </a:p>
      </dsp:txBody>
      <dsp:txXfrm>
        <a:off x="4343391" y="2433756"/>
        <a:ext cx="1912739" cy="1147643"/>
      </dsp:txXfrm>
    </dsp:sp>
    <dsp:sp modelId="{4B2744D8-5219-FE41-ACC6-C2EE72C25ABB}">
      <dsp:nvSpPr>
        <dsp:cNvPr id="0" name=""/>
        <dsp:cNvSpPr/>
      </dsp:nvSpPr>
      <dsp:spPr>
        <a:xfrm>
          <a:off x="6248403" y="2433756"/>
          <a:ext cx="1912739" cy="1147643"/>
        </a:xfrm>
        <a:prstGeom prst="rect">
          <a:avLst/>
        </a:prstGeom>
        <a:solidFill>
          <a:schemeClr val="accent4">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sz="2600" kern="1200"/>
            <a:t>accounting information</a:t>
          </a:r>
          <a:endParaRPr lang="en-US" sz="2600" kern="1200" dirty="0"/>
        </a:p>
      </dsp:txBody>
      <dsp:txXfrm>
        <a:off x="6248403" y="2433756"/>
        <a:ext cx="1912739" cy="1147643"/>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63C1C7-45F8-FD47-960D-150276A6B7FE}">
      <dsp:nvSpPr>
        <dsp:cNvPr id="0" name=""/>
        <dsp:cNvSpPr/>
      </dsp:nvSpPr>
      <dsp:spPr>
        <a:xfrm>
          <a:off x="51048" y="148"/>
          <a:ext cx="2031503" cy="1218902"/>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examples:</a:t>
          </a:r>
        </a:p>
        <a:p>
          <a:pPr marL="171450" lvl="1" indent="-171450" algn="l" defTabSz="844550">
            <a:lnSpc>
              <a:spcPct val="90000"/>
            </a:lnSpc>
            <a:spcBef>
              <a:spcPct val="0"/>
            </a:spcBef>
            <a:spcAft>
              <a:spcPct val="15000"/>
            </a:spcAft>
            <a:buChar char="••"/>
          </a:pPr>
          <a:r>
            <a:rPr lang="en-US" sz="1900" kern="1200" dirty="0"/>
            <a:t>response time</a:t>
          </a:r>
        </a:p>
        <a:p>
          <a:pPr marL="171450" lvl="1" indent="-171450" algn="l" defTabSz="844550">
            <a:lnSpc>
              <a:spcPct val="90000"/>
            </a:lnSpc>
            <a:spcBef>
              <a:spcPct val="0"/>
            </a:spcBef>
            <a:spcAft>
              <a:spcPct val="15000"/>
            </a:spcAft>
            <a:buChar char="••"/>
          </a:pPr>
          <a:r>
            <a:rPr lang="en-US" sz="1900" kern="1200" dirty="0"/>
            <a:t>throughput</a:t>
          </a:r>
        </a:p>
      </dsp:txBody>
      <dsp:txXfrm>
        <a:off x="51048" y="148"/>
        <a:ext cx="2031503" cy="121890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E7D388-18B6-4D4E-9C29-FE311E81E73F}">
      <dsp:nvSpPr>
        <dsp:cNvPr id="0" name=""/>
        <dsp:cNvSpPr/>
      </dsp:nvSpPr>
      <dsp:spPr>
        <a:xfrm>
          <a:off x="0" y="109220"/>
          <a:ext cx="1752600" cy="1051560"/>
        </a:xfrm>
        <a:prstGeom prst="rect">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t" anchorCtr="0">
          <a:noAutofit/>
        </a:bodyPr>
        <a:lstStyle/>
        <a:p>
          <a:pPr lvl="0" algn="l" defTabSz="1066800">
            <a:lnSpc>
              <a:spcPct val="90000"/>
            </a:lnSpc>
            <a:spcBef>
              <a:spcPct val="0"/>
            </a:spcBef>
            <a:spcAft>
              <a:spcPct val="35000"/>
            </a:spcAft>
          </a:pPr>
          <a:r>
            <a:rPr lang="en-US" sz="2400" kern="1200" dirty="0"/>
            <a:t>example:</a:t>
          </a:r>
        </a:p>
        <a:p>
          <a:pPr marL="171450" lvl="1" indent="-171450" algn="l" defTabSz="844550">
            <a:lnSpc>
              <a:spcPct val="90000"/>
            </a:lnSpc>
            <a:spcBef>
              <a:spcPct val="0"/>
            </a:spcBef>
            <a:spcAft>
              <a:spcPct val="15000"/>
            </a:spcAft>
            <a:buChar char="••"/>
          </a:pPr>
          <a:r>
            <a:rPr lang="en-US" sz="1900" kern="1200" dirty="0"/>
            <a:t>predictability</a:t>
          </a:r>
        </a:p>
      </dsp:txBody>
      <dsp:txXfrm>
        <a:off x="0" y="109220"/>
        <a:ext cx="1752600" cy="10515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F28402-8223-1345-8F86-B41D09DF4999}">
      <dsp:nvSpPr>
        <dsp:cNvPr id="0" name=""/>
        <dsp:cNvSpPr/>
      </dsp:nvSpPr>
      <dsp:spPr>
        <a:xfrm>
          <a:off x="539327"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i="1" kern="1200" dirty="0"/>
            <a:t>Trace</a:t>
          </a:r>
          <a:endParaRPr lang="en-US" sz="2000" kern="1200" dirty="0"/>
        </a:p>
      </dsp:txBody>
      <dsp:txXfrm>
        <a:off x="561071" y="21747"/>
        <a:ext cx="1441295" cy="698903"/>
      </dsp:txXfrm>
    </dsp:sp>
    <dsp:sp modelId="{6792DD43-5CA5-8E48-AF98-B37112383575}">
      <dsp:nvSpPr>
        <dsp:cNvPr id="0" name=""/>
        <dsp:cNvSpPr/>
      </dsp:nvSpPr>
      <dsp:spPr>
        <a:xfrm>
          <a:off x="687806" y="742395"/>
          <a:ext cx="1026823" cy="970454"/>
        </a:xfrm>
        <a:custGeom>
          <a:avLst/>
          <a:gdLst/>
          <a:ahLst/>
          <a:cxnLst/>
          <a:rect l="0" t="0" r="0" b="0"/>
          <a:pathLst>
            <a:path>
              <a:moveTo>
                <a:pt x="0" y="0"/>
              </a:moveTo>
              <a:lnTo>
                <a:pt x="0" y="970454"/>
              </a:lnTo>
              <a:lnTo>
                <a:pt x="1026823" y="97045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08D83BD6-2A2F-574C-9D5C-736CF5FE7520}">
      <dsp:nvSpPr>
        <dsp:cNvPr id="0" name=""/>
        <dsp:cNvSpPr/>
      </dsp:nvSpPr>
      <dsp:spPr>
        <a:xfrm>
          <a:off x="1714629" y="859960"/>
          <a:ext cx="3238372" cy="1705779"/>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en-US" sz="1600" kern="1200" dirty="0"/>
            <a:t>the behavior of an individual </a:t>
          </a:r>
          <a:r>
            <a:rPr lang="en-US" sz="1800" i="1" kern="1200" dirty="0"/>
            <a:t>process</a:t>
          </a:r>
          <a:r>
            <a:rPr lang="en-US" sz="1600" kern="1200" dirty="0"/>
            <a:t> can be characterized by listing the sequence of instructions that execute for that process</a:t>
          </a:r>
        </a:p>
      </dsp:txBody>
      <dsp:txXfrm>
        <a:off x="1764590" y="909921"/>
        <a:ext cx="3138450" cy="1605857"/>
      </dsp:txXfrm>
    </dsp:sp>
    <dsp:sp modelId="{1C89C9B8-759F-944F-AA18-FE790C10A65E}">
      <dsp:nvSpPr>
        <dsp:cNvPr id="0" name=""/>
        <dsp:cNvSpPr/>
      </dsp:nvSpPr>
      <dsp:spPr>
        <a:xfrm>
          <a:off x="687806" y="742395"/>
          <a:ext cx="1375521" cy="2609626"/>
        </a:xfrm>
        <a:custGeom>
          <a:avLst/>
          <a:gdLst/>
          <a:ahLst/>
          <a:cxnLst/>
          <a:rect l="0" t="0" r="0" b="0"/>
          <a:pathLst>
            <a:path>
              <a:moveTo>
                <a:pt x="0" y="0"/>
              </a:moveTo>
              <a:lnTo>
                <a:pt x="0" y="2609626"/>
              </a:lnTo>
              <a:lnTo>
                <a:pt x="1375521" y="260962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1C076669-4CFF-0B4F-8B31-76E9F2CCEE9B}">
      <dsp:nvSpPr>
        <dsp:cNvPr id="0" name=""/>
        <dsp:cNvSpPr/>
      </dsp:nvSpPr>
      <dsp:spPr>
        <a:xfrm>
          <a:off x="2063327" y="2590802"/>
          <a:ext cx="2679654" cy="152243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l" defTabSz="711200" rtl="0">
            <a:lnSpc>
              <a:spcPct val="90000"/>
            </a:lnSpc>
            <a:spcBef>
              <a:spcPct val="0"/>
            </a:spcBef>
            <a:spcAft>
              <a:spcPct val="35000"/>
            </a:spcAft>
          </a:pPr>
          <a:r>
            <a:rPr lang="en-US" sz="1600" kern="1200" dirty="0"/>
            <a:t>the behavior of the </a:t>
          </a:r>
          <a:r>
            <a:rPr lang="en-US" sz="1800" i="1" kern="1200" dirty="0"/>
            <a:t>processor</a:t>
          </a:r>
          <a:r>
            <a:rPr lang="en-US" sz="1600" kern="1200" dirty="0"/>
            <a:t> can be characterized by showing how the traces of the various processes are interleaved</a:t>
          </a:r>
        </a:p>
      </dsp:txBody>
      <dsp:txXfrm>
        <a:off x="2107918" y="2635393"/>
        <a:ext cx="2590472" cy="1433255"/>
      </dsp:txXfrm>
    </dsp:sp>
    <dsp:sp modelId="{64F1C8D8-40A2-DF44-AC72-3FFC719959BB}">
      <dsp:nvSpPr>
        <dsp:cNvPr id="0" name=""/>
        <dsp:cNvSpPr/>
      </dsp:nvSpPr>
      <dsp:spPr>
        <a:xfrm>
          <a:off x="6013874" y="3"/>
          <a:ext cx="1484783" cy="7423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lvl="0" algn="ctr" defTabSz="889000" rtl="0">
            <a:lnSpc>
              <a:spcPct val="90000"/>
            </a:lnSpc>
            <a:spcBef>
              <a:spcPct val="0"/>
            </a:spcBef>
            <a:spcAft>
              <a:spcPct val="35000"/>
            </a:spcAft>
          </a:pPr>
          <a:r>
            <a:rPr lang="en-US" sz="2000" b="1" i="1" kern="1200" dirty="0"/>
            <a:t>Dispatcher</a:t>
          </a:r>
          <a:r>
            <a:rPr lang="en-US" sz="1600" kern="1200" dirty="0"/>
            <a:t>  </a:t>
          </a:r>
        </a:p>
      </dsp:txBody>
      <dsp:txXfrm>
        <a:off x="6035618" y="21747"/>
        <a:ext cx="1441295" cy="698903"/>
      </dsp:txXfrm>
    </dsp:sp>
    <dsp:sp modelId="{4F8FA6E2-0E58-0840-912D-8E16EF91B389}">
      <dsp:nvSpPr>
        <dsp:cNvPr id="0" name=""/>
        <dsp:cNvSpPr/>
      </dsp:nvSpPr>
      <dsp:spPr>
        <a:xfrm>
          <a:off x="6162352" y="742395"/>
          <a:ext cx="456981" cy="1044174"/>
        </a:xfrm>
        <a:custGeom>
          <a:avLst/>
          <a:gdLst/>
          <a:ahLst/>
          <a:cxnLst/>
          <a:rect l="0" t="0" r="0" b="0"/>
          <a:pathLst>
            <a:path>
              <a:moveTo>
                <a:pt x="0" y="0"/>
              </a:moveTo>
              <a:lnTo>
                <a:pt x="0" y="1044174"/>
              </a:lnTo>
              <a:lnTo>
                <a:pt x="456981" y="104417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AF818EE-1FFA-0148-A0A6-03F1AC28E0C7}">
      <dsp:nvSpPr>
        <dsp:cNvPr id="0" name=""/>
        <dsp:cNvSpPr/>
      </dsp:nvSpPr>
      <dsp:spPr>
        <a:xfrm>
          <a:off x="6619334" y="990599"/>
          <a:ext cx="1610265" cy="159194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20320" rIns="30480" bIns="20320" numCol="1" spcCol="1270" anchor="ctr" anchorCtr="0">
          <a:noAutofit/>
        </a:bodyPr>
        <a:lstStyle/>
        <a:p>
          <a:pPr lvl="0" algn="ctr" defTabSz="711200" rtl="0">
            <a:lnSpc>
              <a:spcPct val="90000"/>
            </a:lnSpc>
            <a:spcBef>
              <a:spcPct val="0"/>
            </a:spcBef>
            <a:spcAft>
              <a:spcPct val="35000"/>
            </a:spcAft>
          </a:pPr>
          <a:r>
            <a:rPr lang="en-US" sz="1600" kern="1200" dirty="0"/>
            <a:t>small program that switches the processor from one process to another</a:t>
          </a:r>
        </a:p>
      </dsp:txBody>
      <dsp:txXfrm>
        <a:off x="6665960" y="1037225"/>
        <a:ext cx="1517013" cy="1498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2A570-2292-6042-8F87-375482494525}">
      <dsp:nvSpPr>
        <dsp:cNvPr id="0" name=""/>
        <dsp:cNvSpPr/>
      </dsp:nvSpPr>
      <dsp:spPr>
        <a:xfrm>
          <a:off x="76195" y="427589"/>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1" i="1" kern="1200" dirty="0"/>
            <a:t>Process spawning</a:t>
          </a:r>
          <a:endParaRPr lang="en-US" sz="2700" kern="1200" dirty="0"/>
        </a:p>
      </dsp:txBody>
      <dsp:txXfrm>
        <a:off x="76195" y="427589"/>
        <a:ext cx="2437804" cy="950431"/>
      </dsp:txXfrm>
    </dsp:sp>
    <dsp:sp modelId="{6E5587B0-CB6B-5F49-99BC-8512D84E1718}">
      <dsp:nvSpPr>
        <dsp:cNvPr id="0" name=""/>
        <dsp:cNvSpPr/>
      </dsp:nvSpPr>
      <dsp:spPr>
        <a:xfrm>
          <a:off x="76195" y="1399226"/>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a:t>when the OS creates a process at the explicit request of another process</a:t>
          </a:r>
          <a:endParaRPr lang="en-NZ" sz="2700" b="1" i="1" kern="1200" dirty="0"/>
        </a:p>
      </dsp:txBody>
      <dsp:txXfrm>
        <a:off x="76195" y="1399226"/>
        <a:ext cx="2437804" cy="2890484"/>
      </dsp:txXfrm>
    </dsp:sp>
    <dsp:sp modelId="{3B7AAAD3-B4B2-894D-BD62-FBDCA5DB86E5}">
      <dsp:nvSpPr>
        <dsp:cNvPr id="0" name=""/>
        <dsp:cNvSpPr/>
      </dsp:nvSpPr>
      <dsp:spPr>
        <a:xfrm>
          <a:off x="2781597" y="441741"/>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1" i="1" kern="1200" dirty="0"/>
            <a:t>Parent process</a:t>
          </a:r>
          <a:endParaRPr lang="en-US" sz="2700" kern="1200" dirty="0"/>
        </a:p>
      </dsp:txBody>
      <dsp:txXfrm>
        <a:off x="2781597" y="441741"/>
        <a:ext cx="2437804" cy="950431"/>
      </dsp:txXfrm>
    </dsp:sp>
    <dsp:sp modelId="{094610A3-C2C3-B640-879C-283BC4C4886A}">
      <dsp:nvSpPr>
        <dsp:cNvPr id="0" name=""/>
        <dsp:cNvSpPr/>
      </dsp:nvSpPr>
      <dsp:spPr>
        <a:xfrm>
          <a:off x="2781597" y="1392173"/>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original, creating, process</a:t>
          </a:r>
        </a:p>
      </dsp:txBody>
      <dsp:txXfrm>
        <a:off x="2781597" y="1392173"/>
        <a:ext cx="2437804" cy="2890484"/>
      </dsp:txXfrm>
    </dsp:sp>
    <dsp:sp modelId="{B5437CEF-732C-D940-ADAA-BDDAA09C9E8D}">
      <dsp:nvSpPr>
        <dsp:cNvPr id="0" name=""/>
        <dsp:cNvSpPr/>
      </dsp:nvSpPr>
      <dsp:spPr>
        <a:xfrm>
          <a:off x="5560695" y="441741"/>
          <a:ext cx="2437804" cy="950431"/>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lvl="0" algn="ctr" defTabSz="1200150" rtl="0">
            <a:lnSpc>
              <a:spcPct val="90000"/>
            </a:lnSpc>
            <a:spcBef>
              <a:spcPct val="0"/>
            </a:spcBef>
            <a:spcAft>
              <a:spcPct val="35000"/>
            </a:spcAft>
          </a:pPr>
          <a:r>
            <a:rPr lang="en-US" sz="2700" b="1" i="1" kern="1200" dirty="0"/>
            <a:t>Child process </a:t>
          </a:r>
          <a:endParaRPr lang="en-US" sz="2700" kern="1200" dirty="0"/>
        </a:p>
      </dsp:txBody>
      <dsp:txXfrm>
        <a:off x="5560695" y="441741"/>
        <a:ext cx="2437804" cy="950431"/>
      </dsp:txXfrm>
    </dsp:sp>
    <dsp:sp modelId="{B830ED57-4DAF-3040-BF6C-9CF6B5560015}">
      <dsp:nvSpPr>
        <dsp:cNvPr id="0" name=""/>
        <dsp:cNvSpPr/>
      </dsp:nvSpPr>
      <dsp:spPr>
        <a:xfrm>
          <a:off x="5560695" y="1392173"/>
          <a:ext cx="2437804" cy="2890484"/>
        </a:xfrm>
        <a:prstGeom prst="rect">
          <a:avLst/>
        </a:prstGeom>
        <a:solidFill>
          <a:schemeClr val="accent1">
            <a:alpha val="90000"/>
            <a:tint val="40000"/>
            <a:hueOff val="0"/>
            <a:satOff val="0"/>
            <a:lumOff val="0"/>
            <a:alphaOff val="0"/>
          </a:schemeClr>
        </a:solidFill>
        <a:ln w="15875" cap="flat" cmpd="sng" algn="ctr">
          <a:solidFill>
            <a:schemeClr val="accent6">
              <a:lumMod val="75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is the new process</a:t>
          </a:r>
        </a:p>
        <a:p>
          <a:pPr marL="228600" lvl="1" indent="-228600" algn="l" defTabSz="1200150" rtl="0">
            <a:lnSpc>
              <a:spcPct val="90000"/>
            </a:lnSpc>
            <a:spcBef>
              <a:spcPct val="0"/>
            </a:spcBef>
            <a:spcAft>
              <a:spcPct val="15000"/>
            </a:spcAft>
            <a:buChar char="••"/>
          </a:pPr>
          <a:endParaRPr lang="en-NZ" sz="2700" kern="1200" dirty="0"/>
        </a:p>
      </dsp:txBody>
      <dsp:txXfrm>
        <a:off x="5560695" y="1392173"/>
        <a:ext cx="2437804" cy="28904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849D56-9230-E249-B48B-5D647FAAD6A7}">
      <dsp:nvSpPr>
        <dsp:cNvPr id="0" name=""/>
        <dsp:cNvSpPr/>
      </dsp:nvSpPr>
      <dsp:spPr>
        <a:xfrm>
          <a:off x="0" y="0"/>
          <a:ext cx="3657600" cy="4064000"/>
        </a:xfrm>
        <a:prstGeom prst="roundRect">
          <a:avLst>
            <a:gd name="adj" fmla="val 10000"/>
          </a:avLst>
        </a:prstGeom>
        <a:solidFill>
          <a:schemeClr val="accent1">
            <a:tint val="40000"/>
            <a:hueOff val="0"/>
            <a:satOff val="0"/>
            <a:lumOff val="0"/>
            <a:alphaOff val="0"/>
          </a:schemeClr>
        </a:solidFill>
        <a:ln>
          <a:solidFill>
            <a:schemeClr val="accent6">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NZ" sz="4400" kern="1200" dirty="0"/>
            <a:t>Must include:</a:t>
          </a:r>
          <a:endParaRPr lang="en-US" sz="4400" kern="1200" dirty="0"/>
        </a:p>
      </dsp:txBody>
      <dsp:txXfrm>
        <a:off x="0" y="0"/>
        <a:ext cx="3657600" cy="1219200"/>
      </dsp:txXfrm>
    </dsp:sp>
    <dsp:sp modelId="{D71126B5-4D28-F041-996A-21406ACAE784}">
      <dsp:nvSpPr>
        <dsp:cNvPr id="0" name=""/>
        <dsp:cNvSpPr/>
      </dsp:nvSpPr>
      <dsp:spPr>
        <a:xfrm>
          <a:off x="365759" y="1219299"/>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allocation of main memory to processes</a:t>
          </a:r>
          <a:endParaRPr lang="en-US" sz="1700" kern="1200" dirty="0"/>
        </a:p>
      </dsp:txBody>
      <dsp:txXfrm>
        <a:off x="383099" y="1236639"/>
        <a:ext cx="2891400" cy="557358"/>
      </dsp:txXfrm>
    </dsp:sp>
    <dsp:sp modelId="{AF8A08C6-7BE2-BC4F-8FA2-F9315956443D}">
      <dsp:nvSpPr>
        <dsp:cNvPr id="0" name=""/>
        <dsp:cNvSpPr/>
      </dsp:nvSpPr>
      <dsp:spPr>
        <a:xfrm>
          <a:off x="365759" y="1902420"/>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allocation of secondary memory to processes</a:t>
          </a:r>
          <a:endParaRPr lang="en-US" sz="1700" kern="1200" dirty="0"/>
        </a:p>
      </dsp:txBody>
      <dsp:txXfrm>
        <a:off x="383099" y="1919760"/>
        <a:ext cx="2891400" cy="557358"/>
      </dsp:txXfrm>
    </dsp:sp>
    <dsp:sp modelId="{9FC495F8-4083-D14A-B895-6F3B982FE006}">
      <dsp:nvSpPr>
        <dsp:cNvPr id="0" name=""/>
        <dsp:cNvSpPr/>
      </dsp:nvSpPr>
      <dsp:spPr>
        <a:xfrm>
          <a:off x="365759" y="2585541"/>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protection attributes of blocks of main or virtual memory</a:t>
          </a:r>
          <a:endParaRPr lang="en-US" sz="1700" kern="1200" dirty="0"/>
        </a:p>
      </dsp:txBody>
      <dsp:txXfrm>
        <a:off x="383099" y="2602881"/>
        <a:ext cx="2891400" cy="557358"/>
      </dsp:txXfrm>
    </dsp:sp>
    <dsp:sp modelId="{C594826F-7934-0F40-874A-C158939AC62E}">
      <dsp:nvSpPr>
        <dsp:cNvPr id="0" name=""/>
        <dsp:cNvSpPr/>
      </dsp:nvSpPr>
      <dsp:spPr>
        <a:xfrm>
          <a:off x="365759" y="3268662"/>
          <a:ext cx="2926080" cy="592038"/>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3180" tIns="32385" rIns="43180" bIns="32385" numCol="1" spcCol="1270" anchor="ctr" anchorCtr="0">
          <a:noAutofit/>
        </a:bodyPr>
        <a:lstStyle/>
        <a:p>
          <a:pPr lvl="0" algn="ctr" defTabSz="755650">
            <a:lnSpc>
              <a:spcPct val="90000"/>
            </a:lnSpc>
            <a:spcBef>
              <a:spcPct val="0"/>
            </a:spcBef>
            <a:spcAft>
              <a:spcPct val="35000"/>
            </a:spcAft>
          </a:pPr>
          <a:r>
            <a:rPr lang="en-US" sz="1700" kern="1200"/>
            <a:t>information needed to manage virtual memory</a:t>
          </a:r>
          <a:endParaRPr lang="en-US" sz="1700" kern="1200" dirty="0"/>
        </a:p>
      </dsp:txBody>
      <dsp:txXfrm>
        <a:off x="383099" y="3286002"/>
        <a:ext cx="2891400" cy="55735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F6E0D3-4E9B-1B43-9B30-91C36ED23AAE}">
      <dsp:nvSpPr>
        <dsp:cNvPr id="0" name=""/>
        <dsp:cNvSpPr/>
      </dsp:nvSpPr>
      <dsp:spPr>
        <a:xfrm>
          <a:off x="0" y="0"/>
          <a:ext cx="3733800" cy="4064000"/>
        </a:xfrm>
        <a:prstGeom prst="roundRect">
          <a:avLst>
            <a:gd name="adj" fmla="val 10000"/>
          </a:avLst>
        </a:prstGeom>
        <a:solidFill>
          <a:schemeClr val="accent1">
            <a:tint val="40000"/>
            <a:hueOff val="0"/>
            <a:satOff val="0"/>
            <a:lumOff val="0"/>
            <a:alphaOff val="0"/>
          </a:schemeClr>
        </a:solidFill>
        <a:ln>
          <a:solidFill>
            <a:schemeClr val="accent1">
              <a:lumMod val="75000"/>
            </a:schemeClr>
          </a:solidFill>
        </a:ln>
        <a:effectLst/>
      </dsp:spPr>
      <dsp:style>
        <a:lnRef idx="0">
          <a:scrgbClr r="0" g="0" b="0"/>
        </a:lnRef>
        <a:fillRef idx="1">
          <a:scrgbClr r="0" g="0" b="0"/>
        </a:fillRef>
        <a:effectRef idx="2">
          <a:scrgbClr r="0" g="0" b="0"/>
        </a:effectRef>
        <a:fontRef idx="minor"/>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If an I/O operation is in progress, the OS needs to know:</a:t>
          </a:r>
        </a:p>
      </dsp:txBody>
      <dsp:txXfrm>
        <a:off x="0" y="0"/>
        <a:ext cx="3733800" cy="1219200"/>
      </dsp:txXfrm>
    </dsp:sp>
    <dsp:sp modelId="{B128DF16-CEEC-CE42-A0B3-9CFB3F85B3F6}">
      <dsp:nvSpPr>
        <dsp:cNvPr id="0" name=""/>
        <dsp:cNvSpPr/>
      </dsp:nvSpPr>
      <dsp:spPr>
        <a:xfrm>
          <a:off x="373379" y="1220390"/>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a:t>the status of the I/O operation</a:t>
          </a:r>
          <a:endParaRPr lang="en-US" sz="2000" kern="1200" dirty="0"/>
        </a:p>
      </dsp:txBody>
      <dsp:txXfrm>
        <a:off x="409268" y="1256279"/>
        <a:ext cx="2915262" cy="1153573"/>
      </dsp:txXfrm>
    </dsp:sp>
    <dsp:sp modelId="{AF8F4221-EF7B-9D48-A700-2F9368E68899}">
      <dsp:nvSpPr>
        <dsp:cNvPr id="0" name=""/>
        <dsp:cNvSpPr/>
      </dsp:nvSpPr>
      <dsp:spPr>
        <a:xfrm>
          <a:off x="373379" y="2634257"/>
          <a:ext cx="2987040" cy="1225351"/>
        </a:xfrm>
        <a:prstGeom prst="roundRect">
          <a:avLst>
            <a:gd name="adj" fmla="val 10000"/>
          </a:avLst>
        </a:prstGeom>
        <a:solidFill>
          <a:schemeClr val="accent6"/>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0800" tIns="38100" rIns="50800" bIns="38100" numCol="1" spcCol="1270" anchor="ctr" anchorCtr="0">
          <a:noAutofit/>
        </a:bodyPr>
        <a:lstStyle/>
        <a:p>
          <a:pPr lvl="0" algn="ctr" defTabSz="889000">
            <a:lnSpc>
              <a:spcPct val="90000"/>
            </a:lnSpc>
            <a:spcBef>
              <a:spcPct val="0"/>
            </a:spcBef>
            <a:spcAft>
              <a:spcPct val="35000"/>
            </a:spcAft>
          </a:pPr>
          <a:r>
            <a:rPr lang="en-US" sz="2000" kern="1200" dirty="0"/>
            <a:t>the location in main memory being used as the source or destination of the I/O transfer</a:t>
          </a:r>
        </a:p>
      </dsp:txBody>
      <dsp:txXfrm>
        <a:off x="409268" y="2670146"/>
        <a:ext cx="2915262" cy="115357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5E8AE7-B8C6-0241-9480-2CDA1CF97203}">
      <dsp:nvSpPr>
        <dsp:cNvPr id="0" name=""/>
        <dsp:cNvSpPr/>
      </dsp:nvSpPr>
      <dsp:spPr>
        <a:xfrm>
          <a:off x="0" y="526299"/>
          <a:ext cx="6096000" cy="3528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73117" tIns="728980" rIns="473117"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a:t>existence of files</a:t>
          </a:r>
          <a:endParaRPr lang="en-US" sz="3500" kern="1200" dirty="0"/>
        </a:p>
        <a:p>
          <a:pPr marL="285750" lvl="1" indent="-285750" algn="l" defTabSz="1555750">
            <a:lnSpc>
              <a:spcPct val="90000"/>
            </a:lnSpc>
            <a:spcBef>
              <a:spcPct val="0"/>
            </a:spcBef>
            <a:spcAft>
              <a:spcPct val="15000"/>
            </a:spcAft>
            <a:buChar char="••"/>
          </a:pPr>
          <a:r>
            <a:rPr lang="en-US" sz="3500" kern="1200"/>
            <a:t>location on secondary memory</a:t>
          </a:r>
          <a:endParaRPr lang="en-US" sz="3500" kern="1200" dirty="0"/>
        </a:p>
        <a:p>
          <a:pPr marL="285750" lvl="1" indent="-285750" algn="l" defTabSz="1555750">
            <a:lnSpc>
              <a:spcPct val="90000"/>
            </a:lnSpc>
            <a:spcBef>
              <a:spcPct val="0"/>
            </a:spcBef>
            <a:spcAft>
              <a:spcPct val="15000"/>
            </a:spcAft>
            <a:buChar char="••"/>
          </a:pPr>
          <a:r>
            <a:rPr lang="en-US" sz="3500" kern="1200"/>
            <a:t>current status</a:t>
          </a:r>
          <a:endParaRPr lang="en-US" sz="3500" kern="1200" dirty="0"/>
        </a:p>
        <a:p>
          <a:pPr marL="285750" lvl="1" indent="-285750" algn="l" defTabSz="1555750">
            <a:lnSpc>
              <a:spcPct val="90000"/>
            </a:lnSpc>
            <a:spcBef>
              <a:spcPct val="0"/>
            </a:spcBef>
            <a:spcAft>
              <a:spcPct val="15000"/>
            </a:spcAft>
            <a:buChar char="••"/>
          </a:pPr>
          <a:r>
            <a:rPr lang="en-NZ" sz="3500" kern="1200"/>
            <a:t>other attributes</a:t>
          </a:r>
          <a:endParaRPr lang="en-US" sz="3500" kern="1200" dirty="0"/>
        </a:p>
      </dsp:txBody>
      <dsp:txXfrm>
        <a:off x="0" y="526299"/>
        <a:ext cx="6096000" cy="3528000"/>
      </dsp:txXfrm>
    </dsp:sp>
    <dsp:sp modelId="{0CEFEDA6-C6BD-4242-A36C-ADC20C2F1CA7}">
      <dsp:nvSpPr>
        <dsp:cNvPr id="0" name=""/>
        <dsp:cNvSpPr/>
      </dsp:nvSpPr>
      <dsp:spPr>
        <a:xfrm>
          <a:off x="304800" y="9699"/>
          <a:ext cx="4267200" cy="1033200"/>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1290" tIns="0" rIns="161290" bIns="0" numCol="1" spcCol="1270" anchor="ctr" anchorCtr="0">
          <a:noAutofit/>
        </a:bodyPr>
        <a:lstStyle/>
        <a:p>
          <a:pPr lvl="0" algn="l" defTabSz="1555750">
            <a:lnSpc>
              <a:spcPct val="90000"/>
            </a:lnSpc>
            <a:spcBef>
              <a:spcPct val="0"/>
            </a:spcBef>
            <a:spcAft>
              <a:spcPct val="35000"/>
            </a:spcAft>
          </a:pPr>
          <a:r>
            <a:rPr lang="en-NZ" sz="3500" kern="1200" dirty="0"/>
            <a:t>These tables provide information about:</a:t>
          </a:r>
          <a:endParaRPr lang="en-US" sz="3500" kern="1200" dirty="0"/>
        </a:p>
      </dsp:txBody>
      <dsp:txXfrm>
        <a:off x="355237" y="60136"/>
        <a:ext cx="4166326" cy="93232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F2B9F-EC41-2140-8EC1-5E16AF2C7855}">
      <dsp:nvSpPr>
        <dsp:cNvPr id="0" name=""/>
        <dsp:cNvSpPr/>
      </dsp:nvSpPr>
      <dsp:spPr>
        <a:xfrm>
          <a:off x="0" y="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dirty="0"/>
            <a:t>assigns a unique process identifier to the new process</a:t>
          </a:r>
        </a:p>
      </dsp:txBody>
      <dsp:txXfrm>
        <a:off x="21425" y="21425"/>
        <a:ext cx="3818966" cy="688670"/>
      </dsp:txXfrm>
    </dsp:sp>
    <dsp:sp modelId="{5B5D711A-1B3F-D448-9482-44A847364F32}">
      <dsp:nvSpPr>
        <dsp:cNvPr id="0" name=""/>
        <dsp:cNvSpPr/>
      </dsp:nvSpPr>
      <dsp:spPr>
        <a:xfrm>
          <a:off x="350520" y="83312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allocates space for the process</a:t>
          </a:r>
          <a:endParaRPr lang="en-US" sz="2000" kern="1200" dirty="0"/>
        </a:p>
      </dsp:txBody>
      <dsp:txXfrm>
        <a:off x="371945" y="854545"/>
        <a:ext cx="3825062" cy="688669"/>
      </dsp:txXfrm>
    </dsp:sp>
    <dsp:sp modelId="{E6CD32AC-3E96-AB44-A760-F359511BBE11}">
      <dsp:nvSpPr>
        <dsp:cNvPr id="0" name=""/>
        <dsp:cNvSpPr/>
      </dsp:nvSpPr>
      <dsp:spPr>
        <a:xfrm>
          <a:off x="701039" y="166624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initializes the process control block</a:t>
          </a:r>
          <a:endParaRPr lang="en-US" sz="2000" kern="1200" dirty="0"/>
        </a:p>
      </dsp:txBody>
      <dsp:txXfrm>
        <a:off x="722464" y="1687665"/>
        <a:ext cx="3825062" cy="688669"/>
      </dsp:txXfrm>
    </dsp:sp>
    <dsp:sp modelId="{AC35228F-21E7-5E47-83A7-D0492D254D58}">
      <dsp:nvSpPr>
        <dsp:cNvPr id="0" name=""/>
        <dsp:cNvSpPr/>
      </dsp:nvSpPr>
      <dsp:spPr>
        <a:xfrm>
          <a:off x="1051559" y="249936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sets the appropriate linkages</a:t>
          </a:r>
          <a:endParaRPr lang="en-US" sz="2000" kern="1200" dirty="0"/>
        </a:p>
      </dsp:txBody>
      <dsp:txXfrm>
        <a:off x="1072984" y="2520785"/>
        <a:ext cx="3825062" cy="688669"/>
      </dsp:txXfrm>
    </dsp:sp>
    <dsp:sp modelId="{6DAEB0AD-3B63-8740-A6E5-6B3AE3531A2D}">
      <dsp:nvSpPr>
        <dsp:cNvPr id="0" name=""/>
        <dsp:cNvSpPr/>
      </dsp:nvSpPr>
      <dsp:spPr>
        <a:xfrm>
          <a:off x="1402079" y="3332480"/>
          <a:ext cx="4693920" cy="73152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kern="1200"/>
            <a:t>creates or expands other data structures</a:t>
          </a:r>
          <a:endParaRPr lang="en-US" sz="2000" kern="1200" dirty="0"/>
        </a:p>
      </dsp:txBody>
      <dsp:txXfrm>
        <a:off x="1423504" y="3353905"/>
        <a:ext cx="3825062" cy="688669"/>
      </dsp:txXfrm>
    </dsp:sp>
    <dsp:sp modelId="{109E467C-1E73-8C45-B39E-5EC0C5B03450}">
      <dsp:nvSpPr>
        <dsp:cNvPr id="0" name=""/>
        <dsp:cNvSpPr/>
      </dsp:nvSpPr>
      <dsp:spPr>
        <a:xfrm>
          <a:off x="4218432" y="53441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325417" y="534416"/>
        <a:ext cx="261518" cy="357805"/>
      </dsp:txXfrm>
    </dsp:sp>
    <dsp:sp modelId="{2BDB5B10-9839-7244-804C-B97A8A38670F}">
      <dsp:nvSpPr>
        <dsp:cNvPr id="0" name=""/>
        <dsp:cNvSpPr/>
      </dsp:nvSpPr>
      <dsp:spPr>
        <a:xfrm>
          <a:off x="4568952" y="1367536"/>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4675937" y="1367536"/>
        <a:ext cx="261518" cy="357805"/>
      </dsp:txXfrm>
    </dsp:sp>
    <dsp:sp modelId="{B61A2D92-3241-AB4E-9449-C71D8D3EE5B6}">
      <dsp:nvSpPr>
        <dsp:cNvPr id="0" name=""/>
        <dsp:cNvSpPr/>
      </dsp:nvSpPr>
      <dsp:spPr>
        <a:xfrm>
          <a:off x="4919472" y="2188464"/>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026457" y="2188464"/>
        <a:ext cx="261518" cy="357805"/>
      </dsp:txXfrm>
    </dsp:sp>
    <dsp:sp modelId="{77EDA281-184C-FE4B-B762-E3375FFA90A8}">
      <dsp:nvSpPr>
        <dsp:cNvPr id="0" name=""/>
        <dsp:cNvSpPr/>
      </dsp:nvSpPr>
      <dsp:spPr>
        <a:xfrm>
          <a:off x="5269992" y="3029712"/>
          <a:ext cx="475488" cy="475488"/>
        </a:xfrm>
        <a:prstGeom prst="downArrow">
          <a:avLst>
            <a:gd name="adj1" fmla="val 55000"/>
            <a:gd name="adj2" fmla="val 45000"/>
          </a:avLst>
        </a:prstGeom>
        <a:solidFill>
          <a:schemeClr val="accent6"/>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a:p>
      </dsp:txBody>
      <dsp:txXfrm>
        <a:off x="5376977" y="3029712"/>
        <a:ext cx="261518" cy="3578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3D3BDD-AEEA-5940-BEF7-E4CEB4F3E8D7}">
      <dsp:nvSpPr>
        <dsp:cNvPr id="0" name=""/>
        <dsp:cNvSpPr/>
      </dsp:nvSpPr>
      <dsp:spPr>
        <a:xfrm>
          <a:off x="1066794" y="76202"/>
          <a:ext cx="1610506" cy="966303"/>
        </a:xfrm>
        <a:prstGeom prst="roundRect">
          <a:avLst>
            <a:gd name="adj" fmla="val 10000"/>
          </a:avLst>
        </a:prstGeom>
        <a:solidFill>
          <a:schemeClr val="accent1"/>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save the context of the processor</a:t>
          </a:r>
        </a:p>
      </dsp:txBody>
      <dsp:txXfrm>
        <a:off x="1095096" y="104504"/>
        <a:ext cx="1553902" cy="909699"/>
      </dsp:txXfrm>
    </dsp:sp>
    <dsp:sp modelId="{2006BB91-3B87-DA40-B6AE-2A5108A2EF2F}">
      <dsp:nvSpPr>
        <dsp:cNvPr id="0" name=""/>
        <dsp:cNvSpPr/>
      </dsp:nvSpPr>
      <dsp:spPr>
        <a:xfrm rot="118485">
          <a:off x="2809053" y="397438"/>
          <a:ext cx="31781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809081" y="475676"/>
        <a:ext cx="222473" cy="239643"/>
      </dsp:txXfrm>
    </dsp:sp>
    <dsp:sp modelId="{BCC1E542-A582-F347-92E2-47FFAB05B4F4}">
      <dsp:nvSpPr>
        <dsp:cNvPr id="0" name=""/>
        <dsp:cNvSpPr/>
      </dsp:nvSpPr>
      <dsp:spPr>
        <a:xfrm>
          <a:off x="3276602" y="15239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update the process control block of the process currently in the Running state</a:t>
          </a:r>
        </a:p>
      </dsp:txBody>
      <dsp:txXfrm>
        <a:off x="3304904" y="180697"/>
        <a:ext cx="1553902" cy="909699"/>
      </dsp:txXfrm>
    </dsp:sp>
    <dsp:sp modelId="{5C63AE9C-3248-D543-A4CF-FBBF3E8FEF02}">
      <dsp:nvSpPr>
        <dsp:cNvPr id="0" name=""/>
        <dsp:cNvSpPr/>
      </dsp:nvSpPr>
      <dsp:spPr>
        <a:xfrm rot="14">
          <a:off x="5052480" y="435849"/>
          <a:ext cx="398394"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5052480" y="515730"/>
        <a:ext cx="278876" cy="239643"/>
      </dsp:txXfrm>
    </dsp:sp>
    <dsp:sp modelId="{7A3273C6-06DA-2A4F-9E7A-C786AEC7AEAC}">
      <dsp:nvSpPr>
        <dsp:cNvPr id="0" name=""/>
        <dsp:cNvSpPr/>
      </dsp:nvSpPr>
      <dsp:spPr>
        <a:xfrm>
          <a:off x="5638796" y="1524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move the process control block of this process to the appropriate queue</a:t>
          </a:r>
        </a:p>
      </dsp:txBody>
      <dsp:txXfrm>
        <a:off x="5667098" y="180707"/>
        <a:ext cx="1553902" cy="909699"/>
      </dsp:txXfrm>
    </dsp:sp>
    <dsp:sp modelId="{9D560C38-FF45-9045-A810-1BF24480C61F}">
      <dsp:nvSpPr>
        <dsp:cNvPr id="0" name=""/>
        <dsp:cNvSpPr/>
      </dsp:nvSpPr>
      <dsp:spPr>
        <a:xfrm rot="5563564">
          <a:off x="6238233" y="1226445"/>
          <a:ext cx="336345"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55650">
            <a:lnSpc>
              <a:spcPct val="90000"/>
            </a:lnSpc>
            <a:spcBef>
              <a:spcPct val="0"/>
            </a:spcBef>
            <a:spcAft>
              <a:spcPct val="35000"/>
            </a:spcAft>
          </a:pPr>
          <a:endParaRPr lang="en-US" sz="1700" kern="1200"/>
        </a:p>
      </dsp:txBody>
      <dsp:txXfrm rot="-5400000">
        <a:off x="6288984" y="1258032"/>
        <a:ext cx="239643" cy="235442"/>
      </dsp:txXfrm>
    </dsp:sp>
    <dsp:sp modelId="{326859DC-81AC-A14D-930E-03D3AB419642}">
      <dsp:nvSpPr>
        <dsp:cNvPr id="0" name=""/>
        <dsp:cNvSpPr/>
      </dsp:nvSpPr>
      <dsp:spPr>
        <a:xfrm>
          <a:off x="5562603" y="1752604"/>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select another process for execution</a:t>
          </a:r>
        </a:p>
      </dsp:txBody>
      <dsp:txXfrm>
        <a:off x="5590905" y="1780906"/>
        <a:ext cx="1553902" cy="909699"/>
      </dsp:txXfrm>
    </dsp:sp>
    <dsp:sp modelId="{805C6834-FB35-294F-B4C8-3486D3ACB1FC}">
      <dsp:nvSpPr>
        <dsp:cNvPr id="0" name=""/>
        <dsp:cNvSpPr/>
      </dsp:nvSpPr>
      <dsp:spPr>
        <a:xfrm rot="4912204">
          <a:off x="6311108" y="2826645"/>
          <a:ext cx="339376"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5400000">
        <a:off x="6353775" y="2857171"/>
        <a:ext cx="239643" cy="237563"/>
      </dsp:txXfrm>
    </dsp:sp>
    <dsp:sp modelId="{DDF3FDD6-440B-A94B-BF4E-63FA31DC858B}">
      <dsp:nvSpPr>
        <dsp:cNvPr id="0" name=""/>
        <dsp:cNvSpPr/>
      </dsp:nvSpPr>
      <dsp:spPr>
        <a:xfrm>
          <a:off x="5791199" y="3352805"/>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update the process control block of the process selected</a:t>
          </a:r>
        </a:p>
      </dsp:txBody>
      <dsp:txXfrm>
        <a:off x="5819501" y="3381107"/>
        <a:ext cx="1553902" cy="909699"/>
      </dsp:txXfrm>
    </dsp:sp>
    <dsp:sp modelId="{13239FAD-D619-4A49-8F9B-6ACE90C6968A}">
      <dsp:nvSpPr>
        <dsp:cNvPr id="0" name=""/>
        <dsp:cNvSpPr/>
      </dsp:nvSpPr>
      <dsp:spPr>
        <a:xfrm rot="10918501">
          <a:off x="5341640" y="3598463"/>
          <a:ext cx="317810"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5436955" y="3679987"/>
        <a:ext cx="222467" cy="239643"/>
      </dsp:txXfrm>
    </dsp:sp>
    <dsp:sp modelId="{345D1EA6-731A-154F-A4B5-AB0B53187FB6}">
      <dsp:nvSpPr>
        <dsp:cNvPr id="0" name=""/>
        <dsp:cNvSpPr/>
      </dsp:nvSpPr>
      <dsp:spPr>
        <a:xfrm>
          <a:off x="3581407" y="3276602"/>
          <a:ext cx="1610506" cy="9663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update memory management data structures</a:t>
          </a:r>
        </a:p>
      </dsp:txBody>
      <dsp:txXfrm>
        <a:off x="3609709" y="3304904"/>
        <a:ext cx="1553902" cy="909699"/>
      </dsp:txXfrm>
    </dsp:sp>
    <dsp:sp modelId="{51D6E1CA-56DC-124D-8077-6C5DF4D18494}">
      <dsp:nvSpPr>
        <dsp:cNvPr id="0" name=""/>
        <dsp:cNvSpPr/>
      </dsp:nvSpPr>
      <dsp:spPr>
        <a:xfrm rot="11065425">
          <a:off x="2601084" y="3448763"/>
          <a:ext cx="694098" cy="399405"/>
        </a:xfrm>
        <a:prstGeom prst="rightArrow">
          <a:avLst>
            <a:gd name="adj1" fmla="val 60000"/>
            <a:gd name="adj2" fmla="val 50000"/>
          </a:avLst>
        </a:prstGeom>
        <a:solidFill>
          <a:schemeClr val="accent3"/>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rot="10800000">
        <a:off x="2720727" y="3533265"/>
        <a:ext cx="574277" cy="239643"/>
      </dsp:txXfrm>
    </dsp:sp>
    <dsp:sp modelId="{47648A24-091E-A440-9803-7FF254809863}">
      <dsp:nvSpPr>
        <dsp:cNvPr id="0" name=""/>
        <dsp:cNvSpPr/>
      </dsp:nvSpPr>
      <dsp:spPr>
        <a:xfrm>
          <a:off x="533395" y="2743198"/>
          <a:ext cx="1742294" cy="157170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algn="ctr" defTabSz="622300">
            <a:lnSpc>
              <a:spcPct val="90000"/>
            </a:lnSpc>
            <a:spcBef>
              <a:spcPct val="0"/>
            </a:spcBef>
            <a:spcAft>
              <a:spcPct val="35000"/>
            </a:spcAft>
          </a:pPr>
          <a:r>
            <a:rPr lang="en-US" sz="1400" kern="1200" dirty="0"/>
            <a:t>restore the context of the processor to that which existed at the time the selected process was last switched out</a:t>
          </a:r>
          <a:endParaRPr lang="en-NZ" sz="1400" kern="1200" dirty="0"/>
        </a:p>
      </dsp:txBody>
      <dsp:txXfrm>
        <a:off x="579429" y="2789232"/>
        <a:ext cx="1650226" cy="14796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3.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layout1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1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default#1">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default#2">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6.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2.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mn-cs"/>
              </a:defRPr>
            </a:lvl1pPr>
          </a:lstStyle>
          <a:p>
            <a:pPr>
              <a:defRPr/>
            </a:pPr>
            <a:endParaRPr lang="en-N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mn-cs"/>
              </a:defRPr>
            </a:lvl1pPr>
          </a:lstStyle>
          <a:p>
            <a:pPr>
              <a:defRPr/>
            </a:pPr>
            <a:fld id="{A360FAD2-C0AB-4A1E-A7C1-5ECA5F2E74C2}" type="datetimeFigureOut">
              <a:rPr lang="en-US"/>
              <a:pPr>
                <a:defRPr/>
              </a:pPr>
              <a:t>2/14/2021</a:t>
            </a:fld>
            <a:endParaRPr lang="en-NZ"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mn-cs"/>
              </a:defRPr>
            </a:lvl1pPr>
          </a:lstStyle>
          <a:p>
            <a:pPr>
              <a:defRPr/>
            </a:pPr>
            <a:endParaRPr lang="en-N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289EBCFB-0B38-4D7E-A30F-F69CB9471C08}" type="slidenum">
              <a:rPr lang="en-NZ"/>
              <a:pPr>
                <a:defRPr/>
              </a:pPr>
              <a:t>‹#›</a:t>
            </a:fld>
            <a:endParaRPr lang="en-NZ"/>
          </a:p>
        </p:txBody>
      </p:sp>
    </p:spTree>
    <p:extLst>
      <p:ext uri="{BB962C8B-B14F-4D97-AF65-F5344CB8AC3E}">
        <p14:creationId xmlns:p14="http://schemas.microsoft.com/office/powerpoint/2010/main" val="28418579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C857120-DB88-40CE-A529-ED81CBBCE9E1}" type="datetimeFigureOut">
              <a:rPr lang="en-US"/>
              <a:pPr>
                <a:defRPr/>
              </a:pPr>
              <a:t>2/14/2021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85C112C9-27DC-47CD-83BB-EAE463D5EA29}" type="slidenum">
              <a:rPr lang="en-US"/>
              <a:pPr>
                <a:defRPr/>
              </a:pPr>
              <a:t>‹#›</a:t>
            </a:fld>
            <a:endParaRPr lang="en-US"/>
          </a:p>
        </p:txBody>
      </p:sp>
    </p:spTree>
    <p:extLst>
      <p:ext uri="{BB962C8B-B14F-4D97-AF65-F5344CB8AC3E}">
        <p14:creationId xmlns:p14="http://schemas.microsoft.com/office/powerpoint/2010/main" val="14094313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Times New Roman" panose="02020603050405020304" pitchFamily="18" charset="0"/>
                <a:ea typeface="ＭＳ Ｐゴシック" panose="020B0600070205080204" pitchFamily="34" charset="-128"/>
              </a:rPr>
              <a:t>“</a:t>
            </a:r>
            <a:r>
              <a:rPr kumimoji="1" lang="en-US">
                <a:latin typeface="Times New Roman" panose="02020603050405020304" pitchFamily="18" charset="0"/>
                <a:ea typeface="ＭＳ Ｐゴシック" panose="020B0600070205080204" pitchFamily="34" charset="-128"/>
              </a:rPr>
              <a:t>Operating Systems: Internal and Design Principles</a:t>
            </a:r>
            <a:r>
              <a:rPr lang="en-US">
                <a:latin typeface="Times New Roman" panose="02020603050405020304" pitchFamily="18" charset="0"/>
                <a:ea typeface="ＭＳ Ｐゴシック" panose="020B0600070205080204" pitchFamily="34" charset="-128"/>
              </a:rPr>
              <a:t>”, 7/e, by William Stallings, Chapter 3 “</a:t>
            </a:r>
            <a:r>
              <a:rPr kumimoji="1" lang="en-GB">
                <a:latin typeface="Times New Roman" panose="02020603050405020304" pitchFamily="18" charset="0"/>
                <a:ea typeface="ＭＳ Ｐゴシック" panose="020B0600070205080204" pitchFamily="34" charset="-128"/>
              </a:rPr>
              <a:t>Process Description and Control</a:t>
            </a:r>
            <a:r>
              <a:rPr lang="en-US">
                <a:latin typeface="Times New Roman" panose="02020603050405020304" pitchFamily="18" charset="0"/>
                <a:ea typeface="ＭＳ Ｐゴシック" panose="020B0600070205080204" pitchFamily="34" charset="-128"/>
              </a:rPr>
              <a:t>”.</a:t>
            </a:r>
            <a:endParaRPr lang="en-AU">
              <a:latin typeface="Times New Roman" panose="02020603050405020304" pitchFamily="18" charset="0"/>
              <a:ea typeface="ＭＳ Ｐゴシック" panose="020B0600070205080204" pitchFamily="34" charset="-128"/>
            </a:endParaRPr>
          </a:p>
          <a:p>
            <a:endParaRPr lang="en-US"/>
          </a:p>
        </p:txBody>
      </p:sp>
      <p:sp>
        <p:nvSpPr>
          <p:cNvPr id="143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919A0F8-2D43-4E11-A037-94E57082585F}" type="slidenum">
              <a:rPr lang="en-US"/>
              <a:pPr>
                <a:spcBef>
                  <a:spcPct val="0"/>
                </a:spcBef>
              </a:pPr>
              <a:t>1</a:t>
            </a:fld>
            <a:endParaRPr lang="en-US"/>
          </a:p>
        </p:txBody>
      </p:sp>
    </p:spTree>
    <p:extLst>
      <p:ext uri="{BB962C8B-B14F-4D97-AF65-F5344CB8AC3E}">
        <p14:creationId xmlns:p14="http://schemas.microsoft.com/office/powerpoint/2010/main" val="9579207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operating system’s principal responsibility is controlling the execution of</a:t>
            </a:r>
          </a:p>
          <a:p>
            <a:r>
              <a:rPr lang="en-US"/>
              <a:t>processes; this includes determining the interleaving pattern for execution and allocating</a:t>
            </a:r>
          </a:p>
          <a:p>
            <a:r>
              <a:rPr lang="en-US"/>
              <a:t>resources to processes. The first step in designing an OS to control processes</a:t>
            </a:r>
          </a:p>
          <a:p>
            <a:r>
              <a:rPr lang="en-US"/>
              <a:t>is to describe the behavior that we would like the processes to exhibit.</a:t>
            </a:r>
          </a:p>
          <a:p>
            <a:r>
              <a:rPr lang="en-US"/>
              <a:t>We can construct the simplest possible model by observing that, at any time, a</a:t>
            </a:r>
          </a:p>
          <a:p>
            <a:r>
              <a:rPr lang="en-US"/>
              <a:t>process is either being executed by a processor or not. In this model, a process may</a:t>
            </a:r>
          </a:p>
          <a:p>
            <a:r>
              <a:rPr lang="en-US"/>
              <a:t>be in one of two states: Running or Not Running, as shown in Figure 3.5a . When</a:t>
            </a:r>
          </a:p>
          <a:p>
            <a:r>
              <a:rPr lang="en-US"/>
              <a:t>the OS creates a new process, it creates a process control block for the process and</a:t>
            </a:r>
          </a:p>
          <a:p>
            <a:r>
              <a:rPr lang="en-US"/>
              <a:t>enters that process into the system in the Not Running state. The process exists,</a:t>
            </a:r>
          </a:p>
          <a:p>
            <a:r>
              <a:rPr lang="en-US"/>
              <a:t>is known to the OS, and is waiting for an opportunity to execute. From time to</a:t>
            </a:r>
          </a:p>
          <a:p>
            <a:r>
              <a:rPr lang="en-US"/>
              <a:t>time, the currently running process will be interrupted and the dispatcher portion</a:t>
            </a:r>
          </a:p>
          <a:p>
            <a:r>
              <a:rPr lang="en-US"/>
              <a:t>of the OS will select some other process to run. The former process moves from the</a:t>
            </a:r>
          </a:p>
          <a:p>
            <a:r>
              <a:rPr lang="en-US"/>
              <a:t>Running state to the Not Running state, and one of the other processes moves to</a:t>
            </a:r>
          </a:p>
          <a:p>
            <a:r>
              <a:rPr lang="en-US"/>
              <a:t>the Running state.</a:t>
            </a:r>
            <a:endParaRPr lang="en-NZ"/>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E610CA-E0BE-4667-8EF8-E05BD76DC823}" type="slidenum">
              <a:rPr lang="en-US"/>
              <a:pPr>
                <a:spcBef>
                  <a:spcPct val="0"/>
                </a:spcBef>
              </a:pPr>
              <a:t>10</a:t>
            </a:fld>
            <a:endParaRPr lang="en-US"/>
          </a:p>
        </p:txBody>
      </p:sp>
    </p:spTree>
    <p:extLst>
      <p:ext uri="{BB962C8B-B14F-4D97-AF65-F5344CB8AC3E}">
        <p14:creationId xmlns:p14="http://schemas.microsoft.com/office/powerpoint/2010/main" val="81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From this simple model, we can already begin to appreciate some of the design</a:t>
            </a:r>
          </a:p>
          <a:p>
            <a:r>
              <a:rPr lang="en-US" dirty="0"/>
              <a:t>elements of the OS. Each process must be represented in some way so that the OS</a:t>
            </a:r>
          </a:p>
          <a:p>
            <a:r>
              <a:rPr lang="en-US" dirty="0"/>
              <a:t>can keep track of it. That is, there must be some information relating to each process,</a:t>
            </a:r>
          </a:p>
          <a:p>
            <a:r>
              <a:rPr lang="en-US" dirty="0"/>
              <a:t>including current state and location in memory; this is the process control block.</a:t>
            </a:r>
          </a:p>
          <a:p>
            <a:r>
              <a:rPr lang="en-US" dirty="0"/>
              <a:t>Processes that are not running must be kept in some sort of queue, waiting their turn</a:t>
            </a:r>
          </a:p>
          <a:p>
            <a:r>
              <a:rPr lang="en-US" dirty="0"/>
              <a:t>to execute. Figure 3.5b suggests a structure. There is a single queue in which each</a:t>
            </a:r>
          </a:p>
          <a:p>
            <a:r>
              <a:rPr lang="en-US" dirty="0"/>
              <a:t>entry is a pointer to the process control block of a particular process. Alternatively,</a:t>
            </a:r>
          </a:p>
          <a:p>
            <a:r>
              <a:rPr lang="en-US" dirty="0"/>
              <a:t>the queue may consist of a linked list of data blocks, in which each block represents</a:t>
            </a:r>
          </a:p>
          <a:p>
            <a:r>
              <a:rPr lang="en-US" dirty="0"/>
              <a:t>one process; we will explore this latter implementation subsequently.</a:t>
            </a:r>
          </a:p>
          <a:p>
            <a:r>
              <a:rPr lang="en-US" dirty="0"/>
              <a:t>We can describe the behavior of the dispatcher in terms of this queuing</a:t>
            </a:r>
          </a:p>
          <a:p>
            <a:r>
              <a:rPr lang="en-US" dirty="0"/>
              <a:t>diagram. A process that is interrupted is transferred to the queue of waiting processes.</a:t>
            </a:r>
          </a:p>
          <a:p>
            <a:r>
              <a:rPr lang="en-US" dirty="0"/>
              <a:t>Alternatively, if the process has completed or aborted, it is discarded (exits</a:t>
            </a:r>
          </a:p>
          <a:p>
            <a:r>
              <a:rPr lang="en-US" dirty="0"/>
              <a:t>the system). In either case, the dispatcher takes another process from the queue to</a:t>
            </a:r>
          </a:p>
          <a:p>
            <a:r>
              <a:rPr lang="en-US" dirty="0"/>
              <a:t>execute.</a:t>
            </a: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84C916-4E4C-4EA6-955D-35A8B341EE1E}" type="slidenum">
              <a:rPr lang="en-US"/>
              <a:pPr>
                <a:spcBef>
                  <a:spcPct val="0"/>
                </a:spcBef>
              </a:pPr>
              <a:t>11</a:t>
            </a:fld>
            <a:endParaRPr lang="en-US"/>
          </a:p>
        </p:txBody>
      </p:sp>
    </p:spTree>
    <p:extLst>
      <p:ext uri="{BB962C8B-B14F-4D97-AF65-F5344CB8AC3E}">
        <p14:creationId xmlns:p14="http://schemas.microsoft.com/office/powerpoint/2010/main" val="27992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20000"/>
          </a:bodyPr>
          <a:lstStyle/>
          <a:p>
            <a:pPr>
              <a:defRPr/>
            </a:pPr>
            <a:r>
              <a:rPr lang="en-US" dirty="0"/>
              <a:t>When a new process is to be added to those currently being</a:t>
            </a:r>
          </a:p>
          <a:p>
            <a:pPr>
              <a:defRPr/>
            </a:pPr>
            <a:r>
              <a:rPr lang="en-US" dirty="0"/>
              <a:t>managed, the OS builds the data structures that are used to manage the process</a:t>
            </a:r>
          </a:p>
          <a:p>
            <a:pPr>
              <a:defRPr/>
            </a:pPr>
            <a:r>
              <a:rPr lang="en-US" dirty="0"/>
              <a:t>and allocates address space in main memory to the process. We describe these data</a:t>
            </a:r>
          </a:p>
          <a:p>
            <a:pPr>
              <a:defRPr/>
            </a:pPr>
            <a:r>
              <a:rPr lang="en-US" dirty="0"/>
              <a:t>structures in Section 3.3 . These actions constitute the creation of a new process.</a:t>
            </a:r>
          </a:p>
          <a:p>
            <a:pPr>
              <a:defRPr/>
            </a:pPr>
            <a:r>
              <a:rPr lang="en-US" dirty="0"/>
              <a:t>Four common events lead to the creation of a process, as indicated in Table 3.1 .</a:t>
            </a:r>
          </a:p>
          <a:p>
            <a:pPr>
              <a:defRPr/>
            </a:pPr>
            <a:r>
              <a:rPr lang="en-US" dirty="0"/>
              <a:t>In a batch environment, a process is created in response to the submission of a job.</a:t>
            </a:r>
          </a:p>
          <a:p>
            <a:pPr>
              <a:defRPr/>
            </a:pPr>
            <a:r>
              <a:rPr lang="en-US" dirty="0"/>
              <a:t>In an interactive environment, a process is created when a new user attempts to</a:t>
            </a:r>
          </a:p>
          <a:p>
            <a:pPr>
              <a:defRPr/>
            </a:pPr>
            <a:r>
              <a:rPr lang="en-US" dirty="0"/>
              <a:t>log on. In both cases, the OS is responsible for the creation of the new process.</a:t>
            </a:r>
          </a:p>
          <a:p>
            <a:pPr>
              <a:defRPr/>
            </a:pPr>
            <a:r>
              <a:rPr lang="en-US" dirty="0"/>
              <a:t>An OS may also create a process on behalf of an application. For example, if a</a:t>
            </a:r>
          </a:p>
          <a:p>
            <a:pPr>
              <a:defRPr/>
            </a:pPr>
            <a:r>
              <a:rPr lang="en-US" dirty="0"/>
              <a:t>user requests that a file be printed, the OS can create a process that will manage</a:t>
            </a:r>
          </a:p>
          <a:p>
            <a:pPr>
              <a:defRPr/>
            </a:pPr>
            <a:r>
              <a:rPr lang="en-US" dirty="0"/>
              <a:t>the printing. The requesting process can thus proceed independently of the time</a:t>
            </a:r>
          </a:p>
          <a:p>
            <a:pPr>
              <a:defRPr/>
            </a:pPr>
            <a:r>
              <a:rPr lang="en-US" dirty="0"/>
              <a:t>required to complete the printing task.</a:t>
            </a:r>
          </a:p>
          <a:p>
            <a:pPr>
              <a:defRPr/>
            </a:pPr>
            <a:endParaRPr lang="en-US" dirty="0"/>
          </a:p>
          <a:p>
            <a:pPr>
              <a:defRPr/>
            </a:pPr>
            <a:r>
              <a:rPr lang="en-US" dirty="0"/>
              <a:t>Traditionally, the OS created all processes in a way that was transparent to the</a:t>
            </a:r>
          </a:p>
          <a:p>
            <a:pPr>
              <a:defRPr/>
            </a:pPr>
            <a:r>
              <a:rPr lang="en-US" dirty="0"/>
              <a:t>user or application program, and this is still commonly found with many contemporary</a:t>
            </a:r>
          </a:p>
          <a:p>
            <a:pPr>
              <a:defRPr/>
            </a:pPr>
            <a:r>
              <a:rPr lang="en-US" dirty="0"/>
              <a:t>operating systems. However, it can be useful to allow one process to cause</a:t>
            </a:r>
          </a:p>
          <a:p>
            <a:pPr>
              <a:defRPr/>
            </a:pPr>
            <a:r>
              <a:rPr lang="en-US" dirty="0"/>
              <a:t>the creation of another. For example, an application process may generate another</a:t>
            </a:r>
          </a:p>
          <a:p>
            <a:pPr>
              <a:defRPr/>
            </a:pPr>
            <a:r>
              <a:rPr lang="en-US" dirty="0"/>
              <a:t>process to receive data that the application is generating and to organize those data</a:t>
            </a:r>
          </a:p>
          <a:p>
            <a:pPr>
              <a:defRPr/>
            </a:pPr>
            <a:r>
              <a:rPr lang="en-US" dirty="0"/>
              <a:t>into a form suitable for later analysis. The new process runs in parallel to the original</a:t>
            </a:r>
          </a:p>
          <a:p>
            <a:pPr>
              <a:defRPr/>
            </a:pPr>
            <a:r>
              <a:rPr lang="en-US" dirty="0"/>
              <a:t>process and is activated from time to time when new data are available. This</a:t>
            </a:r>
          </a:p>
          <a:p>
            <a:pPr>
              <a:defRPr/>
            </a:pPr>
            <a:r>
              <a:rPr lang="en-US" dirty="0"/>
              <a:t>arrangement can be very useful in structuring the application.</a:t>
            </a: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26F42D-4824-4E64-82C1-5CBB2DC02C7B}" type="slidenum">
              <a:rPr lang="en-US"/>
              <a:pPr>
                <a:spcBef>
                  <a:spcPct val="0"/>
                </a:spcBef>
              </a:pPr>
              <a:t>12</a:t>
            </a:fld>
            <a:endParaRPr lang="en-US"/>
          </a:p>
        </p:txBody>
      </p:sp>
    </p:spTree>
    <p:extLst>
      <p:ext uri="{BB962C8B-B14F-4D97-AF65-F5344CB8AC3E}">
        <p14:creationId xmlns:p14="http://schemas.microsoft.com/office/powerpoint/2010/main" val="36865887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As another example,</a:t>
            </a:r>
          </a:p>
          <a:p>
            <a:r>
              <a:rPr lang="en-US"/>
              <a:t>a server process (e.g., print server, file server) may generate a new process for each</a:t>
            </a:r>
          </a:p>
          <a:p>
            <a:r>
              <a:rPr lang="en-US"/>
              <a:t>request that it handles. When the OS creates a process at the explicit request of</a:t>
            </a:r>
          </a:p>
          <a:p>
            <a:r>
              <a:rPr lang="en-US"/>
              <a:t>another process, the action is referred to as </a:t>
            </a:r>
            <a:r>
              <a:rPr lang="en-US" b="1"/>
              <a:t>process spawning .</a:t>
            </a:r>
          </a:p>
          <a:p>
            <a:r>
              <a:rPr lang="en-US"/>
              <a:t>When one process spawns another, the former is referred to as the </a:t>
            </a:r>
            <a:r>
              <a:rPr lang="en-US" b="1"/>
              <a:t>parent</a:t>
            </a:r>
          </a:p>
          <a:p>
            <a:r>
              <a:rPr lang="en-US" b="1"/>
              <a:t>process , </a:t>
            </a:r>
            <a:r>
              <a:rPr lang="en-US"/>
              <a:t>and the spawned process is referred to as the </a:t>
            </a:r>
            <a:r>
              <a:rPr lang="en-US" b="1"/>
              <a:t>child process . </a:t>
            </a:r>
            <a:r>
              <a:rPr lang="en-US"/>
              <a:t>Typically, the</a:t>
            </a:r>
          </a:p>
          <a:p>
            <a:r>
              <a:rPr lang="en-US"/>
              <a:t>“related” processes need to communicate and cooperate with each other. Achieving</a:t>
            </a:r>
          </a:p>
          <a:p>
            <a:r>
              <a:rPr lang="en-US"/>
              <a:t>this cooperation is a difficult task for the programmer; this topic is discussed in</a:t>
            </a:r>
          </a:p>
          <a:p>
            <a:r>
              <a:rPr lang="en-US"/>
              <a:t>Chapter 5 .</a:t>
            </a:r>
            <a:endParaRPr lang="en-NZ"/>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6BFF63-3AB8-40AA-8945-689DD5D0A36B}" type="slidenum">
              <a:rPr lang="en-US"/>
              <a:pPr>
                <a:spcBef>
                  <a:spcPct val="0"/>
                </a:spcBef>
              </a:pPr>
              <a:t>13</a:t>
            </a:fld>
            <a:endParaRPr lang="en-US"/>
          </a:p>
        </p:txBody>
      </p:sp>
    </p:spTree>
    <p:extLst>
      <p:ext uri="{BB962C8B-B14F-4D97-AF65-F5344CB8AC3E}">
        <p14:creationId xmlns:p14="http://schemas.microsoft.com/office/powerpoint/2010/main" val="33891208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Any computer system must provide a means for a process to indicate its</a:t>
            </a:r>
          </a:p>
          <a:p>
            <a:r>
              <a:rPr lang="en-US"/>
              <a:t>completion. A batch job should include a Halt instruction or an explicit OS service</a:t>
            </a:r>
          </a:p>
          <a:p>
            <a:r>
              <a:rPr lang="en-US"/>
              <a:t>call for termination. In the former case, the Halt instruction will generate an interrupt</a:t>
            </a:r>
          </a:p>
          <a:p>
            <a:r>
              <a:rPr lang="en-US"/>
              <a:t>to alert the OS that a process has completed. For an interactive application, the action</a:t>
            </a:r>
          </a:p>
          <a:p>
            <a:r>
              <a:rPr lang="en-US"/>
              <a:t>of the user will indicate when the process is completed. For example, in a time-sharing</a:t>
            </a:r>
          </a:p>
          <a:p>
            <a:r>
              <a:rPr lang="en-US"/>
              <a:t>system, the process for a particular user is to be terminated when the user logs off or</a:t>
            </a:r>
          </a:p>
          <a:p>
            <a:r>
              <a:rPr lang="en-US"/>
              <a:t>turns off his or her terminal. On a personal computer or workstation, a user may quit</a:t>
            </a:r>
          </a:p>
          <a:p>
            <a:r>
              <a:rPr lang="en-US"/>
              <a:t>an application (e.g., word processing or spreadsheet). All of these actions ultimately</a:t>
            </a:r>
          </a:p>
          <a:p>
            <a:r>
              <a:rPr lang="en-US"/>
              <a:t>result in a service request to the OS to terminate the requesting process.</a:t>
            </a:r>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E09ED2-ECFB-4F7C-9694-074934C7D635}" type="slidenum">
              <a:rPr lang="en-US"/>
              <a:pPr>
                <a:spcBef>
                  <a:spcPct val="0"/>
                </a:spcBef>
              </a:pPr>
              <a:t>14</a:t>
            </a:fld>
            <a:endParaRPr lang="en-US"/>
          </a:p>
        </p:txBody>
      </p:sp>
    </p:spTree>
    <p:extLst>
      <p:ext uri="{BB962C8B-B14F-4D97-AF65-F5344CB8AC3E}">
        <p14:creationId xmlns:p14="http://schemas.microsoft.com/office/powerpoint/2010/main" val="2928543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Additionally, a number of error and fault conditions can lead to the termination</a:t>
            </a:r>
          </a:p>
          <a:p>
            <a:r>
              <a:rPr lang="en-US"/>
              <a:t>of a process. Table 3.2 lists some of the more commonly recognized conditions. 3</a:t>
            </a:r>
          </a:p>
          <a:p>
            <a:r>
              <a:rPr lang="en-US"/>
              <a:t>Finally, in some operating systems, a process may be terminated by the process</a:t>
            </a:r>
          </a:p>
          <a:p>
            <a:r>
              <a:rPr lang="en-US"/>
              <a:t>that created it or when the parent process is itself terminated.</a:t>
            </a:r>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B67258-5EF7-476D-A1BC-361D1D5C1545}" type="slidenum">
              <a:rPr lang="en-US"/>
              <a:pPr>
                <a:spcBef>
                  <a:spcPct val="0"/>
                </a:spcBef>
              </a:pPr>
              <a:t>15</a:t>
            </a:fld>
            <a:endParaRPr lang="en-US"/>
          </a:p>
        </p:txBody>
      </p:sp>
    </p:spTree>
    <p:extLst>
      <p:ext uri="{BB962C8B-B14F-4D97-AF65-F5344CB8AC3E}">
        <p14:creationId xmlns:p14="http://schemas.microsoft.com/office/powerpoint/2010/main" val="41940787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dirty="0"/>
              <a:t>If all processes were always ready to execute, then the queuing discipline suggested</a:t>
            </a:r>
          </a:p>
          <a:p>
            <a:pPr>
              <a:defRPr/>
            </a:pPr>
            <a:r>
              <a:rPr lang="en-US" dirty="0"/>
              <a:t>by Figure 3.5b would be effective. The queue is a first-in-first-out list and the processor</a:t>
            </a:r>
          </a:p>
          <a:p>
            <a:pPr>
              <a:defRPr/>
            </a:pPr>
            <a:r>
              <a:rPr lang="en-US" dirty="0"/>
              <a:t>operates in </a:t>
            </a:r>
            <a:r>
              <a:rPr lang="en-US" b="1" dirty="0"/>
              <a:t>round-robin </a:t>
            </a:r>
            <a:r>
              <a:rPr lang="en-US" dirty="0"/>
              <a:t>fashion on the available processes (each process in</a:t>
            </a:r>
          </a:p>
          <a:p>
            <a:pPr>
              <a:defRPr/>
            </a:pPr>
            <a:r>
              <a:rPr lang="en-US" dirty="0"/>
              <a:t>the queue is given a certain amount of time, in turn, to execute and then returned to</a:t>
            </a:r>
          </a:p>
          <a:p>
            <a:pPr>
              <a:defRPr/>
            </a:pPr>
            <a:r>
              <a:rPr lang="en-US" dirty="0"/>
              <a:t>the queue, unless blocked). However, even with the simple example that we have</a:t>
            </a:r>
          </a:p>
          <a:p>
            <a:pPr>
              <a:defRPr/>
            </a:pPr>
            <a:r>
              <a:rPr lang="en-US" dirty="0"/>
              <a:t>described, this implementation is inadequate: Some processes in the Not Running</a:t>
            </a:r>
          </a:p>
          <a:p>
            <a:pPr>
              <a:defRPr/>
            </a:pPr>
            <a:r>
              <a:rPr lang="en-US" dirty="0"/>
              <a:t>state are ready to execute, while others are blocked, waiting for an I/O operation</a:t>
            </a:r>
          </a:p>
          <a:p>
            <a:pPr>
              <a:defRPr/>
            </a:pPr>
            <a:r>
              <a:rPr lang="en-US" dirty="0"/>
              <a:t>to complete. Thus, using a single queue, the dispatcher could not just select the</a:t>
            </a:r>
          </a:p>
          <a:p>
            <a:pPr>
              <a:defRPr/>
            </a:pPr>
            <a:r>
              <a:rPr lang="en-US" dirty="0"/>
              <a:t>process at the oldest end of the queue. Rather, the dispatcher would have to scan</a:t>
            </a:r>
          </a:p>
          <a:p>
            <a:pPr>
              <a:defRPr/>
            </a:pPr>
            <a:r>
              <a:rPr lang="en-US" dirty="0"/>
              <a:t>the list looking for the process that is not blocked and that has been in the queue</a:t>
            </a:r>
          </a:p>
          <a:p>
            <a:pPr>
              <a:defRPr/>
            </a:pPr>
            <a:r>
              <a:rPr lang="en-US" dirty="0"/>
              <a:t>the longest.</a:t>
            </a:r>
          </a:p>
          <a:p>
            <a:pPr>
              <a:defRPr/>
            </a:pPr>
            <a:endParaRPr lang="en-US" dirty="0"/>
          </a:p>
          <a:p>
            <a:pPr>
              <a:defRPr/>
            </a:pPr>
            <a:r>
              <a:rPr lang="en-US" dirty="0"/>
              <a:t>A more natural way to handle this situation is to split the Not Running state</a:t>
            </a:r>
          </a:p>
          <a:p>
            <a:pPr>
              <a:defRPr/>
            </a:pPr>
            <a:r>
              <a:rPr lang="en-US" dirty="0"/>
              <a:t>into two states: Ready and Blocked. This is shown in Figure 3.6 . </a:t>
            </a:r>
          </a:p>
          <a:p>
            <a:pPr>
              <a:defRPr/>
            </a:pPr>
            <a:endParaRPr lang="en-US" dirty="0"/>
          </a:p>
          <a:p>
            <a:pPr>
              <a:defRPr/>
            </a:pPr>
            <a:r>
              <a:rPr lang="en-US" dirty="0"/>
              <a:t>The five states in this</a:t>
            </a:r>
          </a:p>
          <a:p>
            <a:pPr>
              <a:defRPr/>
            </a:pPr>
            <a:r>
              <a:rPr lang="en-US" dirty="0"/>
              <a:t>new diagram are:</a:t>
            </a:r>
          </a:p>
          <a:p>
            <a:pPr>
              <a:defRPr/>
            </a:pPr>
            <a:r>
              <a:rPr lang="en-US" dirty="0"/>
              <a:t>• </a:t>
            </a:r>
            <a:r>
              <a:rPr lang="en-US" b="1" dirty="0"/>
              <a:t>Running: The process that is currently being executed. For this chapter, we</a:t>
            </a:r>
          </a:p>
          <a:p>
            <a:pPr>
              <a:defRPr/>
            </a:pPr>
            <a:r>
              <a:rPr lang="en-US" dirty="0"/>
              <a:t>will assume a computer with a single processor, so at most one process at a</a:t>
            </a:r>
          </a:p>
          <a:p>
            <a:pPr>
              <a:defRPr/>
            </a:pPr>
            <a:r>
              <a:rPr lang="en-US" dirty="0"/>
              <a:t>time can be in this state.</a:t>
            </a:r>
          </a:p>
          <a:p>
            <a:pPr>
              <a:defRPr/>
            </a:pPr>
            <a:r>
              <a:rPr lang="en-US" dirty="0"/>
              <a:t>• </a:t>
            </a:r>
            <a:r>
              <a:rPr lang="en-US" b="1" dirty="0"/>
              <a:t>Ready: A process that is prepared to execute when given the opportunity.</a:t>
            </a:r>
          </a:p>
          <a:p>
            <a:pPr>
              <a:defRPr/>
            </a:pPr>
            <a:r>
              <a:rPr lang="en-US" dirty="0"/>
              <a:t>• </a:t>
            </a:r>
            <a:r>
              <a:rPr lang="en-US" b="1" dirty="0"/>
              <a:t>Blocked/Waiting: 4 A process that cannot execute until some event occurs,</a:t>
            </a:r>
          </a:p>
          <a:p>
            <a:pPr>
              <a:defRPr/>
            </a:pPr>
            <a:r>
              <a:rPr lang="en-US" dirty="0"/>
              <a:t>such as the completion of an I/O operation.</a:t>
            </a:r>
          </a:p>
          <a:p>
            <a:pPr>
              <a:defRPr/>
            </a:pPr>
            <a:r>
              <a:rPr lang="en-US" dirty="0"/>
              <a:t>• </a:t>
            </a:r>
            <a:r>
              <a:rPr lang="en-US" b="1" dirty="0"/>
              <a:t>New: A process that has just been created but has not yet been admitted to the</a:t>
            </a:r>
          </a:p>
          <a:p>
            <a:pPr>
              <a:defRPr/>
            </a:pPr>
            <a:r>
              <a:rPr lang="en-US" dirty="0"/>
              <a:t>pool of executable processes by the OS. Typically, a new process has not yet</a:t>
            </a:r>
          </a:p>
          <a:p>
            <a:pPr>
              <a:defRPr/>
            </a:pPr>
            <a:r>
              <a:rPr lang="en-US" dirty="0"/>
              <a:t>been loaded into main memory, although its process control block has been</a:t>
            </a:r>
          </a:p>
          <a:p>
            <a:pPr>
              <a:defRPr/>
            </a:pPr>
            <a:r>
              <a:rPr lang="en-US" dirty="0"/>
              <a:t>created.</a:t>
            </a:r>
          </a:p>
          <a:p>
            <a:pPr>
              <a:defRPr/>
            </a:pPr>
            <a:r>
              <a:rPr lang="en-US" dirty="0"/>
              <a:t>• </a:t>
            </a:r>
            <a:r>
              <a:rPr lang="en-US" b="1" dirty="0"/>
              <a:t>Exit: A process that has been released from the pool of executable processes</a:t>
            </a:r>
          </a:p>
          <a:p>
            <a:pPr>
              <a:defRPr/>
            </a:pPr>
            <a:r>
              <a:rPr lang="en-US" dirty="0"/>
              <a:t>by the OS, either because it halted or because it aborted for some reason.</a:t>
            </a:r>
          </a:p>
          <a:p>
            <a:pPr>
              <a:defRPr/>
            </a:pPr>
            <a:endParaRPr lang="en-US" dirty="0"/>
          </a:p>
          <a:p>
            <a:pPr>
              <a:defRPr/>
            </a:pPr>
            <a:r>
              <a:rPr lang="en-US" dirty="0"/>
              <a:t>Figure 3.6 indicates the types of events that lead to each state transition for a</a:t>
            </a:r>
          </a:p>
          <a:p>
            <a:pPr>
              <a:defRPr/>
            </a:pPr>
            <a:r>
              <a:rPr lang="en-US" dirty="0"/>
              <a:t>process; the possible transitions are as follows:</a:t>
            </a:r>
          </a:p>
          <a:p>
            <a:pPr>
              <a:defRPr/>
            </a:pPr>
            <a:r>
              <a:rPr lang="en-US" dirty="0"/>
              <a:t>• </a:t>
            </a:r>
            <a:r>
              <a:rPr lang="en-US" b="1" dirty="0"/>
              <a:t>Null : New: A new process is created to execute a program. This event occurs</a:t>
            </a:r>
          </a:p>
          <a:p>
            <a:pPr>
              <a:defRPr/>
            </a:pPr>
            <a:r>
              <a:rPr lang="en-US" dirty="0"/>
              <a:t>for any of the reasons listed in Table 3.1 .</a:t>
            </a:r>
          </a:p>
          <a:p>
            <a:pPr>
              <a:defRPr/>
            </a:pPr>
            <a:r>
              <a:rPr lang="en-US" dirty="0"/>
              <a:t>• </a:t>
            </a:r>
            <a:r>
              <a:rPr lang="en-US" b="1" dirty="0"/>
              <a:t>New : Ready: The OS will move a process from the New state to the Ready</a:t>
            </a:r>
          </a:p>
          <a:p>
            <a:pPr>
              <a:defRPr/>
            </a:pPr>
            <a:r>
              <a:rPr lang="en-US" dirty="0"/>
              <a:t>state when it is prepared to take on an additional process. Most systems set</a:t>
            </a:r>
          </a:p>
          <a:p>
            <a:pPr>
              <a:defRPr/>
            </a:pPr>
            <a:r>
              <a:rPr lang="en-US" dirty="0"/>
              <a:t>some limit based on the number of existing processes or the amount of virtual</a:t>
            </a:r>
          </a:p>
          <a:p>
            <a:pPr>
              <a:defRPr/>
            </a:pPr>
            <a:r>
              <a:rPr lang="en-US" dirty="0"/>
              <a:t>memory committed to existing processes. This limit assures that there are not</a:t>
            </a:r>
          </a:p>
          <a:p>
            <a:pPr>
              <a:defRPr/>
            </a:pPr>
            <a:r>
              <a:rPr lang="en-US" dirty="0"/>
              <a:t>so many active processes as to degrade performance.</a:t>
            </a:r>
          </a:p>
          <a:p>
            <a:pPr>
              <a:defRPr/>
            </a:pPr>
            <a:r>
              <a:rPr lang="en-US" dirty="0"/>
              <a:t>• </a:t>
            </a:r>
            <a:r>
              <a:rPr lang="en-US" b="1" dirty="0"/>
              <a:t>Ready : Running: When it is time to select a process to run, the OS chooses</a:t>
            </a:r>
          </a:p>
          <a:p>
            <a:pPr>
              <a:defRPr/>
            </a:pPr>
            <a:r>
              <a:rPr lang="en-US" dirty="0"/>
              <a:t>one of the processes in the Ready state. This is the job of the scheduler or</a:t>
            </a:r>
          </a:p>
          <a:p>
            <a:pPr>
              <a:defRPr/>
            </a:pPr>
            <a:r>
              <a:rPr lang="en-US" dirty="0"/>
              <a:t>dispatcher. Scheduling is explored in Part Four.</a:t>
            </a:r>
          </a:p>
          <a:p>
            <a:pPr>
              <a:defRPr/>
            </a:pPr>
            <a:r>
              <a:rPr lang="en-US" dirty="0"/>
              <a:t>• </a:t>
            </a:r>
            <a:r>
              <a:rPr lang="en-US" b="1" dirty="0"/>
              <a:t>Running : Exit: The currently running process is terminated by the OS if the</a:t>
            </a:r>
          </a:p>
          <a:p>
            <a:pPr>
              <a:defRPr/>
            </a:pPr>
            <a:r>
              <a:rPr lang="en-US" dirty="0"/>
              <a:t>process indicates that it has completed, or if it aborts. See Table 3.2 .</a:t>
            </a:r>
          </a:p>
          <a:p>
            <a:pPr>
              <a:defRPr/>
            </a:pPr>
            <a:r>
              <a:rPr lang="en-US" dirty="0"/>
              <a:t>• </a:t>
            </a:r>
            <a:r>
              <a:rPr lang="en-US" b="1" dirty="0"/>
              <a:t>Running : Ready: The most common reason for this transition is that the</a:t>
            </a:r>
          </a:p>
          <a:p>
            <a:pPr>
              <a:defRPr/>
            </a:pPr>
            <a:r>
              <a:rPr lang="en-US" dirty="0"/>
              <a:t>running process has reached the maximum allowable time for uninterrupted</a:t>
            </a:r>
          </a:p>
          <a:p>
            <a:pPr>
              <a:defRPr/>
            </a:pPr>
            <a:r>
              <a:rPr lang="en-US" dirty="0"/>
              <a:t>execution; virtually all multiprogramming operating systems impose this type</a:t>
            </a:r>
          </a:p>
          <a:p>
            <a:pPr>
              <a:defRPr/>
            </a:pPr>
            <a:r>
              <a:rPr lang="en-US" dirty="0"/>
              <a:t>of time discipline. There are several other alternative causes for this transition,</a:t>
            </a:r>
          </a:p>
          <a:p>
            <a:pPr>
              <a:defRPr/>
            </a:pPr>
            <a:r>
              <a:rPr lang="en-US" dirty="0"/>
              <a:t>which are not implemented in all operating systems. Of particular importance</a:t>
            </a:r>
          </a:p>
          <a:p>
            <a:pPr>
              <a:defRPr/>
            </a:pPr>
            <a:r>
              <a:rPr lang="en-US" dirty="0"/>
              <a:t>is the case in which the OS assigns different levels of priority to different</a:t>
            </a:r>
          </a:p>
          <a:p>
            <a:pPr>
              <a:defRPr/>
            </a:pPr>
            <a:r>
              <a:rPr lang="en-US" dirty="0"/>
              <a:t>processes.</a:t>
            </a:r>
          </a:p>
          <a:p>
            <a:pPr>
              <a:defRPr/>
            </a:pPr>
            <a:r>
              <a:rPr lang="en-US" b="1" dirty="0"/>
              <a:t>Running : Blocked: A process is put in the Blocked state if it requests something</a:t>
            </a:r>
          </a:p>
          <a:p>
            <a:pPr>
              <a:defRPr/>
            </a:pPr>
            <a:r>
              <a:rPr lang="en-US" dirty="0"/>
              <a:t>for which it must wait. A request to the OS is usually in the form of a</a:t>
            </a:r>
          </a:p>
          <a:p>
            <a:pPr>
              <a:defRPr/>
            </a:pPr>
            <a:r>
              <a:rPr lang="en-US" dirty="0"/>
              <a:t>system service call; that is, a call from the running program to a procedure</a:t>
            </a:r>
          </a:p>
          <a:p>
            <a:pPr>
              <a:defRPr/>
            </a:pPr>
            <a:r>
              <a:rPr lang="en-US" dirty="0"/>
              <a:t>that is part of the operating system code. For example, a process may request</a:t>
            </a:r>
          </a:p>
          <a:p>
            <a:pPr>
              <a:defRPr/>
            </a:pPr>
            <a:r>
              <a:rPr lang="en-US" dirty="0"/>
              <a:t>a service from the OS that the OS is not prepared to perform immediately. It</a:t>
            </a:r>
          </a:p>
          <a:p>
            <a:pPr>
              <a:defRPr/>
            </a:pPr>
            <a:r>
              <a:rPr lang="en-US" dirty="0"/>
              <a:t>can request a resource, such as a file or a shared section of virtual memory,</a:t>
            </a:r>
          </a:p>
          <a:p>
            <a:pPr>
              <a:defRPr/>
            </a:pPr>
            <a:r>
              <a:rPr lang="en-US" dirty="0"/>
              <a:t>that is not immediately available. Or the process may initiate an action, such</a:t>
            </a:r>
          </a:p>
          <a:p>
            <a:pPr>
              <a:defRPr/>
            </a:pPr>
            <a:r>
              <a:rPr lang="en-US" dirty="0"/>
              <a:t>as an I/O operation, that must be completed before the process can continue.</a:t>
            </a:r>
          </a:p>
          <a:p>
            <a:pPr>
              <a:defRPr/>
            </a:pPr>
            <a:r>
              <a:rPr lang="en-US" dirty="0"/>
              <a:t>When processes communicate with each other, a process may be blocked</a:t>
            </a:r>
          </a:p>
          <a:p>
            <a:pPr>
              <a:defRPr/>
            </a:pPr>
            <a:r>
              <a:rPr lang="en-US" dirty="0"/>
              <a:t>when it is waiting for another process to provide data or waiting for a message</a:t>
            </a:r>
          </a:p>
          <a:p>
            <a:pPr>
              <a:defRPr/>
            </a:pPr>
            <a:r>
              <a:rPr lang="en-US" dirty="0"/>
              <a:t>from another process.</a:t>
            </a:r>
          </a:p>
          <a:p>
            <a:pPr>
              <a:defRPr/>
            </a:pPr>
            <a:r>
              <a:rPr lang="en-US" dirty="0"/>
              <a:t>• </a:t>
            </a:r>
            <a:r>
              <a:rPr lang="en-US" b="1" dirty="0"/>
              <a:t>Blocked : Ready: A process in the Blocked state is moved to the Ready state</a:t>
            </a:r>
          </a:p>
          <a:p>
            <a:pPr>
              <a:defRPr/>
            </a:pPr>
            <a:r>
              <a:rPr lang="en-US" dirty="0"/>
              <a:t>when the event for which it has been waiting occurs.</a:t>
            </a:r>
          </a:p>
          <a:p>
            <a:pPr>
              <a:defRPr/>
            </a:pPr>
            <a:r>
              <a:rPr lang="en-US" dirty="0"/>
              <a:t>• </a:t>
            </a:r>
            <a:r>
              <a:rPr lang="en-US" b="1" dirty="0"/>
              <a:t>Ready : Exit: For clarity, this transition is not shown on the state diagram. In</a:t>
            </a:r>
          </a:p>
          <a:p>
            <a:pPr>
              <a:defRPr/>
            </a:pPr>
            <a:r>
              <a:rPr lang="en-US" dirty="0"/>
              <a:t>some systems, a parent may terminate a child’ process at any time. Also, if a parent</a:t>
            </a:r>
          </a:p>
          <a:p>
            <a:pPr>
              <a:defRPr/>
            </a:pPr>
            <a:r>
              <a:rPr lang="en-US" dirty="0"/>
              <a:t>terminates, all child processes associated with that parent may be terminated.</a:t>
            </a:r>
          </a:p>
          <a:p>
            <a:pPr>
              <a:defRPr/>
            </a:pPr>
            <a:r>
              <a:rPr lang="en-US" dirty="0"/>
              <a:t>• </a:t>
            </a:r>
            <a:r>
              <a:rPr lang="en-US" b="1" dirty="0"/>
              <a:t>Blocked : Exit: The comments under the preceding item apply.</a:t>
            </a:r>
            <a:endParaRPr lang="en-US" dirty="0"/>
          </a:p>
          <a:p>
            <a:pPr>
              <a:defRPr/>
            </a:pPr>
            <a:endParaRPr lang="en-US" b="1" dirty="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4EBC3B-05F7-484A-9095-50F94C177620}" type="slidenum">
              <a:rPr lang="en-US"/>
              <a:pPr>
                <a:spcBef>
                  <a:spcPct val="0"/>
                </a:spcBef>
              </a:pPr>
              <a:t>16</a:t>
            </a:fld>
            <a:endParaRPr lang="en-US"/>
          </a:p>
        </p:txBody>
      </p:sp>
    </p:spTree>
    <p:extLst>
      <p:ext uri="{BB962C8B-B14F-4D97-AF65-F5344CB8AC3E}">
        <p14:creationId xmlns:p14="http://schemas.microsoft.com/office/powerpoint/2010/main" val="22113156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25000" lnSpcReduction="20000"/>
          </a:bodyPr>
          <a:lstStyle/>
          <a:p>
            <a:pPr>
              <a:defRPr/>
            </a:pPr>
            <a:r>
              <a:rPr lang="en-US" dirty="0"/>
              <a:t>If all processes were always ready to execute, then the queuing discipline suggested</a:t>
            </a:r>
          </a:p>
          <a:p>
            <a:pPr>
              <a:defRPr/>
            </a:pPr>
            <a:r>
              <a:rPr lang="en-US" dirty="0"/>
              <a:t>by Figure 3.5b would be effective. The queue is a first-in-first-out list and the processor</a:t>
            </a:r>
          </a:p>
          <a:p>
            <a:pPr>
              <a:defRPr/>
            </a:pPr>
            <a:r>
              <a:rPr lang="en-US" dirty="0"/>
              <a:t>operates in </a:t>
            </a:r>
            <a:r>
              <a:rPr lang="en-US" b="1" dirty="0"/>
              <a:t>round-robin </a:t>
            </a:r>
            <a:r>
              <a:rPr lang="en-US" dirty="0"/>
              <a:t>fashion on the available processes (each process in</a:t>
            </a:r>
          </a:p>
          <a:p>
            <a:pPr>
              <a:defRPr/>
            </a:pPr>
            <a:r>
              <a:rPr lang="en-US" dirty="0"/>
              <a:t>the queue is given a certain amount of time, in turn, to execute and then returned to</a:t>
            </a:r>
          </a:p>
          <a:p>
            <a:pPr>
              <a:defRPr/>
            </a:pPr>
            <a:r>
              <a:rPr lang="en-US" dirty="0"/>
              <a:t>the queue, unless blocked). However, even with the simple example that we have</a:t>
            </a:r>
          </a:p>
          <a:p>
            <a:pPr>
              <a:defRPr/>
            </a:pPr>
            <a:r>
              <a:rPr lang="en-US" dirty="0"/>
              <a:t>described, this implementation is inadequate: Some processes in the Not Running</a:t>
            </a:r>
          </a:p>
          <a:p>
            <a:pPr>
              <a:defRPr/>
            </a:pPr>
            <a:r>
              <a:rPr lang="en-US" dirty="0"/>
              <a:t>state are ready to execute, while others are blocked, waiting for an I/O operation</a:t>
            </a:r>
          </a:p>
          <a:p>
            <a:pPr>
              <a:defRPr/>
            </a:pPr>
            <a:r>
              <a:rPr lang="en-US" dirty="0"/>
              <a:t>to complete. Thus, using a single queue, the dispatcher could not just select the</a:t>
            </a:r>
          </a:p>
          <a:p>
            <a:pPr>
              <a:defRPr/>
            </a:pPr>
            <a:r>
              <a:rPr lang="en-US" dirty="0"/>
              <a:t>process at the oldest end of the queue. Rather, the dispatcher would have to scan</a:t>
            </a:r>
          </a:p>
          <a:p>
            <a:pPr>
              <a:defRPr/>
            </a:pPr>
            <a:r>
              <a:rPr lang="en-US" dirty="0"/>
              <a:t>the list looking for the process that is not blocked and that has been in the queue</a:t>
            </a:r>
          </a:p>
          <a:p>
            <a:pPr>
              <a:defRPr/>
            </a:pPr>
            <a:r>
              <a:rPr lang="en-US" dirty="0"/>
              <a:t>the longest.</a:t>
            </a:r>
          </a:p>
          <a:p>
            <a:pPr>
              <a:defRPr/>
            </a:pPr>
            <a:endParaRPr lang="en-US" dirty="0"/>
          </a:p>
          <a:p>
            <a:pPr>
              <a:defRPr/>
            </a:pPr>
            <a:r>
              <a:rPr lang="en-US" dirty="0"/>
              <a:t>A more natural way to handle this situation is to split the Not Running state</a:t>
            </a:r>
          </a:p>
          <a:p>
            <a:pPr>
              <a:defRPr/>
            </a:pPr>
            <a:r>
              <a:rPr lang="en-US" dirty="0"/>
              <a:t>into two states: Ready and Blocked. This is shown in Figure 3.6 . </a:t>
            </a:r>
          </a:p>
          <a:p>
            <a:pPr>
              <a:defRPr/>
            </a:pPr>
            <a:endParaRPr lang="en-US" dirty="0"/>
          </a:p>
          <a:p>
            <a:pPr>
              <a:defRPr/>
            </a:pPr>
            <a:r>
              <a:rPr lang="en-US" dirty="0"/>
              <a:t>The five states in this</a:t>
            </a:r>
          </a:p>
          <a:p>
            <a:pPr>
              <a:defRPr/>
            </a:pPr>
            <a:r>
              <a:rPr lang="en-US" dirty="0"/>
              <a:t>new diagram are:</a:t>
            </a:r>
          </a:p>
          <a:p>
            <a:pPr>
              <a:defRPr/>
            </a:pPr>
            <a:r>
              <a:rPr lang="en-US" dirty="0"/>
              <a:t>• </a:t>
            </a:r>
            <a:r>
              <a:rPr lang="en-US" b="1" dirty="0"/>
              <a:t>Running: The process that is currently being executed. For this chapter, we</a:t>
            </a:r>
          </a:p>
          <a:p>
            <a:pPr>
              <a:defRPr/>
            </a:pPr>
            <a:r>
              <a:rPr lang="en-US" dirty="0"/>
              <a:t>will assume a computer with a single processor, so at most one process at a</a:t>
            </a:r>
          </a:p>
          <a:p>
            <a:pPr>
              <a:defRPr/>
            </a:pPr>
            <a:r>
              <a:rPr lang="en-US" dirty="0"/>
              <a:t>time can be in this state.</a:t>
            </a:r>
          </a:p>
          <a:p>
            <a:pPr>
              <a:defRPr/>
            </a:pPr>
            <a:r>
              <a:rPr lang="en-US" dirty="0"/>
              <a:t>• </a:t>
            </a:r>
            <a:r>
              <a:rPr lang="en-US" b="1" dirty="0"/>
              <a:t>Ready: A process that is prepared to execute when given the opportunity.</a:t>
            </a:r>
          </a:p>
          <a:p>
            <a:pPr>
              <a:defRPr/>
            </a:pPr>
            <a:r>
              <a:rPr lang="en-US" dirty="0"/>
              <a:t>• </a:t>
            </a:r>
            <a:r>
              <a:rPr lang="en-US" b="1" dirty="0"/>
              <a:t>Blocked/Waiting: 4 A process that cannot execute until some event occurs,</a:t>
            </a:r>
          </a:p>
          <a:p>
            <a:pPr>
              <a:defRPr/>
            </a:pPr>
            <a:r>
              <a:rPr lang="en-US" dirty="0"/>
              <a:t>such as the completion of an I/O operation.</a:t>
            </a:r>
          </a:p>
          <a:p>
            <a:pPr>
              <a:defRPr/>
            </a:pPr>
            <a:r>
              <a:rPr lang="en-US" dirty="0"/>
              <a:t>• </a:t>
            </a:r>
            <a:r>
              <a:rPr lang="en-US" b="1" dirty="0"/>
              <a:t>New: A process that has just been created but has not yet been admitted to the</a:t>
            </a:r>
          </a:p>
          <a:p>
            <a:pPr>
              <a:defRPr/>
            </a:pPr>
            <a:r>
              <a:rPr lang="en-US" dirty="0"/>
              <a:t>pool of executable processes by the OS. Typically, a new process has not yet</a:t>
            </a:r>
          </a:p>
          <a:p>
            <a:pPr>
              <a:defRPr/>
            </a:pPr>
            <a:r>
              <a:rPr lang="en-US" dirty="0"/>
              <a:t>been loaded into main memory, although its process control block has been</a:t>
            </a:r>
          </a:p>
          <a:p>
            <a:pPr>
              <a:defRPr/>
            </a:pPr>
            <a:r>
              <a:rPr lang="en-US" dirty="0"/>
              <a:t>created.</a:t>
            </a:r>
          </a:p>
          <a:p>
            <a:pPr>
              <a:defRPr/>
            </a:pPr>
            <a:r>
              <a:rPr lang="en-US" dirty="0"/>
              <a:t>• </a:t>
            </a:r>
            <a:r>
              <a:rPr lang="en-US" b="1" dirty="0"/>
              <a:t>Exit: A process that has been released from the pool of executable processes</a:t>
            </a:r>
          </a:p>
          <a:p>
            <a:pPr>
              <a:defRPr/>
            </a:pPr>
            <a:r>
              <a:rPr lang="en-US" dirty="0"/>
              <a:t>by the OS, either because it halted or because it aborted for some reason.</a:t>
            </a:r>
          </a:p>
          <a:p>
            <a:pPr>
              <a:defRPr/>
            </a:pPr>
            <a:endParaRPr lang="en-US" dirty="0"/>
          </a:p>
          <a:p>
            <a:pPr>
              <a:defRPr/>
            </a:pPr>
            <a:r>
              <a:rPr lang="en-US" dirty="0"/>
              <a:t>Figure 3.6 indicates the types of events that lead to each state transition for a</a:t>
            </a:r>
          </a:p>
          <a:p>
            <a:pPr>
              <a:defRPr/>
            </a:pPr>
            <a:r>
              <a:rPr lang="en-US" dirty="0"/>
              <a:t>process; the possible transitions are as follows:</a:t>
            </a:r>
          </a:p>
          <a:p>
            <a:pPr>
              <a:defRPr/>
            </a:pPr>
            <a:r>
              <a:rPr lang="en-US" dirty="0"/>
              <a:t>• </a:t>
            </a:r>
            <a:r>
              <a:rPr lang="en-US" b="1" dirty="0"/>
              <a:t>Null : New: A new process is created to execute a program. This event occurs</a:t>
            </a:r>
          </a:p>
          <a:p>
            <a:pPr>
              <a:defRPr/>
            </a:pPr>
            <a:r>
              <a:rPr lang="en-US" dirty="0"/>
              <a:t>for any of the reasons listed in Table 3.1 .</a:t>
            </a:r>
          </a:p>
          <a:p>
            <a:pPr>
              <a:defRPr/>
            </a:pPr>
            <a:r>
              <a:rPr lang="en-US" dirty="0"/>
              <a:t>• </a:t>
            </a:r>
            <a:r>
              <a:rPr lang="en-US" b="1" dirty="0"/>
              <a:t>New : Ready: The OS will move a process from the New state to the Ready</a:t>
            </a:r>
          </a:p>
          <a:p>
            <a:pPr>
              <a:defRPr/>
            </a:pPr>
            <a:r>
              <a:rPr lang="en-US" dirty="0"/>
              <a:t>state when it is prepared to take on an additional process. Most systems set</a:t>
            </a:r>
          </a:p>
          <a:p>
            <a:pPr>
              <a:defRPr/>
            </a:pPr>
            <a:r>
              <a:rPr lang="en-US" dirty="0"/>
              <a:t>some limit based on the number of existing processes or the amount of virtual</a:t>
            </a:r>
          </a:p>
          <a:p>
            <a:pPr>
              <a:defRPr/>
            </a:pPr>
            <a:r>
              <a:rPr lang="en-US" dirty="0"/>
              <a:t>memory committed to existing processes. This limit assures that there are not</a:t>
            </a:r>
          </a:p>
          <a:p>
            <a:pPr>
              <a:defRPr/>
            </a:pPr>
            <a:r>
              <a:rPr lang="en-US" dirty="0"/>
              <a:t>so many active processes as to degrade performance.</a:t>
            </a:r>
          </a:p>
          <a:p>
            <a:pPr>
              <a:defRPr/>
            </a:pPr>
            <a:r>
              <a:rPr lang="en-US" dirty="0"/>
              <a:t>• </a:t>
            </a:r>
            <a:r>
              <a:rPr lang="en-US" b="1" dirty="0"/>
              <a:t>Ready : Running: When it is time to select a process to run, the OS chooses</a:t>
            </a:r>
          </a:p>
          <a:p>
            <a:pPr>
              <a:defRPr/>
            </a:pPr>
            <a:r>
              <a:rPr lang="en-US" dirty="0"/>
              <a:t>one of the processes in the Ready state. This is the job of the scheduler or</a:t>
            </a:r>
          </a:p>
          <a:p>
            <a:pPr>
              <a:defRPr/>
            </a:pPr>
            <a:r>
              <a:rPr lang="en-US" dirty="0"/>
              <a:t>dispatcher. Scheduling is explored in Part Four.</a:t>
            </a:r>
          </a:p>
          <a:p>
            <a:pPr>
              <a:defRPr/>
            </a:pPr>
            <a:r>
              <a:rPr lang="en-US" dirty="0"/>
              <a:t>• </a:t>
            </a:r>
            <a:r>
              <a:rPr lang="en-US" b="1" dirty="0"/>
              <a:t>Running : Exit: The currently running process is terminated by the OS if the</a:t>
            </a:r>
          </a:p>
          <a:p>
            <a:pPr>
              <a:defRPr/>
            </a:pPr>
            <a:r>
              <a:rPr lang="en-US" dirty="0"/>
              <a:t>process indicates that it has completed, or if it aborts. See Table 3.2 .</a:t>
            </a:r>
          </a:p>
          <a:p>
            <a:pPr>
              <a:defRPr/>
            </a:pPr>
            <a:r>
              <a:rPr lang="en-US" dirty="0"/>
              <a:t>• </a:t>
            </a:r>
            <a:r>
              <a:rPr lang="en-US" b="1" dirty="0"/>
              <a:t>Running : Ready: The most common reason for this transition is that the</a:t>
            </a:r>
          </a:p>
          <a:p>
            <a:pPr>
              <a:defRPr/>
            </a:pPr>
            <a:r>
              <a:rPr lang="en-US" dirty="0"/>
              <a:t>running process has reached the maximum allowable time for uninterrupted</a:t>
            </a:r>
          </a:p>
          <a:p>
            <a:pPr>
              <a:defRPr/>
            </a:pPr>
            <a:r>
              <a:rPr lang="en-US" dirty="0"/>
              <a:t>execution; virtually all multiprogramming operating systems impose this type</a:t>
            </a:r>
          </a:p>
          <a:p>
            <a:pPr>
              <a:defRPr/>
            </a:pPr>
            <a:r>
              <a:rPr lang="en-US" dirty="0"/>
              <a:t>of time discipline. There are several other alternative causes for this transition,</a:t>
            </a:r>
          </a:p>
          <a:p>
            <a:pPr>
              <a:defRPr/>
            </a:pPr>
            <a:r>
              <a:rPr lang="en-US" dirty="0"/>
              <a:t>which are not implemented in all operating systems. Of particular importance</a:t>
            </a:r>
          </a:p>
          <a:p>
            <a:pPr>
              <a:defRPr/>
            </a:pPr>
            <a:r>
              <a:rPr lang="en-US" dirty="0"/>
              <a:t>is the case in which the OS assigns different levels of priority to different</a:t>
            </a:r>
          </a:p>
          <a:p>
            <a:pPr>
              <a:defRPr/>
            </a:pPr>
            <a:r>
              <a:rPr lang="en-US" dirty="0"/>
              <a:t>processes.</a:t>
            </a:r>
          </a:p>
          <a:p>
            <a:pPr>
              <a:defRPr/>
            </a:pPr>
            <a:r>
              <a:rPr lang="en-US" b="1" dirty="0"/>
              <a:t>Running : Blocked: A process is put in the Blocked state if it requests something</a:t>
            </a:r>
          </a:p>
          <a:p>
            <a:pPr>
              <a:defRPr/>
            </a:pPr>
            <a:r>
              <a:rPr lang="en-US" dirty="0"/>
              <a:t>for which it must wait. A request to the OS is usually in the form of a</a:t>
            </a:r>
          </a:p>
          <a:p>
            <a:pPr>
              <a:defRPr/>
            </a:pPr>
            <a:r>
              <a:rPr lang="en-US" dirty="0"/>
              <a:t>system service call; that is, a call from the running program to a procedure</a:t>
            </a:r>
          </a:p>
          <a:p>
            <a:pPr>
              <a:defRPr/>
            </a:pPr>
            <a:r>
              <a:rPr lang="en-US" dirty="0"/>
              <a:t>that is part of the operating system code. For example, a process may request</a:t>
            </a:r>
          </a:p>
          <a:p>
            <a:pPr>
              <a:defRPr/>
            </a:pPr>
            <a:r>
              <a:rPr lang="en-US" dirty="0"/>
              <a:t>a service from the OS that the OS is not prepared to perform immediately. It</a:t>
            </a:r>
          </a:p>
          <a:p>
            <a:pPr>
              <a:defRPr/>
            </a:pPr>
            <a:r>
              <a:rPr lang="en-US" dirty="0"/>
              <a:t>can request a resource, such as a file or a shared section of virtual memory,</a:t>
            </a:r>
          </a:p>
          <a:p>
            <a:pPr>
              <a:defRPr/>
            </a:pPr>
            <a:r>
              <a:rPr lang="en-US" dirty="0"/>
              <a:t>that is not immediately available. Or the process may initiate an action, such</a:t>
            </a:r>
          </a:p>
          <a:p>
            <a:pPr>
              <a:defRPr/>
            </a:pPr>
            <a:r>
              <a:rPr lang="en-US" dirty="0"/>
              <a:t>as an I/O operation, that must be completed before the process can continue.</a:t>
            </a:r>
          </a:p>
          <a:p>
            <a:pPr>
              <a:defRPr/>
            </a:pPr>
            <a:r>
              <a:rPr lang="en-US" dirty="0"/>
              <a:t>When processes communicate with each other, a process may be blocked</a:t>
            </a:r>
          </a:p>
          <a:p>
            <a:pPr>
              <a:defRPr/>
            </a:pPr>
            <a:r>
              <a:rPr lang="en-US" dirty="0"/>
              <a:t>when it is waiting for another process to provide data or waiting for a message</a:t>
            </a:r>
          </a:p>
          <a:p>
            <a:pPr>
              <a:defRPr/>
            </a:pPr>
            <a:r>
              <a:rPr lang="en-US" dirty="0"/>
              <a:t>from another process.</a:t>
            </a:r>
          </a:p>
          <a:p>
            <a:pPr>
              <a:defRPr/>
            </a:pPr>
            <a:r>
              <a:rPr lang="en-US" dirty="0"/>
              <a:t>• </a:t>
            </a:r>
            <a:r>
              <a:rPr lang="en-US" b="1" dirty="0"/>
              <a:t>Blocked : Ready: A process in the Blocked state is moved to the Ready state</a:t>
            </a:r>
          </a:p>
          <a:p>
            <a:pPr>
              <a:defRPr/>
            </a:pPr>
            <a:r>
              <a:rPr lang="en-US" dirty="0"/>
              <a:t>when the event for which it has been waiting occurs.</a:t>
            </a:r>
          </a:p>
          <a:p>
            <a:pPr>
              <a:defRPr/>
            </a:pPr>
            <a:r>
              <a:rPr lang="en-US" dirty="0"/>
              <a:t>• </a:t>
            </a:r>
            <a:r>
              <a:rPr lang="en-US" b="1" dirty="0"/>
              <a:t>Ready : Exit: For clarity, this transition is not shown on the state diagram. In</a:t>
            </a:r>
          </a:p>
          <a:p>
            <a:pPr>
              <a:defRPr/>
            </a:pPr>
            <a:r>
              <a:rPr lang="en-US" dirty="0"/>
              <a:t>some systems, a parent may terminate a child’ process at any time. Also, if a parent</a:t>
            </a:r>
          </a:p>
          <a:p>
            <a:pPr>
              <a:defRPr/>
            </a:pPr>
            <a:r>
              <a:rPr lang="en-US" dirty="0"/>
              <a:t>terminates, all child processes associated with that parent may be terminated.</a:t>
            </a:r>
          </a:p>
          <a:p>
            <a:pPr>
              <a:defRPr/>
            </a:pPr>
            <a:r>
              <a:rPr lang="en-US" dirty="0"/>
              <a:t>• </a:t>
            </a:r>
            <a:r>
              <a:rPr lang="en-US" b="1" dirty="0"/>
              <a:t>Blocked : Exit: The comments under the preceding item apply.</a:t>
            </a:r>
            <a:endParaRPr lang="en-US" dirty="0"/>
          </a:p>
          <a:p>
            <a:pPr>
              <a:defRPr/>
            </a:pPr>
            <a:endParaRPr lang="en-US" b="1" dirty="0"/>
          </a:p>
        </p:txBody>
      </p:sp>
      <p:sp>
        <p:nvSpPr>
          <p:cNvPr id="430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94EBC3B-05F7-484A-9095-50F94C177620}" type="slidenum">
              <a:rPr lang="en-US"/>
              <a:pPr>
                <a:spcBef>
                  <a:spcPct val="0"/>
                </a:spcBef>
              </a:pPr>
              <a:t>17</a:t>
            </a:fld>
            <a:endParaRPr lang="en-US"/>
          </a:p>
        </p:txBody>
      </p:sp>
    </p:spTree>
    <p:extLst>
      <p:ext uri="{BB962C8B-B14F-4D97-AF65-F5344CB8AC3E}">
        <p14:creationId xmlns:p14="http://schemas.microsoft.com/office/powerpoint/2010/main" val="1857972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Returning to our simple example, Figure 3.7 shows the transition of each process</a:t>
            </a:r>
          </a:p>
          <a:p>
            <a:r>
              <a:rPr lang="en-US"/>
              <a:t>among the states.</a:t>
            </a:r>
          </a:p>
        </p:txBody>
      </p:sp>
      <p:sp>
        <p:nvSpPr>
          <p:cNvPr id="450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8717BE4-F63F-41AB-94ED-53E72E2AB184}" type="slidenum">
              <a:rPr lang="en-US"/>
              <a:pPr>
                <a:spcBef>
                  <a:spcPct val="0"/>
                </a:spcBef>
              </a:pPr>
              <a:t>18</a:t>
            </a:fld>
            <a:endParaRPr lang="en-US"/>
          </a:p>
        </p:txBody>
      </p:sp>
    </p:spTree>
    <p:extLst>
      <p:ext uri="{BB962C8B-B14F-4D97-AF65-F5344CB8AC3E}">
        <p14:creationId xmlns:p14="http://schemas.microsoft.com/office/powerpoint/2010/main" val="14624871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Figure 3.8a suggests the way in which a queuing discipline</a:t>
            </a:r>
          </a:p>
          <a:p>
            <a:r>
              <a:rPr lang="en-US"/>
              <a:t>might be implemented with two queues: a Ready queue and a Blocked queue. As</a:t>
            </a:r>
          </a:p>
          <a:p>
            <a:r>
              <a:rPr lang="en-US"/>
              <a:t>each process is admitted to the system, it is placed in the Ready queue. When it is</a:t>
            </a:r>
          </a:p>
          <a:p>
            <a:r>
              <a:rPr lang="en-US"/>
              <a:t>time for the OS to choose another process to run, it selects one from the Ready</a:t>
            </a:r>
          </a:p>
          <a:p>
            <a:r>
              <a:rPr lang="en-US"/>
              <a:t>queue. In the absence of any priority scheme, this can be a simple first-in-first-out</a:t>
            </a:r>
          </a:p>
          <a:p>
            <a:r>
              <a:rPr lang="en-US"/>
              <a:t>queue. When a running process is removed from execution, it is either terminated</a:t>
            </a:r>
          </a:p>
          <a:p>
            <a:r>
              <a:rPr lang="en-US"/>
              <a:t>or placed in the Ready or Blocked queue, depending on the circumstances. Finally,</a:t>
            </a:r>
          </a:p>
          <a:p>
            <a:r>
              <a:rPr lang="en-US"/>
              <a:t>when an event occurs, any process in the Blocked queue that has been waiting on</a:t>
            </a:r>
          </a:p>
          <a:p>
            <a:r>
              <a:rPr lang="en-US"/>
              <a:t>that event only is moved to the Ready queue.</a:t>
            </a:r>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7EF9789-0096-42CB-9DCB-D6505357BEB0}" type="slidenum">
              <a:rPr lang="en-US"/>
              <a:pPr>
                <a:spcBef>
                  <a:spcPct val="0"/>
                </a:spcBef>
              </a:pPr>
              <a:t>19</a:t>
            </a:fld>
            <a:endParaRPr lang="en-US"/>
          </a:p>
        </p:txBody>
      </p:sp>
    </p:spTree>
    <p:extLst>
      <p:ext uri="{BB962C8B-B14F-4D97-AF65-F5344CB8AC3E}">
        <p14:creationId xmlns:p14="http://schemas.microsoft.com/office/powerpoint/2010/main" val="339538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Recall from Chapter 2 that we suggested several definitions of the term </a:t>
            </a:r>
            <a:r>
              <a:rPr lang="en-US" i="1"/>
              <a:t>process ,</a:t>
            </a:r>
          </a:p>
          <a:p>
            <a:r>
              <a:rPr lang="en-US"/>
              <a:t>including</a:t>
            </a:r>
          </a:p>
          <a:p>
            <a:r>
              <a:rPr lang="en-US"/>
              <a:t>• A program in execution</a:t>
            </a:r>
          </a:p>
          <a:p>
            <a:r>
              <a:rPr lang="en-US"/>
              <a:t>• An instance of a program running on a computer</a:t>
            </a:r>
          </a:p>
          <a:p>
            <a:r>
              <a:rPr lang="en-US"/>
              <a:t>• The entity that can be assigned to and executed on a processor</a:t>
            </a:r>
          </a:p>
          <a:p>
            <a:r>
              <a:rPr lang="en-US"/>
              <a:t>• A unit of activity characterized by the execution of a sequence of instructions,</a:t>
            </a:r>
          </a:p>
          <a:p>
            <a:r>
              <a:rPr lang="en-US"/>
              <a:t>a current state, and an associated set of system resources</a:t>
            </a:r>
          </a:p>
          <a:p>
            <a:endParaRPr lang="en-US"/>
          </a:p>
          <a:p>
            <a:r>
              <a:rPr lang="en-US"/>
              <a:t>We can also think of a process as an entity that consists of a number of elements.</a:t>
            </a:r>
          </a:p>
          <a:p>
            <a:r>
              <a:rPr lang="en-US"/>
              <a:t>Two essential elements of a process are </a:t>
            </a:r>
            <a:r>
              <a:rPr lang="en-US" b="1"/>
              <a:t>program code (which may be shared with</a:t>
            </a:r>
          </a:p>
          <a:p>
            <a:r>
              <a:rPr lang="en-US"/>
              <a:t>other processes that are executing the same program) and a </a:t>
            </a:r>
            <a:r>
              <a:rPr lang="en-US" b="1"/>
              <a:t>set of data associated</a:t>
            </a:r>
          </a:p>
          <a:p>
            <a:r>
              <a:rPr lang="en-US"/>
              <a:t>with that code. Let us suppose that the processor begins to execute this program</a:t>
            </a:r>
          </a:p>
          <a:p>
            <a:r>
              <a:rPr lang="en-US"/>
              <a:t>code, and we refer to this executing entity as a process.</a:t>
            </a: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880D4D-9DE1-4BC5-93EF-76F826B8242D}" type="slidenum">
              <a:rPr lang="en-US"/>
              <a:pPr>
                <a:spcBef>
                  <a:spcPct val="0"/>
                </a:spcBef>
              </a:pPr>
              <a:t>2</a:t>
            </a:fld>
            <a:endParaRPr lang="en-US"/>
          </a:p>
        </p:txBody>
      </p:sp>
    </p:spTree>
    <p:extLst>
      <p:ext uri="{BB962C8B-B14F-4D97-AF65-F5344CB8AC3E}">
        <p14:creationId xmlns:p14="http://schemas.microsoft.com/office/powerpoint/2010/main" val="156241255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This latter arrangement means that, when an event occurs, the OS must scan</a:t>
            </a:r>
          </a:p>
          <a:p>
            <a:r>
              <a:rPr lang="en-US" dirty="0"/>
              <a:t>the entire blocked queue, searching for those processes waiting on that event. In a</a:t>
            </a:r>
          </a:p>
          <a:p>
            <a:r>
              <a:rPr lang="en-US" dirty="0"/>
              <a:t>large OS, there could be hundreds or even thousands of processes in that queue.</a:t>
            </a:r>
          </a:p>
          <a:p>
            <a:r>
              <a:rPr lang="en-US" dirty="0"/>
              <a:t>Therefore, it would be more efficient to have a number of queues, one for each</a:t>
            </a:r>
          </a:p>
          <a:p>
            <a:r>
              <a:rPr lang="en-US" dirty="0"/>
              <a:t>event. Then, when the event occurs, the entire list of processes in the appropriate</a:t>
            </a:r>
          </a:p>
          <a:p>
            <a:r>
              <a:rPr lang="en-US" dirty="0"/>
              <a:t>queue can be moved to the Ready state ( Figure 3.8b ).</a:t>
            </a:r>
          </a:p>
          <a:p>
            <a:endParaRPr lang="en-US" dirty="0"/>
          </a:p>
          <a:p>
            <a:r>
              <a:rPr lang="en-US" dirty="0"/>
              <a:t>One final refinement: If the dispatching of processes is dictated by a priority</a:t>
            </a:r>
          </a:p>
          <a:p>
            <a:r>
              <a:rPr lang="en-US" dirty="0"/>
              <a:t>scheme, then it would be convenient to have a number of Ready queues, one for</a:t>
            </a:r>
          </a:p>
          <a:p>
            <a:r>
              <a:rPr lang="en-US" dirty="0"/>
              <a:t>each priority level. The OS could then readily determine which is the highest-priority</a:t>
            </a:r>
          </a:p>
          <a:p>
            <a:r>
              <a:rPr lang="en-US" dirty="0"/>
              <a:t>ready process that has been waiting the longest.</a:t>
            </a:r>
          </a:p>
        </p:txBody>
      </p:sp>
      <p:sp>
        <p:nvSpPr>
          <p:cNvPr id="491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607988B-D610-4EEF-9C9D-FAE094EE8FDA}" type="slidenum">
              <a:rPr lang="en-US"/>
              <a:pPr>
                <a:spcBef>
                  <a:spcPct val="0"/>
                </a:spcBef>
              </a:pPr>
              <a:t>20</a:t>
            </a:fld>
            <a:endParaRPr lang="en-US"/>
          </a:p>
        </p:txBody>
      </p:sp>
    </p:spTree>
    <p:extLst>
      <p:ext uri="{BB962C8B-B14F-4D97-AF65-F5344CB8AC3E}">
        <p14:creationId xmlns:p14="http://schemas.microsoft.com/office/powerpoint/2010/main" val="444435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OS controls events within the computer system. It schedules and dispatches</a:t>
            </a:r>
          </a:p>
          <a:p>
            <a:r>
              <a:rPr lang="en-US" dirty="0"/>
              <a:t>processes for execution by the processor, allocates resources to processes, and</a:t>
            </a:r>
          </a:p>
          <a:p>
            <a:r>
              <a:rPr lang="en-US" dirty="0"/>
              <a:t>responds to requests by user processes for basic services. Fundamentally, we can</a:t>
            </a:r>
          </a:p>
          <a:p>
            <a:r>
              <a:rPr lang="en-US" dirty="0"/>
              <a:t>think of the OS as that entity that manages the use of system resources by processes.</a:t>
            </a:r>
          </a:p>
          <a:p>
            <a:endParaRPr lang="en-US" dirty="0"/>
          </a:p>
          <a:p>
            <a:r>
              <a:rPr lang="en-US" dirty="0"/>
              <a:t>This concept is illustrated in Figure 3.10 . In a multiprogramming environment,</a:t>
            </a:r>
          </a:p>
          <a:p>
            <a:r>
              <a:rPr lang="en-US" dirty="0"/>
              <a:t>there are a number of processes (P 1 ,…, P </a:t>
            </a:r>
            <a:r>
              <a:rPr lang="en-US" i="1" dirty="0"/>
              <a:t>n ) that have been created and exist in</a:t>
            </a:r>
          </a:p>
          <a:p>
            <a:r>
              <a:rPr lang="en-US" dirty="0"/>
              <a:t>virtual memory. Each process, during the course of its execution, needs access to</a:t>
            </a:r>
          </a:p>
          <a:p>
            <a:r>
              <a:rPr lang="en-US" dirty="0"/>
              <a:t>certain system resources, including the processor, I/O devices, and main memory. In</a:t>
            </a:r>
          </a:p>
          <a:p>
            <a:r>
              <a:rPr lang="en-US" dirty="0"/>
              <a:t>the figure, process P 1 is running; at least part of the process is in main memory, and</a:t>
            </a:r>
          </a:p>
          <a:p>
            <a:r>
              <a:rPr lang="en-US" dirty="0"/>
              <a:t>it has control of two I/O devices. Process P 2 is also in main memory but is blocked</a:t>
            </a:r>
          </a:p>
          <a:p>
            <a:r>
              <a:rPr lang="en-US" dirty="0"/>
              <a:t>waiting for an I/O device allocated to P 1 . Process P </a:t>
            </a:r>
            <a:r>
              <a:rPr lang="en-US" i="1" dirty="0"/>
              <a:t>n has been swapped out and is</a:t>
            </a:r>
          </a:p>
          <a:p>
            <a:r>
              <a:rPr lang="en-US" dirty="0"/>
              <a:t>therefore suspended.</a:t>
            </a:r>
          </a:p>
        </p:txBody>
      </p:sp>
      <p:sp>
        <p:nvSpPr>
          <p:cNvPr id="614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16D3955-66D1-4F7A-A7FC-0B6B4322669E}" type="slidenum">
              <a:rPr lang="en-US"/>
              <a:pPr>
                <a:spcBef>
                  <a:spcPct val="0"/>
                </a:spcBef>
              </a:pPr>
              <a:t>21</a:t>
            </a:fld>
            <a:endParaRPr lang="en-US"/>
          </a:p>
        </p:txBody>
      </p:sp>
    </p:spTree>
    <p:extLst>
      <p:ext uri="{BB962C8B-B14F-4D97-AF65-F5344CB8AC3E}">
        <p14:creationId xmlns:p14="http://schemas.microsoft.com/office/powerpoint/2010/main" val="2974653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If the OS is to manage processes and resources, it must have information about</a:t>
            </a:r>
          </a:p>
          <a:p>
            <a:r>
              <a:rPr lang="en-US" dirty="0"/>
              <a:t>the current status of each process and resource. The universal approach to providing</a:t>
            </a:r>
          </a:p>
          <a:p>
            <a:r>
              <a:rPr lang="en-US" dirty="0"/>
              <a:t>this information is straightforward: The OS constructs and maintains tables of</a:t>
            </a:r>
          </a:p>
          <a:p>
            <a:r>
              <a:rPr lang="en-US" dirty="0"/>
              <a:t>information about each entity that it is managing. A general idea of the scope of this</a:t>
            </a:r>
          </a:p>
          <a:p>
            <a:r>
              <a:rPr lang="en-US" dirty="0"/>
              <a:t>effort is indicated in Figure 3.11 , which shows four different types of tables maintained</a:t>
            </a:r>
          </a:p>
          <a:p>
            <a:r>
              <a:rPr lang="en-US" dirty="0"/>
              <a:t>by the OS: memory, I/O, file, and process. Although the details will differ</a:t>
            </a:r>
          </a:p>
          <a:p>
            <a:r>
              <a:rPr lang="en-US" dirty="0"/>
              <a:t>from one OS to another, fundamentally, all operating systems maintain information</a:t>
            </a:r>
          </a:p>
          <a:p>
            <a:r>
              <a:rPr lang="en-US" dirty="0"/>
              <a:t>in these four categories.</a:t>
            </a:r>
          </a:p>
          <a:p>
            <a:endParaRPr lang="en-US" b="1" dirty="0"/>
          </a:p>
          <a:p>
            <a:r>
              <a:rPr lang="en-US" dirty="0"/>
              <a:t>Figure 3.11 depicts the structure of the location information in the following</a:t>
            </a:r>
          </a:p>
          <a:p>
            <a:r>
              <a:rPr lang="en-US" dirty="0"/>
              <a:t>way. There is a primary process table with one entry for each process. Each</a:t>
            </a:r>
          </a:p>
          <a:p>
            <a:r>
              <a:rPr lang="en-US" dirty="0"/>
              <a:t>entry contains, at least, a pointer to a process image. If the process image contains</a:t>
            </a:r>
          </a:p>
          <a:p>
            <a:r>
              <a:rPr lang="en-US" dirty="0"/>
              <a:t>multiple blocks, this information is contained directly in the primary process</a:t>
            </a:r>
          </a:p>
          <a:p>
            <a:r>
              <a:rPr lang="en-US" dirty="0"/>
              <a:t>table or is available by cross-reference to entries in memory tables. Of course,</a:t>
            </a:r>
          </a:p>
          <a:p>
            <a:r>
              <a:rPr lang="en-US" dirty="0"/>
              <a:t>this depiction is generic; a particular OS will have its own way of organizing the</a:t>
            </a:r>
          </a:p>
          <a:p>
            <a:r>
              <a:rPr lang="en-US" dirty="0"/>
              <a:t>location information.</a:t>
            </a:r>
            <a:endParaRPr lang="en-US" b="1" dirty="0"/>
          </a:p>
        </p:txBody>
      </p:sp>
      <p:sp>
        <p:nvSpPr>
          <p:cNvPr id="634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9592CCC-2055-4CFE-BD46-6C03CE9D3C69}" type="slidenum">
              <a:rPr lang="en-US"/>
              <a:pPr>
                <a:spcBef>
                  <a:spcPct val="0"/>
                </a:spcBef>
              </a:pPr>
              <a:t>22</a:t>
            </a:fld>
            <a:endParaRPr lang="en-US"/>
          </a:p>
        </p:txBody>
      </p:sp>
    </p:spTree>
    <p:extLst>
      <p:ext uri="{BB962C8B-B14F-4D97-AF65-F5344CB8AC3E}">
        <p14:creationId xmlns:p14="http://schemas.microsoft.com/office/powerpoint/2010/main" val="1430792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t>Memory tables are used to keep track of both main (real) and secondary</a:t>
            </a:r>
          </a:p>
          <a:p>
            <a:r>
              <a:rPr lang="en-US"/>
              <a:t>(virtual) memory. Some of main memory is reserved for use by the OS; the</a:t>
            </a:r>
          </a:p>
          <a:p>
            <a:r>
              <a:rPr lang="en-US"/>
              <a:t>remainder is available for use by processes. Processes are maintained on secondary</a:t>
            </a:r>
          </a:p>
          <a:p>
            <a:r>
              <a:rPr lang="en-US"/>
              <a:t>memory using some sort of virtual memory or simple swapping mechanism. The</a:t>
            </a:r>
          </a:p>
          <a:p>
            <a:r>
              <a:rPr lang="en-US"/>
              <a:t>memory tables must include the following information:</a:t>
            </a:r>
          </a:p>
          <a:p>
            <a:endParaRPr lang="en-US"/>
          </a:p>
          <a:p>
            <a:r>
              <a:rPr lang="en-US"/>
              <a:t>• The allocation of main memory to processes</a:t>
            </a:r>
          </a:p>
          <a:p>
            <a:r>
              <a:rPr lang="en-US"/>
              <a:t>• The allocation of secondary memory to processes</a:t>
            </a:r>
          </a:p>
          <a:p>
            <a:r>
              <a:rPr lang="en-US"/>
              <a:t>Any protection attributes of blocks of main or virtual memory, such as which</a:t>
            </a:r>
          </a:p>
          <a:p>
            <a:r>
              <a:rPr lang="en-US"/>
              <a:t>processes may access certain shared memory regions</a:t>
            </a:r>
          </a:p>
          <a:p>
            <a:r>
              <a:rPr lang="en-US"/>
              <a:t>• Any information needed to manage virtual memory</a:t>
            </a:r>
          </a:p>
          <a:p>
            <a:endParaRPr lang="en-US"/>
          </a:p>
          <a:p>
            <a:r>
              <a:rPr lang="en-US"/>
              <a:t>We examine the information structures for memory management in detail in Part</a:t>
            </a:r>
          </a:p>
          <a:p>
            <a:r>
              <a:rPr lang="en-US"/>
              <a:t>Three.</a:t>
            </a:r>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5814557-3932-4A6A-8474-E3A8DE622199}" type="slidenum">
              <a:rPr lang="en-US"/>
              <a:pPr>
                <a:spcBef>
                  <a:spcPct val="0"/>
                </a:spcBef>
              </a:pPr>
              <a:t>23</a:t>
            </a:fld>
            <a:endParaRPr lang="en-US"/>
          </a:p>
        </p:txBody>
      </p:sp>
    </p:spTree>
    <p:extLst>
      <p:ext uri="{BB962C8B-B14F-4D97-AF65-F5344CB8AC3E}">
        <p14:creationId xmlns:p14="http://schemas.microsoft.com/office/powerpoint/2010/main" val="30155358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t>I/O tables are used by the OS to manage the I/O devices and channels of the</a:t>
            </a:r>
          </a:p>
          <a:p>
            <a:r>
              <a:rPr lang="en-US"/>
              <a:t>computer system. At any given time, an I/O device may be available or assigned to a</a:t>
            </a:r>
          </a:p>
          <a:p>
            <a:r>
              <a:rPr lang="en-US"/>
              <a:t>particular process. If an I/O operation is in progress, the OS needs to know the status</a:t>
            </a:r>
          </a:p>
          <a:p>
            <a:r>
              <a:rPr lang="en-US"/>
              <a:t>of the I/O operation and the location in main memory being used as the source or</a:t>
            </a:r>
          </a:p>
          <a:p>
            <a:r>
              <a:rPr lang="en-US"/>
              <a:t>destination of the I/O transfer. I/O management is examined in Chapter 11 .</a:t>
            </a:r>
            <a:endParaRPr lang="en-NZ"/>
          </a:p>
        </p:txBody>
      </p:sp>
      <p:sp>
        <p:nvSpPr>
          <p:cNvPr id="675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C38C856-8D68-4751-8F08-9BA0984B09A2}" type="slidenum">
              <a:rPr lang="en-US"/>
              <a:pPr>
                <a:spcBef>
                  <a:spcPct val="0"/>
                </a:spcBef>
              </a:pPr>
              <a:t>24</a:t>
            </a:fld>
            <a:endParaRPr lang="en-US"/>
          </a:p>
        </p:txBody>
      </p:sp>
    </p:spTree>
    <p:extLst>
      <p:ext uri="{BB962C8B-B14F-4D97-AF65-F5344CB8AC3E}">
        <p14:creationId xmlns:p14="http://schemas.microsoft.com/office/powerpoint/2010/main" val="29699238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NZ"/>
              <a:t>The OS may also maintain file tables.</a:t>
            </a:r>
          </a:p>
          <a:p>
            <a:endParaRPr lang="en-NZ"/>
          </a:p>
          <a:p>
            <a:r>
              <a:rPr lang="en-NZ"/>
              <a:t>Much, if not all, of this information may be maintained and used by a file management system, in which case the OS has little or no knowledge of files.</a:t>
            </a:r>
          </a:p>
          <a:p>
            <a:endParaRPr lang="en-NZ"/>
          </a:p>
          <a:p>
            <a:r>
              <a:rPr lang="en-NZ"/>
              <a:t>In other operating systems, much of the detail of file management is managed by the OS itself.</a:t>
            </a:r>
          </a:p>
          <a:p>
            <a:endParaRPr lang="en-NZ"/>
          </a:p>
        </p:txBody>
      </p:sp>
      <p:sp>
        <p:nvSpPr>
          <p:cNvPr id="696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EBDA97-84CB-4393-839F-29F0877756E1}" type="slidenum">
              <a:rPr lang="en-US"/>
              <a:pPr>
                <a:spcBef>
                  <a:spcPct val="0"/>
                </a:spcBef>
              </a:pPr>
              <a:t>25</a:t>
            </a:fld>
            <a:endParaRPr lang="en-US"/>
          </a:p>
        </p:txBody>
      </p:sp>
    </p:spTree>
    <p:extLst>
      <p:ext uri="{BB962C8B-B14F-4D97-AF65-F5344CB8AC3E}">
        <p14:creationId xmlns:p14="http://schemas.microsoft.com/office/powerpoint/2010/main" val="4587589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a:defRPr/>
            </a:pPr>
            <a:r>
              <a:rPr lang="en-US" dirty="0"/>
              <a:t>Finally, the OS must maintain </a:t>
            </a:r>
            <a:r>
              <a:rPr lang="en-US" b="1" dirty="0"/>
              <a:t>process tables </a:t>
            </a:r>
            <a:r>
              <a:rPr lang="en-US" dirty="0"/>
              <a:t>to manage processes. The</a:t>
            </a:r>
          </a:p>
          <a:p>
            <a:pPr>
              <a:defRPr/>
            </a:pPr>
            <a:r>
              <a:rPr lang="en-US" dirty="0"/>
              <a:t>remainder of this section is devoted to an examination of the required process</a:t>
            </a:r>
          </a:p>
          <a:p>
            <a:pPr>
              <a:defRPr/>
            </a:pPr>
            <a:r>
              <a:rPr lang="en-US" dirty="0"/>
              <a:t>tables. Before proceeding to this discussion, two additional points should be made.</a:t>
            </a:r>
          </a:p>
          <a:p>
            <a:pPr>
              <a:defRPr/>
            </a:pPr>
            <a:r>
              <a:rPr lang="en-US" dirty="0"/>
              <a:t>First, although Figure 3.11 shows four distinct sets of tables, it should be clear that</a:t>
            </a:r>
          </a:p>
          <a:p>
            <a:pPr>
              <a:defRPr/>
            </a:pPr>
            <a:r>
              <a:rPr lang="en-US" dirty="0"/>
              <a:t>these tables must be linked or cross-referenced in some fashion. Memory, I/O, and</a:t>
            </a:r>
          </a:p>
          <a:p>
            <a:pPr>
              <a:defRPr/>
            </a:pPr>
            <a:r>
              <a:rPr lang="en-US" dirty="0"/>
              <a:t>files are managed on behalf of processes, so there must be some reference to these</a:t>
            </a:r>
          </a:p>
          <a:p>
            <a:pPr>
              <a:defRPr/>
            </a:pPr>
            <a:r>
              <a:rPr lang="en-US" dirty="0"/>
              <a:t>resources, directly or indirectly, in the process tables. The files referred to in the file</a:t>
            </a:r>
          </a:p>
          <a:p>
            <a:pPr>
              <a:defRPr/>
            </a:pPr>
            <a:r>
              <a:rPr lang="en-US" dirty="0"/>
              <a:t>tables are accessible via an I/O device and will, at some times, be in main or virtual</a:t>
            </a:r>
          </a:p>
          <a:p>
            <a:pPr>
              <a:defRPr/>
            </a:pPr>
            <a:r>
              <a:rPr lang="en-US" dirty="0"/>
              <a:t>memory. The tables themselves must be accessible by the OS and therefore are subject</a:t>
            </a:r>
          </a:p>
          <a:p>
            <a:pPr>
              <a:defRPr/>
            </a:pPr>
            <a:r>
              <a:rPr lang="en-US" dirty="0"/>
              <a:t>to memory management.</a:t>
            </a:r>
          </a:p>
          <a:p>
            <a:pPr>
              <a:defRPr/>
            </a:pPr>
            <a:endParaRPr lang="en-US" dirty="0"/>
          </a:p>
          <a:p>
            <a:pPr>
              <a:defRPr/>
            </a:pPr>
            <a:r>
              <a:rPr lang="en-US" dirty="0"/>
              <a:t>Second, how does the OS know to create the tables in the first place? Clearly,</a:t>
            </a:r>
          </a:p>
          <a:p>
            <a:pPr>
              <a:defRPr/>
            </a:pPr>
            <a:r>
              <a:rPr lang="en-US" dirty="0"/>
              <a:t>the OS must have some knowledge of the basic environment, such as how much main</a:t>
            </a:r>
          </a:p>
          <a:p>
            <a:pPr>
              <a:defRPr/>
            </a:pPr>
            <a:r>
              <a:rPr lang="en-US" dirty="0"/>
              <a:t>memory exists, what are the I/O devices and what are their identifiers, and so on. This</a:t>
            </a:r>
          </a:p>
          <a:p>
            <a:pPr>
              <a:defRPr/>
            </a:pPr>
            <a:r>
              <a:rPr lang="en-US" dirty="0"/>
              <a:t>is an issue of configuration. That is, when the OS is initialized, it must have access to</a:t>
            </a:r>
          </a:p>
          <a:p>
            <a:pPr>
              <a:defRPr/>
            </a:pPr>
            <a:r>
              <a:rPr lang="en-US" dirty="0"/>
              <a:t>some configuration data that define the basic environment, and these data must be</a:t>
            </a:r>
          </a:p>
          <a:p>
            <a:pPr>
              <a:defRPr/>
            </a:pPr>
            <a:r>
              <a:rPr lang="en-US" dirty="0"/>
              <a:t>created outside the OS, with human assistance or by some auto configuration software.</a:t>
            </a:r>
            <a:endParaRPr lang="en-NZ" dirty="0"/>
          </a:p>
        </p:txBody>
      </p:sp>
      <p:sp>
        <p:nvSpPr>
          <p:cNvPr id="716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08B431-2CBB-40C2-8A66-12FAAC8B95DB}" type="slidenum">
              <a:rPr lang="en-US"/>
              <a:pPr>
                <a:spcBef>
                  <a:spcPct val="0"/>
                </a:spcBef>
              </a:pPr>
              <a:t>26</a:t>
            </a:fld>
            <a:endParaRPr lang="en-US"/>
          </a:p>
        </p:txBody>
      </p:sp>
    </p:spTree>
    <p:extLst>
      <p:ext uri="{BB962C8B-B14F-4D97-AF65-F5344CB8AC3E}">
        <p14:creationId xmlns:p14="http://schemas.microsoft.com/office/powerpoint/2010/main" val="20769234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Table 3.7 lists the functions typically found in the kernel of an OS.</a:t>
            </a:r>
          </a:p>
        </p:txBody>
      </p:sp>
      <p:sp>
        <p:nvSpPr>
          <p:cNvPr id="962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137DE17-A8AF-428F-B039-EB0ACFA3CC16}" type="slidenum">
              <a:rPr lang="en-US"/>
              <a:pPr>
                <a:spcBef>
                  <a:spcPct val="0"/>
                </a:spcBef>
              </a:pPr>
              <a:t>27</a:t>
            </a:fld>
            <a:endParaRPr lang="en-US"/>
          </a:p>
        </p:txBody>
      </p:sp>
    </p:spTree>
    <p:extLst>
      <p:ext uri="{BB962C8B-B14F-4D97-AF65-F5344CB8AC3E}">
        <p14:creationId xmlns:p14="http://schemas.microsoft.com/office/powerpoint/2010/main" val="1008213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pPr>
              <a:defRPr/>
            </a:pPr>
            <a:r>
              <a:rPr lang="en-US"/>
              <a:t>Once the OS decides, for whatever reason ( Table 3.1 ), to create a new process,</a:t>
            </a:r>
          </a:p>
          <a:p>
            <a:pPr>
              <a:defRPr/>
            </a:pPr>
            <a:r>
              <a:rPr lang="en-US"/>
              <a:t>it can proceed as follows:</a:t>
            </a:r>
          </a:p>
          <a:p>
            <a:pPr>
              <a:defRPr/>
            </a:pPr>
            <a:endParaRPr lang="en-US"/>
          </a:p>
          <a:p>
            <a:pPr>
              <a:defRPr/>
            </a:pPr>
            <a:r>
              <a:rPr lang="en-US" b="1"/>
              <a:t>1. Assign a unique process identifier to the new process. At this time, a new entry</a:t>
            </a:r>
          </a:p>
          <a:p>
            <a:pPr>
              <a:defRPr/>
            </a:pPr>
            <a:r>
              <a:rPr lang="en-US"/>
              <a:t>is added to the primary process table, which contains one entry per process.</a:t>
            </a:r>
          </a:p>
          <a:p>
            <a:pPr>
              <a:defRPr/>
            </a:pPr>
            <a:endParaRPr lang="en-US"/>
          </a:p>
          <a:p>
            <a:pPr>
              <a:defRPr/>
            </a:pPr>
            <a:r>
              <a:rPr lang="en-US" b="1"/>
              <a:t>2. Allocate space for the process. This includes all elements of the process image.</a:t>
            </a:r>
          </a:p>
          <a:p>
            <a:pPr>
              <a:defRPr/>
            </a:pPr>
            <a:r>
              <a:rPr lang="en-US"/>
              <a:t>Thus, the OS must know how much space is needed for the private user address</a:t>
            </a:r>
          </a:p>
          <a:p>
            <a:pPr>
              <a:defRPr/>
            </a:pPr>
            <a:r>
              <a:rPr lang="en-US"/>
              <a:t>space (programs and data) and the user stack. These values can be assigned by</a:t>
            </a:r>
          </a:p>
          <a:p>
            <a:pPr>
              <a:defRPr/>
            </a:pPr>
            <a:r>
              <a:rPr lang="en-US"/>
              <a:t>default based on the type of process, or they can be set based on user request</a:t>
            </a:r>
          </a:p>
          <a:p>
            <a:pPr>
              <a:defRPr/>
            </a:pPr>
            <a:r>
              <a:rPr lang="en-US"/>
              <a:t>at job creation time. If a process is spawned by another process, the parent</a:t>
            </a:r>
          </a:p>
          <a:p>
            <a:pPr>
              <a:defRPr/>
            </a:pPr>
            <a:r>
              <a:rPr lang="en-US"/>
              <a:t>process can pass the needed values to the OS as part of the process-creation</a:t>
            </a:r>
          </a:p>
          <a:p>
            <a:pPr>
              <a:defRPr/>
            </a:pPr>
            <a:r>
              <a:rPr lang="en-US"/>
              <a:t>request. If any existing address space is to be shared by this new process, the</a:t>
            </a:r>
          </a:p>
          <a:p>
            <a:pPr>
              <a:defRPr/>
            </a:pPr>
            <a:r>
              <a:rPr lang="en-US"/>
              <a:t>appropriate linkages must be set up. Finally, space for a process control block</a:t>
            </a:r>
          </a:p>
          <a:p>
            <a:pPr>
              <a:defRPr/>
            </a:pPr>
            <a:r>
              <a:rPr lang="en-US"/>
              <a:t>must be allocated.</a:t>
            </a:r>
          </a:p>
          <a:p>
            <a:pPr>
              <a:defRPr/>
            </a:pPr>
            <a:endParaRPr lang="en-US"/>
          </a:p>
          <a:p>
            <a:pPr>
              <a:defRPr/>
            </a:pPr>
            <a:r>
              <a:rPr lang="en-US" b="1"/>
              <a:t>3. Initialize the process control block. The process identification portion contains</a:t>
            </a:r>
          </a:p>
          <a:p>
            <a:pPr>
              <a:defRPr/>
            </a:pPr>
            <a:r>
              <a:rPr lang="en-US"/>
              <a:t>the ID of this process plus other appropriate IDs, such as that of the parent</a:t>
            </a:r>
          </a:p>
          <a:p>
            <a:pPr>
              <a:defRPr/>
            </a:pPr>
            <a:r>
              <a:rPr lang="en-US"/>
              <a:t>process. The processor state information portion will typically be initialized</a:t>
            </a:r>
          </a:p>
          <a:p>
            <a:pPr>
              <a:defRPr/>
            </a:pPr>
            <a:r>
              <a:rPr lang="en-US"/>
              <a:t>with most entries zero, except for the program counter (set to the program</a:t>
            </a:r>
          </a:p>
          <a:p>
            <a:pPr>
              <a:defRPr/>
            </a:pPr>
            <a:r>
              <a:rPr lang="en-US"/>
              <a:t>entry point) and system stack pointers (set to define the process stack boundaries).</a:t>
            </a:r>
          </a:p>
          <a:p>
            <a:pPr>
              <a:defRPr/>
            </a:pPr>
            <a:r>
              <a:rPr lang="en-US"/>
              <a:t>The process control information portion is initialized based on standard</a:t>
            </a:r>
          </a:p>
          <a:p>
            <a:pPr>
              <a:defRPr/>
            </a:pPr>
            <a:r>
              <a:rPr lang="en-US"/>
              <a:t>default values plus attributes that have been requested for this process. For</a:t>
            </a:r>
          </a:p>
          <a:p>
            <a:pPr>
              <a:defRPr/>
            </a:pPr>
            <a:r>
              <a:rPr lang="en-US"/>
              <a:t>example, the process state would typically be initialized to Ready or Ready/</a:t>
            </a:r>
          </a:p>
          <a:p>
            <a:pPr>
              <a:defRPr/>
            </a:pPr>
            <a:r>
              <a:rPr lang="en-US"/>
              <a:t>Suspend. The priority may be set by default to the lowest priority unless an</a:t>
            </a:r>
          </a:p>
          <a:p>
            <a:pPr>
              <a:defRPr/>
            </a:pPr>
            <a:r>
              <a:rPr lang="en-US"/>
              <a:t>explicit request is made for a higher priority. Initially, the process may own</a:t>
            </a:r>
          </a:p>
          <a:p>
            <a:pPr>
              <a:defRPr/>
            </a:pPr>
            <a:r>
              <a:rPr lang="en-US"/>
              <a:t>no resources (I/O devices, files) unless there is an explicit request for these or</a:t>
            </a:r>
          </a:p>
          <a:p>
            <a:pPr>
              <a:defRPr/>
            </a:pPr>
            <a:r>
              <a:rPr lang="en-US"/>
              <a:t>unless they are inherited from the parent.</a:t>
            </a:r>
          </a:p>
          <a:p>
            <a:pPr>
              <a:defRPr/>
            </a:pPr>
            <a:endParaRPr lang="en-US"/>
          </a:p>
          <a:p>
            <a:pPr>
              <a:defRPr/>
            </a:pPr>
            <a:r>
              <a:rPr lang="en-US" b="1"/>
              <a:t>4. Set the appropriate linkages. For example, if the OS maintains each scheduling</a:t>
            </a:r>
          </a:p>
          <a:p>
            <a:pPr>
              <a:defRPr/>
            </a:pPr>
            <a:r>
              <a:rPr lang="en-US"/>
              <a:t>queue as a linked list, then the new process must be put in the Ready or</a:t>
            </a:r>
          </a:p>
          <a:p>
            <a:pPr>
              <a:defRPr/>
            </a:pPr>
            <a:r>
              <a:rPr lang="en-US"/>
              <a:t>Ready/Suspend list.</a:t>
            </a:r>
          </a:p>
          <a:p>
            <a:pPr>
              <a:defRPr/>
            </a:pPr>
            <a:endParaRPr lang="en-US"/>
          </a:p>
          <a:p>
            <a:pPr>
              <a:defRPr/>
            </a:pPr>
            <a:r>
              <a:rPr lang="en-US" b="1"/>
              <a:t>5. Create or expand other data structures. For example, the OS may maintain</a:t>
            </a:r>
          </a:p>
          <a:p>
            <a:pPr>
              <a:defRPr/>
            </a:pPr>
            <a:r>
              <a:rPr lang="en-US"/>
              <a:t>an accounting file on each process to be used subsequently for billing and/or</a:t>
            </a:r>
          </a:p>
          <a:p>
            <a:pPr>
              <a:defRPr/>
            </a:pPr>
            <a:r>
              <a:rPr lang="en-US"/>
              <a:t>performance assessment purposes.</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B00DD7-F3C0-4944-A4EF-60FA318A0B7B}" type="slidenum">
              <a:rPr lang="en-US"/>
              <a:pPr>
                <a:spcBef>
                  <a:spcPct val="0"/>
                </a:spcBef>
              </a:pPr>
              <a:t>28</a:t>
            </a:fld>
            <a:endParaRPr lang="en-US"/>
          </a:p>
        </p:txBody>
      </p:sp>
    </p:spTree>
    <p:extLst>
      <p:ext uri="{BB962C8B-B14F-4D97-AF65-F5344CB8AC3E}">
        <p14:creationId xmlns:p14="http://schemas.microsoft.com/office/powerpoint/2010/main" val="22446128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47500" lnSpcReduction="20000"/>
          </a:bodyPr>
          <a:lstStyle/>
          <a:p>
            <a:pPr>
              <a:defRPr/>
            </a:pPr>
            <a:r>
              <a:rPr lang="en-US" dirty="0"/>
              <a:t>Once the OS decides, for whatever reason ( Table 3.1 ), to create a new process,</a:t>
            </a:r>
          </a:p>
          <a:p>
            <a:pPr>
              <a:defRPr/>
            </a:pPr>
            <a:r>
              <a:rPr lang="en-US" dirty="0"/>
              <a:t>it can proceed as follows:</a:t>
            </a:r>
          </a:p>
          <a:p>
            <a:pPr>
              <a:defRPr/>
            </a:pPr>
            <a:endParaRPr lang="en-US" dirty="0"/>
          </a:p>
          <a:p>
            <a:pPr>
              <a:defRPr/>
            </a:pPr>
            <a:r>
              <a:rPr lang="en-US" b="1" dirty="0"/>
              <a:t>1. Assign a unique process identifier to the new process. At this time, a new entry</a:t>
            </a:r>
          </a:p>
          <a:p>
            <a:pPr>
              <a:defRPr/>
            </a:pPr>
            <a:r>
              <a:rPr lang="en-US" dirty="0"/>
              <a:t>is added to the primary process table, which contains one entry per process.</a:t>
            </a:r>
          </a:p>
          <a:p>
            <a:pPr>
              <a:defRPr/>
            </a:pPr>
            <a:endParaRPr lang="en-US" dirty="0"/>
          </a:p>
          <a:p>
            <a:pPr>
              <a:defRPr/>
            </a:pPr>
            <a:r>
              <a:rPr lang="en-US" b="1" dirty="0"/>
              <a:t>2. Allocate space for the process. This includes all elements of the process image.</a:t>
            </a:r>
          </a:p>
          <a:p>
            <a:pPr>
              <a:defRPr/>
            </a:pPr>
            <a:r>
              <a:rPr lang="en-US" dirty="0"/>
              <a:t>Thus, the OS must know how much space is needed for the private user address</a:t>
            </a:r>
          </a:p>
          <a:p>
            <a:pPr>
              <a:defRPr/>
            </a:pPr>
            <a:r>
              <a:rPr lang="en-US" dirty="0"/>
              <a:t>space (programs and data) and the user stack. These values can be assigned by</a:t>
            </a:r>
          </a:p>
          <a:p>
            <a:pPr>
              <a:defRPr/>
            </a:pPr>
            <a:r>
              <a:rPr lang="en-US" dirty="0"/>
              <a:t>default based on the type of process, or they can be set based on user request</a:t>
            </a:r>
          </a:p>
          <a:p>
            <a:pPr>
              <a:defRPr/>
            </a:pPr>
            <a:r>
              <a:rPr lang="en-US" dirty="0"/>
              <a:t>at job creation time. If a process is spawned by another process, the parent</a:t>
            </a:r>
          </a:p>
          <a:p>
            <a:pPr>
              <a:defRPr/>
            </a:pPr>
            <a:r>
              <a:rPr lang="en-US" dirty="0"/>
              <a:t>process can pass the needed values to the OS as part of the process-creation</a:t>
            </a:r>
          </a:p>
          <a:p>
            <a:pPr>
              <a:defRPr/>
            </a:pPr>
            <a:r>
              <a:rPr lang="en-US" dirty="0"/>
              <a:t>request. If any existing address space is to be shared by this new process, the</a:t>
            </a:r>
          </a:p>
          <a:p>
            <a:pPr>
              <a:defRPr/>
            </a:pPr>
            <a:r>
              <a:rPr lang="en-US" dirty="0"/>
              <a:t>appropriate linkages must be set up. Finally, space for a process control block</a:t>
            </a:r>
          </a:p>
          <a:p>
            <a:pPr>
              <a:defRPr/>
            </a:pPr>
            <a:r>
              <a:rPr lang="en-US" dirty="0"/>
              <a:t>must be allocated.</a:t>
            </a:r>
          </a:p>
          <a:p>
            <a:pPr>
              <a:defRPr/>
            </a:pPr>
            <a:endParaRPr lang="en-US" dirty="0"/>
          </a:p>
          <a:p>
            <a:pPr>
              <a:defRPr/>
            </a:pPr>
            <a:r>
              <a:rPr lang="en-US" b="1" dirty="0"/>
              <a:t>3. Initialize the process control block. The process identification portion contains</a:t>
            </a:r>
          </a:p>
          <a:p>
            <a:pPr>
              <a:defRPr/>
            </a:pPr>
            <a:r>
              <a:rPr lang="en-US" dirty="0"/>
              <a:t>the ID of this process plus other appropriate IDs, such as that of the parent</a:t>
            </a:r>
          </a:p>
          <a:p>
            <a:pPr>
              <a:defRPr/>
            </a:pPr>
            <a:r>
              <a:rPr lang="en-US" dirty="0"/>
              <a:t>process. The processor state information portion will typically be initialized</a:t>
            </a:r>
          </a:p>
          <a:p>
            <a:pPr>
              <a:defRPr/>
            </a:pPr>
            <a:r>
              <a:rPr lang="en-US" dirty="0"/>
              <a:t>with most entries zero, except for the program counter (set to the program</a:t>
            </a:r>
          </a:p>
          <a:p>
            <a:pPr>
              <a:defRPr/>
            </a:pPr>
            <a:r>
              <a:rPr lang="en-US" dirty="0"/>
              <a:t>entry point) and system stack pointers (set to define the process stack boundaries).</a:t>
            </a:r>
          </a:p>
          <a:p>
            <a:pPr>
              <a:defRPr/>
            </a:pPr>
            <a:r>
              <a:rPr lang="en-US" dirty="0"/>
              <a:t>The process control information portion is initialized based on standard</a:t>
            </a:r>
          </a:p>
          <a:p>
            <a:pPr>
              <a:defRPr/>
            </a:pPr>
            <a:r>
              <a:rPr lang="en-US" dirty="0"/>
              <a:t>default values plus attributes that have been requested for this process. For</a:t>
            </a:r>
          </a:p>
          <a:p>
            <a:pPr>
              <a:defRPr/>
            </a:pPr>
            <a:r>
              <a:rPr lang="en-US" dirty="0"/>
              <a:t>example, the process state would typically be initialized to Ready or Ready/</a:t>
            </a:r>
          </a:p>
          <a:p>
            <a:pPr>
              <a:defRPr/>
            </a:pPr>
            <a:r>
              <a:rPr lang="en-US" dirty="0"/>
              <a:t>Suspend. The priority may be set by default to the lowest priority unless an</a:t>
            </a:r>
          </a:p>
          <a:p>
            <a:pPr>
              <a:defRPr/>
            </a:pPr>
            <a:r>
              <a:rPr lang="en-US" dirty="0"/>
              <a:t>explicit request is made for a higher priority. Initially, the process may own</a:t>
            </a:r>
          </a:p>
          <a:p>
            <a:pPr>
              <a:defRPr/>
            </a:pPr>
            <a:r>
              <a:rPr lang="en-US" dirty="0"/>
              <a:t>no resources (I/O devices, files) unless there is an explicit request for these or</a:t>
            </a:r>
          </a:p>
          <a:p>
            <a:pPr>
              <a:defRPr/>
            </a:pPr>
            <a:r>
              <a:rPr lang="en-US" dirty="0"/>
              <a:t>unless they are inherited from the parent.</a:t>
            </a:r>
          </a:p>
          <a:p>
            <a:pPr>
              <a:defRPr/>
            </a:pPr>
            <a:endParaRPr lang="en-US" dirty="0"/>
          </a:p>
          <a:p>
            <a:pPr>
              <a:defRPr/>
            </a:pPr>
            <a:r>
              <a:rPr lang="en-US" b="1" dirty="0"/>
              <a:t>4. Set the appropriate linkages. For example, if the OS maintains each scheduling</a:t>
            </a:r>
          </a:p>
          <a:p>
            <a:pPr>
              <a:defRPr/>
            </a:pPr>
            <a:r>
              <a:rPr lang="en-US" dirty="0"/>
              <a:t>queue as a linked list, then the new process must be put in the Ready or</a:t>
            </a:r>
          </a:p>
          <a:p>
            <a:pPr>
              <a:defRPr/>
            </a:pPr>
            <a:r>
              <a:rPr lang="en-US" dirty="0"/>
              <a:t>Ready/Suspend list.</a:t>
            </a:r>
          </a:p>
          <a:p>
            <a:pPr>
              <a:defRPr/>
            </a:pPr>
            <a:endParaRPr lang="en-US" dirty="0"/>
          </a:p>
          <a:p>
            <a:pPr>
              <a:defRPr/>
            </a:pPr>
            <a:r>
              <a:rPr lang="en-US" b="1" dirty="0"/>
              <a:t>5. Create or expand other data structures. For example, the OS may maintain</a:t>
            </a:r>
          </a:p>
          <a:p>
            <a:pPr>
              <a:defRPr/>
            </a:pPr>
            <a:r>
              <a:rPr lang="en-US" dirty="0"/>
              <a:t>an accounting file on each process to be used subsequently for billing and/or</a:t>
            </a:r>
          </a:p>
          <a:p>
            <a:pPr>
              <a:defRPr/>
            </a:pPr>
            <a:r>
              <a:rPr lang="en-US" dirty="0"/>
              <a:t>performance assessment purposes.</a:t>
            </a:r>
          </a:p>
        </p:txBody>
      </p:sp>
      <p:sp>
        <p:nvSpPr>
          <p:cNvPr id="983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B00DD7-F3C0-4944-A4EF-60FA318A0B7B}" type="slidenum">
              <a:rPr lang="en-US"/>
              <a:pPr>
                <a:spcBef>
                  <a:spcPct val="0"/>
                </a:spcBef>
              </a:pPr>
              <a:t>29</a:t>
            </a:fld>
            <a:endParaRPr lang="en-US"/>
          </a:p>
        </p:txBody>
      </p:sp>
    </p:spTree>
    <p:extLst>
      <p:ext uri="{BB962C8B-B14F-4D97-AF65-F5344CB8AC3E}">
        <p14:creationId xmlns:p14="http://schemas.microsoft.com/office/powerpoint/2010/main" val="15715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dirty="0"/>
              <a:t>At any given point in time,</a:t>
            </a:r>
          </a:p>
          <a:p>
            <a:pPr>
              <a:defRPr/>
            </a:pPr>
            <a:r>
              <a:rPr lang="en-US" i="1" dirty="0"/>
              <a:t>while the program is executing , this process can be uniquely characterized by a</a:t>
            </a:r>
          </a:p>
          <a:p>
            <a:pPr>
              <a:defRPr/>
            </a:pPr>
            <a:r>
              <a:rPr lang="en-US" dirty="0"/>
              <a:t>number of elements, including the following:</a:t>
            </a:r>
          </a:p>
          <a:p>
            <a:pPr>
              <a:defRPr/>
            </a:pPr>
            <a:r>
              <a:rPr lang="en-US" dirty="0"/>
              <a:t>• </a:t>
            </a:r>
            <a:r>
              <a:rPr lang="en-US" b="1" dirty="0"/>
              <a:t>Identifier: A unique identifier associated with this process, to distinguish it</a:t>
            </a:r>
          </a:p>
          <a:p>
            <a:pPr>
              <a:defRPr/>
            </a:pPr>
            <a:r>
              <a:rPr lang="en-US" dirty="0"/>
              <a:t>from all other processes.</a:t>
            </a:r>
          </a:p>
          <a:p>
            <a:pPr>
              <a:defRPr/>
            </a:pPr>
            <a:r>
              <a:rPr lang="en-US" dirty="0"/>
              <a:t>• </a:t>
            </a:r>
            <a:r>
              <a:rPr lang="en-US" b="1" dirty="0"/>
              <a:t>State: If the process is currently executing, it is in the running state.</a:t>
            </a:r>
          </a:p>
          <a:p>
            <a:pPr>
              <a:defRPr/>
            </a:pPr>
            <a:r>
              <a:rPr lang="en-US" dirty="0"/>
              <a:t>• </a:t>
            </a:r>
            <a:r>
              <a:rPr lang="en-US" b="1" dirty="0"/>
              <a:t>Priority: Priority level relative to other processes.</a:t>
            </a:r>
          </a:p>
          <a:p>
            <a:pPr>
              <a:defRPr/>
            </a:pPr>
            <a:r>
              <a:rPr lang="en-US" dirty="0"/>
              <a:t>• </a:t>
            </a:r>
            <a:r>
              <a:rPr lang="en-US" b="1" dirty="0"/>
              <a:t>Program counter: The address of the next instruction in the program to be</a:t>
            </a:r>
          </a:p>
          <a:p>
            <a:pPr>
              <a:defRPr/>
            </a:pPr>
            <a:r>
              <a:rPr lang="en-US" dirty="0"/>
              <a:t>executed.</a:t>
            </a:r>
          </a:p>
          <a:p>
            <a:pPr>
              <a:defRPr/>
            </a:pPr>
            <a:r>
              <a:rPr lang="en-US" dirty="0"/>
              <a:t>• </a:t>
            </a:r>
            <a:r>
              <a:rPr lang="en-US" b="1" dirty="0"/>
              <a:t>Memory pointers: Includes pointers to the program code and data associated</a:t>
            </a:r>
          </a:p>
          <a:p>
            <a:pPr>
              <a:defRPr/>
            </a:pPr>
            <a:r>
              <a:rPr lang="en-US" dirty="0"/>
              <a:t>with this process, plus any memory blocks shared with other processes.</a:t>
            </a:r>
          </a:p>
          <a:p>
            <a:pPr>
              <a:defRPr/>
            </a:pPr>
            <a:r>
              <a:rPr lang="en-US" dirty="0"/>
              <a:t>• </a:t>
            </a:r>
            <a:r>
              <a:rPr lang="en-US" b="1" dirty="0"/>
              <a:t>Context data: These are data that are present in registers in the processor</a:t>
            </a:r>
          </a:p>
          <a:p>
            <a:pPr>
              <a:defRPr/>
            </a:pPr>
            <a:r>
              <a:rPr lang="en-US" dirty="0"/>
              <a:t>while the process is executing.</a:t>
            </a:r>
          </a:p>
          <a:p>
            <a:pPr>
              <a:defRPr/>
            </a:pPr>
            <a:r>
              <a:rPr lang="en-US" dirty="0"/>
              <a:t>• </a:t>
            </a:r>
            <a:r>
              <a:rPr lang="en-US" b="1" dirty="0"/>
              <a:t>I/O status information: Includes outstanding I/O requests, I/O devices (e.g.,</a:t>
            </a:r>
          </a:p>
          <a:p>
            <a:pPr>
              <a:defRPr/>
            </a:pPr>
            <a:r>
              <a:rPr lang="en-US" dirty="0"/>
              <a:t>disk drives) assigned to this process, a list of files in use by the process, and</a:t>
            </a:r>
          </a:p>
          <a:p>
            <a:pPr>
              <a:defRPr/>
            </a:pPr>
            <a:r>
              <a:rPr lang="en-US" dirty="0"/>
              <a:t>so on.</a:t>
            </a:r>
          </a:p>
          <a:p>
            <a:pPr>
              <a:defRPr/>
            </a:pPr>
            <a:r>
              <a:rPr lang="en-US" dirty="0"/>
              <a:t>• </a:t>
            </a:r>
            <a:r>
              <a:rPr lang="en-US" b="1" dirty="0"/>
              <a:t>Accounting information: May include the amount of processor time and clock</a:t>
            </a:r>
          </a:p>
          <a:p>
            <a:pPr>
              <a:defRPr/>
            </a:pPr>
            <a:r>
              <a:rPr lang="en-US" dirty="0"/>
              <a:t>time used, time limits, account numbers, and so on.</a:t>
            </a:r>
          </a:p>
        </p:txBody>
      </p:sp>
      <p:sp>
        <p:nvSpPr>
          <p:cNvPr id="184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F233801-B996-4F79-9FA9-D36351588DE5}" type="slidenum">
              <a:rPr lang="en-US"/>
              <a:pPr>
                <a:spcBef>
                  <a:spcPct val="0"/>
                </a:spcBef>
              </a:pPr>
              <a:t>3</a:t>
            </a:fld>
            <a:endParaRPr lang="en-US"/>
          </a:p>
        </p:txBody>
      </p:sp>
    </p:spTree>
    <p:extLst>
      <p:ext uri="{BB962C8B-B14F-4D97-AF65-F5344CB8AC3E}">
        <p14:creationId xmlns:p14="http://schemas.microsoft.com/office/powerpoint/2010/main" val="1613178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 process switch may occur any time that the OS has</a:t>
            </a:r>
          </a:p>
          <a:p>
            <a:r>
              <a:rPr lang="en-US"/>
              <a:t>gained control from the currently running process. Table 3.8 suggests the possible</a:t>
            </a:r>
          </a:p>
          <a:p>
            <a:r>
              <a:rPr lang="en-US"/>
              <a:t>events that may give control to the OS.</a:t>
            </a:r>
            <a:endParaRPr lang="en-NZ"/>
          </a:p>
        </p:txBody>
      </p:sp>
      <p:sp>
        <p:nvSpPr>
          <p:cNvPr id="1003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BF25150-797A-4CAC-AB11-0D8D219C68BC}" type="slidenum">
              <a:rPr lang="en-US"/>
              <a:pPr>
                <a:spcBef>
                  <a:spcPct val="0"/>
                </a:spcBef>
              </a:pPr>
              <a:t>30</a:t>
            </a:fld>
            <a:endParaRPr lang="en-US"/>
          </a:p>
        </p:txBody>
      </p:sp>
    </p:spTree>
    <p:extLst>
      <p:ext uri="{BB962C8B-B14F-4D97-AF65-F5344CB8AC3E}">
        <p14:creationId xmlns:p14="http://schemas.microsoft.com/office/powerpoint/2010/main" val="37482123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a:defRPr/>
            </a:pPr>
            <a:r>
              <a:rPr lang="en-US" dirty="0"/>
              <a:t>First, let us consider system interrupts. Actually, we can distinguish, as many</a:t>
            </a:r>
          </a:p>
          <a:p>
            <a:pPr>
              <a:defRPr/>
            </a:pPr>
            <a:r>
              <a:rPr lang="en-US" dirty="0"/>
              <a:t>systems do, two kinds of system interrupts, one of which is simply referred to as an</a:t>
            </a:r>
          </a:p>
          <a:p>
            <a:pPr>
              <a:defRPr/>
            </a:pPr>
            <a:r>
              <a:rPr lang="en-US" dirty="0"/>
              <a:t>interrupt, and the other as a trap. The former is due to some sort of event that is</a:t>
            </a:r>
          </a:p>
          <a:p>
            <a:pPr>
              <a:defRPr/>
            </a:pPr>
            <a:r>
              <a:rPr lang="en-US" dirty="0"/>
              <a:t>external to and independent of the currently running process, such as the completion</a:t>
            </a:r>
          </a:p>
          <a:p>
            <a:pPr>
              <a:defRPr/>
            </a:pPr>
            <a:r>
              <a:rPr lang="en-US" dirty="0"/>
              <a:t>of an I/O operation. The latter relates to an error or exception condition generated</a:t>
            </a:r>
          </a:p>
          <a:p>
            <a:pPr>
              <a:defRPr/>
            </a:pPr>
            <a:r>
              <a:rPr lang="en-US" dirty="0"/>
              <a:t>within the currently running process, such as an illegal file access attempt. With an</a:t>
            </a:r>
          </a:p>
          <a:p>
            <a:pPr>
              <a:defRPr/>
            </a:pPr>
            <a:r>
              <a:rPr lang="en-US" dirty="0"/>
              <a:t>ordinary </a:t>
            </a:r>
            <a:r>
              <a:rPr lang="en-US" b="1" dirty="0"/>
              <a:t>interrupt , control is first transferred to an interrupt handler, which does</a:t>
            </a:r>
          </a:p>
          <a:p>
            <a:pPr>
              <a:defRPr/>
            </a:pPr>
            <a:r>
              <a:rPr lang="en-US" dirty="0"/>
              <a:t>some basic housekeeping and then branches to an OS routine that is concerned with</a:t>
            </a:r>
          </a:p>
          <a:p>
            <a:pPr>
              <a:defRPr/>
            </a:pPr>
            <a:r>
              <a:rPr lang="en-US" dirty="0"/>
              <a:t>the particular type of interrupt that has occurred. Examples include the following:</a:t>
            </a:r>
          </a:p>
          <a:p>
            <a:pPr>
              <a:defRPr/>
            </a:pPr>
            <a:r>
              <a:rPr lang="en-US" dirty="0"/>
              <a:t>• </a:t>
            </a:r>
            <a:r>
              <a:rPr lang="en-US" b="1" dirty="0"/>
              <a:t>Clock interrupt: The OS determines whether the currently running process</a:t>
            </a:r>
          </a:p>
          <a:p>
            <a:pPr>
              <a:defRPr/>
            </a:pPr>
            <a:r>
              <a:rPr lang="en-US" dirty="0"/>
              <a:t>has been executing for the maximum allowable unit of time, referred to as a</a:t>
            </a:r>
          </a:p>
          <a:p>
            <a:pPr>
              <a:defRPr/>
            </a:pPr>
            <a:r>
              <a:rPr lang="en-US" b="1" dirty="0"/>
              <a:t>time slice . That is, a time slice is the maximum amount of time that a process</a:t>
            </a:r>
          </a:p>
          <a:p>
            <a:pPr>
              <a:defRPr/>
            </a:pPr>
            <a:r>
              <a:rPr lang="en-US" dirty="0"/>
              <a:t>can execute before being interrupted. If so, this process must be switched to a</a:t>
            </a:r>
          </a:p>
          <a:p>
            <a:pPr>
              <a:defRPr/>
            </a:pPr>
            <a:r>
              <a:rPr lang="en-US" dirty="0"/>
              <a:t>Ready state and another process dispatched.</a:t>
            </a:r>
          </a:p>
          <a:p>
            <a:pPr>
              <a:defRPr/>
            </a:pPr>
            <a:r>
              <a:rPr lang="en-US" dirty="0"/>
              <a:t>• </a:t>
            </a:r>
            <a:r>
              <a:rPr lang="en-US" b="1" dirty="0"/>
              <a:t>I/O interrupt: The OS determines what I/O action has occurred. If the I/O</a:t>
            </a:r>
          </a:p>
          <a:p>
            <a:pPr>
              <a:defRPr/>
            </a:pPr>
            <a:r>
              <a:rPr lang="en-US" dirty="0"/>
              <a:t>action constitutes an event for which one or more processes are waiting,</a:t>
            </a:r>
          </a:p>
          <a:p>
            <a:pPr>
              <a:defRPr/>
            </a:pPr>
            <a:r>
              <a:rPr lang="en-US" dirty="0"/>
              <a:t>then the OS moves all of the corresponding blocked processes to the Ready</a:t>
            </a:r>
          </a:p>
          <a:p>
            <a:pPr>
              <a:defRPr/>
            </a:pPr>
            <a:r>
              <a:rPr lang="en-US" dirty="0"/>
              <a:t>state (and Blocked/Suspend processes to the Ready/Suspend state). The OS</a:t>
            </a:r>
          </a:p>
          <a:p>
            <a:pPr>
              <a:defRPr/>
            </a:pPr>
            <a:r>
              <a:rPr lang="en-US" dirty="0"/>
              <a:t>must then decide whether to resume execution of the process currently in</a:t>
            </a:r>
          </a:p>
          <a:p>
            <a:pPr>
              <a:defRPr/>
            </a:pPr>
            <a:r>
              <a:rPr lang="en-US" dirty="0"/>
              <a:t>the Running state or to preempt that process for a higher-priority Ready</a:t>
            </a:r>
          </a:p>
          <a:p>
            <a:pPr>
              <a:defRPr/>
            </a:pPr>
            <a:r>
              <a:rPr lang="en-US" dirty="0"/>
              <a:t>process.</a:t>
            </a:r>
          </a:p>
          <a:p>
            <a:pPr>
              <a:defRPr/>
            </a:pPr>
            <a:r>
              <a:rPr lang="en-US" dirty="0"/>
              <a:t>• </a:t>
            </a:r>
            <a:r>
              <a:rPr lang="en-US" b="1" dirty="0"/>
              <a:t>Memory fault: The processor encounters a virtual memory address reference</a:t>
            </a:r>
          </a:p>
          <a:p>
            <a:pPr>
              <a:defRPr/>
            </a:pPr>
            <a:r>
              <a:rPr lang="en-US" dirty="0"/>
              <a:t>for a word that is not in main memory. The OS must bring in the block</a:t>
            </a:r>
          </a:p>
          <a:p>
            <a:pPr>
              <a:defRPr/>
            </a:pPr>
            <a:r>
              <a:rPr lang="en-US" dirty="0"/>
              <a:t>(page or segment) of memory containing the reference from secondary memory</a:t>
            </a:r>
          </a:p>
          <a:p>
            <a:pPr>
              <a:defRPr/>
            </a:pPr>
            <a:r>
              <a:rPr lang="en-US" dirty="0"/>
              <a:t>to main memory. After the I/O request is issued to bring in the block of</a:t>
            </a:r>
          </a:p>
          <a:p>
            <a:pPr>
              <a:defRPr/>
            </a:pPr>
            <a:r>
              <a:rPr lang="en-US" dirty="0"/>
              <a:t>memory, the process with the memory fault is placed in a blocked state; the</a:t>
            </a:r>
          </a:p>
          <a:p>
            <a:pPr>
              <a:defRPr/>
            </a:pPr>
            <a:r>
              <a:rPr lang="en-US" dirty="0"/>
              <a:t>OS then performs a process switch to resume execution of another process.</a:t>
            </a:r>
          </a:p>
          <a:p>
            <a:pPr>
              <a:defRPr/>
            </a:pPr>
            <a:r>
              <a:rPr lang="en-US" dirty="0"/>
              <a:t>After the desired block is brought into memory, that process is placed in the</a:t>
            </a:r>
          </a:p>
          <a:p>
            <a:pPr>
              <a:defRPr/>
            </a:pPr>
            <a:r>
              <a:rPr lang="en-US" dirty="0"/>
              <a:t>Ready state.</a:t>
            </a:r>
          </a:p>
          <a:p>
            <a:pPr>
              <a:defRPr/>
            </a:pPr>
            <a:r>
              <a:rPr lang="en-US" dirty="0"/>
              <a:t>With a </a:t>
            </a:r>
            <a:r>
              <a:rPr lang="en-US" b="1" dirty="0"/>
              <a:t>trap , the OS determines if the error or exception condition is fatal.</a:t>
            </a:r>
          </a:p>
          <a:p>
            <a:pPr>
              <a:defRPr/>
            </a:pPr>
            <a:r>
              <a:rPr lang="en-US" dirty="0"/>
              <a:t>If so, then the currently running process is moved to the Exit state and a process</a:t>
            </a:r>
          </a:p>
          <a:p>
            <a:pPr>
              <a:defRPr/>
            </a:pPr>
            <a:r>
              <a:rPr lang="en-US" dirty="0"/>
              <a:t>switch occurs. If not, then the action of the OS will depend on the nature of</a:t>
            </a:r>
          </a:p>
          <a:p>
            <a:pPr>
              <a:defRPr/>
            </a:pPr>
            <a:r>
              <a:rPr lang="en-US" dirty="0"/>
              <a:t>the error and the design of the OS. It may attempt some recovery procedure or</a:t>
            </a:r>
          </a:p>
          <a:p>
            <a:pPr>
              <a:defRPr/>
            </a:pPr>
            <a:r>
              <a:rPr lang="en-US" dirty="0"/>
              <a:t>simply notify the user. It may do a process switch or resume the currently running</a:t>
            </a:r>
          </a:p>
          <a:p>
            <a:pPr>
              <a:defRPr/>
            </a:pPr>
            <a:r>
              <a:rPr lang="en-US" dirty="0"/>
              <a:t>process.</a:t>
            </a:r>
          </a:p>
        </p:txBody>
      </p:sp>
      <p:sp>
        <p:nvSpPr>
          <p:cNvPr id="1024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F25A7DA-3BF8-4033-9B05-5FC6A77F6745}" type="slidenum">
              <a:rPr lang="en-US"/>
              <a:pPr>
                <a:spcBef>
                  <a:spcPct val="0"/>
                </a:spcBef>
              </a:pPr>
              <a:t>31</a:t>
            </a:fld>
            <a:endParaRPr lang="en-US"/>
          </a:p>
        </p:txBody>
      </p:sp>
    </p:spTree>
    <p:extLst>
      <p:ext uri="{BB962C8B-B14F-4D97-AF65-F5344CB8AC3E}">
        <p14:creationId xmlns:p14="http://schemas.microsoft.com/office/powerpoint/2010/main" val="13784999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To distinguish the two characteristics, the unit of dispatching is usually referred to as a thread or </a:t>
            </a:r>
            <a:r>
              <a:rPr lang="en-US" b="1"/>
              <a:t>lightweight process , </a:t>
            </a:r>
            <a:r>
              <a:rPr lang="en-US"/>
              <a:t>while the unit of resource ownership is usually referred to as a </a:t>
            </a:r>
            <a:r>
              <a:rPr lang="en-US" b="1"/>
              <a:t>process or task .</a:t>
            </a:r>
            <a:endParaRPr lang="en-US"/>
          </a:p>
          <a:p>
            <a:endParaRPr lang="en-US"/>
          </a:p>
          <a:p>
            <a:r>
              <a:rPr lang="en-US" i="1"/>
              <a:t>Multithreading </a:t>
            </a:r>
            <a:r>
              <a:rPr lang="en-US"/>
              <a:t>refers to the ability of an OS to support multiple, concurrent paths of execution within a single process. </a:t>
            </a:r>
            <a:endParaRPr lang="en-NZ"/>
          </a:p>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60361-8092-442C-B713-83593AFBBD46}" type="slidenum">
              <a:rPr lang="en-US"/>
              <a:pPr>
                <a:spcBef>
                  <a:spcPct val="0"/>
                </a:spcBef>
              </a:pPr>
              <a:t>32</a:t>
            </a:fld>
            <a:endParaRPr lang="en-US"/>
          </a:p>
        </p:txBody>
      </p:sp>
    </p:spTree>
    <p:extLst>
      <p:ext uri="{BB962C8B-B14F-4D97-AF65-F5344CB8AC3E}">
        <p14:creationId xmlns:p14="http://schemas.microsoft.com/office/powerpoint/2010/main" val="3396414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a:defRPr/>
            </a:pPr>
            <a:r>
              <a:rPr lang="en-US" dirty="0"/>
              <a:t>It is clear, then, that the mode switch is a concept</a:t>
            </a:r>
          </a:p>
          <a:p>
            <a:pPr>
              <a:defRPr/>
            </a:pPr>
            <a:r>
              <a:rPr lang="en-US" dirty="0"/>
              <a:t>distinct from that of the process switch. </a:t>
            </a:r>
            <a:r>
              <a:rPr lang="en-US" sz="800" dirty="0"/>
              <a:t>10 </a:t>
            </a:r>
            <a:r>
              <a:rPr lang="en-US" dirty="0"/>
              <a:t>A mode switch may occur without</a:t>
            </a:r>
          </a:p>
          <a:p>
            <a:pPr>
              <a:defRPr/>
            </a:pPr>
            <a:r>
              <a:rPr lang="en-US" dirty="0"/>
              <a:t>changing the state of the process that is currently in the Running state. In that case,</a:t>
            </a:r>
          </a:p>
          <a:p>
            <a:pPr>
              <a:defRPr/>
            </a:pPr>
            <a:r>
              <a:rPr lang="en-US" dirty="0"/>
              <a:t>the context saving and subsequent </a:t>
            </a:r>
            <a:r>
              <a:rPr lang="en-US" dirty="0" err="1"/>
              <a:t>restoral</a:t>
            </a:r>
            <a:r>
              <a:rPr lang="en-US" dirty="0"/>
              <a:t> involve little overhead. However, if the</a:t>
            </a:r>
          </a:p>
          <a:p>
            <a:pPr>
              <a:defRPr/>
            </a:pPr>
            <a:r>
              <a:rPr lang="en-US" dirty="0"/>
              <a:t>currently running process is to be moved to another state (Ready, Blocked, etc.),</a:t>
            </a:r>
          </a:p>
          <a:p>
            <a:pPr>
              <a:defRPr/>
            </a:pPr>
            <a:r>
              <a:rPr lang="en-US" dirty="0"/>
              <a:t>then the OS must make substantial changes in its environment. The steps involved</a:t>
            </a:r>
          </a:p>
          <a:p>
            <a:pPr>
              <a:defRPr/>
            </a:pPr>
            <a:r>
              <a:rPr lang="en-US" dirty="0"/>
              <a:t>in a full process switch are as follows:</a:t>
            </a:r>
          </a:p>
          <a:p>
            <a:pPr>
              <a:defRPr/>
            </a:pPr>
            <a:r>
              <a:rPr lang="en-US" b="1" dirty="0"/>
              <a:t>1. Save the context of the processor, including program counter and other</a:t>
            </a:r>
          </a:p>
          <a:p>
            <a:pPr>
              <a:defRPr/>
            </a:pPr>
            <a:r>
              <a:rPr lang="en-US" dirty="0"/>
              <a:t>registers.</a:t>
            </a:r>
          </a:p>
          <a:p>
            <a:pPr>
              <a:defRPr/>
            </a:pPr>
            <a:r>
              <a:rPr lang="en-US" b="1" dirty="0"/>
              <a:t>2. Update the process control block of the process that is currently in the</a:t>
            </a:r>
          </a:p>
          <a:p>
            <a:pPr>
              <a:defRPr/>
            </a:pPr>
            <a:r>
              <a:rPr lang="en-US" dirty="0"/>
              <a:t>Running state. This includes changing the state of the process to one of the</a:t>
            </a:r>
          </a:p>
          <a:p>
            <a:pPr>
              <a:defRPr/>
            </a:pPr>
            <a:r>
              <a:rPr lang="en-US" dirty="0"/>
              <a:t>other states (Ready; Blocked; Ready/Suspend; or Exit). Other relevant fields</a:t>
            </a:r>
          </a:p>
          <a:p>
            <a:pPr>
              <a:defRPr/>
            </a:pPr>
            <a:r>
              <a:rPr lang="en-US" dirty="0"/>
              <a:t>must also be updated, including the reason for leaving the Running state and</a:t>
            </a:r>
          </a:p>
          <a:p>
            <a:pPr>
              <a:defRPr/>
            </a:pPr>
            <a:r>
              <a:rPr lang="en-US" dirty="0"/>
              <a:t>accounting information.</a:t>
            </a:r>
          </a:p>
          <a:p>
            <a:pPr>
              <a:defRPr/>
            </a:pPr>
            <a:r>
              <a:rPr lang="en-US" b="1" dirty="0"/>
              <a:t>3. Move the process control block of this process to the appropriate queue</a:t>
            </a:r>
          </a:p>
          <a:p>
            <a:pPr>
              <a:defRPr/>
            </a:pPr>
            <a:r>
              <a:rPr lang="en-US" dirty="0"/>
              <a:t>(Ready; Blocked on Event </a:t>
            </a:r>
            <a:r>
              <a:rPr lang="en-US" i="1" dirty="0"/>
              <a:t>i ; Ready/Suspend).</a:t>
            </a:r>
          </a:p>
          <a:p>
            <a:pPr>
              <a:defRPr/>
            </a:pPr>
            <a:r>
              <a:rPr lang="en-US" b="1" dirty="0"/>
              <a:t>4. Select another process for execution; this topic is explored in Part Four.</a:t>
            </a:r>
          </a:p>
          <a:p>
            <a:pPr>
              <a:defRPr/>
            </a:pPr>
            <a:r>
              <a:rPr lang="en-US" b="1" dirty="0"/>
              <a:t>5. Update the process control block of the process selected. This includes changing</a:t>
            </a:r>
          </a:p>
          <a:p>
            <a:pPr>
              <a:defRPr/>
            </a:pPr>
            <a:r>
              <a:rPr lang="en-US" dirty="0"/>
              <a:t>the state of this process to Running.</a:t>
            </a:r>
          </a:p>
          <a:p>
            <a:pPr>
              <a:defRPr/>
            </a:pPr>
            <a:r>
              <a:rPr lang="en-US" b="1" dirty="0"/>
              <a:t>6. Update memory management data structures. This may be required, depending</a:t>
            </a:r>
          </a:p>
          <a:p>
            <a:pPr>
              <a:defRPr/>
            </a:pPr>
            <a:r>
              <a:rPr lang="en-US" dirty="0"/>
              <a:t>on how address translation is managed; this topic is explored in Part Three.</a:t>
            </a:r>
          </a:p>
          <a:p>
            <a:pPr>
              <a:defRPr/>
            </a:pPr>
            <a:r>
              <a:rPr lang="en-US" b="1" dirty="0"/>
              <a:t>7. Restore the context of the processor to that which existed at the time the</a:t>
            </a:r>
          </a:p>
          <a:p>
            <a:pPr>
              <a:defRPr/>
            </a:pPr>
            <a:r>
              <a:rPr lang="en-US" dirty="0"/>
              <a:t>selected process was last switched out of the Running state, by loading in the</a:t>
            </a:r>
          </a:p>
          <a:p>
            <a:pPr>
              <a:defRPr/>
            </a:pPr>
            <a:r>
              <a:rPr lang="en-US" dirty="0"/>
              <a:t>previous values of the program counter and other registers.</a:t>
            </a:r>
          </a:p>
          <a:p>
            <a:pPr>
              <a:defRPr/>
            </a:pPr>
            <a:endParaRPr lang="en-US" dirty="0"/>
          </a:p>
          <a:p>
            <a:pPr>
              <a:defRPr/>
            </a:pPr>
            <a:r>
              <a:rPr lang="en-US" dirty="0"/>
              <a:t>Thus, the process switch, which involves a state change, requires more effort than a</a:t>
            </a:r>
          </a:p>
          <a:p>
            <a:pPr>
              <a:defRPr/>
            </a:pPr>
            <a:r>
              <a:rPr lang="en-US" dirty="0"/>
              <a:t>mode switch.</a:t>
            </a:r>
            <a:endParaRPr lang="en-NZ" dirty="0"/>
          </a:p>
        </p:txBody>
      </p:sp>
      <p:sp>
        <p:nvSpPr>
          <p:cNvPr id="1085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4F56693-AC09-4BB4-945E-39D990472B40}" type="slidenum">
              <a:rPr lang="en-US"/>
              <a:pPr>
                <a:spcBef>
                  <a:spcPct val="0"/>
                </a:spcBef>
              </a:pPr>
              <a:t>33</a:t>
            </a:fld>
            <a:endParaRPr lang="en-US"/>
          </a:p>
        </p:txBody>
      </p:sp>
    </p:spTree>
    <p:extLst>
      <p:ext uri="{BB962C8B-B14F-4D97-AF65-F5344CB8AC3E}">
        <p14:creationId xmlns:p14="http://schemas.microsoft.com/office/powerpoint/2010/main" val="21008882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To distinguish the two characteristics, the unit of dispatching is usually referred to as a thread or </a:t>
            </a:r>
            <a:r>
              <a:rPr lang="en-US" b="1" dirty="0"/>
              <a:t>lightweight process , </a:t>
            </a:r>
            <a:r>
              <a:rPr lang="en-US" dirty="0"/>
              <a:t>while the unit of resource ownership is usually referred to as a </a:t>
            </a:r>
            <a:r>
              <a:rPr lang="en-US" b="1" dirty="0"/>
              <a:t>process or task .</a:t>
            </a:r>
            <a:endParaRPr lang="en-US" dirty="0"/>
          </a:p>
          <a:p>
            <a:endParaRPr lang="en-US" dirty="0"/>
          </a:p>
          <a:p>
            <a:r>
              <a:rPr lang="en-US" i="1" dirty="0"/>
              <a:t>Multithreading </a:t>
            </a:r>
            <a:r>
              <a:rPr lang="en-US" dirty="0"/>
              <a:t>refers to the ability of an OS to support multiple, concurrent paths of execution within a single process. </a:t>
            </a:r>
            <a:endParaRPr lang="en-NZ" dirty="0"/>
          </a:p>
          <a:p>
            <a:endParaRPr lang="en-US"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60361-8092-442C-B713-83593AFBBD46}" type="slidenum">
              <a:rPr lang="en-US"/>
              <a:pPr>
                <a:spcBef>
                  <a:spcPct val="0"/>
                </a:spcBef>
              </a:pPr>
              <a:t>34</a:t>
            </a:fld>
            <a:endParaRPr lang="en-US"/>
          </a:p>
        </p:txBody>
      </p:sp>
    </p:spTree>
    <p:extLst>
      <p:ext uri="{BB962C8B-B14F-4D97-AF65-F5344CB8AC3E}">
        <p14:creationId xmlns:p14="http://schemas.microsoft.com/office/powerpoint/2010/main" val="33964140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To distinguish the two characteristics, the unit of dispatching is usually referred to as a thread or </a:t>
            </a:r>
            <a:r>
              <a:rPr lang="en-US" b="1"/>
              <a:t>lightweight process , </a:t>
            </a:r>
            <a:r>
              <a:rPr lang="en-US"/>
              <a:t>while the unit of resource ownership is usually referred to as a </a:t>
            </a:r>
            <a:r>
              <a:rPr lang="en-US" b="1"/>
              <a:t>process or task .</a:t>
            </a:r>
            <a:endParaRPr lang="en-US"/>
          </a:p>
          <a:p>
            <a:endParaRPr lang="en-US"/>
          </a:p>
          <a:p>
            <a:r>
              <a:rPr lang="en-US" i="1"/>
              <a:t>Multithreading </a:t>
            </a:r>
            <a:r>
              <a:rPr lang="en-US"/>
              <a:t>refers to the ability of an OS to support multiple, concurrent paths of execution within a single process. </a:t>
            </a:r>
            <a:endParaRPr lang="en-NZ"/>
          </a:p>
          <a:p>
            <a:endParaRPr lang="en-US"/>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60361-8092-442C-B713-83593AFBBD46}" type="slidenum">
              <a:rPr lang="en-US"/>
              <a:pPr>
                <a:spcBef>
                  <a:spcPct val="0"/>
                </a:spcBef>
              </a:pPr>
              <a:t>35</a:t>
            </a:fld>
            <a:endParaRPr lang="en-US"/>
          </a:p>
        </p:txBody>
      </p:sp>
    </p:spTree>
    <p:extLst>
      <p:ext uri="{BB962C8B-B14F-4D97-AF65-F5344CB8AC3E}">
        <p14:creationId xmlns:p14="http://schemas.microsoft.com/office/powerpoint/2010/main" val="233030443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traditional approach of a single thread of execution per process, in which the concept of a thread is not recognized, is referred to as a single-threaded approach. The two arrangements shown in the left half of Figure 4.1 are single-threaded approaches. MS-DOS is an example of an OS that supports a single user process and a single thread.</a:t>
            </a:r>
            <a:endParaRPr lang="en-NZ"/>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7883C8-ABED-473C-9898-19B51CB5DEF2}" type="slidenum">
              <a:rPr lang="en-US"/>
              <a:pPr>
                <a:spcBef>
                  <a:spcPct val="0"/>
                </a:spcBef>
              </a:pPr>
              <a:t>36</a:t>
            </a:fld>
            <a:endParaRPr lang="en-US"/>
          </a:p>
        </p:txBody>
      </p:sp>
    </p:spTree>
    <p:extLst>
      <p:ext uri="{BB962C8B-B14F-4D97-AF65-F5344CB8AC3E}">
        <p14:creationId xmlns:p14="http://schemas.microsoft.com/office/powerpoint/2010/main" val="17718598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right half of Figure 4.1 depicts multithreaded approaches. A Java run-time environment is an example of a system of one process with multiple threads. Of interest in this section is the use of multiple processes, each of which supports multiple threads. This approach is taken in Windows, Solaris, and many modern versions of UNIX, among others. In this section we give a general description of multithreading; the details of the Windows, Solaris, and Linux approaches are discussed later in this chapter.</a:t>
            </a:r>
            <a:endParaRPr lang="en-NZ"/>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99EE6CD-E350-4414-A91C-6F4F26FD328D}" type="slidenum">
              <a:rPr lang="en-US"/>
              <a:pPr>
                <a:spcBef>
                  <a:spcPct val="0"/>
                </a:spcBef>
              </a:pPr>
              <a:t>37</a:t>
            </a:fld>
            <a:endParaRPr lang="en-US"/>
          </a:p>
        </p:txBody>
      </p:sp>
    </p:spTree>
    <p:extLst>
      <p:ext uri="{BB962C8B-B14F-4D97-AF65-F5344CB8AC3E}">
        <p14:creationId xmlns:p14="http://schemas.microsoft.com/office/powerpoint/2010/main" val="228779992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In a multithreaded environment, a process is defined as the unit of resource allocation and a unit of protection. The following are associated with processes:</a:t>
            </a:r>
          </a:p>
          <a:p>
            <a:endParaRPr lang="en-US"/>
          </a:p>
          <a:p>
            <a:r>
              <a:rPr lang="en-US"/>
              <a:t>• A virtual address space that holds the process image</a:t>
            </a:r>
          </a:p>
          <a:p>
            <a:r>
              <a:rPr lang="en-US"/>
              <a:t>• Protected access to processors, other processes (for interprocess communication), files, and I/O resources (devices and channels)</a:t>
            </a:r>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740F7F3-23CF-4AF5-954A-9E0F563224EB}" type="slidenum">
              <a:rPr lang="en-US"/>
              <a:pPr>
                <a:spcBef>
                  <a:spcPct val="0"/>
                </a:spcBef>
              </a:pPr>
              <a:t>38</a:t>
            </a:fld>
            <a:endParaRPr lang="en-US"/>
          </a:p>
        </p:txBody>
      </p:sp>
    </p:spTree>
    <p:extLst>
      <p:ext uri="{BB962C8B-B14F-4D97-AF65-F5344CB8AC3E}">
        <p14:creationId xmlns:p14="http://schemas.microsoft.com/office/powerpoint/2010/main" val="2201061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Within a process, there may be one or more threads, each with the following:</a:t>
            </a:r>
          </a:p>
          <a:p>
            <a:endParaRPr lang="en-US"/>
          </a:p>
          <a:p>
            <a:r>
              <a:rPr lang="en-US"/>
              <a:t>• A thread execution state (Running, Ready, etc.)</a:t>
            </a:r>
          </a:p>
          <a:p>
            <a:r>
              <a:rPr lang="en-US"/>
              <a:t>• A saved thread context when not running; one way to view a thread is as an independent program counter operating within a process</a:t>
            </a:r>
          </a:p>
          <a:p>
            <a:r>
              <a:rPr lang="en-US"/>
              <a:t>• An execution stack</a:t>
            </a:r>
          </a:p>
          <a:p>
            <a:r>
              <a:rPr lang="en-US"/>
              <a:t>• Some per-thread static storage for local variables</a:t>
            </a:r>
          </a:p>
          <a:p>
            <a:r>
              <a:rPr lang="en-US"/>
              <a:t>• Access to the memory and resources of its process, shared with all other threads in that process</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AC4498D-CFF6-4E1C-A7D6-CBFA5B108DBF}" type="slidenum">
              <a:rPr lang="en-US"/>
              <a:pPr>
                <a:spcBef>
                  <a:spcPct val="0"/>
                </a:spcBef>
              </a:pPr>
              <a:t>39</a:t>
            </a:fld>
            <a:endParaRPr lang="en-US"/>
          </a:p>
        </p:txBody>
      </p:sp>
    </p:spTree>
    <p:extLst>
      <p:ext uri="{BB962C8B-B14F-4D97-AF65-F5344CB8AC3E}">
        <p14:creationId xmlns:p14="http://schemas.microsoft.com/office/powerpoint/2010/main" val="22003019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information in the preceding list is stored in a data structure, typically</a:t>
            </a:r>
          </a:p>
          <a:p>
            <a:r>
              <a:rPr lang="en-US" dirty="0"/>
              <a:t>called a </a:t>
            </a:r>
            <a:r>
              <a:rPr lang="en-US" b="1" dirty="0"/>
              <a:t>process control block ( Figure 3.1 ), that is created and managed by the OS.</a:t>
            </a:r>
          </a:p>
          <a:p>
            <a:r>
              <a:rPr lang="en-US" dirty="0"/>
              <a:t>The significant point about the process control block is that it contains sufficient</a:t>
            </a:r>
          </a:p>
          <a:p>
            <a:r>
              <a:rPr lang="en-US" dirty="0"/>
              <a:t>information so that it is possible to interrupt a running process and later resume</a:t>
            </a:r>
          </a:p>
          <a:p>
            <a:r>
              <a:rPr lang="en-US" dirty="0"/>
              <a:t>execution as if the interruption had not occurred. The process control block is</a:t>
            </a:r>
          </a:p>
          <a:p>
            <a:r>
              <a:rPr lang="en-US" dirty="0"/>
              <a:t>the key tool that enables the OS to support multiple processes and to provide for</a:t>
            </a:r>
          </a:p>
          <a:p>
            <a:r>
              <a:rPr lang="en-US" dirty="0"/>
              <a:t>multiprocessing. When a process is interrupted, the current values of the program</a:t>
            </a:r>
          </a:p>
          <a:p>
            <a:r>
              <a:rPr lang="en-US" dirty="0"/>
              <a:t>counter and the processor registers (context data) are saved in the appropriate fields</a:t>
            </a:r>
          </a:p>
          <a:p>
            <a:r>
              <a:rPr lang="en-US" dirty="0"/>
              <a:t>of the corresponding process control block, and the state of the process is changed</a:t>
            </a:r>
          </a:p>
          <a:p>
            <a:r>
              <a:rPr lang="en-US" dirty="0"/>
              <a:t>to some other value, such as </a:t>
            </a:r>
            <a:r>
              <a:rPr lang="en-US" i="1" dirty="0"/>
              <a:t>blocked or ready (described subsequently). The OS is</a:t>
            </a:r>
          </a:p>
          <a:p>
            <a:r>
              <a:rPr lang="en-US" dirty="0"/>
              <a:t>now free to put some other process in the running state. The program counter and</a:t>
            </a:r>
          </a:p>
          <a:p>
            <a:r>
              <a:rPr lang="en-US" dirty="0"/>
              <a:t>context data for this process are loaded into the processor registers and this process</a:t>
            </a:r>
          </a:p>
          <a:p>
            <a:r>
              <a:rPr lang="en-US" dirty="0"/>
              <a:t>now begins to execute.</a:t>
            </a:r>
          </a:p>
          <a:p>
            <a:endParaRPr lang="en-US" dirty="0"/>
          </a:p>
          <a:p>
            <a:r>
              <a:rPr lang="en-US" dirty="0"/>
              <a:t>Thus, we can say that a process consists of program code and associated data</a:t>
            </a:r>
          </a:p>
          <a:p>
            <a:r>
              <a:rPr lang="en-US" dirty="0"/>
              <a:t>plus a process control block. For a single-processor computer, at any given time, at</a:t>
            </a:r>
          </a:p>
          <a:p>
            <a:r>
              <a:rPr lang="en-US" dirty="0"/>
              <a:t>most one process is executing and that process is in the </a:t>
            </a:r>
            <a:r>
              <a:rPr lang="en-US" i="1" dirty="0"/>
              <a:t>running state.</a:t>
            </a:r>
            <a:endParaRPr 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F9C708-0EF8-4D29-9DDE-0F24FE8DDBB2}" type="slidenum">
              <a:rPr lang="en-US"/>
              <a:pPr>
                <a:spcBef>
                  <a:spcPct val="0"/>
                </a:spcBef>
              </a:pPr>
              <a:t>4</a:t>
            </a:fld>
            <a:endParaRPr lang="en-US"/>
          </a:p>
        </p:txBody>
      </p:sp>
    </p:spTree>
    <p:extLst>
      <p:ext uri="{BB962C8B-B14F-4D97-AF65-F5344CB8AC3E}">
        <p14:creationId xmlns:p14="http://schemas.microsoft.com/office/powerpoint/2010/main" val="244726758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92500" lnSpcReduction="10000"/>
          </a:bodyPr>
          <a:lstStyle/>
          <a:p>
            <a:pPr>
              <a:defRPr/>
            </a:pPr>
            <a:r>
              <a:rPr lang="en-US"/>
              <a:t>Thus, all of the threads of a process share the state and resources of that process. They reside in the same address space and have access to the same data. When one thread alters an item of data in memory, other threads see the results if and when they access that item. If one thread opens a file with read privileges, other threads in the same process can also read from that file.</a:t>
            </a:r>
          </a:p>
          <a:p>
            <a:pPr>
              <a:defRPr/>
            </a:pPr>
            <a:endParaRPr lang="en-US"/>
          </a:p>
          <a:p>
            <a:pPr>
              <a:defRPr/>
            </a:pPr>
            <a:r>
              <a:rPr lang="en-US"/>
              <a:t>The key benefits of threads derive from the performance implications:</a:t>
            </a:r>
          </a:p>
          <a:p>
            <a:pPr>
              <a:defRPr/>
            </a:pPr>
            <a:r>
              <a:rPr lang="en-US" b="1"/>
              <a:t>1. </a:t>
            </a:r>
            <a:r>
              <a:rPr lang="en-US"/>
              <a:t>It takes far less time to create a new thread in an existing process than to</a:t>
            </a:r>
          </a:p>
          <a:p>
            <a:pPr>
              <a:defRPr/>
            </a:pPr>
            <a:r>
              <a:rPr lang="en-US"/>
              <a:t>create a brand-new process. Studies done by the Mach developers show that</a:t>
            </a:r>
          </a:p>
          <a:p>
            <a:pPr>
              <a:defRPr/>
            </a:pPr>
            <a:r>
              <a:rPr lang="en-US"/>
              <a:t>thread creation is ten times faster than process creation in UNIX [TEVA87].</a:t>
            </a:r>
          </a:p>
          <a:p>
            <a:pPr>
              <a:defRPr/>
            </a:pPr>
            <a:r>
              <a:rPr lang="en-US" b="1"/>
              <a:t>2. </a:t>
            </a:r>
            <a:r>
              <a:rPr lang="en-US"/>
              <a:t>It takes less time to terminate a thread than a process.</a:t>
            </a:r>
          </a:p>
          <a:p>
            <a:pPr>
              <a:defRPr/>
            </a:pPr>
            <a:r>
              <a:rPr lang="en-US" b="1"/>
              <a:t>3. </a:t>
            </a:r>
            <a:r>
              <a:rPr lang="en-US"/>
              <a:t>It takes less time to switch between two threads within the same process than to switch between processes.</a:t>
            </a:r>
          </a:p>
          <a:p>
            <a:pPr>
              <a:defRPr/>
            </a:pPr>
            <a:r>
              <a:rPr lang="en-US" b="1"/>
              <a:t>4. </a:t>
            </a:r>
            <a:r>
              <a:rPr lang="en-US"/>
              <a:t>Threads enhance efficiency in communication between different executing programs. In most operating systems, communication between independent processes requires the intervention of the kernel to provide protection and the mechanisms needed for communication. However, because threads within the same process share memory and files, they can communicate with each other without invoking the kernel.</a:t>
            </a:r>
          </a:p>
          <a:p>
            <a:pPr>
              <a:defRPr/>
            </a:pPr>
            <a:endParaRPr lang="en-US"/>
          </a:p>
          <a:p>
            <a:pPr>
              <a:defRPr/>
            </a:pPr>
            <a:r>
              <a:rPr lang="en-US"/>
              <a:t>Thus, if there is an application or function that should be implemented as a set of related units of execution, it is far more efficient to do so as a collection of threads rather than a collection of separate processes.</a:t>
            </a:r>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6DE3E95-689C-4769-87E8-FAE298457DD9}" type="slidenum">
              <a:rPr lang="en-US"/>
              <a:pPr>
                <a:spcBef>
                  <a:spcPct val="0"/>
                </a:spcBef>
              </a:pPr>
              <a:t>40</a:t>
            </a:fld>
            <a:endParaRPr lang="en-US"/>
          </a:p>
        </p:txBody>
      </p:sp>
    </p:spTree>
    <p:extLst>
      <p:ext uri="{BB962C8B-B14F-4D97-AF65-F5344CB8AC3E}">
        <p14:creationId xmlns:p14="http://schemas.microsoft.com/office/powerpoint/2010/main" val="22228145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cap="flat"/>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090914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cap="flat"/>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6049578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cap="flat"/>
        </p:spPr>
      </p:sp>
      <p:sp>
        <p:nvSpPr>
          <p:cNvPr id="471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341200023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cap="flat"/>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24319487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a:bodyPr>
          <a:lstStyle/>
          <a:p>
            <a:pPr>
              <a:defRPr/>
            </a:pPr>
            <a:r>
              <a:rPr lang="en-US" b="1" i="1" dirty="0"/>
              <a:t>THREAD STATES</a:t>
            </a:r>
          </a:p>
          <a:p>
            <a:pPr>
              <a:defRPr/>
            </a:pPr>
            <a:r>
              <a:rPr lang="en-US" b="1" i="1" dirty="0"/>
              <a:t> </a:t>
            </a:r>
            <a:r>
              <a:rPr lang="en-US" i="1" dirty="0"/>
              <a:t>As with processes, the key states for a thread are Running, Ready, </a:t>
            </a:r>
            <a:r>
              <a:rPr lang="en-US" dirty="0"/>
              <a:t>and Blocked. Generally, it does not make sense to associate suspend states with threads because such states are process-level concepts. In particular, if a process is swapped out, all of its threads are necessarily swapped out because they all share the address space of the process. There are four basic thread operations associated with a change in thread state [ANDE04]:</a:t>
            </a:r>
          </a:p>
          <a:p>
            <a:pPr>
              <a:defRPr/>
            </a:pPr>
            <a:endParaRPr lang="en-US" dirty="0"/>
          </a:p>
          <a:p>
            <a:pPr>
              <a:defRPr/>
            </a:pPr>
            <a:r>
              <a:rPr lang="en-US" dirty="0"/>
              <a:t>• </a:t>
            </a:r>
            <a:r>
              <a:rPr lang="en-US" b="1" dirty="0"/>
              <a:t>Spawn: </a:t>
            </a:r>
            <a:r>
              <a:rPr lang="en-US" dirty="0"/>
              <a:t>Typically, when a new process is spawned, a thread for that process is also spawned. Subsequently, a thread within a process may spawn another thread within the same process, providing an instruction pointer and arguments for the new thread. The new thread is provided with its own register context and stack space and placed on the ready queue.</a:t>
            </a:r>
          </a:p>
          <a:p>
            <a:pPr>
              <a:defRPr/>
            </a:pPr>
            <a:endParaRPr lang="en-US" dirty="0"/>
          </a:p>
          <a:p>
            <a:pPr>
              <a:defRPr/>
            </a:pPr>
            <a:r>
              <a:rPr lang="en-US" dirty="0"/>
              <a:t>• </a:t>
            </a:r>
            <a:r>
              <a:rPr lang="en-US" b="1" dirty="0"/>
              <a:t>Block: </a:t>
            </a:r>
            <a:r>
              <a:rPr lang="en-US" dirty="0"/>
              <a:t>When a thread needs to wait for an event, it will block (saving its user registers, program counter, and stack pointers). The processor may now turn to the execution of another ready thread in the same or a different process.</a:t>
            </a:r>
          </a:p>
          <a:p>
            <a:pPr>
              <a:defRPr/>
            </a:pPr>
            <a:endParaRPr lang="en-US" dirty="0"/>
          </a:p>
          <a:p>
            <a:pPr>
              <a:defRPr/>
            </a:pPr>
            <a:r>
              <a:rPr lang="en-US" dirty="0"/>
              <a:t>• </a:t>
            </a:r>
            <a:r>
              <a:rPr lang="en-US" b="1" dirty="0"/>
              <a:t>Unblock: </a:t>
            </a:r>
            <a:r>
              <a:rPr lang="en-US" dirty="0"/>
              <a:t>When the event for which a thread is blocked occurs, the thread is moved to the Ready queue.</a:t>
            </a:r>
          </a:p>
          <a:p>
            <a:pPr>
              <a:defRPr/>
            </a:pPr>
            <a:endParaRPr lang="en-US" dirty="0"/>
          </a:p>
          <a:p>
            <a:pPr>
              <a:defRPr/>
            </a:pPr>
            <a:r>
              <a:rPr lang="en-US" dirty="0"/>
              <a:t>• </a:t>
            </a:r>
            <a:r>
              <a:rPr lang="en-US" b="1" dirty="0"/>
              <a:t>Finish: </a:t>
            </a:r>
            <a:r>
              <a:rPr lang="en-US" dirty="0"/>
              <a:t>When a thread completes, its register context and stacks are deallocated.</a:t>
            </a:r>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8332069-F2C9-433C-959E-CEA33B5F0272}" type="slidenum">
              <a:rPr lang="en-US"/>
              <a:pPr>
                <a:spcBef>
                  <a:spcPct val="0"/>
                </a:spcBef>
              </a:pPr>
              <a:t>45</a:t>
            </a:fld>
            <a:endParaRPr lang="en-US"/>
          </a:p>
        </p:txBody>
      </p:sp>
    </p:spTree>
    <p:extLst>
      <p:ext uri="{BB962C8B-B14F-4D97-AF65-F5344CB8AC3E}">
        <p14:creationId xmlns:p14="http://schemas.microsoft.com/office/powerpoint/2010/main" val="117893570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a:t>User-Level and Kernel-Level Threads</a:t>
            </a:r>
          </a:p>
          <a:p>
            <a:r>
              <a:rPr lang="en-US"/>
              <a:t>There are two broad categories of thread implementation: user-level threads (ULTs) and kernel-level threads (KLTs). The latter are also referred to in the literature as </a:t>
            </a:r>
            <a:r>
              <a:rPr lang="en-US" i="1"/>
              <a:t>kernel-supported threads or lightweight processes.</a:t>
            </a:r>
          </a:p>
        </p:txBody>
      </p:sp>
      <p:sp>
        <p:nvSpPr>
          <p:cNvPr id="501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6995FB-F870-404D-A654-25090ACB168B}" type="slidenum">
              <a:rPr lang="en-US"/>
              <a:pPr>
                <a:spcBef>
                  <a:spcPct val="0"/>
                </a:spcBef>
              </a:pPr>
              <a:t>46</a:t>
            </a:fld>
            <a:endParaRPr lang="en-US"/>
          </a:p>
        </p:txBody>
      </p:sp>
    </p:spTree>
    <p:extLst>
      <p:ext uri="{BB962C8B-B14F-4D97-AF65-F5344CB8AC3E}">
        <p14:creationId xmlns:p14="http://schemas.microsoft.com/office/powerpoint/2010/main" val="250354901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i="1"/>
              <a:t>USER-LEVEL THREADS </a:t>
            </a:r>
          </a:p>
          <a:p>
            <a:r>
              <a:rPr lang="en-US" i="1"/>
              <a:t>In a pure ULT facility, all of the work of thread </a:t>
            </a:r>
            <a:r>
              <a:rPr lang="en-US"/>
              <a:t>management is done by the application and the kernel is not aware of the existence of threads. Figure 4.5a illustrates the pure ULT approach. Any application can be programmed to be multithreaded by using a threads library, which is a package of routines for ULT management. The threads library contains code for creating and destroying threads, for passing messages and data between threads, for scheduling thread execution, and for saving and restoring thread contexts.</a:t>
            </a:r>
          </a:p>
          <a:p>
            <a:endParaRPr lang="en-US"/>
          </a:p>
          <a:p>
            <a:r>
              <a:rPr lang="en-US"/>
              <a:t>By default, an application begins with a single thread and begins running in that thread. This application and its thread are allocated to a single process managed by the kernel. At any time that the application is running (the process is in the Running state), the application may spawn a new thread to run within the same process. Spawning is done by invoking the spawn utility in the threads library. Control is passed to that utility by a procedure call. The threads library creates a data structure for the new thread and then passes control to one of the threads within this process that is in the Ready state, using some scheduling algorithm. When control is passed to the library, the context of the current thread is saved, and when control is passed from the library to a thread, the context of that thread is restored. The context essentially consists of the contents of user registers, the program counter, and stack pointers.</a:t>
            </a:r>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7A7112-B163-45F3-88D6-BF274F2147DB}" type="slidenum">
              <a:rPr lang="en-US"/>
              <a:pPr>
                <a:spcBef>
                  <a:spcPct val="0"/>
                </a:spcBef>
              </a:pPr>
              <a:t>47</a:t>
            </a:fld>
            <a:endParaRPr lang="en-US"/>
          </a:p>
        </p:txBody>
      </p:sp>
    </p:spTree>
    <p:extLst>
      <p:ext uri="{BB962C8B-B14F-4D97-AF65-F5344CB8AC3E}">
        <p14:creationId xmlns:p14="http://schemas.microsoft.com/office/powerpoint/2010/main" val="17926449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There are a number of advantages to the use of ULTs instead of KLTs, including the following:</a:t>
            </a:r>
          </a:p>
          <a:p>
            <a:r>
              <a:rPr lang="en-US" b="1"/>
              <a:t>1. Thread switching does not require kernel mode privileges because all of the</a:t>
            </a:r>
          </a:p>
          <a:p>
            <a:r>
              <a:rPr lang="en-US"/>
              <a:t>thread management data structures are within the user address space of a single process. Therefore, the process does not switch to the kernel mode to do thread management. This saves the overhead of two mode switches (user to kernel; kernel back to user).</a:t>
            </a:r>
          </a:p>
          <a:p>
            <a:r>
              <a:rPr lang="en-US" b="1"/>
              <a:t>2. Scheduling can be application specific. One application may benefit most</a:t>
            </a:r>
          </a:p>
          <a:p>
            <a:r>
              <a:rPr lang="en-US"/>
              <a:t>from a simple round-robin scheduling algorithm, while another might benefit from a priority-based scheduling algorithm. The scheduling algorithm can be tailored to the application without disturbing the underlying OS scheduler.</a:t>
            </a:r>
          </a:p>
          <a:p>
            <a:r>
              <a:rPr lang="en-US" b="1"/>
              <a:t>3. ULTs can run on any OS. No changes are required to the underlying kernel</a:t>
            </a:r>
          </a:p>
          <a:p>
            <a:r>
              <a:rPr lang="en-US"/>
              <a:t>to support ULTs. The threads library is a set of application-level functions shared by all applications. </a:t>
            </a:r>
          </a:p>
        </p:txBody>
      </p:sp>
      <p:sp>
        <p:nvSpPr>
          <p:cNvPr id="56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C766F40-C38E-4A7A-821A-5DC267DE2A62}" type="slidenum">
              <a:rPr lang="en-US"/>
              <a:pPr>
                <a:spcBef>
                  <a:spcPct val="0"/>
                </a:spcBef>
              </a:pPr>
              <a:t>48</a:t>
            </a:fld>
            <a:endParaRPr lang="en-US"/>
          </a:p>
        </p:txBody>
      </p:sp>
    </p:spTree>
    <p:extLst>
      <p:ext uri="{BB962C8B-B14F-4D97-AF65-F5344CB8AC3E}">
        <p14:creationId xmlns:p14="http://schemas.microsoft.com/office/powerpoint/2010/main" val="277326276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There are two distinct disadvantages of ULTs compared to KLTs:</a:t>
            </a:r>
          </a:p>
          <a:p>
            <a:r>
              <a:rPr lang="en-US" b="1"/>
              <a:t>1. In a typical OS, many system calls are blocking. As a result, when a ULT</a:t>
            </a:r>
          </a:p>
          <a:p>
            <a:r>
              <a:rPr lang="en-US"/>
              <a:t>executes a system call, not only is that thread blocked, but also all of the threads within the process are blocked.</a:t>
            </a:r>
          </a:p>
          <a:p>
            <a:r>
              <a:rPr lang="en-US" b="1"/>
              <a:t>2. In a pure ULT strategy, a multithreaded application cannot take advantage</a:t>
            </a:r>
          </a:p>
          <a:p>
            <a:r>
              <a:rPr lang="en-US"/>
              <a:t>of multiprocessing. A kernel assigns one process to only one processor at a time. Therefore, only a single thread within a process can execute at a time. In effect, we have application-level multiprogramming within a single process. While this multiprogramming can result in a significant speedup of the application, there are applications that would benefit from the ability to execute portions of code simultaneously.</a:t>
            </a:r>
          </a:p>
        </p:txBody>
      </p:sp>
      <p:sp>
        <p:nvSpPr>
          <p:cNvPr id="583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4D26B2F-5B63-48F0-8714-EB54357AE6DD}" type="slidenum">
              <a:rPr lang="en-US"/>
              <a:pPr>
                <a:spcBef>
                  <a:spcPct val="0"/>
                </a:spcBef>
              </a:pPr>
              <a:t>49</a:t>
            </a:fld>
            <a:endParaRPr lang="en-US"/>
          </a:p>
        </p:txBody>
      </p:sp>
    </p:spTree>
    <p:extLst>
      <p:ext uri="{BB962C8B-B14F-4D97-AF65-F5344CB8AC3E}">
        <p14:creationId xmlns:p14="http://schemas.microsoft.com/office/powerpoint/2010/main" val="341902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information in the preceding list is stored in a data structure, typically</a:t>
            </a:r>
          </a:p>
          <a:p>
            <a:r>
              <a:rPr lang="en-US" dirty="0"/>
              <a:t>called a </a:t>
            </a:r>
            <a:r>
              <a:rPr lang="en-US" b="1" dirty="0"/>
              <a:t>process control block ( Figure 3.1 ), that is created and managed by the OS.</a:t>
            </a:r>
          </a:p>
          <a:p>
            <a:r>
              <a:rPr lang="en-US" dirty="0"/>
              <a:t>The significant point about the process control block is that it contains sufficient</a:t>
            </a:r>
          </a:p>
          <a:p>
            <a:r>
              <a:rPr lang="en-US" dirty="0"/>
              <a:t>information so that it is possible to interrupt a running process and later resume</a:t>
            </a:r>
          </a:p>
          <a:p>
            <a:r>
              <a:rPr lang="en-US" dirty="0"/>
              <a:t>execution as if the interruption had not occurred. The process control block is</a:t>
            </a:r>
          </a:p>
          <a:p>
            <a:r>
              <a:rPr lang="en-US" dirty="0"/>
              <a:t>the key tool that enables the OS to support multiple processes and to provide for</a:t>
            </a:r>
          </a:p>
          <a:p>
            <a:r>
              <a:rPr lang="en-US" dirty="0"/>
              <a:t>multiprocessing. When a process is interrupted, the current values of the program</a:t>
            </a:r>
          </a:p>
          <a:p>
            <a:r>
              <a:rPr lang="en-US" dirty="0"/>
              <a:t>counter and the processor registers (context data) are saved in the appropriate fields</a:t>
            </a:r>
          </a:p>
          <a:p>
            <a:r>
              <a:rPr lang="en-US" dirty="0"/>
              <a:t>of the corresponding process control block, and the state of the process is changed</a:t>
            </a:r>
          </a:p>
          <a:p>
            <a:r>
              <a:rPr lang="en-US" dirty="0"/>
              <a:t>to some other value, such as </a:t>
            </a:r>
            <a:r>
              <a:rPr lang="en-US" i="1" dirty="0"/>
              <a:t>blocked or ready (described subsequently). The OS is</a:t>
            </a:r>
          </a:p>
          <a:p>
            <a:r>
              <a:rPr lang="en-US" dirty="0"/>
              <a:t>now free to put some other process in the running state. The program counter and</a:t>
            </a:r>
          </a:p>
          <a:p>
            <a:r>
              <a:rPr lang="en-US" dirty="0"/>
              <a:t>context data for this process are loaded into the processor registers and this process</a:t>
            </a:r>
          </a:p>
          <a:p>
            <a:r>
              <a:rPr lang="en-US" dirty="0"/>
              <a:t>now begins to execute.</a:t>
            </a:r>
          </a:p>
          <a:p>
            <a:endParaRPr lang="en-US" dirty="0"/>
          </a:p>
          <a:p>
            <a:r>
              <a:rPr lang="en-US" dirty="0"/>
              <a:t>Thus, we can say that a process consists of program code and associated data</a:t>
            </a:r>
          </a:p>
          <a:p>
            <a:r>
              <a:rPr lang="en-US" dirty="0"/>
              <a:t>plus a process control block. For a single-processor computer, at any given time, at</a:t>
            </a:r>
          </a:p>
          <a:p>
            <a:r>
              <a:rPr lang="en-US" dirty="0"/>
              <a:t>most one process is executing and that process is in the </a:t>
            </a:r>
            <a:r>
              <a:rPr lang="en-US" i="1" dirty="0"/>
              <a:t>running state.</a:t>
            </a:r>
            <a:endParaRPr lang="en-US" dirty="0"/>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0F9C708-0EF8-4D29-9DDE-0F24FE8DDBB2}" type="slidenum">
              <a:rPr lang="en-US"/>
              <a:pPr>
                <a:spcBef>
                  <a:spcPct val="0"/>
                </a:spcBef>
              </a:pPr>
              <a:t>5</a:t>
            </a:fld>
            <a:endParaRPr lang="en-US"/>
          </a:p>
        </p:txBody>
      </p:sp>
    </p:spTree>
    <p:extLst>
      <p:ext uri="{BB962C8B-B14F-4D97-AF65-F5344CB8AC3E}">
        <p14:creationId xmlns:p14="http://schemas.microsoft.com/office/powerpoint/2010/main" val="36551016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b="1" i="1"/>
              <a:t>K</a:t>
            </a:r>
            <a:r>
              <a:rPr lang="en-US" sz="800" b="1" i="1"/>
              <a:t>ERNEL</a:t>
            </a:r>
            <a:r>
              <a:rPr lang="en-US" b="1" i="1"/>
              <a:t>-L</a:t>
            </a:r>
            <a:r>
              <a:rPr lang="en-US" sz="800" b="1" i="1"/>
              <a:t>EVEL </a:t>
            </a:r>
            <a:r>
              <a:rPr lang="en-US" b="1" i="1"/>
              <a:t>T</a:t>
            </a:r>
            <a:r>
              <a:rPr lang="en-US" sz="800" b="1" i="1"/>
              <a:t>HREADS</a:t>
            </a:r>
          </a:p>
          <a:p>
            <a:r>
              <a:rPr lang="en-US" sz="800" i="1"/>
              <a:t> </a:t>
            </a:r>
            <a:r>
              <a:rPr lang="en-US" i="1"/>
              <a:t>In a pure KLT facility, all of the work of thread </a:t>
            </a:r>
            <a:r>
              <a:rPr lang="en-US"/>
              <a:t>management is done by the kernel. There is no thread management code in the application level, simply an application programming interface (API) to the kernel thread facility. Windows is an example of this approach. Figure 4.5b depicts the pure KLT approach. The kernel maintains context</a:t>
            </a:r>
          </a:p>
          <a:p>
            <a:r>
              <a:rPr lang="en-US"/>
              <a:t>information for the process as a whole and for individual threads within the process.</a:t>
            </a:r>
          </a:p>
        </p:txBody>
      </p:sp>
      <p:sp>
        <p:nvSpPr>
          <p:cNvPr id="624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9403FA2-DDAB-4A08-9114-E35D8C1F15A9}" type="slidenum">
              <a:rPr lang="en-US"/>
              <a:pPr>
                <a:spcBef>
                  <a:spcPct val="0"/>
                </a:spcBef>
              </a:pPr>
              <a:t>50</a:t>
            </a:fld>
            <a:endParaRPr lang="en-US"/>
          </a:p>
        </p:txBody>
      </p:sp>
    </p:spTree>
    <p:extLst>
      <p:ext uri="{BB962C8B-B14F-4D97-AF65-F5344CB8AC3E}">
        <p14:creationId xmlns:p14="http://schemas.microsoft.com/office/powerpoint/2010/main" val="2671144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5A7629-9565-4A56-9B85-0FCA3CEF923A}" type="slidenum">
              <a:rPr lang="en-US"/>
              <a:pPr>
                <a:spcBef>
                  <a:spcPct val="0"/>
                </a:spcBef>
              </a:pPr>
              <a:t>51</a:t>
            </a:fld>
            <a:endParaRPr lang="en-US"/>
          </a:p>
        </p:txBody>
      </p:sp>
    </p:spTree>
    <p:extLst>
      <p:ext uri="{BB962C8B-B14F-4D97-AF65-F5344CB8AC3E}">
        <p14:creationId xmlns:p14="http://schemas.microsoft.com/office/powerpoint/2010/main" val="38841004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principal disadvantage of the KLT approach compared to the ULT approach is that the transfer of control from one thread to another within the same process requires a mode switch to the kernel. To illustrate the differences, Table 4.1 shows the results of measurements taken on a uniprocessor VAX computer running a UNIX-like OS. The two benchmarks are as follows: Null Fork, the time to create, schedule, execute, and complete a process/thread that invokes the null procedure (i.e., the overhead of forking a process/thread); and Signal-Wait, the time for a process/thread to signal a waiting process/thread and then wait on a condition (i.e., the overhead of synchronizing two processes/threads together). We see that there is</a:t>
            </a:r>
          </a:p>
          <a:p>
            <a:r>
              <a:rPr lang="en-US"/>
              <a:t>an order of magnitude or more of difference between ULTs and KLTs and similarly between KLTs and processes.</a:t>
            </a:r>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4AA9E52-0E96-472E-8FDC-ED16BC1ECA4F}" type="slidenum">
              <a:rPr lang="en-US"/>
              <a:pPr>
                <a:spcBef>
                  <a:spcPct val="0"/>
                </a:spcBef>
              </a:pPr>
              <a:t>52</a:t>
            </a:fld>
            <a:endParaRPr lang="en-US"/>
          </a:p>
        </p:txBody>
      </p:sp>
    </p:spTree>
    <p:extLst>
      <p:ext uri="{BB962C8B-B14F-4D97-AF65-F5344CB8AC3E}">
        <p14:creationId xmlns:p14="http://schemas.microsoft.com/office/powerpoint/2010/main" val="20207527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Scheduling by the kernel is done on a thread basis. This approach overcomes the two principal drawbacks of the ULT approach. First, the kernel can simultaneously schedule multiple threads from the same process on multiple processors. Second, if one thread in a process is blocked, the kernel can schedule another thread of the same process. Another advantage of the KLT approach is that kernel routines themselves can be multithreaded.</a:t>
            </a:r>
          </a:p>
        </p:txBody>
      </p:sp>
      <p:sp>
        <p:nvSpPr>
          <p:cNvPr id="645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25A7629-9565-4A56-9B85-0FCA3CEF923A}" type="slidenum">
              <a:rPr lang="en-US"/>
              <a:pPr>
                <a:spcBef>
                  <a:spcPct val="0"/>
                </a:spcBef>
              </a:pPr>
              <a:t>53</a:t>
            </a:fld>
            <a:endParaRPr lang="en-US"/>
          </a:p>
        </p:txBody>
      </p:sp>
    </p:spTree>
    <p:extLst>
      <p:ext uri="{BB962C8B-B14F-4D97-AF65-F5344CB8AC3E}">
        <p14:creationId xmlns:p14="http://schemas.microsoft.com/office/powerpoint/2010/main" val="91524649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Windows supports concurrency among processes because threads in different processes may execute concurrently (appear to run at the same time). Moreover, multiple threads within the same process may be allocated to separate processors and execute simultaneously (actually run at the same time). A multithreaded process achieves concurrency without the overhead of using multiple processes. Threads within the same process can exchange information through their common address space and have access to the shared resources of the process. Threads in different processes can exchange information through shared memory that has been set up between the two processes.</a:t>
            </a:r>
          </a:p>
          <a:p>
            <a:endParaRPr lang="en-US"/>
          </a:p>
          <a:p>
            <a:r>
              <a:rPr lang="en-US"/>
              <a:t>An object-oriented multithreaded process is an efficient means of implementing a server application. For example, one server process can service a number of clients concurrently.</a:t>
            </a:r>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D325148-D141-4FD0-B123-C7C80DFD561F}" type="slidenum">
              <a:rPr lang="en-US"/>
              <a:pPr>
                <a:spcBef>
                  <a:spcPct val="0"/>
                </a:spcBef>
              </a:pPr>
              <a:t>54</a:t>
            </a:fld>
            <a:endParaRPr lang="en-US"/>
          </a:p>
        </p:txBody>
      </p:sp>
    </p:spTree>
    <p:extLst>
      <p:ext uri="{BB962C8B-B14F-4D97-AF65-F5344CB8AC3E}">
        <p14:creationId xmlns:p14="http://schemas.microsoft.com/office/powerpoint/2010/main" val="41317964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aim of processor scheduling is to assign processes to be executed by the processor</a:t>
            </a:r>
          </a:p>
          <a:p>
            <a:r>
              <a:rPr lang="en-US"/>
              <a:t>or processors over time, in a way that meets system objectives, such as response</a:t>
            </a:r>
          </a:p>
          <a:p>
            <a:r>
              <a:rPr lang="en-US"/>
              <a:t>time, throughput, and processor efficiency. In many systems, this scheduling activity</a:t>
            </a:r>
          </a:p>
          <a:p>
            <a:r>
              <a:rPr lang="en-US"/>
              <a:t>is broken down into three separate functions: long-, medium-, and short-term</a:t>
            </a:r>
          </a:p>
          <a:p>
            <a:r>
              <a:rPr lang="en-US"/>
              <a:t>scheduling. The names suggest the relative time scales with which these functions are</a:t>
            </a:r>
          </a:p>
          <a:p>
            <a:r>
              <a:rPr lang="en-US"/>
              <a:t>performed.</a:t>
            </a:r>
            <a:endParaRPr lang="en-NZ"/>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699DE03-B8F7-48FA-8E4F-DFF2226F0F09}" type="slidenum">
              <a:rPr lang="en-US"/>
              <a:pPr>
                <a:spcBef>
                  <a:spcPct val="0"/>
                </a:spcBef>
              </a:pPr>
              <a:t>55</a:t>
            </a:fld>
            <a:endParaRPr lang="en-US"/>
          </a:p>
        </p:txBody>
      </p:sp>
    </p:spTree>
    <p:extLst>
      <p:ext uri="{BB962C8B-B14F-4D97-AF65-F5344CB8AC3E}">
        <p14:creationId xmlns:p14="http://schemas.microsoft.com/office/powerpoint/2010/main" val="6658757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dirty="0"/>
              <a:t>The key to multiprogramming is scheduling. In fact, four types of scheduling</a:t>
            </a:r>
          </a:p>
          <a:p>
            <a:r>
              <a:rPr lang="en-US" dirty="0"/>
              <a:t>are typically involved ( Table 9.1 ). One of these, I/O scheduling, is more conveniently</a:t>
            </a:r>
          </a:p>
          <a:p>
            <a:r>
              <a:rPr lang="en-US" dirty="0"/>
              <a:t>addressed in Chapter 11 , where I/O is discussed. The remaining three types of scheduling,</a:t>
            </a:r>
          </a:p>
          <a:p>
            <a:r>
              <a:rPr lang="en-US" dirty="0"/>
              <a:t>which are types of processor scheduling, are addressed in this chapter and the next.</a:t>
            </a:r>
          </a:p>
        </p:txBody>
      </p:sp>
      <p:sp>
        <p:nvSpPr>
          <p:cNvPr id="174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44B6B33-01B0-4F12-BD8E-19DEB1E4E364}" type="slidenum">
              <a:rPr lang="en-US"/>
              <a:pPr>
                <a:spcBef>
                  <a:spcPct val="0"/>
                </a:spcBef>
              </a:pPr>
              <a:t>56</a:t>
            </a:fld>
            <a:endParaRPr lang="en-US"/>
          </a:p>
        </p:txBody>
      </p:sp>
    </p:spTree>
    <p:extLst>
      <p:ext uri="{BB962C8B-B14F-4D97-AF65-F5344CB8AC3E}">
        <p14:creationId xmlns:p14="http://schemas.microsoft.com/office/powerpoint/2010/main" val="2835770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47500" lnSpcReduction="20000"/>
          </a:bodyPr>
          <a:lstStyle/>
          <a:p>
            <a:pPr>
              <a:defRPr/>
            </a:pPr>
            <a:r>
              <a:rPr lang="en-US" dirty="0"/>
              <a:t>The long-term scheduler determines which programs are admitted to the system for</a:t>
            </a:r>
          </a:p>
          <a:p>
            <a:pPr>
              <a:defRPr/>
            </a:pPr>
            <a:r>
              <a:rPr lang="en-US" dirty="0"/>
              <a:t>processing. Thus, it controls the degree of multiprogramming. Once admitted, a job</a:t>
            </a:r>
          </a:p>
          <a:p>
            <a:pPr>
              <a:defRPr/>
            </a:pPr>
            <a:r>
              <a:rPr lang="en-US" dirty="0"/>
              <a:t>or user program becomes a process and is added to the queue for the short-term</a:t>
            </a:r>
          </a:p>
          <a:p>
            <a:pPr>
              <a:defRPr/>
            </a:pPr>
            <a:r>
              <a:rPr lang="en-US" dirty="0"/>
              <a:t>scheduler. In some systems, a newly created process begins in a swapped-out condition,</a:t>
            </a:r>
          </a:p>
          <a:p>
            <a:pPr>
              <a:defRPr/>
            </a:pPr>
            <a:r>
              <a:rPr lang="en-US" dirty="0"/>
              <a:t>in which case it is added to a queue for the medium-term scheduler.</a:t>
            </a:r>
          </a:p>
          <a:p>
            <a:pPr>
              <a:defRPr/>
            </a:pPr>
            <a:endParaRPr lang="en-US" dirty="0"/>
          </a:p>
          <a:p>
            <a:pPr>
              <a:defRPr/>
            </a:pPr>
            <a:r>
              <a:rPr lang="en-US" dirty="0"/>
              <a:t>In a batch system, or for the batch portion of a general-purpose operating</a:t>
            </a:r>
          </a:p>
          <a:p>
            <a:pPr>
              <a:defRPr/>
            </a:pPr>
            <a:r>
              <a:rPr lang="en-US" dirty="0"/>
              <a:t>system, newly submitted jobs are routed to disk and held in a batch queue. The long-term</a:t>
            </a:r>
          </a:p>
          <a:p>
            <a:pPr>
              <a:defRPr/>
            </a:pPr>
            <a:r>
              <a:rPr lang="en-US" dirty="0"/>
              <a:t>scheduler creates processes from the queue when it can. There are two decisions</a:t>
            </a:r>
          </a:p>
          <a:p>
            <a:pPr>
              <a:defRPr/>
            </a:pPr>
            <a:r>
              <a:rPr lang="en-US" dirty="0"/>
              <a:t>involved here. First, the scheduler must decide when the operating system can take</a:t>
            </a:r>
          </a:p>
          <a:p>
            <a:pPr>
              <a:defRPr/>
            </a:pPr>
            <a:r>
              <a:rPr lang="en-US" dirty="0"/>
              <a:t>on one or more additional processes. Second, the scheduler must decide which job</a:t>
            </a:r>
          </a:p>
          <a:p>
            <a:pPr>
              <a:defRPr/>
            </a:pPr>
            <a:r>
              <a:rPr lang="en-US" dirty="0"/>
              <a:t>or jobs to accept and turn into processes.</a:t>
            </a:r>
          </a:p>
          <a:p>
            <a:pPr>
              <a:defRPr/>
            </a:pPr>
            <a:endParaRPr lang="en-US" dirty="0"/>
          </a:p>
          <a:p>
            <a:pPr>
              <a:defRPr/>
            </a:pPr>
            <a:r>
              <a:rPr lang="en-US" dirty="0"/>
              <a:t>The decision as to when to create a new process is generally driven by the</a:t>
            </a:r>
          </a:p>
          <a:p>
            <a:pPr>
              <a:defRPr/>
            </a:pPr>
            <a:r>
              <a:rPr lang="en-US" dirty="0"/>
              <a:t>desired degree of multiprogramming. The more processes that are created, the</a:t>
            </a:r>
          </a:p>
          <a:p>
            <a:pPr>
              <a:defRPr/>
            </a:pPr>
            <a:r>
              <a:rPr lang="en-US" dirty="0"/>
              <a:t>smaller is the percentage of time that each process can be executed (i.e., more processes</a:t>
            </a:r>
          </a:p>
          <a:p>
            <a:pPr>
              <a:defRPr/>
            </a:pPr>
            <a:r>
              <a:rPr lang="en-US" dirty="0"/>
              <a:t>are competing for the same amount of processor time). Thus, the long-term</a:t>
            </a:r>
          </a:p>
          <a:p>
            <a:pPr>
              <a:defRPr/>
            </a:pPr>
            <a:r>
              <a:rPr lang="en-US" dirty="0"/>
              <a:t>scheduler may limit the degree of multiprogramming to provide satisfactory service</a:t>
            </a:r>
          </a:p>
          <a:p>
            <a:pPr>
              <a:defRPr/>
            </a:pPr>
            <a:r>
              <a:rPr lang="en-US" dirty="0"/>
              <a:t>to the current set of processes. Each time a job terminates, the scheduler may decide</a:t>
            </a:r>
          </a:p>
          <a:p>
            <a:pPr>
              <a:defRPr/>
            </a:pPr>
            <a:r>
              <a:rPr lang="en-US" dirty="0"/>
              <a:t>to add one or more new jobs. Additionally, if the fraction of time that the processor</a:t>
            </a:r>
          </a:p>
          <a:p>
            <a:pPr>
              <a:defRPr/>
            </a:pPr>
            <a:r>
              <a:rPr lang="en-US" dirty="0"/>
              <a:t>is idle exceeds a certain threshold, the long-term scheduler may be invoked.</a:t>
            </a:r>
          </a:p>
          <a:p>
            <a:pPr>
              <a:defRPr/>
            </a:pPr>
            <a:endParaRPr lang="en-US" dirty="0"/>
          </a:p>
          <a:p>
            <a:pPr>
              <a:defRPr/>
            </a:pPr>
            <a:r>
              <a:rPr lang="en-US" dirty="0"/>
              <a:t>The decision as to which job to admit next can be on a simple first-</a:t>
            </a:r>
            <a:r>
              <a:rPr lang="en-US" dirty="0" err="1"/>
              <a:t>comefirst</a:t>
            </a:r>
            <a:r>
              <a:rPr lang="en-US" dirty="0"/>
              <a:t>-</a:t>
            </a:r>
          </a:p>
          <a:p>
            <a:pPr>
              <a:defRPr/>
            </a:pPr>
            <a:r>
              <a:rPr lang="en-US" dirty="0"/>
              <a:t>served (FCFS) basis, or it can be a tool to manage system performance. The</a:t>
            </a:r>
          </a:p>
          <a:p>
            <a:pPr>
              <a:defRPr/>
            </a:pPr>
            <a:r>
              <a:rPr lang="en-US" dirty="0"/>
              <a:t>criteria used may include priority, expected execution time, and I/O requirements.</a:t>
            </a:r>
          </a:p>
          <a:p>
            <a:pPr>
              <a:defRPr/>
            </a:pPr>
            <a:r>
              <a:rPr lang="en-US" dirty="0"/>
              <a:t>For example, if the information is available, the scheduler may attempt to keep a</a:t>
            </a:r>
          </a:p>
          <a:p>
            <a:pPr>
              <a:defRPr/>
            </a:pPr>
            <a:r>
              <a:rPr lang="en-US" dirty="0"/>
              <a:t>mix of processor-bound and I/O-bound processes. 2 Also, the decision can depend</a:t>
            </a:r>
          </a:p>
          <a:p>
            <a:pPr>
              <a:defRPr/>
            </a:pPr>
            <a:r>
              <a:rPr lang="en-US" dirty="0"/>
              <a:t>on which I/O resources are to be requested, in an attempt to balance I/O usage.</a:t>
            </a:r>
          </a:p>
          <a:p>
            <a:pPr>
              <a:defRPr/>
            </a:pPr>
            <a:endParaRPr lang="en-US" dirty="0"/>
          </a:p>
          <a:p>
            <a:pPr>
              <a:defRPr/>
            </a:pPr>
            <a:r>
              <a:rPr lang="en-US" dirty="0"/>
              <a:t>For interactive programs in a time-sharing system, a process creation request</a:t>
            </a:r>
          </a:p>
          <a:p>
            <a:pPr>
              <a:defRPr/>
            </a:pPr>
            <a:r>
              <a:rPr lang="en-US" dirty="0"/>
              <a:t>can be generated by the act of a user attempting to connect to the system. Timesharing</a:t>
            </a:r>
          </a:p>
          <a:p>
            <a:pPr>
              <a:defRPr/>
            </a:pPr>
            <a:r>
              <a:rPr lang="en-US" dirty="0"/>
              <a:t>users are not simply queued up and kept waiting until the system can accept</a:t>
            </a:r>
          </a:p>
          <a:p>
            <a:pPr>
              <a:defRPr/>
            </a:pPr>
            <a:r>
              <a:rPr lang="en-US" dirty="0"/>
              <a:t>them. Rather, the operating system will accept all authorized comers until the</a:t>
            </a:r>
          </a:p>
          <a:p>
            <a:pPr>
              <a:defRPr/>
            </a:pPr>
            <a:r>
              <a:rPr lang="en-US" dirty="0"/>
              <a:t>system is saturated, using some predefined measure of saturation. At that point, a</a:t>
            </a:r>
          </a:p>
          <a:p>
            <a:pPr>
              <a:defRPr/>
            </a:pPr>
            <a:r>
              <a:rPr lang="en-US" dirty="0"/>
              <a:t>connection request is met with a message indicating that the system is full and the</a:t>
            </a:r>
          </a:p>
          <a:p>
            <a:pPr>
              <a:defRPr/>
            </a:pPr>
            <a:r>
              <a:rPr lang="en-US" dirty="0"/>
              <a:t>user should try again later.</a:t>
            </a:r>
          </a:p>
          <a:p>
            <a:pPr>
              <a:defRPr/>
            </a:pPr>
            <a:endParaRPr lang="en-NZ" dirty="0"/>
          </a:p>
        </p:txBody>
      </p:sp>
      <p:sp>
        <p:nvSpPr>
          <p:cNvPr id="194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C2922B0-4704-444A-A186-27E1BDD591DE}" type="slidenum">
              <a:rPr lang="en-US"/>
              <a:pPr>
                <a:spcBef>
                  <a:spcPct val="0"/>
                </a:spcBef>
              </a:pPr>
              <a:t>57</a:t>
            </a:fld>
            <a:endParaRPr lang="en-US"/>
          </a:p>
        </p:txBody>
      </p:sp>
    </p:spTree>
    <p:extLst>
      <p:ext uri="{BB962C8B-B14F-4D97-AF65-F5344CB8AC3E}">
        <p14:creationId xmlns:p14="http://schemas.microsoft.com/office/powerpoint/2010/main" val="76208706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Medium-term scheduling is part of the swapping function. The issues involved are</a:t>
            </a:r>
          </a:p>
          <a:p>
            <a:r>
              <a:rPr lang="en-US"/>
              <a:t>discussed in Chapters 3 , 7 , and 8 . Typically, the swapping-in decision is based on</a:t>
            </a:r>
          </a:p>
          <a:p>
            <a:r>
              <a:rPr lang="en-US"/>
              <a:t>the need to manage the degree of multiprogramming. On a system that does not</a:t>
            </a:r>
          </a:p>
          <a:p>
            <a:r>
              <a:rPr lang="en-US"/>
              <a:t>use virtual memory, memory management is also an issue. Thus, the swapping-in</a:t>
            </a:r>
          </a:p>
          <a:p>
            <a:r>
              <a:rPr lang="en-US"/>
              <a:t>decision will consider the memory requirements of the swapped-out processes.</a:t>
            </a:r>
          </a:p>
        </p:txBody>
      </p:sp>
      <p:sp>
        <p:nvSpPr>
          <p:cNvPr id="215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2680930-D510-4BAA-A8C7-8F9151983301}" type="slidenum">
              <a:rPr lang="en-US"/>
              <a:pPr>
                <a:spcBef>
                  <a:spcPct val="0"/>
                </a:spcBef>
              </a:pPr>
              <a:t>58</a:t>
            </a:fld>
            <a:endParaRPr lang="en-US"/>
          </a:p>
        </p:txBody>
      </p:sp>
    </p:spTree>
    <p:extLst>
      <p:ext uri="{BB962C8B-B14F-4D97-AF65-F5344CB8AC3E}">
        <p14:creationId xmlns:p14="http://schemas.microsoft.com/office/powerpoint/2010/main" val="372794569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In terms of frequency of execution, the long-term scheduler executes relatively</a:t>
            </a:r>
          </a:p>
          <a:p>
            <a:r>
              <a:rPr lang="en-US"/>
              <a:t>infrequently and makes the coarse-grained decision of whether or not to take on</a:t>
            </a:r>
          </a:p>
          <a:p>
            <a:r>
              <a:rPr lang="en-US"/>
              <a:t>a new process and which one to take. The medium-term scheduler is executed</a:t>
            </a:r>
          </a:p>
          <a:p>
            <a:r>
              <a:rPr lang="en-US"/>
              <a:t>somewhat more frequently to make a swapping decision. The short-term scheduler,</a:t>
            </a:r>
          </a:p>
          <a:p>
            <a:r>
              <a:rPr lang="en-US"/>
              <a:t>also known as the dispatcher, executes most frequently and makes the fine-grained</a:t>
            </a:r>
          </a:p>
          <a:p>
            <a:r>
              <a:rPr lang="en-US"/>
              <a:t>decision of which process to execute next.</a:t>
            </a:r>
          </a:p>
          <a:p>
            <a:r>
              <a:rPr lang="en-US"/>
              <a:t>The short-term scheduler is invoked whenever an event occurs that may lead</a:t>
            </a:r>
          </a:p>
          <a:p>
            <a:r>
              <a:rPr lang="en-US"/>
              <a:t>to the blocking of the current process or that may provide an opportunity to preempt</a:t>
            </a:r>
          </a:p>
          <a:p>
            <a:r>
              <a:rPr lang="en-US"/>
              <a:t>a currently running process in favor of another. Examples of such events include</a:t>
            </a:r>
          </a:p>
          <a:p>
            <a:r>
              <a:rPr lang="en-US"/>
              <a:t>• Clock interrupts</a:t>
            </a:r>
          </a:p>
          <a:p>
            <a:r>
              <a:rPr lang="en-US"/>
              <a:t>• I/O interrupts</a:t>
            </a:r>
          </a:p>
          <a:p>
            <a:r>
              <a:rPr lang="en-US"/>
              <a:t>• Operating system calls</a:t>
            </a:r>
          </a:p>
          <a:p>
            <a:r>
              <a:rPr lang="en-US"/>
              <a:t>• Signals (e.g., semaphores)</a:t>
            </a:r>
          </a:p>
        </p:txBody>
      </p:sp>
      <p:sp>
        <p:nvSpPr>
          <p:cNvPr id="2355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A71A7CC-A4DA-46A3-A0D1-E06B61F9AAE5}" type="slidenum">
              <a:rPr lang="en-US"/>
              <a:pPr>
                <a:spcBef>
                  <a:spcPct val="0"/>
                </a:spcBef>
              </a:pPr>
              <a:t>59</a:t>
            </a:fld>
            <a:endParaRPr lang="en-US"/>
          </a:p>
        </p:txBody>
      </p:sp>
    </p:spTree>
    <p:extLst>
      <p:ext uri="{BB962C8B-B14F-4D97-AF65-F5344CB8AC3E}">
        <p14:creationId xmlns:p14="http://schemas.microsoft.com/office/powerpoint/2010/main" val="4773939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As just discussed, for a program to be executed, a process, or task, is created for</a:t>
            </a:r>
          </a:p>
          <a:p>
            <a:r>
              <a:rPr lang="en-US"/>
              <a:t>that program. From the processor’s point of view, it executes instructions from its</a:t>
            </a:r>
          </a:p>
          <a:p>
            <a:r>
              <a:rPr lang="en-US"/>
              <a:t>repertoire in some sequence dictated by the changing values in the program counter</a:t>
            </a:r>
          </a:p>
          <a:p>
            <a:r>
              <a:rPr lang="en-US"/>
              <a:t>register. Over time, the program counter may refer to code in different programs</a:t>
            </a:r>
          </a:p>
          <a:p>
            <a:r>
              <a:rPr lang="en-US"/>
              <a:t>that are part of different processes. From the point of view of an individual program,</a:t>
            </a:r>
          </a:p>
          <a:p>
            <a:r>
              <a:rPr lang="en-US"/>
              <a:t>its execution involves a sequence of instructions within that program.</a:t>
            </a:r>
          </a:p>
          <a:p>
            <a:endParaRPr lang="en-US"/>
          </a:p>
          <a:p>
            <a:r>
              <a:rPr lang="en-US"/>
              <a:t>We can characterize the behavior of an individual process by listing the</a:t>
            </a:r>
          </a:p>
          <a:p>
            <a:r>
              <a:rPr lang="en-US"/>
              <a:t>sequence of instructions that execute for that process. Such a listing is referred to</a:t>
            </a:r>
          </a:p>
          <a:p>
            <a:r>
              <a:rPr lang="en-US"/>
              <a:t>as a </a:t>
            </a:r>
            <a:r>
              <a:rPr lang="en-US" b="1"/>
              <a:t>trace </a:t>
            </a:r>
            <a:r>
              <a:rPr lang="en-US"/>
              <a:t>of the process. We can characterize behavior of the processor by showing</a:t>
            </a:r>
          </a:p>
          <a:p>
            <a:r>
              <a:rPr lang="en-US"/>
              <a:t>how the traces of the various processes are interleaved.</a:t>
            </a:r>
          </a:p>
        </p:txBody>
      </p:sp>
      <p:sp>
        <p:nvSpPr>
          <p:cNvPr id="2253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77C546F-F34B-4D6B-8744-210BB63EC7C9}" type="slidenum">
              <a:rPr lang="en-US"/>
              <a:pPr>
                <a:spcBef>
                  <a:spcPct val="0"/>
                </a:spcBef>
              </a:pPr>
              <a:t>6</a:t>
            </a:fld>
            <a:endParaRPr lang="en-US"/>
          </a:p>
        </p:txBody>
      </p:sp>
    </p:spTree>
    <p:extLst>
      <p:ext uri="{BB962C8B-B14F-4D97-AF65-F5344CB8AC3E}">
        <p14:creationId xmlns:p14="http://schemas.microsoft.com/office/powerpoint/2010/main" val="106281089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fontScale="70000" lnSpcReduction="20000"/>
          </a:bodyPr>
          <a:lstStyle/>
          <a:p>
            <a:pPr>
              <a:defRPr/>
            </a:pPr>
            <a:r>
              <a:rPr lang="en-US"/>
              <a:t>The main objective of short-term scheduling is to allocate processor time in such</a:t>
            </a:r>
          </a:p>
          <a:p>
            <a:pPr>
              <a:defRPr/>
            </a:pPr>
            <a:r>
              <a:rPr lang="en-US"/>
              <a:t>a way as to optimize one or more aspects of system behavior. Generally, a set of</a:t>
            </a:r>
          </a:p>
          <a:p>
            <a:pPr>
              <a:defRPr/>
            </a:pPr>
            <a:r>
              <a:rPr lang="en-US"/>
              <a:t>criteria is established against which various scheduling policies may be evaluated.</a:t>
            </a:r>
          </a:p>
          <a:p>
            <a:pPr>
              <a:defRPr/>
            </a:pPr>
            <a:endParaRPr lang="en-US"/>
          </a:p>
          <a:p>
            <a:pPr>
              <a:defRPr/>
            </a:pPr>
            <a:r>
              <a:rPr lang="en-US"/>
              <a:t>The commonly used criteria can be categorized along two dimensions. First,</a:t>
            </a:r>
          </a:p>
          <a:p>
            <a:pPr>
              <a:defRPr/>
            </a:pPr>
            <a:r>
              <a:rPr lang="en-US"/>
              <a:t>we can make a distinction between user-oriented and system-oriented criteria.</a:t>
            </a:r>
          </a:p>
          <a:p>
            <a:pPr>
              <a:defRPr/>
            </a:pPr>
            <a:r>
              <a:rPr lang="en-US"/>
              <a:t>User-oriented criteria relate to the behavior of the system as perceived by the</a:t>
            </a:r>
          </a:p>
          <a:p>
            <a:pPr>
              <a:defRPr/>
            </a:pPr>
            <a:r>
              <a:rPr lang="en-US"/>
              <a:t>individual user or process. An example is response time in an interactive system.</a:t>
            </a:r>
          </a:p>
          <a:p>
            <a:pPr>
              <a:defRPr/>
            </a:pPr>
            <a:r>
              <a:rPr lang="en-US"/>
              <a:t>Response time is the elapsed time between the submission of a request until the</a:t>
            </a:r>
          </a:p>
          <a:p>
            <a:pPr>
              <a:defRPr/>
            </a:pPr>
            <a:r>
              <a:rPr lang="en-US"/>
              <a:t>response begins to appear as output. This quantity is visible to the user and is</a:t>
            </a:r>
          </a:p>
          <a:p>
            <a:pPr>
              <a:defRPr/>
            </a:pPr>
            <a:r>
              <a:rPr lang="en-US"/>
              <a:t>naturally of interest to the user. We would like a scheduling policy that provides</a:t>
            </a:r>
          </a:p>
          <a:p>
            <a:pPr>
              <a:defRPr/>
            </a:pPr>
            <a:r>
              <a:rPr lang="en-US"/>
              <a:t>“good” service to various users. In the case of response time, a threshold may be</a:t>
            </a:r>
          </a:p>
          <a:p>
            <a:pPr>
              <a:defRPr/>
            </a:pPr>
            <a:r>
              <a:rPr lang="en-US"/>
              <a:t>defined, say two seconds. Then a goal of the scheduling mechanism should be to</a:t>
            </a:r>
          </a:p>
          <a:p>
            <a:pPr>
              <a:defRPr/>
            </a:pPr>
            <a:r>
              <a:rPr lang="en-US"/>
              <a:t>maximize the number of users who experience an average response time of two</a:t>
            </a:r>
          </a:p>
          <a:p>
            <a:pPr>
              <a:defRPr/>
            </a:pPr>
            <a:r>
              <a:rPr lang="en-US"/>
              <a:t>seconds or less.</a:t>
            </a:r>
          </a:p>
          <a:p>
            <a:pPr>
              <a:defRPr/>
            </a:pPr>
            <a:endParaRPr lang="en-US"/>
          </a:p>
          <a:p>
            <a:pPr>
              <a:defRPr/>
            </a:pPr>
            <a:r>
              <a:rPr lang="en-US"/>
              <a:t>Other criteria are system oriented. That is, the focus is on effective and</a:t>
            </a:r>
          </a:p>
          <a:p>
            <a:pPr>
              <a:defRPr/>
            </a:pPr>
            <a:r>
              <a:rPr lang="en-US"/>
              <a:t>efficient utilization of the processor. An example is throughput, which is the rate</a:t>
            </a:r>
          </a:p>
          <a:p>
            <a:pPr>
              <a:defRPr/>
            </a:pPr>
            <a:r>
              <a:rPr lang="en-US"/>
              <a:t>at which processes are completed. This is certainly a worthwhile measure of system</a:t>
            </a:r>
          </a:p>
          <a:p>
            <a:pPr>
              <a:defRPr/>
            </a:pPr>
            <a:r>
              <a:rPr lang="en-US"/>
              <a:t>performance and one that we would like to maximize. However, it focuses on</a:t>
            </a:r>
          </a:p>
          <a:p>
            <a:pPr>
              <a:defRPr/>
            </a:pPr>
            <a:r>
              <a:rPr lang="en-US"/>
              <a:t>system performance rather than service provided to the user. Thus, throughput is of</a:t>
            </a:r>
          </a:p>
          <a:p>
            <a:pPr>
              <a:defRPr/>
            </a:pPr>
            <a:r>
              <a:rPr lang="en-US"/>
              <a:t>concern to a system administrator but not to the user population.</a:t>
            </a:r>
          </a:p>
          <a:p>
            <a:pPr>
              <a:defRPr/>
            </a:pPr>
            <a:endParaRPr lang="en-US"/>
          </a:p>
          <a:p>
            <a:pPr>
              <a:defRPr/>
            </a:pPr>
            <a:r>
              <a:rPr lang="en-US"/>
              <a:t>Whereas user-oriented criteria are important on virtually all systems, systemoriented</a:t>
            </a:r>
          </a:p>
          <a:p>
            <a:pPr>
              <a:defRPr/>
            </a:pPr>
            <a:r>
              <a:rPr lang="en-US"/>
              <a:t>criteria are generally of minor importance on single-user systems. On a</a:t>
            </a:r>
          </a:p>
          <a:p>
            <a:pPr>
              <a:defRPr/>
            </a:pPr>
            <a:r>
              <a:rPr lang="en-US"/>
              <a:t>single-user system, it probably is not important to achieve high processor utilization</a:t>
            </a:r>
          </a:p>
          <a:p>
            <a:pPr>
              <a:defRPr/>
            </a:pPr>
            <a:r>
              <a:rPr lang="en-US"/>
              <a:t>or high throughput as long as the responsiveness of the system to user applications</a:t>
            </a:r>
          </a:p>
          <a:p>
            <a:pPr>
              <a:defRPr/>
            </a:pPr>
            <a:r>
              <a:rPr lang="en-US"/>
              <a:t>is acceptable.</a:t>
            </a:r>
            <a:endParaRPr lang="en-NZ"/>
          </a:p>
        </p:txBody>
      </p:sp>
      <p:sp>
        <p:nvSpPr>
          <p:cNvPr id="256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A64AEC-48C5-4884-8E26-2DA975AA7B09}" type="slidenum">
              <a:rPr lang="en-US"/>
              <a:pPr>
                <a:spcBef>
                  <a:spcPct val="0"/>
                </a:spcBef>
              </a:pPr>
              <a:t>60</a:t>
            </a:fld>
            <a:endParaRPr lang="en-US"/>
          </a:p>
        </p:txBody>
      </p:sp>
    </p:spTree>
    <p:extLst>
      <p:ext uri="{BB962C8B-B14F-4D97-AF65-F5344CB8AC3E}">
        <p14:creationId xmlns:p14="http://schemas.microsoft.com/office/powerpoint/2010/main" val="67837043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Another dimension along which criteria can be classified is those that</a:t>
            </a:r>
          </a:p>
          <a:p>
            <a:r>
              <a:rPr lang="en-US"/>
              <a:t>are performance related and those that are not directly performance related.</a:t>
            </a:r>
          </a:p>
          <a:p>
            <a:r>
              <a:rPr lang="en-US"/>
              <a:t>Performance-related criteria are quantitative and generally can be readily measured.</a:t>
            </a:r>
          </a:p>
          <a:p>
            <a:r>
              <a:rPr lang="en-US"/>
              <a:t>Examples include response time and throughput. Criteria that are not</a:t>
            </a:r>
          </a:p>
          <a:p>
            <a:r>
              <a:rPr lang="en-US"/>
              <a:t>performance related are either qualitative in nature or do not lend themselves readily</a:t>
            </a:r>
          </a:p>
          <a:p>
            <a:r>
              <a:rPr lang="en-US"/>
              <a:t>to measurement and analysis. An example of such a criterion is predictability. We</a:t>
            </a:r>
          </a:p>
          <a:p>
            <a:r>
              <a:rPr lang="en-US"/>
              <a:t>would like for the service provided to users to exhibit the same characteristics over</a:t>
            </a:r>
          </a:p>
          <a:p>
            <a:r>
              <a:rPr lang="en-US"/>
              <a:t>time, independent of other work being performed by the system. To some extent,</a:t>
            </a:r>
          </a:p>
          <a:p>
            <a:r>
              <a:rPr lang="en-US"/>
              <a:t>this criterion can be measured by calculating variances as a function of workload.</a:t>
            </a:r>
          </a:p>
          <a:p>
            <a:r>
              <a:rPr lang="en-US"/>
              <a:t>However, this is not nearly as straightforward as measuring throughput or response</a:t>
            </a:r>
          </a:p>
          <a:p>
            <a:r>
              <a:rPr lang="en-US"/>
              <a:t>time as a function of workload.</a:t>
            </a:r>
          </a:p>
        </p:txBody>
      </p:sp>
      <p:sp>
        <p:nvSpPr>
          <p:cNvPr id="276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EA835AB-D63C-4471-81B9-19B8ECF83AA1}" type="slidenum">
              <a:rPr lang="en-US"/>
              <a:pPr>
                <a:spcBef>
                  <a:spcPct val="0"/>
                </a:spcBef>
              </a:pPr>
              <a:t>61</a:t>
            </a:fld>
            <a:endParaRPr lang="en-US"/>
          </a:p>
        </p:txBody>
      </p:sp>
    </p:spTree>
    <p:extLst>
      <p:ext uri="{BB962C8B-B14F-4D97-AF65-F5344CB8AC3E}">
        <p14:creationId xmlns:p14="http://schemas.microsoft.com/office/powerpoint/2010/main" val="1213776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Table 9.2 summarizes key scheduling criteria. These are interdependent, and</a:t>
            </a:r>
          </a:p>
          <a:p>
            <a:r>
              <a:rPr lang="en-US"/>
              <a:t>it is impossible to optimize all of them simultaneously. For example, providing good</a:t>
            </a:r>
          </a:p>
          <a:p>
            <a:r>
              <a:rPr lang="en-US"/>
              <a:t>response time may require a scheduling algorithm that switches between processes</a:t>
            </a:r>
          </a:p>
          <a:p>
            <a:r>
              <a:rPr lang="en-US"/>
              <a:t>frequently. This increases the overhead of the system, reducing throughput. Thus,</a:t>
            </a:r>
          </a:p>
          <a:p>
            <a:r>
              <a:rPr lang="en-US"/>
              <a:t>the design of a scheduling policy involves compromising among competing requirements;</a:t>
            </a:r>
          </a:p>
          <a:p>
            <a:r>
              <a:rPr lang="en-US"/>
              <a:t>the relative weights given the various requirements will depend on the</a:t>
            </a:r>
          </a:p>
          <a:p>
            <a:r>
              <a:rPr lang="en-US"/>
              <a:t>nature and intended use of the system.</a:t>
            </a:r>
          </a:p>
          <a:p>
            <a:endParaRPr lang="en-US"/>
          </a:p>
          <a:p>
            <a:r>
              <a:rPr lang="en-US"/>
              <a:t>In most interactive operating systems, whether single user or time shared, adequate</a:t>
            </a:r>
          </a:p>
          <a:p>
            <a:r>
              <a:rPr lang="en-US"/>
              <a:t>response time is the critical requirement. Because of the importance of this</a:t>
            </a:r>
          </a:p>
          <a:p>
            <a:r>
              <a:rPr lang="en-US"/>
              <a:t>requirement, and because the definition of adequacy will vary from one application</a:t>
            </a:r>
          </a:p>
          <a:p>
            <a:r>
              <a:rPr lang="en-US"/>
              <a:t>to another, the topic is explored further in Appendix G .</a:t>
            </a:r>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B8D074D-8B3B-4741-B860-6083BF6F26E2}" type="slidenum">
              <a:rPr lang="en-US"/>
              <a:pPr>
                <a:spcBef>
                  <a:spcPct val="0"/>
                </a:spcBef>
              </a:pPr>
              <a:t>62</a:t>
            </a:fld>
            <a:endParaRPr lang="en-US"/>
          </a:p>
        </p:txBody>
      </p:sp>
    </p:spTree>
    <p:extLst>
      <p:ext uri="{BB962C8B-B14F-4D97-AF65-F5344CB8AC3E}">
        <p14:creationId xmlns:p14="http://schemas.microsoft.com/office/powerpoint/2010/main" val="215975913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 The </a:t>
            </a:r>
            <a:r>
              <a:rPr lang="en-US" b="1"/>
              <a:t>selection function determines which</a:t>
            </a:r>
          </a:p>
          <a:p>
            <a:r>
              <a:rPr lang="en-US"/>
              <a:t>process, among ready processes, is selected next for execution. The function may</a:t>
            </a:r>
          </a:p>
          <a:p>
            <a:r>
              <a:rPr lang="en-US"/>
              <a:t>be based on priority, resource requirements, or the execution characteristics of the</a:t>
            </a:r>
          </a:p>
          <a:p>
            <a:r>
              <a:rPr lang="en-US"/>
              <a:t>process. In the latter case, three quantities are significant:</a:t>
            </a:r>
          </a:p>
          <a:p>
            <a:r>
              <a:rPr lang="en-US" i="1"/>
              <a:t>w = time spent in system so far, waiting</a:t>
            </a:r>
          </a:p>
          <a:p>
            <a:r>
              <a:rPr lang="en-US" i="1"/>
              <a:t>e = time spent in execution so far</a:t>
            </a:r>
          </a:p>
          <a:p>
            <a:r>
              <a:rPr lang="en-US" i="1"/>
              <a:t>s = total service time required by the process, including e ; generally, this quantity</a:t>
            </a:r>
          </a:p>
          <a:p>
            <a:r>
              <a:rPr lang="en-US"/>
              <a:t>must be estimated or supplied by the user</a:t>
            </a:r>
          </a:p>
          <a:p>
            <a:r>
              <a:rPr lang="en-US"/>
              <a:t>For example, the selection function max[ </a:t>
            </a:r>
            <a:r>
              <a:rPr lang="en-US" i="1"/>
              <a:t>w ] indicates an FCFS discipline.</a:t>
            </a:r>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A1DFE5-9954-4AC1-897F-D520BE591023}" type="slidenum">
              <a:rPr lang="en-US"/>
              <a:pPr>
                <a:spcBef>
                  <a:spcPct val="0"/>
                </a:spcBef>
              </a:pPr>
              <a:t>63</a:t>
            </a:fld>
            <a:endParaRPr lang="en-US"/>
          </a:p>
        </p:txBody>
      </p:sp>
    </p:spTree>
    <p:extLst>
      <p:ext uri="{BB962C8B-B14F-4D97-AF65-F5344CB8AC3E}">
        <p14:creationId xmlns:p14="http://schemas.microsoft.com/office/powerpoint/2010/main" val="225026697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The </a:t>
            </a:r>
            <a:r>
              <a:rPr lang="en-US" b="1"/>
              <a:t>decision mode specifies the instants in time at which the selection function</a:t>
            </a:r>
          </a:p>
          <a:p>
            <a:r>
              <a:rPr lang="en-US"/>
              <a:t>is exercised. There are two general categories: nonpreemptive and preemptive</a:t>
            </a:r>
          </a:p>
        </p:txBody>
      </p:sp>
      <p:sp>
        <p:nvSpPr>
          <p:cNvPr id="3584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F3EEA1-2CD4-4881-8CAB-0F0CDEE24E0E}" type="slidenum">
              <a:rPr lang="en-US"/>
              <a:pPr>
                <a:spcBef>
                  <a:spcPct val="0"/>
                </a:spcBef>
              </a:pPr>
              <a:t>64</a:t>
            </a:fld>
            <a:endParaRPr lang="en-US"/>
          </a:p>
        </p:txBody>
      </p:sp>
    </p:spTree>
    <p:extLst>
      <p:ext uri="{BB962C8B-B14F-4D97-AF65-F5344CB8AC3E}">
        <p14:creationId xmlns:p14="http://schemas.microsoft.com/office/powerpoint/2010/main" val="107582988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lstStyle/>
          <a:p>
            <a:pPr>
              <a:defRPr/>
            </a:pPr>
            <a:r>
              <a:rPr lang="en-NZ" b="1" dirty="0"/>
              <a:t>Non-preemptive</a:t>
            </a:r>
          </a:p>
          <a:p>
            <a:pPr>
              <a:defRPr/>
            </a:pPr>
            <a:r>
              <a:rPr lang="en-NZ" dirty="0"/>
              <a:t>In this case, once a process is in the Running state, it continues to execute until </a:t>
            </a:r>
          </a:p>
          <a:p>
            <a:pPr marL="685800" lvl="1" indent="-228600">
              <a:buFontTx/>
              <a:buAutoNum type="alphaLcParenBoth"/>
              <a:defRPr/>
            </a:pPr>
            <a:r>
              <a:rPr lang="en-NZ" dirty="0"/>
              <a:t>it terminates or </a:t>
            </a:r>
          </a:p>
          <a:p>
            <a:pPr marL="685800" lvl="1" indent="-228600">
              <a:buFontTx/>
              <a:buAutoNum type="alphaLcParenBoth"/>
              <a:defRPr/>
            </a:pPr>
            <a:r>
              <a:rPr lang="en-NZ" dirty="0"/>
              <a:t>it blocks itself to wait for I/O or to request some operating system service.</a:t>
            </a:r>
          </a:p>
          <a:p>
            <a:pPr marL="228600" indent="-228600">
              <a:defRPr/>
            </a:pPr>
            <a:endParaRPr lang="en-NZ" dirty="0"/>
          </a:p>
          <a:p>
            <a:pPr marL="228600" indent="-228600">
              <a:defRPr/>
            </a:pPr>
            <a:r>
              <a:rPr lang="en-NZ" b="1" dirty="0"/>
              <a:t>Preemptive:</a:t>
            </a:r>
          </a:p>
          <a:p>
            <a:pPr marL="228600" indent="-228600">
              <a:defRPr/>
            </a:pPr>
            <a:r>
              <a:rPr lang="en-NZ" dirty="0"/>
              <a:t>The currently running process may be interrupted and moved to the Ready state by the operating system.</a:t>
            </a:r>
          </a:p>
          <a:p>
            <a:pPr marL="228600" indent="-228600">
              <a:defRPr/>
            </a:pPr>
            <a:endParaRPr lang="en-NZ" dirty="0"/>
          </a:p>
          <a:p>
            <a:pPr marL="228600" indent="-228600">
              <a:defRPr/>
            </a:pPr>
            <a:r>
              <a:rPr lang="en-NZ" dirty="0"/>
              <a:t>The decision to preempt may be performed </a:t>
            </a:r>
          </a:p>
          <a:p>
            <a:pPr marL="685800" lvl="1" indent="-228600">
              <a:buFont typeface="Arial" pitchFamily="34" charset="0"/>
              <a:buChar char="•"/>
              <a:defRPr/>
            </a:pPr>
            <a:r>
              <a:rPr lang="en-NZ" dirty="0"/>
              <a:t>when a new process arrives; </a:t>
            </a:r>
          </a:p>
          <a:p>
            <a:pPr marL="685800" lvl="1" indent="-228600">
              <a:buFont typeface="Arial" pitchFamily="34" charset="0"/>
              <a:buChar char="•"/>
              <a:defRPr/>
            </a:pPr>
            <a:r>
              <a:rPr lang="en-NZ" dirty="0"/>
              <a:t>when an interrupt occurs that places a blocked process in the Ready state; </a:t>
            </a:r>
          </a:p>
          <a:p>
            <a:pPr marL="685800" lvl="1" indent="-228600">
              <a:buFont typeface="Arial" pitchFamily="34" charset="0"/>
              <a:buChar char="•"/>
              <a:defRPr/>
            </a:pPr>
            <a:r>
              <a:rPr lang="en-NZ" dirty="0"/>
              <a:t>or periodically, based on a clock interrupt.</a:t>
            </a:r>
            <a:endParaRPr lang="en-US" dirty="0"/>
          </a:p>
          <a:p>
            <a:pPr>
              <a:defRPr/>
            </a:pPr>
            <a:endParaRPr lang="en-NZ" dirty="0"/>
          </a:p>
        </p:txBody>
      </p:sp>
      <p:sp>
        <p:nvSpPr>
          <p:cNvPr id="378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AC4334-DC5C-41C5-84C2-BAC2935FB985}" type="slidenum">
              <a:rPr lang="en-US"/>
              <a:pPr>
                <a:spcBef>
                  <a:spcPct val="0"/>
                </a:spcBef>
              </a:pPr>
              <a:t>65</a:t>
            </a:fld>
            <a:endParaRPr lang="en-US"/>
          </a:p>
        </p:txBody>
      </p:sp>
    </p:spTree>
    <p:extLst>
      <p:ext uri="{BB962C8B-B14F-4D97-AF65-F5344CB8AC3E}">
        <p14:creationId xmlns:p14="http://schemas.microsoft.com/office/powerpoint/2010/main" val="671743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Let us consider a very simple example. Figure 3.2 shows a memory layout</a:t>
            </a:r>
          </a:p>
          <a:p>
            <a:r>
              <a:rPr lang="en-US"/>
              <a:t>of three processes. To simplify the discussion, we assume no use of virtual memory;</a:t>
            </a:r>
          </a:p>
          <a:p>
            <a:r>
              <a:rPr lang="en-US"/>
              <a:t>thus all three processes are represented by programs that are fully loaded</a:t>
            </a:r>
          </a:p>
          <a:p>
            <a:r>
              <a:rPr lang="en-US"/>
              <a:t>in main memory. In addition, there is a small </a:t>
            </a:r>
            <a:r>
              <a:rPr lang="en-US" b="1"/>
              <a:t>dispatcher </a:t>
            </a:r>
            <a:r>
              <a:rPr lang="en-US"/>
              <a:t>program that switches</a:t>
            </a:r>
          </a:p>
          <a:p>
            <a:r>
              <a:rPr lang="en-US"/>
              <a:t>the processor from one process to another.</a:t>
            </a:r>
            <a:endParaRPr lang="en-NZ"/>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409F27-2147-493F-BAE5-FD0B16B51109}" type="slidenum">
              <a:rPr lang="en-US"/>
              <a:pPr>
                <a:spcBef>
                  <a:spcPct val="0"/>
                </a:spcBef>
              </a:pPr>
              <a:t>7</a:t>
            </a:fld>
            <a:endParaRPr lang="en-US"/>
          </a:p>
        </p:txBody>
      </p:sp>
    </p:spTree>
    <p:extLst>
      <p:ext uri="{BB962C8B-B14F-4D97-AF65-F5344CB8AC3E}">
        <p14:creationId xmlns:p14="http://schemas.microsoft.com/office/powerpoint/2010/main" val="14677179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t>Figure 3.3 shows the traces of each</a:t>
            </a:r>
          </a:p>
          <a:p>
            <a:r>
              <a:rPr lang="en-US"/>
              <a:t>of the processes during the early part of their execution. The first 12 instructions</a:t>
            </a:r>
          </a:p>
          <a:p>
            <a:r>
              <a:rPr lang="en-US"/>
              <a:t>executed in processes A and C are shown. Process B executes four instructions,</a:t>
            </a:r>
          </a:p>
          <a:p>
            <a:r>
              <a:rPr lang="en-US"/>
              <a:t>and we assume that the fourth instruction invokes an I/O operation for which the</a:t>
            </a:r>
          </a:p>
          <a:p>
            <a:r>
              <a:rPr lang="en-US"/>
              <a:t>process must wait.</a:t>
            </a:r>
            <a:endParaRPr lang="en-NZ"/>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BA7EA4-BD4C-4605-B0D2-F67A19A1ABF8}" type="slidenum">
              <a:rPr lang="en-US"/>
              <a:pPr>
                <a:spcBef>
                  <a:spcPct val="0"/>
                </a:spcBef>
              </a:pPr>
              <a:t>8</a:t>
            </a:fld>
            <a:endParaRPr lang="en-US"/>
          </a:p>
        </p:txBody>
      </p:sp>
    </p:spTree>
    <p:extLst>
      <p:ext uri="{BB962C8B-B14F-4D97-AF65-F5344CB8AC3E}">
        <p14:creationId xmlns:p14="http://schemas.microsoft.com/office/powerpoint/2010/main" val="504940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normAutofit lnSpcReduction="10000"/>
          </a:bodyPr>
          <a:lstStyle/>
          <a:p>
            <a:pPr>
              <a:defRPr/>
            </a:pPr>
            <a:r>
              <a:rPr lang="en-US"/>
              <a:t>Now let us view these traces from the processor’s point of view. Figure 3.4</a:t>
            </a:r>
          </a:p>
          <a:p>
            <a:pPr>
              <a:defRPr/>
            </a:pPr>
            <a:r>
              <a:rPr lang="en-US"/>
              <a:t>shows the interleaved traces resulting from the first 52 instruction cycles (for convenience,</a:t>
            </a:r>
          </a:p>
          <a:p>
            <a:pPr>
              <a:defRPr/>
            </a:pPr>
            <a:r>
              <a:rPr lang="en-US"/>
              <a:t>the instruction cycles are numbered). In this figure, the shaded areas</a:t>
            </a:r>
          </a:p>
          <a:p>
            <a:pPr>
              <a:defRPr/>
            </a:pPr>
            <a:r>
              <a:rPr lang="en-US"/>
              <a:t>represent code executed by the dispatcher. The same sequence of instructions is</a:t>
            </a:r>
          </a:p>
          <a:p>
            <a:pPr>
              <a:defRPr/>
            </a:pPr>
            <a:r>
              <a:rPr lang="en-US"/>
              <a:t>executed by the dispatcher in each instance because the same functionality of the</a:t>
            </a:r>
          </a:p>
          <a:p>
            <a:pPr>
              <a:defRPr/>
            </a:pPr>
            <a:r>
              <a:rPr lang="en-US"/>
              <a:t>dispatcher is being executed. We assume that the OS only allows a process to continue</a:t>
            </a:r>
          </a:p>
          <a:p>
            <a:pPr>
              <a:defRPr/>
            </a:pPr>
            <a:r>
              <a:rPr lang="en-US"/>
              <a:t>execution for a maximum of six instruction cycles, after which it is interrupted;</a:t>
            </a:r>
          </a:p>
          <a:p>
            <a:pPr>
              <a:defRPr/>
            </a:pPr>
            <a:r>
              <a:rPr lang="en-US"/>
              <a:t>this prevents any single process from monopolizing processor time. As Figure 3.4</a:t>
            </a:r>
          </a:p>
          <a:p>
            <a:pPr>
              <a:defRPr/>
            </a:pPr>
            <a:r>
              <a:rPr lang="en-US"/>
              <a:t>shows, the first six instructions of process A are executed, followed by a time-out</a:t>
            </a:r>
          </a:p>
          <a:p>
            <a:pPr>
              <a:defRPr/>
            </a:pPr>
            <a:r>
              <a:rPr lang="en-US"/>
              <a:t>and the execution of some code in the dispatcher, which executes six instructions</a:t>
            </a:r>
          </a:p>
          <a:p>
            <a:pPr>
              <a:defRPr/>
            </a:pPr>
            <a:r>
              <a:rPr lang="en-US"/>
              <a:t>before turning control to process B. 2 After four instructions are executed, process</a:t>
            </a:r>
          </a:p>
          <a:p>
            <a:pPr>
              <a:defRPr/>
            </a:pPr>
            <a:r>
              <a:rPr lang="en-US"/>
              <a:t>B requests an I/O action for which it must wait. Therefore, the processor stops</a:t>
            </a:r>
          </a:p>
          <a:p>
            <a:pPr>
              <a:defRPr/>
            </a:pPr>
            <a:r>
              <a:rPr lang="en-US"/>
              <a:t>executing process B and moves on, via the dispatcher, to process C. After a timeout,</a:t>
            </a:r>
          </a:p>
          <a:p>
            <a:pPr>
              <a:defRPr/>
            </a:pPr>
            <a:r>
              <a:rPr lang="en-US"/>
              <a:t>the processor moves back to process A. When this process times out, process</a:t>
            </a:r>
          </a:p>
          <a:p>
            <a:pPr>
              <a:defRPr/>
            </a:pPr>
            <a:r>
              <a:rPr lang="en-US"/>
              <a:t>B is still waiting for the I/O operation to complete, so the dispatcher moves on to</a:t>
            </a:r>
          </a:p>
          <a:p>
            <a:pPr>
              <a:defRPr/>
            </a:pPr>
            <a:r>
              <a:rPr lang="en-US"/>
              <a:t>process C again.</a:t>
            </a:r>
            <a:endParaRPr lang="en-NZ" b="1"/>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7310D8C-8227-4D66-97F2-0D05D8EFB580}" type="slidenum">
              <a:rPr lang="en-US"/>
              <a:pPr>
                <a:spcBef>
                  <a:spcPct val="0"/>
                </a:spcBef>
              </a:pPr>
              <a:t>9</a:t>
            </a:fld>
            <a:endParaRPr lang="en-US"/>
          </a:p>
        </p:txBody>
      </p:sp>
    </p:spTree>
    <p:extLst>
      <p:ext uri="{BB962C8B-B14F-4D97-AF65-F5344CB8AC3E}">
        <p14:creationId xmlns:p14="http://schemas.microsoft.com/office/powerpoint/2010/main" val="9073217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E25C8313-DB5B-41A1-A730-12F593E26BD0}"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987BD00-5971-4FDA-B9B7-B82B6CF039E9}" type="slidenum">
              <a:rPr lang="en-US"/>
              <a:pPr>
                <a:defRPr/>
              </a:pPr>
              <a:t>‹#›</a:t>
            </a:fld>
            <a:endParaRPr lang="en-US"/>
          </a:p>
        </p:txBody>
      </p:sp>
    </p:spTree>
    <p:extLst>
      <p:ext uri="{BB962C8B-B14F-4D97-AF65-F5344CB8AC3E}">
        <p14:creationId xmlns:p14="http://schemas.microsoft.com/office/powerpoint/2010/main" val="2701363952"/>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5DEDCF2-DAD0-40F0-B590-DC3B83AC5D26}"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F330C37-1F8D-4E14-B51D-FDDAD5832614}" type="slidenum">
              <a:rPr lang="en-US"/>
              <a:pPr>
                <a:defRPr/>
              </a:pPr>
              <a:t>‹#›</a:t>
            </a:fld>
            <a:endParaRPr lang="en-US"/>
          </a:p>
        </p:txBody>
      </p:sp>
    </p:spTree>
    <p:extLst>
      <p:ext uri="{BB962C8B-B14F-4D97-AF65-F5344CB8AC3E}">
        <p14:creationId xmlns:p14="http://schemas.microsoft.com/office/powerpoint/2010/main" val="299998846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DB20F28-263A-47FA-9E5F-09AD4329F4F2}"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3B3B7F2-CD51-48F1-A37B-F38ACDD19D0F}" type="slidenum">
              <a:rPr lang="en-US"/>
              <a:pPr>
                <a:defRPr/>
              </a:pPr>
              <a:t>‹#›</a:t>
            </a:fld>
            <a:endParaRPr lang="en-US"/>
          </a:p>
        </p:txBody>
      </p:sp>
    </p:spTree>
    <p:extLst>
      <p:ext uri="{BB962C8B-B14F-4D97-AF65-F5344CB8AC3E}">
        <p14:creationId xmlns:p14="http://schemas.microsoft.com/office/powerpoint/2010/main" val="402260182"/>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11"/>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D0E653FE-866F-41F4-8E7D-42A3F5762603}" type="datetimeFigureOut">
              <a:rPr lang="en-US"/>
              <a:pPr>
                <a:defRPr/>
              </a:pPr>
              <a:t>2/14/2021</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algn="ctr">
              <a:defRPr sz="1100" b="1" smtClean="0">
                <a:solidFill>
                  <a:srgbClr val="A6A6A6"/>
                </a:solidFill>
              </a:defRPr>
            </a:lvl1pPr>
          </a:lstStyle>
          <a:p>
            <a:pPr>
              <a:defRPr/>
            </a:pPr>
            <a:fld id="{1517DC22-E100-4620-B9BD-F7AE10AFAD94}" type="slidenum">
              <a:rPr lang="en-US"/>
              <a:pPr>
                <a:defRPr/>
              </a:pPr>
              <a:t>‹#›</a:t>
            </a:fld>
            <a:endParaRPr lang="en-US"/>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37074031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p:txBody>
          <a:bodyPr/>
          <a:lstStyle>
            <a:lvl1pPr>
              <a:defRPr/>
            </a:lvl1pPr>
          </a:lstStyle>
          <a:p>
            <a:pPr>
              <a:defRPr/>
            </a:pPr>
            <a:fld id="{776EF8BA-6E9A-4586-BB90-34066B3C6E17}" type="datetimeFigureOut">
              <a:rPr lang="en-US"/>
              <a:pPr>
                <a:defRPr/>
              </a:pPr>
              <a:t>2/14/2021</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smtClean="0"/>
            </a:lvl1pPr>
          </a:lstStyle>
          <a:p>
            <a:pPr>
              <a:defRPr/>
            </a:pPr>
            <a:fld id="{13027FDA-7724-4829-80C7-3627D30885E6}" type="slidenum">
              <a:rPr lang="en-US"/>
              <a:pPr>
                <a:defRPr/>
              </a:pPr>
              <a:t>‹#›</a:t>
            </a:fld>
            <a:endParaRPr lang="en-US"/>
          </a:p>
        </p:txBody>
      </p:sp>
    </p:spTree>
    <p:extLst>
      <p:ext uri="{BB962C8B-B14F-4D97-AF65-F5344CB8AC3E}">
        <p14:creationId xmlns:p14="http://schemas.microsoft.com/office/powerpoint/2010/main" val="19017828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FCD4EF8D-EB60-43A4-8F07-BF4C1F38875B}" type="datetimeFigureOut">
              <a:rPr lang="en-US"/>
              <a:pPr>
                <a:defRPr/>
              </a:pPr>
              <a:t>2/14/2021</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algn="ctr">
              <a:defRPr sz="1100" b="1" smtClean="0">
                <a:solidFill>
                  <a:srgbClr val="A6A6A6"/>
                </a:solidFill>
              </a:defRPr>
            </a:lvl1pPr>
          </a:lstStyle>
          <a:p>
            <a:pPr>
              <a:defRPr/>
            </a:pPr>
            <a:fld id="{AB827F8D-A539-45E1-BEAB-88B520983649}" type="slidenum">
              <a:rPr lang="en-US"/>
              <a:pPr>
                <a:defRPr/>
              </a:pPr>
              <a:t>‹#›</a:t>
            </a:fld>
            <a:endParaRPr lang="en-US"/>
          </a:p>
        </p:txBody>
      </p:sp>
    </p:spTree>
    <p:extLst>
      <p:ext uri="{BB962C8B-B14F-4D97-AF65-F5344CB8AC3E}">
        <p14:creationId xmlns:p14="http://schemas.microsoft.com/office/powerpoint/2010/main" val="1735819752"/>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a:lvl1pPr>
          </a:lstStyle>
          <a:p>
            <a:pPr>
              <a:defRPr/>
            </a:pPr>
            <a:fld id="{C9E9CC02-8633-45E9-9B7E-D7BBFC616531}" type="datetimeFigureOut">
              <a:rPr lang="en-US"/>
              <a:pPr>
                <a:defRPr/>
              </a:pPr>
              <a:t>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473BA2E-6A45-4B59-AE08-1EAFC21FFF41}" type="slidenum">
              <a:rPr lang="en-US"/>
              <a:pPr>
                <a:defRPr/>
              </a:pPr>
              <a:t>‹#›</a:t>
            </a:fld>
            <a:endParaRPr lang="en-US"/>
          </a:p>
        </p:txBody>
      </p:sp>
    </p:spTree>
    <p:extLst>
      <p:ext uri="{BB962C8B-B14F-4D97-AF65-F5344CB8AC3E}">
        <p14:creationId xmlns:p14="http://schemas.microsoft.com/office/powerpoint/2010/main" val="341537406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6"/>
          <p:cNvSpPr>
            <a:spLocks noGrp="1"/>
          </p:cNvSpPr>
          <p:nvPr>
            <p:ph type="dt" sz="half" idx="10"/>
          </p:nvPr>
        </p:nvSpPr>
        <p:spPr/>
        <p:txBody>
          <a:bodyPr/>
          <a:lstStyle>
            <a:lvl1pPr>
              <a:defRPr/>
            </a:lvl1pPr>
          </a:lstStyle>
          <a:p>
            <a:pPr>
              <a:defRPr/>
            </a:pPr>
            <a:fld id="{1AB5A2F5-7AA3-47A0-B31C-3A0B1ACE15E5}" type="datetimeFigureOut">
              <a:rPr lang="en-US"/>
              <a:pPr>
                <a:defRPr/>
              </a:pPr>
              <a:t>2/14/2021</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smtClean="0"/>
            </a:lvl1pPr>
          </a:lstStyle>
          <a:p>
            <a:pPr>
              <a:defRPr/>
            </a:pPr>
            <a:fld id="{705B9CA3-0E26-4B8B-BD82-419F304603DF}" type="slidenum">
              <a:rPr lang="en-US"/>
              <a:pPr>
                <a:defRPr/>
              </a:pPr>
              <a:t>‹#›</a:t>
            </a:fld>
            <a:endParaRPr lang="en-US"/>
          </a:p>
        </p:txBody>
      </p:sp>
    </p:spTree>
    <p:extLst>
      <p:ext uri="{BB962C8B-B14F-4D97-AF65-F5344CB8AC3E}">
        <p14:creationId xmlns:p14="http://schemas.microsoft.com/office/powerpoint/2010/main" val="879629139"/>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4"/>
          </p:nvPr>
        </p:nvSpPr>
        <p:spPr/>
        <p:txBody>
          <a:bodyPr/>
          <a:lstStyle>
            <a:lvl1pPr>
              <a:defRPr/>
            </a:lvl1pPr>
          </a:lstStyle>
          <a:p>
            <a:pPr>
              <a:defRPr/>
            </a:pPr>
            <a:fld id="{8F0A3336-14DC-412E-B89A-BE75809BBBB5}" type="datetimeFigureOut">
              <a:rPr lang="en-US"/>
              <a:pPr>
                <a:defRPr/>
              </a:pPr>
              <a:t>2/14/2021</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5FC576FF-80E5-4729-9B57-EF66AE09CE03}" type="slidenum">
              <a:rPr lang="en-US"/>
              <a:pPr>
                <a:defRPr/>
              </a:pPr>
              <a:t>‹#›</a:t>
            </a:fld>
            <a:endParaRPr lang="en-US"/>
          </a:p>
        </p:txBody>
      </p:sp>
    </p:spTree>
    <p:extLst>
      <p:ext uri="{BB962C8B-B14F-4D97-AF65-F5344CB8AC3E}">
        <p14:creationId xmlns:p14="http://schemas.microsoft.com/office/powerpoint/2010/main" val="41441544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p:cNvSpPr>
            <a:spLocks noGrp="1"/>
          </p:cNvSpPr>
          <p:nvPr>
            <p:ph type="dt" sz="half" idx="15"/>
          </p:nvPr>
        </p:nvSpPr>
        <p:spPr/>
        <p:txBody>
          <a:bodyPr/>
          <a:lstStyle>
            <a:lvl1pPr>
              <a:defRPr/>
            </a:lvl1pPr>
          </a:lstStyle>
          <a:p>
            <a:pPr>
              <a:defRPr/>
            </a:pPr>
            <a:fld id="{565F2F00-7B4F-4F4D-83E5-E0FB41E6E454}" type="datetimeFigureOut">
              <a:rPr lang="en-US"/>
              <a:pPr>
                <a:defRPr/>
              </a:pPr>
              <a:t>2/14/2021</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2E86EC23-0035-49BC-A988-F38418F8640A}" type="slidenum">
              <a:rPr lang="en-US"/>
              <a:pPr>
                <a:defRPr/>
              </a:pPr>
              <a:t>‹#›</a:t>
            </a:fld>
            <a:endParaRPr lang="en-US"/>
          </a:p>
        </p:txBody>
      </p:sp>
    </p:spTree>
    <p:extLst>
      <p:ext uri="{BB962C8B-B14F-4D97-AF65-F5344CB8AC3E}">
        <p14:creationId xmlns:p14="http://schemas.microsoft.com/office/powerpoint/2010/main" val="3247232601"/>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6"/>
          </p:nvPr>
        </p:nvSpPr>
        <p:spPr/>
        <p:txBody>
          <a:bodyPr/>
          <a:lstStyle>
            <a:lvl1pPr>
              <a:defRPr/>
            </a:lvl1pPr>
          </a:lstStyle>
          <a:p>
            <a:pPr>
              <a:defRPr/>
            </a:pPr>
            <a:fld id="{4DC81ADF-4743-41BD-B874-A0C575C4D9D5}" type="datetimeFigureOut">
              <a:rPr lang="en-US"/>
              <a:pPr>
                <a:defRPr/>
              </a:pPr>
              <a:t>2/14/2021</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D2587248-0E68-43B3-80F6-4E2CC66050E6}" type="slidenum">
              <a:rPr lang="en-US"/>
              <a:pPr>
                <a:defRPr/>
              </a:pPr>
              <a:t>‹#›</a:t>
            </a:fld>
            <a:endParaRPr lang="en-US"/>
          </a:p>
        </p:txBody>
      </p:sp>
    </p:spTree>
    <p:extLst>
      <p:ext uri="{BB962C8B-B14F-4D97-AF65-F5344CB8AC3E}">
        <p14:creationId xmlns:p14="http://schemas.microsoft.com/office/powerpoint/2010/main" val="252185813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A5389C5-9BF2-48B3-9670-CFA147213566}"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7A2224A-F8C0-4FBB-A6D9-8A9513FAB35A}" type="slidenum">
              <a:rPr lang="en-US"/>
              <a:pPr>
                <a:defRPr/>
              </a:pPr>
              <a:t>‹#›</a:t>
            </a:fld>
            <a:endParaRPr lang="en-US"/>
          </a:p>
        </p:txBody>
      </p:sp>
    </p:spTree>
    <p:extLst>
      <p:ext uri="{BB962C8B-B14F-4D97-AF65-F5344CB8AC3E}">
        <p14:creationId xmlns:p14="http://schemas.microsoft.com/office/powerpoint/2010/main" val="3230298731"/>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5FBF6408-BD6E-4258-B87B-FA8D2CF78C96}" type="datetimeFigureOut">
              <a:rPr lang="en-US"/>
              <a:pPr>
                <a:defRPr/>
              </a:pPr>
              <a:t>2/14/2021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F1E3B8E-692F-4CDD-B7A0-FC71B9C135B1}" type="slidenum">
              <a:rPr lang="en-US"/>
              <a:pPr>
                <a:defRPr/>
              </a:pPr>
              <a:t>‹#›</a:t>
            </a:fld>
            <a:endParaRPr lang="en-US"/>
          </a:p>
        </p:txBody>
      </p:sp>
    </p:spTree>
    <p:extLst>
      <p:ext uri="{BB962C8B-B14F-4D97-AF65-F5344CB8AC3E}">
        <p14:creationId xmlns:p14="http://schemas.microsoft.com/office/powerpoint/2010/main" val="3934255573"/>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Date Placeholder 1"/>
          <p:cNvSpPr>
            <a:spLocks noGrp="1"/>
          </p:cNvSpPr>
          <p:nvPr>
            <p:ph type="dt" sz="half" idx="10"/>
          </p:nvPr>
        </p:nvSpPr>
        <p:spPr/>
        <p:txBody>
          <a:bodyPr/>
          <a:lstStyle>
            <a:lvl1pPr>
              <a:defRPr/>
            </a:lvl1pPr>
          </a:lstStyle>
          <a:p>
            <a:pPr>
              <a:defRPr/>
            </a:pPr>
            <a:fld id="{B3996677-DA87-4D63-B2E1-8D824FCEB77B}" type="datetimeFigureOut">
              <a:rPr lang="en-US"/>
              <a:pPr>
                <a:defRPr/>
              </a:pPr>
              <a:t>2/14/2021</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smtClean="0"/>
            </a:lvl1pPr>
          </a:lstStyle>
          <a:p>
            <a:pPr>
              <a:defRPr/>
            </a:pPr>
            <a:fld id="{F1807249-C7D4-4D90-9A7A-5010E2F15BAE}" type="slidenum">
              <a:rPr lang="en-US"/>
              <a:pPr>
                <a:defRPr/>
              </a:pPr>
              <a:t>‹#›</a:t>
            </a:fld>
            <a:endParaRPr lang="en-US"/>
          </a:p>
        </p:txBody>
      </p:sp>
    </p:spTree>
    <p:extLst>
      <p:ext uri="{BB962C8B-B14F-4D97-AF65-F5344CB8AC3E}">
        <p14:creationId xmlns:p14="http://schemas.microsoft.com/office/powerpoint/2010/main" val="15749729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B5E8A8E6-5E5E-4C04-839A-32CB9069D310}" type="datetimeFigureOut">
              <a:rPr lang="en-US"/>
              <a:pPr>
                <a:defRPr/>
              </a:pPr>
              <a:t>2/14/2021</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smtClean="0"/>
            </a:lvl1pPr>
          </a:lstStyle>
          <a:p>
            <a:pPr>
              <a:defRPr/>
            </a:pPr>
            <a:fld id="{EA704C23-D1B1-403B-AFA0-4A51E6E149D8}" type="slidenum">
              <a:rPr lang="en-US"/>
              <a:pPr>
                <a:defRPr/>
              </a:pPr>
              <a:t>‹#›</a:t>
            </a:fld>
            <a:endParaRPr lang="en-US"/>
          </a:p>
        </p:txBody>
      </p:sp>
    </p:spTree>
    <p:extLst>
      <p:ext uri="{BB962C8B-B14F-4D97-AF65-F5344CB8AC3E}">
        <p14:creationId xmlns:p14="http://schemas.microsoft.com/office/powerpoint/2010/main" val="3095912862"/>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FE1BB055-C7AA-4D0B-A2AD-63D4F0E4E3F0}" type="datetimeFigureOut">
              <a:rPr lang="en-US"/>
              <a:pPr>
                <a:defRPr/>
              </a:pPr>
              <a:t>2/14/2021</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smtClean="0"/>
            </a:lvl1pPr>
          </a:lstStyle>
          <a:p>
            <a:pPr>
              <a:defRPr/>
            </a:pPr>
            <a:fld id="{092A854F-E8D4-4466-B1C5-954FC238A9BE}" type="slidenum">
              <a:rPr lang="en-US"/>
              <a:pPr>
                <a:defRPr/>
              </a:pPr>
              <a:t>‹#›</a:t>
            </a:fld>
            <a:endParaRPr lang="en-US"/>
          </a:p>
        </p:txBody>
      </p:sp>
    </p:spTree>
    <p:extLst>
      <p:ext uri="{BB962C8B-B14F-4D97-AF65-F5344CB8AC3E}">
        <p14:creationId xmlns:p14="http://schemas.microsoft.com/office/powerpoint/2010/main" val="325493597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CE792A47-8E1A-4828-B738-C716A12382AA}"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B39C3CC-02B8-43F0-BC18-DA64E30EE015}" type="slidenum">
              <a:rPr lang="en-US"/>
              <a:pPr>
                <a:defRPr/>
              </a:pPr>
              <a:t>‹#›</a:t>
            </a:fld>
            <a:endParaRPr lang="en-US"/>
          </a:p>
        </p:txBody>
      </p:sp>
    </p:spTree>
    <p:extLst>
      <p:ext uri="{BB962C8B-B14F-4D97-AF65-F5344CB8AC3E}">
        <p14:creationId xmlns:p14="http://schemas.microsoft.com/office/powerpoint/2010/main" val="2443908755"/>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3"/>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p:txBody>
          <a:bodyPr/>
          <a:lstStyle>
            <a:lvl1pPr>
              <a:defRPr/>
            </a:lvl1pPr>
          </a:lstStyle>
          <a:p>
            <a:pPr>
              <a:defRPr/>
            </a:pPr>
            <a:fld id="{3482897D-2944-4037-A6EB-624FB0EA49A5}" type="datetimeFigureOut">
              <a:rPr lang="en-US"/>
              <a:pPr>
                <a:defRPr/>
              </a:pPr>
              <a:t>2/14/2021</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smtClean="0"/>
            </a:lvl1pPr>
          </a:lstStyle>
          <a:p>
            <a:pPr>
              <a:defRPr/>
            </a:pPr>
            <a:fld id="{AD20EFCE-DBF3-4A53-BFC1-AB44ED1A6F05}" type="slidenum">
              <a:rPr lang="en-US"/>
              <a:pPr>
                <a:defRPr/>
              </a:pPr>
              <a:t>‹#›</a:t>
            </a:fld>
            <a:endParaRPr lang="en-US"/>
          </a:p>
        </p:txBody>
      </p:sp>
    </p:spTree>
    <p:extLst>
      <p:ext uri="{BB962C8B-B14F-4D97-AF65-F5344CB8AC3E}">
        <p14:creationId xmlns:p14="http://schemas.microsoft.com/office/powerpoint/2010/main" val="345780874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6926C9F-263C-466A-9A45-1A5D1D774B48}" type="datetimeFigureOut">
              <a:rPr lang="en-US"/>
              <a:pPr>
                <a:defRPr/>
              </a:pPr>
              <a:t>2/14/2021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CA4C06A-2C8C-4414-80A9-9EEEDE8E3EB5}" type="slidenum">
              <a:rPr lang="en-US"/>
              <a:pPr>
                <a:defRPr/>
              </a:pPr>
              <a:t>‹#›</a:t>
            </a:fld>
            <a:endParaRPr lang="en-US"/>
          </a:p>
        </p:txBody>
      </p:sp>
    </p:spTree>
    <p:extLst>
      <p:ext uri="{BB962C8B-B14F-4D97-AF65-F5344CB8AC3E}">
        <p14:creationId xmlns:p14="http://schemas.microsoft.com/office/powerpoint/2010/main" val="358168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D6B914B1-FED7-4E4B-9986-CD8CCBEC2533}" type="datetimeFigureOut">
              <a:rPr lang="en-US"/>
              <a:pPr>
                <a:defRPr/>
              </a:pPr>
              <a:t>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8933E14-0C5D-45F9-A7C2-591CD4E90DA0}" type="slidenum">
              <a:rPr lang="en-US"/>
              <a:pPr>
                <a:defRPr/>
              </a:pPr>
              <a:t>‹#›</a:t>
            </a:fld>
            <a:endParaRPr lang="en-US"/>
          </a:p>
        </p:txBody>
      </p:sp>
    </p:spTree>
    <p:extLst>
      <p:ext uri="{BB962C8B-B14F-4D97-AF65-F5344CB8AC3E}">
        <p14:creationId xmlns:p14="http://schemas.microsoft.com/office/powerpoint/2010/main" val="21102258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CAA8EC4-B515-413B-A869-B3541107ACFC}" type="datetimeFigureOut">
              <a:rPr lang="en-US"/>
              <a:pPr>
                <a:defRPr/>
              </a:pPr>
              <a:t>2/14/2021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AA87445E-7EAE-430A-8296-7BA6FA6EE960}" type="slidenum">
              <a:rPr lang="en-US"/>
              <a:pPr>
                <a:defRPr/>
              </a:pPr>
              <a:t>‹#›</a:t>
            </a:fld>
            <a:endParaRPr lang="en-US"/>
          </a:p>
        </p:txBody>
      </p:sp>
    </p:spTree>
    <p:extLst>
      <p:ext uri="{BB962C8B-B14F-4D97-AF65-F5344CB8AC3E}">
        <p14:creationId xmlns:p14="http://schemas.microsoft.com/office/powerpoint/2010/main" val="336486442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A281A4DE-9B7D-4B58-B1B8-ABC7A543B512}" type="datetimeFigureOut">
              <a:rPr lang="en-US"/>
              <a:pPr>
                <a:defRPr/>
              </a:pPr>
              <a:t>2/14/2021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2614C86-ABE8-4653-BB4C-96FA0D3FB227}" type="slidenum">
              <a:rPr lang="en-US"/>
              <a:pPr>
                <a:defRPr/>
              </a:pPr>
              <a:t>‹#›</a:t>
            </a:fld>
            <a:endParaRPr lang="en-US"/>
          </a:p>
        </p:txBody>
      </p:sp>
    </p:spTree>
    <p:extLst>
      <p:ext uri="{BB962C8B-B14F-4D97-AF65-F5344CB8AC3E}">
        <p14:creationId xmlns:p14="http://schemas.microsoft.com/office/powerpoint/2010/main" val="42119258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2DC8EB2-05DA-4D96-B9E3-6DF255D9655B}" type="datetimeFigureOut">
              <a:rPr lang="en-US"/>
              <a:pPr>
                <a:defRPr/>
              </a:pPr>
              <a:t>2/14/2021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5543C75-07B3-4F0D-8CDB-8C0EB57F3568}" type="slidenum">
              <a:rPr lang="en-US"/>
              <a:pPr>
                <a:defRPr/>
              </a:pPr>
              <a:t>‹#›</a:t>
            </a:fld>
            <a:endParaRPr lang="en-US"/>
          </a:p>
        </p:txBody>
      </p:sp>
    </p:spTree>
    <p:extLst>
      <p:ext uri="{BB962C8B-B14F-4D97-AF65-F5344CB8AC3E}">
        <p14:creationId xmlns:p14="http://schemas.microsoft.com/office/powerpoint/2010/main" val="106940374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3D72FD9-FFA8-4BFA-B729-9F127C070C9D}" type="datetimeFigureOut">
              <a:rPr lang="en-US"/>
              <a:pPr>
                <a:defRPr/>
              </a:pPr>
              <a:t>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D005B50-2E7C-476C-8820-0BC63A41646A}" type="slidenum">
              <a:rPr lang="en-US"/>
              <a:pPr>
                <a:defRPr/>
              </a:pPr>
              <a:t>‹#›</a:t>
            </a:fld>
            <a:endParaRPr lang="en-US"/>
          </a:p>
        </p:txBody>
      </p:sp>
    </p:spTree>
    <p:extLst>
      <p:ext uri="{BB962C8B-B14F-4D97-AF65-F5344CB8AC3E}">
        <p14:creationId xmlns:p14="http://schemas.microsoft.com/office/powerpoint/2010/main" val="106755962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89E1BD33-331F-4D93-956D-D36A98424AB5}" type="datetimeFigureOut">
              <a:rPr lang="en-US"/>
              <a:pPr>
                <a:defRPr/>
              </a:pPr>
              <a:t>2/14/2021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2D54A2F-8FD4-41F1-BE47-B08AA308E8CF}" type="slidenum">
              <a:rPr lang="en-US"/>
              <a:pPr>
                <a:defRPr/>
              </a:pPr>
              <a:t>‹#›</a:t>
            </a:fld>
            <a:endParaRPr lang="en-US"/>
          </a:p>
        </p:txBody>
      </p:sp>
    </p:spTree>
    <p:extLst>
      <p:ext uri="{BB962C8B-B14F-4D97-AF65-F5344CB8AC3E}">
        <p14:creationId xmlns:p14="http://schemas.microsoft.com/office/powerpoint/2010/main" val="4154062281"/>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76DE1C9D-24F7-40EA-83FE-E028768D5528}" type="datetimeFigureOut">
              <a:rPr lang="en-US"/>
              <a:pPr>
                <a:defRPr/>
              </a:pPr>
              <a:t>2/14/2021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defRPr>
            </a:lvl1pPr>
          </a:lstStyle>
          <a:p>
            <a:pPr>
              <a:defRPr/>
            </a:pPr>
            <a:fld id="{0D1BD0F1-196D-43AE-9B40-07B3F51A6E4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2050" name="Picture 10" descr="RunningTop-R.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2052"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eaLnBrk="1" hangingPunct="1">
              <a:defRPr sz="1100" b="1">
                <a:solidFill>
                  <a:schemeClr val="bg1">
                    <a:lumMod val="65000"/>
                  </a:schemeClr>
                </a:solidFill>
                <a:latin typeface="Calibri" pitchFamily="34" charset="0"/>
                <a:cs typeface="+mn-cs"/>
              </a:defRPr>
            </a:lvl1pPr>
          </a:lstStyle>
          <a:p>
            <a:pPr>
              <a:defRPr/>
            </a:pPr>
            <a:fld id="{10240106-F3F1-46F1-BB7A-D15E2723D98D}" type="datetimeFigureOut">
              <a:rPr lang="en-US"/>
              <a:pPr>
                <a:defRPr/>
              </a:pPr>
              <a:t>2/14/2021</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smtClean="0">
                <a:solidFill>
                  <a:schemeClr val="accent1"/>
                </a:solidFill>
                <a:latin typeface="Calibri" panose="020F0502020204030204" pitchFamily="34" charset="0"/>
              </a:defRPr>
            </a:lvl1pPr>
          </a:lstStyle>
          <a:p>
            <a:pPr>
              <a:defRPr/>
            </a:pPr>
            <a:fld id="{DC74EC5C-65BD-4277-A095-BF1CCE1409A8}" type="slidenum">
              <a:rPr lang="en-US"/>
              <a:pPr>
                <a:defRPr/>
              </a:pPr>
              <a:t>‹#›</a:t>
            </a:fld>
            <a:endParaRPr lang="en-US"/>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Tree>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0" r:id="rId4"/>
    <p:sldLayoutId id="2147483859" r:id="rId5"/>
    <p:sldLayoutId id="2147483851" r:id="rId6"/>
    <p:sldLayoutId id="2147483852" r:id="rId7"/>
    <p:sldLayoutId id="2147483853" r:id="rId8"/>
    <p:sldLayoutId id="2147483854" r:id="rId9"/>
    <p:sldLayoutId id="2147483860" r:id="rId10"/>
    <p:sldLayoutId id="2147483861" r:id="rId11"/>
    <p:sldLayoutId id="2147483862" r:id="rId12"/>
    <p:sldLayoutId id="2147483855" r:id="rId13"/>
    <p:sldLayoutId id="2147483863" r:id="rId14"/>
  </p:sldLayoutIdLst>
  <p:transition/>
  <p:txStyles>
    <p:titleStyle>
      <a:lvl1pPr algn="r" rtl="0" eaLnBrk="0" fontAlgn="base" hangingPunct="0">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itchFamily="18" charset="0"/>
        </a:defRPr>
      </a:lvl2pPr>
      <a:lvl3pPr algn="r" rtl="0" eaLnBrk="0" fontAlgn="base" hangingPunct="0">
        <a:lnSpc>
          <a:spcPts val="5400"/>
        </a:lnSpc>
        <a:spcBef>
          <a:spcPct val="0"/>
        </a:spcBef>
        <a:spcAft>
          <a:spcPct val="0"/>
        </a:spcAft>
        <a:defRPr sz="5200">
          <a:solidFill>
            <a:schemeClr val="bg1"/>
          </a:solidFill>
          <a:latin typeface="Calisto MT" pitchFamily="18" charset="0"/>
        </a:defRPr>
      </a:lvl3pPr>
      <a:lvl4pPr algn="r" rtl="0" eaLnBrk="0" fontAlgn="base" hangingPunct="0">
        <a:lnSpc>
          <a:spcPts val="5400"/>
        </a:lnSpc>
        <a:spcBef>
          <a:spcPct val="0"/>
        </a:spcBef>
        <a:spcAft>
          <a:spcPct val="0"/>
        </a:spcAft>
        <a:defRPr sz="5200">
          <a:solidFill>
            <a:schemeClr val="bg1"/>
          </a:solidFill>
          <a:latin typeface="Calisto MT" pitchFamily="18" charset="0"/>
        </a:defRPr>
      </a:lvl4pPr>
      <a:lvl5pPr algn="r" rtl="0" eaLnBrk="0" fontAlgn="base" hangingPunct="0">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2.xml"/><Relationship Id="rId4" Type="http://schemas.openxmlformats.org/officeDocument/2006/relationships/image" Target="../media/image20.w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2.xml"/><Relationship Id="rId1" Type="http://schemas.openxmlformats.org/officeDocument/2006/relationships/vmlDrawing" Target="../drawings/vmlDrawing1.vml"/><Relationship Id="rId6" Type="http://schemas.openxmlformats.org/officeDocument/2006/relationships/image" Target="../media/image21.png"/><Relationship Id="rId5" Type="http://schemas.openxmlformats.org/officeDocument/2006/relationships/package" Target="../embeddings/Microsoft_Word_Document1.docx"/><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3.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4.wmf"/><Relationship Id="rId2" Type="http://schemas.openxmlformats.org/officeDocument/2006/relationships/slideLayout" Target="../slideLayouts/slideLayout21.xml"/><Relationship Id="rId1" Type="http://schemas.openxmlformats.org/officeDocument/2006/relationships/vmlDrawing" Target="../drawings/vmlDrawing2.vml"/><Relationship Id="rId6" Type="http://schemas.openxmlformats.org/officeDocument/2006/relationships/image" Target="../media/image23.png"/><Relationship Id="rId5" Type="http://schemas.openxmlformats.org/officeDocument/2006/relationships/package" Target="../embeddings/Microsoft_Word_Document2.docx"/><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28.png"/><Relationship Id="rId2" Type="http://schemas.openxmlformats.org/officeDocument/2006/relationships/slideLayout" Target="../slideLayouts/slideLayout22.xml"/><Relationship Id="rId1" Type="http://schemas.openxmlformats.org/officeDocument/2006/relationships/vmlDrawing" Target="../drawings/vmlDrawing3.vml"/><Relationship Id="rId6" Type="http://schemas.openxmlformats.org/officeDocument/2006/relationships/image" Target="../media/image27.png"/><Relationship Id="rId5" Type="http://schemas.openxmlformats.org/officeDocument/2006/relationships/package" Target="../embeddings/Microsoft_Word_Document3.docx"/><Relationship Id="rId4" Type="http://schemas.openxmlformats.org/officeDocument/2006/relationships/oleObject" Target="../embeddings/oleObject3.bin"/></Relationships>
</file>

<file path=ppt/slides/_rels/slide1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31.wmf"/></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1.xml"/><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1.xml"/><Relationship Id="rId4" Type="http://schemas.openxmlformats.org/officeDocument/2006/relationships/image" Target="../media/image34.wmf"/></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3.xml"/><Relationship Id="rId1" Type="http://schemas.openxmlformats.org/officeDocument/2006/relationships/slideLayout" Target="../slideLayouts/slideLayout1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24.xml"/><Relationship Id="rId1" Type="http://schemas.openxmlformats.org/officeDocument/2006/relationships/slideLayout" Target="../slideLayouts/slideLayout1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5.xml"/><Relationship Id="rId1" Type="http://schemas.openxmlformats.org/officeDocument/2006/relationships/slideLayout" Target="../slideLayouts/slideLayout1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jpeg"/><Relationship Id="rId2" Type="http://schemas.openxmlformats.org/officeDocument/2006/relationships/slideLayout" Target="../slideLayouts/slideLayout21.xml"/><Relationship Id="rId1" Type="http://schemas.openxmlformats.org/officeDocument/2006/relationships/vmlDrawing" Target="../drawings/vmlDrawing4.vml"/><Relationship Id="rId6" Type="http://schemas.openxmlformats.org/officeDocument/2006/relationships/image" Target="../media/image35.png"/><Relationship Id="rId5" Type="http://schemas.openxmlformats.org/officeDocument/2006/relationships/package" Target="../embeddings/Microsoft_Word_Document4.docx"/><Relationship Id="rId4" Type="http://schemas.openxmlformats.org/officeDocument/2006/relationships/oleObject" Target="../embeddings/oleObject4.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9.xml"/><Relationship Id="rId1" Type="http://schemas.openxmlformats.org/officeDocument/2006/relationships/slideLayout" Target="../slideLayouts/slideLayout1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2.xml"/><Relationship Id="rId1" Type="http://schemas.openxmlformats.org/officeDocument/2006/relationships/vmlDrawing" Target="../drawings/vmlDrawing5.vml"/><Relationship Id="rId6" Type="http://schemas.openxmlformats.org/officeDocument/2006/relationships/image" Target="../media/image36.png"/><Relationship Id="rId5" Type="http://schemas.openxmlformats.org/officeDocument/2006/relationships/package" Target="../embeddings/Microsoft_Word_Document5.docx"/><Relationship Id="rId4" Type="http://schemas.openxmlformats.org/officeDocument/2006/relationships/oleObject" Target="../embeddings/oleObject5.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33.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1.xml"/></Relationships>
</file>

<file path=ppt/slides/_rels/slide38.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0.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41.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42.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notesSlide" Target="../notesSlides/notesSlide47.xml"/><Relationship Id="rId1" Type="http://schemas.openxmlformats.org/officeDocument/2006/relationships/slideLayout" Target="../slideLayouts/slideLayout21.xml"/></Relationships>
</file>

<file path=ppt/slides/_rels/slide48.xml.rels><?xml version="1.0" encoding="UTF-8" standalone="yes"?>
<Relationships xmlns="http://schemas.openxmlformats.org/package/2006/relationships"><Relationship Id="rId8" Type="http://schemas.openxmlformats.org/officeDocument/2006/relationships/image" Target="../media/image44.wmf"/><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48.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49.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5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0.xml"/><Relationship Id="rId1" Type="http://schemas.openxmlformats.org/officeDocument/2006/relationships/slideLayout" Target="../slideLayouts/slideLayout21.xml"/></Relationships>
</file>

<file path=ppt/slides/_rels/slide5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8" Type="http://schemas.openxmlformats.org/officeDocument/2006/relationships/image" Target="../media/image49.wmf"/><Relationship Id="rId3" Type="http://schemas.openxmlformats.org/officeDocument/2006/relationships/notesSlide" Target="../notesSlides/notesSlide52.xml"/><Relationship Id="rId7" Type="http://schemas.openxmlformats.org/officeDocument/2006/relationships/image" Target="../media/image47.png"/><Relationship Id="rId2" Type="http://schemas.openxmlformats.org/officeDocument/2006/relationships/slideLayout" Target="../slideLayouts/slideLayout21.xml"/><Relationship Id="rId1" Type="http://schemas.openxmlformats.org/officeDocument/2006/relationships/vmlDrawing" Target="../drawings/vmlDrawing6.vml"/><Relationship Id="rId6" Type="http://schemas.openxmlformats.org/officeDocument/2006/relationships/oleObject" Target="file:///C:\Users\DELL\Downloads\%3f%3f%3f" TargetMode="External"/><Relationship Id="rId5" Type="http://schemas.openxmlformats.org/officeDocument/2006/relationships/image" Target="../media/image1.jpeg"/><Relationship Id="rId4" Type="http://schemas.openxmlformats.org/officeDocument/2006/relationships/image" Target="../media/image48.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0.xml"/></Relationships>
</file>

<file path=ppt/slides/_rels/slide54.xml.rels><?xml version="1.0" encoding="UTF-8" standalone="yes"?>
<Relationships xmlns="http://schemas.openxmlformats.org/package/2006/relationships"><Relationship Id="rId8" Type="http://schemas.openxmlformats.org/officeDocument/2006/relationships/image" Target="../media/image40.wmf"/><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 Id="rId9" Type="http://schemas.openxmlformats.org/officeDocument/2006/relationships/image" Target="../media/image50.wmf"/></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5.xml"/><Relationship Id="rId1" Type="http://schemas.openxmlformats.org/officeDocument/2006/relationships/slideLayout" Target="../slideLayouts/slideLayout17.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1.xml"/><Relationship Id="rId1" Type="http://schemas.openxmlformats.org/officeDocument/2006/relationships/vmlDrawing" Target="../drawings/vmlDrawing7.vml"/><Relationship Id="rId6" Type="http://schemas.openxmlformats.org/officeDocument/2006/relationships/image" Target="../media/image51.png"/><Relationship Id="rId5" Type="http://schemas.openxmlformats.org/officeDocument/2006/relationships/package" Target="../embeddings/Microsoft_Word_Document6.docx"/><Relationship Id="rId4" Type="http://schemas.openxmlformats.org/officeDocument/2006/relationships/oleObject" Target="../embeddings/oleObject6.bin"/></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57.xml"/><Relationship Id="rId1" Type="http://schemas.openxmlformats.org/officeDocument/2006/relationships/slideLayout" Target="../slideLayouts/slideLayout1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7.xml"/></Relationships>
</file>

<file path=ppt/slides/_rels/slide5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59.xml"/><Relationship Id="rId1" Type="http://schemas.openxmlformats.org/officeDocument/2006/relationships/slideLayout" Target="../slideLayouts/slideLayout1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13.wmf"/></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60.xml"/><Relationship Id="rId1" Type="http://schemas.openxmlformats.org/officeDocument/2006/relationships/slideLayout" Target="../slideLayouts/slideLayout1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61.xml.rels><?xml version="1.0" encoding="UTF-8" standalone="yes"?>
<Relationships xmlns="http://schemas.openxmlformats.org/package/2006/relationships"><Relationship Id="rId8" Type="http://schemas.openxmlformats.org/officeDocument/2006/relationships/diagramData" Target="../diagrams/data20.xml"/><Relationship Id="rId13" Type="http://schemas.openxmlformats.org/officeDocument/2006/relationships/diagramData" Target="../diagrams/data21.xml"/><Relationship Id="rId3" Type="http://schemas.openxmlformats.org/officeDocument/2006/relationships/diagramData" Target="../diagrams/data19.xml"/><Relationship Id="rId7" Type="http://schemas.microsoft.com/office/2007/relationships/diagramDrawing" Target="../diagrams/drawing19.xml"/><Relationship Id="rId12" Type="http://schemas.microsoft.com/office/2007/relationships/diagramDrawing" Target="../diagrams/drawing20.xml"/><Relationship Id="rId17" Type="http://schemas.microsoft.com/office/2007/relationships/diagramDrawing" Target="../diagrams/drawing21.xml"/><Relationship Id="rId2" Type="http://schemas.openxmlformats.org/officeDocument/2006/relationships/notesSlide" Target="../notesSlides/notesSlide61.xml"/><Relationship Id="rId16" Type="http://schemas.openxmlformats.org/officeDocument/2006/relationships/diagramColors" Target="../diagrams/colors21.xml"/><Relationship Id="rId1" Type="http://schemas.openxmlformats.org/officeDocument/2006/relationships/slideLayout" Target="../slideLayouts/slideLayout17.xml"/><Relationship Id="rId6" Type="http://schemas.openxmlformats.org/officeDocument/2006/relationships/diagramColors" Target="../diagrams/colors19.xml"/><Relationship Id="rId11" Type="http://schemas.openxmlformats.org/officeDocument/2006/relationships/diagramColors" Target="../diagrams/colors20.xml"/><Relationship Id="rId5" Type="http://schemas.openxmlformats.org/officeDocument/2006/relationships/diagramQuickStyle" Target="../diagrams/quickStyle19.xml"/><Relationship Id="rId15" Type="http://schemas.openxmlformats.org/officeDocument/2006/relationships/diagramQuickStyle" Target="../diagrams/quickStyle21.xml"/><Relationship Id="rId10" Type="http://schemas.openxmlformats.org/officeDocument/2006/relationships/diagramQuickStyle" Target="../diagrams/quickStyle20.xml"/><Relationship Id="rId4" Type="http://schemas.openxmlformats.org/officeDocument/2006/relationships/diagramLayout" Target="../diagrams/layout19.xml"/><Relationship Id="rId9" Type="http://schemas.openxmlformats.org/officeDocument/2006/relationships/diagramLayout" Target="../diagrams/layout20.xml"/><Relationship Id="rId14" Type="http://schemas.openxmlformats.org/officeDocument/2006/relationships/diagramLayout" Target="../diagrams/layout2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7" Type="http://schemas.openxmlformats.org/officeDocument/2006/relationships/image" Target="../media/image53.wmf"/><Relationship Id="rId2" Type="http://schemas.openxmlformats.org/officeDocument/2006/relationships/slideLayout" Target="../slideLayouts/slideLayout21.xml"/><Relationship Id="rId1" Type="http://schemas.openxmlformats.org/officeDocument/2006/relationships/vmlDrawing" Target="../drawings/vmlDrawing8.vml"/><Relationship Id="rId6" Type="http://schemas.openxmlformats.org/officeDocument/2006/relationships/image" Target="../media/image52.png"/><Relationship Id="rId5" Type="http://schemas.openxmlformats.org/officeDocument/2006/relationships/package" Target="../embeddings/Microsoft_Word_Document7.docx"/><Relationship Id="rId4" Type="http://schemas.openxmlformats.org/officeDocument/2006/relationships/oleObject" Target="../embeddings/oleObject7.bin"/></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65.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15.wmf"/></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bwMode="auto">
          <a:xfrm>
            <a:off x="3098800" y="3575050"/>
            <a:ext cx="5395913" cy="1341438"/>
          </a:xfrm>
        </p:spPr>
        <p:txBody>
          <a:bodyPr wrap="square" numCol="1" compatLnSpc="1">
            <a:prstTxWarp prst="textNoShape">
              <a:avLst/>
            </a:prstTxWarp>
          </a:bodyPr>
          <a:lstStyle/>
          <a:p>
            <a:pPr eaLnBrk="1" hangingPunct="1"/>
            <a:r>
              <a:rPr lang="en-US" dirty="0"/>
              <a:t>Chapter 3</a:t>
            </a:r>
            <a:br>
              <a:rPr lang="en-US" dirty="0"/>
            </a:br>
            <a:r>
              <a:rPr lang="en-US" dirty="0"/>
              <a:t>Process Description and Control</a:t>
            </a:r>
          </a:p>
        </p:txBody>
      </p:sp>
      <p:sp>
        <p:nvSpPr>
          <p:cNvPr id="6" name="Text Placeholder 5"/>
          <p:cNvSpPr>
            <a:spLocks noGrp="1"/>
          </p:cNvSpPr>
          <p:nvPr>
            <p:ph type="body" idx="1"/>
          </p:nvPr>
        </p:nvSpPr>
        <p:spPr>
          <a:xfrm>
            <a:off x="3098800" y="4979988"/>
            <a:ext cx="5395913" cy="811212"/>
          </a:xfrm>
        </p:spPr>
        <p:txBody>
          <a:bodyPr rtlCol="0"/>
          <a:lstStyle/>
          <a:p>
            <a:pPr eaLnBrk="1" fontAlgn="auto" hangingPunct="1">
              <a:spcAft>
                <a:spcPts val="0"/>
              </a:spcAft>
              <a:defRPr/>
            </a:pPr>
            <a:r>
              <a:rPr lang="en-US" dirty="0"/>
              <a:t>Seventh Edition</a:t>
            </a:r>
          </a:p>
          <a:p>
            <a:pPr eaLnBrk="1" fontAlgn="auto" hangingPunct="1">
              <a:spcAft>
                <a:spcPts val="0"/>
              </a:spcAft>
              <a:defRPr/>
            </a:pPr>
            <a:r>
              <a:rPr lang="en-US" dirty="0"/>
              <a:t>By William Stallings</a:t>
            </a:r>
          </a:p>
          <a:p>
            <a:pPr eaLnBrk="1" fontAlgn="auto" hangingPunct="1">
              <a:spcAft>
                <a:spcPts val="0"/>
              </a:spcAft>
              <a:defRPr/>
            </a:pPr>
            <a:endParaRPr lang="en-US" dirty="0"/>
          </a:p>
        </p:txBody>
      </p:sp>
      <p:sp>
        <p:nvSpPr>
          <p:cNvPr id="7" name="TextBox 6"/>
          <p:cNvSpPr txBox="1"/>
          <p:nvPr/>
        </p:nvSpPr>
        <p:spPr>
          <a:xfrm>
            <a:off x="457200" y="1676400"/>
            <a:ext cx="2209800" cy="2887663"/>
          </a:xfrm>
          <a:prstGeom prst="rect">
            <a:avLst/>
          </a:prstGeom>
          <a:noFill/>
        </p:spPr>
        <p:txBody>
          <a:bodyPr>
            <a:spAutoFit/>
          </a:bodyPr>
          <a:lstStyle/>
          <a:p>
            <a:pPr algn="ctr" eaLnBrk="1" fontAlgn="auto" hangingPunct="1">
              <a:spcBef>
                <a:spcPct val="20000"/>
              </a:spcBef>
              <a:spcAft>
                <a:spcPts val="0"/>
              </a:spcAft>
              <a:defRPr/>
            </a:pPr>
            <a:r>
              <a:rPr lang="en-US" sz="3200" i="1" dirty="0">
                <a:solidFill>
                  <a:schemeClr val="bg2">
                    <a:lumMod val="25000"/>
                  </a:schemeClr>
                </a:solidFill>
                <a:latin typeface="+mn-lt"/>
                <a:cs typeface="+mn-cs"/>
              </a:rPr>
              <a:t>Operating Systems:</a:t>
            </a:r>
            <a:br>
              <a:rPr lang="en-US" sz="3200" i="1" dirty="0">
                <a:solidFill>
                  <a:schemeClr val="bg2">
                    <a:lumMod val="25000"/>
                  </a:schemeClr>
                </a:solidFill>
                <a:latin typeface="+mn-lt"/>
                <a:cs typeface="+mn-cs"/>
              </a:rPr>
            </a:br>
            <a:r>
              <a:rPr lang="en-US" sz="3200" i="1" dirty="0">
                <a:solidFill>
                  <a:schemeClr val="bg2">
                    <a:lumMod val="25000"/>
                  </a:schemeClr>
                </a:solidFill>
                <a:latin typeface="+mn-lt"/>
                <a:cs typeface="+mn-cs"/>
              </a:rPr>
              <a:t>Internals and Design Principles</a:t>
            </a:r>
          </a:p>
          <a:p>
            <a:pPr eaLnBrk="1" hangingPunct="1">
              <a:defRPr/>
            </a:pPr>
            <a:endParaRPr lang="en-US" dirty="0">
              <a:latin typeface="Arial" charset="0"/>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658813" y="456253"/>
            <a:ext cx="7824788" cy="1143948"/>
          </a:xfrm>
        </p:spPr>
        <p:txBody>
          <a:bodyPr/>
          <a:lstStyle/>
          <a:p>
            <a:pPr algn="ctr" eaLnBrk="1" fontAlgn="auto" hangingPunct="1">
              <a:spcAft>
                <a:spcPts val="0"/>
              </a:spcAft>
              <a:defRPr/>
            </a:pPr>
            <a:r>
              <a:rPr lang="en-US" b="1" dirty="0">
                <a:ln w="1905"/>
                <a:solidFill>
                  <a:schemeClr val="accent1">
                    <a:lumMod val="75000"/>
                  </a:schemeClr>
                </a:solidFill>
                <a:effectLst>
                  <a:innerShdw blurRad="69850" dist="43180" dir="5400000">
                    <a:srgbClr val="000000">
                      <a:alpha val="65000"/>
                    </a:srgbClr>
                  </a:innerShdw>
                </a:effectLst>
              </a:rPr>
              <a:t>Two-State Process Model</a:t>
            </a:r>
          </a:p>
        </p:txBody>
      </p:sp>
      <p:sp>
        <p:nvSpPr>
          <p:cNvPr id="29699" name="Content Placeholder 2"/>
          <p:cNvSpPr>
            <a:spLocks noGrp="1"/>
          </p:cNvSpPr>
          <p:nvPr>
            <p:ph sz="half" idx="1"/>
          </p:nvPr>
        </p:nvSpPr>
        <p:spPr>
          <a:xfrm>
            <a:off x="654050" y="2286000"/>
            <a:ext cx="7848600" cy="1828800"/>
          </a:xfrm>
        </p:spPr>
        <p:txBody>
          <a:bodyPr/>
          <a:lstStyle/>
          <a:p>
            <a:pPr eaLnBrk="1" hangingPunct="1"/>
            <a:r>
              <a:rPr lang="en-US" sz="2800"/>
              <a:t>A process may be in one of two states:</a:t>
            </a:r>
          </a:p>
          <a:p>
            <a:pPr lvl="1" eaLnBrk="1" hangingPunct="1"/>
            <a:r>
              <a:rPr lang="en-US" sz="2400"/>
              <a:t>running</a:t>
            </a:r>
          </a:p>
          <a:p>
            <a:pPr lvl="1" eaLnBrk="1" hangingPunct="1"/>
            <a:r>
              <a:rPr lang="en-US" sz="2400"/>
              <a:t>not-running</a:t>
            </a:r>
          </a:p>
          <a:p>
            <a:pPr eaLnBrk="1" hangingPunct="1"/>
            <a:endParaRPr lang="en-US"/>
          </a:p>
        </p:txBody>
      </p:sp>
      <p:pic>
        <p:nvPicPr>
          <p:cNvPr id="29700" name="Picture 3" descr="Fig03_05a.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3962400"/>
            <a:ext cx="6199188" cy="234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l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bwMode="auto">
          <a:xfrm>
            <a:off x="533400" y="609600"/>
            <a:ext cx="4953000" cy="1295400"/>
          </a:xfrm>
        </p:spPr>
        <p:txBody>
          <a:bodyPr wrap="square" numCol="1" compatLnSpc="1">
            <a:prstTxWarp prst="textNoShape">
              <a:avLst/>
            </a:prstTxWarp>
          </a:bodyPr>
          <a:lstStyle/>
          <a:p>
            <a:pPr eaLnBrk="1" hangingPunct="1"/>
            <a:r>
              <a:rPr lang="en-US" sz="4000" b="1"/>
              <a:t>Queuing Diagram</a:t>
            </a:r>
          </a:p>
        </p:txBody>
      </p:sp>
      <p:pic>
        <p:nvPicPr>
          <p:cNvPr id="31747" name="Content Placeholder 3" descr="Fig03_05b.gif"/>
          <p:cNvPicPr>
            <a:picLocks noGrp="1" noChangeAspect="1"/>
          </p:cNvPicPr>
          <p:nvPr>
            <p:ph idx="1"/>
          </p:nvPr>
        </p:nvPicPr>
        <p:blipFill>
          <a:blip r:embed="rId3">
            <a:extLst>
              <a:ext uri="{28A0092B-C50C-407E-A947-70E740481C1C}">
                <a14:useLocalDpi xmlns:a14="http://schemas.microsoft.com/office/drawing/2010/main" val="0"/>
              </a:ext>
            </a:extLst>
          </a:blip>
          <a:srcRect t="-151984" b="-151984"/>
          <a:stretch>
            <a:fillRect/>
          </a:stretch>
        </p:blipFill>
        <p:spPr>
          <a:xfrm>
            <a:off x="1219200" y="-762000"/>
            <a:ext cx="7364413" cy="11045825"/>
          </a:xfrm>
        </p:spPr>
      </p:pic>
      <p:sp>
        <p:nvSpPr>
          <p:cNvPr id="4" name="Rectangle 3"/>
          <p:cNvSpPr/>
          <p:nvPr/>
        </p:nvSpPr>
        <p:spPr>
          <a:xfrm>
            <a:off x="2667000" y="3886200"/>
            <a:ext cx="2667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NZ" dirty="0"/>
          </a:p>
        </p:txBody>
      </p:sp>
      <p:sp>
        <p:nvSpPr>
          <p:cNvPr id="9" name="Rectangle 8"/>
          <p:cNvSpPr/>
          <p:nvPr/>
        </p:nvSpPr>
        <p:spPr>
          <a:xfrm>
            <a:off x="2971800" y="3886200"/>
            <a:ext cx="304800" cy="4572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eaLnBrk="1" hangingPunct="1">
              <a:defRPr/>
            </a:pPr>
            <a:endParaRPr lang="en-NZ" dirty="0"/>
          </a:p>
        </p:txBody>
      </p:sp>
      <p:sp>
        <p:nvSpPr>
          <p:cNvPr id="10" name="Rectangle 9"/>
          <p:cNvSpPr/>
          <p:nvPr/>
        </p:nvSpPr>
        <p:spPr>
          <a:xfrm>
            <a:off x="3276600" y="3886200"/>
            <a:ext cx="228600" cy="4572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eaLnBrk="1" hangingPunct="1">
              <a:defRPr/>
            </a:pPr>
            <a:endParaRPr lang="en-NZ" dirty="0"/>
          </a:p>
        </p:txBody>
      </p:sp>
      <p:sp>
        <p:nvSpPr>
          <p:cNvPr id="11" name="Rectangle 10"/>
          <p:cNvSpPr/>
          <p:nvPr/>
        </p:nvSpPr>
        <p:spPr>
          <a:xfrm>
            <a:off x="3505200" y="3886200"/>
            <a:ext cx="381000"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eaLnBrk="1" hangingPunct="1">
              <a:defRPr/>
            </a:pPr>
            <a:endParaRPr lang="en-NZ" dirty="0"/>
          </a:p>
        </p:txBody>
      </p:sp>
      <p:sp>
        <p:nvSpPr>
          <p:cNvPr id="12" name="Rectangle 11"/>
          <p:cNvSpPr/>
          <p:nvPr/>
        </p:nvSpPr>
        <p:spPr>
          <a:xfrm>
            <a:off x="3810000" y="3886200"/>
            <a:ext cx="228600" cy="45720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anchor="ctr"/>
          <a:lstStyle/>
          <a:p>
            <a:pPr algn="ctr" eaLnBrk="1" hangingPunct="1">
              <a:defRPr/>
            </a:pPr>
            <a:endParaRPr lang="en-NZ" dirty="0"/>
          </a:p>
        </p:txBody>
      </p:sp>
      <p:sp>
        <p:nvSpPr>
          <p:cNvPr id="13" name="Rectangle 12"/>
          <p:cNvSpPr/>
          <p:nvPr/>
        </p:nvSpPr>
        <p:spPr>
          <a:xfrm>
            <a:off x="4038600" y="3886200"/>
            <a:ext cx="228600" cy="4572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eaLnBrk="1" hangingPunct="1">
              <a:defRPr/>
            </a:pPr>
            <a:endParaRPr lang="en-NZ" dirty="0"/>
          </a:p>
        </p:txBody>
      </p:sp>
      <p:sp>
        <p:nvSpPr>
          <p:cNvPr id="14" name="Rectangle 13"/>
          <p:cNvSpPr/>
          <p:nvPr/>
        </p:nvSpPr>
        <p:spPr>
          <a:xfrm>
            <a:off x="4267200" y="3886200"/>
            <a:ext cx="304800" cy="457200"/>
          </a:xfrm>
          <a:prstGeom prst="rect">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eaLnBrk="1" hangingPunct="1">
              <a:defRPr/>
            </a:pPr>
            <a:endParaRPr lang="en-NZ" dirty="0"/>
          </a:p>
        </p:txBody>
      </p:sp>
      <p:pic>
        <p:nvPicPr>
          <p:cNvPr id="31755" name="Picture 14"/>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02325" y="838200"/>
            <a:ext cx="1671638"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0" presetClass="path" presetSubtype="0" accel="50000" decel="50000" fill="hold" grpId="0" nodeType="afterEffect">
                                  <p:stCondLst>
                                    <p:cond delay="0"/>
                                  </p:stCondLst>
                                  <p:childTnLst>
                                    <p:animMotion origin="layout" path="M -3.33333E-6 -6.2963E-6 C 0.07483 -0.00116 0.14983 -0.00209 0.17969 -0.00254 " pathEditMode="relative" ptsTypes="aA">
                                      <p:cBhvr>
                                        <p:cTn id="6" dur="2000" fill="hold"/>
                                        <p:tgtEl>
                                          <p:spTgt spid="14"/>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025 0 " pathEditMode="relative" ptsTypes="AA">
                                      <p:cBhvr>
                                        <p:cTn id="8" dur="2000" fill="hold"/>
                                        <p:tgtEl>
                                          <p:spTgt spid="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025 0 " pathEditMode="relative" ptsTypes="AA">
                                      <p:cBhvr>
                                        <p:cTn id="10" dur="2000" fill="hold"/>
                                        <p:tgtEl>
                                          <p:spTgt spid="9"/>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025 0 " pathEditMode="relative" ptsTypes="AA">
                                      <p:cBhvr>
                                        <p:cTn id="12" dur="2000" fill="hold"/>
                                        <p:tgtEl>
                                          <p:spTgt spid="10"/>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025 0 " pathEditMode="relative" ptsTypes="AA">
                                      <p:cBhvr>
                                        <p:cTn id="14" dur="2000" fill="hold"/>
                                        <p:tgtEl>
                                          <p:spTgt spid="11"/>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025 0 " pathEditMode="relative" ptsTypes="AA">
                                      <p:cBhvr>
                                        <p:cTn id="16" dur="2000" fill="hold"/>
                                        <p:tgtEl>
                                          <p:spTgt spid="12"/>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025 0 " pathEditMode="relative" ptsTypes="AA">
                                      <p:cBhvr>
                                        <p:cTn id="18" dur="2000" fill="hold"/>
                                        <p:tgtEl>
                                          <p:spTgt spid="13"/>
                                        </p:tgtEl>
                                        <p:attrNameLst>
                                          <p:attrName>ppt_x</p:attrName>
                                          <p:attrName>ppt_y</p:attrName>
                                        </p:attrNameLst>
                                      </p:cBhvr>
                                    </p:animMotion>
                                  </p:childTnLst>
                                </p:cTn>
                              </p:par>
                            </p:childTnLst>
                          </p:cTn>
                        </p:par>
                        <p:par>
                          <p:cTn id="19" fill="hold" nodeType="afterGroup">
                            <p:stCondLst>
                              <p:cond delay="2000"/>
                            </p:stCondLst>
                            <p:childTnLst>
                              <p:par>
                                <p:cTn id="20" presetID="0" presetClass="path" presetSubtype="0" accel="50000" decel="50000" fill="hold" grpId="1" nodeType="afterEffect">
                                  <p:stCondLst>
                                    <p:cond delay="2000"/>
                                  </p:stCondLst>
                                  <p:childTnLst>
                                    <p:animMotion origin="layout" path="M 0.17725 1.48148E-6 C 0.21666 -0.00232 0.25625 -0.0044 0.2717 0.02222 C 0.28715 0.04884 0.35052 0.1375 0.26996 0.16042 C 0.18941 0.18333 -0.14219 0.18727 -0.21164 0.16042 C -0.28108 0.13356 -0.21389 0.06667 -0.14671 1.48148E-6 " pathEditMode="relative" rAng="0" ptsTypes="aaaaA">
                                      <p:cBhvr>
                                        <p:cTn id="21" dur="2000" fill="hold"/>
                                        <p:tgtEl>
                                          <p:spTgt spid="14"/>
                                        </p:tgtEl>
                                        <p:attrNameLst>
                                          <p:attrName>ppt_x</p:attrName>
                                          <p:attrName>ppt_y</p:attrName>
                                        </p:attrNameLst>
                                      </p:cBhvr>
                                      <p:rCtr x="-143" y="91"/>
                                    </p:animMotion>
                                  </p:childTnLst>
                                </p:cTn>
                              </p:par>
                            </p:childTnLst>
                          </p:cTn>
                        </p:par>
                        <p:par>
                          <p:cTn id="22" fill="hold" nodeType="afterGroup">
                            <p:stCondLst>
                              <p:cond delay="6000"/>
                            </p:stCondLst>
                            <p:childTnLst>
                              <p:par>
                                <p:cTn id="23" presetID="0" presetClass="path" presetSubtype="0" accel="50000" decel="50000" fill="hold" grpId="1" nodeType="afterEffect">
                                  <p:stCondLst>
                                    <p:cond delay="0"/>
                                  </p:stCondLst>
                                  <p:childTnLst>
                                    <p:animMotion origin="layout" path="M 0.02361 1.48148E-6 L 0.20694 1.48148E-6 " pathEditMode="relative" rAng="0" ptsTypes="AA">
                                      <p:cBhvr>
                                        <p:cTn id="24" dur="2000" fill="hold"/>
                                        <p:tgtEl>
                                          <p:spTgt spid="13"/>
                                        </p:tgtEl>
                                        <p:attrNameLst>
                                          <p:attrName>ppt_x</p:attrName>
                                          <p:attrName>ppt_y</p:attrName>
                                        </p:attrNameLst>
                                      </p:cBhvr>
                                      <p:rCtr x="92"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3" grpId="0" animBg="1"/>
      <p:bldP spid="13" grpId="1" animBg="1"/>
      <p:bldP spid="14" grpId="0" animBg="1"/>
      <p:bldP spid="14"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794" name="Object 2"/>
          <p:cNvGraphicFramePr>
            <a:graphicFrameLocks noChangeAspect="1"/>
          </p:cNvGraphicFramePr>
          <p:nvPr/>
        </p:nvGraphicFramePr>
        <p:xfrm>
          <a:off x="457200" y="2590800"/>
          <a:ext cx="8153400" cy="3702050"/>
        </p:xfrm>
        <a:graphic>
          <a:graphicData uri="http://schemas.openxmlformats.org/presentationml/2006/ole">
            <mc:AlternateContent xmlns:mc="http://schemas.openxmlformats.org/markup-compatibility/2006">
              <mc:Choice xmlns:v="urn:schemas-microsoft-com:vml" Requires="v">
                <p:oleObj spid="_x0000_s1027" name="Document" r:id="rId5" imgW="6019578" imgH="2679601" progId="">
                  <p:embed/>
                </p:oleObj>
              </mc:Choice>
              <mc:Fallback>
                <p:oleObj name="Document" r:id="rId5" imgW="6019578" imgH="2679601" progId="">
                  <p:embed/>
                  <p:pic>
                    <p:nvPicPr>
                      <p:cNvPr id="3379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90800"/>
                        <a:ext cx="8153400" cy="370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itle 12"/>
          <p:cNvSpPr>
            <a:spLocks noGrp="1"/>
          </p:cNvSpPr>
          <p:nvPr>
            <p:ph type="title"/>
          </p:nvPr>
        </p:nvSpPr>
        <p:spPr>
          <a:xfrm>
            <a:off x="457200" y="685800"/>
            <a:ext cx="8077200" cy="1371600"/>
          </a:xfrm>
        </p:spPr>
        <p:txBody>
          <a:bodyPr/>
          <a:lstStyle/>
          <a:p>
            <a:pPr algn="ctr" eaLnBrk="1" fontAlgn="auto" hangingPunct="1">
              <a:spcAft>
                <a:spcPts val="0"/>
              </a:spcAft>
              <a:defRPr/>
            </a:pPr>
            <a:r>
              <a:rPr lang="en-US" b="1" dirty="0">
                <a:solidFill>
                  <a:schemeClr val="accent1">
                    <a:lumMod val="75000"/>
                  </a:schemeClr>
                </a:solidFill>
              </a:rPr>
              <a:t>Table 3.1   Reasons for Process Creation</a:t>
            </a:r>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220148"/>
          </a:xfrm>
        </p:spPr>
        <p:txBody>
          <a:bodyPr/>
          <a:lstStyle/>
          <a:p>
            <a:pPr algn="ctr" eaLnBrk="1" fontAlgn="auto" hangingPunct="1">
              <a:spcAft>
                <a:spcPts val="0"/>
              </a:spcAft>
              <a:defRPr/>
            </a:pPr>
            <a:r>
              <a:rPr lang="en-NZ" b="1" dirty="0">
                <a:ln w="1905"/>
                <a:solidFill>
                  <a:schemeClr val="accent1">
                    <a:lumMod val="75000"/>
                  </a:schemeClr>
                </a:solidFill>
                <a:effectLst>
                  <a:innerShdw blurRad="69850" dist="43180" dir="5400000">
                    <a:srgbClr val="000000">
                      <a:alpha val="65000"/>
                    </a:srgbClr>
                  </a:innerShdw>
                </a:effectLst>
              </a:rPr>
              <a:t>Process Creation</a:t>
            </a:r>
          </a:p>
        </p:txBody>
      </p:sp>
      <p:graphicFrame>
        <p:nvGraphicFramePr>
          <p:cNvPr id="4" name="Content Placeholder 3"/>
          <p:cNvGraphicFramePr>
            <a:graphicFrameLocks noGrp="1"/>
          </p:cNvGraphicFramePr>
          <p:nvPr>
            <p:ph idx="4294967295"/>
          </p:nvPr>
        </p:nvGraphicFramePr>
        <p:xfrm>
          <a:off x="533400" y="1905000"/>
          <a:ext cx="8001000" cy="4724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144587"/>
          </a:xfrm>
        </p:spPr>
        <p:txBody>
          <a:bodyPr/>
          <a:lstStyle/>
          <a:p>
            <a:pPr algn="ctr" eaLnBrk="1" fontAlgn="auto" hangingPunct="1">
              <a:spcAft>
                <a:spcPts val="0"/>
              </a:spcAft>
              <a:defRPr/>
            </a:pPr>
            <a:r>
              <a:rPr lang="en-NZ" b="1" dirty="0">
                <a:solidFill>
                  <a:schemeClr val="accent1">
                    <a:lumMod val="75000"/>
                  </a:schemeClr>
                </a:solidFill>
              </a:rPr>
              <a:t>Process Termination</a:t>
            </a:r>
          </a:p>
        </p:txBody>
      </p:sp>
      <p:sp>
        <p:nvSpPr>
          <p:cNvPr id="3" name="Content Placeholder 2"/>
          <p:cNvSpPr>
            <a:spLocks noGrp="1"/>
          </p:cNvSpPr>
          <p:nvPr>
            <p:ph sz="half" idx="1"/>
          </p:nvPr>
        </p:nvSpPr>
        <p:spPr>
          <a:xfrm>
            <a:off x="658813" y="2286000"/>
            <a:ext cx="7723187" cy="3840163"/>
          </a:xfrm>
        </p:spPr>
        <p:txBody>
          <a:bodyPr/>
          <a:lstStyle/>
          <a:p>
            <a:pPr eaLnBrk="1" hangingPunct="1"/>
            <a:r>
              <a:rPr lang="en-NZ" sz="2400"/>
              <a:t>There must be a means for a process to indicate its completion</a:t>
            </a:r>
          </a:p>
          <a:p>
            <a:pPr eaLnBrk="1" hangingPunct="1"/>
            <a:r>
              <a:rPr lang="en-NZ" sz="2400"/>
              <a:t>A batch job should include a HALT instruction or an explicit OS service call for termination</a:t>
            </a:r>
          </a:p>
          <a:p>
            <a:pPr eaLnBrk="1" hangingPunct="1"/>
            <a:r>
              <a:rPr lang="en-NZ" sz="2400"/>
              <a:t>For an interactive application, the action of the user will indicate when the process is completed  (e.g. log off, quitting an application)</a:t>
            </a:r>
          </a:p>
        </p:txBody>
      </p:sp>
      <p:pic>
        <p:nvPicPr>
          <p:cNvPr id="3789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105400"/>
            <a:ext cx="1524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3">
                                            <p:txEl>
                                              <p:pRg st="0" end="0"/>
                                            </p:txEl>
                                          </p:spTgt>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 calcmode="lin" valueType="num">
                                      <p:cBhvr>
                                        <p:cTn id="14"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5"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6" dur="1000" fill="hold"/>
                                        <p:tgtEl>
                                          <p:spTgt spid="3">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3">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15" presetClass="entr" presetSubtype="0" fill="hold" grpId="0" nodeType="after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3">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9938" name="Object 2"/>
          <p:cNvGraphicFramePr>
            <a:graphicFrameLocks noChangeAspect="1"/>
          </p:cNvGraphicFramePr>
          <p:nvPr/>
        </p:nvGraphicFramePr>
        <p:xfrm>
          <a:off x="2667000" y="609600"/>
          <a:ext cx="5981700" cy="5899150"/>
        </p:xfrm>
        <a:graphic>
          <a:graphicData uri="http://schemas.openxmlformats.org/presentationml/2006/ole">
            <mc:AlternateContent xmlns:mc="http://schemas.openxmlformats.org/markup-compatibility/2006">
              <mc:Choice xmlns:v="urn:schemas-microsoft-com:vml" Requires="v">
                <p:oleObj spid="_x0000_s2051" name="Document" r:id="rId5" imgW="5562395" imgH="6781550" progId="">
                  <p:embed/>
                </p:oleObj>
              </mc:Choice>
              <mc:Fallback>
                <p:oleObj name="Document" r:id="rId5" imgW="5562395" imgH="6781550" progId="">
                  <p:embed/>
                  <p:pic>
                    <p:nvPicPr>
                      <p:cNvPr id="39938"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67000" y="609600"/>
                        <a:ext cx="5981700" cy="5899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57200" y="838200"/>
            <a:ext cx="2057400" cy="923925"/>
          </a:xfrm>
          <a:prstGeom prst="rect">
            <a:avLst/>
          </a:prstGeom>
          <a:noFill/>
        </p:spPr>
        <p:txBody>
          <a:bodyPr>
            <a:spAutoFit/>
          </a:bodyPr>
          <a:lstStyle/>
          <a:p>
            <a:pPr eaLnBrk="1" hangingPunct="1">
              <a:defRPr/>
            </a:pPr>
            <a:r>
              <a:rPr lang="en-US" sz="3600" b="1" dirty="0">
                <a:solidFill>
                  <a:schemeClr val="accent1">
                    <a:lumMod val="75000"/>
                  </a:schemeClr>
                </a:solidFill>
                <a:latin typeface="+mj-lt"/>
                <a:ea typeface="+mj-ea"/>
                <a:cs typeface="+mj-cs"/>
              </a:rPr>
              <a:t>Table</a:t>
            </a:r>
            <a:r>
              <a:rPr lang="en-US" b="1" dirty="0">
                <a:latin typeface="Arial" charset="0"/>
                <a:cs typeface="+mn-cs"/>
              </a:rPr>
              <a:t> </a:t>
            </a:r>
            <a:r>
              <a:rPr lang="en-US" sz="3600" b="1" dirty="0">
                <a:solidFill>
                  <a:schemeClr val="accent1">
                    <a:lumMod val="75000"/>
                  </a:schemeClr>
                </a:solidFill>
                <a:latin typeface="+mj-lt"/>
                <a:ea typeface="+mj-ea"/>
                <a:cs typeface="+mj-cs"/>
              </a:rPr>
              <a:t>3.2</a:t>
            </a:r>
          </a:p>
          <a:p>
            <a:pPr eaLnBrk="1" hangingPunct="1">
              <a:defRPr/>
            </a:pPr>
            <a:endParaRPr lang="en-US" dirty="0">
              <a:latin typeface="Arial" charset="0"/>
              <a:cs typeface="+mn-cs"/>
            </a:endParaRPr>
          </a:p>
        </p:txBody>
      </p:sp>
      <p:sp>
        <p:nvSpPr>
          <p:cNvPr id="7" name="TextBox 6"/>
          <p:cNvSpPr txBox="1"/>
          <p:nvPr/>
        </p:nvSpPr>
        <p:spPr>
          <a:xfrm>
            <a:off x="381000" y="1752600"/>
            <a:ext cx="2133600" cy="1235075"/>
          </a:xfrm>
          <a:prstGeom prst="rect">
            <a:avLst/>
          </a:prstGeom>
          <a:noFill/>
        </p:spPr>
        <p:txBody>
          <a:bodyPr>
            <a:spAutoFit/>
          </a:bodyPr>
          <a:lstStyle/>
          <a:p>
            <a:pPr eaLnBrk="1" hangingPunct="1">
              <a:defRPr/>
            </a:pPr>
            <a:r>
              <a:rPr lang="en-US" sz="2500" b="1" dirty="0">
                <a:solidFill>
                  <a:schemeClr val="accent1">
                    <a:lumMod val="75000"/>
                  </a:schemeClr>
                </a:solidFill>
                <a:latin typeface="Arial" charset="0"/>
                <a:cs typeface="+mn-cs"/>
              </a:rPr>
              <a:t>Reasons for Process Termination</a:t>
            </a:r>
            <a:endParaRPr lang="en-US" sz="2500" dirty="0">
              <a:latin typeface="Arial" charset="0"/>
              <a:cs typeface="+mn-cs"/>
            </a:endParaRPr>
          </a:p>
        </p:txBody>
      </p:sp>
      <p:pic>
        <p:nvPicPr>
          <p:cNvPr id="39941" name="Picture 7"/>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2000" y="4191000"/>
            <a:ext cx="1196975" cy="1220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l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457200" y="762000"/>
            <a:ext cx="8153400" cy="762000"/>
          </a:xfrm>
        </p:spPr>
        <p:txBody>
          <a:bodyPr wrap="square" numCol="1" compatLnSpc="1">
            <a:prstTxWarp prst="textNoShape">
              <a:avLst/>
            </a:prstTxWarp>
          </a:bodyPr>
          <a:lstStyle/>
          <a:p>
            <a:pPr algn="ctr" eaLnBrk="1" hangingPunct="1"/>
            <a:r>
              <a:rPr lang="en-US" sz="5400"/>
              <a:t>Five-State Process Model</a:t>
            </a:r>
          </a:p>
        </p:txBody>
      </p:sp>
      <p:pic>
        <p:nvPicPr>
          <p:cNvPr id="41987" name="Content Placeholder 3" descr="Fig03_06.gif"/>
          <p:cNvPicPr>
            <a:picLocks noGrp="1" noChangeAspect="1"/>
          </p:cNvPicPr>
          <p:nvPr>
            <p:ph idx="1"/>
          </p:nvPr>
        </p:nvPicPr>
        <p:blipFill>
          <a:blip r:embed="rId3">
            <a:extLst>
              <a:ext uri="{28A0092B-C50C-407E-A947-70E740481C1C}">
                <a14:useLocalDpi xmlns:a14="http://schemas.microsoft.com/office/drawing/2010/main" val="0"/>
              </a:ext>
            </a:extLst>
          </a:blip>
          <a:srcRect t="-81830" b="-81830"/>
          <a:stretch>
            <a:fillRect/>
          </a:stretch>
        </p:blipFill>
        <p:spPr>
          <a:xfrm>
            <a:off x="609600" y="-1905000"/>
            <a:ext cx="7924800" cy="11887200"/>
          </a:xfrm>
        </p:spPr>
      </p:pic>
    </p:spTree>
  </p:cSld>
  <p:clrMapOvr>
    <a:masterClrMapping/>
  </p:clrMapOvr>
  <p:transition spd="slow">
    <p:zoom dir="in"/>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bwMode="auto">
          <a:xfrm>
            <a:off x="457200" y="762000"/>
            <a:ext cx="8153400" cy="762000"/>
          </a:xfrm>
        </p:spPr>
        <p:txBody>
          <a:bodyPr wrap="square" numCol="1" compatLnSpc="1">
            <a:prstTxWarp prst="textNoShape">
              <a:avLst/>
            </a:prstTxWarp>
          </a:bodyPr>
          <a:lstStyle/>
          <a:p>
            <a:pPr algn="ctr" eaLnBrk="1" hangingPunct="1"/>
            <a:r>
              <a:rPr lang="en-US" sz="5400"/>
              <a:t>Five-State Process Model</a:t>
            </a:r>
          </a:p>
        </p:txBody>
      </p:sp>
      <p:pic>
        <p:nvPicPr>
          <p:cNvPr id="2" name="Picture 1"/>
          <p:cNvPicPr>
            <a:picLocks noChangeAspect="1"/>
          </p:cNvPicPr>
          <p:nvPr/>
        </p:nvPicPr>
        <p:blipFill>
          <a:blip r:embed="rId3"/>
          <a:stretch>
            <a:fillRect/>
          </a:stretch>
        </p:blipFill>
        <p:spPr>
          <a:xfrm>
            <a:off x="762000" y="2081212"/>
            <a:ext cx="7723631" cy="4243388"/>
          </a:xfrm>
          <a:prstGeom prst="rect">
            <a:avLst/>
          </a:prstGeom>
        </p:spPr>
      </p:pic>
    </p:spTree>
    <p:extLst>
      <p:ext uri="{BB962C8B-B14F-4D97-AF65-F5344CB8AC3E}">
        <p14:creationId xmlns:p14="http://schemas.microsoft.com/office/powerpoint/2010/main" val="733801007"/>
      </p:ext>
    </p:extLst>
  </p:cSld>
  <p:clrMapOvr>
    <a:masterClrMapping/>
  </p:clrMapOvr>
  <p:transition spd="slow">
    <p:zoom dir="in"/>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534400" cy="762000"/>
          </a:xfrm>
        </p:spPr>
        <p:txBody>
          <a:bodyPr/>
          <a:lstStyle/>
          <a:p>
            <a:pPr eaLnBrk="1" fontAlgn="auto" hangingPunct="1">
              <a:spcAft>
                <a:spcPts val="0"/>
              </a:spcAft>
              <a:defRPr/>
            </a:pPr>
            <a:r>
              <a:rPr lang="en-US" b="1" dirty="0">
                <a:solidFill>
                  <a:schemeClr val="accent1">
                    <a:lumMod val="75000"/>
                  </a:schemeClr>
                </a:solidFill>
              </a:rPr>
              <a:t>Process States for Trace of Figure 3.4</a:t>
            </a:r>
          </a:p>
        </p:txBody>
      </p:sp>
      <p:graphicFrame>
        <p:nvGraphicFramePr>
          <p:cNvPr id="44035" name="Object 2"/>
          <p:cNvGraphicFramePr>
            <a:graphicFrameLocks noChangeAspect="1"/>
          </p:cNvGraphicFramePr>
          <p:nvPr/>
        </p:nvGraphicFramePr>
        <p:xfrm>
          <a:off x="457200" y="1676400"/>
          <a:ext cx="8191500" cy="4692650"/>
        </p:xfrm>
        <a:graphic>
          <a:graphicData uri="http://schemas.openxmlformats.org/presentationml/2006/ole">
            <mc:AlternateContent xmlns:mc="http://schemas.openxmlformats.org/markup-compatibility/2006">
              <mc:Choice xmlns:v="urn:schemas-microsoft-com:vml" Requires="v">
                <p:oleObj spid="_x0000_s3075" name="Document" r:id="rId5" imgW="5917982" imgH="3390775" progId="">
                  <p:embed/>
                </p:oleObj>
              </mc:Choice>
              <mc:Fallback>
                <p:oleObj name="Document" r:id="rId5" imgW="5917982" imgH="3390775" progId="">
                  <p:embed/>
                  <p:pic>
                    <p:nvPicPr>
                      <p:cNvPr id="4403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1676400"/>
                        <a:ext cx="8191500" cy="4692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44036" name="TextBox 5"/>
          <p:cNvSpPr txBox="1">
            <a:spLocks noChangeArrowheads="1"/>
          </p:cNvSpPr>
          <p:nvPr/>
        </p:nvSpPr>
        <p:spPr bwMode="auto">
          <a:xfrm>
            <a:off x="457200" y="1600200"/>
            <a:ext cx="82296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37" name="TextBox 6"/>
          <p:cNvSpPr txBox="1">
            <a:spLocks noChangeArrowheads="1"/>
          </p:cNvSpPr>
          <p:nvPr/>
        </p:nvSpPr>
        <p:spPr bwMode="auto">
          <a:xfrm>
            <a:off x="457200" y="6324600"/>
            <a:ext cx="8229600" cy="152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38" name="TextBox 7"/>
          <p:cNvSpPr txBox="1">
            <a:spLocks noChangeArrowheads="1"/>
          </p:cNvSpPr>
          <p:nvPr/>
        </p:nvSpPr>
        <p:spPr bwMode="auto">
          <a:xfrm>
            <a:off x="8534400" y="1600200"/>
            <a:ext cx="228600" cy="487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39" name="TextBox 8"/>
          <p:cNvSpPr txBox="1">
            <a:spLocks noChangeArrowheads="1"/>
          </p:cNvSpPr>
          <p:nvPr/>
        </p:nvSpPr>
        <p:spPr bwMode="auto">
          <a:xfrm>
            <a:off x="381000" y="1600200"/>
            <a:ext cx="152400" cy="4876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40" name="TextBox 9"/>
          <p:cNvSpPr txBox="1">
            <a:spLocks noChangeArrowheads="1"/>
          </p:cNvSpPr>
          <p:nvPr/>
        </p:nvSpPr>
        <p:spPr bwMode="auto">
          <a:xfrm>
            <a:off x="457200" y="3886200"/>
            <a:ext cx="509588" cy="3698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41" name="TextBox 10"/>
          <p:cNvSpPr txBox="1">
            <a:spLocks noChangeArrowheads="1"/>
          </p:cNvSpPr>
          <p:nvPr/>
        </p:nvSpPr>
        <p:spPr bwMode="auto">
          <a:xfrm>
            <a:off x="457200" y="6096000"/>
            <a:ext cx="381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44042" name="TextBox 11"/>
          <p:cNvSpPr txBox="1">
            <a:spLocks noChangeArrowheads="1"/>
          </p:cNvSpPr>
          <p:nvPr/>
        </p:nvSpPr>
        <p:spPr bwMode="auto">
          <a:xfrm>
            <a:off x="4419600" y="6248400"/>
            <a:ext cx="381000" cy="228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pic>
        <p:nvPicPr>
          <p:cNvPr id="3" name="Picture 2"/>
          <p:cNvPicPr>
            <a:picLocks noChangeAspect="1"/>
          </p:cNvPicPr>
          <p:nvPr/>
        </p:nvPicPr>
        <p:blipFill>
          <a:blip r:embed="rId7"/>
          <a:stretch>
            <a:fillRect/>
          </a:stretch>
        </p:blipFill>
        <p:spPr>
          <a:xfrm>
            <a:off x="4619625" y="457200"/>
            <a:ext cx="4600575" cy="6172200"/>
          </a:xfrm>
          <a:prstGeom prst="rect">
            <a:avLst/>
          </a:prstGeom>
        </p:spPr>
      </p:pic>
    </p:spTree>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idx="4294967295"/>
          </p:nvPr>
        </p:nvSpPr>
        <p:spPr>
          <a:xfrm>
            <a:off x="304800" y="609600"/>
            <a:ext cx="8534400" cy="914400"/>
          </a:xfrm>
        </p:spPr>
        <p:txBody>
          <a:bodyPr/>
          <a:lstStyle/>
          <a:p>
            <a:pPr algn="ctr" eaLnBrk="1" fontAlgn="auto" hangingPunct="1">
              <a:spcAft>
                <a:spcPts val="0"/>
              </a:spcAft>
              <a:defRPr/>
            </a:pPr>
            <a:r>
              <a:rPr lang="en-US" b="1" dirty="0">
                <a:ln w="1905"/>
                <a:solidFill>
                  <a:schemeClr val="accent1">
                    <a:lumMod val="75000"/>
                  </a:schemeClr>
                </a:solidFill>
                <a:effectLst>
                  <a:innerShdw blurRad="69850" dist="43180" dir="5400000">
                    <a:srgbClr val="000000">
                      <a:alpha val="65000"/>
                    </a:srgbClr>
                  </a:innerShdw>
                </a:effectLst>
              </a:rPr>
              <a:t>Using Two Queues</a:t>
            </a:r>
          </a:p>
        </p:txBody>
      </p:sp>
      <p:pic>
        <p:nvPicPr>
          <p:cNvPr id="46083" name="Content Placeholder 3" descr="Fig03_08a.gif"/>
          <p:cNvPicPr>
            <a:picLocks noGrp="1" noChangeAspect="1"/>
          </p:cNvPicPr>
          <p:nvPr>
            <p:ph idx="4294967295"/>
          </p:nvPr>
        </p:nvPicPr>
        <p:blipFill>
          <a:blip r:embed="rId3">
            <a:extLst>
              <a:ext uri="{28A0092B-C50C-407E-A947-70E740481C1C}">
                <a14:useLocalDpi xmlns:a14="http://schemas.microsoft.com/office/drawing/2010/main" val="0"/>
              </a:ext>
            </a:extLst>
          </a:blip>
          <a:srcRect t="-135069" b="-135069"/>
          <a:stretch>
            <a:fillRect/>
          </a:stretch>
        </p:blipFill>
        <p:spPr>
          <a:xfrm>
            <a:off x="609600" y="-2286000"/>
            <a:ext cx="8001000" cy="12992100"/>
          </a:xfrm>
        </p:spPr>
      </p:pic>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658813" y="456252"/>
            <a:ext cx="7824788" cy="1143947"/>
          </a:xfrm>
        </p:spPr>
        <p:txBody>
          <a:bodyPr/>
          <a:lstStyle/>
          <a:p>
            <a:pPr algn="ctr" eaLnBrk="1" fontAlgn="auto" hangingPunct="1">
              <a:spcAft>
                <a:spcPts val="0"/>
              </a:spcAft>
              <a:defRPr/>
            </a:pPr>
            <a:r>
              <a:rPr lang="en-US" b="1" dirty="0">
                <a:ln w="1905"/>
                <a:solidFill>
                  <a:schemeClr val="accent1">
                    <a:lumMod val="75000"/>
                  </a:schemeClr>
                </a:solidFill>
                <a:effectLst>
                  <a:innerShdw blurRad="69850" dist="43180" dir="5400000">
                    <a:srgbClr val="000000">
                      <a:alpha val="65000"/>
                    </a:srgbClr>
                  </a:innerShdw>
                </a:effectLst>
              </a:rPr>
              <a:t>Process Elements</a:t>
            </a:r>
          </a:p>
        </p:txBody>
      </p:sp>
      <p:sp>
        <p:nvSpPr>
          <p:cNvPr id="38914" name="Content Placeholder 2"/>
          <p:cNvSpPr>
            <a:spLocks noGrp="1"/>
          </p:cNvSpPr>
          <p:nvPr>
            <p:ph sz="half" idx="1"/>
          </p:nvPr>
        </p:nvSpPr>
        <p:spPr>
          <a:xfrm>
            <a:off x="658813" y="1981200"/>
            <a:ext cx="7799387" cy="4495800"/>
          </a:xfrm>
        </p:spPr>
        <p:txBody>
          <a:bodyPr>
            <a:normAutofit fontScale="25000" lnSpcReduction="20000"/>
          </a:bodyPr>
          <a:lstStyle/>
          <a:p>
            <a:pPr eaLnBrk="1" hangingPunct="1">
              <a:lnSpc>
                <a:spcPct val="90000"/>
              </a:lnSpc>
              <a:defRPr/>
            </a:pPr>
            <a:r>
              <a:rPr lang="en-US" sz="8000" dirty="0"/>
              <a:t>We can think of process as an entity that consists of a number of elements</a:t>
            </a:r>
          </a:p>
          <a:p>
            <a:pPr eaLnBrk="1" hangingPunct="1">
              <a:lnSpc>
                <a:spcPct val="90000"/>
              </a:lnSpc>
              <a:defRPr/>
            </a:pPr>
            <a:r>
              <a:rPr lang="en-US" sz="8000" dirty="0"/>
              <a:t>Two essential elements of a process are:</a:t>
            </a:r>
            <a:r>
              <a:rPr lang="en-US" sz="6000" dirty="0"/>
              <a:t/>
            </a:r>
            <a:br>
              <a:rPr lang="en-US" sz="60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r>
              <a:rPr lang="en-US" sz="2200" dirty="0"/>
              <a:t/>
            </a:r>
            <a:br>
              <a:rPr lang="en-US" sz="2200" dirty="0"/>
            </a:br>
            <a:endParaRPr lang="en-US" sz="2200" dirty="0"/>
          </a:p>
          <a:p>
            <a:pPr eaLnBrk="1" hangingPunct="1">
              <a:lnSpc>
                <a:spcPct val="90000"/>
              </a:lnSpc>
              <a:defRPr/>
            </a:pPr>
            <a:endParaRPr lang="en-US" sz="2200" dirty="0"/>
          </a:p>
          <a:p>
            <a:pPr eaLnBrk="1" hangingPunct="1">
              <a:lnSpc>
                <a:spcPct val="90000"/>
              </a:lnSpc>
              <a:defRPr/>
            </a:pPr>
            <a:endParaRPr lang="en-US" sz="2200" dirty="0"/>
          </a:p>
          <a:p>
            <a:pPr marL="282575" lvl="2" eaLnBrk="1" hangingPunct="1">
              <a:spcBef>
                <a:spcPts val="1800"/>
              </a:spcBef>
              <a:defRPr/>
            </a:pPr>
            <a:endParaRPr lang="en-US" sz="5100" dirty="0"/>
          </a:p>
          <a:p>
            <a:pPr marL="282575" lvl="2" eaLnBrk="1" hangingPunct="1">
              <a:spcBef>
                <a:spcPts val="1800"/>
              </a:spcBef>
              <a:defRPr/>
            </a:pPr>
            <a:endParaRPr lang="en-US" sz="6000" dirty="0"/>
          </a:p>
          <a:p>
            <a:pPr marL="282575" lvl="2" eaLnBrk="1" hangingPunct="1">
              <a:spcBef>
                <a:spcPts val="1800"/>
              </a:spcBef>
              <a:defRPr/>
            </a:pPr>
            <a:r>
              <a:rPr lang="en-US" sz="8000" dirty="0"/>
              <a:t>When the processor begins to execute the program code, we refer to this executing entity as a </a:t>
            </a:r>
            <a:r>
              <a:rPr lang="en-US" sz="8000" b="1" i="1" dirty="0">
                <a:solidFill>
                  <a:schemeClr val="accent1"/>
                </a:solidFill>
              </a:rPr>
              <a:t>process</a:t>
            </a:r>
          </a:p>
          <a:p>
            <a:pPr marL="0" lvl="2" indent="0" eaLnBrk="1" hangingPunct="1">
              <a:spcBef>
                <a:spcPts val="1800"/>
              </a:spcBef>
              <a:buFont typeface="Wingdings" panose="05000000000000000000" pitchFamily="2" charset="2"/>
              <a:buNone/>
              <a:defRPr/>
            </a:pPr>
            <a:endParaRPr lang="en-US" sz="5100" dirty="0"/>
          </a:p>
          <a:p>
            <a:pPr marL="282575" lvl="2" eaLnBrk="1" hangingPunct="1">
              <a:spcBef>
                <a:spcPts val="1800"/>
              </a:spcBef>
              <a:defRPr/>
            </a:pPr>
            <a:endParaRPr lang="en-US" sz="2200" dirty="0"/>
          </a:p>
          <a:p>
            <a:pPr marL="282575" lvl="2" eaLnBrk="1" hangingPunct="1">
              <a:spcBef>
                <a:spcPts val="1800"/>
              </a:spcBef>
              <a:defRPr/>
            </a:pPr>
            <a:endParaRPr lang="en-US" sz="2200" dirty="0"/>
          </a:p>
          <a:p>
            <a:pPr marL="282575" lvl="2" eaLnBrk="1" hangingPunct="1">
              <a:spcBef>
                <a:spcPts val="1800"/>
              </a:spcBef>
              <a:buFont typeface="Wingdings" panose="05000000000000000000" pitchFamily="2" charset="2"/>
              <a:buNone/>
              <a:defRPr/>
            </a:pPr>
            <a:endParaRPr lang="en-US" sz="2200" dirty="0"/>
          </a:p>
          <a:p>
            <a:pPr marL="282575" lvl="2" eaLnBrk="1" hangingPunct="1">
              <a:spcBef>
                <a:spcPts val="1800"/>
              </a:spcBef>
              <a:buFont typeface="Wingdings" panose="05000000000000000000" pitchFamily="2" charset="2"/>
              <a:buNone/>
              <a:defRPr/>
            </a:pPr>
            <a:endParaRPr lang="en-US" sz="2200" dirty="0"/>
          </a:p>
          <a:p>
            <a:pPr marL="0" lvl="1" eaLnBrk="1" hangingPunct="1">
              <a:spcBef>
                <a:spcPts val="1800"/>
              </a:spcBef>
              <a:buSzPct val="25000"/>
              <a:defRPr/>
            </a:pPr>
            <a:endParaRPr lang="en-US" sz="2000" dirty="0"/>
          </a:p>
        </p:txBody>
      </p:sp>
      <p:graphicFrame>
        <p:nvGraphicFramePr>
          <p:cNvPr id="4" name="Diagram 3"/>
          <p:cNvGraphicFramePr/>
          <p:nvPr/>
        </p:nvGraphicFramePr>
        <p:xfrm>
          <a:off x="762000" y="2743200"/>
          <a:ext cx="8153400" cy="264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bwMode="auto">
          <a:xfrm>
            <a:off x="457200" y="1066800"/>
            <a:ext cx="1600200" cy="1981200"/>
          </a:xfrm>
        </p:spPr>
        <p:txBody>
          <a:bodyPr wrap="square" numCol="1" compatLnSpc="1">
            <a:prstTxWarp prst="textNoShape">
              <a:avLst/>
            </a:prstTxWarp>
          </a:bodyPr>
          <a:lstStyle/>
          <a:p>
            <a:pPr eaLnBrk="1" hangingPunct="1"/>
            <a:r>
              <a:rPr lang="en-US" sz="3000"/>
              <a:t>Multiple Blocked Queues</a:t>
            </a:r>
          </a:p>
        </p:txBody>
      </p:sp>
      <p:pic>
        <p:nvPicPr>
          <p:cNvPr id="48131" name="Content Placeholder 3" descr="Fig03_08b.gif"/>
          <p:cNvPicPr>
            <a:picLocks noGrp="1" noChangeAspect="1"/>
          </p:cNvPicPr>
          <p:nvPr>
            <p:ph idx="1"/>
          </p:nvPr>
        </p:nvPicPr>
        <p:blipFill>
          <a:blip r:embed="rId3">
            <a:extLst>
              <a:ext uri="{28A0092B-C50C-407E-A947-70E740481C1C}">
                <a14:useLocalDpi xmlns:a14="http://schemas.microsoft.com/office/drawing/2010/main" val="0"/>
              </a:ext>
            </a:extLst>
          </a:blip>
          <a:srcRect t="-45802" b="-45802"/>
          <a:stretch>
            <a:fillRect/>
          </a:stretch>
        </p:blipFill>
        <p:spPr>
          <a:xfrm>
            <a:off x="2209800" y="-914400"/>
            <a:ext cx="6400800" cy="9601200"/>
          </a:xfrm>
        </p:spPr>
      </p:pic>
      <p:pic>
        <p:nvPicPr>
          <p:cNvPr id="48132"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600" y="3886200"/>
            <a:ext cx="114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idx="4294967295"/>
          </p:nvPr>
        </p:nvSpPr>
        <p:spPr>
          <a:xfrm>
            <a:off x="609600" y="533400"/>
            <a:ext cx="7824788" cy="1219200"/>
          </a:xfrm>
        </p:spPr>
        <p:txBody>
          <a:bodyPr/>
          <a:lstStyle/>
          <a:p>
            <a:pPr algn="ctr" eaLnBrk="1" fontAlgn="auto" hangingPunct="1">
              <a:lnSpc>
                <a:spcPts val="2600"/>
              </a:lnSpc>
              <a:spcAft>
                <a:spcPts val="0"/>
              </a:spcAft>
              <a:defRPr/>
            </a:pPr>
            <a:r>
              <a:rPr lang="en-US" sz="4800" dirty="0">
                <a:solidFill>
                  <a:schemeClr val="accent1">
                    <a:lumMod val="75000"/>
                  </a:schemeClr>
                </a:solidFill>
              </a:rPr>
              <a:t>Process Description</a:t>
            </a:r>
            <a:r>
              <a:rPr lang="en-US" dirty="0">
                <a:solidFill>
                  <a:schemeClr val="accent1">
                    <a:lumMod val="75000"/>
                  </a:schemeClr>
                </a:solidFill>
              </a:rPr>
              <a:t/>
            </a:r>
            <a:br>
              <a:rPr lang="en-US" dirty="0">
                <a:solidFill>
                  <a:schemeClr val="accent1">
                    <a:lumMod val="75000"/>
                  </a:schemeClr>
                </a:solidFill>
              </a:rPr>
            </a:br>
            <a:r>
              <a:rPr lang="en-US" sz="2400" dirty="0">
                <a:solidFill>
                  <a:schemeClr val="accent1">
                    <a:lumMod val="75000"/>
                  </a:schemeClr>
                </a:solidFill>
              </a:rPr>
              <a:t>What does the OS need to know to manage processes &amp; resources?</a:t>
            </a:r>
            <a:endParaRPr lang="en-US" dirty="0">
              <a:solidFill>
                <a:schemeClr val="accent1">
                  <a:lumMod val="75000"/>
                </a:schemeClr>
              </a:solidFill>
            </a:endParaRPr>
          </a:p>
        </p:txBody>
      </p:sp>
      <p:pic>
        <p:nvPicPr>
          <p:cNvPr id="60419" name="Content Placeholder 3" descr="Fig03_10.gif"/>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609600" y="2057400"/>
            <a:ext cx="7978775" cy="4419600"/>
          </a:xfrm>
        </p:spPr>
      </p:pic>
    </p:spTree>
  </p:cSld>
  <p:clrMapOvr>
    <a:masterClrMapping/>
  </p:clrMapOvr>
  <p:transition spd="slow">
    <p:zoom dir="in"/>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idx="4294967295"/>
          </p:nvPr>
        </p:nvSpPr>
        <p:spPr>
          <a:xfrm>
            <a:off x="457200" y="838200"/>
            <a:ext cx="1981200" cy="2820988"/>
          </a:xfrm>
        </p:spPr>
        <p:txBody>
          <a:bodyPr/>
          <a:lstStyle/>
          <a:p>
            <a:pPr algn="l" eaLnBrk="1" fontAlgn="auto" hangingPunct="1">
              <a:spcAft>
                <a:spcPts val="0"/>
              </a:spcAft>
              <a:defRPr/>
            </a:pPr>
            <a:r>
              <a:rPr lang="en-US" sz="4300" dirty="0">
                <a:solidFill>
                  <a:schemeClr val="accent1">
                    <a:lumMod val="75000"/>
                  </a:schemeClr>
                </a:solidFill>
              </a:rPr>
              <a:t>OS Control Tables</a:t>
            </a:r>
          </a:p>
        </p:txBody>
      </p:sp>
      <p:pic>
        <p:nvPicPr>
          <p:cNvPr id="62467" name="Content Placeholder 3" descr="Fig03_11.gif"/>
          <p:cNvPicPr>
            <a:picLocks noGrp="1" noChangeAspect="1"/>
          </p:cNvPicPr>
          <p:nvPr>
            <p:ph idx="4294967295"/>
          </p:nvPr>
        </p:nvPicPr>
        <p:blipFill>
          <a:blip r:embed="rId3">
            <a:extLst>
              <a:ext uri="{28A0092B-C50C-407E-A947-70E740481C1C}">
                <a14:useLocalDpi xmlns:a14="http://schemas.microsoft.com/office/drawing/2010/main" val="0"/>
              </a:ext>
            </a:extLst>
          </a:blip>
          <a:srcRect/>
          <a:stretch>
            <a:fillRect/>
          </a:stretch>
        </p:blipFill>
        <p:spPr>
          <a:xfrm>
            <a:off x="2667000" y="914400"/>
            <a:ext cx="6035675" cy="5510213"/>
          </a:xfrm>
        </p:spPr>
      </p:pic>
      <p:pic>
        <p:nvPicPr>
          <p:cNvPr id="62468" name="Picture 3"/>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0" y="4343400"/>
            <a:ext cx="152876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l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658813" y="456252"/>
            <a:ext cx="7824788" cy="1220147"/>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Memory Tables</a:t>
            </a:r>
          </a:p>
        </p:txBody>
      </p:sp>
      <p:sp>
        <p:nvSpPr>
          <p:cNvPr id="64515" name="Content Placeholder 2"/>
          <p:cNvSpPr>
            <a:spLocks noGrp="1"/>
          </p:cNvSpPr>
          <p:nvPr>
            <p:ph sz="half" idx="1"/>
          </p:nvPr>
        </p:nvSpPr>
        <p:spPr>
          <a:xfrm>
            <a:off x="658813" y="2286000"/>
            <a:ext cx="3657600" cy="3840163"/>
          </a:xfrm>
        </p:spPr>
        <p:txBody>
          <a:bodyPr/>
          <a:lstStyle/>
          <a:p>
            <a:pPr eaLnBrk="1" hangingPunct="1"/>
            <a:r>
              <a:rPr lang="en-NZ" sz="2200"/>
              <a:t>Used to keep track of both main (real) and secondary (virtual)  memory</a:t>
            </a:r>
          </a:p>
          <a:p>
            <a:pPr eaLnBrk="1" hangingPunct="1"/>
            <a:r>
              <a:rPr lang="en-NZ" sz="2200"/>
              <a:t>Processes are maintained on secondary memory using some sort of virtual memory or simple swapping mechanism </a:t>
            </a:r>
          </a:p>
        </p:txBody>
      </p:sp>
      <p:graphicFrame>
        <p:nvGraphicFramePr>
          <p:cNvPr id="5" name="Diagram 4"/>
          <p:cNvGraphicFramePr/>
          <p:nvPr/>
        </p:nvGraphicFramePr>
        <p:xfrm>
          <a:off x="4953000" y="2209800"/>
          <a:ext cx="36576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658813" y="456253"/>
            <a:ext cx="7824788" cy="11439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I/O Tables</a:t>
            </a:r>
          </a:p>
        </p:txBody>
      </p:sp>
      <p:sp>
        <p:nvSpPr>
          <p:cNvPr id="66563" name="Content Placeholder 2"/>
          <p:cNvSpPr>
            <a:spLocks noGrp="1"/>
          </p:cNvSpPr>
          <p:nvPr>
            <p:ph sz="half" idx="1"/>
          </p:nvPr>
        </p:nvSpPr>
        <p:spPr>
          <a:xfrm>
            <a:off x="658813" y="2286000"/>
            <a:ext cx="3657600" cy="3840163"/>
          </a:xfrm>
        </p:spPr>
        <p:txBody>
          <a:bodyPr/>
          <a:lstStyle/>
          <a:p>
            <a:pPr eaLnBrk="1" hangingPunct="1"/>
            <a:r>
              <a:rPr lang="en-NZ" sz="2200"/>
              <a:t>Used by the OS to manage the I/O devices and channels of the computer system</a:t>
            </a:r>
            <a:endParaRPr lang="en-US" sz="2200"/>
          </a:p>
          <a:p>
            <a:pPr eaLnBrk="1" hangingPunct="1"/>
            <a:r>
              <a:rPr lang="en-US" sz="2200"/>
              <a:t>At any given time, an I/O device may be available or assigned to a particular process</a:t>
            </a:r>
          </a:p>
        </p:txBody>
      </p:sp>
      <p:graphicFrame>
        <p:nvGraphicFramePr>
          <p:cNvPr id="5" name="Diagram 4"/>
          <p:cNvGraphicFramePr/>
          <p:nvPr/>
        </p:nvGraphicFramePr>
        <p:xfrm>
          <a:off x="4648200" y="2209800"/>
          <a:ext cx="37338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692150" y="462603"/>
            <a:ext cx="7824788" cy="12963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File Tables</a:t>
            </a:r>
          </a:p>
        </p:txBody>
      </p:sp>
      <p:sp>
        <p:nvSpPr>
          <p:cNvPr id="68611" name="Content Placeholder 3"/>
          <p:cNvSpPr>
            <a:spLocks noGrp="1"/>
          </p:cNvSpPr>
          <p:nvPr>
            <p:ph sz="half" idx="2"/>
          </p:nvPr>
        </p:nvSpPr>
        <p:spPr>
          <a:xfrm>
            <a:off x="381000" y="3429000"/>
            <a:ext cx="2057400" cy="2667000"/>
          </a:xfrm>
        </p:spPr>
        <p:txBody>
          <a:bodyPr/>
          <a:lstStyle/>
          <a:p>
            <a:pPr eaLnBrk="1" hangingPunct="1"/>
            <a:r>
              <a:rPr lang="en-US" sz="2000"/>
              <a:t>Information may be maintained and used by a file management system,  or the OS itself</a:t>
            </a:r>
          </a:p>
        </p:txBody>
      </p:sp>
      <p:graphicFrame>
        <p:nvGraphicFramePr>
          <p:cNvPr id="5" name="Diagram 4"/>
          <p:cNvGraphicFramePr/>
          <p:nvPr/>
        </p:nvGraphicFramePr>
        <p:xfrm>
          <a:off x="2755900" y="2103437"/>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658813" y="456253"/>
            <a:ext cx="7824788" cy="12201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Tables</a:t>
            </a:r>
          </a:p>
        </p:txBody>
      </p:sp>
      <p:sp>
        <p:nvSpPr>
          <p:cNvPr id="38915" name="Content Placeholder 2"/>
          <p:cNvSpPr>
            <a:spLocks noGrp="1"/>
          </p:cNvSpPr>
          <p:nvPr>
            <p:ph sz="half" idx="1"/>
          </p:nvPr>
        </p:nvSpPr>
        <p:spPr>
          <a:xfrm>
            <a:off x="609600" y="2286000"/>
            <a:ext cx="7924800" cy="3840163"/>
          </a:xfrm>
        </p:spPr>
        <p:txBody>
          <a:bodyPr>
            <a:normAutofit fontScale="92500" lnSpcReduction="20000"/>
          </a:bodyPr>
          <a:lstStyle/>
          <a:p>
            <a:pPr eaLnBrk="1" hangingPunct="1">
              <a:defRPr/>
            </a:pPr>
            <a:r>
              <a:rPr lang="en-US" sz="3000" dirty="0"/>
              <a:t>Must be maintained to manage processes</a:t>
            </a:r>
          </a:p>
          <a:p>
            <a:pPr eaLnBrk="1" hangingPunct="1">
              <a:defRPr/>
            </a:pPr>
            <a:r>
              <a:rPr lang="en-US" sz="3000" dirty="0"/>
              <a:t>Process tables must have some reference to memory, I/O, and file tables</a:t>
            </a:r>
          </a:p>
          <a:p>
            <a:pPr lvl="1" eaLnBrk="1" hangingPunct="1">
              <a:defRPr/>
            </a:pPr>
            <a:r>
              <a:rPr lang="en-US" sz="2400" dirty="0"/>
              <a:t>e.g., pointers from each individual process entry to its data in the other three sets of tables.</a:t>
            </a:r>
          </a:p>
          <a:p>
            <a:pPr eaLnBrk="1" hangingPunct="1">
              <a:defRPr/>
            </a:pPr>
            <a:r>
              <a:rPr lang="en-US" sz="3000" dirty="0"/>
              <a:t>The tables themselves must be accessible by the OS and therefore are subject to memory management</a:t>
            </a:r>
          </a:p>
          <a:p>
            <a:pPr eaLnBrk="1" hangingPunct="1">
              <a:defRPr/>
            </a:pPr>
            <a:r>
              <a:rPr lang="en-US" sz="3000" dirty="0"/>
              <a:t>Processes are represented by a </a:t>
            </a:r>
            <a:r>
              <a:rPr lang="en-US" sz="3000" i="1" dirty="0"/>
              <a:t>process image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p:cTn id="7" dur="1000" fill="hold"/>
                                        <p:tgtEl>
                                          <p:spTgt spid="3891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89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38915">
                                            <p:txEl>
                                              <p:pRg st="1" end="1"/>
                                            </p:txEl>
                                          </p:spTgt>
                                        </p:tgtEl>
                                        <p:attrNameLst>
                                          <p:attrName>style.visibility</p:attrName>
                                        </p:attrNameLst>
                                      </p:cBhvr>
                                      <p:to>
                                        <p:strVal val="visible"/>
                                      </p:to>
                                    </p:set>
                                    <p:anim calcmode="lin" valueType="num">
                                      <p:cBhvr>
                                        <p:cTn id="11" dur="1000" fill="hold"/>
                                        <p:tgtEl>
                                          <p:spTgt spid="38915">
                                            <p:txEl>
                                              <p:pRg st="1" end="1"/>
                                            </p:txEl>
                                          </p:spTgt>
                                        </p:tgtEl>
                                        <p:attrNameLst>
                                          <p:attrName>ppt_w</p:attrName>
                                        </p:attrNameLst>
                                      </p:cBhvr>
                                      <p:tavLst>
                                        <p:tav tm="0">
                                          <p:val>
                                            <p:fltVal val="0"/>
                                          </p:val>
                                        </p:tav>
                                        <p:tav tm="100000">
                                          <p:val>
                                            <p:strVal val="#ppt_w"/>
                                          </p:val>
                                        </p:tav>
                                      </p:tavLst>
                                    </p:anim>
                                    <p:anim calcmode="lin" valueType="num">
                                      <p:cBhvr>
                                        <p:cTn id="12" dur="1000" fill="hold"/>
                                        <p:tgtEl>
                                          <p:spTgt spid="38915">
                                            <p:txEl>
                                              <p:pRg st="1" end="1"/>
                                            </p:txEl>
                                          </p:spTgt>
                                        </p:tgtEl>
                                        <p:attrNameLst>
                                          <p:attrName>ppt_h</p:attrName>
                                        </p:attrNameLst>
                                      </p:cBhvr>
                                      <p:tavLst>
                                        <p:tav tm="0">
                                          <p:val>
                                            <p:fltVal val="0"/>
                                          </p:val>
                                        </p:tav>
                                        <p:tav tm="100000">
                                          <p:val>
                                            <p:strVal val="#ppt_h"/>
                                          </p:val>
                                        </p:tav>
                                      </p:tavLst>
                                    </p:anim>
                                  </p:childTnLst>
                                </p:cTn>
                              </p:par>
                              <p:par>
                                <p:cTn id="13" presetID="23" presetClass="entr" presetSubtype="16"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 calcmode="lin" valueType="num">
                                      <p:cBhvr>
                                        <p:cTn id="15" dur="1000" fill="hold"/>
                                        <p:tgtEl>
                                          <p:spTgt spid="3891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38915">
                                            <p:txEl>
                                              <p:pRg st="2" end="2"/>
                                            </p:txEl>
                                          </p:spTgt>
                                        </p:tgtEl>
                                        <p:attrNameLst>
                                          <p:attrName>ppt_h</p:attrName>
                                        </p:attrNameLst>
                                      </p:cBhvr>
                                      <p:tavLst>
                                        <p:tav tm="0">
                                          <p:val>
                                            <p:fltVal val="0"/>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38915">
                                            <p:txEl>
                                              <p:pRg st="3" end="3"/>
                                            </p:txEl>
                                          </p:spTgt>
                                        </p:tgtEl>
                                        <p:attrNameLst>
                                          <p:attrName>style.visibility</p:attrName>
                                        </p:attrNameLst>
                                      </p:cBhvr>
                                      <p:to>
                                        <p:strVal val="visible"/>
                                      </p:to>
                                    </p:set>
                                    <p:anim calcmode="lin" valueType="num">
                                      <p:cBhvr>
                                        <p:cTn id="21" dur="1000" fill="hold"/>
                                        <p:tgtEl>
                                          <p:spTgt spid="38915">
                                            <p:txEl>
                                              <p:pRg st="3" end="3"/>
                                            </p:txEl>
                                          </p:spTgt>
                                        </p:tgtEl>
                                        <p:attrNameLst>
                                          <p:attrName>ppt_w</p:attrName>
                                        </p:attrNameLst>
                                      </p:cBhvr>
                                      <p:tavLst>
                                        <p:tav tm="0">
                                          <p:val>
                                            <p:fltVal val="0"/>
                                          </p:val>
                                        </p:tav>
                                        <p:tav tm="100000">
                                          <p:val>
                                            <p:strVal val="#ppt_w"/>
                                          </p:val>
                                        </p:tav>
                                      </p:tavLst>
                                    </p:anim>
                                    <p:anim calcmode="lin" valueType="num">
                                      <p:cBhvr>
                                        <p:cTn id="22" dur="1000" fill="hold"/>
                                        <p:tgtEl>
                                          <p:spTgt spid="38915">
                                            <p:txEl>
                                              <p:pRg st="3" end="3"/>
                                            </p:txEl>
                                          </p:spTgt>
                                        </p:tgtEl>
                                        <p:attrNameLst>
                                          <p:attrName>ppt_h</p:attrName>
                                        </p:attrNameLst>
                                      </p:cBhvr>
                                      <p:tavLst>
                                        <p:tav tm="0">
                                          <p:val>
                                            <p:fltVal val="0"/>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grpId="0" nodeType="clickEffect">
                                  <p:stCondLst>
                                    <p:cond delay="0"/>
                                  </p:stCondLst>
                                  <p:childTnLst>
                                    <p:set>
                                      <p:cBhvr>
                                        <p:cTn id="26" dur="1" fill="hold">
                                          <p:stCondLst>
                                            <p:cond delay="0"/>
                                          </p:stCondLst>
                                        </p:cTn>
                                        <p:tgtEl>
                                          <p:spTgt spid="38915">
                                            <p:txEl>
                                              <p:pRg st="4" end="4"/>
                                            </p:txEl>
                                          </p:spTgt>
                                        </p:tgtEl>
                                        <p:attrNameLst>
                                          <p:attrName>style.visibility</p:attrName>
                                        </p:attrNameLst>
                                      </p:cBhvr>
                                      <p:to>
                                        <p:strVal val="visible"/>
                                      </p:to>
                                    </p:set>
                                    <p:anim calcmode="lin" valueType="num">
                                      <p:cBhvr>
                                        <p:cTn id="27" dur="1000" fill="hold"/>
                                        <p:tgtEl>
                                          <p:spTgt spid="38915">
                                            <p:txEl>
                                              <p:pRg st="4" end="4"/>
                                            </p:txEl>
                                          </p:spTgt>
                                        </p:tgtEl>
                                        <p:attrNameLst>
                                          <p:attrName>ppt_w</p:attrName>
                                        </p:attrNameLst>
                                      </p:cBhvr>
                                      <p:tavLst>
                                        <p:tav tm="0">
                                          <p:val>
                                            <p:fltVal val="0"/>
                                          </p:val>
                                        </p:tav>
                                        <p:tav tm="100000">
                                          <p:val>
                                            <p:strVal val="#ppt_w"/>
                                          </p:val>
                                        </p:tav>
                                      </p:tavLst>
                                    </p:anim>
                                    <p:anim calcmode="lin" valueType="num">
                                      <p:cBhvr>
                                        <p:cTn id="28" dur="1000" fill="hold"/>
                                        <p:tgtEl>
                                          <p:spTgt spid="38915">
                                            <p:txEl>
                                              <p:pRg st="4" end="4"/>
                                            </p:txEl>
                                          </p:spTgt>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1981200" y="838200"/>
          <a:ext cx="6515100" cy="5607050"/>
        </p:xfrm>
        <a:graphic>
          <a:graphicData uri="http://schemas.openxmlformats.org/presentationml/2006/ole">
            <mc:AlternateContent xmlns:mc="http://schemas.openxmlformats.org/markup-compatibility/2006">
              <mc:Choice xmlns:v="urn:schemas-microsoft-com:vml" Requires="v">
                <p:oleObj spid="_x0000_s4099" name="Document" r:id="rId5" imgW="5562395" imgH="4787724" progId="">
                  <p:embed/>
                </p:oleObj>
              </mc:Choice>
              <mc:Fallback>
                <p:oleObj name="Document" r:id="rId5" imgW="5562395" imgH="4787724" progId="">
                  <p:embed/>
                  <p:pic>
                    <p:nvPicPr>
                      <p:cNvPr id="95234"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838200"/>
                        <a:ext cx="6515100" cy="560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95235" name="TextBox 10"/>
          <p:cNvSpPr txBox="1">
            <a:spLocks noChangeArrowheads="1"/>
          </p:cNvSpPr>
          <p:nvPr/>
        </p:nvSpPr>
        <p:spPr bwMode="auto">
          <a:xfrm>
            <a:off x="1920875" y="685800"/>
            <a:ext cx="6613525" cy="304800"/>
          </a:xfrm>
          <a:prstGeom prst="rect">
            <a:avLst/>
          </a:prstGeom>
          <a:blipFill dpi="0" rotWithShape="1">
            <a:blip r:embed="rId7"/>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12" name="TextBox 11"/>
          <p:cNvSpPr txBox="1"/>
          <p:nvPr/>
        </p:nvSpPr>
        <p:spPr>
          <a:xfrm>
            <a:off x="381000" y="1447800"/>
            <a:ext cx="1531938" cy="4494213"/>
          </a:xfrm>
          <a:prstGeom prst="rect">
            <a:avLst/>
          </a:prstGeom>
          <a:noFill/>
        </p:spPr>
        <p:txBody>
          <a:bodyPr>
            <a:spAutoFit/>
          </a:bodyPr>
          <a:lstStyle/>
          <a:p>
            <a:pPr eaLnBrk="1" hangingPunct="1">
              <a:defRPr/>
            </a:pPr>
            <a:r>
              <a:rPr lang="en-US" sz="2200" b="1" kern="600" dirty="0">
                <a:solidFill>
                  <a:schemeClr val="accent1">
                    <a:lumMod val="75000"/>
                  </a:schemeClr>
                </a:solidFill>
                <a:latin typeface="Arial" charset="0"/>
                <a:cs typeface="+mn-cs"/>
              </a:rPr>
              <a:t>Table 3.7</a:t>
            </a:r>
          </a:p>
          <a:p>
            <a:pPr eaLnBrk="1" hangingPunct="1">
              <a:defRPr/>
            </a:pPr>
            <a:r>
              <a:rPr lang="en-US" sz="2200" b="1" kern="600" dirty="0">
                <a:solidFill>
                  <a:schemeClr val="accent1">
                    <a:lumMod val="75000"/>
                  </a:schemeClr>
                </a:solidFill>
                <a:latin typeface="Arial" charset="0"/>
                <a:cs typeface="+mn-cs"/>
              </a:rPr>
              <a:t>   </a:t>
            </a:r>
          </a:p>
          <a:p>
            <a:pPr eaLnBrk="1" hangingPunct="1">
              <a:defRPr/>
            </a:pPr>
            <a:r>
              <a:rPr lang="en-US" sz="2200" b="1" kern="600" dirty="0">
                <a:solidFill>
                  <a:schemeClr val="accent1">
                    <a:lumMod val="75000"/>
                  </a:schemeClr>
                </a:solidFill>
                <a:latin typeface="Arial" charset="0"/>
                <a:cs typeface="+mn-cs"/>
              </a:rPr>
              <a:t>Typical </a:t>
            </a:r>
          </a:p>
          <a:p>
            <a:pPr eaLnBrk="1" hangingPunct="1">
              <a:defRPr/>
            </a:pPr>
            <a:endParaRPr lang="en-US" sz="2200" b="1" kern="600" dirty="0">
              <a:solidFill>
                <a:schemeClr val="accent1">
                  <a:lumMod val="75000"/>
                </a:schemeClr>
              </a:solidFill>
              <a:latin typeface="Arial" charset="0"/>
              <a:cs typeface="+mn-cs"/>
            </a:endParaRPr>
          </a:p>
          <a:p>
            <a:pPr eaLnBrk="1" hangingPunct="1">
              <a:defRPr/>
            </a:pPr>
            <a:r>
              <a:rPr lang="en-US" sz="2200" b="1" kern="600" dirty="0">
                <a:solidFill>
                  <a:schemeClr val="accent1">
                    <a:lumMod val="75000"/>
                  </a:schemeClr>
                </a:solidFill>
                <a:latin typeface="Arial" charset="0"/>
                <a:cs typeface="+mn-cs"/>
              </a:rPr>
              <a:t>Functions</a:t>
            </a:r>
          </a:p>
          <a:p>
            <a:pPr eaLnBrk="1" hangingPunct="1">
              <a:defRPr/>
            </a:pPr>
            <a:r>
              <a:rPr lang="en-US" sz="2200" b="1" kern="600" dirty="0">
                <a:solidFill>
                  <a:schemeClr val="accent1">
                    <a:lumMod val="75000"/>
                  </a:schemeClr>
                </a:solidFill>
                <a:latin typeface="Arial" charset="0"/>
                <a:cs typeface="+mn-cs"/>
              </a:rPr>
              <a:t> </a:t>
            </a:r>
          </a:p>
          <a:p>
            <a:pPr eaLnBrk="1" hangingPunct="1">
              <a:defRPr/>
            </a:pPr>
            <a:r>
              <a:rPr lang="en-US" sz="2200" b="1" kern="600" dirty="0">
                <a:solidFill>
                  <a:schemeClr val="accent1">
                    <a:lumMod val="75000"/>
                  </a:schemeClr>
                </a:solidFill>
                <a:latin typeface="Arial" charset="0"/>
                <a:cs typeface="+mn-cs"/>
              </a:rPr>
              <a:t>of an </a:t>
            </a:r>
          </a:p>
          <a:p>
            <a:pPr eaLnBrk="1" hangingPunct="1">
              <a:defRPr/>
            </a:pPr>
            <a:endParaRPr lang="en-US" sz="2200" b="1" kern="600" dirty="0">
              <a:solidFill>
                <a:schemeClr val="accent1">
                  <a:lumMod val="75000"/>
                </a:schemeClr>
              </a:solidFill>
              <a:latin typeface="Arial" charset="0"/>
              <a:cs typeface="+mn-cs"/>
            </a:endParaRPr>
          </a:p>
          <a:p>
            <a:pPr eaLnBrk="1" hangingPunct="1">
              <a:defRPr/>
            </a:pPr>
            <a:r>
              <a:rPr lang="en-US" sz="2200" b="1" kern="600" dirty="0">
                <a:solidFill>
                  <a:schemeClr val="accent1">
                    <a:lumMod val="75000"/>
                  </a:schemeClr>
                </a:solidFill>
                <a:latin typeface="Arial" charset="0"/>
                <a:cs typeface="+mn-cs"/>
              </a:rPr>
              <a:t>Operating</a:t>
            </a:r>
          </a:p>
          <a:p>
            <a:pPr eaLnBrk="1" hangingPunct="1">
              <a:defRPr/>
            </a:pPr>
            <a:r>
              <a:rPr lang="en-US" sz="2200" b="1" kern="600" dirty="0">
                <a:solidFill>
                  <a:schemeClr val="accent1">
                    <a:lumMod val="75000"/>
                  </a:schemeClr>
                </a:solidFill>
                <a:latin typeface="Arial" charset="0"/>
                <a:cs typeface="+mn-cs"/>
              </a:rPr>
              <a:t> </a:t>
            </a:r>
          </a:p>
          <a:p>
            <a:pPr eaLnBrk="1" hangingPunct="1">
              <a:defRPr/>
            </a:pPr>
            <a:r>
              <a:rPr lang="en-US" sz="2200" b="1" kern="600" dirty="0">
                <a:solidFill>
                  <a:schemeClr val="accent1">
                    <a:lumMod val="75000"/>
                  </a:schemeClr>
                </a:solidFill>
                <a:latin typeface="Arial" charset="0"/>
                <a:cs typeface="+mn-cs"/>
              </a:rPr>
              <a:t>System</a:t>
            </a:r>
          </a:p>
          <a:p>
            <a:pPr eaLnBrk="1" hangingPunct="1">
              <a:defRPr/>
            </a:pPr>
            <a:r>
              <a:rPr lang="en-US" sz="2200" b="1" kern="600" dirty="0">
                <a:solidFill>
                  <a:schemeClr val="accent1">
                    <a:lumMod val="75000"/>
                  </a:schemeClr>
                </a:solidFill>
                <a:latin typeface="Arial" charset="0"/>
                <a:cs typeface="+mn-cs"/>
              </a:rPr>
              <a:t> </a:t>
            </a:r>
          </a:p>
          <a:p>
            <a:pPr eaLnBrk="1" hangingPunct="1">
              <a:defRPr/>
            </a:pPr>
            <a:r>
              <a:rPr lang="en-US" sz="2200" b="1" kern="600" dirty="0">
                <a:solidFill>
                  <a:schemeClr val="accent1">
                    <a:lumMod val="75000"/>
                  </a:schemeClr>
                </a:solidFill>
                <a:latin typeface="Arial" charset="0"/>
                <a:cs typeface="+mn-cs"/>
              </a:rPr>
              <a:t>Kernel</a:t>
            </a:r>
            <a:r>
              <a:rPr lang="en-US" sz="2200" kern="600" dirty="0">
                <a:solidFill>
                  <a:schemeClr val="accent1">
                    <a:lumMod val="75000"/>
                  </a:schemeClr>
                </a:solidFill>
                <a:latin typeface="Arial" charset="0"/>
                <a:cs typeface="+mn-cs"/>
              </a:rPr>
              <a:t> </a:t>
            </a:r>
          </a:p>
        </p:txBody>
      </p:sp>
    </p:spTree>
  </p:cSld>
  <p:clrMapOvr>
    <a:masterClrMapping/>
  </p:clrMapOvr>
  <p:transition spd="slow">
    <p:pull dir="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58813" y="456253"/>
            <a:ext cx="7824788" cy="12201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Operations on Process</a:t>
            </a:r>
          </a:p>
        </p:txBody>
      </p:sp>
      <p:sp>
        <p:nvSpPr>
          <p:cNvPr id="97283" name="Content Placeholder 2"/>
          <p:cNvSpPr>
            <a:spLocks noGrp="1"/>
          </p:cNvSpPr>
          <p:nvPr>
            <p:ph sz="half" idx="1"/>
          </p:nvPr>
        </p:nvSpPr>
        <p:spPr>
          <a:xfrm>
            <a:off x="533400" y="1905000"/>
            <a:ext cx="7848600" cy="3962400"/>
          </a:xfrm>
        </p:spPr>
        <p:txBody>
          <a:bodyPr/>
          <a:lstStyle/>
          <a:p>
            <a:pPr eaLnBrk="1" hangingPunct="1"/>
            <a:r>
              <a:rPr lang="en-NZ" sz="2800" dirty="0"/>
              <a:t>Process Creation</a:t>
            </a:r>
          </a:p>
          <a:p>
            <a:pPr eaLnBrk="1" hangingPunct="1"/>
            <a:r>
              <a:rPr lang="en-NZ" sz="2800" dirty="0"/>
              <a:t>Process (Context) Switching</a:t>
            </a:r>
          </a:p>
          <a:p>
            <a:pPr eaLnBrk="1" hangingPunct="1"/>
            <a:r>
              <a:rPr lang="en-NZ" sz="2800" dirty="0"/>
              <a:t>Mode Switching</a:t>
            </a:r>
          </a:p>
          <a:p>
            <a:pPr eaLnBrk="1" hangingPunct="1"/>
            <a:r>
              <a:rPr lang="en-NZ" sz="2800" dirty="0"/>
              <a:t>Change of Process State</a:t>
            </a:r>
          </a:p>
          <a:p>
            <a:pPr marL="0" indent="0" eaLnBrk="1" hangingPunct="1">
              <a:buNone/>
            </a:pPr>
            <a:endParaRPr lang="en-NZ" sz="2800" dirty="0"/>
          </a:p>
          <a:p>
            <a:pPr eaLnBrk="1" hangingPunct="1"/>
            <a:endParaRPr lang="en-NZ" sz="2800" dirty="0"/>
          </a:p>
          <a:p>
            <a:pPr eaLnBrk="1" hangingPunct="1"/>
            <a:endParaRPr lang="en-NZ" sz="2800" dirty="0"/>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58813" y="456253"/>
            <a:ext cx="7824788" cy="12201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Creation</a:t>
            </a:r>
          </a:p>
        </p:txBody>
      </p:sp>
      <p:sp>
        <p:nvSpPr>
          <p:cNvPr id="97283" name="Content Placeholder 2"/>
          <p:cNvSpPr>
            <a:spLocks noGrp="1"/>
          </p:cNvSpPr>
          <p:nvPr>
            <p:ph sz="half" idx="1"/>
          </p:nvPr>
        </p:nvSpPr>
        <p:spPr>
          <a:xfrm>
            <a:off x="533400" y="1905000"/>
            <a:ext cx="7848600" cy="3962400"/>
          </a:xfrm>
        </p:spPr>
        <p:txBody>
          <a:bodyPr/>
          <a:lstStyle/>
          <a:p>
            <a:pPr eaLnBrk="1" hangingPunct="1"/>
            <a:r>
              <a:rPr lang="en-NZ" sz="2800"/>
              <a:t>Once the OS decides to create a new process it:</a:t>
            </a:r>
          </a:p>
        </p:txBody>
      </p:sp>
      <p:graphicFrame>
        <p:nvGraphicFramePr>
          <p:cNvPr id="4" name="Diagram 3"/>
          <p:cNvGraphicFramePr/>
          <p:nvPr/>
        </p:nvGraphicFramePr>
        <p:xfrm>
          <a:off x="1600200" y="24384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6522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658813" y="456253"/>
            <a:ext cx="7824788" cy="1143947"/>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Process Elements</a:t>
            </a:r>
          </a:p>
        </p:txBody>
      </p:sp>
      <p:sp>
        <p:nvSpPr>
          <p:cNvPr id="17411" name="Content Placeholder 2"/>
          <p:cNvSpPr>
            <a:spLocks noGrp="1"/>
          </p:cNvSpPr>
          <p:nvPr>
            <p:ph idx="4294967295"/>
          </p:nvPr>
        </p:nvSpPr>
        <p:spPr>
          <a:xfrm>
            <a:off x="533400" y="2286000"/>
            <a:ext cx="8026400" cy="3840163"/>
          </a:xfrm>
        </p:spPr>
        <p:txBody>
          <a:bodyPr/>
          <a:lstStyle/>
          <a:p>
            <a:pPr eaLnBrk="1" hangingPunct="1">
              <a:lnSpc>
                <a:spcPct val="90000"/>
              </a:lnSpc>
            </a:pPr>
            <a:r>
              <a:rPr lang="en-US"/>
              <a:t>While the program is executing, this process can be uniquely characterized by a number of elements, including:</a:t>
            </a:r>
          </a:p>
        </p:txBody>
      </p:sp>
      <p:graphicFrame>
        <p:nvGraphicFramePr>
          <p:cNvPr id="5" name="Diagram 4"/>
          <p:cNvGraphicFramePr/>
          <p:nvPr/>
        </p:nvGraphicFramePr>
        <p:xfrm>
          <a:off x="228600" y="2895600"/>
          <a:ext cx="8229600" cy="3581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7391400" cy="609600"/>
          </a:xfrm>
        </p:spPr>
        <p:txBody>
          <a:bodyPr/>
          <a:lstStyle/>
          <a:p>
            <a:pPr eaLnBrk="1" fontAlgn="auto" hangingPunct="1">
              <a:spcAft>
                <a:spcPts val="0"/>
              </a:spcAft>
              <a:defRPr/>
            </a:pPr>
            <a:r>
              <a:rPr lang="en-NZ" b="1" dirty="0">
                <a:solidFill>
                  <a:schemeClr val="accent1">
                    <a:lumMod val="75000"/>
                  </a:schemeClr>
                </a:solidFill>
              </a:rPr>
              <a:t>Process (Context) Switching</a:t>
            </a:r>
          </a:p>
        </p:txBody>
      </p:sp>
      <p:sp>
        <p:nvSpPr>
          <p:cNvPr id="10" name="Rectangle 9"/>
          <p:cNvSpPr/>
          <p:nvPr/>
        </p:nvSpPr>
        <p:spPr>
          <a:xfrm>
            <a:off x="457200" y="1752600"/>
            <a:ext cx="8077200" cy="646113"/>
          </a:xfrm>
          <a:prstGeom prst="rect">
            <a:avLst/>
          </a:prstGeom>
        </p:spPr>
        <p:txBody>
          <a:bodyPr>
            <a:spAutoFit/>
          </a:bodyPr>
          <a:lstStyle/>
          <a:p>
            <a:pPr eaLnBrk="1" hangingPunct="1">
              <a:defRPr/>
            </a:pPr>
            <a:r>
              <a:rPr lang="en-NZ" b="1" dirty="0">
                <a:solidFill>
                  <a:schemeClr val="accent6">
                    <a:lumMod val="75000"/>
                  </a:schemeClr>
                </a:solidFill>
                <a:latin typeface="+mn-lt"/>
                <a:cs typeface="+mn-cs"/>
              </a:rPr>
              <a:t>A process switch may occur any time that the OS has gained control from the currently running process. Possible events giving OS control are: </a:t>
            </a:r>
          </a:p>
        </p:txBody>
      </p:sp>
      <p:graphicFrame>
        <p:nvGraphicFramePr>
          <p:cNvPr id="99332" name="Object 2"/>
          <p:cNvGraphicFramePr>
            <a:graphicFrameLocks noChangeAspect="1"/>
          </p:cNvGraphicFramePr>
          <p:nvPr/>
        </p:nvGraphicFramePr>
        <p:xfrm>
          <a:off x="457200" y="2590800"/>
          <a:ext cx="8229600" cy="3810000"/>
        </p:xfrm>
        <a:graphic>
          <a:graphicData uri="http://schemas.openxmlformats.org/presentationml/2006/ole">
            <mc:AlternateContent xmlns:mc="http://schemas.openxmlformats.org/markup-compatibility/2006">
              <mc:Choice xmlns:v="urn:schemas-microsoft-com:vml" Requires="v">
                <p:oleObj spid="_x0000_s5123" name="Document" r:id="rId5" imgW="5968780" imgH="2743099" progId="">
                  <p:embed/>
                </p:oleObj>
              </mc:Choice>
              <mc:Fallback>
                <p:oleObj name="Document" r:id="rId5" imgW="5968780" imgH="2743099" progId="">
                  <p:embed/>
                  <p:pic>
                    <p:nvPicPr>
                      <p:cNvPr id="9933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590800"/>
                        <a:ext cx="822960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transition spd="slow">
    <p:pull dir="l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658812" y="456252"/>
            <a:ext cx="8027987" cy="1143947"/>
          </a:xfrm>
        </p:spPr>
        <p:txBody>
          <a:bodyPr/>
          <a:lstStyle/>
          <a:p>
            <a:pPr algn="ctr" eaLnBrk="1" fontAlgn="auto" hangingPunct="1">
              <a:spcAft>
                <a:spcPts val="0"/>
              </a:spcAft>
              <a:defRPr/>
            </a:pPr>
            <a:r>
              <a:rPr lang="en-US" b="1" dirty="0">
                <a:ln w="1905"/>
                <a:solidFill>
                  <a:schemeClr val="accent1">
                    <a:lumMod val="75000"/>
                  </a:schemeClr>
                </a:solidFill>
                <a:effectLst>
                  <a:innerShdw blurRad="69850" dist="43180" dir="5400000">
                    <a:srgbClr val="000000">
                      <a:alpha val="65000"/>
                    </a:srgbClr>
                  </a:innerShdw>
                </a:effectLst>
              </a:rPr>
              <a:t>System Interrupts</a:t>
            </a:r>
          </a:p>
        </p:txBody>
      </p:sp>
      <p:sp>
        <p:nvSpPr>
          <p:cNvPr id="101379" name="Text Placeholder 10"/>
          <p:cNvSpPr>
            <a:spLocks noGrp="1"/>
          </p:cNvSpPr>
          <p:nvPr>
            <p:ph type="body" idx="1"/>
          </p:nvPr>
        </p:nvSpPr>
        <p:spPr>
          <a:xfrm>
            <a:off x="663575" y="2039938"/>
            <a:ext cx="3657600" cy="730250"/>
          </a:xfrm>
        </p:spPr>
        <p:txBody>
          <a:bodyPr/>
          <a:lstStyle/>
          <a:p>
            <a:pPr eaLnBrk="1" hangingPunct="1"/>
            <a:r>
              <a:rPr lang="en-US" sz="3000"/>
              <a:t>Interrupt</a:t>
            </a:r>
          </a:p>
        </p:txBody>
      </p:sp>
      <p:sp>
        <p:nvSpPr>
          <p:cNvPr id="9" name="Content Placeholder 8"/>
          <p:cNvSpPr>
            <a:spLocks noGrp="1"/>
          </p:cNvSpPr>
          <p:nvPr>
            <p:ph sz="half" idx="2"/>
          </p:nvPr>
        </p:nvSpPr>
        <p:spPr>
          <a:xfrm>
            <a:off x="304800" y="2743200"/>
            <a:ext cx="3657600" cy="3810000"/>
          </a:xfrm>
        </p:spPr>
        <p:txBody>
          <a:bodyPr rtlCol="0">
            <a:normAutofit fontScale="92500" lnSpcReduction="10000"/>
          </a:bodyPr>
          <a:lstStyle/>
          <a:p>
            <a:pPr marL="465138" lvl="2" indent="-295275" eaLnBrk="1" fontAlgn="auto" hangingPunct="1">
              <a:spcAft>
                <a:spcPts val="0"/>
              </a:spcAft>
              <a:defRPr/>
            </a:pPr>
            <a:r>
              <a:rPr lang="en-US" sz="2000" dirty="0">
                <a:solidFill>
                  <a:schemeClr val="tx1">
                    <a:lumMod val="85000"/>
                    <a:lumOff val="15000"/>
                  </a:schemeClr>
                </a:solidFill>
              </a:rPr>
              <a:t>Due to some sort of event that is external to and independent of the currently running process</a:t>
            </a:r>
          </a:p>
          <a:p>
            <a:pPr marL="914400" lvl="3" indent="-279400" eaLnBrk="1" fontAlgn="auto" hangingPunct="1">
              <a:spcAft>
                <a:spcPts val="0"/>
              </a:spcAft>
              <a:defRPr/>
            </a:pPr>
            <a:r>
              <a:rPr lang="en-US" sz="2000" dirty="0">
                <a:solidFill>
                  <a:schemeClr val="tx1">
                    <a:lumMod val="85000"/>
                    <a:lumOff val="15000"/>
                  </a:schemeClr>
                </a:solidFill>
              </a:rPr>
              <a:t>clock interrupt</a:t>
            </a:r>
          </a:p>
          <a:p>
            <a:pPr marL="914400" lvl="3" indent="-279400" eaLnBrk="1" fontAlgn="auto" hangingPunct="1">
              <a:spcAft>
                <a:spcPts val="0"/>
              </a:spcAft>
              <a:defRPr/>
            </a:pPr>
            <a:r>
              <a:rPr lang="en-US" sz="2000" dirty="0">
                <a:solidFill>
                  <a:schemeClr val="tx1">
                    <a:lumMod val="85000"/>
                    <a:lumOff val="15000"/>
                  </a:schemeClr>
                </a:solidFill>
              </a:rPr>
              <a:t>I/O interrupt</a:t>
            </a:r>
          </a:p>
          <a:p>
            <a:pPr marL="914400" lvl="3" indent="-279400" eaLnBrk="1" fontAlgn="auto" hangingPunct="1">
              <a:spcAft>
                <a:spcPts val="0"/>
              </a:spcAft>
              <a:defRPr/>
            </a:pPr>
            <a:r>
              <a:rPr lang="en-US" sz="2000" dirty="0">
                <a:solidFill>
                  <a:schemeClr val="tx1">
                    <a:lumMod val="85000"/>
                    <a:lumOff val="15000"/>
                  </a:schemeClr>
                </a:solidFill>
              </a:rPr>
              <a:t>memory fault</a:t>
            </a:r>
          </a:p>
          <a:p>
            <a:pPr marL="465138" lvl="2" indent="-295275" eaLnBrk="1" fontAlgn="auto" hangingPunct="1">
              <a:spcAft>
                <a:spcPts val="0"/>
              </a:spcAft>
              <a:defRPr/>
            </a:pPr>
            <a:r>
              <a:rPr lang="en-US" sz="2000" dirty="0">
                <a:solidFill>
                  <a:schemeClr val="tx1">
                    <a:lumMod val="85000"/>
                    <a:lumOff val="15000"/>
                  </a:schemeClr>
                </a:solidFill>
              </a:rPr>
              <a:t>Time slice</a:t>
            </a:r>
          </a:p>
          <a:p>
            <a:pPr marL="747713" lvl="3" indent="-295275" eaLnBrk="1" fontAlgn="auto" hangingPunct="1">
              <a:spcAft>
                <a:spcPts val="0"/>
              </a:spcAft>
              <a:defRPr/>
            </a:pPr>
            <a:r>
              <a:rPr lang="en-US" sz="2000" dirty="0">
                <a:solidFill>
                  <a:schemeClr val="tx1">
                    <a:lumMod val="85000"/>
                    <a:lumOff val="15000"/>
                  </a:schemeClr>
                </a:solidFill>
              </a:rPr>
              <a:t>the maximum amount of time that a process can execute before being interrupted</a:t>
            </a:r>
          </a:p>
        </p:txBody>
      </p:sp>
      <p:sp>
        <p:nvSpPr>
          <p:cNvPr id="101381" name="Text Placeholder 11"/>
          <p:cNvSpPr>
            <a:spLocks noGrp="1"/>
          </p:cNvSpPr>
          <p:nvPr>
            <p:ph type="body" sz="quarter" idx="3"/>
          </p:nvPr>
        </p:nvSpPr>
        <p:spPr>
          <a:xfrm>
            <a:off x="4827588" y="2039938"/>
            <a:ext cx="3657600" cy="730250"/>
          </a:xfrm>
        </p:spPr>
        <p:txBody>
          <a:bodyPr/>
          <a:lstStyle/>
          <a:p>
            <a:pPr eaLnBrk="1" hangingPunct="1"/>
            <a:r>
              <a:rPr lang="en-US" sz="3000"/>
              <a:t>Trap</a:t>
            </a:r>
          </a:p>
        </p:txBody>
      </p:sp>
      <p:sp>
        <p:nvSpPr>
          <p:cNvPr id="13" name="Content Placeholder 12"/>
          <p:cNvSpPr>
            <a:spLocks noGrp="1"/>
          </p:cNvSpPr>
          <p:nvPr>
            <p:ph sz="quarter" idx="4"/>
          </p:nvPr>
        </p:nvSpPr>
        <p:spPr>
          <a:xfrm>
            <a:off x="4724400" y="2743200"/>
            <a:ext cx="3886200" cy="3810000"/>
          </a:xfrm>
        </p:spPr>
        <p:txBody>
          <a:bodyPr/>
          <a:lstStyle/>
          <a:p>
            <a:pPr marL="465138" lvl="2" indent="-295275" eaLnBrk="1" hangingPunct="1"/>
            <a:r>
              <a:rPr lang="en-US" sz="2000"/>
              <a:t>An error or exception condition generated within the currently running process</a:t>
            </a:r>
          </a:p>
          <a:p>
            <a:pPr marL="465138" lvl="2" indent="-295275" eaLnBrk="1" hangingPunct="1"/>
            <a:r>
              <a:rPr lang="en-US" sz="2000"/>
              <a:t>OS determines if the condition is fatal</a:t>
            </a:r>
          </a:p>
          <a:p>
            <a:pPr marL="852488" lvl="3" indent="-279400" eaLnBrk="1" hangingPunct="1"/>
            <a:r>
              <a:rPr lang="en-US" sz="2000"/>
              <a:t>moved to the Exit state and a process switch occurs</a:t>
            </a:r>
          </a:p>
          <a:p>
            <a:pPr marL="852488" lvl="3" indent="-279400" eaLnBrk="1" hangingPunct="1"/>
            <a:r>
              <a:rPr lang="en-US" sz="2000"/>
              <a:t>action will depend on the nature of the error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p:cTn id="7" dur="5000" fill="hold"/>
                                        <p:tgtEl>
                                          <p:spTgt spid="9">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9">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p:cTn id="11" dur="5000" fill="hold"/>
                                        <p:tgtEl>
                                          <p:spTgt spid="9">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9">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p:cTn id="15" dur="5000" fill="hold"/>
                                        <p:tgtEl>
                                          <p:spTgt spid="9">
                                            <p:txEl>
                                              <p:pRg st="2" end="2"/>
                                            </p:txEl>
                                          </p:spTgt>
                                        </p:tgtEl>
                                        <p:attrNameLst>
                                          <p:attrName>ppt_w</p:attrName>
                                        </p:attrNameLst>
                                      </p:cBhvr>
                                      <p:tavLst>
                                        <p:tav tm="0" fmla="#ppt_w*sin(2.5*pi*$)">
                                          <p:val>
                                            <p:fltVal val="0"/>
                                          </p:val>
                                        </p:tav>
                                        <p:tav tm="100000">
                                          <p:val>
                                            <p:fltVal val="1"/>
                                          </p:val>
                                        </p:tav>
                                      </p:tavLst>
                                    </p:anim>
                                    <p:anim calcmode="lin" valueType="num">
                                      <p:cBhvr>
                                        <p:cTn id="16" dur="5000" fill="hold"/>
                                        <p:tgtEl>
                                          <p:spTgt spid="9">
                                            <p:txEl>
                                              <p:pRg st="2" end="2"/>
                                            </p:txEl>
                                          </p:spTgt>
                                        </p:tgtEl>
                                        <p:attrNameLst>
                                          <p:attrName>ppt_h</p:attrName>
                                        </p:attrNameLst>
                                      </p:cBhvr>
                                      <p:tavLst>
                                        <p:tav tm="0">
                                          <p:val>
                                            <p:strVal val="#ppt_h"/>
                                          </p:val>
                                        </p:tav>
                                        <p:tav tm="100000">
                                          <p:val>
                                            <p:strVal val="#ppt_h"/>
                                          </p:val>
                                        </p:tav>
                                      </p:tavLst>
                                    </p:anim>
                                  </p:childTnLst>
                                </p:cTn>
                              </p:par>
                              <p:par>
                                <p:cTn id="17" presetID="19" presetClass="entr" presetSubtype="10" fill="hold" grpId="0" nodeType="with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anim calcmode="lin" valueType="num">
                                      <p:cBhvr>
                                        <p:cTn id="19" dur="5000" fill="hold"/>
                                        <p:tgtEl>
                                          <p:spTgt spid="9">
                                            <p:txEl>
                                              <p:pRg st="3" end="3"/>
                                            </p:txEl>
                                          </p:spTgt>
                                        </p:tgtEl>
                                        <p:attrNameLst>
                                          <p:attrName>ppt_w</p:attrName>
                                        </p:attrNameLst>
                                      </p:cBhvr>
                                      <p:tavLst>
                                        <p:tav tm="0" fmla="#ppt_w*sin(2.5*pi*$)">
                                          <p:val>
                                            <p:fltVal val="0"/>
                                          </p:val>
                                        </p:tav>
                                        <p:tav tm="100000">
                                          <p:val>
                                            <p:fltVal val="1"/>
                                          </p:val>
                                        </p:tav>
                                      </p:tavLst>
                                    </p:anim>
                                    <p:anim calcmode="lin" valueType="num">
                                      <p:cBhvr>
                                        <p:cTn id="20" dur="5000" fill="hold"/>
                                        <p:tgtEl>
                                          <p:spTgt spid="9">
                                            <p:txEl>
                                              <p:pRg st="3" end="3"/>
                                            </p:txEl>
                                          </p:spTgt>
                                        </p:tgtEl>
                                        <p:attrNameLst>
                                          <p:attrName>ppt_h</p:attrName>
                                        </p:attrNameLst>
                                      </p:cBhvr>
                                      <p:tavLst>
                                        <p:tav tm="0">
                                          <p:val>
                                            <p:strVal val="#ppt_h"/>
                                          </p:val>
                                        </p:tav>
                                        <p:tav tm="100000">
                                          <p:val>
                                            <p:strVal val="#ppt_h"/>
                                          </p:val>
                                        </p:tav>
                                      </p:tavLst>
                                    </p:anim>
                                  </p:childTnLst>
                                </p:cTn>
                              </p:par>
                              <p:par>
                                <p:cTn id="21" presetID="19" presetClass="entr" presetSubtype="10" fill="hold" grpId="0"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p:cTn id="23" dur="5000" fill="hold"/>
                                        <p:tgtEl>
                                          <p:spTgt spid="9">
                                            <p:txEl>
                                              <p:pRg st="4" end="4"/>
                                            </p:txEl>
                                          </p:spTgt>
                                        </p:tgtEl>
                                        <p:attrNameLst>
                                          <p:attrName>ppt_w</p:attrName>
                                        </p:attrNameLst>
                                      </p:cBhvr>
                                      <p:tavLst>
                                        <p:tav tm="0" fmla="#ppt_w*sin(2.5*pi*$)">
                                          <p:val>
                                            <p:fltVal val="0"/>
                                          </p:val>
                                        </p:tav>
                                        <p:tav tm="100000">
                                          <p:val>
                                            <p:fltVal val="1"/>
                                          </p:val>
                                        </p:tav>
                                      </p:tavLst>
                                    </p:anim>
                                    <p:anim calcmode="lin" valueType="num">
                                      <p:cBhvr>
                                        <p:cTn id="24" dur="5000" fill="hold"/>
                                        <p:tgtEl>
                                          <p:spTgt spid="9">
                                            <p:txEl>
                                              <p:pRg st="4" end="4"/>
                                            </p:txEl>
                                          </p:spTgt>
                                        </p:tgtEl>
                                        <p:attrNameLst>
                                          <p:attrName>ppt_h</p:attrName>
                                        </p:attrNameLst>
                                      </p:cBhvr>
                                      <p:tavLst>
                                        <p:tav tm="0">
                                          <p:val>
                                            <p:strVal val="#ppt_h"/>
                                          </p:val>
                                        </p:tav>
                                        <p:tav tm="100000">
                                          <p:val>
                                            <p:strVal val="#ppt_h"/>
                                          </p:val>
                                        </p:tav>
                                      </p:tavLst>
                                    </p:anim>
                                  </p:childTnLst>
                                </p:cTn>
                              </p:par>
                              <p:par>
                                <p:cTn id="25" presetID="19" presetClass="entr" presetSubtype="10" fill="hold" grpId="0"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p:cTn id="27" dur="5000" fill="hold"/>
                                        <p:tgtEl>
                                          <p:spTgt spid="9">
                                            <p:txEl>
                                              <p:pRg st="5" end="5"/>
                                            </p:txEl>
                                          </p:spTgt>
                                        </p:tgtEl>
                                        <p:attrNameLst>
                                          <p:attrName>ppt_w</p:attrName>
                                        </p:attrNameLst>
                                      </p:cBhvr>
                                      <p:tavLst>
                                        <p:tav tm="0" fmla="#ppt_w*sin(2.5*pi*$)">
                                          <p:val>
                                            <p:fltVal val="0"/>
                                          </p:val>
                                        </p:tav>
                                        <p:tav tm="100000">
                                          <p:val>
                                            <p:fltVal val="1"/>
                                          </p:val>
                                        </p:tav>
                                      </p:tavLst>
                                    </p:anim>
                                    <p:anim calcmode="lin" valueType="num">
                                      <p:cBhvr>
                                        <p:cTn id="28" dur="5000" fill="hold"/>
                                        <p:tgtEl>
                                          <p:spTgt spid="9">
                                            <p:txEl>
                                              <p:pRg st="5" end="5"/>
                                            </p:txEl>
                                          </p:spTgt>
                                        </p:tgtEl>
                                        <p:attrNameLst>
                                          <p:attrName>ppt_h</p:attrName>
                                        </p:attrNameLst>
                                      </p:cBhvr>
                                      <p:tavLst>
                                        <p:tav tm="0">
                                          <p:val>
                                            <p:strVal val="#ppt_h"/>
                                          </p:val>
                                        </p:tav>
                                        <p:tav tm="100000">
                                          <p:val>
                                            <p:strVal val="#ppt_h"/>
                                          </p:val>
                                        </p:tav>
                                      </p:tavLst>
                                    </p:anim>
                                  </p:childTnLst>
                                </p:cTn>
                              </p:par>
                              <p:par>
                                <p:cTn id="29" presetID="19" presetClass="entr" presetSubtype="10" fill="hold" grpId="0" nodeType="with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anim calcmode="lin" valueType="num">
                                      <p:cBhvr>
                                        <p:cTn id="31" dur="5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32" dur="5000" fill="hold"/>
                                        <p:tgtEl>
                                          <p:spTgt spid="13">
                                            <p:txEl>
                                              <p:pRg st="0" end="0"/>
                                            </p:txEl>
                                          </p:spTgt>
                                        </p:tgtEl>
                                        <p:attrNameLst>
                                          <p:attrName>ppt_h</p:attrName>
                                        </p:attrNameLst>
                                      </p:cBhvr>
                                      <p:tavLst>
                                        <p:tav tm="0">
                                          <p:val>
                                            <p:strVal val="#ppt_h"/>
                                          </p:val>
                                        </p:tav>
                                        <p:tav tm="100000">
                                          <p:val>
                                            <p:strVal val="#ppt_h"/>
                                          </p:val>
                                        </p:tav>
                                      </p:tavLst>
                                    </p:anim>
                                  </p:childTnLst>
                                </p:cTn>
                              </p:par>
                              <p:par>
                                <p:cTn id="33" presetID="19" presetClass="entr" presetSubtype="10" fill="hold" grpId="0" nodeType="with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anim calcmode="lin" valueType="num">
                                      <p:cBhvr>
                                        <p:cTn id="35" dur="5000" fill="hold"/>
                                        <p:tgtEl>
                                          <p:spTgt spid="13">
                                            <p:txEl>
                                              <p:pRg st="1" end="1"/>
                                            </p:txEl>
                                          </p:spTgt>
                                        </p:tgtEl>
                                        <p:attrNameLst>
                                          <p:attrName>ppt_w</p:attrName>
                                        </p:attrNameLst>
                                      </p:cBhvr>
                                      <p:tavLst>
                                        <p:tav tm="0" fmla="#ppt_w*sin(2.5*pi*$)">
                                          <p:val>
                                            <p:fltVal val="0"/>
                                          </p:val>
                                        </p:tav>
                                        <p:tav tm="100000">
                                          <p:val>
                                            <p:fltVal val="1"/>
                                          </p:val>
                                        </p:tav>
                                      </p:tavLst>
                                    </p:anim>
                                    <p:anim calcmode="lin" valueType="num">
                                      <p:cBhvr>
                                        <p:cTn id="36" dur="5000" fill="hold"/>
                                        <p:tgtEl>
                                          <p:spTgt spid="13">
                                            <p:txEl>
                                              <p:pRg st="1" end="1"/>
                                            </p:txEl>
                                          </p:spTgt>
                                        </p:tgtEl>
                                        <p:attrNameLst>
                                          <p:attrName>ppt_h</p:attrName>
                                        </p:attrNameLst>
                                      </p:cBhvr>
                                      <p:tavLst>
                                        <p:tav tm="0">
                                          <p:val>
                                            <p:strVal val="#ppt_h"/>
                                          </p:val>
                                        </p:tav>
                                        <p:tav tm="100000">
                                          <p:val>
                                            <p:strVal val="#ppt_h"/>
                                          </p:val>
                                        </p:tav>
                                      </p:tavLst>
                                    </p:anim>
                                  </p:childTnLst>
                                </p:cTn>
                              </p:par>
                              <p:par>
                                <p:cTn id="37" presetID="19" presetClass="entr" presetSubtype="10" fill="hold" grpId="0" nodeType="with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anim calcmode="lin" valueType="num">
                                      <p:cBhvr>
                                        <p:cTn id="39" dur="5000" fill="hold"/>
                                        <p:tgtEl>
                                          <p:spTgt spid="13">
                                            <p:txEl>
                                              <p:pRg st="2" end="2"/>
                                            </p:txEl>
                                          </p:spTgt>
                                        </p:tgtEl>
                                        <p:attrNameLst>
                                          <p:attrName>ppt_w</p:attrName>
                                        </p:attrNameLst>
                                      </p:cBhvr>
                                      <p:tavLst>
                                        <p:tav tm="0" fmla="#ppt_w*sin(2.5*pi*$)">
                                          <p:val>
                                            <p:fltVal val="0"/>
                                          </p:val>
                                        </p:tav>
                                        <p:tav tm="100000">
                                          <p:val>
                                            <p:fltVal val="1"/>
                                          </p:val>
                                        </p:tav>
                                      </p:tavLst>
                                    </p:anim>
                                    <p:anim calcmode="lin" valueType="num">
                                      <p:cBhvr>
                                        <p:cTn id="40" dur="5000" fill="hold"/>
                                        <p:tgtEl>
                                          <p:spTgt spid="13">
                                            <p:txEl>
                                              <p:pRg st="2" end="2"/>
                                            </p:txEl>
                                          </p:spTgt>
                                        </p:tgtEl>
                                        <p:attrNameLst>
                                          <p:attrName>ppt_h</p:attrName>
                                        </p:attrNameLst>
                                      </p:cBhvr>
                                      <p:tavLst>
                                        <p:tav tm="0">
                                          <p:val>
                                            <p:strVal val="#ppt_h"/>
                                          </p:val>
                                        </p:tav>
                                        <p:tav tm="100000">
                                          <p:val>
                                            <p:strVal val="#ppt_h"/>
                                          </p:val>
                                        </p:tav>
                                      </p:tavLst>
                                    </p:anim>
                                  </p:childTnLst>
                                </p:cTn>
                              </p:par>
                              <p:par>
                                <p:cTn id="41" presetID="19" presetClass="entr" presetSubtype="10" fill="hold" grpId="0" nodeType="withEffect">
                                  <p:stCondLst>
                                    <p:cond delay="0"/>
                                  </p:stCondLst>
                                  <p:childTnLst>
                                    <p:set>
                                      <p:cBhvr>
                                        <p:cTn id="42" dur="1" fill="hold">
                                          <p:stCondLst>
                                            <p:cond delay="0"/>
                                          </p:stCondLst>
                                        </p:cTn>
                                        <p:tgtEl>
                                          <p:spTgt spid="13">
                                            <p:txEl>
                                              <p:pRg st="3" end="3"/>
                                            </p:txEl>
                                          </p:spTgt>
                                        </p:tgtEl>
                                        <p:attrNameLst>
                                          <p:attrName>style.visibility</p:attrName>
                                        </p:attrNameLst>
                                      </p:cBhvr>
                                      <p:to>
                                        <p:strVal val="visible"/>
                                      </p:to>
                                    </p:set>
                                    <p:anim calcmode="lin" valueType="num">
                                      <p:cBhvr>
                                        <p:cTn id="43" dur="5000" fill="hold"/>
                                        <p:tgtEl>
                                          <p:spTgt spid="13">
                                            <p:txEl>
                                              <p:pRg st="3" end="3"/>
                                            </p:txEl>
                                          </p:spTgt>
                                        </p:tgtEl>
                                        <p:attrNameLst>
                                          <p:attrName>ppt_w</p:attrName>
                                        </p:attrNameLst>
                                      </p:cBhvr>
                                      <p:tavLst>
                                        <p:tav tm="0" fmla="#ppt_w*sin(2.5*pi*$)">
                                          <p:val>
                                            <p:fltVal val="0"/>
                                          </p:val>
                                        </p:tav>
                                        <p:tav tm="100000">
                                          <p:val>
                                            <p:fltVal val="1"/>
                                          </p:val>
                                        </p:tav>
                                      </p:tavLst>
                                    </p:anim>
                                    <p:anim calcmode="lin" valueType="num">
                                      <p:cBhvr>
                                        <p:cTn id="44" dur="5000" fill="hold"/>
                                        <p:tgtEl>
                                          <p:spTgt spid="13">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IN" b="1" dirty="0">
                <a:solidFill>
                  <a:schemeClr val="accent1">
                    <a:lumMod val="50000"/>
                  </a:schemeClr>
                </a:solidFill>
              </a:rPr>
              <a:t>Mode switching</a:t>
            </a:r>
            <a:endParaRPr lang="en-US" b="1" dirty="0">
              <a:solidFill>
                <a:schemeClr val="accent1">
                  <a:lumMod val="50000"/>
                </a:schemeClr>
              </a:solidFill>
            </a:endParaRPr>
          </a:p>
        </p:txBody>
      </p:sp>
      <p:sp>
        <p:nvSpPr>
          <p:cNvPr id="3" name="Content Placeholder 2"/>
          <p:cNvSpPr>
            <a:spLocks noGrp="1"/>
          </p:cNvSpPr>
          <p:nvPr>
            <p:ph sz="half" idx="1"/>
          </p:nvPr>
        </p:nvSpPr>
        <p:spPr>
          <a:xfrm>
            <a:off x="380206" y="2053070"/>
            <a:ext cx="8382000" cy="4572000"/>
          </a:xfrm>
        </p:spPr>
        <p:txBody>
          <a:bodyPr rtlCol="0">
            <a:normAutofit/>
          </a:bodyPr>
          <a:lstStyle/>
          <a:p>
            <a:pPr eaLnBrk="1" fontAlgn="auto" hangingPunct="1">
              <a:spcAft>
                <a:spcPts val="0"/>
              </a:spcAft>
              <a:defRPr/>
            </a:pPr>
            <a:r>
              <a:rPr lang="en-IN" sz="3500" b="1" i="1" dirty="0">
                <a:solidFill>
                  <a:schemeClr val="tx1">
                    <a:lumMod val="85000"/>
                    <a:lumOff val="15000"/>
                  </a:schemeClr>
                </a:solidFill>
              </a:rPr>
              <a:t>A mode switch can take place without changing the state of </a:t>
            </a:r>
            <a:r>
              <a:rPr lang="en-IN" sz="3500" b="1" i="1">
                <a:solidFill>
                  <a:schemeClr val="tx1">
                    <a:lumMod val="85000"/>
                    <a:lumOff val="15000"/>
                  </a:schemeClr>
                </a:solidFill>
              </a:rPr>
              <a:t>executing process</a:t>
            </a:r>
          </a:p>
          <a:p>
            <a:pPr eaLnBrk="1" fontAlgn="auto" hangingPunct="1">
              <a:spcAft>
                <a:spcPts val="0"/>
              </a:spcAft>
              <a:defRPr/>
            </a:pPr>
            <a:endParaRPr lang="en-US" sz="3429" b="1" i="1" dirty="0">
              <a:solidFill>
                <a:schemeClr val="tx1">
                  <a:lumMod val="85000"/>
                  <a:lumOff val="15000"/>
                </a:schemeClr>
              </a:solidFill>
            </a:endParaRPr>
          </a:p>
          <a:p>
            <a:pPr eaLnBrk="1" fontAlgn="auto" hangingPunct="1">
              <a:spcAft>
                <a:spcPts val="0"/>
              </a:spcAft>
              <a:defRPr/>
            </a:pPr>
            <a:endParaRPr lang="en-US" sz="3429" dirty="0">
              <a:solidFill>
                <a:schemeClr val="tx1">
                  <a:lumMod val="85000"/>
                  <a:lumOff val="15000"/>
                </a:schemeClr>
              </a:solidFill>
            </a:endParaRPr>
          </a:p>
          <a:p>
            <a:pPr eaLnBrk="1" fontAlgn="auto" hangingPunct="1">
              <a:spcAft>
                <a:spcPts val="0"/>
              </a:spcAft>
              <a:defRPr/>
            </a:pPr>
            <a:endParaRPr lang="en-US" b="1" dirty="0">
              <a:solidFill>
                <a:schemeClr val="tx1">
                  <a:lumMod val="85000"/>
                  <a:lumOff val="15000"/>
                </a:schemeClr>
              </a:solidFill>
            </a:endParaRPr>
          </a:p>
          <a:p>
            <a:pPr eaLnBrk="1" fontAlgn="auto" hangingPunct="1">
              <a:spcAft>
                <a:spcPts val="0"/>
              </a:spcAft>
              <a:defRPr/>
            </a:pPr>
            <a:endParaRPr lang="en-US" dirty="0">
              <a:solidFill>
                <a:schemeClr val="tx1">
                  <a:lumMod val="85000"/>
                  <a:lumOff val="15000"/>
                </a:schemeClr>
              </a:solidFill>
            </a:endParaRPr>
          </a:p>
        </p:txBody>
      </p:sp>
      <p:pic>
        <p:nvPicPr>
          <p:cNvPr id="1843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5723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23674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3" y="456253"/>
            <a:ext cx="7824788" cy="1143948"/>
          </a:xfrm>
        </p:spPr>
        <p:txBody>
          <a:bodyPr/>
          <a:lstStyle/>
          <a:p>
            <a:pPr algn="ctr"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Change of Process State</a:t>
            </a:r>
          </a:p>
        </p:txBody>
      </p:sp>
      <p:sp>
        <p:nvSpPr>
          <p:cNvPr id="107523" name="Content Placeholder 2"/>
          <p:cNvSpPr>
            <a:spLocks noGrp="1"/>
          </p:cNvSpPr>
          <p:nvPr>
            <p:ph idx="4294967295"/>
          </p:nvPr>
        </p:nvSpPr>
        <p:spPr>
          <a:xfrm>
            <a:off x="381000" y="2057400"/>
            <a:ext cx="1905000" cy="1066800"/>
          </a:xfrm>
        </p:spPr>
        <p:txBody>
          <a:bodyPr/>
          <a:lstStyle/>
          <a:p>
            <a:pPr eaLnBrk="1" hangingPunct="1">
              <a:lnSpc>
                <a:spcPct val="90000"/>
              </a:lnSpc>
              <a:spcBef>
                <a:spcPts val="1200"/>
              </a:spcBef>
            </a:pPr>
            <a:r>
              <a:rPr lang="en-US"/>
              <a:t>The steps in a full process switch are:</a:t>
            </a:r>
          </a:p>
          <a:p>
            <a:pPr eaLnBrk="1" hangingPunct="1">
              <a:lnSpc>
                <a:spcPct val="90000"/>
              </a:lnSpc>
              <a:spcBef>
                <a:spcPct val="0"/>
              </a:spcBef>
              <a:buFont typeface="Wingdings" panose="05000000000000000000" pitchFamily="2" charset="2"/>
              <a:buNone/>
            </a:pPr>
            <a:endParaRPr lang="en-US"/>
          </a:p>
        </p:txBody>
      </p:sp>
      <p:graphicFrame>
        <p:nvGraphicFramePr>
          <p:cNvPr id="4" name="Diagram 3"/>
          <p:cNvGraphicFramePr/>
          <p:nvPr/>
        </p:nvGraphicFramePr>
        <p:xfrm>
          <a:off x="1295400" y="2057400"/>
          <a:ext cx="8382000" cy="441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7525" name="TextBox 4"/>
          <p:cNvSpPr txBox="1">
            <a:spLocks noChangeArrowheads="1"/>
          </p:cNvSpPr>
          <p:nvPr/>
        </p:nvSpPr>
        <p:spPr bwMode="auto">
          <a:xfrm>
            <a:off x="1295400" y="3657600"/>
            <a:ext cx="56388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lnSpc>
                <a:spcPct val="90000"/>
              </a:lnSpc>
              <a:spcBef>
                <a:spcPts val="1200"/>
              </a:spcBef>
              <a:buClrTx/>
              <a:buSzTx/>
              <a:buFontTx/>
              <a:buNone/>
            </a:pPr>
            <a:r>
              <a:rPr lang="en-NZ" sz="1800">
                <a:solidFill>
                  <a:schemeClr val="tx1"/>
                </a:solidFill>
                <a:latin typeface="Arial" panose="020B0604020202020204" pitchFamily="34" charset="0"/>
              </a:rPr>
              <a:t>If the currently running process is to be moved to another state (Ready, Blocked, etc.), then the OS must make substantial changes in its environment</a:t>
            </a:r>
            <a:endParaRPr lang="en-US" sz="1800">
              <a:solidFill>
                <a:schemeClr val="tx1"/>
              </a:solidFill>
              <a:latin typeface="Arial" panose="020B0604020202020204" pitchFamily="34"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50000"/>
                  </a:schemeClr>
                </a:solidFill>
              </a:rPr>
              <a:t>Processes and Threads</a:t>
            </a:r>
          </a:p>
        </p:txBody>
      </p:sp>
      <p:sp>
        <p:nvSpPr>
          <p:cNvPr id="3" name="Content Placeholder 2"/>
          <p:cNvSpPr>
            <a:spLocks noGrp="1"/>
          </p:cNvSpPr>
          <p:nvPr>
            <p:ph sz="half" idx="1"/>
          </p:nvPr>
        </p:nvSpPr>
        <p:spPr>
          <a:xfrm>
            <a:off x="457200" y="2133600"/>
            <a:ext cx="8382000" cy="4572000"/>
          </a:xfrm>
        </p:spPr>
        <p:txBody>
          <a:bodyPr rtlCol="0">
            <a:normAutofit fontScale="77500" lnSpcReduction="20000"/>
          </a:bodyPr>
          <a:lstStyle/>
          <a:p>
            <a:pPr eaLnBrk="1" fontAlgn="auto" hangingPunct="1">
              <a:spcAft>
                <a:spcPts val="0"/>
              </a:spcAft>
              <a:defRPr/>
            </a:pPr>
            <a:r>
              <a:rPr lang="en-US" sz="3500" b="1" i="1" dirty="0">
                <a:solidFill>
                  <a:schemeClr val="tx1">
                    <a:lumMod val="85000"/>
                    <a:lumOff val="15000"/>
                  </a:schemeClr>
                </a:solidFill>
              </a:rPr>
              <a:t>A thread is a path of execution within a process. A process can contain multiple threads.</a:t>
            </a:r>
            <a:endParaRPr lang="en-NZ" sz="3500" b="1" i="1" dirty="0">
              <a:solidFill>
                <a:schemeClr val="tx1">
                  <a:lumMod val="85000"/>
                  <a:lumOff val="15000"/>
                </a:schemeClr>
              </a:solidFill>
            </a:endParaRPr>
          </a:p>
          <a:p>
            <a:pPr eaLnBrk="1" fontAlgn="auto" hangingPunct="1">
              <a:spcAft>
                <a:spcPts val="0"/>
              </a:spcAft>
              <a:defRPr/>
            </a:pPr>
            <a:r>
              <a:rPr lang="en-NZ" sz="3429" b="1" i="1" dirty="0">
                <a:solidFill>
                  <a:schemeClr val="tx1">
                    <a:lumMod val="85000"/>
                    <a:lumOff val="15000"/>
                  </a:schemeClr>
                </a:solidFill>
              </a:rPr>
              <a:t>Multithreading - </a:t>
            </a:r>
            <a:r>
              <a:rPr lang="en-NZ" sz="3429" dirty="0">
                <a:solidFill>
                  <a:schemeClr val="tx1">
                    <a:lumMod val="85000"/>
                    <a:lumOff val="15000"/>
                  </a:schemeClr>
                </a:solidFill>
              </a:rPr>
              <a:t>The ability of an OS to support multiple, concurrent paths of execution within a single process</a:t>
            </a:r>
          </a:p>
          <a:p>
            <a:pPr eaLnBrk="1" fontAlgn="auto" hangingPunct="1">
              <a:spcAft>
                <a:spcPts val="0"/>
              </a:spcAft>
              <a:defRPr/>
            </a:pPr>
            <a:r>
              <a:rPr lang="en-US" sz="3600" dirty="0"/>
              <a:t>In traditional operating systems, each process has an address space and a single thread of control. </a:t>
            </a:r>
          </a:p>
          <a:p>
            <a:pPr eaLnBrk="1" fontAlgn="auto" hangingPunct="1">
              <a:spcAft>
                <a:spcPts val="0"/>
              </a:spcAft>
              <a:defRPr/>
            </a:pPr>
            <a:r>
              <a:rPr lang="en-US" sz="3600" dirty="0"/>
              <a:t>There are frequently situations in which it is desirable to have, multiple threads of control in the same address </a:t>
            </a:r>
            <a:r>
              <a:rPr lang="en-US" sz="3600"/>
              <a:t>space </a:t>
            </a:r>
            <a:endParaRPr lang="en-US" sz="3429" b="1" i="1" dirty="0">
              <a:solidFill>
                <a:schemeClr val="tx1">
                  <a:lumMod val="85000"/>
                  <a:lumOff val="15000"/>
                </a:schemeClr>
              </a:solidFill>
            </a:endParaRPr>
          </a:p>
          <a:p>
            <a:pPr eaLnBrk="1" fontAlgn="auto" hangingPunct="1">
              <a:spcAft>
                <a:spcPts val="0"/>
              </a:spcAft>
              <a:defRPr/>
            </a:pPr>
            <a:endParaRPr lang="en-US" sz="3429" dirty="0">
              <a:solidFill>
                <a:schemeClr val="tx1">
                  <a:lumMod val="85000"/>
                  <a:lumOff val="15000"/>
                </a:schemeClr>
              </a:solidFill>
            </a:endParaRPr>
          </a:p>
          <a:p>
            <a:pPr eaLnBrk="1" fontAlgn="auto" hangingPunct="1">
              <a:spcAft>
                <a:spcPts val="0"/>
              </a:spcAft>
              <a:defRPr/>
            </a:pPr>
            <a:endParaRPr lang="en-US" b="1" dirty="0">
              <a:solidFill>
                <a:schemeClr val="tx1">
                  <a:lumMod val="85000"/>
                  <a:lumOff val="15000"/>
                </a:schemeClr>
              </a:solidFill>
            </a:endParaRPr>
          </a:p>
          <a:p>
            <a:pPr eaLnBrk="1" fontAlgn="auto" hangingPunct="1">
              <a:spcAft>
                <a:spcPts val="0"/>
              </a:spcAft>
              <a:defRPr/>
            </a:pPr>
            <a:endParaRPr lang="en-US" dirty="0">
              <a:solidFill>
                <a:schemeClr val="tx1">
                  <a:lumMod val="85000"/>
                  <a:lumOff val="15000"/>
                </a:schemeClr>
              </a:solidFill>
            </a:endParaRPr>
          </a:p>
        </p:txBody>
      </p:sp>
      <p:pic>
        <p:nvPicPr>
          <p:cNvPr id="1843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5723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66361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100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100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100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a:solidFill>
                  <a:schemeClr val="accent1">
                    <a:lumMod val="50000"/>
                  </a:schemeClr>
                </a:solidFill>
              </a:rPr>
              <a:t>Reasons for having Threads</a:t>
            </a:r>
          </a:p>
        </p:txBody>
      </p:sp>
      <p:sp>
        <p:nvSpPr>
          <p:cNvPr id="3" name="Content Placeholder 2"/>
          <p:cNvSpPr>
            <a:spLocks noGrp="1"/>
          </p:cNvSpPr>
          <p:nvPr>
            <p:ph sz="half" idx="1"/>
          </p:nvPr>
        </p:nvSpPr>
        <p:spPr>
          <a:xfrm>
            <a:off x="457200" y="2133600"/>
            <a:ext cx="8382000" cy="4572000"/>
          </a:xfrm>
        </p:spPr>
        <p:txBody>
          <a:bodyPr rtlCol="0">
            <a:normAutofit fontScale="92500"/>
          </a:bodyPr>
          <a:lstStyle/>
          <a:p>
            <a:pPr eaLnBrk="1" fontAlgn="auto" hangingPunct="1">
              <a:spcAft>
                <a:spcPts val="0"/>
              </a:spcAft>
              <a:defRPr/>
            </a:pPr>
            <a:r>
              <a:rPr lang="en-US" sz="2800" dirty="0"/>
              <a:t>In many applications, multiple activities are going on at once. Some of these may block from time to time. </a:t>
            </a:r>
          </a:p>
          <a:p>
            <a:pPr eaLnBrk="1" fontAlgn="auto" hangingPunct="1">
              <a:spcAft>
                <a:spcPts val="0"/>
              </a:spcAft>
              <a:defRPr/>
            </a:pPr>
            <a:r>
              <a:rPr lang="en-US" sz="2800" dirty="0"/>
              <a:t>Threads lighter weight than processes, they are easier (i.e., faster) to create and destroy than processes. </a:t>
            </a:r>
          </a:p>
          <a:p>
            <a:pPr eaLnBrk="1" fontAlgn="auto" hangingPunct="1">
              <a:spcAft>
                <a:spcPts val="0"/>
              </a:spcAft>
              <a:defRPr/>
            </a:pPr>
            <a:r>
              <a:rPr lang="en-US" sz="2800" dirty="0"/>
              <a:t>Threads yield no performance gain when all of them are CPU bound, but when there is substantial computing and also substantial I/O, having threads allows these activities to overlap, thus speeding up </a:t>
            </a:r>
            <a:r>
              <a:rPr lang="en-US" sz="2800"/>
              <a:t>the application</a:t>
            </a:r>
            <a:endParaRPr lang="en-US" sz="2800" dirty="0"/>
          </a:p>
          <a:p>
            <a:pPr eaLnBrk="1" fontAlgn="auto" hangingPunct="1">
              <a:spcAft>
                <a:spcPts val="0"/>
              </a:spcAft>
              <a:defRPr/>
            </a:pPr>
            <a:endParaRPr lang="en-US" b="1" dirty="0">
              <a:solidFill>
                <a:schemeClr val="tx1">
                  <a:lumMod val="85000"/>
                  <a:lumOff val="15000"/>
                </a:schemeClr>
              </a:solidFill>
            </a:endParaRPr>
          </a:p>
          <a:p>
            <a:pPr eaLnBrk="1" fontAlgn="auto" hangingPunct="1">
              <a:spcAft>
                <a:spcPts val="0"/>
              </a:spcAft>
              <a:defRPr/>
            </a:pPr>
            <a:endParaRPr lang="en-US" dirty="0">
              <a:solidFill>
                <a:schemeClr val="tx1">
                  <a:lumMod val="85000"/>
                  <a:lumOff val="15000"/>
                </a:schemeClr>
              </a:solidFill>
            </a:endParaRPr>
          </a:p>
        </p:txBody>
      </p:sp>
      <p:pic>
        <p:nvPicPr>
          <p:cNvPr id="18436"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533400"/>
            <a:ext cx="757238"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955088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4800" y="304800"/>
            <a:ext cx="9144000" cy="1219200"/>
          </a:xfrm>
        </p:spPr>
        <p:txBody>
          <a:bodyPr/>
          <a:lstStyle/>
          <a:p>
            <a:pPr eaLnBrk="1" fontAlgn="auto" hangingPunct="1">
              <a:spcAft>
                <a:spcPts val="0"/>
              </a:spcAft>
              <a:defRPr/>
            </a:pPr>
            <a:r>
              <a:rPr lang="en-NZ" b="1" dirty="0">
                <a:solidFill>
                  <a:schemeClr val="accent1">
                    <a:lumMod val="50000"/>
                  </a:schemeClr>
                </a:solidFill>
              </a:rPr>
              <a:t>Single Threaded Approaches</a:t>
            </a:r>
          </a:p>
        </p:txBody>
      </p:sp>
      <p:sp>
        <p:nvSpPr>
          <p:cNvPr id="3" name="Content Placeholder 2"/>
          <p:cNvSpPr>
            <a:spLocks noGrp="1"/>
          </p:cNvSpPr>
          <p:nvPr>
            <p:ph idx="4294967295"/>
          </p:nvPr>
        </p:nvSpPr>
        <p:spPr>
          <a:xfrm>
            <a:off x="381000" y="1676400"/>
            <a:ext cx="3581400" cy="4953000"/>
          </a:xfrm>
        </p:spPr>
        <p:txBody>
          <a:bodyPr/>
          <a:lstStyle/>
          <a:p>
            <a:pPr eaLnBrk="1" hangingPunct="1"/>
            <a:r>
              <a:rPr lang="en-US" sz="2600"/>
              <a:t>A single execution path per process, in which the concept of a thread is not recognized, is referred to as a single-threaded approach</a:t>
            </a:r>
            <a:endParaRPr lang="en-US" sz="1400"/>
          </a:p>
          <a:p>
            <a:pPr eaLnBrk="1" hangingPunct="1"/>
            <a:r>
              <a:rPr lang="en-US" sz="2600"/>
              <a:t>MS-DOS, some versions of UNIX supported only this type of process.</a:t>
            </a:r>
            <a:endParaRPr lang="en-NZ" sz="2800"/>
          </a:p>
        </p:txBody>
      </p:sp>
      <p:pic>
        <p:nvPicPr>
          <p:cNvPr id="20484" name="Content Placeholder 3" descr="Fig04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905000"/>
            <a:ext cx="446881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3181141"/>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0"/>
            <a:ext cx="8229600" cy="1447800"/>
          </a:xfrm>
        </p:spPr>
        <p:txBody>
          <a:bodyPr/>
          <a:lstStyle/>
          <a:p>
            <a:pPr eaLnBrk="1" fontAlgn="auto" hangingPunct="1">
              <a:spcAft>
                <a:spcPts val="0"/>
              </a:spcAft>
              <a:defRPr/>
            </a:pPr>
            <a:r>
              <a:rPr lang="en-US" b="1" dirty="0">
                <a:solidFill>
                  <a:schemeClr val="accent1">
                    <a:lumMod val="50000"/>
                  </a:schemeClr>
                </a:solidFill>
              </a:rPr>
              <a:t>Multithreaded Approaches</a:t>
            </a:r>
          </a:p>
        </p:txBody>
      </p:sp>
      <p:sp>
        <p:nvSpPr>
          <p:cNvPr id="3" name="Content Placeholder 2"/>
          <p:cNvSpPr>
            <a:spLocks noGrp="1"/>
          </p:cNvSpPr>
          <p:nvPr>
            <p:ph idx="4294967295"/>
          </p:nvPr>
        </p:nvSpPr>
        <p:spPr>
          <a:xfrm>
            <a:off x="381000" y="1524000"/>
            <a:ext cx="3657600" cy="5029200"/>
          </a:xfrm>
        </p:spPr>
        <p:txBody>
          <a:bodyPr/>
          <a:lstStyle/>
          <a:p>
            <a:pPr eaLnBrk="1" hangingPunct="1"/>
            <a:r>
              <a:rPr lang="en-US" sz="2600"/>
              <a:t>The right half of Figure 4.1 depicts multithreaded approaches</a:t>
            </a:r>
            <a:endParaRPr lang="en-US" sz="1100"/>
          </a:p>
          <a:p>
            <a:pPr eaLnBrk="1" hangingPunct="1"/>
            <a:r>
              <a:rPr lang="en-US" sz="2600"/>
              <a:t>A Java run-time environment is a system of </a:t>
            </a:r>
            <a:r>
              <a:rPr lang="en-US" sz="2600" i="1"/>
              <a:t>one </a:t>
            </a:r>
            <a:r>
              <a:rPr lang="en-US" sz="2600"/>
              <a:t>process with multiple threads; Windows, some UNIXes, support </a:t>
            </a:r>
            <a:r>
              <a:rPr lang="en-US" sz="2600" i="1"/>
              <a:t>multiple</a:t>
            </a:r>
            <a:r>
              <a:rPr lang="en-US" sz="2600"/>
              <a:t> multithreaded processes.</a:t>
            </a:r>
          </a:p>
        </p:txBody>
      </p:sp>
      <p:pic>
        <p:nvPicPr>
          <p:cNvPr id="22532" name="Content Placeholder 3" descr="Fig04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1676400"/>
            <a:ext cx="44958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3770816"/>
      </p:ext>
    </p:extLst>
  </p:cSld>
  <p:clrMapOvr>
    <a:masterClrMapping/>
  </p:clrMapOvr>
  <p:transition spd="slow">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100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24788" cy="992188"/>
          </a:xfrm>
        </p:spPr>
        <p:txBody>
          <a:bodyPr/>
          <a:lstStyle/>
          <a:p>
            <a:pPr algn="ctr" eaLnBrk="1" fontAlgn="auto" hangingPunct="1">
              <a:spcAft>
                <a:spcPts val="0"/>
              </a:spcAft>
              <a:defRPr/>
            </a:pPr>
            <a:r>
              <a:rPr lang="en-US" sz="6600" dirty="0">
                <a:solidFill>
                  <a:schemeClr val="accent1">
                    <a:lumMod val="75000"/>
                  </a:schemeClr>
                </a:solidFill>
              </a:rPr>
              <a:t>Processes</a:t>
            </a:r>
          </a:p>
        </p:txBody>
      </p:sp>
      <p:sp>
        <p:nvSpPr>
          <p:cNvPr id="3" name="Content Placeholder 2"/>
          <p:cNvSpPr>
            <a:spLocks noGrp="1"/>
          </p:cNvSpPr>
          <p:nvPr>
            <p:ph sz="half" idx="1"/>
          </p:nvPr>
        </p:nvSpPr>
        <p:spPr>
          <a:xfrm>
            <a:off x="457200" y="2057400"/>
            <a:ext cx="8382000" cy="4495800"/>
          </a:xfrm>
        </p:spPr>
        <p:txBody>
          <a:bodyPr>
            <a:normAutofit lnSpcReduction="10000"/>
          </a:bodyPr>
          <a:lstStyle/>
          <a:p>
            <a:pPr eaLnBrk="1" hangingPunct="1">
              <a:buSzPct val="155000"/>
              <a:buFont typeface="Wingdings" panose="05000000000000000000" pitchFamily="2" charset="2"/>
              <a:buChar char="§"/>
              <a:defRPr/>
            </a:pPr>
            <a:r>
              <a:rPr lang="en-US" sz="2800" dirty="0"/>
              <a:t>In a multithreaded environment the process is the unit that owns resources and the unit of protection.</a:t>
            </a:r>
          </a:p>
          <a:p>
            <a:pPr lvl="1" eaLnBrk="1" hangingPunct="1">
              <a:buSzPct val="155000"/>
              <a:buFont typeface="Wingdings" panose="05000000000000000000" pitchFamily="2" charset="2"/>
              <a:buChar char="§"/>
              <a:defRPr/>
            </a:pPr>
            <a:r>
              <a:rPr lang="en-US" sz="2800" dirty="0"/>
              <a:t>i.e., the OS provides protection at the process level</a:t>
            </a:r>
          </a:p>
          <a:p>
            <a:pPr eaLnBrk="1" hangingPunct="1">
              <a:buSzPct val="155000"/>
              <a:buFont typeface="Wingdings" panose="05000000000000000000" pitchFamily="2" charset="2"/>
              <a:buChar char="§"/>
              <a:defRPr/>
            </a:pPr>
            <a:r>
              <a:rPr lang="en-US" sz="2800" dirty="0"/>
              <a:t>Processes have</a:t>
            </a:r>
          </a:p>
          <a:p>
            <a:pPr lvl="1" eaLnBrk="1" hangingPunct="1">
              <a:buSzPct val="155000"/>
              <a:buFont typeface="Wingdings" panose="05000000000000000000" pitchFamily="2" charset="2"/>
              <a:buChar char="§"/>
              <a:defRPr/>
            </a:pPr>
            <a:r>
              <a:rPr lang="en-US" sz="2800" dirty="0"/>
              <a:t>A virtual address space that holds the process image</a:t>
            </a:r>
          </a:p>
          <a:p>
            <a:pPr lvl="1" eaLnBrk="1" hangingPunct="1">
              <a:buSzPct val="155000"/>
              <a:buFont typeface="Wingdings" panose="05000000000000000000" pitchFamily="2" charset="2"/>
              <a:buChar char="§"/>
              <a:defRPr/>
            </a:pPr>
            <a:r>
              <a:rPr lang="en-US" sz="2800" dirty="0"/>
              <a:t>Protected access to </a:t>
            </a:r>
          </a:p>
          <a:p>
            <a:pPr marL="1309688" lvl="1" indent="-396875" eaLnBrk="1" hangingPunct="1">
              <a:lnSpc>
                <a:spcPct val="60000"/>
              </a:lnSpc>
              <a:buSzPct val="90000"/>
              <a:buFont typeface="Wingdings" panose="05000000000000000000" pitchFamily="2" charset="2"/>
              <a:buChar char="Ø"/>
              <a:defRPr/>
            </a:pPr>
            <a:r>
              <a:rPr lang="en-US" sz="2800" dirty="0"/>
              <a:t>processors</a:t>
            </a:r>
          </a:p>
          <a:p>
            <a:pPr marL="1309688" lvl="1" indent="-396875" eaLnBrk="1" hangingPunct="1">
              <a:lnSpc>
                <a:spcPct val="60000"/>
              </a:lnSpc>
              <a:buSzPct val="90000"/>
              <a:buFont typeface="Wingdings" panose="05000000000000000000" pitchFamily="2" charset="2"/>
              <a:buChar char="Ø"/>
              <a:defRPr/>
            </a:pPr>
            <a:r>
              <a:rPr lang="en-US" sz="2800" dirty="0"/>
              <a:t>other processes </a:t>
            </a:r>
          </a:p>
          <a:p>
            <a:pPr marL="1309688" lvl="1" indent="-396875" eaLnBrk="1" hangingPunct="1">
              <a:lnSpc>
                <a:spcPct val="60000"/>
              </a:lnSpc>
              <a:buSzPct val="90000"/>
              <a:buFont typeface="Wingdings" panose="05000000000000000000" pitchFamily="2" charset="2"/>
              <a:buChar char="Ø"/>
              <a:defRPr/>
            </a:pPr>
            <a:r>
              <a:rPr lang="en-US" sz="2800" dirty="0"/>
              <a:t>files</a:t>
            </a:r>
          </a:p>
          <a:p>
            <a:pPr marL="1309688" lvl="1" indent="-396875" eaLnBrk="1" hangingPunct="1">
              <a:lnSpc>
                <a:spcPct val="60000"/>
              </a:lnSpc>
              <a:buSzPct val="90000"/>
              <a:buFont typeface="Wingdings" panose="05000000000000000000" pitchFamily="2" charset="2"/>
              <a:buChar char="Ø"/>
              <a:defRPr/>
            </a:pPr>
            <a:r>
              <a:rPr lang="en-US" sz="2800" dirty="0"/>
              <a:t>I/O resources</a:t>
            </a:r>
          </a:p>
          <a:p>
            <a:pPr eaLnBrk="1" hangingPunct="1">
              <a:defRPr/>
            </a:pPr>
            <a:endParaRPr lang="en-US" dirty="0"/>
          </a:p>
        </p:txBody>
      </p:sp>
      <p:pic>
        <p:nvPicPr>
          <p:cNvPr id="24580"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77000" y="4495800"/>
            <a:ext cx="2327275" cy="207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8963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accel="50000" decel="50000" fill="hold" grpId="0" nodeType="afterEffect">
                                  <p:stCondLst>
                                    <p:cond delay="100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1500"/>
                            </p:stCondLst>
                            <p:childTnLst>
                              <p:par>
                                <p:cTn id="10" presetID="1" presetClass="entr" presetSubtype="0" fill="hold" grpId="1" nodeType="afterEffect">
                                  <p:stCondLst>
                                    <p:cond delay="500"/>
                                  </p:stCondLst>
                                  <p:childTnLst>
                                    <p:set>
                                      <p:cBhvr>
                                        <p:cTn id="11" dur="1" fill="hold">
                                          <p:stCondLst>
                                            <p:cond delay="0"/>
                                          </p:stCondLst>
                                        </p:cTn>
                                        <p:tgtEl>
                                          <p:spTgt spid="3">
                                            <p:txEl>
                                              <p:pRg st="5" end="5"/>
                                            </p:txEl>
                                          </p:spTgt>
                                        </p:tgtEl>
                                        <p:attrNameLst>
                                          <p:attrName>style.visibility</p:attrName>
                                        </p:attrNameLst>
                                      </p:cBhvr>
                                      <p:to>
                                        <p:strVal val="visible"/>
                                      </p:to>
                                    </p:set>
                                  </p:childTnLst>
                                </p:cTn>
                              </p:par>
                            </p:childTnLst>
                          </p:cTn>
                        </p:par>
                        <p:par>
                          <p:cTn id="12" fill="hold" nodeType="afterGroup">
                            <p:stCondLst>
                              <p:cond delay="2000"/>
                            </p:stCondLst>
                            <p:childTnLst>
                              <p:par>
                                <p:cTn id="13" presetID="1" presetClass="entr" presetSubtype="0" fill="hold" grpId="1" nodeType="afterEffect">
                                  <p:stCondLst>
                                    <p:cond delay="50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par>
                          <p:cTn id="15" fill="hold" nodeType="afterGroup">
                            <p:stCondLst>
                              <p:cond delay="2500"/>
                            </p:stCondLst>
                            <p:childTnLst>
                              <p:par>
                                <p:cTn id="16" presetID="1" presetClass="entr" presetSubtype="0" fill="hold" grpId="1" nodeType="afterEffect">
                                  <p:stCondLst>
                                    <p:cond delay="500"/>
                                  </p:stCondLst>
                                  <p:childTnLst>
                                    <p:set>
                                      <p:cBhvr>
                                        <p:cTn id="17" dur="1" fill="hold">
                                          <p:stCondLst>
                                            <p:cond delay="0"/>
                                          </p:stCondLst>
                                        </p:cTn>
                                        <p:tgtEl>
                                          <p:spTgt spid="3">
                                            <p:txEl>
                                              <p:pRg st="7" end="7"/>
                                            </p:txEl>
                                          </p:spTgt>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ntr" presetSubtype="0" fill="hold" grpId="1" nodeType="afterEffect">
                                  <p:stCondLst>
                                    <p:cond delay="50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 grpI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533400"/>
            <a:ext cx="7824788" cy="1322388"/>
          </a:xfrm>
        </p:spPr>
        <p:txBody>
          <a:bodyPr/>
          <a:lstStyle/>
          <a:p>
            <a:pPr eaLnBrk="1" fontAlgn="auto" hangingPunct="1">
              <a:spcAft>
                <a:spcPts val="0"/>
              </a:spcAft>
              <a:defRPr/>
            </a:pPr>
            <a:r>
              <a:rPr lang="en-US" b="1" dirty="0">
                <a:solidFill>
                  <a:schemeClr val="accent1">
                    <a:lumMod val="50000"/>
                  </a:schemeClr>
                </a:solidFill>
              </a:rPr>
              <a:t>One or More Threads </a:t>
            </a:r>
            <a:br>
              <a:rPr lang="en-US" b="1" dirty="0">
                <a:solidFill>
                  <a:schemeClr val="accent1">
                    <a:lumMod val="50000"/>
                  </a:schemeClr>
                </a:solidFill>
              </a:rPr>
            </a:br>
            <a:r>
              <a:rPr lang="en-US" b="1" dirty="0">
                <a:solidFill>
                  <a:schemeClr val="accent1">
                    <a:lumMod val="50000"/>
                  </a:schemeClr>
                </a:solidFill>
              </a:rPr>
              <a:t>in a Process</a:t>
            </a:r>
          </a:p>
        </p:txBody>
      </p:sp>
      <p:graphicFrame>
        <p:nvGraphicFramePr>
          <p:cNvPr id="4" name="Content Placeholder 3"/>
          <p:cNvGraphicFramePr>
            <a:graphicFrameLocks noGrp="1"/>
          </p:cNvGraphicFramePr>
          <p:nvPr>
            <p:ph idx="4294967295"/>
          </p:nvPr>
        </p:nvGraphicFramePr>
        <p:xfrm>
          <a:off x="762000" y="2438400"/>
          <a:ext cx="76962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6628" name="Picture 4"/>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91400" y="2286000"/>
            <a:ext cx="1308100" cy="123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573300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609600" y="1371600"/>
            <a:ext cx="3657600" cy="1098550"/>
          </a:xfrm>
        </p:spPr>
        <p:txBody>
          <a:bodyPr wrap="square" numCol="1" compatLnSpc="1">
            <a:prstTxWarp prst="textNoShape">
              <a:avLst/>
            </a:prstTxWarp>
          </a:bodyPr>
          <a:lstStyle/>
          <a:p>
            <a:pPr eaLnBrk="1" hangingPunct="1"/>
            <a:r>
              <a:rPr lang="en-US"/>
              <a:t>Process Control Block</a:t>
            </a:r>
          </a:p>
        </p:txBody>
      </p:sp>
      <p:sp>
        <p:nvSpPr>
          <p:cNvPr id="19459" name="Text Placeholder 4"/>
          <p:cNvSpPr>
            <a:spLocks noGrp="1"/>
          </p:cNvSpPr>
          <p:nvPr>
            <p:ph type="body" sz="half" idx="2"/>
          </p:nvPr>
        </p:nvSpPr>
        <p:spPr>
          <a:xfrm>
            <a:off x="533400" y="2819400"/>
            <a:ext cx="3886200" cy="3854450"/>
          </a:xfrm>
        </p:spPr>
        <p:txBody>
          <a:bodyPr/>
          <a:lstStyle/>
          <a:p>
            <a:pPr eaLnBrk="1" hangingPunct="1">
              <a:buSzPct val="106000"/>
              <a:buFont typeface="Wingdings" panose="05000000000000000000" pitchFamily="2" charset="2"/>
              <a:buChar char="§"/>
            </a:pPr>
            <a:r>
              <a:rPr lang="en-US" sz="2000" dirty="0"/>
              <a:t>Contains the process elements</a:t>
            </a:r>
          </a:p>
          <a:p>
            <a:pPr eaLnBrk="1" hangingPunct="1">
              <a:buSzPct val="106000"/>
              <a:buFont typeface="Wingdings" panose="05000000000000000000" pitchFamily="2" charset="2"/>
              <a:buChar char="§"/>
            </a:pPr>
            <a:r>
              <a:rPr lang="en-US" sz="2000" dirty="0"/>
              <a:t>Makes it possible to interrupt a running process and later resume execution as if the interruption had not occurred</a:t>
            </a:r>
          </a:p>
          <a:p>
            <a:pPr eaLnBrk="1" hangingPunct="1">
              <a:buSzPct val="106000"/>
              <a:buFont typeface="Wingdings" panose="05000000000000000000" pitchFamily="2" charset="2"/>
              <a:buChar char="§"/>
            </a:pPr>
            <a:r>
              <a:rPr lang="en-US" sz="2000" dirty="0"/>
              <a:t>Created and managed by the operating system</a:t>
            </a:r>
          </a:p>
          <a:p>
            <a:pPr eaLnBrk="1" hangingPunct="1">
              <a:buSzPct val="106000"/>
              <a:buFont typeface="Wingdings" panose="05000000000000000000" pitchFamily="2" charset="2"/>
              <a:buChar char="§"/>
            </a:pPr>
            <a:r>
              <a:rPr lang="en-US" sz="2000" dirty="0"/>
              <a:t>Key tool that allows support for multiple processes (multiprogramming)</a:t>
            </a:r>
          </a:p>
          <a:p>
            <a:pPr eaLnBrk="1" hangingPunct="1"/>
            <a:endParaRPr lang="en-US" dirty="0"/>
          </a:p>
        </p:txBody>
      </p:sp>
      <p:pic>
        <p:nvPicPr>
          <p:cNvPr id="19460" name="Content Placeholder 3" descr="Fig03_01.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029200" y="762000"/>
            <a:ext cx="3544888" cy="561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heel spokes="3"/>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533400"/>
            <a:ext cx="7824788" cy="992188"/>
          </a:xfrm>
        </p:spPr>
        <p:txBody>
          <a:bodyPr/>
          <a:lstStyle/>
          <a:p>
            <a:pPr algn="ctr" eaLnBrk="1" fontAlgn="auto" hangingPunct="1">
              <a:spcAft>
                <a:spcPts val="0"/>
              </a:spcAft>
              <a:defRPr/>
            </a:pPr>
            <a:r>
              <a:rPr lang="en-US" sz="6000" dirty="0">
                <a:solidFill>
                  <a:schemeClr val="tx1"/>
                </a:solidFill>
              </a:rPr>
              <a:t>Benefits of Threads</a:t>
            </a:r>
          </a:p>
        </p:txBody>
      </p:sp>
      <p:graphicFrame>
        <p:nvGraphicFramePr>
          <p:cNvPr id="4" name="Content Placeholder 3"/>
          <p:cNvGraphicFramePr>
            <a:graphicFrameLocks noGrp="1"/>
          </p:cNvGraphicFramePr>
          <p:nvPr>
            <p:ph idx="4294967295"/>
          </p:nvPr>
        </p:nvGraphicFramePr>
        <p:xfrm>
          <a:off x="228600" y="1524000"/>
          <a:ext cx="86106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595771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sz="2400">
                <a:latin typeface="Arial" panose="020B0604020202020204" pitchFamily="34" charset="0"/>
              </a:rPr>
              <a:t>.</a:t>
            </a:r>
          </a:p>
        </p:txBody>
      </p:sp>
      <p:sp>
        <p:nvSpPr>
          <p:cNvPr id="35843" name="Rectangle 3"/>
          <p:cNvSpPr>
            <a:spLocks noChangeArrowheads="1"/>
          </p:cNvSpPr>
          <p:nvPr/>
        </p:nvSpPr>
        <p:spPr bwMode="auto">
          <a:xfrm>
            <a:off x="381000" y="3810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a:solidFill>
                  <a:srgbClr val="FF0000"/>
                </a:solidFill>
                <a:latin typeface="Arial" panose="020B0604020202020204" pitchFamily="34" charset="0"/>
              </a:rPr>
              <a:t>Thread Example-web server</a:t>
            </a:r>
          </a:p>
        </p:txBody>
      </p:sp>
      <p:sp>
        <p:nvSpPr>
          <p:cNvPr id="35844" name="Rectangle 4"/>
          <p:cNvSpPr>
            <a:spLocks noChangeArrowheads="1"/>
          </p:cNvSpPr>
          <p:nvPr/>
        </p:nvSpPr>
        <p:spPr bwMode="auto">
          <a:xfrm>
            <a:off x="177800" y="6565900"/>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5845" name="Picture 6" descr="D:\b\b4\IBM\02-0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24000"/>
            <a:ext cx="6873875" cy="455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Rectangle 5"/>
          <p:cNvSpPr>
            <a:spLocks noChangeArrowheads="1"/>
          </p:cNvSpPr>
          <p:nvPr/>
        </p:nvSpPr>
        <p:spPr bwMode="auto">
          <a:xfrm>
            <a:off x="7537450" y="5762625"/>
            <a:ext cx="26987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sz="2400">
                <a:solidFill>
                  <a:srgbClr val="000000"/>
                </a:solidFill>
                <a:latin typeface="Arial" panose="020B0604020202020204" pitchFamily="34" charset="0"/>
              </a:rPr>
              <a:t>.</a:t>
            </a:r>
          </a:p>
        </p:txBody>
      </p:sp>
    </p:spTree>
    <p:extLst>
      <p:ext uri="{BB962C8B-B14F-4D97-AF65-F5344CB8AC3E}">
        <p14:creationId xmlns:p14="http://schemas.microsoft.com/office/powerpoint/2010/main" val="358797719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r>
              <a:rPr lang="en-US" sz="2400">
                <a:latin typeface="Arial" panose="020B0604020202020204" pitchFamily="34" charset="0"/>
              </a:rPr>
              <a:t> (a) Dispatcher thread. (b) Worker thread.</a:t>
            </a:r>
          </a:p>
        </p:txBody>
      </p:sp>
      <p:sp>
        <p:nvSpPr>
          <p:cNvPr id="37891" name="Rectangle 3"/>
          <p:cNvSpPr>
            <a:spLocks noChangeArrowheads="1"/>
          </p:cNvSpPr>
          <p:nvPr/>
        </p:nvSpPr>
        <p:spPr bwMode="auto">
          <a:xfrm>
            <a:off x="291564" y="463551"/>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a:solidFill>
                  <a:srgbClr val="FF0000"/>
                </a:solidFill>
                <a:latin typeface="Arial" panose="020B0604020202020204" pitchFamily="34" charset="0"/>
              </a:rPr>
              <a:t>Web server code</a:t>
            </a:r>
          </a:p>
        </p:txBody>
      </p:sp>
      <p:sp>
        <p:nvSpPr>
          <p:cNvPr id="37892" name="Rectangle 4"/>
          <p:cNvSpPr>
            <a:spLocks noChangeArrowheads="1"/>
          </p:cNvSpPr>
          <p:nvPr/>
        </p:nvSpPr>
        <p:spPr bwMode="auto">
          <a:xfrm>
            <a:off x="177800" y="6565900"/>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37893" name="Picture 7" descr="D:\b\b4\IBM\02-0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350" y="2185988"/>
            <a:ext cx="888365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4897938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777875" y="1655763"/>
            <a:ext cx="8366125" cy="5202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algn="l" eaLnBrk="1" hangingPunct="1">
              <a:spcBef>
                <a:spcPct val="20000"/>
              </a:spcBef>
              <a:buClr>
                <a:schemeClr val="accent2"/>
              </a:buClr>
            </a:pPr>
            <a:endParaRPr lang="en-US" sz="2400" dirty="0">
              <a:latin typeface="Arial" panose="020B0604020202020204" pitchFamily="34" charset="0"/>
            </a:endParaRPr>
          </a:p>
          <a:p>
            <a:pPr algn="l" eaLnBrk="1" hangingPunct="1">
              <a:spcBef>
                <a:spcPct val="20000"/>
              </a:spcBef>
              <a:buClr>
                <a:schemeClr val="accent2"/>
              </a:buClr>
              <a:buFont typeface="Arial" panose="020B0604020202020204" pitchFamily="34" charset="0"/>
              <a:buChar char="•"/>
            </a:pPr>
            <a:r>
              <a:rPr lang="en-US" sz="2400" dirty="0">
                <a:latin typeface="Arial" panose="020B0604020202020204" pitchFamily="34" charset="0"/>
              </a:rPr>
              <a:t>Enables parallelism (web server) </a:t>
            </a:r>
          </a:p>
          <a:p>
            <a:pPr algn="l" eaLnBrk="1" hangingPunct="1">
              <a:spcBef>
                <a:spcPct val="20000"/>
              </a:spcBef>
              <a:buClr>
                <a:schemeClr val="accent2"/>
              </a:buClr>
              <a:buFontTx/>
              <a:buChar char="•"/>
            </a:pPr>
            <a:r>
              <a:rPr lang="en-US" sz="2400" dirty="0">
                <a:latin typeface="Arial" panose="020B0604020202020204" pitchFamily="34" charset="0"/>
              </a:rPr>
              <a:t>Threads are faster to create and destroy then processes</a:t>
            </a:r>
          </a:p>
          <a:p>
            <a:pPr algn="l" eaLnBrk="1" hangingPunct="1">
              <a:spcBef>
                <a:spcPct val="20000"/>
              </a:spcBef>
              <a:buClr>
                <a:schemeClr val="accent2"/>
              </a:buClr>
              <a:buFontTx/>
              <a:buChar char="•"/>
            </a:pPr>
            <a:r>
              <a:rPr lang="en-US" sz="2400" dirty="0">
                <a:solidFill>
                  <a:srgbClr val="FF0000"/>
                </a:solidFill>
                <a:latin typeface="Arial" panose="020B0604020202020204" pitchFamily="34" charset="0"/>
              </a:rPr>
              <a:t>Easy programming model</a:t>
            </a:r>
          </a:p>
        </p:txBody>
      </p:sp>
      <p:sp>
        <p:nvSpPr>
          <p:cNvPr id="46083" name="Rectangle 3"/>
          <p:cNvSpPr>
            <a:spLocks noChangeArrowheads="1"/>
          </p:cNvSpPr>
          <p:nvPr/>
        </p:nvSpPr>
        <p:spPr bwMode="auto">
          <a:xfrm>
            <a:off x="388937" y="83820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a:solidFill>
                  <a:srgbClr val="FF0000"/>
                </a:solidFill>
                <a:latin typeface="Arial" panose="020B0604020202020204" pitchFamily="34" charset="0"/>
              </a:rPr>
              <a:t>Reasons to use threads</a:t>
            </a:r>
          </a:p>
        </p:txBody>
      </p:sp>
      <p:sp>
        <p:nvSpPr>
          <p:cNvPr id="46084" name="Rectangle 4"/>
          <p:cNvSpPr>
            <a:spLocks noChangeArrowheads="1"/>
          </p:cNvSpPr>
          <p:nvPr/>
        </p:nvSpPr>
        <p:spPr bwMode="auto">
          <a:xfrm>
            <a:off x="177800" y="6565900"/>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spTree>
    <p:extLst>
      <p:ext uri="{BB962C8B-B14F-4D97-AF65-F5344CB8AC3E}">
        <p14:creationId xmlns:p14="http://schemas.microsoft.com/office/powerpoint/2010/main" val="301252081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0" y="5373688"/>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spcBef>
                <a:spcPct val="20000"/>
              </a:spcBef>
            </a:pPr>
            <a:endParaRPr lang="en-US" sz="2400">
              <a:latin typeface="Arial" panose="020B0604020202020204" pitchFamily="34" charset="0"/>
            </a:endParaRPr>
          </a:p>
        </p:txBody>
      </p:sp>
      <p:sp>
        <p:nvSpPr>
          <p:cNvPr id="48131" name="Rectangle 3"/>
          <p:cNvSpPr>
            <a:spLocks noChangeArrowheads="1"/>
          </p:cNvSpPr>
          <p:nvPr/>
        </p:nvSpPr>
        <p:spPr bwMode="auto">
          <a:xfrm>
            <a:off x="329110" y="429419"/>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dirty="0">
                <a:solidFill>
                  <a:srgbClr val="FF0000"/>
                </a:solidFill>
                <a:latin typeface="Arial" panose="020B0604020202020204" pitchFamily="34" charset="0"/>
              </a:rPr>
              <a:t>Threads are lightweight </a:t>
            </a:r>
          </a:p>
        </p:txBody>
      </p:sp>
      <p:sp>
        <p:nvSpPr>
          <p:cNvPr id="48132" name="Rectangle 4"/>
          <p:cNvSpPr>
            <a:spLocks noChangeArrowheads="1"/>
          </p:cNvSpPr>
          <p:nvPr/>
        </p:nvSpPr>
        <p:spPr bwMode="auto">
          <a:xfrm>
            <a:off x="177800" y="6565900"/>
            <a:ext cx="8712200"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200">
                <a:solidFill>
                  <a:schemeClr val="tx1"/>
                </a:solidFill>
                <a:latin typeface="Times New Roman" panose="02020603050405020304" pitchFamily="18" charset="0"/>
                <a:ea typeface="ＭＳ Ｐゴシック" panose="020B0600070205080204" pitchFamily="34" charset="-128"/>
              </a:defRPr>
            </a:lvl1pPr>
            <a:lvl2pPr marL="37931725" indent="-37474525" eaLnBrk="0" hangingPunct="0">
              <a:defRPr sz="3200">
                <a:solidFill>
                  <a:schemeClr val="tx1"/>
                </a:solidFill>
                <a:latin typeface="Times New Roman" panose="02020603050405020304" pitchFamily="18" charset="0"/>
                <a:ea typeface="ＭＳ Ｐゴシック" panose="020B0600070205080204" pitchFamily="34" charset="-128"/>
              </a:defRPr>
            </a:lvl2pPr>
            <a:lvl3pPr eaLnBrk="0" hangingPunct="0">
              <a:defRPr sz="3200">
                <a:solidFill>
                  <a:schemeClr val="tx1"/>
                </a:solidFill>
                <a:latin typeface="Times New Roman" panose="02020603050405020304" pitchFamily="18" charset="0"/>
                <a:ea typeface="ＭＳ Ｐゴシック" panose="020B0600070205080204" pitchFamily="34" charset="-128"/>
              </a:defRPr>
            </a:lvl3pPr>
            <a:lvl4pPr eaLnBrk="0" hangingPunct="0">
              <a:defRPr sz="3200">
                <a:solidFill>
                  <a:schemeClr val="tx1"/>
                </a:solidFill>
                <a:latin typeface="Times New Roman" panose="02020603050405020304" pitchFamily="18" charset="0"/>
                <a:ea typeface="ＭＳ Ｐゴシック" panose="020B0600070205080204" pitchFamily="34" charset="-128"/>
              </a:defRPr>
            </a:lvl4pPr>
            <a:lvl5pPr eaLnBrk="0" hangingPunct="0">
              <a:defRPr sz="3200">
                <a:solidFill>
                  <a:schemeClr val="tx1"/>
                </a:solidFill>
                <a:latin typeface="Times New Roman" panose="02020603050405020304" pitchFamily="18" charset="0"/>
                <a:ea typeface="ＭＳ Ｐゴシック" panose="020B0600070205080204" pitchFamily="34" charset="-128"/>
              </a:defRPr>
            </a:lvl5pPr>
            <a:lvl6pPr marL="4572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6pPr>
            <a:lvl7pPr marL="9144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7pPr>
            <a:lvl8pPr marL="13716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8pPr>
            <a:lvl9pPr marL="1828800" eaLnBrk="0" fontAlgn="base" hangingPunct="0">
              <a:spcBef>
                <a:spcPct val="0"/>
              </a:spcBef>
              <a:spcAft>
                <a:spcPct val="0"/>
              </a:spcAft>
              <a:defRPr sz="32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1200">
                <a:solidFill>
                  <a:srgbClr val="898989"/>
                </a:solidFill>
              </a:rPr>
              <a:t>Tanenbaum, Modern Operating Systems 3 e, (c) 2008 Prentice-Hall, Inc. All rights reserved. 0-13-</a:t>
            </a:r>
            <a:r>
              <a:rPr lang="en-US" sz="1200" b="1">
                <a:solidFill>
                  <a:srgbClr val="898989"/>
                </a:solidFill>
              </a:rPr>
              <a:t>6006639</a:t>
            </a:r>
          </a:p>
        </p:txBody>
      </p:sp>
      <p:pic>
        <p:nvPicPr>
          <p:cNvPr id="48133" name="Picture 6" descr="D:\b\b4\IBM\02-1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749425"/>
            <a:ext cx="8550275"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30331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7824788" cy="1143947"/>
          </a:xfrm>
        </p:spPr>
        <p:txBody>
          <a:bodyPr/>
          <a:lstStyle/>
          <a:p>
            <a:pPr eaLnBrk="1" fontAlgn="auto" hangingPunct="1">
              <a:spcAft>
                <a:spcPts val="0"/>
              </a:spcAft>
              <a:defRPr/>
            </a:pPr>
            <a:r>
              <a:rPr lang="en-NZ" b="1" dirty="0">
                <a:ln>
                  <a:solidFill>
                    <a:schemeClr val="tx1"/>
                  </a:solidFill>
                </a:ln>
                <a:solidFill>
                  <a:schemeClr val="accent6">
                    <a:lumMod val="75000"/>
                  </a:schemeClr>
                </a:solidFill>
              </a:rPr>
              <a:t>Thread Execution States</a:t>
            </a:r>
            <a:endParaRPr lang="en-US" b="1" dirty="0">
              <a:ln>
                <a:solidFill>
                  <a:schemeClr val="tx1"/>
                </a:solidFill>
              </a:ln>
              <a:solidFill>
                <a:schemeClr val="accent6">
                  <a:lumMod val="75000"/>
                </a:schemeClr>
              </a:solidFill>
            </a:endParaRPr>
          </a:p>
        </p:txBody>
      </p:sp>
      <p:sp>
        <p:nvSpPr>
          <p:cNvPr id="36867" name="Content Placeholder 2"/>
          <p:cNvSpPr>
            <a:spLocks noGrp="1"/>
          </p:cNvSpPr>
          <p:nvPr>
            <p:ph sz="half" idx="1"/>
          </p:nvPr>
        </p:nvSpPr>
        <p:spPr>
          <a:xfrm>
            <a:off x="609600" y="2057400"/>
            <a:ext cx="3657600" cy="3840163"/>
          </a:xfrm>
        </p:spPr>
        <p:txBody>
          <a:bodyPr/>
          <a:lstStyle/>
          <a:p>
            <a:pPr eaLnBrk="1" hangingPunct="1"/>
            <a:endParaRPr lang="en-US"/>
          </a:p>
          <a:p>
            <a:pPr eaLnBrk="1" hangingPunct="1">
              <a:buFont typeface="Wingdings" panose="05000000000000000000" pitchFamily="2" charset="2"/>
              <a:buNone/>
            </a:pPr>
            <a:r>
              <a:rPr lang="en-US" sz="3200"/>
              <a:t>The key states for </a:t>
            </a:r>
          </a:p>
          <a:p>
            <a:pPr eaLnBrk="1" hangingPunct="1">
              <a:buFont typeface="Wingdings" panose="05000000000000000000" pitchFamily="2" charset="2"/>
              <a:buNone/>
            </a:pPr>
            <a:r>
              <a:rPr lang="en-US" sz="3200"/>
              <a:t>    a thread are:</a:t>
            </a:r>
          </a:p>
          <a:p>
            <a:pPr eaLnBrk="1" hangingPunct="1">
              <a:buFont typeface="Wingdings" panose="05000000000000000000" pitchFamily="2" charset="2"/>
              <a:buNone/>
            </a:pPr>
            <a:endParaRPr lang="en-US" sz="3200"/>
          </a:p>
          <a:p>
            <a:pPr marL="1371600" lvl="3" eaLnBrk="1" hangingPunct="1">
              <a:spcBef>
                <a:spcPct val="0"/>
              </a:spcBef>
            </a:pPr>
            <a:r>
              <a:rPr lang="en-US" sz="2400">
                <a:latin typeface="Arial" panose="020B0604020202020204" pitchFamily="34" charset="0"/>
              </a:rPr>
              <a:t>Running</a:t>
            </a:r>
          </a:p>
          <a:p>
            <a:pPr marL="1371600" lvl="3" eaLnBrk="1" hangingPunct="1">
              <a:spcBef>
                <a:spcPct val="0"/>
              </a:spcBef>
            </a:pPr>
            <a:r>
              <a:rPr lang="en-US" sz="2400">
                <a:latin typeface="Arial" panose="020B0604020202020204" pitchFamily="34" charset="0"/>
              </a:rPr>
              <a:t>Ready</a:t>
            </a:r>
          </a:p>
          <a:p>
            <a:pPr marL="1371600" lvl="3" eaLnBrk="1" hangingPunct="1">
              <a:spcBef>
                <a:spcPct val="0"/>
              </a:spcBef>
            </a:pPr>
            <a:r>
              <a:rPr lang="en-US" sz="2400">
                <a:latin typeface="Arial" panose="020B0604020202020204" pitchFamily="34" charset="0"/>
              </a:rPr>
              <a:t>Blocked</a:t>
            </a:r>
          </a:p>
          <a:p>
            <a:pPr eaLnBrk="1" hangingPunct="1"/>
            <a:endParaRPr lang="en-US"/>
          </a:p>
        </p:txBody>
      </p:sp>
      <p:cxnSp>
        <p:nvCxnSpPr>
          <p:cNvPr id="5" name="Straight Connector 4"/>
          <p:cNvCxnSpPr/>
          <p:nvPr/>
        </p:nvCxnSpPr>
        <p:spPr>
          <a:xfrm rot="5400000">
            <a:off x="2592387" y="4189413"/>
            <a:ext cx="3960813" cy="1588"/>
          </a:xfrm>
          <a:prstGeom prst="line">
            <a:avLst/>
          </a:prstGeom>
          <a:ln>
            <a:solidFill>
              <a:schemeClr val="accent3">
                <a:lumMod val="50000"/>
              </a:schemeClr>
            </a:solidFill>
          </a:ln>
        </p:spPr>
        <p:style>
          <a:lnRef idx="2">
            <a:schemeClr val="accent1"/>
          </a:lnRef>
          <a:fillRef idx="0">
            <a:schemeClr val="accent1"/>
          </a:fillRef>
          <a:effectRef idx="1">
            <a:schemeClr val="accent1"/>
          </a:effectRef>
          <a:fontRef idx="minor">
            <a:schemeClr val="tx1"/>
          </a:fontRef>
        </p:style>
      </p:cxnSp>
      <p:sp>
        <p:nvSpPr>
          <p:cNvPr id="6" name="Rectangle 5"/>
          <p:cNvSpPr/>
          <p:nvPr/>
        </p:nvSpPr>
        <p:spPr>
          <a:xfrm>
            <a:off x="4876800" y="1905000"/>
            <a:ext cx="3962400" cy="4498975"/>
          </a:xfrm>
          <a:prstGeom prst="rect">
            <a:avLst/>
          </a:prstGeom>
        </p:spPr>
        <p:txBody>
          <a:bodyPr>
            <a:spAutoFit/>
          </a:bodyPr>
          <a:lstStyle/>
          <a:p>
            <a:pPr marL="342900" indent="-342900">
              <a:spcBef>
                <a:spcPct val="20000"/>
              </a:spcBef>
              <a:buFont typeface="Arial" charset="0"/>
              <a:buNone/>
              <a:defRPr/>
            </a:pPr>
            <a:endParaRPr lang="en-US" sz="3200" dirty="0">
              <a:latin typeface="+mn-lt"/>
              <a:cs typeface="+mn-cs"/>
            </a:endParaRPr>
          </a:p>
          <a:p>
            <a:pPr marL="342900" indent="-342900">
              <a:spcBef>
                <a:spcPct val="20000"/>
              </a:spcBef>
              <a:buFont typeface="Arial" charset="0"/>
              <a:buNone/>
              <a:defRPr/>
            </a:pPr>
            <a:r>
              <a:rPr lang="en-US" sz="3200" dirty="0">
                <a:latin typeface="+mn-lt"/>
                <a:cs typeface="+mn-cs"/>
              </a:rPr>
              <a:t>  Thread operations associated with a change in thread state are:</a:t>
            </a:r>
          </a:p>
          <a:p>
            <a:pPr marL="342900" indent="-342900">
              <a:spcBef>
                <a:spcPct val="20000"/>
              </a:spcBef>
              <a:buFont typeface="Arial" charset="0"/>
              <a:buNone/>
              <a:defRPr/>
            </a:pPr>
            <a:endParaRPr lang="en-US" sz="1500" dirty="0">
              <a:latin typeface="+mn-lt"/>
              <a:cs typeface="+mn-cs"/>
            </a:endParaRPr>
          </a:p>
          <a:p>
            <a:pPr lvl="3" indent="-282575" eaLnBrk="1" hangingPunct="1">
              <a:buClr>
                <a:schemeClr val="accent1"/>
              </a:buClr>
              <a:buSzPct val="75000"/>
              <a:buFont typeface="Wingdings" pitchFamily="2" charset="2"/>
              <a:buChar char="n"/>
              <a:defRPr/>
            </a:pPr>
            <a:r>
              <a:rPr lang="en-US" sz="2400" dirty="0">
                <a:solidFill>
                  <a:schemeClr val="tx1">
                    <a:lumMod val="85000"/>
                    <a:lumOff val="15000"/>
                  </a:schemeClr>
                </a:solidFill>
                <a:latin typeface="Arial" charset="0"/>
                <a:cs typeface="+mn-cs"/>
              </a:rPr>
              <a:t>Spawn (create)</a:t>
            </a:r>
          </a:p>
          <a:p>
            <a:pPr lvl="3" indent="-282575" eaLnBrk="1" hangingPunct="1">
              <a:buClr>
                <a:schemeClr val="accent1"/>
              </a:buClr>
              <a:buSzPct val="75000"/>
              <a:buFont typeface="Wingdings" pitchFamily="2" charset="2"/>
              <a:buChar char="n"/>
              <a:defRPr/>
            </a:pPr>
            <a:r>
              <a:rPr lang="en-US" sz="2400" dirty="0">
                <a:solidFill>
                  <a:schemeClr val="tx1">
                    <a:lumMod val="85000"/>
                    <a:lumOff val="15000"/>
                  </a:schemeClr>
                </a:solidFill>
                <a:latin typeface="Arial" charset="0"/>
                <a:cs typeface="+mn-cs"/>
              </a:rPr>
              <a:t>Block</a:t>
            </a:r>
          </a:p>
          <a:p>
            <a:pPr lvl="3" indent="-282575" eaLnBrk="1" hangingPunct="1">
              <a:buClr>
                <a:schemeClr val="accent1"/>
              </a:buClr>
              <a:buSzPct val="75000"/>
              <a:buFont typeface="Wingdings" pitchFamily="2" charset="2"/>
              <a:buChar char="n"/>
              <a:defRPr/>
            </a:pPr>
            <a:r>
              <a:rPr lang="en-US" sz="2400" dirty="0">
                <a:solidFill>
                  <a:schemeClr val="tx1">
                    <a:lumMod val="85000"/>
                    <a:lumOff val="15000"/>
                  </a:schemeClr>
                </a:solidFill>
                <a:latin typeface="Arial" charset="0"/>
                <a:cs typeface="+mn-cs"/>
              </a:rPr>
              <a:t>Unblock</a:t>
            </a:r>
          </a:p>
          <a:p>
            <a:pPr lvl="3" indent="-282575" eaLnBrk="1" hangingPunct="1">
              <a:buClr>
                <a:schemeClr val="accent1"/>
              </a:buClr>
              <a:buSzPct val="75000"/>
              <a:buFont typeface="Wingdings" pitchFamily="2" charset="2"/>
              <a:buChar char="n"/>
              <a:defRPr/>
            </a:pPr>
            <a:r>
              <a:rPr lang="en-US" sz="2400" dirty="0">
                <a:solidFill>
                  <a:schemeClr val="tx1">
                    <a:lumMod val="85000"/>
                    <a:lumOff val="15000"/>
                  </a:schemeClr>
                </a:solidFill>
                <a:latin typeface="Arial" charset="0"/>
                <a:cs typeface="+mn-cs"/>
              </a:rPr>
              <a:t>Finish</a:t>
            </a:r>
          </a:p>
        </p:txBody>
      </p:sp>
    </p:spTree>
    <p:extLst>
      <p:ext uri="{BB962C8B-B14F-4D97-AF65-F5344CB8AC3E}">
        <p14:creationId xmlns:p14="http://schemas.microsoft.com/office/powerpoint/2010/main" val="352129969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5613"/>
            <a:ext cx="7824787" cy="1144587"/>
          </a:xfrm>
        </p:spPr>
        <p:txBody>
          <a:bodyPr/>
          <a:lstStyle/>
          <a:p>
            <a:pPr algn="ctr" eaLnBrk="1" fontAlgn="auto" hangingPunct="1">
              <a:spcAft>
                <a:spcPts val="0"/>
              </a:spcAft>
              <a:defRPr/>
            </a:pPr>
            <a:r>
              <a:rPr lang="en-NZ" sz="4800" b="1" dirty="0">
                <a:solidFill>
                  <a:schemeClr val="tx1"/>
                </a:solidFill>
              </a:rPr>
              <a:t>Types of Threads</a:t>
            </a:r>
          </a:p>
        </p:txBody>
      </p:sp>
      <p:graphicFrame>
        <p:nvGraphicFramePr>
          <p:cNvPr id="5" name="Content Placeholder 4"/>
          <p:cNvGraphicFramePr>
            <a:graphicFrameLocks noGrp="1"/>
          </p:cNvGraphicFramePr>
          <p:nvPr>
            <p:ph idx="4294967295"/>
          </p:nvPr>
        </p:nvGraphicFramePr>
        <p:xfrm>
          <a:off x="533400" y="1600200"/>
          <a:ext cx="7848600" cy="480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9156" name="Picture 5"/>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369175" y="5033963"/>
            <a:ext cx="1774825" cy="182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708862"/>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381000"/>
            <a:ext cx="8610600" cy="1143000"/>
          </a:xfrm>
        </p:spPr>
        <p:txBody>
          <a:bodyPr/>
          <a:lstStyle/>
          <a:p>
            <a:pPr eaLnBrk="1" fontAlgn="auto" hangingPunct="1">
              <a:spcAft>
                <a:spcPts val="0"/>
              </a:spcAft>
              <a:defRPr/>
            </a:pPr>
            <a:r>
              <a:rPr lang="en-US" b="1" dirty="0">
                <a:solidFill>
                  <a:schemeClr val="accent5">
                    <a:lumMod val="50000"/>
                  </a:schemeClr>
                </a:solidFill>
              </a:rPr>
              <a:t>User-Level Threads (ULTs)</a:t>
            </a:r>
          </a:p>
        </p:txBody>
      </p:sp>
      <p:sp>
        <p:nvSpPr>
          <p:cNvPr id="51203" name="Content Placeholder 2"/>
          <p:cNvSpPr>
            <a:spLocks noGrp="1"/>
          </p:cNvSpPr>
          <p:nvPr>
            <p:ph idx="4294967295"/>
          </p:nvPr>
        </p:nvSpPr>
        <p:spPr>
          <a:xfrm>
            <a:off x="457200" y="1752600"/>
            <a:ext cx="3657600" cy="6248400"/>
          </a:xfrm>
        </p:spPr>
        <p:txBody>
          <a:bodyPr/>
          <a:lstStyle/>
          <a:p>
            <a:pPr eaLnBrk="1" hangingPunct="1"/>
            <a:r>
              <a:rPr lang="en-US" sz="2800" dirty="0"/>
              <a:t>Thread management is done by the application</a:t>
            </a:r>
          </a:p>
          <a:p>
            <a:pPr eaLnBrk="1" hangingPunct="1"/>
            <a:r>
              <a:rPr lang="en-US" sz="2800" dirty="0"/>
              <a:t>The kernel is not aware of the existence of threads</a:t>
            </a:r>
          </a:p>
          <a:p>
            <a:pPr eaLnBrk="1" hangingPunct="1"/>
            <a:r>
              <a:rPr lang="en-US" sz="2800" dirty="0"/>
              <a:t>Not the kind we’ve discussed so far.</a:t>
            </a:r>
          </a:p>
          <a:p>
            <a:pPr eaLnBrk="1" hangingPunct="1"/>
            <a:endParaRPr lang="en-US" dirty="0"/>
          </a:p>
        </p:txBody>
      </p:sp>
      <p:pic>
        <p:nvPicPr>
          <p:cNvPr id="5120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828800"/>
            <a:ext cx="4373563"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81173057"/>
      </p:ext>
    </p:extLst>
  </p:cSld>
  <p:clrMapOvr>
    <a:masterClrMapping/>
  </p:clrMapOvr>
  <p:transition spd="slow">
    <p:dissolve/>
  </p:transition>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eaLnBrk="1" fontAlgn="auto" hangingPunct="1">
              <a:spcAft>
                <a:spcPts val="0"/>
              </a:spcAft>
              <a:defRPr/>
            </a:pPr>
            <a:r>
              <a:rPr lang="en-US" b="1" dirty="0">
                <a:ln>
                  <a:solidFill>
                    <a:schemeClr val="accent6">
                      <a:lumMod val="75000"/>
                    </a:schemeClr>
                  </a:solidFill>
                </a:ln>
                <a:solidFill>
                  <a:schemeClr val="accent6">
                    <a:lumMod val="50000"/>
                  </a:schemeClr>
                </a:solidFill>
              </a:rPr>
              <a:t>  </a:t>
            </a:r>
            <a:r>
              <a:rPr lang="en-US" b="1" dirty="0">
                <a:ln>
                  <a:solidFill>
                    <a:schemeClr val="accent6">
                      <a:lumMod val="75000"/>
                    </a:schemeClr>
                  </a:solidFill>
                </a:ln>
                <a:solidFill>
                  <a:schemeClr val="accent1">
                    <a:lumMod val="75000"/>
                  </a:schemeClr>
                </a:solidFill>
              </a:rPr>
              <a:t>Advantages of ULTs</a:t>
            </a:r>
          </a:p>
        </p:txBody>
      </p:sp>
      <p:graphicFrame>
        <p:nvGraphicFramePr>
          <p:cNvPr id="7" name="Content Placeholder 6"/>
          <p:cNvGraphicFramePr>
            <a:graphicFrameLocks noGrp="1"/>
          </p:cNvGraphicFramePr>
          <p:nvPr>
            <p:ph idx="4294967295"/>
          </p:nvPr>
        </p:nvGraphicFramePr>
        <p:xfrm>
          <a:off x="304800" y="1905000"/>
          <a:ext cx="76200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5300" name="Picture 1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162800" y="4876800"/>
            <a:ext cx="1595438" cy="164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0900577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33400"/>
            <a:ext cx="7824788" cy="1068388"/>
          </a:xfrm>
        </p:spPr>
        <p:txBody>
          <a:bodyPr/>
          <a:lstStyle/>
          <a:p>
            <a:pPr eaLnBrk="1" fontAlgn="auto" hangingPunct="1">
              <a:spcAft>
                <a:spcPts val="0"/>
              </a:spcAft>
              <a:defRPr/>
            </a:pPr>
            <a:r>
              <a:rPr lang="en-US" b="1" dirty="0">
                <a:solidFill>
                  <a:schemeClr val="accent6">
                    <a:lumMod val="50000"/>
                  </a:schemeClr>
                </a:solidFill>
              </a:rPr>
              <a:t>Disadvantages of ULTs</a:t>
            </a:r>
          </a:p>
        </p:txBody>
      </p:sp>
      <p:sp>
        <p:nvSpPr>
          <p:cNvPr id="3" name="Content Placeholder 2"/>
          <p:cNvSpPr>
            <a:spLocks noGrp="1"/>
          </p:cNvSpPr>
          <p:nvPr>
            <p:ph idx="4294967295"/>
          </p:nvPr>
        </p:nvSpPr>
        <p:spPr>
          <a:xfrm>
            <a:off x="457200" y="2209800"/>
            <a:ext cx="8229600" cy="3733800"/>
          </a:xfrm>
        </p:spPr>
        <p:txBody>
          <a:bodyPr/>
          <a:lstStyle/>
          <a:p>
            <a:pPr eaLnBrk="1" hangingPunct="1"/>
            <a:r>
              <a:rPr lang="en-US" sz="3000" dirty="0"/>
              <a:t>In a typical OS many system calls are blocking </a:t>
            </a:r>
          </a:p>
          <a:p>
            <a:pPr lvl="2" eaLnBrk="1" hangingPunct="1">
              <a:buSzPct val="100000"/>
              <a:buFont typeface="Wingdings" panose="05000000000000000000" pitchFamily="2" charset="2"/>
              <a:buChar char="§"/>
            </a:pPr>
            <a:r>
              <a:rPr lang="en-US" sz="3000" dirty="0"/>
              <a:t>as a result, when a ULT executes a system call, not only is that thread blocked, but all of the threads within the process are blocked</a:t>
            </a:r>
          </a:p>
          <a:p>
            <a:pPr eaLnBrk="1" hangingPunct="1"/>
            <a:r>
              <a:rPr lang="en-US" sz="3000" dirty="0"/>
              <a:t>In a pure ULT strategy, a multithreaded application cannot take advantage of multiprocessing</a:t>
            </a:r>
          </a:p>
        </p:txBody>
      </p:sp>
      <p:pic>
        <p:nvPicPr>
          <p:cNvPr id="57348"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96200" y="5410200"/>
            <a:ext cx="1066800"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49286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2" presetClass="entr" presetSubtype="0" fill="hold" grpId="0" nodeType="withEffect">
                                  <p:stCondLst>
                                    <p:cond delay="75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741220" y="609600"/>
            <a:ext cx="7716980" cy="1098550"/>
          </a:xfrm>
        </p:spPr>
        <p:txBody>
          <a:bodyPr wrap="square" numCol="1" compatLnSpc="1">
            <a:prstTxWarp prst="textNoShape">
              <a:avLst/>
            </a:prstTxWarp>
          </a:bodyPr>
          <a:lstStyle/>
          <a:p>
            <a:pPr eaLnBrk="1" hangingPunct="1"/>
            <a:r>
              <a:rPr lang="en-US" dirty="0"/>
              <a:t>Process Control Block</a:t>
            </a:r>
          </a:p>
        </p:txBody>
      </p:sp>
      <p:pic>
        <p:nvPicPr>
          <p:cNvPr id="3" name="Picture 2"/>
          <p:cNvPicPr>
            <a:picLocks noChangeAspect="1"/>
          </p:cNvPicPr>
          <p:nvPr/>
        </p:nvPicPr>
        <p:blipFill>
          <a:blip r:embed="rId3"/>
          <a:stretch>
            <a:fillRect/>
          </a:stretch>
        </p:blipFill>
        <p:spPr>
          <a:xfrm>
            <a:off x="762000" y="1752600"/>
            <a:ext cx="7720013" cy="4495800"/>
          </a:xfrm>
          <a:prstGeom prst="rect">
            <a:avLst/>
          </a:prstGeom>
        </p:spPr>
      </p:pic>
    </p:spTree>
    <p:extLst>
      <p:ext uri="{BB962C8B-B14F-4D97-AF65-F5344CB8AC3E}">
        <p14:creationId xmlns:p14="http://schemas.microsoft.com/office/powerpoint/2010/main" val="3887414575"/>
      </p:ext>
    </p:extLst>
  </p:cSld>
  <p:clrMapOvr>
    <a:masterClrMapping/>
  </p:clrMapOvr>
  <p:transition spd="slow">
    <p:wheel spokes="3"/>
  </p:transition>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381000"/>
            <a:ext cx="8991600" cy="1143000"/>
          </a:xfrm>
        </p:spPr>
        <p:txBody>
          <a:bodyPr/>
          <a:lstStyle/>
          <a:p>
            <a:pPr eaLnBrk="1" fontAlgn="auto" hangingPunct="1">
              <a:spcAft>
                <a:spcPts val="0"/>
              </a:spcAft>
              <a:defRPr/>
            </a:pPr>
            <a:r>
              <a:rPr lang="en-US" sz="5000" b="1" dirty="0">
                <a:solidFill>
                  <a:schemeClr val="accent5">
                    <a:lumMod val="50000"/>
                  </a:schemeClr>
                </a:solidFill>
              </a:rPr>
              <a:t>Kernel-Level Threads (KLTs)</a:t>
            </a:r>
          </a:p>
        </p:txBody>
      </p:sp>
      <p:sp>
        <p:nvSpPr>
          <p:cNvPr id="61443" name="Content Placeholder 2"/>
          <p:cNvSpPr>
            <a:spLocks noGrp="1"/>
          </p:cNvSpPr>
          <p:nvPr>
            <p:ph idx="4294967295"/>
          </p:nvPr>
        </p:nvSpPr>
        <p:spPr>
          <a:xfrm>
            <a:off x="4267200" y="2133600"/>
            <a:ext cx="4343400" cy="5334000"/>
          </a:xfrm>
        </p:spPr>
        <p:txBody>
          <a:bodyPr/>
          <a:lstStyle/>
          <a:p>
            <a:pPr marL="342900" lvl="1" indent="-342900" eaLnBrk="1" hangingPunct="1">
              <a:buFont typeface="Wingdings" panose="05000000000000000000" pitchFamily="2" charset="2"/>
              <a:buChar char="u"/>
            </a:pPr>
            <a:r>
              <a:rPr lang="en-US" sz="3000"/>
              <a:t>Thread management is done by the kernel (could call them K</a:t>
            </a:r>
            <a:r>
              <a:rPr lang="en-US" sz="3000" i="1"/>
              <a:t>M</a:t>
            </a:r>
            <a:r>
              <a:rPr lang="en-US" sz="3000"/>
              <a:t>T)</a:t>
            </a:r>
          </a:p>
          <a:p>
            <a:pPr marL="908050" lvl="3" indent="-342900" eaLnBrk="1" hangingPunct="1">
              <a:buFont typeface="Wingdings" panose="05000000000000000000" pitchFamily="2" charset="2"/>
              <a:buChar char="u"/>
            </a:pPr>
            <a:r>
              <a:rPr lang="en-US" sz="2600"/>
              <a:t>no thread management is done by the application</a:t>
            </a:r>
          </a:p>
          <a:p>
            <a:pPr lvl="2" eaLnBrk="1" hangingPunct="1">
              <a:buFont typeface="Wingdings" panose="05000000000000000000" pitchFamily="2" charset="2"/>
              <a:buChar char="u"/>
            </a:pPr>
            <a:r>
              <a:rPr lang="en-US" sz="2600"/>
              <a:t>Windows is an example of this approach</a:t>
            </a:r>
          </a:p>
          <a:p>
            <a:pPr eaLnBrk="1" hangingPunct="1"/>
            <a:endParaRPr lang="en-US"/>
          </a:p>
        </p:txBody>
      </p:sp>
      <p:pic>
        <p:nvPicPr>
          <p:cNvPr id="61444" name="Content Placeholder 3" descr="Fig4_6b.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752600"/>
            <a:ext cx="3352800" cy="472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2461060"/>
      </p:ext>
    </p:extLst>
  </p:cSld>
  <p:clrMapOvr>
    <a:masterClrMapping/>
  </p:clrMapOvr>
  <p:transition spd="slow">
    <p:dissolve/>
  </p:transition>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b="1" dirty="0">
                <a:solidFill>
                  <a:schemeClr val="accent1">
                    <a:lumMod val="50000"/>
                  </a:schemeClr>
                </a:solidFill>
              </a:rPr>
              <a:t>Advantages of KLTs</a:t>
            </a:r>
          </a:p>
        </p:txBody>
      </p:sp>
      <p:sp>
        <p:nvSpPr>
          <p:cNvPr id="3" name="Content Placeholder 2"/>
          <p:cNvSpPr>
            <a:spLocks noGrp="1"/>
          </p:cNvSpPr>
          <p:nvPr>
            <p:ph idx="4294967295"/>
          </p:nvPr>
        </p:nvSpPr>
        <p:spPr>
          <a:xfrm>
            <a:off x="609600" y="2286000"/>
            <a:ext cx="8077200" cy="3840163"/>
          </a:xfrm>
        </p:spPr>
        <p:txBody>
          <a:bodyPr/>
          <a:lstStyle/>
          <a:p>
            <a:pPr eaLnBrk="1" hangingPunct="1">
              <a:defRPr/>
            </a:pPr>
            <a:r>
              <a:rPr lang="en-NZ" sz="2800" dirty="0"/>
              <a:t>The kernel can simultaneously schedule multiple threads from the same process on multiple processors </a:t>
            </a:r>
          </a:p>
          <a:p>
            <a:pPr eaLnBrk="1" hangingPunct="1">
              <a:defRPr/>
            </a:pPr>
            <a:r>
              <a:rPr lang="en-NZ" sz="2800" dirty="0"/>
              <a:t>If one thread in a process is blocked, the kernel can schedule another thread of the same process</a:t>
            </a:r>
          </a:p>
          <a:p>
            <a:pPr marL="0" indent="0" eaLnBrk="1" hangingPunct="1">
              <a:buFont typeface="Wingdings" panose="05000000000000000000" pitchFamily="2" charset="2"/>
              <a:buNone/>
              <a:defRPr/>
            </a:pPr>
            <a:endParaRPr lang="en-NZ" sz="2800" dirty="0"/>
          </a:p>
          <a:p>
            <a:pPr eaLnBrk="1" hangingPunct="1">
              <a:defRPr/>
            </a:pPr>
            <a:endParaRPr lang="en-NZ" dirty="0"/>
          </a:p>
        </p:txBody>
      </p:sp>
      <p:pic>
        <p:nvPicPr>
          <p:cNvPr id="63492" name="Picture 9"/>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791239">
            <a:off x="7134225" y="5011738"/>
            <a:ext cx="1322388"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07978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4"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to="" calcmode="lin" valueType="num">
                                      <p:cBhvr>
                                        <p:cTn id="7" dur="1" fill="hold"/>
                                        <p:tgtEl>
                                          <p:spTgt spid="3">
                                            <p:txEl>
                                              <p:pRg st="0" end="0"/>
                                            </p:txEl>
                                          </p:spTgt>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 to="" calcmode="lin" valueType="num">
                                      <p:cBhvr>
                                        <p:cTn id="10" dur="1" fill="hold"/>
                                        <p:tgtEl>
                                          <p:spTgt spid="3">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57200"/>
            <a:ext cx="8686800" cy="1143000"/>
          </a:xfrm>
        </p:spPr>
        <p:txBody>
          <a:bodyPr/>
          <a:lstStyle/>
          <a:p>
            <a:pPr eaLnBrk="1" fontAlgn="auto" hangingPunct="1">
              <a:spcAft>
                <a:spcPts val="0"/>
              </a:spcAft>
              <a:defRPr/>
            </a:pPr>
            <a:r>
              <a:rPr lang="en-NZ" b="1" dirty="0">
                <a:solidFill>
                  <a:schemeClr val="accent1">
                    <a:lumMod val="50000"/>
                  </a:schemeClr>
                </a:solidFill>
              </a:rPr>
              <a:t>Disadvantage of KLTs</a:t>
            </a:r>
          </a:p>
        </p:txBody>
      </p:sp>
      <p:sp>
        <p:nvSpPr>
          <p:cNvPr id="3" name="Content Placeholder 2"/>
          <p:cNvSpPr>
            <a:spLocks noGrp="1"/>
          </p:cNvSpPr>
          <p:nvPr>
            <p:ph idx="4294967295"/>
          </p:nvPr>
        </p:nvSpPr>
        <p:spPr>
          <a:xfrm>
            <a:off x="1295400" y="1752600"/>
            <a:ext cx="6197600" cy="3840163"/>
          </a:xfrm>
        </p:spPr>
        <p:txBody>
          <a:bodyPr rtlCol="0">
            <a:normAutofit/>
          </a:bodyPr>
          <a:lstStyle/>
          <a:p>
            <a:pPr eaLnBrk="1" fontAlgn="auto" hangingPunct="1">
              <a:spcAft>
                <a:spcPts val="0"/>
              </a:spcAft>
              <a:buClr>
                <a:schemeClr val="accent1">
                  <a:lumMod val="50000"/>
                </a:schemeClr>
              </a:buClr>
              <a:buSzPct val="105000"/>
              <a:buFont typeface="Wingdings" charset="2"/>
              <a:buChar char="✽"/>
              <a:defRPr/>
            </a:pPr>
            <a:r>
              <a:rPr lang="en-NZ" b="1" dirty="0">
                <a:solidFill>
                  <a:schemeClr val="tx1">
                    <a:lumMod val="85000"/>
                    <a:lumOff val="15000"/>
                  </a:schemeClr>
                </a:solidFill>
              </a:rPr>
              <a:t>The transfer of control from one thread to another within the same process requires a mode switch to the kernel</a:t>
            </a:r>
          </a:p>
        </p:txBody>
      </p:sp>
      <p:pic>
        <p:nvPicPr>
          <p:cNvPr id="65540" name="Picture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895600"/>
            <a:ext cx="7772400" cy="2667000"/>
          </a:xfrm>
          <a:prstGeom prst="rect">
            <a:avLst/>
          </a:prstGeom>
          <a:blipFill dpi="0" rotWithShape="1">
            <a:blip r:embed="rId5"/>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pic>
      <p:graphicFrame>
        <p:nvGraphicFramePr>
          <p:cNvPr id="65541" name="Object 2"/>
          <p:cNvGraphicFramePr>
            <a:graphicFrameLocks noChangeAspect="1"/>
          </p:cNvGraphicFramePr>
          <p:nvPr>
            <p:extLst>
              <p:ext uri="{D42A27DB-BD31-4B8C-83A1-F6EECF244321}">
                <p14:modId xmlns:p14="http://schemas.microsoft.com/office/powerpoint/2010/main" val="2009130157"/>
              </p:ext>
            </p:extLst>
          </p:nvPr>
        </p:nvGraphicFramePr>
        <p:xfrm>
          <a:off x="1676400" y="5486400"/>
          <a:ext cx="5867400" cy="609600"/>
        </p:xfrm>
        <a:graphic>
          <a:graphicData uri="http://schemas.openxmlformats.org/presentationml/2006/ole">
            <mc:AlternateContent xmlns:mc="http://schemas.openxmlformats.org/markup-compatibility/2006">
              <mc:Choice xmlns:v="urn:schemas-microsoft-com:vml" Requires="v">
                <p:oleObj spid="_x0000_s6147" name="Document" r:id="rId6" imgW="5486198" imgH="355587" progId="Word.Document.12">
                  <p:link updateAutomatic="1"/>
                </p:oleObj>
              </mc:Choice>
              <mc:Fallback>
                <p:oleObj name="Document" r:id="rId6" imgW="5486198" imgH="355587" progId="Word.Document.12">
                  <p:link updateAutomatic="1"/>
                  <p:pic>
                    <p:nvPicPr>
                      <p:cNvPr id="65541"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5486400"/>
                        <a:ext cx="5867400" cy="60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pic>
        <p:nvPicPr>
          <p:cNvPr id="65542" name="Picture 8"/>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772400" y="5410200"/>
            <a:ext cx="101917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26759570"/>
      </p:ext>
    </p:extLst>
  </p:cSld>
  <p:clrMapOvr>
    <a:masterClrMapping/>
  </p:clrMapOvr>
  <p:transition spd="slow">
    <p:dissolv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NZ" b="1" dirty="0">
                <a:solidFill>
                  <a:schemeClr val="accent1">
                    <a:lumMod val="50000"/>
                  </a:schemeClr>
                </a:solidFill>
              </a:rPr>
              <a:t>Difference between ULT and KLT</a:t>
            </a:r>
          </a:p>
        </p:txBody>
      </p:sp>
      <p:graphicFrame>
        <p:nvGraphicFramePr>
          <p:cNvPr id="4" name="Table 3"/>
          <p:cNvGraphicFramePr>
            <a:graphicFrameLocks noGrp="1"/>
          </p:cNvGraphicFramePr>
          <p:nvPr>
            <p:extLst>
              <p:ext uri="{D42A27DB-BD31-4B8C-83A1-F6EECF244321}">
                <p14:modId xmlns:p14="http://schemas.microsoft.com/office/powerpoint/2010/main" val="146261204"/>
              </p:ext>
            </p:extLst>
          </p:nvPr>
        </p:nvGraphicFramePr>
        <p:xfrm>
          <a:off x="914400" y="2133600"/>
          <a:ext cx="7467600" cy="4190894"/>
        </p:xfrm>
        <a:graphic>
          <a:graphicData uri="http://schemas.openxmlformats.org/drawingml/2006/table">
            <a:tbl>
              <a:tblPr/>
              <a:tblGrid>
                <a:gridCol w="3733800">
                  <a:extLst>
                    <a:ext uri="{9D8B030D-6E8A-4147-A177-3AD203B41FA5}">
                      <a16:colId xmlns="" xmlns:a16="http://schemas.microsoft.com/office/drawing/2014/main" val="20000"/>
                    </a:ext>
                  </a:extLst>
                </a:gridCol>
                <a:gridCol w="3733800">
                  <a:extLst>
                    <a:ext uri="{9D8B030D-6E8A-4147-A177-3AD203B41FA5}">
                      <a16:colId xmlns="" xmlns:a16="http://schemas.microsoft.com/office/drawing/2014/main" val="20001"/>
                    </a:ext>
                  </a:extLst>
                </a:gridCol>
              </a:tblGrid>
              <a:tr h="335713">
                <a:tc>
                  <a:txBody>
                    <a:bodyPr/>
                    <a:lstStyle/>
                    <a:p>
                      <a:pPr algn="l" fontAlgn="base"/>
                      <a:r>
                        <a:rPr lang="en-US" sz="1400" b="1" dirty="0">
                          <a:effectLst/>
                        </a:rPr>
                        <a:t>User level thread</a:t>
                      </a:r>
                      <a:endParaRPr lang="en-US" sz="1400" b="0" dirty="0">
                        <a:effectLst/>
                      </a:endParaRPr>
                    </a:p>
                  </a:txBody>
                  <a:tcPr marL="70570" marR="70570" marT="35285" marB="35285" anchor="ctr">
                    <a:lnL>
                      <a:noFill/>
                    </a:lnL>
                    <a:lnR>
                      <a:noFill/>
                    </a:lnR>
                    <a:lnT>
                      <a:noFill/>
                    </a:lnT>
                    <a:lnB>
                      <a:noFill/>
                    </a:lnB>
                    <a:solidFill>
                      <a:srgbClr val="FFFFFF"/>
                    </a:solidFill>
                  </a:tcPr>
                </a:tc>
                <a:tc>
                  <a:txBody>
                    <a:bodyPr/>
                    <a:lstStyle/>
                    <a:p>
                      <a:pPr algn="l" fontAlgn="base"/>
                      <a:r>
                        <a:rPr lang="en-US" sz="1400" b="1">
                          <a:effectLst/>
                        </a:rPr>
                        <a:t>Kernel level thread</a:t>
                      </a:r>
                      <a:endParaRPr lang="en-US" sz="1400" b="0">
                        <a:effectLst/>
                      </a:endParaRPr>
                    </a:p>
                  </a:txBody>
                  <a:tcPr marL="70570" marR="70570" marT="35285" marB="35285" anchor="ctr">
                    <a:lnL>
                      <a:noFill/>
                    </a:lnL>
                    <a:lnR>
                      <a:noFill/>
                    </a:lnR>
                    <a:lnT>
                      <a:noFill/>
                    </a:lnT>
                    <a:lnB>
                      <a:noFill/>
                    </a:lnB>
                    <a:solidFill>
                      <a:srgbClr val="FFFFFF"/>
                    </a:solidFill>
                  </a:tcPr>
                </a:tc>
                <a:extLst>
                  <a:ext uri="{0D108BD9-81ED-4DB2-BD59-A6C34878D82A}">
                    <a16:rowId xmlns="" xmlns:a16="http://schemas.microsoft.com/office/drawing/2014/main" val="10000"/>
                  </a:ext>
                </a:extLst>
              </a:tr>
              <a:tr h="423561">
                <a:tc>
                  <a:txBody>
                    <a:bodyPr/>
                    <a:lstStyle/>
                    <a:p>
                      <a:pPr algn="l" fontAlgn="base"/>
                      <a:r>
                        <a:rPr lang="en-US" sz="1000" b="0">
                          <a:effectLst/>
                        </a:rPr>
                        <a:t>User thread are implemented by users.</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kernel threads are implemented by OS.</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1"/>
                  </a:ext>
                </a:extLst>
              </a:tr>
              <a:tr h="423561">
                <a:tc>
                  <a:txBody>
                    <a:bodyPr/>
                    <a:lstStyle/>
                    <a:p>
                      <a:pPr algn="l" fontAlgn="base"/>
                      <a:r>
                        <a:rPr lang="en-US" sz="1000" b="0" dirty="0">
                          <a:effectLst/>
                        </a:rPr>
                        <a:t>OS doesn’t recognized user level threads.</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Kernel threads are recognized by OS.</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2"/>
                  </a:ext>
                </a:extLst>
              </a:tr>
              <a:tr h="546531">
                <a:tc>
                  <a:txBody>
                    <a:bodyPr/>
                    <a:lstStyle/>
                    <a:p>
                      <a:pPr algn="l" fontAlgn="base"/>
                      <a:r>
                        <a:rPr lang="en-US" sz="1000" b="0">
                          <a:effectLst/>
                        </a:rPr>
                        <a:t>Implementation of User threads is easy.</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Implementation of Kernel thread is complicated.</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3"/>
                  </a:ext>
                </a:extLst>
              </a:tr>
              <a:tr h="423561">
                <a:tc>
                  <a:txBody>
                    <a:bodyPr/>
                    <a:lstStyle/>
                    <a:p>
                      <a:pPr algn="l" fontAlgn="base"/>
                      <a:r>
                        <a:rPr lang="en-US" sz="1000" b="0">
                          <a:effectLst/>
                        </a:rPr>
                        <a:t>Context switch time is less.</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Context switch time is more.</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4"/>
                  </a:ext>
                </a:extLst>
              </a:tr>
              <a:tr h="321271">
                <a:tc>
                  <a:txBody>
                    <a:bodyPr/>
                    <a:lstStyle/>
                    <a:p>
                      <a:pPr algn="l" fontAlgn="base"/>
                      <a:r>
                        <a:rPr lang="en-US" sz="1000" b="0">
                          <a:effectLst/>
                        </a:rPr>
                        <a:t>Context switch requires no hardware support.</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Hardware support is needed.</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5"/>
                  </a:ext>
                </a:extLst>
              </a:tr>
              <a:tr h="709647">
                <a:tc>
                  <a:txBody>
                    <a:bodyPr/>
                    <a:lstStyle/>
                    <a:p>
                      <a:pPr algn="l" fontAlgn="base"/>
                      <a:r>
                        <a:rPr lang="en-US" sz="1000" b="0" dirty="0">
                          <a:effectLst/>
                        </a:rPr>
                        <a:t>If one user level thread perform blocking operation then entire process will be blocked.</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a:effectLst/>
                        </a:rPr>
                        <a:t>If one kernel thread perform blocking operation then another thread can continue execution.</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6"/>
                  </a:ext>
                </a:extLst>
              </a:tr>
              <a:tr h="546531">
                <a:tc>
                  <a:txBody>
                    <a:bodyPr/>
                    <a:lstStyle/>
                    <a:p>
                      <a:pPr algn="l" fontAlgn="base"/>
                      <a:r>
                        <a:rPr lang="en-US" sz="1000" b="0">
                          <a:effectLst/>
                        </a:rPr>
                        <a:t>User level threads are designed as dependent threads.</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dirty="0">
                          <a:effectLst/>
                        </a:rPr>
                        <a:t>Kernel level threads are designed as independent threads.</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7"/>
                  </a:ext>
                </a:extLst>
              </a:tr>
              <a:tr h="423561">
                <a:tc>
                  <a:txBody>
                    <a:bodyPr/>
                    <a:lstStyle/>
                    <a:p>
                      <a:pPr algn="l" fontAlgn="base"/>
                      <a:r>
                        <a:rPr lang="en-US" sz="1000" b="0">
                          <a:effectLst/>
                        </a:rPr>
                        <a:t>Example : Java thread, POSIX threads.</a:t>
                      </a:r>
                    </a:p>
                  </a:txBody>
                  <a:tcPr marL="73510" marR="73510" marT="102914" marB="102914" anchor="ctr">
                    <a:lnL>
                      <a:noFill/>
                    </a:lnL>
                    <a:lnR>
                      <a:noFill/>
                    </a:lnR>
                    <a:lnT>
                      <a:noFill/>
                    </a:lnT>
                    <a:lnB>
                      <a:noFill/>
                    </a:lnB>
                    <a:solidFill>
                      <a:srgbClr val="FFFFFF"/>
                    </a:solidFill>
                  </a:tcPr>
                </a:tc>
                <a:tc>
                  <a:txBody>
                    <a:bodyPr/>
                    <a:lstStyle/>
                    <a:p>
                      <a:pPr algn="l" fontAlgn="base"/>
                      <a:r>
                        <a:rPr lang="en-US" sz="1000" b="0" dirty="0">
                          <a:effectLst/>
                        </a:rPr>
                        <a:t>Example : Window Solaris.</a:t>
                      </a:r>
                    </a:p>
                  </a:txBody>
                  <a:tcPr marL="73510" marR="73510" marT="102914" marB="102914" anchor="ctr">
                    <a:lnL>
                      <a:noFill/>
                    </a:lnL>
                    <a:lnR>
                      <a:noFill/>
                    </a:lnR>
                    <a:lnT>
                      <a:noFill/>
                    </a:lnT>
                    <a:lnB>
                      <a:noFill/>
                    </a:lnB>
                    <a:solidFill>
                      <a:srgbClr val="FFFFFF"/>
                    </a:solidFill>
                  </a:tcPr>
                </a:tc>
                <a:extLst>
                  <a:ext uri="{0D108BD9-81ED-4DB2-BD59-A6C34878D82A}">
                    <a16:rowId xmlns="" xmlns:a16="http://schemas.microsoft.com/office/drawing/2014/main" val="10008"/>
                  </a:ext>
                </a:extLst>
              </a:tr>
            </a:tbl>
          </a:graphicData>
        </a:graphic>
      </p:graphicFrame>
    </p:spTree>
    <p:extLst>
      <p:ext uri="{BB962C8B-B14F-4D97-AF65-F5344CB8AC3E}">
        <p14:creationId xmlns:p14="http://schemas.microsoft.com/office/powerpoint/2010/main" val="274622587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824788" cy="1143000"/>
          </a:xfrm>
        </p:spPr>
        <p:txBody>
          <a:bodyPr/>
          <a:lstStyle/>
          <a:p>
            <a:pPr eaLnBrk="1" fontAlgn="auto" hangingPunct="1">
              <a:spcAft>
                <a:spcPts val="0"/>
              </a:spcAft>
              <a:defRPr/>
            </a:pPr>
            <a:r>
              <a:rPr lang="en-US" b="1" dirty="0">
                <a:solidFill>
                  <a:schemeClr val="accent6">
                    <a:lumMod val="75000"/>
                  </a:schemeClr>
                </a:solidFill>
              </a:rPr>
              <a:t>Multithreaded Process</a:t>
            </a:r>
          </a:p>
        </p:txBody>
      </p:sp>
      <p:graphicFrame>
        <p:nvGraphicFramePr>
          <p:cNvPr id="4" name="Content Placeholder 3"/>
          <p:cNvGraphicFramePr>
            <a:graphicFrameLocks noGrp="1"/>
          </p:cNvGraphicFramePr>
          <p:nvPr>
            <p:ph idx="4294967295"/>
          </p:nvPr>
        </p:nvGraphicFramePr>
        <p:xfrm>
          <a:off x="1143000" y="2133600"/>
          <a:ext cx="7315200" cy="4495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4212"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633825">
            <a:off x="6248400" y="3581400"/>
            <a:ext cx="107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4213" name="Picture 5"/>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rot="-654385">
            <a:off x="911225" y="2400300"/>
            <a:ext cx="1371600" cy="170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132968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381000"/>
            <a:ext cx="7824788" cy="1322388"/>
          </a:xfrm>
        </p:spPr>
        <p:txBody>
          <a:bodyPr/>
          <a:lstStyle/>
          <a:p>
            <a:pPr eaLnBrk="1" fontAlgn="auto" hangingPunct="1">
              <a:spcAft>
                <a:spcPts val="0"/>
              </a:spcAft>
              <a:defRPr/>
            </a:pPr>
            <a:r>
              <a:rPr lang="en-NZ" dirty="0">
                <a:solidFill>
                  <a:schemeClr val="accent3">
                    <a:lumMod val="50000"/>
                  </a:schemeClr>
                </a:solidFill>
              </a:rPr>
              <a:t>Processor Scheduling</a:t>
            </a:r>
          </a:p>
        </p:txBody>
      </p:sp>
      <p:sp>
        <p:nvSpPr>
          <p:cNvPr id="14339" name="Content Placeholder 2"/>
          <p:cNvSpPr>
            <a:spLocks noGrp="1"/>
          </p:cNvSpPr>
          <p:nvPr>
            <p:ph sz="half" idx="1"/>
          </p:nvPr>
        </p:nvSpPr>
        <p:spPr>
          <a:xfrm>
            <a:off x="654050" y="2286000"/>
            <a:ext cx="7848600" cy="3886200"/>
          </a:xfrm>
        </p:spPr>
        <p:txBody>
          <a:bodyPr/>
          <a:lstStyle/>
          <a:p>
            <a:pPr eaLnBrk="1" hangingPunct="1"/>
            <a:r>
              <a:rPr lang="en-NZ" sz="2400"/>
              <a:t>Aim is to assign processes to be executed by the processor in a way that meets system objectives, such as response time, throughput, and processor efficiency</a:t>
            </a:r>
          </a:p>
          <a:p>
            <a:pPr eaLnBrk="1" hangingPunct="1"/>
            <a:r>
              <a:rPr lang="en-NZ" sz="2400"/>
              <a:t>Broken down into three separate functions:</a:t>
            </a:r>
          </a:p>
        </p:txBody>
      </p:sp>
      <p:graphicFrame>
        <p:nvGraphicFramePr>
          <p:cNvPr id="4" name="Diagram 3"/>
          <p:cNvGraphicFramePr/>
          <p:nvPr>
            <p:extLst>
              <p:ext uri="{D42A27DB-BD31-4B8C-83A1-F6EECF244321}">
                <p14:modId xmlns:p14="http://schemas.microsoft.com/office/powerpoint/2010/main" val="1305814090"/>
              </p:ext>
            </p:extLst>
          </p:nvPr>
        </p:nvGraphicFramePr>
        <p:xfrm>
          <a:off x="1162267" y="2794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5999066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33400" y="1524000"/>
            <a:ext cx="7977188" cy="1219200"/>
          </a:xfrm>
        </p:spPr>
        <p:txBody>
          <a:bodyPr/>
          <a:lstStyle/>
          <a:p>
            <a:pPr algn="ctr" eaLnBrk="1" fontAlgn="auto" hangingPunct="1">
              <a:spcAft>
                <a:spcPts val="0"/>
              </a:spcAft>
              <a:defRPr/>
            </a:pP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Table 9.1  </a:t>
            </a:r>
            <a:b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br>
            <a:r>
              <a:rPr lang="en-US" sz="4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Types of Scheduling</a:t>
            </a:r>
            <a:r>
              <a:rPr lang="en-US" dirty="0"/>
              <a:t/>
            </a:r>
            <a:br>
              <a:rPr lang="en-US" dirty="0"/>
            </a:br>
            <a:endParaRPr lang="en-NZ" dirty="0"/>
          </a:p>
        </p:txBody>
      </p:sp>
      <p:graphicFrame>
        <p:nvGraphicFramePr>
          <p:cNvPr id="16387" name="Object 3"/>
          <p:cNvGraphicFramePr>
            <a:graphicFrameLocks noChangeAspect="1"/>
          </p:cNvGraphicFramePr>
          <p:nvPr/>
        </p:nvGraphicFramePr>
        <p:xfrm>
          <a:off x="533400" y="2743200"/>
          <a:ext cx="8020050" cy="2819400"/>
        </p:xfrm>
        <a:graphic>
          <a:graphicData uri="http://schemas.openxmlformats.org/presentationml/2006/ole">
            <mc:AlternateContent xmlns:mc="http://schemas.openxmlformats.org/markup-compatibility/2006">
              <mc:Choice xmlns:v="urn:schemas-microsoft-com:vml" Requires="v">
                <p:oleObj spid="_x0000_s7171" name="Document" r:id="rId5" imgW="5663992" imgH="1663639" progId="">
                  <p:embed/>
                </p:oleObj>
              </mc:Choice>
              <mc:Fallback>
                <p:oleObj name="Document" r:id="rId5" imgW="5663992" imgH="1663639" progId="">
                  <p:embed/>
                  <p:pic>
                    <p:nvPicPr>
                      <p:cNvPr id="16387"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2743200"/>
                        <a:ext cx="8020050"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5640"/>
      </p:ext>
    </p:extLst>
  </p:cSld>
  <p:clrMapOvr>
    <a:masterClrMapping/>
  </p:clrMapOvr>
  <p:transition spd="slow">
    <p:dissolv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824788" cy="1322388"/>
          </a:xfrm>
        </p:spPr>
        <p:txBody>
          <a:bodyPr/>
          <a:lstStyle/>
          <a:p>
            <a:pPr eaLnBrk="1" fontAlgn="auto" hangingPunct="1">
              <a:spcAft>
                <a:spcPts val="0"/>
              </a:spcAft>
              <a:defRPr/>
            </a:pPr>
            <a:r>
              <a:rPr lang="en-US" dirty="0">
                <a:solidFill>
                  <a:schemeClr val="accent3">
                    <a:lumMod val="50000"/>
                  </a:schemeClr>
                </a:solidFill>
              </a:rPr>
              <a:t>Long-Term Scheduler</a:t>
            </a:r>
          </a:p>
        </p:txBody>
      </p:sp>
      <p:sp>
        <p:nvSpPr>
          <p:cNvPr id="3" name="Content Placeholder 2"/>
          <p:cNvSpPr>
            <a:spLocks noGrp="1"/>
          </p:cNvSpPr>
          <p:nvPr>
            <p:ph sz="half" idx="1"/>
          </p:nvPr>
        </p:nvSpPr>
        <p:spPr>
          <a:xfrm>
            <a:off x="609600" y="2286000"/>
            <a:ext cx="3048000" cy="4038600"/>
          </a:xfrm>
        </p:spPr>
        <p:txBody>
          <a:bodyPr rtlCol="0">
            <a:normAutofit fontScale="92500" lnSpcReduction="10000"/>
          </a:bodyPr>
          <a:lstStyle/>
          <a:p>
            <a:pPr eaLnBrk="1" fontAlgn="auto" hangingPunct="1">
              <a:spcAft>
                <a:spcPts val="0"/>
              </a:spcAft>
              <a:defRPr/>
            </a:pPr>
            <a:r>
              <a:rPr lang="en-US" dirty="0">
                <a:solidFill>
                  <a:schemeClr val="tx1">
                    <a:lumMod val="85000"/>
                    <a:lumOff val="15000"/>
                  </a:schemeClr>
                </a:solidFill>
              </a:rPr>
              <a:t>Determines which programs are admitted to the system for processing</a:t>
            </a:r>
          </a:p>
          <a:p>
            <a:pPr eaLnBrk="1" fontAlgn="auto" hangingPunct="1">
              <a:spcAft>
                <a:spcPts val="0"/>
              </a:spcAft>
              <a:defRPr/>
            </a:pPr>
            <a:r>
              <a:rPr lang="en-US" dirty="0">
                <a:solidFill>
                  <a:schemeClr val="tx1">
                    <a:lumMod val="85000"/>
                    <a:lumOff val="15000"/>
                  </a:schemeClr>
                </a:solidFill>
              </a:rPr>
              <a:t>Controls the degree of multiprogramming</a:t>
            </a:r>
          </a:p>
          <a:p>
            <a:pPr lvl="2" eaLnBrk="1" fontAlgn="auto" hangingPunct="1">
              <a:spcAft>
                <a:spcPts val="0"/>
              </a:spcAft>
              <a:defRPr/>
            </a:pPr>
            <a:r>
              <a:rPr lang="en-US" dirty="0">
                <a:solidFill>
                  <a:schemeClr val="tx1">
                    <a:lumMod val="85000"/>
                    <a:lumOff val="15000"/>
                  </a:schemeClr>
                </a:solidFill>
              </a:rPr>
              <a:t>the more processes that are created, the smaller the percentage of time that each process can be executed</a:t>
            </a:r>
          </a:p>
          <a:p>
            <a:pPr lvl="2" eaLnBrk="1" fontAlgn="auto" hangingPunct="1">
              <a:spcAft>
                <a:spcPts val="0"/>
              </a:spcAft>
              <a:defRPr/>
            </a:pPr>
            <a:r>
              <a:rPr lang="en-US" dirty="0">
                <a:solidFill>
                  <a:schemeClr val="tx1">
                    <a:lumMod val="85000"/>
                    <a:lumOff val="15000"/>
                  </a:schemeClr>
                </a:solidFill>
              </a:rPr>
              <a:t>may limit to provide satisfactory service to the current set of processes</a:t>
            </a:r>
          </a:p>
          <a:p>
            <a:pPr lvl="3" eaLnBrk="1" fontAlgn="auto" hangingPunct="1">
              <a:spcAft>
                <a:spcPts val="0"/>
              </a:spcAft>
              <a:defRPr/>
            </a:pPr>
            <a:endParaRPr lang="en-US" dirty="0">
              <a:solidFill>
                <a:schemeClr val="tx1">
                  <a:lumMod val="85000"/>
                  <a:lumOff val="15000"/>
                </a:schemeClr>
              </a:solidFill>
            </a:endParaRPr>
          </a:p>
          <a:p>
            <a:pPr eaLnBrk="1" fontAlgn="auto" hangingPunct="1">
              <a:spcAft>
                <a:spcPts val="0"/>
              </a:spcAft>
              <a:defRPr/>
            </a:pPr>
            <a:endParaRPr lang="en-US" dirty="0">
              <a:solidFill>
                <a:schemeClr val="tx1">
                  <a:lumMod val="85000"/>
                  <a:lumOff val="15000"/>
                </a:schemeClr>
              </a:solidFill>
            </a:endParaRPr>
          </a:p>
        </p:txBody>
      </p:sp>
      <p:graphicFrame>
        <p:nvGraphicFramePr>
          <p:cNvPr id="5" name="Diagram 4"/>
          <p:cNvGraphicFramePr/>
          <p:nvPr/>
        </p:nvGraphicFramePr>
        <p:xfrm>
          <a:off x="3048000" y="228600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092566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2388"/>
          </a:xfrm>
        </p:spPr>
        <p:txBody>
          <a:bodyPr/>
          <a:lstStyle/>
          <a:p>
            <a:pPr algn="l" eaLnBrk="1" fontAlgn="auto" hangingPunct="1">
              <a:spcAft>
                <a:spcPts val="0"/>
              </a:spcAft>
              <a:defRPr/>
            </a:pPr>
            <a:r>
              <a:rPr lang="en-US" dirty="0">
                <a:solidFill>
                  <a:schemeClr val="accent3">
                    <a:lumMod val="50000"/>
                  </a:schemeClr>
                </a:solidFill>
              </a:rPr>
              <a:t>Medium-Term Scheduling</a:t>
            </a:r>
          </a:p>
        </p:txBody>
      </p:sp>
      <p:sp>
        <p:nvSpPr>
          <p:cNvPr id="3" name="Content Placeholder 2"/>
          <p:cNvSpPr>
            <a:spLocks noGrp="1"/>
          </p:cNvSpPr>
          <p:nvPr>
            <p:ph sz="half" idx="1"/>
          </p:nvPr>
        </p:nvSpPr>
        <p:spPr>
          <a:xfrm>
            <a:off x="654050" y="2286000"/>
            <a:ext cx="7848600" cy="4038600"/>
          </a:xfrm>
        </p:spPr>
        <p:txBody>
          <a:bodyPr/>
          <a:lstStyle/>
          <a:p>
            <a:pPr eaLnBrk="1" hangingPunct="1"/>
            <a:r>
              <a:rPr lang="en-US" sz="2400"/>
              <a:t>Part of the swapping function</a:t>
            </a:r>
          </a:p>
          <a:p>
            <a:pPr eaLnBrk="1" hangingPunct="1"/>
            <a:r>
              <a:rPr lang="en-US" sz="2400"/>
              <a:t>Swapping-in decisions are based on the need to manage the degree of multiprogramming</a:t>
            </a:r>
          </a:p>
          <a:p>
            <a:pPr marL="1150938" lvl="2" indent="-300038" eaLnBrk="1" hangingPunct="1"/>
            <a:r>
              <a:rPr lang="en-US" sz="2200"/>
              <a:t>considers the memory requirements of the          swapped-out processes</a:t>
            </a:r>
          </a:p>
        </p:txBody>
      </p:sp>
    </p:spTree>
    <p:extLst>
      <p:ext uri="{BB962C8B-B14F-4D97-AF65-F5344CB8AC3E}">
        <p14:creationId xmlns:p14="http://schemas.microsoft.com/office/powerpoint/2010/main" val="204223173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grpId="0" nodeType="withEffect">
                                  <p:stCondLst>
                                    <p:cond delay="1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slide(fromBottom)">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7824788" cy="1322388"/>
          </a:xfrm>
        </p:spPr>
        <p:txBody>
          <a:bodyPr/>
          <a:lstStyle/>
          <a:p>
            <a:pPr algn="l" eaLnBrk="1" fontAlgn="auto" hangingPunct="1">
              <a:spcAft>
                <a:spcPts val="0"/>
              </a:spcAft>
              <a:defRPr/>
            </a:pPr>
            <a:r>
              <a:rPr lang="en-US" dirty="0">
                <a:solidFill>
                  <a:schemeClr val="accent3">
                    <a:lumMod val="50000"/>
                  </a:schemeClr>
                </a:solidFill>
              </a:rPr>
              <a:t>Short-Term Scheduling</a:t>
            </a:r>
          </a:p>
        </p:txBody>
      </p:sp>
      <p:sp>
        <p:nvSpPr>
          <p:cNvPr id="22531" name="Content Placeholder 2"/>
          <p:cNvSpPr>
            <a:spLocks noGrp="1"/>
          </p:cNvSpPr>
          <p:nvPr>
            <p:ph sz="half" idx="1"/>
          </p:nvPr>
        </p:nvSpPr>
        <p:spPr>
          <a:xfrm>
            <a:off x="533400" y="2057400"/>
            <a:ext cx="8153400" cy="4800600"/>
          </a:xfrm>
        </p:spPr>
        <p:txBody>
          <a:bodyPr/>
          <a:lstStyle/>
          <a:p>
            <a:pPr eaLnBrk="1" hangingPunct="1"/>
            <a:r>
              <a:rPr lang="en-US" sz="2000"/>
              <a:t>Known as the dispatcher</a:t>
            </a:r>
          </a:p>
          <a:p>
            <a:pPr eaLnBrk="1" hangingPunct="1"/>
            <a:r>
              <a:rPr lang="en-US" sz="2000"/>
              <a:t>Executes most frequently</a:t>
            </a:r>
          </a:p>
          <a:p>
            <a:pPr eaLnBrk="1" hangingPunct="1"/>
            <a:r>
              <a:rPr lang="en-US" sz="2000"/>
              <a:t>Makes the fine-grained decision of which process to execute next</a:t>
            </a:r>
          </a:p>
          <a:p>
            <a:pPr eaLnBrk="1" hangingPunct="1"/>
            <a:r>
              <a:rPr lang="en-US" sz="2000"/>
              <a:t>Invoked when an event occurs that leads to the blocking of the current process or that may provide an opportunity to preempt a currently running process in favor of another</a:t>
            </a:r>
          </a:p>
          <a:p>
            <a:pPr eaLnBrk="1" hangingPunct="1"/>
            <a:endParaRPr lang="en-US"/>
          </a:p>
        </p:txBody>
      </p:sp>
      <p:graphicFrame>
        <p:nvGraphicFramePr>
          <p:cNvPr id="4" name="Diagram 3"/>
          <p:cNvGraphicFramePr/>
          <p:nvPr/>
        </p:nvGraphicFramePr>
        <p:xfrm>
          <a:off x="1828800" y="4724400"/>
          <a:ext cx="5638800" cy="172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954039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658813" y="456253"/>
            <a:ext cx="7824788" cy="1143948"/>
          </a:xfrm>
        </p:spPr>
        <p:txBody>
          <a:bodyPr/>
          <a:lstStyle/>
          <a:p>
            <a:pPr algn="l" eaLnBrk="1" fontAlgn="auto" hangingPunct="1">
              <a:spcAft>
                <a:spcPts val="0"/>
              </a:spcAft>
              <a:defRPr/>
            </a:pPr>
            <a:r>
              <a:rPr lang="en-US" b="1" dirty="0">
                <a:ln w="1905"/>
                <a:solidFill>
                  <a:schemeClr val="accent1">
                    <a:lumMod val="50000"/>
                  </a:schemeClr>
                </a:solidFill>
                <a:effectLst>
                  <a:innerShdw blurRad="69850" dist="43180" dir="5400000">
                    <a:srgbClr val="000000">
                      <a:alpha val="65000"/>
                    </a:srgbClr>
                  </a:innerShdw>
                </a:effectLst>
              </a:rPr>
              <a:t>Process States</a:t>
            </a:r>
          </a:p>
        </p:txBody>
      </p:sp>
      <p:graphicFrame>
        <p:nvGraphicFramePr>
          <p:cNvPr id="5" name="Content Placeholder 4"/>
          <p:cNvGraphicFramePr>
            <a:graphicFrameLocks noGrp="1"/>
          </p:cNvGraphicFramePr>
          <p:nvPr>
            <p:ph idx="4294967295"/>
          </p:nvPr>
        </p:nvGraphicFramePr>
        <p:xfrm>
          <a:off x="533400" y="2133600"/>
          <a:ext cx="82296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1508" name="Picture 6"/>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0080">
            <a:off x="7270750" y="5213350"/>
            <a:ext cx="1065213"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9" name="Picture 7"/>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33400" y="5622925"/>
            <a:ext cx="703263"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5613"/>
            <a:ext cx="9067800" cy="1220787"/>
          </a:xfrm>
        </p:spPr>
        <p:txBody>
          <a:bodyPr/>
          <a:lstStyle/>
          <a:p>
            <a:pPr algn="l" eaLnBrk="1" fontAlgn="auto" hangingPunct="1">
              <a:spcAft>
                <a:spcPts val="0"/>
              </a:spcAft>
              <a:defRPr/>
            </a:pPr>
            <a:r>
              <a:rPr lang="en-NZ" sz="4800" dirty="0">
                <a:solidFill>
                  <a:schemeClr val="accent3">
                    <a:lumMod val="50000"/>
                  </a:schemeClr>
                </a:solidFill>
              </a:rPr>
              <a:t>Short Term Scheduling Criteria</a:t>
            </a:r>
          </a:p>
        </p:txBody>
      </p:sp>
      <p:sp>
        <p:nvSpPr>
          <p:cNvPr id="24579" name="Content Placeholder 2"/>
          <p:cNvSpPr>
            <a:spLocks noGrp="1"/>
          </p:cNvSpPr>
          <p:nvPr>
            <p:ph sz="half" idx="1"/>
          </p:nvPr>
        </p:nvSpPr>
        <p:spPr>
          <a:xfrm>
            <a:off x="654050" y="2286000"/>
            <a:ext cx="2241550" cy="4343400"/>
          </a:xfrm>
        </p:spPr>
        <p:txBody>
          <a:bodyPr/>
          <a:lstStyle/>
          <a:p>
            <a:pPr eaLnBrk="1" hangingPunct="1"/>
            <a:r>
              <a:rPr lang="en-NZ"/>
              <a:t>Main objective is to allocate processor time to optimize certain aspects of system behavior</a:t>
            </a:r>
          </a:p>
          <a:p>
            <a:pPr eaLnBrk="1" hangingPunct="1"/>
            <a:r>
              <a:rPr lang="en-NZ"/>
              <a:t>A set of criteria is needed to evaluate the scheduling policy</a:t>
            </a:r>
          </a:p>
          <a:p>
            <a:pPr eaLnBrk="1" hangingPunct="1"/>
            <a:endParaRPr lang="en-NZ"/>
          </a:p>
        </p:txBody>
      </p:sp>
      <p:graphicFrame>
        <p:nvGraphicFramePr>
          <p:cNvPr id="4" name="Diagram 3"/>
          <p:cNvGraphicFramePr/>
          <p:nvPr/>
        </p:nvGraphicFramePr>
        <p:xfrm>
          <a:off x="3124200" y="2514600"/>
          <a:ext cx="5486400" cy="391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753956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1295400" y="2108200"/>
          <a:ext cx="6858000" cy="4749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a:xfrm>
            <a:off x="457200" y="455613"/>
            <a:ext cx="8305800" cy="1323975"/>
          </a:xfrm>
        </p:spPr>
        <p:txBody>
          <a:bodyPr/>
          <a:lstStyle/>
          <a:p>
            <a:pPr algn="l" eaLnBrk="1" fontAlgn="auto" hangingPunct="1">
              <a:spcAft>
                <a:spcPts val="0"/>
              </a:spcAft>
              <a:defRPr/>
            </a:pPr>
            <a:r>
              <a:rPr lang="en-US" sz="4400" dirty="0">
                <a:solidFill>
                  <a:schemeClr val="accent3">
                    <a:lumMod val="50000"/>
                  </a:schemeClr>
                </a:solidFill>
              </a:rPr>
              <a:t>Short-Term Scheduling Criteria:          Performance</a:t>
            </a:r>
          </a:p>
        </p:txBody>
      </p:sp>
      <p:graphicFrame>
        <p:nvGraphicFramePr>
          <p:cNvPr id="15" name="Content Placeholder 14"/>
          <p:cNvGraphicFramePr>
            <a:graphicFrameLocks noGrp="1"/>
          </p:cNvGraphicFramePr>
          <p:nvPr>
            <p:ph sz="half" idx="1"/>
          </p:nvPr>
        </p:nvGraphicFramePr>
        <p:xfrm>
          <a:off x="838200" y="2286000"/>
          <a:ext cx="2133600" cy="121920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3" name="Diagram 12"/>
          <p:cNvGraphicFramePr/>
          <p:nvPr/>
        </p:nvGraphicFramePr>
        <p:xfrm>
          <a:off x="6629400" y="2209800"/>
          <a:ext cx="1752600" cy="127000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7" name="Straight Arrow Connector 16"/>
          <p:cNvCxnSpPr/>
          <p:nvPr/>
        </p:nvCxnSpPr>
        <p:spPr>
          <a:xfrm rot="16200000" flipH="1">
            <a:off x="1409700" y="3543300"/>
            <a:ext cx="6096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rot="5400000">
            <a:off x="7315200" y="3505200"/>
            <a:ext cx="838200" cy="533400"/>
          </a:xfrm>
          <a:prstGeom prst="straightConnector1">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6514823"/>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 y="0"/>
            <a:ext cx="2971800" cy="4648200"/>
          </a:xfrm>
        </p:spPr>
        <p:txBody>
          <a:bodyPr anchor="ctr" anchorCtr="1"/>
          <a:lstStyle/>
          <a:p>
            <a:pPr algn="ctr" eaLnBrk="1" fontAlgn="auto" hangingPunct="1">
              <a:spcAft>
                <a:spcPts val="0"/>
              </a:spcAft>
              <a:defRPr/>
            </a:pPr>
            <a:r>
              <a:rPr lang="en-US" sz="3400" spc="100" dirty="0">
                <a:solidFill>
                  <a:schemeClr val="accent1">
                    <a:lumMod val="75000"/>
                  </a:schemeClr>
                </a:solidFill>
              </a:rPr>
              <a:t>Table 9.2</a:t>
            </a:r>
            <a:br>
              <a:rPr lang="en-US" sz="3400" spc="100" dirty="0">
                <a:solidFill>
                  <a:schemeClr val="accent1">
                    <a:lumMod val="75000"/>
                  </a:schemeClr>
                </a:solidFill>
              </a:rPr>
            </a:br>
            <a:r>
              <a:rPr lang="en-US" sz="3400" spc="100" dirty="0">
                <a:solidFill>
                  <a:schemeClr val="accent1">
                    <a:lumMod val="75000"/>
                  </a:schemeClr>
                </a:solidFill>
              </a:rPr>
              <a:t>Scheduling            Criteria</a:t>
            </a:r>
          </a:p>
        </p:txBody>
      </p:sp>
      <p:graphicFrame>
        <p:nvGraphicFramePr>
          <p:cNvPr id="28675" name="Object 2"/>
          <p:cNvGraphicFramePr>
            <a:graphicFrameLocks noChangeAspect="1"/>
          </p:cNvGraphicFramePr>
          <p:nvPr>
            <p:extLst>
              <p:ext uri="{D42A27DB-BD31-4B8C-83A1-F6EECF244321}">
                <p14:modId xmlns:p14="http://schemas.microsoft.com/office/powerpoint/2010/main" val="1748082048"/>
              </p:ext>
            </p:extLst>
          </p:nvPr>
        </p:nvGraphicFramePr>
        <p:xfrm>
          <a:off x="3505200" y="576262"/>
          <a:ext cx="4953000" cy="5900738"/>
        </p:xfrm>
        <a:graphic>
          <a:graphicData uri="http://schemas.openxmlformats.org/presentationml/2006/ole">
            <mc:AlternateContent xmlns:mc="http://schemas.openxmlformats.org/markup-compatibility/2006">
              <mc:Choice xmlns:v="urn:schemas-microsoft-com:vml" Requires="v">
                <p:oleObj spid="_x0000_s8195" name="Document" r:id="rId5" imgW="5486198" imgH="8191199" progId="">
                  <p:embed/>
                </p:oleObj>
              </mc:Choice>
              <mc:Fallback>
                <p:oleObj name="Document" r:id="rId5" imgW="5486198" imgH="8191199" progId="">
                  <p:embed/>
                  <p:pic>
                    <p:nvPicPr>
                      <p:cNvPr id="28675"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05200" y="576262"/>
                        <a:ext cx="4953000" cy="5900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8676" name="TextBox 4"/>
          <p:cNvSpPr txBox="1">
            <a:spLocks noChangeArrowheads="1"/>
          </p:cNvSpPr>
          <p:nvPr/>
        </p:nvSpPr>
        <p:spPr bwMode="auto">
          <a:xfrm>
            <a:off x="3352800" y="609600"/>
            <a:ext cx="152400" cy="586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sp>
        <p:nvSpPr>
          <p:cNvPr id="28677" name="TextBox 5"/>
          <p:cNvSpPr txBox="1">
            <a:spLocks noChangeArrowheads="1"/>
          </p:cNvSpPr>
          <p:nvPr/>
        </p:nvSpPr>
        <p:spPr bwMode="auto">
          <a:xfrm>
            <a:off x="8458200" y="609600"/>
            <a:ext cx="152400" cy="5867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eaLnBrk="1" hangingPunct="1">
              <a:spcBef>
                <a:spcPct val="0"/>
              </a:spcBef>
              <a:buClrTx/>
              <a:buSzTx/>
              <a:buFontTx/>
              <a:buNone/>
            </a:pPr>
            <a:endParaRPr lang="en-US" sz="1800">
              <a:solidFill>
                <a:schemeClr val="tx1"/>
              </a:solidFill>
              <a:latin typeface="Arial" panose="020B0604020202020204" pitchFamily="34" charset="0"/>
            </a:endParaRPr>
          </a:p>
        </p:txBody>
      </p:sp>
      <p:pic>
        <p:nvPicPr>
          <p:cNvPr id="28678" name="Picture 8"/>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85800" y="3886200"/>
            <a:ext cx="2209800"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6784647"/>
      </p:ext>
    </p:extLst>
  </p:cSld>
  <p:clrMapOvr>
    <a:masterClrMapping/>
  </p:clrMapOvr>
  <p:transition spd="slow">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24788" cy="1323041"/>
          </a:xfrm>
        </p:spPr>
        <p:txBody>
          <a:bodyPr/>
          <a:lstStyle/>
          <a:p>
            <a:pPr algn="l" eaLnBrk="1" fontAlgn="auto" hangingPunct="1">
              <a:spcAft>
                <a:spcPts val="0"/>
              </a:spcAft>
              <a:defRPr/>
            </a:pPr>
            <a:r>
              <a:rPr lang="en-NZ"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Selection Function</a:t>
            </a:r>
          </a:p>
        </p:txBody>
      </p:sp>
      <p:sp>
        <p:nvSpPr>
          <p:cNvPr id="25603" name="Content Placeholder 4"/>
          <p:cNvSpPr>
            <a:spLocks noGrp="1"/>
          </p:cNvSpPr>
          <p:nvPr>
            <p:ph sz="half" idx="14"/>
          </p:nvPr>
        </p:nvSpPr>
        <p:spPr>
          <a:xfrm>
            <a:off x="533400" y="2286000"/>
            <a:ext cx="8229600" cy="3962400"/>
          </a:xfrm>
        </p:spPr>
        <p:txBody>
          <a:bodyPr>
            <a:normAutofit lnSpcReduction="10000"/>
          </a:bodyPr>
          <a:lstStyle/>
          <a:p>
            <a:pPr eaLnBrk="1" hangingPunct="1">
              <a:defRPr/>
            </a:pPr>
            <a:r>
              <a:rPr lang="en-US" sz="2400"/>
              <a:t>Determines which Ready process is dispatched next</a:t>
            </a:r>
          </a:p>
          <a:p>
            <a:pPr eaLnBrk="1" hangingPunct="1">
              <a:defRPr/>
            </a:pPr>
            <a:r>
              <a:rPr lang="en-US" sz="2400"/>
              <a:t>May be based on priority, resource requirements, or the execution characteristics of the process</a:t>
            </a:r>
          </a:p>
          <a:p>
            <a:pPr eaLnBrk="1" hangingPunct="1">
              <a:defRPr/>
            </a:pPr>
            <a:r>
              <a:rPr lang="en-NZ" sz="2400"/>
              <a:t>If based on execution characteristics, some factors to consider are</a:t>
            </a:r>
          </a:p>
          <a:p>
            <a:pPr lvl="1" eaLnBrk="1" hangingPunct="1">
              <a:buSzPct val="106000"/>
              <a:buFont typeface="Wingdings" panose="05000000000000000000" pitchFamily="2" charset="2"/>
              <a:buChar char="§"/>
              <a:defRPr/>
            </a:pPr>
            <a:r>
              <a:rPr lang="en-NZ" sz="2400" b="1" i="1"/>
              <a:t>w </a:t>
            </a:r>
            <a:r>
              <a:rPr lang="en-NZ" sz="2400"/>
              <a:t>= time spent in system so far, waiting</a:t>
            </a:r>
          </a:p>
          <a:p>
            <a:pPr lvl="1" eaLnBrk="1" hangingPunct="1">
              <a:buSzPct val="106000"/>
              <a:buFont typeface="Wingdings" panose="05000000000000000000" pitchFamily="2" charset="2"/>
              <a:buChar char="§"/>
              <a:defRPr/>
            </a:pPr>
            <a:r>
              <a:rPr lang="en-NZ" sz="2400" b="1" i="1"/>
              <a:t> e</a:t>
            </a:r>
            <a:r>
              <a:rPr lang="en-NZ" sz="2400"/>
              <a:t> = time spent in execution so far</a:t>
            </a:r>
          </a:p>
          <a:p>
            <a:pPr lvl="1" eaLnBrk="1" hangingPunct="1">
              <a:buSzPct val="106000"/>
              <a:buFont typeface="Wingdings" panose="05000000000000000000" pitchFamily="2" charset="2"/>
              <a:buChar char="§"/>
              <a:defRPr/>
            </a:pPr>
            <a:r>
              <a:rPr lang="en-NZ" sz="2400" b="1" i="1"/>
              <a:t> s</a:t>
            </a:r>
            <a:r>
              <a:rPr lang="en-NZ" sz="2400"/>
              <a:t> = total service time required by the process, including </a:t>
            </a:r>
            <a:r>
              <a:rPr lang="en-NZ" sz="2400" i="1"/>
              <a:t>e</a:t>
            </a:r>
            <a:r>
              <a:rPr lang="en-NZ" sz="2400"/>
              <a:t>; (estimated by system or user)</a:t>
            </a:r>
          </a:p>
          <a:p>
            <a:pPr eaLnBrk="1" hangingPunct="1">
              <a:defRPr/>
            </a:pPr>
            <a:endParaRPr lang="en-US" sz="2400"/>
          </a:p>
        </p:txBody>
      </p:sp>
    </p:spTree>
    <p:extLst>
      <p:ext uri="{BB962C8B-B14F-4D97-AF65-F5344CB8AC3E}">
        <p14:creationId xmlns:p14="http://schemas.microsoft.com/office/powerpoint/2010/main" val="3845003721"/>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296348"/>
          </a:xfrm>
        </p:spPr>
        <p:txBody>
          <a:bodyPr/>
          <a:lstStyle/>
          <a:p>
            <a:pPr algn="l" eaLnBrk="1" fontAlgn="auto" hangingPunct="1">
              <a:spcAft>
                <a:spcPts val="0"/>
              </a:spcAft>
              <a:defRPr/>
            </a:pP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Decision Mode</a:t>
            </a:r>
          </a:p>
        </p:txBody>
      </p:sp>
      <p:sp>
        <p:nvSpPr>
          <p:cNvPr id="34819" name="Content Placeholder 2"/>
          <p:cNvSpPr>
            <a:spLocks noGrp="1"/>
          </p:cNvSpPr>
          <p:nvPr>
            <p:ph sz="half" idx="1"/>
          </p:nvPr>
        </p:nvSpPr>
        <p:spPr>
          <a:xfrm>
            <a:off x="658813" y="2438400"/>
            <a:ext cx="3913187" cy="3687763"/>
          </a:xfrm>
        </p:spPr>
        <p:txBody>
          <a:bodyPr/>
          <a:lstStyle/>
          <a:p>
            <a:pPr eaLnBrk="1" hangingPunct="1">
              <a:buSzPct val="110000"/>
              <a:buFont typeface="Wingdings" panose="05000000000000000000" pitchFamily="2" charset="2"/>
              <a:buChar char="§"/>
            </a:pPr>
            <a:r>
              <a:rPr lang="en-NZ" sz="3200"/>
              <a:t>When/under what circumstances is the selection function is exercised?</a:t>
            </a:r>
          </a:p>
        </p:txBody>
      </p:sp>
      <p:sp>
        <p:nvSpPr>
          <p:cNvPr id="4" name="Content Placeholder 3"/>
          <p:cNvSpPr>
            <a:spLocks noGrp="1"/>
          </p:cNvSpPr>
          <p:nvPr>
            <p:ph sz="half" idx="2"/>
          </p:nvPr>
        </p:nvSpPr>
        <p:spPr>
          <a:xfrm>
            <a:off x="4830763" y="2286000"/>
            <a:ext cx="3657600" cy="3840163"/>
          </a:xfrm>
        </p:spPr>
        <p:txBody>
          <a:bodyPr/>
          <a:lstStyle/>
          <a:p>
            <a:pPr eaLnBrk="1" hangingPunct="1">
              <a:buSzPct val="110000"/>
              <a:buFont typeface="Wingdings" panose="05000000000000000000" pitchFamily="2" charset="2"/>
              <a:buChar char="§"/>
            </a:pPr>
            <a:r>
              <a:rPr lang="en-NZ" sz="3200"/>
              <a:t>Two categories:</a:t>
            </a:r>
          </a:p>
          <a:p>
            <a:pPr marL="911225" lvl="1" indent="-342900" eaLnBrk="1" hangingPunct="1">
              <a:buSzPct val="110000"/>
              <a:buFont typeface="Wingdings" panose="05000000000000000000" pitchFamily="2" charset="2"/>
              <a:buChar char="§"/>
            </a:pPr>
            <a:r>
              <a:rPr lang="en-NZ" sz="2800"/>
              <a:t>Nonpreemptive</a:t>
            </a:r>
          </a:p>
          <a:p>
            <a:pPr marL="911225" lvl="1" indent="-342900" eaLnBrk="1" hangingPunct="1">
              <a:buSzPct val="110000"/>
              <a:buFont typeface="Wingdings" panose="05000000000000000000" pitchFamily="2" charset="2"/>
              <a:buChar char="§"/>
            </a:pPr>
            <a:r>
              <a:rPr lang="en-NZ" sz="2800"/>
              <a:t>Preemptive</a:t>
            </a:r>
          </a:p>
        </p:txBody>
      </p:sp>
      <p:pic>
        <p:nvPicPr>
          <p:cNvPr id="34821"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9800" y="4419600"/>
            <a:ext cx="1625600" cy="182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027547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p:cTn id="7" dur="5000" fill="hold"/>
                                        <p:tgtEl>
                                          <p:spTgt spid="4">
                                            <p:txEl>
                                              <p:pRg st="0" end="0"/>
                                            </p:txEl>
                                          </p:spTgt>
                                        </p:tgtEl>
                                        <p:attrNameLst>
                                          <p:attrName>ppt_w</p:attrName>
                                        </p:attrNameLst>
                                      </p:cBhvr>
                                      <p:tavLst>
                                        <p:tav tm="0" fmla="#ppt_w*sin(2.5*pi*$)">
                                          <p:val>
                                            <p:fltVal val="0"/>
                                          </p:val>
                                        </p:tav>
                                        <p:tav tm="100000">
                                          <p:val>
                                            <p:fltVal val="1"/>
                                          </p:val>
                                        </p:tav>
                                      </p:tavLst>
                                    </p:anim>
                                    <p:anim calcmode="lin" valueType="num">
                                      <p:cBhvr>
                                        <p:cTn id="8" dur="5000" fill="hold"/>
                                        <p:tgtEl>
                                          <p:spTgt spid="4">
                                            <p:txEl>
                                              <p:pRg st="0" end="0"/>
                                            </p:txEl>
                                          </p:spTgt>
                                        </p:tgtEl>
                                        <p:attrNameLst>
                                          <p:attrName>ppt_h</p:attrName>
                                        </p:attrNameLst>
                                      </p:cBhvr>
                                      <p:tavLst>
                                        <p:tav tm="0">
                                          <p:val>
                                            <p:strVal val="#ppt_h"/>
                                          </p:val>
                                        </p:tav>
                                        <p:tav tm="100000">
                                          <p:val>
                                            <p:strVal val="#ppt_h"/>
                                          </p:val>
                                        </p:tav>
                                      </p:tavLst>
                                    </p:anim>
                                  </p:childTnLst>
                                </p:cTn>
                              </p:par>
                              <p:par>
                                <p:cTn id="9" presetID="19" presetClass="entr" presetSubtype="10" fill="hold" grpId="0" nodeType="withEffect">
                                  <p:stCondLst>
                                    <p:cond delay="300"/>
                                  </p:stCondLst>
                                  <p:childTnLst>
                                    <p:set>
                                      <p:cBhvr>
                                        <p:cTn id="10" dur="1" fill="hold">
                                          <p:stCondLst>
                                            <p:cond delay="0"/>
                                          </p:stCondLst>
                                        </p:cTn>
                                        <p:tgtEl>
                                          <p:spTgt spid="4">
                                            <p:txEl>
                                              <p:pRg st="1" end="1"/>
                                            </p:txEl>
                                          </p:spTgt>
                                        </p:tgtEl>
                                        <p:attrNameLst>
                                          <p:attrName>style.visibility</p:attrName>
                                        </p:attrNameLst>
                                      </p:cBhvr>
                                      <p:to>
                                        <p:strVal val="visible"/>
                                      </p:to>
                                    </p:set>
                                    <p:anim calcmode="lin" valueType="num">
                                      <p:cBhvr>
                                        <p:cTn id="11" dur="5000" fill="hold"/>
                                        <p:tgtEl>
                                          <p:spTgt spid="4">
                                            <p:txEl>
                                              <p:pRg st="1" end="1"/>
                                            </p:txEl>
                                          </p:spTgt>
                                        </p:tgtEl>
                                        <p:attrNameLst>
                                          <p:attrName>ppt_w</p:attrName>
                                        </p:attrNameLst>
                                      </p:cBhvr>
                                      <p:tavLst>
                                        <p:tav tm="0" fmla="#ppt_w*sin(2.5*pi*$)">
                                          <p:val>
                                            <p:fltVal val="0"/>
                                          </p:val>
                                        </p:tav>
                                        <p:tav tm="100000">
                                          <p:val>
                                            <p:fltVal val="1"/>
                                          </p:val>
                                        </p:tav>
                                      </p:tavLst>
                                    </p:anim>
                                    <p:anim calcmode="lin" valueType="num">
                                      <p:cBhvr>
                                        <p:cTn id="12" dur="5000" fill="hold"/>
                                        <p:tgtEl>
                                          <p:spTgt spid="4">
                                            <p:txEl>
                                              <p:pRg st="1" end="1"/>
                                            </p:txEl>
                                          </p:spTgt>
                                        </p:tgtEl>
                                        <p:attrNameLst>
                                          <p:attrName>ppt_h</p:attrName>
                                        </p:attrNameLst>
                                      </p:cBhvr>
                                      <p:tavLst>
                                        <p:tav tm="0">
                                          <p:val>
                                            <p:strVal val="#ppt_h"/>
                                          </p:val>
                                        </p:tav>
                                        <p:tav tm="100000">
                                          <p:val>
                                            <p:strVal val="#ppt_h"/>
                                          </p:val>
                                        </p:tav>
                                      </p:tavLst>
                                    </p:anim>
                                  </p:childTnLst>
                                </p:cTn>
                              </p:par>
                              <p:par>
                                <p:cTn id="13" presetID="19" presetClass="entr" presetSubtype="10" fill="hold" grpId="0" nodeType="withEffect">
                                  <p:stCondLst>
                                    <p:cond delay="800"/>
                                  </p:stCondLst>
                                  <p:childTnLst>
                                    <p:set>
                                      <p:cBhvr>
                                        <p:cTn id="14" dur="1" fill="hold">
                                          <p:stCondLst>
                                            <p:cond delay="0"/>
                                          </p:stCondLst>
                                        </p:cTn>
                                        <p:tgtEl>
                                          <p:spTgt spid="4">
                                            <p:txEl>
                                              <p:pRg st="2" end="2"/>
                                            </p:txEl>
                                          </p:spTgt>
                                        </p:tgtEl>
                                        <p:attrNameLst>
                                          <p:attrName>style.visibility</p:attrName>
                                        </p:attrNameLst>
                                      </p:cBhvr>
                                      <p:to>
                                        <p:strVal val="visible"/>
                                      </p:to>
                                    </p:set>
                                    <p:anim calcmode="lin" valueType="num">
                                      <p:cBhvr>
                                        <p:cTn id="15" dur="3000" fill="hold"/>
                                        <p:tgtEl>
                                          <p:spTgt spid="4">
                                            <p:txEl>
                                              <p:pRg st="2" end="2"/>
                                            </p:txEl>
                                          </p:spTgt>
                                        </p:tgtEl>
                                        <p:attrNameLst>
                                          <p:attrName>ppt_w</p:attrName>
                                        </p:attrNameLst>
                                      </p:cBhvr>
                                      <p:tavLst>
                                        <p:tav tm="0" fmla="#ppt_w*sin(2.5*pi*$)">
                                          <p:val>
                                            <p:fltVal val="0"/>
                                          </p:val>
                                        </p:tav>
                                        <p:tav tm="100000">
                                          <p:val>
                                            <p:fltVal val="1"/>
                                          </p:val>
                                        </p:tav>
                                      </p:tavLst>
                                    </p:anim>
                                    <p:anim calcmode="lin" valueType="num">
                                      <p:cBhvr>
                                        <p:cTn id="16" dur="3000" fill="hold"/>
                                        <p:tgtEl>
                                          <p:spTgt spid="4">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1" y="457201"/>
            <a:ext cx="8229600" cy="1143000"/>
          </a:xfrm>
        </p:spPr>
        <p:txBody>
          <a:bodyPr/>
          <a:lstStyle/>
          <a:p>
            <a:pPr algn="ctr" eaLnBrk="1" fontAlgn="auto" hangingPunct="1">
              <a:spcAft>
                <a:spcPts val="0"/>
              </a:spcAft>
              <a:defRPr/>
            </a:pP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Nonpreemptive </a:t>
            </a:r>
            <a:r>
              <a:rPr lang="en-US" sz="4000" b="1" dirty="0" err="1">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vs</a:t>
            </a: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Preemptive</a:t>
            </a:r>
            <a:endParaRPr lang="en-NZ"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36867" name="Text Placeholder 3"/>
          <p:cNvSpPr>
            <a:spLocks noGrp="1"/>
          </p:cNvSpPr>
          <p:nvPr>
            <p:ph type="body" idx="1"/>
          </p:nvPr>
        </p:nvSpPr>
        <p:spPr>
          <a:xfrm>
            <a:off x="663575" y="2039938"/>
            <a:ext cx="3657600" cy="730250"/>
          </a:xfrm>
        </p:spPr>
        <p:txBody>
          <a:bodyPr/>
          <a:lstStyle/>
          <a:p>
            <a:pPr eaLnBrk="1" hangingPunct="1"/>
            <a:r>
              <a:rPr lang="en-US" sz="2800"/>
              <a:t>Nonpreemptive</a:t>
            </a:r>
          </a:p>
        </p:txBody>
      </p:sp>
      <p:sp>
        <p:nvSpPr>
          <p:cNvPr id="36868" name="Content Placeholder 2"/>
          <p:cNvSpPr>
            <a:spLocks noGrp="1"/>
          </p:cNvSpPr>
          <p:nvPr>
            <p:ph sz="half" idx="2"/>
          </p:nvPr>
        </p:nvSpPr>
        <p:spPr>
          <a:xfrm>
            <a:off x="663575" y="2797175"/>
            <a:ext cx="3657600" cy="3328988"/>
          </a:xfrm>
        </p:spPr>
        <p:txBody>
          <a:bodyPr/>
          <a:lstStyle/>
          <a:p>
            <a:pPr eaLnBrk="1" hangingPunct="1">
              <a:buFont typeface="Wingdings" panose="05000000000000000000" pitchFamily="2" charset="2"/>
              <a:buNone/>
            </a:pPr>
            <a:endParaRPr lang="en-US"/>
          </a:p>
          <a:p>
            <a:pPr lvl="1" eaLnBrk="1" hangingPunct="1"/>
            <a:r>
              <a:rPr lang="en-US" sz="2400"/>
              <a:t>once a process is in the running state, it will continue until it terminates </a:t>
            </a:r>
            <a:r>
              <a:rPr lang="en-US" sz="2400" u="sng"/>
              <a:t>or blocks itself for I/O</a:t>
            </a:r>
          </a:p>
          <a:p>
            <a:pPr eaLnBrk="1" hangingPunct="1"/>
            <a:endParaRPr lang="en-US"/>
          </a:p>
          <a:p>
            <a:pPr eaLnBrk="1" hangingPunct="1"/>
            <a:endParaRPr lang="en-NZ"/>
          </a:p>
        </p:txBody>
      </p:sp>
      <p:sp>
        <p:nvSpPr>
          <p:cNvPr id="36869" name="Text Placeholder 4"/>
          <p:cNvSpPr>
            <a:spLocks noGrp="1"/>
          </p:cNvSpPr>
          <p:nvPr>
            <p:ph type="body" sz="quarter" idx="3"/>
          </p:nvPr>
        </p:nvSpPr>
        <p:spPr>
          <a:xfrm>
            <a:off x="4827588" y="2039938"/>
            <a:ext cx="3657600" cy="730250"/>
          </a:xfrm>
        </p:spPr>
        <p:txBody>
          <a:bodyPr/>
          <a:lstStyle/>
          <a:p>
            <a:pPr eaLnBrk="1" hangingPunct="1"/>
            <a:r>
              <a:rPr lang="en-US" sz="2800"/>
              <a:t>Preemptive</a:t>
            </a:r>
          </a:p>
        </p:txBody>
      </p:sp>
      <p:sp>
        <p:nvSpPr>
          <p:cNvPr id="36870" name="Content Placeholder 5"/>
          <p:cNvSpPr>
            <a:spLocks noGrp="1"/>
          </p:cNvSpPr>
          <p:nvPr>
            <p:ph sz="quarter" idx="4"/>
          </p:nvPr>
        </p:nvSpPr>
        <p:spPr>
          <a:xfrm>
            <a:off x="4827588" y="2797175"/>
            <a:ext cx="3935412" cy="3328988"/>
          </a:xfrm>
        </p:spPr>
        <p:txBody>
          <a:bodyPr/>
          <a:lstStyle/>
          <a:p>
            <a:pPr lvl="1" eaLnBrk="1" hangingPunct="1"/>
            <a:r>
              <a:rPr lang="en-US" sz="2400"/>
              <a:t>currently running process may be interrupted and moved to ready state by the OS</a:t>
            </a:r>
          </a:p>
          <a:p>
            <a:pPr lvl="1" eaLnBrk="1" hangingPunct="1"/>
            <a:r>
              <a:rPr lang="en-US" sz="2400"/>
              <a:t>preemption may occur when a new process arrives, on an interrupt, or periodically</a:t>
            </a:r>
          </a:p>
        </p:txBody>
      </p:sp>
      <p:pic>
        <p:nvPicPr>
          <p:cNvPr id="36871" name="Picture 6"/>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1400" y="5334000"/>
            <a:ext cx="1951038"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31495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9600" y="1981200"/>
            <a:ext cx="3657600" cy="1098550"/>
          </a:xfrm>
        </p:spPr>
        <p:txBody>
          <a:bodyPr/>
          <a:lstStyle/>
          <a:p>
            <a:pPr algn="l" eaLnBrk="1" fontAlgn="auto" hangingPunct="1">
              <a:spcAft>
                <a:spcPts val="0"/>
              </a:spcAft>
              <a:defRPr/>
            </a:pPr>
            <a:r>
              <a:rPr lang="en-NZ" dirty="0">
                <a:solidFill>
                  <a:schemeClr val="accent1">
                    <a:lumMod val="75000"/>
                  </a:schemeClr>
                </a:solidFill>
              </a:rPr>
              <a:t>Process Execution</a:t>
            </a:r>
          </a:p>
        </p:txBody>
      </p:sp>
      <p:pic>
        <p:nvPicPr>
          <p:cNvPr id="2355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6400" y="838200"/>
            <a:ext cx="266700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6" name="Picture 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600" y="3962400"/>
            <a:ext cx="2886075"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heel spokes="3"/>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838200"/>
            <a:ext cx="2362200" cy="3505200"/>
          </a:xfrm>
        </p:spPr>
        <p:txBody>
          <a:bodyPr/>
          <a:lstStyle/>
          <a:p>
            <a:pPr algn="ctr" eaLnBrk="1" fontAlgn="auto" hangingPunct="1">
              <a:spcAft>
                <a:spcPts val="0"/>
              </a:spcAft>
              <a:defRPr/>
            </a:pPr>
            <a:r>
              <a:rPr lang="en-NZ" sz="3800" b="1" dirty="0">
                <a:ln w="1905"/>
                <a:solidFill>
                  <a:schemeClr val="accent1">
                    <a:lumMod val="75000"/>
                  </a:schemeClr>
                </a:solidFill>
                <a:effectLst>
                  <a:innerShdw blurRad="69850" dist="43180" dir="5400000">
                    <a:srgbClr val="000000">
                      <a:alpha val="65000"/>
                    </a:srgbClr>
                  </a:innerShdw>
                </a:effectLst>
              </a:rPr>
              <a:t>Traces of Processes of    Figure 3.2</a:t>
            </a:r>
          </a:p>
        </p:txBody>
      </p:sp>
      <p:sp>
        <p:nvSpPr>
          <p:cNvPr id="25603" name="Content Placeholder 2"/>
          <p:cNvSpPr>
            <a:spLocks noGrp="1"/>
          </p:cNvSpPr>
          <p:nvPr>
            <p:ph idx="4294967295"/>
          </p:nvPr>
        </p:nvSpPr>
        <p:spPr>
          <a:xfrm>
            <a:off x="2946400" y="2286000"/>
            <a:ext cx="6197600" cy="3840163"/>
          </a:xfrm>
        </p:spPr>
        <p:txBody>
          <a:bodyPr/>
          <a:lstStyle/>
          <a:p>
            <a:pPr eaLnBrk="1" hangingPunct="1"/>
            <a:r>
              <a:rPr lang="en-NZ"/>
              <a:t>Each process runs to completion</a:t>
            </a:r>
          </a:p>
          <a:p>
            <a:pPr eaLnBrk="1" hangingPunct="1"/>
            <a:endParaRPr lang="en-NZ"/>
          </a:p>
        </p:txBody>
      </p:sp>
      <p:pic>
        <p:nvPicPr>
          <p:cNvPr id="25604" name="Content Placeholder 3" descr="Fig03_03.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990600"/>
            <a:ext cx="5743575"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5" name="TextBox 7"/>
          <p:cNvSpPr txBox="1">
            <a:spLocks noChangeArrowheads="1"/>
          </p:cNvSpPr>
          <p:nvPr/>
        </p:nvSpPr>
        <p:spPr bwMode="auto">
          <a:xfrm>
            <a:off x="3810000" y="5715000"/>
            <a:ext cx="3962400" cy="2460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algn="ctr" eaLnBrk="1" hangingPunct="1">
              <a:spcBef>
                <a:spcPct val="0"/>
              </a:spcBef>
              <a:buClrTx/>
              <a:buSzTx/>
              <a:buFontTx/>
              <a:buNone/>
            </a:pPr>
            <a:r>
              <a:rPr lang="en-US" sz="1000">
                <a:solidFill>
                  <a:schemeClr val="tx1"/>
                </a:solidFill>
                <a:latin typeface="Arial" panose="020B0604020202020204" pitchFamily="34" charset="0"/>
              </a:rPr>
              <a:t>Figure 3.3</a:t>
            </a:r>
          </a:p>
        </p:txBody>
      </p:sp>
    </p:spTree>
  </p:cSld>
  <p:clrMapOvr>
    <a:masterClrMapping/>
  </p:clrMapOvr>
  <p:transition spd="slow">
    <p:pull dir="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idx="4294967295"/>
          </p:nvPr>
        </p:nvSpPr>
        <p:spPr>
          <a:xfrm>
            <a:off x="533400" y="1219200"/>
            <a:ext cx="2819400" cy="3733800"/>
          </a:xfrm>
        </p:spPr>
        <p:txBody>
          <a:bodyPr/>
          <a:lstStyle/>
          <a:p>
            <a:pPr algn="ctr" eaLnBrk="1" fontAlgn="auto" hangingPunct="1">
              <a:spcAft>
                <a:spcPts val="0"/>
              </a:spcAft>
              <a:defRPr/>
            </a:pPr>
            <a:r>
              <a:rPr lang="en-US" sz="4000" b="1" dirty="0">
                <a:ln w="1905"/>
                <a:solidFill>
                  <a:schemeClr val="accent1">
                    <a:lumMod val="75000"/>
                  </a:schemeClr>
                </a:solidFill>
                <a:effectLst>
                  <a:innerShdw blurRad="69850" dist="43180" dir="5400000">
                    <a:srgbClr val="000000">
                      <a:alpha val="65000"/>
                    </a:srgbClr>
                  </a:innerShdw>
                </a:effectLst>
              </a:rPr>
              <a:t>Combined Trace of Processes of       Figure 3.2</a:t>
            </a:r>
          </a:p>
        </p:txBody>
      </p:sp>
      <p:pic>
        <p:nvPicPr>
          <p:cNvPr id="27651" name="Content Placeholder 3" descr="Fig03_04.gif"/>
          <p:cNvPicPr>
            <a:picLocks noGrp="1" noChangeAspect="1"/>
          </p:cNvPicPr>
          <p:nvPr>
            <p:ph idx="4294967295"/>
          </p:nvPr>
        </p:nvPicPr>
        <p:blipFill>
          <a:blip r:embed="rId3">
            <a:extLst>
              <a:ext uri="{28A0092B-C50C-407E-A947-70E740481C1C}">
                <a14:useLocalDpi xmlns:a14="http://schemas.microsoft.com/office/drawing/2010/main" val="0"/>
              </a:ext>
            </a:extLst>
          </a:blip>
          <a:srcRect l="-71410" r="-71410"/>
          <a:stretch>
            <a:fillRect/>
          </a:stretch>
        </p:blipFill>
        <p:spPr>
          <a:xfrm>
            <a:off x="1397000" y="0"/>
            <a:ext cx="9779000" cy="5681663"/>
          </a:xfrm>
        </p:spPr>
      </p:pic>
      <p:sp>
        <p:nvSpPr>
          <p:cNvPr id="27652" name="TextBox 19"/>
          <p:cNvSpPr txBox="1">
            <a:spLocks noChangeArrowheads="1"/>
          </p:cNvSpPr>
          <p:nvPr/>
        </p:nvSpPr>
        <p:spPr bwMode="auto">
          <a:xfrm>
            <a:off x="4495800" y="5943600"/>
            <a:ext cx="3581400" cy="2619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ts val="1800"/>
              </a:spcBef>
              <a:buClr>
                <a:schemeClr val="accent1"/>
              </a:buClr>
              <a:buSzPct val="75000"/>
              <a:buFont typeface="Wingdings" panose="05000000000000000000" pitchFamily="2" charset="2"/>
              <a:buChar char="n"/>
              <a:defRPr sz="2000">
                <a:solidFill>
                  <a:srgbClr val="262626"/>
                </a:solidFill>
                <a:latin typeface="Calisto MT" panose="02040603050505030304" pitchFamily="18" charset="0"/>
              </a:defRPr>
            </a:lvl1pPr>
            <a:lvl2pPr marL="742950" indent="-28575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2pPr>
            <a:lvl3pPr marL="11430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3pPr>
            <a:lvl4pPr marL="16002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4pPr>
            <a:lvl5pPr marL="2057400" indent="-228600">
              <a:spcBef>
                <a:spcPts val="600"/>
              </a:spcBef>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5pPr>
            <a:lvl6pPr marL="25146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6pPr>
            <a:lvl7pPr marL="29718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7pPr>
            <a:lvl8pPr marL="34290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8pPr>
            <a:lvl9pPr marL="3886200" indent="-228600" eaLnBrk="0" fontAlgn="base" hangingPunct="0">
              <a:spcBef>
                <a:spcPts val="600"/>
              </a:spcBef>
              <a:spcAft>
                <a:spcPct val="0"/>
              </a:spcAft>
              <a:buClr>
                <a:schemeClr val="accent1"/>
              </a:buClr>
              <a:buSzPct val="75000"/>
              <a:buFont typeface="Wingdings" panose="05000000000000000000" pitchFamily="2" charset="2"/>
              <a:buChar char="n"/>
              <a:defRPr>
                <a:solidFill>
                  <a:srgbClr val="262626"/>
                </a:solidFill>
                <a:latin typeface="Calisto MT" panose="02040603050505030304" pitchFamily="18" charset="0"/>
              </a:defRPr>
            </a:lvl9pPr>
          </a:lstStyle>
          <a:p>
            <a:pPr algn="ctr" eaLnBrk="1" hangingPunct="1">
              <a:spcBef>
                <a:spcPct val="0"/>
              </a:spcBef>
              <a:buClrTx/>
              <a:buSzTx/>
              <a:buFontTx/>
              <a:buNone/>
            </a:pPr>
            <a:r>
              <a:rPr lang="en-US" sz="1100">
                <a:solidFill>
                  <a:schemeClr val="tx1"/>
                </a:solidFill>
                <a:latin typeface="Arial" panose="020B0604020202020204" pitchFamily="34" charset="0"/>
              </a:rPr>
              <a:t>Figure 3.4</a:t>
            </a:r>
          </a:p>
        </p:txBody>
      </p:sp>
    </p:spTree>
  </p:cSld>
  <p:clrMapOvr>
    <a:masterClrMapping/>
  </p:clrMapOvr>
  <p:transition spd="slow">
    <p:wheel spokes="3"/>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13130</Words>
  <Application>Microsoft Office PowerPoint</Application>
  <PresentationFormat>On-screen Show (4:3)</PresentationFormat>
  <Paragraphs>1153</Paragraphs>
  <Slides>65</Slides>
  <Notes>65</Notes>
  <HiddenSlides>6</HiddenSlides>
  <MMClips>0</MMClips>
  <ScaleCrop>false</ScaleCrop>
  <HeadingPairs>
    <vt:vector size="10" baseType="variant">
      <vt:variant>
        <vt:lpstr>Fonts Used</vt:lpstr>
      </vt:variant>
      <vt:variant>
        <vt:i4>6</vt:i4>
      </vt:variant>
      <vt:variant>
        <vt:lpstr>Theme</vt:lpstr>
      </vt:variant>
      <vt:variant>
        <vt:i4>2</vt:i4>
      </vt:variant>
      <vt:variant>
        <vt:lpstr>Links</vt:lpstr>
      </vt:variant>
      <vt:variant>
        <vt:i4>1</vt:i4>
      </vt:variant>
      <vt:variant>
        <vt:lpstr>Embedded OLE Servers</vt:lpstr>
      </vt:variant>
      <vt:variant>
        <vt:i4>1</vt:i4>
      </vt:variant>
      <vt:variant>
        <vt:lpstr>Slide Titles</vt:lpstr>
      </vt:variant>
      <vt:variant>
        <vt:i4>65</vt:i4>
      </vt:variant>
    </vt:vector>
  </HeadingPairs>
  <TitlesOfParts>
    <vt:vector size="75" baseType="lpstr">
      <vt:lpstr>ＭＳ Ｐゴシック</vt:lpstr>
      <vt:lpstr>Arial</vt:lpstr>
      <vt:lpstr>Calibri</vt:lpstr>
      <vt:lpstr>Calisto MT</vt:lpstr>
      <vt:lpstr>Times New Roman</vt:lpstr>
      <vt:lpstr>Wingdings</vt:lpstr>
      <vt:lpstr>Custom Design</vt:lpstr>
      <vt:lpstr>Codex</vt:lpstr>
      <vt:lpstr>C:\Users\DELL\Downloads\???</vt:lpstr>
      <vt:lpstr>Document</vt:lpstr>
      <vt:lpstr>Chapter 3 Process Description and Control</vt:lpstr>
      <vt:lpstr>Process Elements</vt:lpstr>
      <vt:lpstr>Process Elements</vt:lpstr>
      <vt:lpstr>Process Control Block</vt:lpstr>
      <vt:lpstr>Process Control Block</vt:lpstr>
      <vt:lpstr>Process States</vt:lpstr>
      <vt:lpstr>Process Execution</vt:lpstr>
      <vt:lpstr>Traces of Processes of    Figure 3.2</vt:lpstr>
      <vt:lpstr>Combined Trace of Processes of       Figure 3.2</vt:lpstr>
      <vt:lpstr>Two-State Process Model</vt:lpstr>
      <vt:lpstr>Queuing Diagram</vt:lpstr>
      <vt:lpstr>Table 3.1   Reasons for Process Creation</vt:lpstr>
      <vt:lpstr>Process Creation</vt:lpstr>
      <vt:lpstr>Process Termination</vt:lpstr>
      <vt:lpstr>PowerPoint Presentation</vt:lpstr>
      <vt:lpstr>Five-State Process Model</vt:lpstr>
      <vt:lpstr>Five-State Process Model</vt:lpstr>
      <vt:lpstr>Process States for Trace of Figure 3.4</vt:lpstr>
      <vt:lpstr>Using Two Queues</vt:lpstr>
      <vt:lpstr>Multiple Blocked Queues</vt:lpstr>
      <vt:lpstr>Process Description What does the OS need to know to manage processes &amp; resources?</vt:lpstr>
      <vt:lpstr>OS Control Tables</vt:lpstr>
      <vt:lpstr>Memory Tables</vt:lpstr>
      <vt:lpstr>I/O Tables</vt:lpstr>
      <vt:lpstr>File Tables</vt:lpstr>
      <vt:lpstr>Process Tables</vt:lpstr>
      <vt:lpstr>PowerPoint Presentation</vt:lpstr>
      <vt:lpstr>Operations on Process</vt:lpstr>
      <vt:lpstr>Process Creation</vt:lpstr>
      <vt:lpstr>Process (Context) Switching</vt:lpstr>
      <vt:lpstr>System Interrupts</vt:lpstr>
      <vt:lpstr>Mode switching</vt:lpstr>
      <vt:lpstr>Change of Process State</vt:lpstr>
      <vt:lpstr>Processes and Threads</vt:lpstr>
      <vt:lpstr>Reasons for having Threads</vt:lpstr>
      <vt:lpstr>Single Threaded Approaches</vt:lpstr>
      <vt:lpstr>Multithreaded Approaches</vt:lpstr>
      <vt:lpstr>Processes</vt:lpstr>
      <vt:lpstr>One or More Threads  in a Process</vt:lpstr>
      <vt:lpstr>Benefits of Threads</vt:lpstr>
      <vt:lpstr>PowerPoint Presentation</vt:lpstr>
      <vt:lpstr>PowerPoint Presentation</vt:lpstr>
      <vt:lpstr>PowerPoint Presentation</vt:lpstr>
      <vt:lpstr>PowerPoint Presentation</vt:lpstr>
      <vt:lpstr>Thread Execution States</vt:lpstr>
      <vt:lpstr>Types of Threads</vt:lpstr>
      <vt:lpstr>User-Level Threads (ULTs)</vt:lpstr>
      <vt:lpstr>  Advantages of ULTs</vt:lpstr>
      <vt:lpstr>Disadvantages of ULTs</vt:lpstr>
      <vt:lpstr>Kernel-Level Threads (KLTs)</vt:lpstr>
      <vt:lpstr>Advantages of KLTs</vt:lpstr>
      <vt:lpstr>Disadvantage of KLTs</vt:lpstr>
      <vt:lpstr>Difference between ULT and KLT</vt:lpstr>
      <vt:lpstr>Multithreaded Process</vt:lpstr>
      <vt:lpstr>Processor Scheduling</vt:lpstr>
      <vt:lpstr>Table 9.1   Types of Scheduling </vt:lpstr>
      <vt:lpstr>Long-Term Scheduler</vt:lpstr>
      <vt:lpstr>Medium-Term Scheduling</vt:lpstr>
      <vt:lpstr>Short-Term Scheduling</vt:lpstr>
      <vt:lpstr>Short Term Scheduling Criteria</vt:lpstr>
      <vt:lpstr>Short-Term Scheduling Criteria:          Performance</vt:lpstr>
      <vt:lpstr>Table 9.2 Scheduling            Criteria</vt:lpstr>
      <vt:lpstr>Selection Function</vt:lpstr>
      <vt:lpstr>Decision Mode</vt:lpstr>
      <vt:lpstr>Nonpreemptive vs Preemptive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Process Description and Control</dc:title>
  <dc:creator/>
  <cp:lastModifiedBy/>
  <cp:revision>21</cp:revision>
  <dcterms:created xsi:type="dcterms:W3CDTF">2011-04-29T04:10:14Z</dcterms:created>
  <dcterms:modified xsi:type="dcterms:W3CDTF">2021-02-14T15:07:12Z</dcterms:modified>
</cp:coreProperties>
</file>