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45"/>
  </p:notesMasterIdLst>
  <p:sldIdLst>
    <p:sldId id="256" r:id="rId3"/>
    <p:sldId id="387" r:id="rId4"/>
    <p:sldId id="328" r:id="rId5"/>
    <p:sldId id="329" r:id="rId6"/>
    <p:sldId id="331" r:id="rId7"/>
    <p:sldId id="260" r:id="rId8"/>
    <p:sldId id="265" r:id="rId9"/>
    <p:sldId id="267" r:id="rId10"/>
    <p:sldId id="269" r:id="rId11"/>
    <p:sldId id="402" r:id="rId12"/>
    <p:sldId id="403" r:id="rId13"/>
    <p:sldId id="400" r:id="rId14"/>
    <p:sldId id="271" r:id="rId15"/>
    <p:sldId id="332" r:id="rId16"/>
    <p:sldId id="272" r:id="rId17"/>
    <p:sldId id="404" r:id="rId18"/>
    <p:sldId id="273" r:id="rId19"/>
    <p:sldId id="274" r:id="rId20"/>
    <p:sldId id="276" r:id="rId21"/>
    <p:sldId id="334" r:id="rId22"/>
    <p:sldId id="278" r:id="rId23"/>
    <p:sldId id="279" r:id="rId24"/>
    <p:sldId id="281" r:id="rId25"/>
    <p:sldId id="284" r:id="rId26"/>
    <p:sldId id="285" r:id="rId27"/>
    <p:sldId id="291" r:id="rId28"/>
    <p:sldId id="339" r:id="rId29"/>
    <p:sldId id="296" r:id="rId30"/>
    <p:sldId id="297" r:id="rId31"/>
    <p:sldId id="299" r:id="rId32"/>
    <p:sldId id="392" r:id="rId33"/>
    <p:sldId id="303" r:id="rId34"/>
    <p:sldId id="343" r:id="rId35"/>
    <p:sldId id="350" r:id="rId36"/>
    <p:sldId id="312" r:id="rId37"/>
    <p:sldId id="314" r:id="rId38"/>
    <p:sldId id="315" r:id="rId39"/>
    <p:sldId id="318" r:id="rId40"/>
    <p:sldId id="319" r:id="rId41"/>
    <p:sldId id="355" r:id="rId42"/>
    <p:sldId id="321" r:id="rId43"/>
    <p:sldId id="399" r:id="rId4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79" autoAdjust="0"/>
  </p:normalViewPr>
  <p:slideViewPr>
    <p:cSldViewPr>
      <p:cViewPr varScale="1">
        <p:scale>
          <a:sx n="62" d="100"/>
          <a:sy n="62" d="100"/>
        </p:scale>
        <p:origin x="1596"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1" csCatId="accent1" phldr="1"/>
      <dgm:spPr/>
      <dgm:t>
        <a:bodyPr/>
        <a:lstStyle/>
        <a:p>
          <a:endParaRPr lang="en-US"/>
        </a:p>
      </dgm:t>
    </dgm:pt>
    <dgm:pt modelId="{4DEEA1B9-9637-3D49-ABF5-A48D230746B2}">
      <dgm:prSet phldrT="[Text]"/>
      <dgm:spPr>
        <a:solidFill>
          <a:schemeClr val="accent1">
            <a:lumMod val="75000"/>
          </a:schemeClr>
        </a:solidFill>
        <a:effectLst>
          <a:softEdge rad="76200"/>
        </a:effectLst>
      </dgm:spPr>
      <dgm:t>
        <a:bodyPr/>
        <a:lstStyle/>
        <a:p>
          <a:r>
            <a:rPr lang="en-NZ" dirty="0"/>
            <a:t>    Long-term existence</a:t>
          </a:r>
          <a:endParaRPr lang="en-US"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dgm:spPr/>
      <dgm:t>
        <a:bodyPr/>
        <a:lstStyle/>
        <a:p>
          <a:r>
            <a:rPr lang="en-NZ"/>
            <a:t>files are stored on disk or other secondary storage and do not disappear when a user logs off</a:t>
          </a:r>
          <a:endParaRPr lang="en-NZ" dirty="0"/>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dgm:spPr>
        <a:solidFill>
          <a:schemeClr val="accent1">
            <a:lumMod val="75000"/>
          </a:schemeClr>
        </a:solidFill>
        <a:effectLst>
          <a:softEdge rad="76200"/>
        </a:effectLst>
      </dgm:spPr>
      <dgm:t>
        <a:bodyPr/>
        <a:lstStyle/>
        <a:p>
          <a:r>
            <a:rPr lang="en-NZ" dirty="0"/>
            <a:t>     Sharable between processes</a:t>
          </a:r>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dgm:spPr/>
      <dgm:t>
        <a:bodyPr/>
        <a:lstStyle/>
        <a:p>
          <a:r>
            <a:rPr lang="en-NZ"/>
            <a:t>files have names and can have associated access permissions that permit controlled sharing</a:t>
          </a:r>
          <a:endParaRPr lang="en-NZ" dirty="0"/>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dgm:spPr>
        <a:solidFill>
          <a:schemeClr val="accent1">
            <a:lumMod val="75000"/>
          </a:schemeClr>
        </a:solidFill>
        <a:effectLst>
          <a:softEdge rad="76200"/>
        </a:effectLst>
      </dgm:spPr>
      <dgm:t>
        <a:bodyPr/>
        <a:lstStyle/>
        <a:p>
          <a:r>
            <a:rPr lang="en-NZ" dirty="0"/>
            <a:t>     Structure</a:t>
          </a:r>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F37DC94B-2338-A54C-A3EC-68973F5CF91C}">
      <dgm:prSet/>
      <dgm:spPr/>
      <dgm:t>
        <a:bodyPr/>
        <a:lstStyle/>
        <a:p>
          <a:r>
            <a:rPr lang="en-NZ" dirty="0"/>
            <a:t>files can be organized into hierarchical or more complex structure to reflect the relationships among files</a:t>
          </a:r>
        </a:p>
      </dgm:t>
    </dgm:pt>
    <dgm:pt modelId="{F8B03249-26C5-4C44-80FE-9C8A47913EDE}" type="parTrans" cxnId="{4CAA66A8-6B66-C342-86E3-5B834C840579}">
      <dgm:prSet/>
      <dgm:spPr/>
      <dgm:t>
        <a:bodyPr/>
        <a:lstStyle/>
        <a:p>
          <a:endParaRPr lang="en-US"/>
        </a:p>
      </dgm:t>
    </dgm:pt>
    <dgm:pt modelId="{BE5AFC68-A6E5-D542-BDE7-A0D486A45666}" type="sibTrans" cxnId="{4CAA66A8-6B66-C342-86E3-5B834C840579}">
      <dgm:prSet/>
      <dgm:spPr/>
      <dgm:t>
        <a:bodyPr/>
        <a:lstStyle/>
        <a:p>
          <a:endParaRPr lang="en-US"/>
        </a:p>
      </dgm:t>
    </dgm:pt>
    <dgm:pt modelId="{9EFC9269-2831-D641-A77A-59FF6102DF9C}" type="pres">
      <dgm:prSet presAssocID="{97FEA972-A51C-BF45-B842-E56EB1213C92}" presName="linear" presStyleCnt="0">
        <dgm:presLayoutVars>
          <dgm:animLvl val="lvl"/>
          <dgm:resizeHandles val="exact"/>
        </dgm:presLayoutVars>
      </dgm:prSet>
      <dgm:spPr/>
      <dgm:t>
        <a:bodyPr/>
        <a:lstStyle/>
        <a:p>
          <a:endParaRPr lang="en-US"/>
        </a:p>
      </dgm:t>
    </dgm:pt>
    <dgm:pt modelId="{92493CA8-BCEE-104B-8960-85FB30FD9CF4}" type="pres">
      <dgm:prSet presAssocID="{4DEEA1B9-9637-3D49-ABF5-A48D230746B2}" presName="parentText" presStyleLbl="node1" presStyleIdx="0" presStyleCnt="3" custScaleX="43158" custScaleY="135299" custLinFactNeighborX="-26316" custLinFactNeighborY="7835">
        <dgm:presLayoutVars>
          <dgm:chMax val="0"/>
          <dgm:bulletEnabled val="1"/>
        </dgm:presLayoutVars>
      </dgm:prSet>
      <dgm:spPr/>
      <dgm:t>
        <a:bodyPr/>
        <a:lstStyle/>
        <a:p>
          <a:endParaRPr lang="en-US"/>
        </a:p>
      </dgm:t>
    </dgm:pt>
    <dgm:pt modelId="{6681C056-890B-4D43-8B61-7CB15A69B1E2}" type="pres">
      <dgm:prSet presAssocID="{4DEEA1B9-9637-3D49-ABF5-A48D230746B2}" presName="childText" presStyleLbl="revTx" presStyleIdx="0" presStyleCnt="3">
        <dgm:presLayoutVars>
          <dgm:bulletEnabled val="1"/>
        </dgm:presLayoutVars>
      </dgm:prSet>
      <dgm:spPr/>
      <dgm:t>
        <a:bodyPr/>
        <a:lstStyle/>
        <a:p>
          <a:endParaRPr lang="en-US"/>
        </a:p>
      </dgm:t>
    </dgm:pt>
    <dgm:pt modelId="{D0906443-942C-5545-9BAC-609427B0FF41}" type="pres">
      <dgm:prSet presAssocID="{00F78651-C5A9-6842-A845-76A43805E11C}" presName="parentText" presStyleLbl="node1" presStyleIdx="1" presStyleCnt="3" custScaleX="45264" custScaleY="148784" custLinFactNeighborX="-26315" custLinFactNeighborY="678">
        <dgm:presLayoutVars>
          <dgm:chMax val="0"/>
          <dgm:bulletEnabled val="1"/>
        </dgm:presLayoutVars>
      </dgm:prSet>
      <dgm:spPr/>
      <dgm:t>
        <a:bodyPr/>
        <a:lstStyle/>
        <a:p>
          <a:endParaRPr lang="en-US"/>
        </a:p>
      </dgm:t>
    </dgm:pt>
    <dgm:pt modelId="{FC99B2A6-9BFE-474E-9F23-62E7498A1213}" type="pres">
      <dgm:prSet presAssocID="{00F78651-C5A9-6842-A845-76A43805E11C}" presName="childText" presStyleLbl="revTx" presStyleIdx="1" presStyleCnt="3">
        <dgm:presLayoutVars>
          <dgm:bulletEnabled val="1"/>
        </dgm:presLayoutVars>
      </dgm:prSet>
      <dgm:spPr/>
      <dgm:t>
        <a:bodyPr/>
        <a:lstStyle/>
        <a:p>
          <a:endParaRPr lang="en-US"/>
        </a:p>
      </dgm:t>
    </dgm:pt>
    <dgm:pt modelId="{18DF84C2-68D6-DD44-A821-EC4240583B12}" type="pres">
      <dgm:prSet presAssocID="{2336E8A6-58BB-3846-86B5-5CF5C416B1EB}" presName="parentText" presStyleLbl="node1" presStyleIdx="2" presStyleCnt="3" custScaleX="45263" custScaleY="145267" custLinFactNeighborX="-26316" custLinFactNeighborY="14064">
        <dgm:presLayoutVars>
          <dgm:chMax val="0"/>
          <dgm:bulletEnabled val="1"/>
        </dgm:presLayoutVars>
      </dgm:prSet>
      <dgm:spPr/>
      <dgm:t>
        <a:bodyPr/>
        <a:lstStyle/>
        <a:p>
          <a:endParaRPr lang="en-US"/>
        </a:p>
      </dgm:t>
    </dgm:pt>
    <dgm:pt modelId="{C5F6C3FB-14F4-1443-A997-8CACD5C977E6}" type="pres">
      <dgm:prSet presAssocID="{2336E8A6-58BB-3846-86B5-5CF5C416B1EB}" presName="childText" presStyleLbl="revTx" presStyleIdx="2" presStyleCnt="3">
        <dgm:presLayoutVars>
          <dgm:bulletEnabled val="1"/>
        </dgm:presLayoutVars>
      </dgm:prSet>
      <dgm:spPr/>
      <dgm:t>
        <a:bodyPr/>
        <a:lstStyle/>
        <a:p>
          <a:endParaRPr lang="en-US"/>
        </a:p>
      </dgm:t>
    </dgm:pt>
  </dgm:ptLst>
  <dgm:cxnLst>
    <dgm:cxn modelId="{5E27C1E3-4D81-EF42-B1FF-D534A6386FF5}" srcId="{4DEEA1B9-9637-3D49-ABF5-A48D230746B2}" destId="{8E79D495-3D88-E74A-91D1-E2F2D8AA6E17}" srcOrd="0" destOrd="0" parTransId="{0DD7851C-7D03-754B-82BD-B58AD439BDC7}" sibTransId="{636E3878-DF1E-7D4A-AC05-10BEDDF0C19C}"/>
    <dgm:cxn modelId="{0177F9C2-B10A-4CC0-A88B-F9DB15217051}" type="presOf" srcId="{2361C007-B111-2F43-8BF7-913321A46C6D}" destId="{FC99B2A6-9BFE-474E-9F23-62E7498A1213}" srcOrd="0" destOrd="0" presId="urn:microsoft.com/office/officeart/2005/8/layout/vList2"/>
    <dgm:cxn modelId="{FAB3060A-1075-4B2C-BBE1-270F8B1BB055}" type="presOf" srcId="{97FEA972-A51C-BF45-B842-E56EB1213C92}" destId="{9EFC9269-2831-D641-A77A-59FF6102DF9C}" srcOrd="0" destOrd="0" presId="urn:microsoft.com/office/officeart/2005/8/layout/vList2"/>
    <dgm:cxn modelId="{4CAA66A8-6B66-C342-86E3-5B834C840579}" srcId="{2336E8A6-58BB-3846-86B5-5CF5C416B1EB}" destId="{F37DC94B-2338-A54C-A3EC-68973F5CF91C}" srcOrd="0" destOrd="0" parTransId="{F8B03249-26C5-4C44-80FE-9C8A47913EDE}" sibTransId="{BE5AFC68-A6E5-D542-BDE7-A0D486A45666}"/>
    <dgm:cxn modelId="{363EEF55-BE3D-6641-B88A-1C1FE4A6F9B3}" srcId="{97FEA972-A51C-BF45-B842-E56EB1213C92}" destId="{2336E8A6-58BB-3846-86B5-5CF5C416B1EB}" srcOrd="2" destOrd="0" parTransId="{DF244C4C-04AB-9847-8C04-3D675EEA980A}" sibTransId="{8B5075D3-E641-D84E-9643-893E95F02555}"/>
    <dgm:cxn modelId="{EB3103DF-6D94-48B0-B93A-0DBAA5F0D86A}" type="presOf" srcId="{2336E8A6-58BB-3846-86B5-5CF5C416B1EB}" destId="{18DF84C2-68D6-DD44-A821-EC4240583B12}" srcOrd="0" destOrd="0" presId="urn:microsoft.com/office/officeart/2005/8/layout/vList2"/>
    <dgm:cxn modelId="{191D9F30-6AD8-4E21-A297-90BACC7BAA4F}" type="presOf" srcId="{00F78651-C5A9-6842-A845-76A43805E11C}" destId="{D0906443-942C-5545-9BAC-609427B0FF41}" srcOrd="0" destOrd="0" presId="urn:microsoft.com/office/officeart/2005/8/layout/vList2"/>
    <dgm:cxn modelId="{6FB10149-E97D-E341-9D21-FA2C9BC49C0F}" srcId="{97FEA972-A51C-BF45-B842-E56EB1213C92}" destId="{00F78651-C5A9-6842-A845-76A43805E11C}" srcOrd="1" destOrd="0" parTransId="{EDBF70D2-70DC-9944-8430-3D9EE54FA975}" sibTransId="{2DF538B0-A375-2B47-A8F2-38725EDD0E5D}"/>
    <dgm:cxn modelId="{F7AF230D-9332-6841-A68E-71B819C402B2}" srcId="{97FEA972-A51C-BF45-B842-E56EB1213C92}" destId="{4DEEA1B9-9637-3D49-ABF5-A48D230746B2}" srcOrd="0" destOrd="0" parTransId="{488E4C58-C93E-284B-BA8A-E9AA17E716B4}" sibTransId="{EAD54A57-1BC2-F043-993D-27BC488DD222}"/>
    <dgm:cxn modelId="{548C9BAB-3338-9D4F-8ED9-6E2BBF33660E}" srcId="{00F78651-C5A9-6842-A845-76A43805E11C}" destId="{2361C007-B111-2F43-8BF7-913321A46C6D}" srcOrd="0" destOrd="0" parTransId="{B562DB77-CE15-CB45-9BD4-D3638BAD0962}" sibTransId="{C1195BCE-E648-F843-9C66-209BD475D22E}"/>
    <dgm:cxn modelId="{7E817FA4-CC86-4941-90BD-4448EAE80FEF}" type="presOf" srcId="{F37DC94B-2338-A54C-A3EC-68973F5CF91C}" destId="{C5F6C3FB-14F4-1443-A997-8CACD5C977E6}" srcOrd="0" destOrd="0" presId="urn:microsoft.com/office/officeart/2005/8/layout/vList2"/>
    <dgm:cxn modelId="{09DA1890-2789-4D0D-BA6D-C45C5BA7C093}" type="presOf" srcId="{4DEEA1B9-9637-3D49-ABF5-A48D230746B2}" destId="{92493CA8-BCEE-104B-8960-85FB30FD9CF4}" srcOrd="0" destOrd="0" presId="urn:microsoft.com/office/officeart/2005/8/layout/vList2"/>
    <dgm:cxn modelId="{D1F572F0-759D-4525-B621-E16751295256}" type="presOf" srcId="{8E79D495-3D88-E74A-91D1-E2F2D8AA6E17}" destId="{6681C056-890B-4D43-8B61-7CB15A69B1E2}" srcOrd="0" destOrd="0" presId="urn:microsoft.com/office/officeart/2005/8/layout/vList2"/>
    <dgm:cxn modelId="{0F9399DA-A046-490E-A3A6-0D55BC916CDF}" type="presParOf" srcId="{9EFC9269-2831-D641-A77A-59FF6102DF9C}" destId="{92493CA8-BCEE-104B-8960-85FB30FD9CF4}" srcOrd="0" destOrd="0" presId="urn:microsoft.com/office/officeart/2005/8/layout/vList2"/>
    <dgm:cxn modelId="{193EDF76-71E5-4B45-844E-08807C34332F}" type="presParOf" srcId="{9EFC9269-2831-D641-A77A-59FF6102DF9C}" destId="{6681C056-890B-4D43-8B61-7CB15A69B1E2}" srcOrd="1" destOrd="0" presId="urn:microsoft.com/office/officeart/2005/8/layout/vList2"/>
    <dgm:cxn modelId="{B8D94AC3-AA47-4096-BE3F-DA506F9DD226}" type="presParOf" srcId="{9EFC9269-2831-D641-A77A-59FF6102DF9C}" destId="{D0906443-942C-5545-9BAC-609427B0FF41}" srcOrd="2" destOrd="0" presId="urn:microsoft.com/office/officeart/2005/8/layout/vList2"/>
    <dgm:cxn modelId="{1B07D978-5071-4128-A52A-DD8A7A8916A0}" type="presParOf" srcId="{9EFC9269-2831-D641-A77A-59FF6102DF9C}" destId="{FC99B2A6-9BFE-474E-9F23-62E7498A1213}" srcOrd="3" destOrd="0" presId="urn:microsoft.com/office/officeart/2005/8/layout/vList2"/>
    <dgm:cxn modelId="{1C35A4F0-2A5C-4131-93A0-21116E27B50E}" type="presParOf" srcId="{9EFC9269-2831-D641-A77A-59FF6102DF9C}" destId="{18DF84C2-68D6-DD44-A821-EC4240583B12}" srcOrd="4" destOrd="0" presId="urn:microsoft.com/office/officeart/2005/8/layout/vList2"/>
    <dgm:cxn modelId="{21BD6AC6-CF04-4DEC-B486-BCA0C4922440}" type="presParOf" srcId="{9EFC9269-2831-D641-A77A-59FF6102DF9C}" destId="{C5F6C3FB-14F4-1443-A997-8CACD5C977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11" csCatId="accent1" phldr="1"/>
      <dgm:spPr/>
      <dgm:t>
        <a:bodyPr/>
        <a:lstStyle/>
        <a:p>
          <a:endParaRPr lang="en-US"/>
        </a:p>
      </dgm:t>
    </dgm:pt>
    <dgm:pt modelId="{CF21BD14-417D-8D4F-BC62-5BF48B879651}">
      <dgm:prSet/>
      <dgm:spPr>
        <a:solidFill>
          <a:schemeClr val="accent2"/>
        </a:solidFill>
      </dgm:spPr>
      <dgm:t>
        <a:bodyPr/>
        <a:lstStyle/>
        <a:p>
          <a:pPr rtl="0"/>
          <a:r>
            <a:rPr lang="en-US" dirty="0"/>
            <a:t>Owner</a:t>
          </a:r>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en-US" dirty="0"/>
            <a:t>usually the initial creator of the file</a:t>
          </a:r>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en-US" dirty="0"/>
            <a:t>has full rights</a:t>
          </a:r>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en-US" dirty="0"/>
            <a:t>may grant rights to others</a:t>
          </a:r>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dgm:spPr>
        <a:solidFill>
          <a:schemeClr val="accent2"/>
        </a:solidFill>
      </dgm:spPr>
      <dgm:t>
        <a:bodyPr/>
        <a:lstStyle/>
        <a:p>
          <a:pPr rtl="0"/>
          <a:r>
            <a:rPr lang="en-US" dirty="0"/>
            <a:t>Specific Users</a:t>
          </a:r>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en-US" dirty="0"/>
            <a:t>individual users who are designated by user ID</a:t>
          </a:r>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dgm:spPr>
        <a:solidFill>
          <a:schemeClr val="accent2"/>
        </a:solidFill>
      </dgm:spPr>
      <dgm:t>
        <a:bodyPr/>
        <a:lstStyle/>
        <a:p>
          <a:pPr rtl="0"/>
          <a:r>
            <a:rPr lang="en-US" dirty="0"/>
            <a:t>User Groups</a:t>
          </a:r>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en-US" dirty="0"/>
            <a:t>a set of users who are not individually defined</a:t>
          </a:r>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dgm:spPr>
        <a:solidFill>
          <a:schemeClr val="accent2"/>
        </a:solidFill>
      </dgm:spPr>
      <dgm:t>
        <a:bodyPr/>
        <a:lstStyle/>
        <a:p>
          <a:pPr rtl="0"/>
          <a:r>
            <a:rPr lang="en-US" dirty="0"/>
            <a:t>All</a:t>
          </a:r>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en-US" dirty="0"/>
            <a:t>all users who have access to this system</a:t>
          </a:r>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en-US" dirty="0"/>
            <a:t>these are public files</a:t>
          </a:r>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t>
        <a:bodyPr/>
        <a:lstStyle/>
        <a:p>
          <a:endParaRPr lang="en-US"/>
        </a:p>
      </dgm:t>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t>
        <a:bodyPr/>
        <a:lstStyle/>
        <a:p>
          <a:endParaRPr lang="en-US"/>
        </a:p>
      </dgm:t>
    </dgm:pt>
    <dgm:pt modelId="{A0ACE1D8-DD05-654B-A17E-B0F2EAFB5184}" type="pres">
      <dgm:prSet presAssocID="{CF21BD14-417D-8D4F-BC62-5BF48B879651}" presName="textNode" presStyleLbl="bgShp" presStyleIdx="0" presStyleCnt="4"/>
      <dgm:spPr/>
      <dgm:t>
        <a:bodyPr/>
        <a:lstStyle/>
        <a:p>
          <a:endParaRPr lang="en-US"/>
        </a:p>
      </dgm:t>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t>
        <a:bodyPr/>
        <a:lstStyle/>
        <a:p>
          <a:endParaRPr lang="en-US"/>
        </a:p>
      </dgm:t>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t>
        <a:bodyPr/>
        <a:lstStyle/>
        <a:p>
          <a:endParaRPr lang="en-US"/>
        </a:p>
      </dgm:t>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t>
        <a:bodyPr/>
        <a:lstStyle/>
        <a:p>
          <a:endParaRPr lang="en-US"/>
        </a:p>
      </dgm:t>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t>
        <a:bodyPr/>
        <a:lstStyle/>
        <a:p>
          <a:endParaRPr lang="en-US"/>
        </a:p>
      </dgm:t>
    </dgm:pt>
    <dgm:pt modelId="{67D78107-4121-D54D-866A-164B6BD6ADF1}" type="pres">
      <dgm:prSet presAssocID="{E6C0D814-757F-8345-A227-BB7EEB0F50D7}" presName="textNode" presStyleLbl="bgShp" presStyleIdx="1" presStyleCnt="4"/>
      <dgm:spPr/>
      <dgm:t>
        <a:bodyPr/>
        <a:lstStyle/>
        <a:p>
          <a:endParaRPr lang="en-US"/>
        </a:p>
      </dgm:t>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t>
        <a:bodyPr/>
        <a:lstStyle/>
        <a:p>
          <a:endParaRPr lang="en-US"/>
        </a:p>
      </dgm:t>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t>
        <a:bodyPr/>
        <a:lstStyle/>
        <a:p>
          <a:endParaRPr lang="en-US"/>
        </a:p>
      </dgm:t>
    </dgm:pt>
    <dgm:pt modelId="{8727633A-648E-424E-BF88-489119D0A048}" type="pres">
      <dgm:prSet presAssocID="{3671FA88-3286-DC49-ABF1-C8162697F34C}" presName="textNode" presStyleLbl="bgShp" presStyleIdx="2" presStyleCnt="4"/>
      <dgm:spPr/>
      <dgm:t>
        <a:bodyPr/>
        <a:lstStyle/>
        <a:p>
          <a:endParaRPr lang="en-US"/>
        </a:p>
      </dgm:t>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t>
        <a:bodyPr/>
        <a:lstStyle/>
        <a:p>
          <a:endParaRPr lang="en-US"/>
        </a:p>
      </dgm:t>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t>
        <a:bodyPr/>
        <a:lstStyle/>
        <a:p>
          <a:endParaRPr lang="en-US"/>
        </a:p>
      </dgm:t>
    </dgm:pt>
    <dgm:pt modelId="{812FD278-A24A-7648-92B4-9E9AB5663BDD}" type="pres">
      <dgm:prSet presAssocID="{6B1B1558-07C3-2B49-BA29-9B7E88E37A95}" presName="textNode" presStyleLbl="bgShp" presStyleIdx="3" presStyleCnt="4"/>
      <dgm:spPr/>
      <dgm:t>
        <a:bodyPr/>
        <a:lstStyle/>
        <a:p>
          <a:endParaRPr lang="en-US"/>
        </a:p>
      </dgm:t>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t>
        <a:bodyPr/>
        <a:lstStyle/>
        <a:p>
          <a:endParaRPr lang="en-US"/>
        </a:p>
      </dgm:t>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t>
        <a:bodyPr/>
        <a:lstStyle/>
        <a:p>
          <a:endParaRPr lang="en-US"/>
        </a:p>
      </dgm:t>
    </dgm:pt>
  </dgm:ptLst>
  <dgm:cxnLst>
    <dgm:cxn modelId="{8D8CD3DF-F5D4-A642-963D-59E139EC62C4}" srcId="{4193919C-1D9B-6E49-BF5E-0A3355A91797}" destId="{3671FA88-3286-DC49-ABF1-C8162697F34C}" srcOrd="2" destOrd="0" parTransId="{BB2A68C9-D312-9D4B-BB8F-DB5584C40407}" sibTransId="{AF29CE4C-83CF-DE40-BA1D-640A1C593411}"/>
    <dgm:cxn modelId="{72DF35AB-F00D-43DD-AADD-29B7A15160CF}" type="presOf" srcId="{A321E58C-11AC-404A-AE93-405052BF935A}" destId="{4748FB64-615F-1546-BE00-F89F2BE6DD56}" srcOrd="0" destOrd="0" presId="urn:microsoft.com/office/officeart/2005/8/layout/lProcess2"/>
    <dgm:cxn modelId="{2CF1D543-FBC7-FC4D-A9F0-8400C68C2D7D}" srcId="{4193919C-1D9B-6E49-BF5E-0A3355A91797}" destId="{CF21BD14-417D-8D4F-BC62-5BF48B879651}" srcOrd="0" destOrd="0" parTransId="{A46BB1F8-9B53-CA48-97DB-B30D32D226ED}" sibTransId="{50A9F612-138F-BF49-9EDD-E6ECB680AFC4}"/>
    <dgm:cxn modelId="{4ED96A00-E998-6A44-830B-F7D0ED3DBD77}" srcId="{3671FA88-3286-DC49-ABF1-C8162697F34C}" destId="{DD19B491-5E34-2046-847C-2F5B4DA1D2B7}" srcOrd="0" destOrd="0" parTransId="{6A9464C0-48BD-3D4E-BD78-B68870DBF488}" sibTransId="{E68E0B85-8FF0-8845-B254-DEFA27867CF2}"/>
    <dgm:cxn modelId="{407FACEA-6E95-47D2-B8A9-C6205E57DECB}" type="presOf" srcId="{E6C0D814-757F-8345-A227-BB7EEB0F50D7}" destId="{DB0D742E-A0FB-8B49-BFF8-72B06A325F7F}" srcOrd="0" destOrd="0" presId="urn:microsoft.com/office/officeart/2005/8/layout/lProcess2"/>
    <dgm:cxn modelId="{BCA83DB3-1C68-4AA3-B2D4-F3C9C3A5B214}" type="presOf" srcId="{33A1D786-0135-1840-A144-60F79287C4C3}" destId="{5AF89341-01B8-D545-B3C8-F5665B3D4A15}" srcOrd="0" destOrd="0" presId="urn:microsoft.com/office/officeart/2005/8/layout/lProcess2"/>
    <dgm:cxn modelId="{5A5CBADD-F4AC-41D9-BB96-26080C350A36}" type="presOf" srcId="{6E5F1D12-3B1A-CC47-A263-EB1EBF1BF4D4}" destId="{1B516091-6E8F-144A-B411-6233FF7A9677}" srcOrd="0" destOrd="0" presId="urn:microsoft.com/office/officeart/2005/8/layout/lProcess2"/>
    <dgm:cxn modelId="{8FA2DA6A-ECAD-40B0-BDE0-882F3FB23843}" type="presOf" srcId="{3671FA88-3286-DC49-ABF1-C8162697F34C}" destId="{C49F3C61-B89C-184E-A182-7592720ABFC2}" srcOrd="0" destOrd="0" presId="urn:microsoft.com/office/officeart/2005/8/layout/lProcess2"/>
    <dgm:cxn modelId="{C9AE6685-2785-48CB-B6B8-2DC9CA55BA06}" type="presOf" srcId="{DD19B491-5E34-2046-847C-2F5B4DA1D2B7}" destId="{08A9B48A-73E5-8948-ACF5-9B5CF99BB1B8}" srcOrd="0" destOrd="0" presId="urn:microsoft.com/office/officeart/2005/8/layout/lProcess2"/>
    <dgm:cxn modelId="{B897D0B4-BB8A-4F10-ACA0-B4A9FBCA6A20}" type="presOf" srcId="{6B1B1558-07C3-2B49-BA29-9B7E88E37A95}" destId="{D6114748-BAAC-564D-A53A-B59506D8F26B}" srcOrd="0" destOrd="0" presId="urn:microsoft.com/office/officeart/2005/8/layout/lProcess2"/>
    <dgm:cxn modelId="{1AEACDD0-0608-D546-ADF1-9F4714C7DBFF}" srcId="{6B1B1558-07C3-2B49-BA29-9B7E88E37A95}" destId="{A321E58C-11AC-404A-AE93-405052BF935A}" srcOrd="1" destOrd="0" parTransId="{B6C2C2C6-946F-064F-BA6C-4A39D9135414}" sibTransId="{CEC52F11-F014-944F-BC2D-BE4083102E25}"/>
    <dgm:cxn modelId="{24D4D4B1-3C89-7449-A02C-2B0D15107585}" srcId="{CF21BD14-417D-8D4F-BC62-5BF48B879651}" destId="{33A1D786-0135-1840-A144-60F79287C4C3}" srcOrd="2" destOrd="0" parTransId="{61EA1BC1-D78C-F648-AFDD-AB82E3AA0AF1}" sibTransId="{19D05B34-A950-484A-ADC7-A7F4D51F2440}"/>
    <dgm:cxn modelId="{03FD78AE-95FD-494D-91BA-484E4388CEB6}" type="presOf" srcId="{E6C0D814-757F-8345-A227-BB7EEB0F50D7}" destId="{67D78107-4121-D54D-866A-164B6BD6ADF1}" srcOrd="1" destOrd="0" presId="urn:microsoft.com/office/officeart/2005/8/layout/lProcess2"/>
    <dgm:cxn modelId="{DFDC21CB-55F1-4AE5-B5C3-EE7B14C30E41}" type="presOf" srcId="{4193919C-1D9B-6E49-BF5E-0A3355A91797}" destId="{D79B48FD-E7EB-4641-89F2-D5D2AE13E41F}" srcOrd="0" destOrd="0" presId="urn:microsoft.com/office/officeart/2005/8/layout/lProcess2"/>
    <dgm:cxn modelId="{19616EF3-3854-45C2-B447-9C4ACBEA70D6}" type="presOf" srcId="{9AE6645A-6ECA-4843-ABE1-605EBDA1E900}" destId="{39EE4791-275D-224E-AC13-080CD3A85AB3}" srcOrd="0" destOrd="0" presId="urn:microsoft.com/office/officeart/2005/8/layout/lProcess2"/>
    <dgm:cxn modelId="{16F93354-B438-49CD-9235-5FA7F15E9CE6}" type="presOf" srcId="{3671FA88-3286-DC49-ABF1-C8162697F34C}" destId="{8727633A-648E-424E-BF88-489119D0A048}" srcOrd="1" destOrd="0" presId="urn:microsoft.com/office/officeart/2005/8/layout/lProcess2"/>
    <dgm:cxn modelId="{19EEE0AD-C776-4091-B477-03A5B476C933}" type="presOf" srcId="{B0473776-61E3-7340-8EEC-394158E4A7DB}" destId="{D88DA2BC-3588-E841-8E55-38A091B56E6F}" srcOrd="0" destOrd="0" presId="urn:microsoft.com/office/officeart/2005/8/layout/lProcess2"/>
    <dgm:cxn modelId="{3ABF8B90-99DA-0340-87E8-E627324BFD62}" srcId="{E6C0D814-757F-8345-A227-BB7EEB0F50D7}" destId="{6E5F1D12-3B1A-CC47-A263-EB1EBF1BF4D4}" srcOrd="0" destOrd="0" parTransId="{56EAF750-C9A1-C742-9010-429D44EB2D59}" sibTransId="{A9DBCFFF-F957-4C4F-9AB2-EE4A10512DC2}"/>
    <dgm:cxn modelId="{8FDE51AE-BEF3-6348-9BFF-B3E54A07A98C}" srcId="{4193919C-1D9B-6E49-BF5E-0A3355A91797}" destId="{6B1B1558-07C3-2B49-BA29-9B7E88E37A95}" srcOrd="3" destOrd="0" parTransId="{D8A8C0D0-99AF-884F-BBC3-966983A68A71}" sibTransId="{03D0A936-D56E-7046-9167-2464C693678A}"/>
    <dgm:cxn modelId="{69E23E84-91CF-174F-8A9D-39BC4227D630}" srcId="{CF21BD14-417D-8D4F-BC62-5BF48B879651}" destId="{A603242B-43B6-4E4C-91C9-7205218C91B0}" srcOrd="0" destOrd="0" parTransId="{5AB44090-3AFF-9846-931C-F964E218ADA5}" sibTransId="{006DA7F2-3C91-0440-BD35-24E3EBB31C20}"/>
    <dgm:cxn modelId="{34EFED74-4315-4E21-A3BA-14647F35711A}" type="presOf" srcId="{CF21BD14-417D-8D4F-BC62-5BF48B879651}" destId="{86441846-E8DF-1545-BFDA-F94AE887182A}" srcOrd="0" destOrd="0" presId="urn:microsoft.com/office/officeart/2005/8/layout/lProcess2"/>
    <dgm:cxn modelId="{D9DB21E9-A437-4242-B5AF-01608A606408}" srcId="{6B1B1558-07C3-2B49-BA29-9B7E88E37A95}" destId="{9AE6645A-6ECA-4843-ABE1-605EBDA1E900}" srcOrd="0" destOrd="0" parTransId="{76B3E83C-D6B0-E645-AB24-2BB2EDDCD627}" sibTransId="{6BE289D3-CE5D-8F41-87C2-1A7838F2B8AF}"/>
    <dgm:cxn modelId="{C44D0D29-C98E-B140-80D6-6F3058F7B826}" srcId="{4193919C-1D9B-6E49-BF5E-0A3355A91797}" destId="{E6C0D814-757F-8345-A227-BB7EEB0F50D7}" srcOrd="1" destOrd="0" parTransId="{7645BBE5-8985-3240-80FA-D4624622DCB1}" sibTransId="{C650CC52-18D0-FD4E-9FC6-1AE790A8A491}"/>
    <dgm:cxn modelId="{83EC529C-7BD5-4A5B-82B6-E1D793FB31EE}" type="presOf" srcId="{6B1B1558-07C3-2B49-BA29-9B7E88E37A95}" destId="{812FD278-A24A-7648-92B4-9E9AB5663BDD}" srcOrd="1" destOrd="0" presId="urn:microsoft.com/office/officeart/2005/8/layout/lProcess2"/>
    <dgm:cxn modelId="{F733D1F0-01B4-4BB1-BD0F-F81A4B076821}" type="presOf" srcId="{CF21BD14-417D-8D4F-BC62-5BF48B879651}" destId="{A0ACE1D8-DD05-654B-A17E-B0F2EAFB5184}" srcOrd="1" destOrd="0" presId="urn:microsoft.com/office/officeart/2005/8/layout/lProcess2"/>
    <dgm:cxn modelId="{FB6AA683-E30D-F64C-8B03-7F62FCEFC95F}" srcId="{CF21BD14-417D-8D4F-BC62-5BF48B879651}" destId="{B0473776-61E3-7340-8EEC-394158E4A7DB}" srcOrd="1" destOrd="0" parTransId="{164E48EE-39C8-CB4C-AFB2-3E51A4FA9FE7}" sibTransId="{57353DB4-BE49-1143-9F85-168723B68B64}"/>
    <dgm:cxn modelId="{651DD744-94FB-4DE7-82F6-AF1C86ADC4F6}" type="presOf" srcId="{A603242B-43B6-4E4C-91C9-7205218C91B0}" destId="{648E4223-BB38-E146-B305-BDBCD4F06ACC}" srcOrd="0" destOrd="0" presId="urn:microsoft.com/office/officeart/2005/8/layout/lProcess2"/>
    <dgm:cxn modelId="{DA31395B-1D3E-4C58-8E29-C214D147F9D4}" type="presParOf" srcId="{D79B48FD-E7EB-4641-89F2-D5D2AE13E41F}" destId="{CEDC65A7-957A-7546-86F5-39D89F9A595D}" srcOrd="0" destOrd="0" presId="urn:microsoft.com/office/officeart/2005/8/layout/lProcess2"/>
    <dgm:cxn modelId="{DEF5830E-C919-4611-98E6-23A09D147F38}" type="presParOf" srcId="{CEDC65A7-957A-7546-86F5-39D89F9A595D}" destId="{86441846-E8DF-1545-BFDA-F94AE887182A}" srcOrd="0" destOrd="0" presId="urn:microsoft.com/office/officeart/2005/8/layout/lProcess2"/>
    <dgm:cxn modelId="{B189E2DD-9FFC-4B5F-9B6E-6CCB5F255A59}" type="presParOf" srcId="{CEDC65A7-957A-7546-86F5-39D89F9A595D}" destId="{A0ACE1D8-DD05-654B-A17E-B0F2EAFB5184}" srcOrd="1" destOrd="0" presId="urn:microsoft.com/office/officeart/2005/8/layout/lProcess2"/>
    <dgm:cxn modelId="{492E6C91-E89B-4F51-98EC-53B90025B907}" type="presParOf" srcId="{CEDC65A7-957A-7546-86F5-39D89F9A595D}" destId="{20DF83BE-7F07-F644-9E2C-A3867C191E02}" srcOrd="2" destOrd="0" presId="urn:microsoft.com/office/officeart/2005/8/layout/lProcess2"/>
    <dgm:cxn modelId="{DE3E5FAE-C1F8-4292-B1D5-391A39562580}" type="presParOf" srcId="{20DF83BE-7F07-F644-9E2C-A3867C191E02}" destId="{53E0D880-1BED-DD41-9FBC-1B904F8375F6}" srcOrd="0" destOrd="0" presId="urn:microsoft.com/office/officeart/2005/8/layout/lProcess2"/>
    <dgm:cxn modelId="{264984F8-46CE-431D-A02C-253A9E5479B2}" type="presParOf" srcId="{53E0D880-1BED-DD41-9FBC-1B904F8375F6}" destId="{648E4223-BB38-E146-B305-BDBCD4F06ACC}" srcOrd="0" destOrd="0" presId="urn:microsoft.com/office/officeart/2005/8/layout/lProcess2"/>
    <dgm:cxn modelId="{D8C5FB96-95EF-4219-8DD5-667E3118DA3F}" type="presParOf" srcId="{53E0D880-1BED-DD41-9FBC-1B904F8375F6}" destId="{0384A2BA-A8F6-574C-8267-4705DBD2D9DC}" srcOrd="1" destOrd="0" presId="urn:microsoft.com/office/officeart/2005/8/layout/lProcess2"/>
    <dgm:cxn modelId="{7E7B63BC-28E4-4A05-8435-E81210ECD629}" type="presParOf" srcId="{53E0D880-1BED-DD41-9FBC-1B904F8375F6}" destId="{D88DA2BC-3588-E841-8E55-38A091B56E6F}" srcOrd="2" destOrd="0" presId="urn:microsoft.com/office/officeart/2005/8/layout/lProcess2"/>
    <dgm:cxn modelId="{C9E0D26B-AE1E-4ADD-89BC-F2DED9492F9A}" type="presParOf" srcId="{53E0D880-1BED-DD41-9FBC-1B904F8375F6}" destId="{C3565448-D8A0-0A43-B576-FA1349FB0506}" srcOrd="3" destOrd="0" presId="urn:microsoft.com/office/officeart/2005/8/layout/lProcess2"/>
    <dgm:cxn modelId="{DC2ACB42-34E9-4E55-8F97-757E7472D1CC}" type="presParOf" srcId="{53E0D880-1BED-DD41-9FBC-1B904F8375F6}" destId="{5AF89341-01B8-D545-B3C8-F5665B3D4A15}" srcOrd="4" destOrd="0" presId="urn:microsoft.com/office/officeart/2005/8/layout/lProcess2"/>
    <dgm:cxn modelId="{9FBC6F57-0894-48ED-BC03-FA63D139D9E7}" type="presParOf" srcId="{D79B48FD-E7EB-4641-89F2-D5D2AE13E41F}" destId="{253CE6C7-7FC7-F548-9712-80EDBFB1D9CF}" srcOrd="1" destOrd="0" presId="urn:microsoft.com/office/officeart/2005/8/layout/lProcess2"/>
    <dgm:cxn modelId="{8662D62A-5F86-468F-BA3F-951872445574}" type="presParOf" srcId="{D79B48FD-E7EB-4641-89F2-D5D2AE13E41F}" destId="{E2A22841-001A-3B48-8895-5F00C3400D89}" srcOrd="2" destOrd="0" presId="urn:microsoft.com/office/officeart/2005/8/layout/lProcess2"/>
    <dgm:cxn modelId="{DB733466-7035-403B-A58A-842B6FC677AD}" type="presParOf" srcId="{E2A22841-001A-3B48-8895-5F00C3400D89}" destId="{DB0D742E-A0FB-8B49-BFF8-72B06A325F7F}" srcOrd="0" destOrd="0" presId="urn:microsoft.com/office/officeart/2005/8/layout/lProcess2"/>
    <dgm:cxn modelId="{C6ABF43D-CA94-4A2A-8ACE-1069AAC52D2C}" type="presParOf" srcId="{E2A22841-001A-3B48-8895-5F00C3400D89}" destId="{67D78107-4121-D54D-866A-164B6BD6ADF1}" srcOrd="1" destOrd="0" presId="urn:microsoft.com/office/officeart/2005/8/layout/lProcess2"/>
    <dgm:cxn modelId="{BC193FDA-9CF3-4A46-9522-13404CE0B30F}" type="presParOf" srcId="{E2A22841-001A-3B48-8895-5F00C3400D89}" destId="{62F39443-A0F5-1444-B862-2D6F7D3BED00}" srcOrd="2" destOrd="0" presId="urn:microsoft.com/office/officeart/2005/8/layout/lProcess2"/>
    <dgm:cxn modelId="{C9B63363-486E-452B-88A8-46DD6955B544}" type="presParOf" srcId="{62F39443-A0F5-1444-B862-2D6F7D3BED00}" destId="{00A923A0-0628-8C4C-9AF3-CE318B8C055D}" srcOrd="0" destOrd="0" presId="urn:microsoft.com/office/officeart/2005/8/layout/lProcess2"/>
    <dgm:cxn modelId="{70704658-2B30-4A68-B5C0-F23949B800FC}" type="presParOf" srcId="{00A923A0-0628-8C4C-9AF3-CE318B8C055D}" destId="{1B516091-6E8F-144A-B411-6233FF7A9677}" srcOrd="0" destOrd="0" presId="urn:microsoft.com/office/officeart/2005/8/layout/lProcess2"/>
    <dgm:cxn modelId="{6A88240D-2548-415D-8175-134E36D718AB}" type="presParOf" srcId="{D79B48FD-E7EB-4641-89F2-D5D2AE13E41F}" destId="{BD02BF44-213F-6C4E-8517-D064C8B01046}" srcOrd="3" destOrd="0" presId="urn:microsoft.com/office/officeart/2005/8/layout/lProcess2"/>
    <dgm:cxn modelId="{1E7B8BDF-092D-412F-A62D-995559013B0B}" type="presParOf" srcId="{D79B48FD-E7EB-4641-89F2-D5D2AE13E41F}" destId="{FF561586-F88C-2F4E-9CCA-1204D78A2730}" srcOrd="4" destOrd="0" presId="urn:microsoft.com/office/officeart/2005/8/layout/lProcess2"/>
    <dgm:cxn modelId="{7A580E4B-4175-4508-B614-6AA34E8F8C2F}" type="presParOf" srcId="{FF561586-F88C-2F4E-9CCA-1204D78A2730}" destId="{C49F3C61-B89C-184E-A182-7592720ABFC2}" srcOrd="0" destOrd="0" presId="urn:microsoft.com/office/officeart/2005/8/layout/lProcess2"/>
    <dgm:cxn modelId="{218D1F7E-6A2C-4774-9618-24D6BAC96E8F}" type="presParOf" srcId="{FF561586-F88C-2F4E-9CCA-1204D78A2730}" destId="{8727633A-648E-424E-BF88-489119D0A048}" srcOrd="1" destOrd="0" presId="urn:microsoft.com/office/officeart/2005/8/layout/lProcess2"/>
    <dgm:cxn modelId="{5FF8A659-8BCC-46CC-8DD8-ECC77D00E842}" type="presParOf" srcId="{FF561586-F88C-2F4E-9CCA-1204D78A2730}" destId="{5A3F0B1A-5791-0345-8B15-19261E18003E}" srcOrd="2" destOrd="0" presId="urn:microsoft.com/office/officeart/2005/8/layout/lProcess2"/>
    <dgm:cxn modelId="{1FD6AC21-5D7F-4CB5-870E-1920C597D830}" type="presParOf" srcId="{5A3F0B1A-5791-0345-8B15-19261E18003E}" destId="{EC2A7590-4B18-A84E-B3FF-601EBD055C00}" srcOrd="0" destOrd="0" presId="urn:microsoft.com/office/officeart/2005/8/layout/lProcess2"/>
    <dgm:cxn modelId="{F0F19AFB-5CCE-421B-97E5-2C929216E7A6}" type="presParOf" srcId="{EC2A7590-4B18-A84E-B3FF-601EBD055C00}" destId="{08A9B48A-73E5-8948-ACF5-9B5CF99BB1B8}" srcOrd="0" destOrd="0" presId="urn:microsoft.com/office/officeart/2005/8/layout/lProcess2"/>
    <dgm:cxn modelId="{1DFAFD0C-9807-4080-A580-57F0E7CECA7B}" type="presParOf" srcId="{D79B48FD-E7EB-4641-89F2-D5D2AE13E41F}" destId="{64910C7D-4AEC-5144-B663-8C4F048402A3}" srcOrd="5" destOrd="0" presId="urn:microsoft.com/office/officeart/2005/8/layout/lProcess2"/>
    <dgm:cxn modelId="{31DB4964-3042-4A69-A48A-AFB9DCB37D5A}" type="presParOf" srcId="{D79B48FD-E7EB-4641-89F2-D5D2AE13E41F}" destId="{373230EE-121C-3E47-8B14-018C0D6ECEEA}" srcOrd="6" destOrd="0" presId="urn:microsoft.com/office/officeart/2005/8/layout/lProcess2"/>
    <dgm:cxn modelId="{17C3619F-76E1-40A4-AA0B-546522E8503C}" type="presParOf" srcId="{373230EE-121C-3E47-8B14-018C0D6ECEEA}" destId="{D6114748-BAAC-564D-A53A-B59506D8F26B}" srcOrd="0" destOrd="0" presId="urn:microsoft.com/office/officeart/2005/8/layout/lProcess2"/>
    <dgm:cxn modelId="{347937AB-5064-4F7F-853C-2D26C80A4051}" type="presParOf" srcId="{373230EE-121C-3E47-8B14-018C0D6ECEEA}" destId="{812FD278-A24A-7648-92B4-9E9AB5663BDD}" srcOrd="1" destOrd="0" presId="urn:microsoft.com/office/officeart/2005/8/layout/lProcess2"/>
    <dgm:cxn modelId="{AC93C551-D3C9-4847-9237-1940CAE829EF}" type="presParOf" srcId="{373230EE-121C-3E47-8B14-018C0D6ECEEA}" destId="{2088BE21-389B-6C47-A1A4-2EF06A806040}" srcOrd="2" destOrd="0" presId="urn:microsoft.com/office/officeart/2005/8/layout/lProcess2"/>
    <dgm:cxn modelId="{628A3855-A171-4026-A0EC-214F9FCDCE05}" type="presParOf" srcId="{2088BE21-389B-6C47-A1A4-2EF06A806040}" destId="{B1EE7C24-A50C-7F49-B6D5-A7C4F8448A9F}" srcOrd="0" destOrd="0" presId="urn:microsoft.com/office/officeart/2005/8/layout/lProcess2"/>
    <dgm:cxn modelId="{D7436417-D2AA-493F-8C5D-9FBCBED7B1BC}" type="presParOf" srcId="{B1EE7C24-A50C-7F49-B6D5-A7C4F8448A9F}" destId="{39EE4791-275D-224E-AC13-080CD3A85AB3}" srcOrd="0" destOrd="0" presId="urn:microsoft.com/office/officeart/2005/8/layout/lProcess2"/>
    <dgm:cxn modelId="{F5E8F153-9D21-418B-BD92-5F014CDA40CC}" type="presParOf" srcId="{B1EE7C24-A50C-7F49-B6D5-A7C4F8448A9F}" destId="{C8306D2B-166E-094B-B463-DA216B38FD52}" srcOrd="1" destOrd="0" presId="urn:microsoft.com/office/officeart/2005/8/layout/lProcess2"/>
    <dgm:cxn modelId="{2F7A9EC8-F71D-4382-AFB5-C722D54654B6}" type="presParOf" srcId="{B1EE7C24-A50C-7F49-B6D5-A7C4F8448A9F}" destId="{4748FB64-615F-1546-BE00-F89F2BE6DD56}" srcOrd="2" destOrd="0" presId="urn:microsoft.com/office/officeart/2005/8/layout/lProcess2"/>
  </dgm:cxnLst>
  <dgm:bg>
    <a:solidFill>
      <a:schemeClr val="accent6"/>
    </a:solidFill>
    <a:effectLst>
      <a:glow rad="101600">
        <a:schemeClr val="accent6">
          <a:alpha val="75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2" csCatId="accent1" phldr="1"/>
      <dgm:spPr/>
      <dgm:t>
        <a:bodyPr/>
        <a:lstStyle/>
        <a:p>
          <a:endParaRPr lang="en-US"/>
        </a:p>
      </dgm:t>
    </dgm:pt>
    <dgm:pt modelId="{E07818AD-8B81-5546-ADB1-7F24BC16CFFC}">
      <dgm:prSet custT="1"/>
      <dgm:spPr/>
      <dgm:t>
        <a:bodyPr/>
        <a:lstStyle/>
        <a:p>
          <a:pPr rtl="0"/>
          <a:r>
            <a:rPr lang="en-US" sz="2800" dirty="0"/>
            <a:t>Four terms are commonly used when discussing files:</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en-US" sz="2800" dirty="0"/>
            <a:t>Field</a:t>
          </a:r>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en-US" sz="2800" dirty="0"/>
            <a:t>Record</a:t>
          </a:r>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en-US" sz="2800" dirty="0"/>
            <a:t>File</a:t>
          </a:r>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en-NZ" sz="2800" dirty="0"/>
            <a:t>Database</a:t>
          </a:r>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t>
        <a:bodyPr/>
        <a:lstStyle/>
        <a:p>
          <a:endParaRPr lang="en-US"/>
        </a:p>
      </dgm:t>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t>
        <a:bodyPr/>
        <a:lstStyle/>
        <a:p>
          <a:endParaRPr lang="en-US"/>
        </a:p>
      </dgm:t>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t>
        <a:bodyPr/>
        <a:lstStyle/>
        <a:p>
          <a:endParaRPr lang="en-US"/>
        </a:p>
      </dgm:t>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t>
        <a:bodyPr/>
        <a:lstStyle/>
        <a:p>
          <a:endParaRPr lang="en-US"/>
        </a:p>
      </dgm:t>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t>
        <a:bodyPr/>
        <a:lstStyle/>
        <a:p>
          <a:endParaRPr lang="en-US"/>
        </a:p>
      </dgm:t>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t>
        <a:bodyPr/>
        <a:lstStyle/>
        <a:p>
          <a:endParaRPr lang="en-US"/>
        </a:p>
      </dgm:t>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t>
        <a:bodyPr/>
        <a:lstStyle/>
        <a:p>
          <a:endParaRPr lang="en-US"/>
        </a:p>
      </dgm:t>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t>
        <a:bodyPr/>
        <a:lstStyle/>
        <a:p>
          <a:endParaRPr lang="en-US"/>
        </a:p>
      </dgm:t>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t>
        <a:bodyPr/>
        <a:lstStyle/>
        <a:p>
          <a:endParaRPr lang="en-US"/>
        </a:p>
      </dgm:t>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t>
        <a:bodyPr/>
        <a:lstStyle/>
        <a:p>
          <a:endParaRPr lang="en-US"/>
        </a:p>
      </dgm:t>
    </dgm:pt>
    <dgm:pt modelId="{B79BB63F-4EE6-B84E-8741-268DE224A2DE}" type="pres">
      <dgm:prSet presAssocID="{D1C8462E-C5A3-9E4A-8B3C-09F4951B4995}" presName="hierChild3" presStyleCnt="0"/>
      <dgm:spPr/>
    </dgm:pt>
  </dgm:ptLst>
  <dgm:cxnLst>
    <dgm:cxn modelId="{248F6DDF-CA71-0C4C-A7B8-68DBE321A5C9}" srcId="{0E3A283D-6D23-8040-A95B-211BFD251B82}" destId="{E07818AD-8B81-5546-ADB1-7F24BC16CFFC}" srcOrd="0" destOrd="0" parTransId="{E6C7C4A7-B880-AF4A-80DA-3FB3900D6263}" sibTransId="{32725903-370C-4E4F-9034-6CE35C48BF5E}"/>
    <dgm:cxn modelId="{9E84D0E7-C489-43BB-AB4D-AA0F619A4FE9}" type="presOf" srcId="{D1C8462E-C5A3-9E4A-8B3C-09F4951B4995}" destId="{7EA8391C-CA03-074D-861E-E07A7C6092A6}" srcOrd="0" destOrd="0" presId="urn:microsoft.com/office/officeart/2005/8/layout/hierarchy1"/>
    <dgm:cxn modelId="{2EC4C660-2E0A-4037-925F-6A1853CD8F56}" type="presOf" srcId="{B21D3589-ED31-434C-BC65-AA358609875C}" destId="{1F3DF3BB-DDBD-3046-873A-A4511443B9F5}" srcOrd="0" destOrd="0" presId="urn:microsoft.com/office/officeart/2005/8/layout/hierarchy1"/>
    <dgm:cxn modelId="{3CAC0404-22B2-46EC-8FC3-25A8B19EA13B}" type="presOf" srcId="{468EAADB-8364-DC42-9542-06ADEC9F5739}" destId="{CBC2EF49-3A00-B740-B24E-2601F997E19D}" srcOrd="0" destOrd="0" presId="urn:microsoft.com/office/officeart/2005/8/layout/hierarchy1"/>
    <dgm:cxn modelId="{E1FD4EBE-F621-4AF0-A53A-135E4BD6998B}" type="presOf" srcId="{0E3A283D-6D23-8040-A95B-211BFD251B82}" destId="{C7ECC243-90C3-034B-9140-31F202999C11}" srcOrd="0" destOrd="0" presId="urn:microsoft.com/office/officeart/2005/8/layout/hierarchy1"/>
    <dgm:cxn modelId="{47ADE669-D729-418C-968B-A37EFC237BF4}" type="presOf" srcId="{A87DA8A3-932D-B349-803D-11E98ED00AC1}" destId="{8FF2F759-86E2-4147-9527-AB31EC631D82}"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1BB65DBC-1854-1142-8C68-73316F955722}" srcId="{E07818AD-8B81-5546-ADB1-7F24BC16CFFC}" destId="{468EAADB-8364-DC42-9542-06ADEC9F5739}" srcOrd="0" destOrd="0" parTransId="{6F92C9EF-3BD7-2946-83CF-375D814F6937}" sibTransId="{6FA9D3E0-6159-7949-8702-0946F3D95749}"/>
    <dgm:cxn modelId="{E5D98FFE-700D-B44B-95F7-169642217197}" srcId="{E07818AD-8B81-5546-ADB1-7F24BC16CFFC}" destId="{D1C8462E-C5A3-9E4A-8B3C-09F4951B4995}" srcOrd="3" destOrd="0" parTransId="{A87DA8A3-932D-B349-803D-11E98ED00AC1}" sibTransId="{514CE7E4-A44F-EE40-91A3-49CA2C3B60FB}"/>
    <dgm:cxn modelId="{4ECA0D15-4D80-493B-9166-780D5247EC5B}" type="presOf" srcId="{E07818AD-8B81-5546-ADB1-7F24BC16CFFC}" destId="{135254D4-18FE-5C49-9367-0B38361C2432}" srcOrd="0" destOrd="0" presId="urn:microsoft.com/office/officeart/2005/8/layout/hierarchy1"/>
    <dgm:cxn modelId="{810077E8-A537-4604-B8FC-40343C86AC0C}" type="presOf" srcId="{6F92C9EF-3BD7-2946-83CF-375D814F6937}" destId="{4426E0D2-BCF4-864E-A32F-C65AB56756C4}" srcOrd="0" destOrd="0" presId="urn:microsoft.com/office/officeart/2005/8/layout/hierarchy1"/>
    <dgm:cxn modelId="{0A367934-4572-4495-85D6-135B914CA6BA}" type="presOf" srcId="{93A8EBB6-429A-8645-A714-32B00293291F}" destId="{25B7CDE5-8D8B-9945-A882-7FB6F18333ED}" srcOrd="0" destOrd="0" presId="urn:microsoft.com/office/officeart/2005/8/layout/hierarchy1"/>
    <dgm:cxn modelId="{6FF61A53-0093-42BB-9D8A-66B55079386B}" type="presOf" srcId="{3FD5B1E6-9DFE-1D44-AE51-AC80C582B774}" destId="{B36054F3-B357-7945-A195-AF2F6D08F54A}" srcOrd="0" destOrd="0" presId="urn:microsoft.com/office/officeart/2005/8/layout/hierarchy1"/>
    <dgm:cxn modelId="{87EEECC2-6D65-A342-8CC7-59A6409EDFBD}" srcId="{E07818AD-8B81-5546-ADB1-7F24BC16CFFC}" destId="{3FD5B1E6-9DFE-1D44-AE51-AC80C582B774}" srcOrd="1" destOrd="0" parTransId="{B21D3589-ED31-434C-BC65-AA358609875C}" sibTransId="{5C353675-6394-8F45-AF3D-C3E991430D51}"/>
    <dgm:cxn modelId="{85A068B5-C86C-43A8-A608-A2E4151D4211}" type="presOf" srcId="{4A6D80FA-CDDC-2043-A951-1553B74E447B}" destId="{40B5A5E9-2C43-C040-8884-DEE5B3A4A1AE}" srcOrd="0" destOrd="0" presId="urn:microsoft.com/office/officeart/2005/8/layout/hierarchy1"/>
    <dgm:cxn modelId="{81B8B7F6-D50D-4A59-9A19-E402B05C1F9F}" type="presParOf" srcId="{C7ECC243-90C3-034B-9140-31F202999C11}" destId="{723722C5-2C23-6146-B256-53F340132300}" srcOrd="0" destOrd="0" presId="urn:microsoft.com/office/officeart/2005/8/layout/hierarchy1"/>
    <dgm:cxn modelId="{F70EE190-CCFC-4BA6-8ABB-DD42CC4E43BC}" type="presParOf" srcId="{723722C5-2C23-6146-B256-53F340132300}" destId="{92227720-2BC5-8A4C-BA76-038DB412A71B}" srcOrd="0" destOrd="0" presId="urn:microsoft.com/office/officeart/2005/8/layout/hierarchy1"/>
    <dgm:cxn modelId="{0BA54FC8-666E-4F97-8A55-E5C6493D3F40}" type="presParOf" srcId="{92227720-2BC5-8A4C-BA76-038DB412A71B}" destId="{6A66E666-AECB-E845-A4C7-B3694BB66F70}" srcOrd="0" destOrd="0" presId="urn:microsoft.com/office/officeart/2005/8/layout/hierarchy1"/>
    <dgm:cxn modelId="{10EDB176-2379-499F-A633-E8D61D0E64F4}" type="presParOf" srcId="{92227720-2BC5-8A4C-BA76-038DB412A71B}" destId="{135254D4-18FE-5C49-9367-0B38361C2432}" srcOrd="1" destOrd="0" presId="urn:microsoft.com/office/officeart/2005/8/layout/hierarchy1"/>
    <dgm:cxn modelId="{655DEB61-9B3E-4BA5-86AF-A58EAC265D76}" type="presParOf" srcId="{723722C5-2C23-6146-B256-53F340132300}" destId="{C79524BF-9AAE-6341-BDBD-2829611E2735}" srcOrd="1" destOrd="0" presId="urn:microsoft.com/office/officeart/2005/8/layout/hierarchy1"/>
    <dgm:cxn modelId="{7A35021A-79BC-4E72-BDC5-4B0242D187F4}" type="presParOf" srcId="{C79524BF-9AAE-6341-BDBD-2829611E2735}" destId="{4426E0D2-BCF4-864E-A32F-C65AB56756C4}" srcOrd="0" destOrd="0" presId="urn:microsoft.com/office/officeart/2005/8/layout/hierarchy1"/>
    <dgm:cxn modelId="{61C84F3D-90AA-4C16-808A-0D5C8CE7DCC9}" type="presParOf" srcId="{C79524BF-9AAE-6341-BDBD-2829611E2735}" destId="{F12C9E40-57A9-CC41-82F0-50E1E3B4F1B0}" srcOrd="1" destOrd="0" presId="urn:microsoft.com/office/officeart/2005/8/layout/hierarchy1"/>
    <dgm:cxn modelId="{A9E68A5B-E1D1-49C2-ACA8-C8969B1B47F4}" type="presParOf" srcId="{F12C9E40-57A9-CC41-82F0-50E1E3B4F1B0}" destId="{EFC024EB-E98F-2143-8485-39C37DEAC4A8}" srcOrd="0" destOrd="0" presId="urn:microsoft.com/office/officeart/2005/8/layout/hierarchy1"/>
    <dgm:cxn modelId="{800EF03B-34C0-43D7-AC65-124F7716E26C}" type="presParOf" srcId="{EFC024EB-E98F-2143-8485-39C37DEAC4A8}" destId="{348ECF5B-3EE2-1E45-9D6B-57C40CF89F67}" srcOrd="0" destOrd="0" presId="urn:microsoft.com/office/officeart/2005/8/layout/hierarchy1"/>
    <dgm:cxn modelId="{1EDE40BE-668F-4C4F-9F9E-7C4843D627C0}" type="presParOf" srcId="{EFC024EB-E98F-2143-8485-39C37DEAC4A8}" destId="{CBC2EF49-3A00-B740-B24E-2601F997E19D}" srcOrd="1" destOrd="0" presId="urn:microsoft.com/office/officeart/2005/8/layout/hierarchy1"/>
    <dgm:cxn modelId="{1BCE9C41-2FCC-4223-8DD1-75A17DCBBBC1}" type="presParOf" srcId="{F12C9E40-57A9-CC41-82F0-50E1E3B4F1B0}" destId="{B702D11F-B5F2-FB47-86C6-57360925E7FB}" srcOrd="1" destOrd="0" presId="urn:microsoft.com/office/officeart/2005/8/layout/hierarchy1"/>
    <dgm:cxn modelId="{6EA8BC96-A854-49A3-B78B-5A500DF32691}" type="presParOf" srcId="{C79524BF-9AAE-6341-BDBD-2829611E2735}" destId="{1F3DF3BB-DDBD-3046-873A-A4511443B9F5}" srcOrd="2" destOrd="0" presId="urn:microsoft.com/office/officeart/2005/8/layout/hierarchy1"/>
    <dgm:cxn modelId="{5AEED7FD-9A5A-40A5-9AD0-A8EBF79E4227}" type="presParOf" srcId="{C79524BF-9AAE-6341-BDBD-2829611E2735}" destId="{5108CB57-F98F-4D4D-BAB8-DCADC29AD4DE}" srcOrd="3" destOrd="0" presId="urn:microsoft.com/office/officeart/2005/8/layout/hierarchy1"/>
    <dgm:cxn modelId="{6606BDA9-A266-4F1B-9D3B-BAA78879BF19}" type="presParOf" srcId="{5108CB57-F98F-4D4D-BAB8-DCADC29AD4DE}" destId="{B04DB3E4-CE43-E246-9DD9-5C389578CEE9}" srcOrd="0" destOrd="0" presId="urn:microsoft.com/office/officeart/2005/8/layout/hierarchy1"/>
    <dgm:cxn modelId="{6C34C959-084F-4546-A62E-5B22570D5F66}" type="presParOf" srcId="{B04DB3E4-CE43-E246-9DD9-5C389578CEE9}" destId="{C708EC25-0655-F348-B3C6-7735C9375F08}" srcOrd="0" destOrd="0" presId="urn:microsoft.com/office/officeart/2005/8/layout/hierarchy1"/>
    <dgm:cxn modelId="{3F5FCDD6-F39E-4345-8EB7-02EFBFF3C79D}" type="presParOf" srcId="{B04DB3E4-CE43-E246-9DD9-5C389578CEE9}" destId="{B36054F3-B357-7945-A195-AF2F6D08F54A}" srcOrd="1" destOrd="0" presId="urn:microsoft.com/office/officeart/2005/8/layout/hierarchy1"/>
    <dgm:cxn modelId="{1FE72538-808F-42D7-83FC-A2BE23117AAB}" type="presParOf" srcId="{5108CB57-F98F-4D4D-BAB8-DCADC29AD4DE}" destId="{F2DCF1FE-5E46-5144-B6A1-D5B7377185F9}" srcOrd="1" destOrd="0" presId="urn:microsoft.com/office/officeart/2005/8/layout/hierarchy1"/>
    <dgm:cxn modelId="{ACBC6111-9ACD-456E-8F3F-766326811D73}" type="presParOf" srcId="{C79524BF-9AAE-6341-BDBD-2829611E2735}" destId="{40B5A5E9-2C43-C040-8884-DEE5B3A4A1AE}" srcOrd="4" destOrd="0" presId="urn:microsoft.com/office/officeart/2005/8/layout/hierarchy1"/>
    <dgm:cxn modelId="{F8A8F285-7B7E-4719-A8FD-ADC4D8F268CF}" type="presParOf" srcId="{C79524BF-9AAE-6341-BDBD-2829611E2735}" destId="{45AC472C-AEE3-664F-906C-09012B5B1CF8}" srcOrd="5" destOrd="0" presId="urn:microsoft.com/office/officeart/2005/8/layout/hierarchy1"/>
    <dgm:cxn modelId="{E9AC03FB-0DF2-4563-93CF-231B30445BDC}" type="presParOf" srcId="{45AC472C-AEE3-664F-906C-09012B5B1CF8}" destId="{41E5E0A5-F2CD-2849-8ED7-8E7FFB03876B}" srcOrd="0" destOrd="0" presId="urn:microsoft.com/office/officeart/2005/8/layout/hierarchy1"/>
    <dgm:cxn modelId="{4AC2E893-08D8-4840-A994-C5D4A9EF831E}" type="presParOf" srcId="{41E5E0A5-F2CD-2849-8ED7-8E7FFB03876B}" destId="{2041D32A-7C58-944B-AE48-E1F459C70BE2}" srcOrd="0" destOrd="0" presId="urn:microsoft.com/office/officeart/2005/8/layout/hierarchy1"/>
    <dgm:cxn modelId="{F9BB0D56-1082-47BB-8E09-8ABCC6A2728B}" type="presParOf" srcId="{41E5E0A5-F2CD-2849-8ED7-8E7FFB03876B}" destId="{25B7CDE5-8D8B-9945-A882-7FB6F18333ED}" srcOrd="1" destOrd="0" presId="urn:microsoft.com/office/officeart/2005/8/layout/hierarchy1"/>
    <dgm:cxn modelId="{0E77F8B2-26F8-4D6B-A319-1AF60AFE4695}" type="presParOf" srcId="{45AC472C-AEE3-664F-906C-09012B5B1CF8}" destId="{896BB9C9-ADDB-E744-897C-2B484FD84DC8}" srcOrd="1" destOrd="0" presId="urn:microsoft.com/office/officeart/2005/8/layout/hierarchy1"/>
    <dgm:cxn modelId="{6D7C03BF-03BE-4E0B-9DFD-1FBD213A42A7}" type="presParOf" srcId="{C79524BF-9AAE-6341-BDBD-2829611E2735}" destId="{8FF2F759-86E2-4147-9527-AB31EC631D82}" srcOrd="6" destOrd="0" presId="urn:microsoft.com/office/officeart/2005/8/layout/hierarchy1"/>
    <dgm:cxn modelId="{B668B717-B3AA-4668-86B0-0B17D8C4F09C}" type="presParOf" srcId="{C79524BF-9AAE-6341-BDBD-2829611E2735}" destId="{EDA1CCE7-63E5-8244-A138-F6F21248BA31}" srcOrd="7" destOrd="0" presId="urn:microsoft.com/office/officeart/2005/8/layout/hierarchy1"/>
    <dgm:cxn modelId="{0969B5D0-82CD-420E-87D5-F1C34FDFF397}" type="presParOf" srcId="{EDA1CCE7-63E5-8244-A138-F6F21248BA31}" destId="{7EC2BF97-23E7-5C41-BF96-FBA21E93DA8E}" srcOrd="0" destOrd="0" presId="urn:microsoft.com/office/officeart/2005/8/layout/hierarchy1"/>
    <dgm:cxn modelId="{D7DA930D-39EF-46FC-93E4-28C2CAC9518D}" type="presParOf" srcId="{7EC2BF97-23E7-5C41-BF96-FBA21E93DA8E}" destId="{3B00128F-3F47-A948-95B9-868745CF4B7C}" srcOrd="0" destOrd="0" presId="urn:microsoft.com/office/officeart/2005/8/layout/hierarchy1"/>
    <dgm:cxn modelId="{CC8FEB0D-E88E-4A1D-8827-1F6254AE3EA0}" type="presParOf" srcId="{7EC2BF97-23E7-5C41-BF96-FBA21E93DA8E}" destId="{7EA8391C-CA03-074D-861E-E07A7C6092A6}" srcOrd="1" destOrd="0" presId="urn:microsoft.com/office/officeart/2005/8/layout/hierarchy1"/>
    <dgm:cxn modelId="{408C7A07-F0B2-4E54-A6B7-525D699AFBF1}"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8A1370-4477-5F4D-8A3C-7F0C7A7487AB}" type="doc">
      <dgm:prSet loTypeId="urn:microsoft.com/office/officeart/2005/8/layout/chevron2" loCatId="process" qsTypeId="urn:microsoft.com/office/officeart/2005/8/quickstyle/simple4" qsCatId="simple" csTypeId="urn:microsoft.com/office/officeart/2005/8/colors/accent1_2#3" csCatId="accent1" phldr="1"/>
      <dgm:spPr/>
      <dgm:t>
        <a:bodyPr/>
        <a:lstStyle/>
        <a:p>
          <a:endParaRPr lang="en-US"/>
        </a:p>
      </dgm:t>
    </dgm:pt>
    <dgm:pt modelId="{D159A90C-D82A-4049-B4D3-F7B8ABEE82ED}">
      <dgm:prSet phldrT="[Text]"/>
      <dgm:spPr/>
      <dgm:t>
        <a:bodyPr/>
        <a:lstStyle/>
        <a:p>
          <a:r>
            <a:rPr lang="en-US" dirty="0"/>
            <a:t>1</a:t>
          </a:r>
        </a:p>
      </dgm:t>
    </dgm:pt>
    <dgm:pt modelId="{65C7B26F-97CD-604A-A146-0FB1CBC0C2A2}" type="parTrans" cxnId="{94D212E7-D38A-E147-BFBE-E504D4CBD3B5}">
      <dgm:prSet/>
      <dgm:spPr/>
      <dgm:t>
        <a:bodyPr/>
        <a:lstStyle/>
        <a:p>
          <a:endParaRPr lang="en-US"/>
        </a:p>
      </dgm:t>
    </dgm:pt>
    <dgm:pt modelId="{A21824C8-A1D8-B247-8D2E-1CABBDBDF49E}" type="sibTrans" cxnId="{94D212E7-D38A-E147-BFBE-E504D4CBD3B5}">
      <dgm:prSet/>
      <dgm:spPr/>
      <dgm:t>
        <a:bodyPr/>
        <a:lstStyle/>
        <a:p>
          <a:endParaRPr lang="en-US"/>
        </a:p>
      </dgm:t>
    </dgm:pt>
    <dgm:pt modelId="{7015AF6A-5F2C-2D41-9BBB-5AB1B91445F6}">
      <dgm:prSet phldrT="[Text]"/>
      <dgm:spPr/>
      <dgm:t>
        <a:bodyPr/>
        <a:lstStyle/>
        <a:p>
          <a:r>
            <a:rPr lang="en-US" dirty="0">
              <a:solidFill>
                <a:schemeClr val="tx1">
                  <a:lumMod val="85000"/>
                  <a:lumOff val="15000"/>
                </a:schemeClr>
              </a:solidFill>
              <a:latin typeface="+mn-lt"/>
            </a:rPr>
            <a:t>should be able to create, delete, read, write and modify files</a:t>
          </a:r>
          <a:endParaRPr lang="en-US" dirty="0"/>
        </a:p>
      </dgm:t>
    </dgm:pt>
    <dgm:pt modelId="{190E8533-2809-304D-BD7F-45D1E976FE17}" type="parTrans" cxnId="{A5F78FE1-02B1-B842-AA53-9245ABB9F16D}">
      <dgm:prSet/>
      <dgm:spPr/>
      <dgm:t>
        <a:bodyPr/>
        <a:lstStyle/>
        <a:p>
          <a:endParaRPr lang="en-US"/>
        </a:p>
      </dgm:t>
    </dgm:pt>
    <dgm:pt modelId="{DBBEA3FF-FCE6-6845-B07B-1079C194FD65}" type="sibTrans" cxnId="{A5F78FE1-02B1-B842-AA53-9245ABB9F16D}">
      <dgm:prSet/>
      <dgm:spPr/>
      <dgm:t>
        <a:bodyPr/>
        <a:lstStyle/>
        <a:p>
          <a:endParaRPr lang="en-US"/>
        </a:p>
      </dgm:t>
    </dgm:pt>
    <dgm:pt modelId="{55385DFE-27B3-F14A-A01B-97FCFA9229C4}">
      <dgm:prSet phldrT="[Text]"/>
      <dgm:spPr/>
      <dgm:t>
        <a:bodyPr/>
        <a:lstStyle/>
        <a:p>
          <a:r>
            <a:rPr lang="en-US" dirty="0"/>
            <a:t>2</a:t>
          </a:r>
        </a:p>
      </dgm:t>
    </dgm:pt>
    <dgm:pt modelId="{0B7BEF49-6749-664C-A3A9-4AF5D98E0400}" type="parTrans" cxnId="{63B15BAF-4F49-BC42-9487-28B3DD90D816}">
      <dgm:prSet/>
      <dgm:spPr/>
      <dgm:t>
        <a:bodyPr/>
        <a:lstStyle/>
        <a:p>
          <a:endParaRPr lang="en-US"/>
        </a:p>
      </dgm:t>
    </dgm:pt>
    <dgm:pt modelId="{756C6C76-0415-A045-8949-FA19DE571AE9}" type="sibTrans" cxnId="{63B15BAF-4F49-BC42-9487-28B3DD90D816}">
      <dgm:prSet/>
      <dgm:spPr/>
      <dgm:t>
        <a:bodyPr/>
        <a:lstStyle/>
        <a:p>
          <a:endParaRPr lang="en-US"/>
        </a:p>
      </dgm:t>
    </dgm:pt>
    <dgm:pt modelId="{0A8F612D-D183-5C40-8B53-53090D3C881E}">
      <dgm:prSet phldrT="[Text]"/>
      <dgm:spPr/>
      <dgm:t>
        <a:bodyPr/>
        <a:lstStyle/>
        <a:p>
          <a:r>
            <a:rPr lang="en-US" dirty="0">
              <a:solidFill>
                <a:schemeClr val="tx1">
                  <a:lumMod val="85000"/>
                  <a:lumOff val="15000"/>
                </a:schemeClr>
              </a:solidFill>
              <a:latin typeface="+mn-lt"/>
            </a:rPr>
            <a:t>may have controlled access to other users’ files</a:t>
          </a:r>
          <a:endParaRPr lang="en-US" dirty="0"/>
        </a:p>
      </dgm:t>
    </dgm:pt>
    <dgm:pt modelId="{C43EF51C-DBC2-9048-832E-2B0812DEA5A3}" type="parTrans" cxnId="{977AEA11-BFAD-E044-844F-8742E098BA69}">
      <dgm:prSet/>
      <dgm:spPr/>
      <dgm:t>
        <a:bodyPr/>
        <a:lstStyle/>
        <a:p>
          <a:endParaRPr lang="en-US"/>
        </a:p>
      </dgm:t>
    </dgm:pt>
    <dgm:pt modelId="{E584750C-7DBC-FF43-B0BF-1DC5A7346923}" type="sibTrans" cxnId="{977AEA11-BFAD-E044-844F-8742E098BA69}">
      <dgm:prSet/>
      <dgm:spPr/>
      <dgm:t>
        <a:bodyPr/>
        <a:lstStyle/>
        <a:p>
          <a:endParaRPr lang="en-US"/>
        </a:p>
      </dgm:t>
    </dgm:pt>
    <dgm:pt modelId="{04CD413A-06E9-BD4D-9CEA-43B44BA1F8FC}">
      <dgm:prSet phldrT="[Text]"/>
      <dgm:spPr/>
      <dgm:t>
        <a:bodyPr/>
        <a:lstStyle/>
        <a:p>
          <a:r>
            <a:rPr lang="en-US" dirty="0"/>
            <a:t>3</a:t>
          </a:r>
        </a:p>
      </dgm:t>
    </dgm:pt>
    <dgm:pt modelId="{4959807D-0313-F14D-B3EB-9298F22F9C3F}" type="parTrans" cxnId="{1057A771-0FAF-EB44-BDB4-1A96FCF2E655}">
      <dgm:prSet/>
      <dgm:spPr/>
      <dgm:t>
        <a:bodyPr/>
        <a:lstStyle/>
        <a:p>
          <a:endParaRPr lang="en-US"/>
        </a:p>
      </dgm:t>
    </dgm:pt>
    <dgm:pt modelId="{3B950B70-CD4B-674C-940A-251280244533}" type="sibTrans" cxnId="{1057A771-0FAF-EB44-BDB4-1A96FCF2E655}">
      <dgm:prSet/>
      <dgm:spPr/>
      <dgm:t>
        <a:bodyPr/>
        <a:lstStyle/>
        <a:p>
          <a:endParaRPr lang="en-US"/>
        </a:p>
      </dgm:t>
    </dgm:pt>
    <dgm:pt modelId="{EAE90DAF-D496-A442-8DF0-97B109A49E27}">
      <dgm:prSet phldrT="[Text]"/>
      <dgm:spPr/>
      <dgm:t>
        <a:bodyPr/>
        <a:lstStyle/>
        <a:p>
          <a:r>
            <a:rPr lang="en-US" dirty="0">
              <a:solidFill>
                <a:schemeClr val="tx1">
                  <a:lumMod val="85000"/>
                  <a:lumOff val="15000"/>
                </a:schemeClr>
              </a:solidFill>
              <a:latin typeface="+mn-lt"/>
            </a:rPr>
            <a:t>may control what type of accesses are allowed to the files</a:t>
          </a:r>
          <a:endParaRPr lang="en-US" dirty="0"/>
        </a:p>
      </dgm:t>
    </dgm:pt>
    <dgm:pt modelId="{95B0BC7A-BCEC-CC4D-8ECD-7DE48BE12BDA}" type="parTrans" cxnId="{6869E31C-3DDA-B643-B7CE-1E879A12EB1B}">
      <dgm:prSet/>
      <dgm:spPr/>
      <dgm:t>
        <a:bodyPr/>
        <a:lstStyle/>
        <a:p>
          <a:endParaRPr lang="en-US"/>
        </a:p>
      </dgm:t>
    </dgm:pt>
    <dgm:pt modelId="{D8FBE8F0-BC82-A541-8AF5-AB8BB1F17500}" type="sibTrans" cxnId="{6869E31C-3DDA-B643-B7CE-1E879A12EB1B}">
      <dgm:prSet/>
      <dgm:spPr/>
      <dgm:t>
        <a:bodyPr/>
        <a:lstStyle/>
        <a:p>
          <a:endParaRPr lang="en-US"/>
        </a:p>
      </dgm:t>
    </dgm:pt>
    <dgm:pt modelId="{928C5B02-2570-6C4C-AD92-F9AB9C058662}">
      <dgm:prSet phldrT="[Text]"/>
      <dgm:spPr/>
      <dgm:t>
        <a:bodyPr/>
        <a:lstStyle/>
        <a:p>
          <a:r>
            <a:rPr lang="en-US" dirty="0"/>
            <a:t>4</a:t>
          </a:r>
        </a:p>
      </dgm:t>
    </dgm:pt>
    <dgm:pt modelId="{F865896E-0C73-8640-BEC3-5FA22C76C464}" type="parTrans" cxnId="{EAFBE860-27E6-0547-A573-57CBF354D648}">
      <dgm:prSet/>
      <dgm:spPr/>
      <dgm:t>
        <a:bodyPr/>
        <a:lstStyle/>
        <a:p>
          <a:endParaRPr lang="en-US"/>
        </a:p>
      </dgm:t>
    </dgm:pt>
    <dgm:pt modelId="{2360ABD3-0A42-B04E-9678-6ECF14E05A73}" type="sibTrans" cxnId="{EAFBE860-27E6-0547-A573-57CBF354D648}">
      <dgm:prSet/>
      <dgm:spPr/>
      <dgm:t>
        <a:bodyPr/>
        <a:lstStyle/>
        <a:p>
          <a:endParaRPr lang="en-US"/>
        </a:p>
      </dgm:t>
    </dgm:pt>
    <dgm:pt modelId="{2030C878-323B-4642-9262-A607E08D3B54}">
      <dgm:prSet phldrT="[Text]"/>
      <dgm:spPr/>
      <dgm:t>
        <a:bodyPr/>
        <a:lstStyle/>
        <a:p>
          <a:r>
            <a:rPr lang="en-US" dirty="0"/>
            <a:t>5</a:t>
          </a:r>
        </a:p>
      </dgm:t>
    </dgm:pt>
    <dgm:pt modelId="{63329AE2-5C8B-C14F-A854-69755970DCE1}" type="parTrans" cxnId="{1F066E3E-3D03-C54F-987E-D3391F022BF6}">
      <dgm:prSet/>
      <dgm:spPr/>
      <dgm:t>
        <a:bodyPr/>
        <a:lstStyle/>
        <a:p>
          <a:endParaRPr lang="en-US"/>
        </a:p>
      </dgm:t>
    </dgm:pt>
    <dgm:pt modelId="{4E896DEB-5E06-A247-90A5-6576F5CBCE49}" type="sibTrans" cxnId="{1F066E3E-3D03-C54F-987E-D3391F022BF6}">
      <dgm:prSet/>
      <dgm:spPr/>
      <dgm:t>
        <a:bodyPr/>
        <a:lstStyle/>
        <a:p>
          <a:endParaRPr lang="en-US"/>
        </a:p>
      </dgm:t>
    </dgm:pt>
    <dgm:pt modelId="{9277D39B-F3D0-104D-BD88-86072990F61B}">
      <dgm:prSet phldrT="[Text]"/>
      <dgm:spPr/>
      <dgm:t>
        <a:bodyPr/>
        <a:lstStyle/>
        <a:p>
          <a:r>
            <a:rPr lang="en-US" dirty="0"/>
            <a:t>6</a:t>
          </a:r>
        </a:p>
      </dgm:t>
    </dgm:pt>
    <dgm:pt modelId="{8F951BF6-C369-FA49-A47C-9D9C34D270BC}" type="parTrans" cxnId="{C7D21F5D-FF8B-2043-A6CC-6F6FAD750EBB}">
      <dgm:prSet/>
      <dgm:spPr/>
      <dgm:t>
        <a:bodyPr/>
        <a:lstStyle/>
        <a:p>
          <a:endParaRPr lang="en-US"/>
        </a:p>
      </dgm:t>
    </dgm:pt>
    <dgm:pt modelId="{0FED68C8-32FB-2E45-8759-38A9D36F0D35}" type="sibTrans" cxnId="{C7D21F5D-FF8B-2043-A6CC-6F6FAD750EBB}">
      <dgm:prSet/>
      <dgm:spPr/>
      <dgm:t>
        <a:bodyPr/>
        <a:lstStyle/>
        <a:p>
          <a:endParaRPr lang="en-US"/>
        </a:p>
      </dgm:t>
    </dgm:pt>
    <dgm:pt modelId="{C832070E-F45E-7E4C-9748-067891BD092D}">
      <dgm:prSet phldrT="[Text]"/>
      <dgm:spPr/>
      <dgm:t>
        <a:bodyPr/>
        <a:lstStyle/>
        <a:p>
          <a:r>
            <a:rPr lang="en-US" dirty="0"/>
            <a:t>7</a:t>
          </a:r>
        </a:p>
      </dgm:t>
    </dgm:pt>
    <dgm:pt modelId="{333D2CD1-1B36-1742-94A2-E4B4944A17A7}" type="parTrans" cxnId="{80E43327-5F53-424C-BE1F-4876A6458EDF}">
      <dgm:prSet/>
      <dgm:spPr/>
      <dgm:t>
        <a:bodyPr/>
        <a:lstStyle/>
        <a:p>
          <a:endParaRPr lang="en-US"/>
        </a:p>
      </dgm:t>
    </dgm:pt>
    <dgm:pt modelId="{5506379D-2E83-DF4B-BE51-39FFF1F4565E}" type="sibTrans" cxnId="{80E43327-5F53-424C-BE1F-4876A6458EDF}">
      <dgm:prSet/>
      <dgm:spPr/>
      <dgm:t>
        <a:bodyPr/>
        <a:lstStyle/>
        <a:p>
          <a:endParaRPr lang="en-US"/>
        </a:p>
      </dgm:t>
    </dgm:pt>
    <dgm:pt modelId="{9342C4CA-054F-B642-8A42-F9D2C2AFD8D5}">
      <dgm:prSet phldrT="[Text]"/>
      <dgm:spPr/>
      <dgm:t>
        <a:bodyPr/>
        <a:lstStyle/>
        <a:p>
          <a:r>
            <a:rPr lang="en-US" dirty="0">
              <a:solidFill>
                <a:schemeClr val="tx1">
                  <a:lumMod val="85000"/>
                  <a:lumOff val="15000"/>
                </a:schemeClr>
              </a:solidFill>
              <a:latin typeface="+mn-lt"/>
            </a:rPr>
            <a:t>should be able to restructure the files in a form appropriate to the problem</a:t>
          </a:r>
          <a:endParaRPr lang="en-US" dirty="0"/>
        </a:p>
      </dgm:t>
    </dgm:pt>
    <dgm:pt modelId="{FACBB8C7-D833-0B41-8EC7-05E327F86CD2}" type="parTrans" cxnId="{BD20AC92-412C-EB4E-AD6E-710246DA5BF4}">
      <dgm:prSet/>
      <dgm:spPr/>
      <dgm:t>
        <a:bodyPr/>
        <a:lstStyle/>
        <a:p>
          <a:endParaRPr lang="en-US"/>
        </a:p>
      </dgm:t>
    </dgm:pt>
    <dgm:pt modelId="{DBA76B96-A342-274D-9573-8041C6B260B6}" type="sibTrans" cxnId="{BD20AC92-412C-EB4E-AD6E-710246DA5BF4}">
      <dgm:prSet/>
      <dgm:spPr/>
      <dgm:t>
        <a:bodyPr/>
        <a:lstStyle/>
        <a:p>
          <a:endParaRPr lang="en-US"/>
        </a:p>
      </dgm:t>
    </dgm:pt>
    <dgm:pt modelId="{CBEA9541-F664-B043-B762-AD716A1271E1}">
      <dgm:prSet phldrT="[Text]"/>
      <dgm:spPr/>
      <dgm:t>
        <a:bodyPr/>
        <a:lstStyle/>
        <a:p>
          <a:r>
            <a:rPr lang="en-US" dirty="0">
              <a:solidFill>
                <a:schemeClr val="tx1">
                  <a:lumMod val="85000"/>
                  <a:lumOff val="15000"/>
                </a:schemeClr>
              </a:solidFill>
              <a:latin typeface="+mn-lt"/>
            </a:rPr>
            <a:t>should be able to move data between files</a:t>
          </a:r>
          <a:endParaRPr lang="en-US" dirty="0"/>
        </a:p>
      </dgm:t>
    </dgm:pt>
    <dgm:pt modelId="{18FAE800-F4B7-2644-9CF2-76022E971D1D}" type="parTrans" cxnId="{95D9A41B-E317-E242-AE0D-8F9DD97EF396}">
      <dgm:prSet/>
      <dgm:spPr/>
      <dgm:t>
        <a:bodyPr/>
        <a:lstStyle/>
        <a:p>
          <a:endParaRPr lang="en-US"/>
        </a:p>
      </dgm:t>
    </dgm:pt>
    <dgm:pt modelId="{CD14EE67-41A1-E94E-8FF8-9E24293DFF8F}" type="sibTrans" cxnId="{95D9A41B-E317-E242-AE0D-8F9DD97EF396}">
      <dgm:prSet/>
      <dgm:spPr/>
      <dgm:t>
        <a:bodyPr/>
        <a:lstStyle/>
        <a:p>
          <a:endParaRPr lang="en-US"/>
        </a:p>
      </dgm:t>
    </dgm:pt>
    <dgm:pt modelId="{4436C6DC-8306-0345-BE37-5E597C7FACF5}">
      <dgm:prSet phldrT="[Text]"/>
      <dgm:spPr/>
      <dgm:t>
        <a:bodyPr/>
        <a:lstStyle/>
        <a:p>
          <a:r>
            <a:rPr lang="en-US" dirty="0">
              <a:solidFill>
                <a:schemeClr val="tx1">
                  <a:lumMod val="85000"/>
                  <a:lumOff val="15000"/>
                </a:schemeClr>
              </a:solidFill>
              <a:latin typeface="+mn-lt"/>
            </a:rPr>
            <a:t>should be able to back up and recover files in case of damage</a:t>
          </a:r>
          <a:endParaRPr lang="en-US" dirty="0"/>
        </a:p>
      </dgm:t>
    </dgm:pt>
    <dgm:pt modelId="{081BE378-582C-2D4F-B078-201497D5557E}" type="parTrans" cxnId="{4AD76837-7E42-E142-8CC0-99CF7E16C5B8}">
      <dgm:prSet/>
      <dgm:spPr/>
      <dgm:t>
        <a:bodyPr/>
        <a:lstStyle/>
        <a:p>
          <a:endParaRPr lang="en-US"/>
        </a:p>
      </dgm:t>
    </dgm:pt>
    <dgm:pt modelId="{D5DE0C0D-0297-C344-88CA-7717C5C6F4EE}" type="sibTrans" cxnId="{4AD76837-7E42-E142-8CC0-99CF7E16C5B8}">
      <dgm:prSet/>
      <dgm:spPr/>
      <dgm:t>
        <a:bodyPr/>
        <a:lstStyle/>
        <a:p>
          <a:endParaRPr lang="en-US"/>
        </a:p>
      </dgm:t>
    </dgm:pt>
    <dgm:pt modelId="{0D98C5E9-5C30-E741-969A-85CA4BA3B0D2}">
      <dgm:prSet phldrT="[Text]"/>
      <dgm:spPr/>
      <dgm:t>
        <a:bodyPr/>
        <a:lstStyle/>
        <a:p>
          <a:r>
            <a:rPr lang="en-US" dirty="0">
              <a:solidFill>
                <a:schemeClr val="tx1">
                  <a:lumMod val="85000"/>
                  <a:lumOff val="15000"/>
                </a:schemeClr>
              </a:solidFill>
              <a:latin typeface="+mn-lt"/>
            </a:rPr>
            <a:t>should be able to access his or her files by name rather than by numeric identifier</a:t>
          </a:r>
          <a:endParaRPr lang="en-US" dirty="0"/>
        </a:p>
      </dgm:t>
    </dgm:pt>
    <dgm:pt modelId="{8A1933AB-FDDC-A74E-8E0C-8A654F4159C0}" type="parTrans" cxnId="{436579A9-1605-B949-A805-C8769C593591}">
      <dgm:prSet/>
      <dgm:spPr/>
      <dgm:t>
        <a:bodyPr/>
        <a:lstStyle/>
        <a:p>
          <a:endParaRPr lang="en-US"/>
        </a:p>
      </dgm:t>
    </dgm:pt>
    <dgm:pt modelId="{9AAD7FC7-6BDF-8040-BB92-09E1E5C7AA96}" type="sibTrans" cxnId="{436579A9-1605-B949-A805-C8769C593591}">
      <dgm:prSet/>
      <dgm:spPr/>
      <dgm:t>
        <a:bodyPr/>
        <a:lstStyle/>
        <a:p>
          <a:endParaRPr lang="en-US"/>
        </a:p>
      </dgm:t>
    </dgm:pt>
    <dgm:pt modelId="{D54D0E1B-9280-4341-9E7F-3B42F2E5505B}" type="pres">
      <dgm:prSet presAssocID="{528A1370-4477-5F4D-8A3C-7F0C7A7487AB}" presName="linearFlow" presStyleCnt="0">
        <dgm:presLayoutVars>
          <dgm:dir/>
          <dgm:animLvl val="lvl"/>
          <dgm:resizeHandles val="exact"/>
        </dgm:presLayoutVars>
      </dgm:prSet>
      <dgm:spPr/>
      <dgm:t>
        <a:bodyPr/>
        <a:lstStyle/>
        <a:p>
          <a:endParaRPr lang="en-US"/>
        </a:p>
      </dgm:t>
    </dgm:pt>
    <dgm:pt modelId="{5E34B78D-3BA7-EF47-80FA-55A96C0D0B8E}" type="pres">
      <dgm:prSet presAssocID="{D159A90C-D82A-4049-B4D3-F7B8ABEE82ED}" presName="composite" presStyleCnt="0"/>
      <dgm:spPr/>
    </dgm:pt>
    <dgm:pt modelId="{E584AB35-CD05-3C4C-A203-46DBF2C27204}" type="pres">
      <dgm:prSet presAssocID="{D159A90C-D82A-4049-B4D3-F7B8ABEE82ED}" presName="parentText" presStyleLbl="alignNode1" presStyleIdx="0" presStyleCnt="7">
        <dgm:presLayoutVars>
          <dgm:chMax val="1"/>
          <dgm:bulletEnabled val="1"/>
        </dgm:presLayoutVars>
      </dgm:prSet>
      <dgm:spPr/>
      <dgm:t>
        <a:bodyPr/>
        <a:lstStyle/>
        <a:p>
          <a:endParaRPr lang="en-US"/>
        </a:p>
      </dgm:t>
    </dgm:pt>
    <dgm:pt modelId="{9D67446E-50C7-5B46-9159-88C1591D2DE1}" type="pres">
      <dgm:prSet presAssocID="{D159A90C-D82A-4049-B4D3-F7B8ABEE82ED}" presName="descendantText" presStyleLbl="alignAcc1" presStyleIdx="0" presStyleCnt="7">
        <dgm:presLayoutVars>
          <dgm:bulletEnabled val="1"/>
        </dgm:presLayoutVars>
      </dgm:prSet>
      <dgm:spPr/>
      <dgm:t>
        <a:bodyPr/>
        <a:lstStyle/>
        <a:p>
          <a:endParaRPr lang="en-US"/>
        </a:p>
      </dgm:t>
    </dgm:pt>
    <dgm:pt modelId="{8275DBB0-2628-9541-9F20-2B8D98DA74A2}" type="pres">
      <dgm:prSet presAssocID="{A21824C8-A1D8-B247-8D2E-1CABBDBDF49E}" presName="sp" presStyleCnt="0"/>
      <dgm:spPr/>
    </dgm:pt>
    <dgm:pt modelId="{137E644B-1D7C-EE45-A894-B05BE75BDFD0}" type="pres">
      <dgm:prSet presAssocID="{55385DFE-27B3-F14A-A01B-97FCFA9229C4}" presName="composite" presStyleCnt="0"/>
      <dgm:spPr/>
    </dgm:pt>
    <dgm:pt modelId="{606F8FF1-C684-354A-86A6-58A072021C7D}" type="pres">
      <dgm:prSet presAssocID="{55385DFE-27B3-F14A-A01B-97FCFA9229C4}" presName="parentText" presStyleLbl="alignNode1" presStyleIdx="1" presStyleCnt="7">
        <dgm:presLayoutVars>
          <dgm:chMax val="1"/>
          <dgm:bulletEnabled val="1"/>
        </dgm:presLayoutVars>
      </dgm:prSet>
      <dgm:spPr/>
      <dgm:t>
        <a:bodyPr/>
        <a:lstStyle/>
        <a:p>
          <a:endParaRPr lang="en-US"/>
        </a:p>
      </dgm:t>
    </dgm:pt>
    <dgm:pt modelId="{2F9E0808-9F4A-AF4B-ADC1-6D3471EDF53D}" type="pres">
      <dgm:prSet presAssocID="{55385DFE-27B3-F14A-A01B-97FCFA9229C4}" presName="descendantText" presStyleLbl="alignAcc1" presStyleIdx="1" presStyleCnt="7">
        <dgm:presLayoutVars>
          <dgm:bulletEnabled val="1"/>
        </dgm:presLayoutVars>
      </dgm:prSet>
      <dgm:spPr/>
      <dgm:t>
        <a:bodyPr/>
        <a:lstStyle/>
        <a:p>
          <a:endParaRPr lang="en-US"/>
        </a:p>
      </dgm:t>
    </dgm:pt>
    <dgm:pt modelId="{5D7B2452-49F8-2D42-BAE6-48220CCDF934}" type="pres">
      <dgm:prSet presAssocID="{756C6C76-0415-A045-8949-FA19DE571AE9}" presName="sp" presStyleCnt="0"/>
      <dgm:spPr/>
    </dgm:pt>
    <dgm:pt modelId="{3A90E36E-247B-334B-A296-391CCE42D1CD}" type="pres">
      <dgm:prSet presAssocID="{04CD413A-06E9-BD4D-9CEA-43B44BA1F8FC}" presName="composite" presStyleCnt="0"/>
      <dgm:spPr/>
    </dgm:pt>
    <dgm:pt modelId="{57A4CBB7-3207-2142-9B3E-466CC9C5CABD}" type="pres">
      <dgm:prSet presAssocID="{04CD413A-06E9-BD4D-9CEA-43B44BA1F8FC}" presName="parentText" presStyleLbl="alignNode1" presStyleIdx="2" presStyleCnt="7">
        <dgm:presLayoutVars>
          <dgm:chMax val="1"/>
          <dgm:bulletEnabled val="1"/>
        </dgm:presLayoutVars>
      </dgm:prSet>
      <dgm:spPr/>
      <dgm:t>
        <a:bodyPr/>
        <a:lstStyle/>
        <a:p>
          <a:endParaRPr lang="en-US"/>
        </a:p>
      </dgm:t>
    </dgm:pt>
    <dgm:pt modelId="{D39DD340-C988-3549-BA63-5C1E0F7A6E3D}" type="pres">
      <dgm:prSet presAssocID="{04CD413A-06E9-BD4D-9CEA-43B44BA1F8FC}" presName="descendantText" presStyleLbl="alignAcc1" presStyleIdx="2" presStyleCnt="7">
        <dgm:presLayoutVars>
          <dgm:bulletEnabled val="1"/>
        </dgm:presLayoutVars>
      </dgm:prSet>
      <dgm:spPr/>
      <dgm:t>
        <a:bodyPr/>
        <a:lstStyle/>
        <a:p>
          <a:endParaRPr lang="en-US"/>
        </a:p>
      </dgm:t>
    </dgm:pt>
    <dgm:pt modelId="{CB7DEB22-8A6C-C84A-B331-1295A846B764}" type="pres">
      <dgm:prSet presAssocID="{3B950B70-CD4B-674C-940A-251280244533}" presName="sp" presStyleCnt="0"/>
      <dgm:spPr/>
    </dgm:pt>
    <dgm:pt modelId="{AB96646C-7943-E64A-AF88-35E6A46AA1DF}" type="pres">
      <dgm:prSet presAssocID="{928C5B02-2570-6C4C-AD92-F9AB9C058662}" presName="composite" presStyleCnt="0"/>
      <dgm:spPr/>
    </dgm:pt>
    <dgm:pt modelId="{05E81EFF-5960-F642-83E5-CFFE5C0D3B1F}" type="pres">
      <dgm:prSet presAssocID="{928C5B02-2570-6C4C-AD92-F9AB9C058662}" presName="parentText" presStyleLbl="alignNode1" presStyleIdx="3" presStyleCnt="7">
        <dgm:presLayoutVars>
          <dgm:chMax val="1"/>
          <dgm:bulletEnabled val="1"/>
        </dgm:presLayoutVars>
      </dgm:prSet>
      <dgm:spPr/>
      <dgm:t>
        <a:bodyPr/>
        <a:lstStyle/>
        <a:p>
          <a:endParaRPr lang="en-US"/>
        </a:p>
      </dgm:t>
    </dgm:pt>
    <dgm:pt modelId="{08E13495-B58E-C142-9176-62103E2DD2F8}" type="pres">
      <dgm:prSet presAssocID="{928C5B02-2570-6C4C-AD92-F9AB9C058662}" presName="descendantText" presStyleLbl="alignAcc1" presStyleIdx="3" presStyleCnt="7">
        <dgm:presLayoutVars>
          <dgm:bulletEnabled val="1"/>
        </dgm:presLayoutVars>
      </dgm:prSet>
      <dgm:spPr/>
      <dgm:t>
        <a:bodyPr/>
        <a:lstStyle/>
        <a:p>
          <a:endParaRPr lang="en-US"/>
        </a:p>
      </dgm:t>
    </dgm:pt>
    <dgm:pt modelId="{01F3F54E-54DA-AE41-88C7-0012E7AA3887}" type="pres">
      <dgm:prSet presAssocID="{2360ABD3-0A42-B04E-9678-6ECF14E05A73}" presName="sp" presStyleCnt="0"/>
      <dgm:spPr/>
    </dgm:pt>
    <dgm:pt modelId="{B0AC72E0-3A61-344F-9D67-9D77A3DC01B7}" type="pres">
      <dgm:prSet presAssocID="{2030C878-323B-4642-9262-A607E08D3B54}" presName="composite" presStyleCnt="0"/>
      <dgm:spPr/>
    </dgm:pt>
    <dgm:pt modelId="{80BDEADD-D1A3-2543-8E8E-D0587A58F110}" type="pres">
      <dgm:prSet presAssocID="{2030C878-323B-4642-9262-A607E08D3B54}" presName="parentText" presStyleLbl="alignNode1" presStyleIdx="4" presStyleCnt="7">
        <dgm:presLayoutVars>
          <dgm:chMax val="1"/>
          <dgm:bulletEnabled val="1"/>
        </dgm:presLayoutVars>
      </dgm:prSet>
      <dgm:spPr/>
      <dgm:t>
        <a:bodyPr/>
        <a:lstStyle/>
        <a:p>
          <a:endParaRPr lang="en-US"/>
        </a:p>
      </dgm:t>
    </dgm:pt>
    <dgm:pt modelId="{0AF3C2C2-0DC2-E840-A124-FC4B4C770A7E}" type="pres">
      <dgm:prSet presAssocID="{2030C878-323B-4642-9262-A607E08D3B54}" presName="descendantText" presStyleLbl="alignAcc1" presStyleIdx="4" presStyleCnt="7">
        <dgm:presLayoutVars>
          <dgm:bulletEnabled val="1"/>
        </dgm:presLayoutVars>
      </dgm:prSet>
      <dgm:spPr/>
      <dgm:t>
        <a:bodyPr/>
        <a:lstStyle/>
        <a:p>
          <a:endParaRPr lang="en-US"/>
        </a:p>
      </dgm:t>
    </dgm:pt>
    <dgm:pt modelId="{F3F78A1B-E599-904B-892A-AD0E2F868B66}" type="pres">
      <dgm:prSet presAssocID="{4E896DEB-5E06-A247-90A5-6576F5CBCE49}" presName="sp" presStyleCnt="0"/>
      <dgm:spPr/>
    </dgm:pt>
    <dgm:pt modelId="{8B9A2D59-DB14-AB41-8FA5-18DDB944B8FF}" type="pres">
      <dgm:prSet presAssocID="{9277D39B-F3D0-104D-BD88-86072990F61B}" presName="composite" presStyleCnt="0"/>
      <dgm:spPr/>
    </dgm:pt>
    <dgm:pt modelId="{09BD881A-14B4-FF4A-BD3A-0798D1888686}" type="pres">
      <dgm:prSet presAssocID="{9277D39B-F3D0-104D-BD88-86072990F61B}" presName="parentText" presStyleLbl="alignNode1" presStyleIdx="5" presStyleCnt="7">
        <dgm:presLayoutVars>
          <dgm:chMax val="1"/>
          <dgm:bulletEnabled val="1"/>
        </dgm:presLayoutVars>
      </dgm:prSet>
      <dgm:spPr/>
      <dgm:t>
        <a:bodyPr/>
        <a:lstStyle/>
        <a:p>
          <a:endParaRPr lang="en-US"/>
        </a:p>
      </dgm:t>
    </dgm:pt>
    <dgm:pt modelId="{6F2EDF67-C025-904B-ABD9-288D572B022A}" type="pres">
      <dgm:prSet presAssocID="{9277D39B-F3D0-104D-BD88-86072990F61B}" presName="descendantText" presStyleLbl="alignAcc1" presStyleIdx="5" presStyleCnt="7">
        <dgm:presLayoutVars>
          <dgm:bulletEnabled val="1"/>
        </dgm:presLayoutVars>
      </dgm:prSet>
      <dgm:spPr/>
      <dgm:t>
        <a:bodyPr/>
        <a:lstStyle/>
        <a:p>
          <a:endParaRPr lang="en-US"/>
        </a:p>
      </dgm:t>
    </dgm:pt>
    <dgm:pt modelId="{0C1F0545-E08A-C440-83CB-C78221020440}" type="pres">
      <dgm:prSet presAssocID="{0FED68C8-32FB-2E45-8759-38A9D36F0D35}" presName="sp" presStyleCnt="0"/>
      <dgm:spPr/>
    </dgm:pt>
    <dgm:pt modelId="{0A85036C-1AA1-F942-8050-96637C10C4F1}" type="pres">
      <dgm:prSet presAssocID="{C832070E-F45E-7E4C-9748-067891BD092D}" presName="composite" presStyleCnt="0"/>
      <dgm:spPr/>
    </dgm:pt>
    <dgm:pt modelId="{AEA43BFA-489E-AD4C-B54A-E473A9E57613}" type="pres">
      <dgm:prSet presAssocID="{C832070E-F45E-7E4C-9748-067891BD092D}" presName="parentText" presStyleLbl="alignNode1" presStyleIdx="6" presStyleCnt="7">
        <dgm:presLayoutVars>
          <dgm:chMax val="1"/>
          <dgm:bulletEnabled val="1"/>
        </dgm:presLayoutVars>
      </dgm:prSet>
      <dgm:spPr/>
      <dgm:t>
        <a:bodyPr/>
        <a:lstStyle/>
        <a:p>
          <a:endParaRPr lang="en-US"/>
        </a:p>
      </dgm:t>
    </dgm:pt>
    <dgm:pt modelId="{363CBAD8-CD14-D549-A471-B74818AAA481}" type="pres">
      <dgm:prSet presAssocID="{C832070E-F45E-7E4C-9748-067891BD092D}" presName="descendantText" presStyleLbl="alignAcc1" presStyleIdx="6" presStyleCnt="7">
        <dgm:presLayoutVars>
          <dgm:bulletEnabled val="1"/>
        </dgm:presLayoutVars>
      </dgm:prSet>
      <dgm:spPr/>
      <dgm:t>
        <a:bodyPr/>
        <a:lstStyle/>
        <a:p>
          <a:endParaRPr lang="en-US"/>
        </a:p>
      </dgm:t>
    </dgm:pt>
  </dgm:ptLst>
  <dgm:cxnLst>
    <dgm:cxn modelId="{A5F78FE1-02B1-B842-AA53-9245ABB9F16D}" srcId="{D159A90C-D82A-4049-B4D3-F7B8ABEE82ED}" destId="{7015AF6A-5F2C-2D41-9BBB-5AB1B91445F6}" srcOrd="0" destOrd="0" parTransId="{190E8533-2809-304D-BD7F-45D1E976FE17}" sibTransId="{DBBEA3FF-FCE6-6845-B07B-1079C194FD65}"/>
    <dgm:cxn modelId="{A08DA5F5-99F1-4B08-AB84-10F19E87971D}" type="presOf" srcId="{2030C878-323B-4642-9262-A607E08D3B54}" destId="{80BDEADD-D1A3-2543-8E8E-D0587A58F110}" srcOrd="0" destOrd="0" presId="urn:microsoft.com/office/officeart/2005/8/layout/chevron2"/>
    <dgm:cxn modelId="{A04C78F5-0B37-44B5-A275-40F8D905F5D9}" type="presOf" srcId="{CBEA9541-F664-B043-B762-AD716A1271E1}" destId="{0AF3C2C2-0DC2-E840-A124-FC4B4C770A7E}" srcOrd="0" destOrd="0" presId="urn:microsoft.com/office/officeart/2005/8/layout/chevron2"/>
    <dgm:cxn modelId="{1F066E3E-3D03-C54F-987E-D3391F022BF6}" srcId="{528A1370-4477-5F4D-8A3C-7F0C7A7487AB}" destId="{2030C878-323B-4642-9262-A607E08D3B54}" srcOrd="4" destOrd="0" parTransId="{63329AE2-5C8B-C14F-A854-69755970DCE1}" sibTransId="{4E896DEB-5E06-A247-90A5-6576F5CBCE49}"/>
    <dgm:cxn modelId="{D82AC06F-E1D0-415A-B082-FE202531E97D}" type="presOf" srcId="{7015AF6A-5F2C-2D41-9BBB-5AB1B91445F6}" destId="{9D67446E-50C7-5B46-9159-88C1591D2DE1}" srcOrd="0" destOrd="0" presId="urn:microsoft.com/office/officeart/2005/8/layout/chevron2"/>
    <dgm:cxn modelId="{6869E31C-3DDA-B643-B7CE-1E879A12EB1B}" srcId="{04CD413A-06E9-BD4D-9CEA-43B44BA1F8FC}" destId="{EAE90DAF-D496-A442-8DF0-97B109A49E27}" srcOrd="0" destOrd="0" parTransId="{95B0BC7A-BCEC-CC4D-8ECD-7DE48BE12BDA}" sibTransId="{D8FBE8F0-BC82-A541-8AF5-AB8BB1F17500}"/>
    <dgm:cxn modelId="{4AD76837-7E42-E142-8CC0-99CF7E16C5B8}" srcId="{9277D39B-F3D0-104D-BD88-86072990F61B}" destId="{4436C6DC-8306-0345-BE37-5E597C7FACF5}" srcOrd="0" destOrd="0" parTransId="{081BE378-582C-2D4F-B078-201497D5557E}" sibTransId="{D5DE0C0D-0297-C344-88CA-7717C5C6F4EE}"/>
    <dgm:cxn modelId="{A05FE15D-1F0F-4225-BA57-310C4533FB64}" type="presOf" srcId="{528A1370-4477-5F4D-8A3C-7F0C7A7487AB}" destId="{D54D0E1B-9280-4341-9E7F-3B42F2E5505B}" srcOrd="0" destOrd="0" presId="urn:microsoft.com/office/officeart/2005/8/layout/chevron2"/>
    <dgm:cxn modelId="{EAC17055-6865-4BCA-87F9-3A3C1A3D3F65}" type="presOf" srcId="{0D98C5E9-5C30-E741-969A-85CA4BA3B0D2}" destId="{363CBAD8-CD14-D549-A471-B74818AAA481}" srcOrd="0" destOrd="0" presId="urn:microsoft.com/office/officeart/2005/8/layout/chevron2"/>
    <dgm:cxn modelId="{08D08144-668E-40B1-9708-A74A06110ACF}" type="presOf" srcId="{9277D39B-F3D0-104D-BD88-86072990F61B}" destId="{09BD881A-14B4-FF4A-BD3A-0798D1888686}" srcOrd="0" destOrd="0" presId="urn:microsoft.com/office/officeart/2005/8/layout/chevron2"/>
    <dgm:cxn modelId="{03AA5443-3A23-43E7-92C8-D0FE0BDB6361}" type="presOf" srcId="{55385DFE-27B3-F14A-A01B-97FCFA9229C4}" destId="{606F8FF1-C684-354A-86A6-58A072021C7D}" srcOrd="0" destOrd="0" presId="urn:microsoft.com/office/officeart/2005/8/layout/chevron2"/>
    <dgm:cxn modelId="{977AEA11-BFAD-E044-844F-8742E098BA69}" srcId="{55385DFE-27B3-F14A-A01B-97FCFA9229C4}" destId="{0A8F612D-D183-5C40-8B53-53090D3C881E}" srcOrd="0" destOrd="0" parTransId="{C43EF51C-DBC2-9048-832E-2B0812DEA5A3}" sibTransId="{E584750C-7DBC-FF43-B0BF-1DC5A7346923}"/>
    <dgm:cxn modelId="{1057A771-0FAF-EB44-BDB4-1A96FCF2E655}" srcId="{528A1370-4477-5F4D-8A3C-7F0C7A7487AB}" destId="{04CD413A-06E9-BD4D-9CEA-43B44BA1F8FC}" srcOrd="2" destOrd="0" parTransId="{4959807D-0313-F14D-B3EB-9298F22F9C3F}" sibTransId="{3B950B70-CD4B-674C-940A-251280244533}"/>
    <dgm:cxn modelId="{C7D21F5D-FF8B-2043-A6CC-6F6FAD750EBB}" srcId="{528A1370-4477-5F4D-8A3C-7F0C7A7487AB}" destId="{9277D39B-F3D0-104D-BD88-86072990F61B}" srcOrd="5" destOrd="0" parTransId="{8F951BF6-C369-FA49-A47C-9D9C34D270BC}" sibTransId="{0FED68C8-32FB-2E45-8759-38A9D36F0D35}"/>
    <dgm:cxn modelId="{95D9A41B-E317-E242-AE0D-8F9DD97EF396}" srcId="{2030C878-323B-4642-9262-A607E08D3B54}" destId="{CBEA9541-F664-B043-B762-AD716A1271E1}" srcOrd="0" destOrd="0" parTransId="{18FAE800-F4B7-2644-9CF2-76022E971D1D}" sibTransId="{CD14EE67-41A1-E94E-8FF8-9E24293DFF8F}"/>
    <dgm:cxn modelId="{EAFBE860-27E6-0547-A573-57CBF354D648}" srcId="{528A1370-4477-5F4D-8A3C-7F0C7A7487AB}" destId="{928C5B02-2570-6C4C-AD92-F9AB9C058662}" srcOrd="3" destOrd="0" parTransId="{F865896E-0C73-8640-BEC3-5FA22C76C464}" sibTransId="{2360ABD3-0A42-B04E-9678-6ECF14E05A73}"/>
    <dgm:cxn modelId="{80E43327-5F53-424C-BE1F-4876A6458EDF}" srcId="{528A1370-4477-5F4D-8A3C-7F0C7A7487AB}" destId="{C832070E-F45E-7E4C-9748-067891BD092D}" srcOrd="6" destOrd="0" parTransId="{333D2CD1-1B36-1742-94A2-E4B4944A17A7}" sibTransId="{5506379D-2E83-DF4B-BE51-39FFF1F4565E}"/>
    <dgm:cxn modelId="{01CDFCFD-D12F-4941-A6D6-397B5D3E1FA7}" type="presOf" srcId="{9342C4CA-054F-B642-8A42-F9D2C2AFD8D5}" destId="{08E13495-B58E-C142-9176-62103E2DD2F8}" srcOrd="0" destOrd="0" presId="urn:microsoft.com/office/officeart/2005/8/layout/chevron2"/>
    <dgm:cxn modelId="{503C2DFA-422B-4411-B297-07696C20E276}" type="presOf" srcId="{4436C6DC-8306-0345-BE37-5E597C7FACF5}" destId="{6F2EDF67-C025-904B-ABD9-288D572B022A}" srcOrd="0" destOrd="0" presId="urn:microsoft.com/office/officeart/2005/8/layout/chevron2"/>
    <dgm:cxn modelId="{436579A9-1605-B949-A805-C8769C593591}" srcId="{C832070E-F45E-7E4C-9748-067891BD092D}" destId="{0D98C5E9-5C30-E741-969A-85CA4BA3B0D2}" srcOrd="0" destOrd="0" parTransId="{8A1933AB-FDDC-A74E-8E0C-8A654F4159C0}" sibTransId="{9AAD7FC7-6BDF-8040-BB92-09E1E5C7AA96}"/>
    <dgm:cxn modelId="{AF7378E4-9CF4-41EC-BBF2-3A3CBB390235}" type="presOf" srcId="{C832070E-F45E-7E4C-9748-067891BD092D}" destId="{AEA43BFA-489E-AD4C-B54A-E473A9E57613}" srcOrd="0" destOrd="0" presId="urn:microsoft.com/office/officeart/2005/8/layout/chevron2"/>
    <dgm:cxn modelId="{FD9EE5BE-1A3E-44CA-80A9-0452CD59BCAF}" type="presOf" srcId="{EAE90DAF-D496-A442-8DF0-97B109A49E27}" destId="{D39DD340-C988-3549-BA63-5C1E0F7A6E3D}" srcOrd="0" destOrd="0" presId="urn:microsoft.com/office/officeart/2005/8/layout/chevron2"/>
    <dgm:cxn modelId="{428D80F0-94FC-4F5D-B18D-F10DD7B0B69B}" type="presOf" srcId="{0A8F612D-D183-5C40-8B53-53090D3C881E}" destId="{2F9E0808-9F4A-AF4B-ADC1-6D3471EDF53D}" srcOrd="0" destOrd="0" presId="urn:microsoft.com/office/officeart/2005/8/layout/chevron2"/>
    <dgm:cxn modelId="{E89B3D37-8E51-4E4A-BC90-E7A28A4331A9}" type="presOf" srcId="{D159A90C-D82A-4049-B4D3-F7B8ABEE82ED}" destId="{E584AB35-CD05-3C4C-A203-46DBF2C27204}" srcOrd="0" destOrd="0" presId="urn:microsoft.com/office/officeart/2005/8/layout/chevron2"/>
    <dgm:cxn modelId="{D9657211-25FE-4EE3-9F1A-36A552DC58D6}" type="presOf" srcId="{04CD413A-06E9-BD4D-9CEA-43B44BA1F8FC}" destId="{57A4CBB7-3207-2142-9B3E-466CC9C5CABD}" srcOrd="0" destOrd="0" presId="urn:microsoft.com/office/officeart/2005/8/layout/chevron2"/>
    <dgm:cxn modelId="{94D212E7-D38A-E147-BFBE-E504D4CBD3B5}" srcId="{528A1370-4477-5F4D-8A3C-7F0C7A7487AB}" destId="{D159A90C-D82A-4049-B4D3-F7B8ABEE82ED}" srcOrd="0" destOrd="0" parTransId="{65C7B26F-97CD-604A-A146-0FB1CBC0C2A2}" sibTransId="{A21824C8-A1D8-B247-8D2E-1CABBDBDF49E}"/>
    <dgm:cxn modelId="{63B15BAF-4F49-BC42-9487-28B3DD90D816}" srcId="{528A1370-4477-5F4D-8A3C-7F0C7A7487AB}" destId="{55385DFE-27B3-F14A-A01B-97FCFA9229C4}" srcOrd="1" destOrd="0" parTransId="{0B7BEF49-6749-664C-A3A9-4AF5D98E0400}" sibTransId="{756C6C76-0415-A045-8949-FA19DE571AE9}"/>
    <dgm:cxn modelId="{BD20AC92-412C-EB4E-AD6E-710246DA5BF4}" srcId="{928C5B02-2570-6C4C-AD92-F9AB9C058662}" destId="{9342C4CA-054F-B642-8A42-F9D2C2AFD8D5}" srcOrd="0" destOrd="0" parTransId="{FACBB8C7-D833-0B41-8EC7-05E327F86CD2}" sibTransId="{DBA76B96-A342-274D-9573-8041C6B260B6}"/>
    <dgm:cxn modelId="{3F76B732-6790-44D6-950E-703388A24812}" type="presOf" srcId="{928C5B02-2570-6C4C-AD92-F9AB9C058662}" destId="{05E81EFF-5960-F642-83E5-CFFE5C0D3B1F}" srcOrd="0" destOrd="0" presId="urn:microsoft.com/office/officeart/2005/8/layout/chevron2"/>
    <dgm:cxn modelId="{E93DCA8D-852D-46E1-9249-68151F8D10B2}" type="presParOf" srcId="{D54D0E1B-9280-4341-9E7F-3B42F2E5505B}" destId="{5E34B78D-3BA7-EF47-80FA-55A96C0D0B8E}" srcOrd="0" destOrd="0" presId="urn:microsoft.com/office/officeart/2005/8/layout/chevron2"/>
    <dgm:cxn modelId="{2BB349E2-2C84-4F72-92AD-9DEC32689FE9}" type="presParOf" srcId="{5E34B78D-3BA7-EF47-80FA-55A96C0D0B8E}" destId="{E584AB35-CD05-3C4C-A203-46DBF2C27204}" srcOrd="0" destOrd="0" presId="urn:microsoft.com/office/officeart/2005/8/layout/chevron2"/>
    <dgm:cxn modelId="{E10245DC-70D6-4069-87A3-788405ABF405}" type="presParOf" srcId="{5E34B78D-3BA7-EF47-80FA-55A96C0D0B8E}" destId="{9D67446E-50C7-5B46-9159-88C1591D2DE1}" srcOrd="1" destOrd="0" presId="urn:microsoft.com/office/officeart/2005/8/layout/chevron2"/>
    <dgm:cxn modelId="{B2FE4BED-2F05-4CB8-AE8C-1BB23EDB7465}" type="presParOf" srcId="{D54D0E1B-9280-4341-9E7F-3B42F2E5505B}" destId="{8275DBB0-2628-9541-9F20-2B8D98DA74A2}" srcOrd="1" destOrd="0" presId="urn:microsoft.com/office/officeart/2005/8/layout/chevron2"/>
    <dgm:cxn modelId="{B28E70C1-5D56-43D9-93F6-32DEEDA5123E}" type="presParOf" srcId="{D54D0E1B-9280-4341-9E7F-3B42F2E5505B}" destId="{137E644B-1D7C-EE45-A894-B05BE75BDFD0}" srcOrd="2" destOrd="0" presId="urn:microsoft.com/office/officeart/2005/8/layout/chevron2"/>
    <dgm:cxn modelId="{866AAA05-431A-4389-802A-397BC865B428}" type="presParOf" srcId="{137E644B-1D7C-EE45-A894-B05BE75BDFD0}" destId="{606F8FF1-C684-354A-86A6-58A072021C7D}" srcOrd="0" destOrd="0" presId="urn:microsoft.com/office/officeart/2005/8/layout/chevron2"/>
    <dgm:cxn modelId="{901B2146-119E-4AB3-8240-E746A6507CC3}" type="presParOf" srcId="{137E644B-1D7C-EE45-A894-B05BE75BDFD0}" destId="{2F9E0808-9F4A-AF4B-ADC1-6D3471EDF53D}" srcOrd="1" destOrd="0" presId="urn:microsoft.com/office/officeart/2005/8/layout/chevron2"/>
    <dgm:cxn modelId="{FD1C34B3-B4EB-4D01-A4AE-73AEDD5E92BC}" type="presParOf" srcId="{D54D0E1B-9280-4341-9E7F-3B42F2E5505B}" destId="{5D7B2452-49F8-2D42-BAE6-48220CCDF934}" srcOrd="3" destOrd="0" presId="urn:microsoft.com/office/officeart/2005/8/layout/chevron2"/>
    <dgm:cxn modelId="{33F942D5-9D49-416A-8242-472404028738}" type="presParOf" srcId="{D54D0E1B-9280-4341-9E7F-3B42F2E5505B}" destId="{3A90E36E-247B-334B-A296-391CCE42D1CD}" srcOrd="4" destOrd="0" presId="urn:microsoft.com/office/officeart/2005/8/layout/chevron2"/>
    <dgm:cxn modelId="{8E30D36E-589F-46F4-9042-BCCCCD4B26CB}" type="presParOf" srcId="{3A90E36E-247B-334B-A296-391CCE42D1CD}" destId="{57A4CBB7-3207-2142-9B3E-466CC9C5CABD}" srcOrd="0" destOrd="0" presId="urn:microsoft.com/office/officeart/2005/8/layout/chevron2"/>
    <dgm:cxn modelId="{F3234293-F339-4744-8C88-FD665ECF2FE3}" type="presParOf" srcId="{3A90E36E-247B-334B-A296-391CCE42D1CD}" destId="{D39DD340-C988-3549-BA63-5C1E0F7A6E3D}" srcOrd="1" destOrd="0" presId="urn:microsoft.com/office/officeart/2005/8/layout/chevron2"/>
    <dgm:cxn modelId="{837B1149-B8FD-4ADC-9403-ECD89910D42E}" type="presParOf" srcId="{D54D0E1B-9280-4341-9E7F-3B42F2E5505B}" destId="{CB7DEB22-8A6C-C84A-B331-1295A846B764}" srcOrd="5" destOrd="0" presId="urn:microsoft.com/office/officeart/2005/8/layout/chevron2"/>
    <dgm:cxn modelId="{043ACEB0-F300-4ADE-9647-594CE3BCDA33}" type="presParOf" srcId="{D54D0E1B-9280-4341-9E7F-3B42F2E5505B}" destId="{AB96646C-7943-E64A-AF88-35E6A46AA1DF}" srcOrd="6" destOrd="0" presId="urn:microsoft.com/office/officeart/2005/8/layout/chevron2"/>
    <dgm:cxn modelId="{AB5C8C6A-F069-45E6-9E40-49AADA8F9851}" type="presParOf" srcId="{AB96646C-7943-E64A-AF88-35E6A46AA1DF}" destId="{05E81EFF-5960-F642-83E5-CFFE5C0D3B1F}" srcOrd="0" destOrd="0" presId="urn:microsoft.com/office/officeart/2005/8/layout/chevron2"/>
    <dgm:cxn modelId="{0C910FE2-CEC0-4459-9C42-EA7B312AD05A}" type="presParOf" srcId="{AB96646C-7943-E64A-AF88-35E6A46AA1DF}" destId="{08E13495-B58E-C142-9176-62103E2DD2F8}" srcOrd="1" destOrd="0" presId="urn:microsoft.com/office/officeart/2005/8/layout/chevron2"/>
    <dgm:cxn modelId="{E489853C-4144-4859-B9BE-C93A5EA3C63A}" type="presParOf" srcId="{D54D0E1B-9280-4341-9E7F-3B42F2E5505B}" destId="{01F3F54E-54DA-AE41-88C7-0012E7AA3887}" srcOrd="7" destOrd="0" presId="urn:microsoft.com/office/officeart/2005/8/layout/chevron2"/>
    <dgm:cxn modelId="{6B8F8F4E-9D34-4EC2-BF0D-97D7906C7A03}" type="presParOf" srcId="{D54D0E1B-9280-4341-9E7F-3B42F2E5505B}" destId="{B0AC72E0-3A61-344F-9D67-9D77A3DC01B7}" srcOrd="8" destOrd="0" presId="urn:microsoft.com/office/officeart/2005/8/layout/chevron2"/>
    <dgm:cxn modelId="{E4882BE5-283C-47C7-8C89-0C23923E85E7}" type="presParOf" srcId="{B0AC72E0-3A61-344F-9D67-9D77A3DC01B7}" destId="{80BDEADD-D1A3-2543-8E8E-D0587A58F110}" srcOrd="0" destOrd="0" presId="urn:microsoft.com/office/officeart/2005/8/layout/chevron2"/>
    <dgm:cxn modelId="{137F90BA-6835-46B1-B46A-85ADC9C02ED9}" type="presParOf" srcId="{B0AC72E0-3A61-344F-9D67-9D77A3DC01B7}" destId="{0AF3C2C2-0DC2-E840-A124-FC4B4C770A7E}" srcOrd="1" destOrd="0" presId="urn:microsoft.com/office/officeart/2005/8/layout/chevron2"/>
    <dgm:cxn modelId="{984575AC-CD9A-453B-8CD3-2B932D958D7B}" type="presParOf" srcId="{D54D0E1B-9280-4341-9E7F-3B42F2E5505B}" destId="{F3F78A1B-E599-904B-892A-AD0E2F868B66}" srcOrd="9" destOrd="0" presId="urn:microsoft.com/office/officeart/2005/8/layout/chevron2"/>
    <dgm:cxn modelId="{06FAFDC5-DB7C-434E-B760-34348AEBD21E}" type="presParOf" srcId="{D54D0E1B-9280-4341-9E7F-3B42F2E5505B}" destId="{8B9A2D59-DB14-AB41-8FA5-18DDB944B8FF}" srcOrd="10" destOrd="0" presId="urn:microsoft.com/office/officeart/2005/8/layout/chevron2"/>
    <dgm:cxn modelId="{915F6D89-7EA5-4725-958D-4EBB3C70E024}" type="presParOf" srcId="{8B9A2D59-DB14-AB41-8FA5-18DDB944B8FF}" destId="{09BD881A-14B4-FF4A-BD3A-0798D1888686}" srcOrd="0" destOrd="0" presId="urn:microsoft.com/office/officeart/2005/8/layout/chevron2"/>
    <dgm:cxn modelId="{383C0C2A-E71D-4ED4-AD8F-0B333790108E}" type="presParOf" srcId="{8B9A2D59-DB14-AB41-8FA5-18DDB944B8FF}" destId="{6F2EDF67-C025-904B-ABD9-288D572B022A}" srcOrd="1" destOrd="0" presId="urn:microsoft.com/office/officeart/2005/8/layout/chevron2"/>
    <dgm:cxn modelId="{DCBB7F0E-BA97-454D-BEE9-4B95B34F0D3D}" type="presParOf" srcId="{D54D0E1B-9280-4341-9E7F-3B42F2E5505B}" destId="{0C1F0545-E08A-C440-83CB-C78221020440}" srcOrd="11" destOrd="0" presId="urn:microsoft.com/office/officeart/2005/8/layout/chevron2"/>
    <dgm:cxn modelId="{77B12976-315F-44A6-844C-30D9856F2CC7}" type="presParOf" srcId="{D54D0E1B-9280-4341-9E7F-3B42F2E5505B}" destId="{0A85036C-1AA1-F942-8050-96637C10C4F1}" srcOrd="12" destOrd="0" presId="urn:microsoft.com/office/officeart/2005/8/layout/chevron2"/>
    <dgm:cxn modelId="{112BDCA2-5C9C-4A1F-A98F-D7FDB7119912}" type="presParOf" srcId="{0A85036C-1AA1-F942-8050-96637C10C4F1}" destId="{AEA43BFA-489E-AD4C-B54A-E473A9E57613}" srcOrd="0" destOrd="0" presId="urn:microsoft.com/office/officeart/2005/8/layout/chevron2"/>
    <dgm:cxn modelId="{F7E25B06-E8C9-4E1F-8C2F-2BC2681301B6}" type="presParOf" srcId="{0A85036C-1AA1-F942-8050-96637C10C4F1}" destId="{363CBAD8-CD14-D549-A471-B74818AAA48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4" csCatId="accent1" phldr="1"/>
      <dgm:spPr/>
      <dgm:t>
        <a:bodyPr/>
        <a:lstStyle/>
        <a:p>
          <a:endParaRPr lang="en-US"/>
        </a:p>
      </dgm:t>
    </dgm:pt>
    <dgm:pt modelId="{B11E2EA7-D4DC-1B40-BC36-2BAD5AB17DC7}">
      <dgm:prSet custT="1"/>
      <dgm:spPr/>
      <dgm:t>
        <a:bodyPr/>
        <a:lstStyle/>
        <a:p>
          <a:pPr rtl="0"/>
          <a:r>
            <a:rPr lang="en-US" sz="2400" dirty="0"/>
            <a:t>Enables users and applications to access records</a:t>
          </a:r>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en-US" sz="2400" dirty="0"/>
            <a:t>Provides general-purpose record I/O capability</a:t>
          </a:r>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en-US" sz="2400" dirty="0"/>
            <a:t>Maintains basic data about file</a:t>
          </a:r>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t>
        <a:bodyPr/>
        <a:lstStyle/>
        <a:p>
          <a:endParaRPr lang="en-US"/>
        </a:p>
      </dgm:t>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t>
        <a:bodyPr/>
        <a:lstStyle/>
        <a:p>
          <a:endParaRPr lang="en-US"/>
        </a:p>
      </dgm:t>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dgm:spPr/>
      <dgm:t>
        <a:bodyPr/>
        <a:lstStyle/>
        <a:p>
          <a:endParaRPr lang="en-US"/>
        </a:p>
      </dgm:t>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t>
        <a:bodyPr/>
        <a:lstStyle/>
        <a:p>
          <a:endParaRPr lang="en-US"/>
        </a:p>
      </dgm:t>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6187" custLinFactNeighborY="1927"/>
      <dgm:spPr/>
      <dgm:t>
        <a:bodyPr/>
        <a:lstStyle/>
        <a:p>
          <a:endParaRPr lang="en-US"/>
        </a:p>
      </dgm:t>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t>
        <a:bodyPr/>
        <a:lstStyle/>
        <a:p>
          <a:endParaRPr lang="en-US"/>
        </a:p>
      </dgm:t>
    </dgm:pt>
    <dgm:pt modelId="{5E8B0DCC-66E7-1440-9430-C2FDA2E1D01C}" type="pres">
      <dgm:prSet presAssocID="{BD76CF16-BBF8-BC48-90BB-58DFF4E7F8D5}" presName="connSite1" presStyleCnt="0"/>
      <dgm:spPr/>
    </dgm:pt>
  </dgm:ptLst>
  <dgm:cxnLst>
    <dgm:cxn modelId="{B67C54DC-0357-4129-8ECF-587880FA668E}" type="presOf" srcId="{B281BD54-C49B-CA4E-98D2-98519E109CCB}" destId="{BE9B5020-C21D-3545-8485-E5315A16C6A0}" srcOrd="0" destOrd="0" presId="urn:microsoft.com/office/officeart/2005/8/layout/hProcess4"/>
    <dgm:cxn modelId="{1C2205E0-341B-44AD-BD89-F3E606BF7B99}" type="presOf" srcId="{9343E396-FF23-BC48-B1F6-E6B7391E9EB2}" destId="{42DCEF5F-F4C6-9A4A-BF69-3CD4E55D9CE0}" srcOrd="0" destOrd="0" presId="urn:microsoft.com/office/officeart/2005/8/layout/hProcess4"/>
    <dgm:cxn modelId="{1060B9A1-E784-45D2-9165-3A2D2DFB0FBC}" type="presOf" srcId="{BD76CF16-BBF8-BC48-90BB-58DFF4E7F8D5}" destId="{73491CF4-FCEE-194C-8668-F3CD85DE306A}" srcOrd="0" destOrd="0" presId="urn:microsoft.com/office/officeart/2005/8/layout/hProcess4"/>
    <dgm:cxn modelId="{B2222016-0F72-3E49-B1BA-A5DF3B212DEB}" srcId="{9343E396-FF23-BC48-B1F6-E6B7391E9EB2}" destId="{B6439CBF-59AF-A14A-95BE-E98C064DB87C}" srcOrd="1" destOrd="0" parTransId="{0AA8C597-8DAD-1C41-A6E3-4E1F550B68E1}" sibTransId="{B281BD54-C49B-CA4E-98D2-98519E109CCB}"/>
    <dgm:cxn modelId="{AEFC2D1B-47E9-6B48-9FCA-B3E05F57A636}" srcId="{9343E396-FF23-BC48-B1F6-E6B7391E9EB2}" destId="{BD76CF16-BBF8-BC48-90BB-58DFF4E7F8D5}" srcOrd="2" destOrd="0" parTransId="{D404C853-53D4-8B4B-A5C6-ED90E598F61A}" sibTransId="{C9C77C93-02AB-FC42-9D73-823C2DA13C35}"/>
    <dgm:cxn modelId="{184FA74C-B097-574D-9FFC-EB6EA826A9B2}" srcId="{9343E396-FF23-BC48-B1F6-E6B7391E9EB2}" destId="{B11E2EA7-D4DC-1B40-BC36-2BAD5AB17DC7}" srcOrd="0" destOrd="0" parTransId="{68C7E5B7-B56C-0C49-9E13-DEA2E666FE2D}" sibTransId="{F597B14A-FF19-E147-85B7-2CA5872B9FA3}"/>
    <dgm:cxn modelId="{95FEF943-2D7B-4C67-A386-49321346C53B}" type="presOf" srcId="{B6439CBF-59AF-A14A-95BE-E98C064DB87C}" destId="{BEF0F7C0-72CA-CA49-8AEB-9F26B7D51F62}" srcOrd="0" destOrd="0" presId="urn:microsoft.com/office/officeart/2005/8/layout/hProcess4"/>
    <dgm:cxn modelId="{2F7A1519-CD96-46F4-AA22-86C87A538E8D}" type="presOf" srcId="{B11E2EA7-D4DC-1B40-BC36-2BAD5AB17DC7}" destId="{37B8DF54-7117-7D42-BD86-40EE86E9F022}" srcOrd="0" destOrd="0" presId="urn:microsoft.com/office/officeart/2005/8/layout/hProcess4"/>
    <dgm:cxn modelId="{07B150E3-9213-4731-9A41-B154EC49E3C7}" type="presOf" srcId="{F597B14A-FF19-E147-85B7-2CA5872B9FA3}" destId="{5952BED1-3013-3049-BBC2-29FB9B7C8CC5}" srcOrd="0" destOrd="0" presId="urn:microsoft.com/office/officeart/2005/8/layout/hProcess4"/>
    <dgm:cxn modelId="{C8F43B30-C52E-454C-BDC6-ABBA47009804}" type="presParOf" srcId="{42DCEF5F-F4C6-9A4A-BF69-3CD4E55D9CE0}" destId="{1AFD38FB-9FFC-4143-B6C0-B69503BD2F19}" srcOrd="0" destOrd="0" presId="urn:microsoft.com/office/officeart/2005/8/layout/hProcess4"/>
    <dgm:cxn modelId="{A357D54F-BCD0-451C-B432-08035AF9D549}" type="presParOf" srcId="{42DCEF5F-F4C6-9A4A-BF69-3CD4E55D9CE0}" destId="{11B710E6-866F-FF41-92D7-39B697908AFF}" srcOrd="1" destOrd="0" presId="urn:microsoft.com/office/officeart/2005/8/layout/hProcess4"/>
    <dgm:cxn modelId="{3A94B4A4-93FA-4667-8B22-A04CF9FF4295}" type="presParOf" srcId="{42DCEF5F-F4C6-9A4A-BF69-3CD4E55D9CE0}" destId="{615F7462-37B8-5340-9AE0-F360C4A8C889}" srcOrd="2" destOrd="0" presId="urn:microsoft.com/office/officeart/2005/8/layout/hProcess4"/>
    <dgm:cxn modelId="{85520B3A-1252-4413-9EF1-621E7F0D1859}" type="presParOf" srcId="{615F7462-37B8-5340-9AE0-F360C4A8C889}" destId="{1BE3A569-07DD-F547-9A71-0C1080B54B14}" srcOrd="0" destOrd="0" presId="urn:microsoft.com/office/officeart/2005/8/layout/hProcess4"/>
    <dgm:cxn modelId="{915C197D-4FCE-4D28-8506-8D66F19FBD8C}" type="presParOf" srcId="{1BE3A569-07DD-F547-9A71-0C1080B54B14}" destId="{DF35A8BB-8E50-AB4D-AB0C-2835E6ABAD57}" srcOrd="0" destOrd="0" presId="urn:microsoft.com/office/officeart/2005/8/layout/hProcess4"/>
    <dgm:cxn modelId="{80E931EE-23D8-4308-86FA-C8D5CBED4DB7}" type="presParOf" srcId="{1BE3A569-07DD-F547-9A71-0C1080B54B14}" destId="{85BD1594-7DC3-CF47-8B20-50D7A96FA30D}" srcOrd="1" destOrd="0" presId="urn:microsoft.com/office/officeart/2005/8/layout/hProcess4"/>
    <dgm:cxn modelId="{87DE1BFD-DE55-4809-8E9B-640F022BC490}" type="presParOf" srcId="{1BE3A569-07DD-F547-9A71-0C1080B54B14}" destId="{C95B78C1-965D-2E44-9CF9-BBD5BB0E4265}" srcOrd="2" destOrd="0" presId="urn:microsoft.com/office/officeart/2005/8/layout/hProcess4"/>
    <dgm:cxn modelId="{83799B6D-72ED-4D6C-B383-56877D47E5C9}" type="presParOf" srcId="{1BE3A569-07DD-F547-9A71-0C1080B54B14}" destId="{37B8DF54-7117-7D42-BD86-40EE86E9F022}" srcOrd="3" destOrd="0" presId="urn:microsoft.com/office/officeart/2005/8/layout/hProcess4"/>
    <dgm:cxn modelId="{BE427C84-9E7D-4D64-8D82-44A38EF8F161}" type="presParOf" srcId="{1BE3A569-07DD-F547-9A71-0C1080B54B14}" destId="{7585FC54-D22E-C240-9A31-049D250070DB}" srcOrd="4" destOrd="0" presId="urn:microsoft.com/office/officeart/2005/8/layout/hProcess4"/>
    <dgm:cxn modelId="{1FF8CFE3-1A9D-4EEC-82DE-3315D75E99A8}" type="presParOf" srcId="{615F7462-37B8-5340-9AE0-F360C4A8C889}" destId="{5952BED1-3013-3049-BBC2-29FB9B7C8CC5}" srcOrd="1" destOrd="0" presId="urn:microsoft.com/office/officeart/2005/8/layout/hProcess4"/>
    <dgm:cxn modelId="{7867C9FC-50C3-48BC-B017-F8E493CF1FB6}" type="presParOf" srcId="{615F7462-37B8-5340-9AE0-F360C4A8C889}" destId="{6D05B68A-42AE-8E46-9E68-BBE191858E09}" srcOrd="2" destOrd="0" presId="urn:microsoft.com/office/officeart/2005/8/layout/hProcess4"/>
    <dgm:cxn modelId="{4351FACA-7F68-4E22-8EB9-82EDADA55954}" type="presParOf" srcId="{6D05B68A-42AE-8E46-9E68-BBE191858E09}" destId="{8757749B-0CBA-7A44-94F1-2A41E27AC70E}" srcOrd="0" destOrd="0" presId="urn:microsoft.com/office/officeart/2005/8/layout/hProcess4"/>
    <dgm:cxn modelId="{D6E3A202-C8FA-478B-8374-65C6C9A8BF92}" type="presParOf" srcId="{6D05B68A-42AE-8E46-9E68-BBE191858E09}" destId="{522B1566-396B-CE49-BFB8-1F43996D809F}" srcOrd="1" destOrd="0" presId="urn:microsoft.com/office/officeart/2005/8/layout/hProcess4"/>
    <dgm:cxn modelId="{B236131D-3DF4-43C3-8F21-F6715074002F}" type="presParOf" srcId="{6D05B68A-42AE-8E46-9E68-BBE191858E09}" destId="{0494AD61-2344-BB44-83F8-FCB1E5FFC9E6}" srcOrd="2" destOrd="0" presId="urn:microsoft.com/office/officeart/2005/8/layout/hProcess4"/>
    <dgm:cxn modelId="{57C273C0-1476-4B00-9701-2FB435BB4610}" type="presParOf" srcId="{6D05B68A-42AE-8E46-9E68-BBE191858E09}" destId="{BEF0F7C0-72CA-CA49-8AEB-9F26B7D51F62}" srcOrd="3" destOrd="0" presId="urn:microsoft.com/office/officeart/2005/8/layout/hProcess4"/>
    <dgm:cxn modelId="{10D61835-D250-4246-A8CE-92DDBC2DA41E}" type="presParOf" srcId="{6D05B68A-42AE-8E46-9E68-BBE191858E09}" destId="{7F62EEAB-A05A-C14F-A7D8-F05FD76CEAE7}" srcOrd="4" destOrd="0" presId="urn:microsoft.com/office/officeart/2005/8/layout/hProcess4"/>
    <dgm:cxn modelId="{3B752343-82A3-4AEF-A09B-EF1C1571955C}" type="presParOf" srcId="{615F7462-37B8-5340-9AE0-F360C4A8C889}" destId="{BE9B5020-C21D-3545-8485-E5315A16C6A0}" srcOrd="3" destOrd="0" presId="urn:microsoft.com/office/officeart/2005/8/layout/hProcess4"/>
    <dgm:cxn modelId="{662EEC06-5B99-4BC1-8260-F6F16B867E4A}" type="presParOf" srcId="{615F7462-37B8-5340-9AE0-F360C4A8C889}" destId="{CA464544-3491-2D4E-9239-C358C0FC5426}" srcOrd="4" destOrd="0" presId="urn:microsoft.com/office/officeart/2005/8/layout/hProcess4"/>
    <dgm:cxn modelId="{45A6D55E-A7F4-466F-90F6-F3BBEF9AAC8C}" type="presParOf" srcId="{CA464544-3491-2D4E-9239-C358C0FC5426}" destId="{6F3A6DA2-6169-AA41-A79C-8EADF38A6A4B}" srcOrd="0" destOrd="0" presId="urn:microsoft.com/office/officeart/2005/8/layout/hProcess4"/>
    <dgm:cxn modelId="{49F1758E-355B-44DD-9A8E-16BCC59C54E4}" type="presParOf" srcId="{CA464544-3491-2D4E-9239-C358C0FC5426}" destId="{FEFDA9C5-6B29-C645-ACA7-A69C27910FF0}" srcOrd="1" destOrd="0" presId="urn:microsoft.com/office/officeart/2005/8/layout/hProcess4"/>
    <dgm:cxn modelId="{EF00CB5F-29C0-451F-9AC1-A9D966DC65BB}" type="presParOf" srcId="{CA464544-3491-2D4E-9239-C358C0FC5426}" destId="{7F5739F3-CD28-944A-89B3-B897626B9E94}" srcOrd="2" destOrd="0" presId="urn:microsoft.com/office/officeart/2005/8/layout/hProcess4"/>
    <dgm:cxn modelId="{81AE1501-7A12-4483-B275-2F3B85E664DA}" type="presParOf" srcId="{CA464544-3491-2D4E-9239-C358C0FC5426}" destId="{73491CF4-FCEE-194C-8668-F3CD85DE306A}" srcOrd="3" destOrd="0" presId="urn:microsoft.com/office/officeart/2005/8/layout/hProcess4"/>
    <dgm:cxn modelId="{1B958F24-C19E-46B1-9EAD-A8090C0B9155}"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5" csCatId="accent1" phldr="1"/>
      <dgm:spPr/>
      <dgm:t>
        <a:bodyPr/>
        <a:lstStyle/>
        <a:p>
          <a:endParaRPr lang="en-US"/>
        </a:p>
      </dgm:t>
    </dgm:pt>
    <dgm:pt modelId="{3A7F664B-6A3D-1944-AD75-0018C2F3CED3}">
      <dgm:prSet custT="1"/>
      <dgm:spPr>
        <a:effectLst>
          <a:softEdge rad="76200"/>
        </a:effectLst>
      </dgm:spPr>
      <dgm:t>
        <a:bodyPr/>
        <a:lstStyle/>
        <a:p>
          <a:pPr rtl="0"/>
          <a:r>
            <a:rPr lang="en-US" sz="1600" dirty="0"/>
            <a:t>Five of the common file organizations are:</a:t>
          </a:r>
        </a:p>
      </dgm:t>
    </dgm:pt>
    <dgm:pt modelId="{4FC6B099-6830-BC46-8B8E-E9D427C09997}" type="parTrans" cxnId="{C122D778-1321-2A48-8B19-20EA05EFAA0B}">
      <dgm:prSet/>
      <dgm:spPr/>
      <dgm:t>
        <a:bodyPr/>
        <a:lstStyle/>
        <a:p>
          <a:endParaRPr lang="en-US"/>
        </a:p>
      </dgm:t>
    </dgm:pt>
    <dgm:pt modelId="{DB6578ED-3F87-F448-BF98-FD87E9F04FA5}" type="sibTrans" cxnId="{C122D778-1321-2A48-8B19-20EA05EFAA0B}">
      <dgm:prSet/>
      <dgm:spPr/>
      <dgm:t>
        <a:bodyPr/>
        <a:lstStyle/>
        <a:p>
          <a:endParaRPr lang="en-US"/>
        </a:p>
      </dgm:t>
    </dgm:pt>
    <dgm:pt modelId="{6EAE51F9-8BFC-CE48-AFC8-E7FF531FF5F2}">
      <dgm:prSet custT="1"/>
      <dgm:spPr>
        <a:effectLst>
          <a:softEdge rad="76200"/>
        </a:effectLst>
      </dgm:spPr>
      <dgm:t>
        <a:bodyPr/>
        <a:lstStyle/>
        <a:p>
          <a:pPr rtl="0"/>
          <a:r>
            <a:rPr lang="en-US" sz="1600" dirty="0"/>
            <a:t>The pile</a:t>
          </a:r>
        </a:p>
      </dgm:t>
    </dgm:pt>
    <dgm:pt modelId="{86FBFEB4-C36B-9344-9206-D0ACC7AD7609}" type="parTrans" cxnId="{90BE89EF-EA65-E14D-A791-67E54AA70FDD}">
      <dgm:prSet/>
      <dgm:spPr>
        <a:solidFill>
          <a:schemeClr val="accent6"/>
        </a:solidFill>
        <a:effectLst>
          <a:glow rad="101600">
            <a:schemeClr val="accent2">
              <a:alpha val="75000"/>
            </a:schemeClr>
          </a:glow>
        </a:effectLst>
      </dgm:spPr>
      <dgm:t>
        <a:bodyPr/>
        <a:lstStyle/>
        <a:p>
          <a:endParaRPr lang="en-US"/>
        </a:p>
      </dgm:t>
    </dgm:pt>
    <dgm:pt modelId="{DCD1A1E0-9779-6647-BE05-268DC8E59025}" type="sibTrans" cxnId="{90BE89EF-EA65-E14D-A791-67E54AA70FDD}">
      <dgm:prSet/>
      <dgm:spPr/>
      <dgm:t>
        <a:bodyPr/>
        <a:lstStyle/>
        <a:p>
          <a:endParaRPr lang="en-US"/>
        </a:p>
      </dgm:t>
    </dgm:pt>
    <dgm:pt modelId="{689156DB-18C0-494F-B0EF-FC5CEFAA7D0F}">
      <dgm:prSet custT="1"/>
      <dgm:spPr>
        <a:effectLst>
          <a:softEdge rad="76200"/>
        </a:effectLst>
      </dgm:spPr>
      <dgm:t>
        <a:bodyPr/>
        <a:lstStyle/>
        <a:p>
          <a:pPr rtl="0"/>
          <a:r>
            <a:rPr lang="en-NZ" sz="1600" dirty="0"/>
            <a:t>The sequential file</a:t>
          </a:r>
        </a:p>
      </dgm:t>
    </dgm:pt>
    <dgm:pt modelId="{2CADB271-22AF-D84A-BEFC-DD2372D00FAF}" type="parTrans" cxnId="{72D2C291-A8FE-1949-A69D-10C34C353110}">
      <dgm:prSet/>
      <dgm:spPr>
        <a:solidFill>
          <a:schemeClr val="accent6"/>
        </a:solidFill>
        <a:effectLst>
          <a:glow rad="101600">
            <a:schemeClr val="accent2">
              <a:alpha val="75000"/>
            </a:schemeClr>
          </a:glow>
        </a:effectLst>
      </dgm:spPr>
      <dgm:t>
        <a:bodyPr/>
        <a:lstStyle/>
        <a:p>
          <a:endParaRPr lang="en-US"/>
        </a:p>
      </dgm:t>
    </dgm:pt>
    <dgm:pt modelId="{79FD0155-0BBD-EC42-9B94-B95F09274196}" type="sibTrans" cxnId="{72D2C291-A8FE-1949-A69D-10C34C353110}">
      <dgm:prSet/>
      <dgm:spPr/>
      <dgm:t>
        <a:bodyPr/>
        <a:lstStyle/>
        <a:p>
          <a:endParaRPr lang="en-US"/>
        </a:p>
      </dgm:t>
    </dgm:pt>
    <dgm:pt modelId="{B4F4F5A1-ABD9-F34F-B6A8-41847D6F22C1}">
      <dgm:prSet custT="1"/>
      <dgm:spPr>
        <a:effectLst>
          <a:softEdge rad="76200"/>
        </a:effectLst>
      </dgm:spPr>
      <dgm:t>
        <a:bodyPr/>
        <a:lstStyle/>
        <a:p>
          <a:pPr rtl="0"/>
          <a:r>
            <a:rPr lang="en-NZ" sz="1600" dirty="0"/>
            <a:t>The indexed sequential file</a:t>
          </a:r>
        </a:p>
      </dgm:t>
    </dgm:pt>
    <dgm:pt modelId="{E7F84950-2BEA-EE49-8B09-ED99D557F75D}" type="parTrans" cxnId="{B5B5CF5B-92E5-5A4A-9FDB-B619CB15A7A5}">
      <dgm:prSet/>
      <dgm:spPr>
        <a:solidFill>
          <a:schemeClr val="accent6"/>
        </a:solidFill>
        <a:effectLst>
          <a:glow rad="101600">
            <a:schemeClr val="accent2">
              <a:alpha val="75000"/>
            </a:schemeClr>
          </a:glow>
        </a:effectLst>
      </dgm:spPr>
      <dgm:t>
        <a:bodyPr/>
        <a:lstStyle/>
        <a:p>
          <a:endParaRPr lang="en-US"/>
        </a:p>
      </dgm:t>
    </dgm:pt>
    <dgm:pt modelId="{363BE0D9-F7BB-F948-9FB8-42A969343FEC}" type="sibTrans" cxnId="{B5B5CF5B-92E5-5A4A-9FDB-B619CB15A7A5}">
      <dgm:prSet/>
      <dgm:spPr/>
      <dgm:t>
        <a:bodyPr/>
        <a:lstStyle/>
        <a:p>
          <a:endParaRPr lang="en-US"/>
        </a:p>
      </dgm:t>
    </dgm:pt>
    <dgm:pt modelId="{DD08F506-D5B4-7F40-BA36-77BDBCF78377}">
      <dgm:prSet custT="1"/>
      <dgm:spPr>
        <a:effectLst>
          <a:softEdge rad="76200"/>
        </a:effectLst>
      </dgm:spPr>
      <dgm:t>
        <a:bodyPr/>
        <a:lstStyle/>
        <a:p>
          <a:pPr rtl="0"/>
          <a:r>
            <a:rPr lang="en-NZ" sz="1600" dirty="0"/>
            <a:t>The indexed file</a:t>
          </a:r>
        </a:p>
      </dgm:t>
    </dgm:pt>
    <dgm:pt modelId="{76E35102-3F51-8248-B809-9F128F88F885}" type="parTrans" cxnId="{ECC5F9A3-E065-8B43-A883-B939F4DD8532}">
      <dgm:prSet/>
      <dgm:spPr>
        <a:solidFill>
          <a:schemeClr val="accent6"/>
        </a:solidFill>
        <a:effectLst>
          <a:glow rad="101600">
            <a:schemeClr val="accent2">
              <a:alpha val="75000"/>
            </a:schemeClr>
          </a:glow>
        </a:effectLst>
      </dgm:spPr>
      <dgm:t>
        <a:bodyPr/>
        <a:lstStyle/>
        <a:p>
          <a:endParaRPr lang="en-US"/>
        </a:p>
      </dgm:t>
    </dgm:pt>
    <dgm:pt modelId="{2E106C92-6641-E844-B0F0-7CDD42B3201A}" type="sibTrans" cxnId="{ECC5F9A3-E065-8B43-A883-B939F4DD8532}">
      <dgm:prSet/>
      <dgm:spPr/>
      <dgm:t>
        <a:bodyPr/>
        <a:lstStyle/>
        <a:p>
          <a:endParaRPr lang="en-US"/>
        </a:p>
      </dgm:t>
    </dgm:pt>
    <dgm:pt modelId="{B92D1787-C86F-174F-9C0F-A7E334B1C7BC}">
      <dgm:prSet custT="1"/>
      <dgm:spPr>
        <a:effectLst>
          <a:softEdge rad="76200"/>
        </a:effectLst>
      </dgm:spPr>
      <dgm:t>
        <a:bodyPr/>
        <a:lstStyle/>
        <a:p>
          <a:pPr rtl="0"/>
          <a:r>
            <a:rPr lang="en-US" sz="1600" dirty="0"/>
            <a:t>The direct, or hashed, file</a:t>
          </a:r>
        </a:p>
      </dgm:t>
    </dgm:pt>
    <dgm:pt modelId="{1886B3AD-45B0-F043-808D-7AC6150F2DB1}" type="parTrans" cxnId="{1145C0DF-BF19-F944-8D2F-57AB6F28E624}">
      <dgm:prSet/>
      <dgm:spPr>
        <a:solidFill>
          <a:schemeClr val="accent6"/>
        </a:solidFill>
        <a:effectLst>
          <a:glow rad="101600">
            <a:schemeClr val="accent2">
              <a:alpha val="75000"/>
            </a:schemeClr>
          </a:glow>
        </a:effectLst>
      </dgm:spPr>
      <dgm:t>
        <a:bodyPr/>
        <a:lstStyle/>
        <a:p>
          <a:endParaRPr lang="en-US"/>
        </a:p>
      </dgm:t>
    </dgm:pt>
    <dgm:pt modelId="{4259DD5D-16E9-1849-B523-60B586280406}" type="sibTrans" cxnId="{1145C0DF-BF19-F944-8D2F-57AB6F28E624}">
      <dgm:prSet/>
      <dgm:spPr/>
      <dgm:t>
        <a:bodyPr/>
        <a:lstStyle/>
        <a:p>
          <a:endParaRPr lang="en-US"/>
        </a:p>
      </dgm:t>
    </dgm:pt>
    <dgm:pt modelId="{C6CC78E9-50FC-C54E-AFED-75D9E17A54A2}" type="pres">
      <dgm:prSet presAssocID="{57B62CA6-9BCF-2749-AAB3-C623A53520EE}" presName="Name0" presStyleCnt="0">
        <dgm:presLayoutVars>
          <dgm:chMax val="1"/>
          <dgm:dir/>
          <dgm:animLvl val="ctr"/>
          <dgm:resizeHandles val="exact"/>
        </dgm:presLayoutVars>
      </dgm:prSet>
      <dgm:spPr/>
      <dgm:t>
        <a:bodyPr/>
        <a:lstStyle/>
        <a:p>
          <a:endParaRPr lang="en-US"/>
        </a:p>
      </dgm:t>
    </dgm:pt>
    <dgm:pt modelId="{CB2226F2-B4F3-A143-8044-D2FFCD16BACF}" type="pres">
      <dgm:prSet presAssocID="{3A7F664B-6A3D-1944-AD75-0018C2F3CED3}" presName="centerShape" presStyleLbl="node0" presStyleIdx="0" presStyleCnt="1" custScaleX="180942" custScaleY="165398" custLinFactNeighborX="298" custLinFactNeighborY="20378"/>
      <dgm:spPr/>
      <dgm:t>
        <a:bodyPr/>
        <a:lstStyle/>
        <a:p>
          <a:endParaRPr lang="en-US"/>
        </a:p>
      </dgm:t>
    </dgm:pt>
    <dgm:pt modelId="{0C4FE177-856E-1F40-8992-61CB4810C4D5}" type="pres">
      <dgm:prSet presAssocID="{86FBFEB4-C36B-9344-9206-D0ACC7AD7609}" presName="parTrans" presStyleLbl="sibTrans2D1" presStyleIdx="0" presStyleCnt="5"/>
      <dgm:spPr/>
      <dgm:t>
        <a:bodyPr/>
        <a:lstStyle/>
        <a:p>
          <a:endParaRPr lang="en-US"/>
        </a:p>
      </dgm:t>
    </dgm:pt>
    <dgm:pt modelId="{92ED011D-C4B0-6A4C-9F45-9FE6883B837C}" type="pres">
      <dgm:prSet presAssocID="{86FBFEB4-C36B-9344-9206-D0ACC7AD7609}" presName="connectorText" presStyleLbl="sibTrans2D1" presStyleIdx="0" presStyleCnt="5"/>
      <dgm:spPr/>
      <dgm:t>
        <a:bodyPr/>
        <a:lstStyle/>
        <a:p>
          <a:endParaRPr lang="en-US"/>
        </a:p>
      </dgm:t>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t>
        <a:bodyPr/>
        <a:lstStyle/>
        <a:p>
          <a:endParaRPr lang="en-US"/>
        </a:p>
      </dgm:t>
    </dgm:pt>
    <dgm:pt modelId="{DD68DA6B-1F80-5044-908B-918741E80A82}" type="pres">
      <dgm:prSet presAssocID="{2CADB271-22AF-D84A-BEFC-DD2372D00FAF}" presName="parTrans" presStyleLbl="sibTrans2D1" presStyleIdx="1" presStyleCnt="5"/>
      <dgm:spPr/>
      <dgm:t>
        <a:bodyPr/>
        <a:lstStyle/>
        <a:p>
          <a:endParaRPr lang="en-US"/>
        </a:p>
      </dgm:t>
    </dgm:pt>
    <dgm:pt modelId="{4888FBEA-C24C-964D-A6D5-F7E3954A3E0D}" type="pres">
      <dgm:prSet presAssocID="{2CADB271-22AF-D84A-BEFC-DD2372D00FAF}" presName="connectorText" presStyleLbl="sibTrans2D1" presStyleIdx="1" presStyleCnt="5"/>
      <dgm:spPr/>
      <dgm:t>
        <a:bodyPr/>
        <a:lstStyle/>
        <a:p>
          <a:endParaRPr lang="en-US"/>
        </a:p>
      </dgm:t>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t>
        <a:bodyPr/>
        <a:lstStyle/>
        <a:p>
          <a:endParaRPr lang="en-US"/>
        </a:p>
      </dgm:t>
    </dgm:pt>
    <dgm:pt modelId="{361F4EAF-959C-944A-90B8-5C6A4813F205}" type="pres">
      <dgm:prSet presAssocID="{E7F84950-2BEA-EE49-8B09-ED99D557F75D}" presName="parTrans" presStyleLbl="sibTrans2D1" presStyleIdx="2" presStyleCnt="5"/>
      <dgm:spPr/>
      <dgm:t>
        <a:bodyPr/>
        <a:lstStyle/>
        <a:p>
          <a:endParaRPr lang="en-US"/>
        </a:p>
      </dgm:t>
    </dgm:pt>
    <dgm:pt modelId="{DDD92059-CB2F-A04B-BB30-321C5BB82EBD}" type="pres">
      <dgm:prSet presAssocID="{E7F84950-2BEA-EE49-8B09-ED99D557F75D}" presName="connectorText" presStyleLbl="sibTrans2D1" presStyleIdx="2" presStyleCnt="5"/>
      <dgm:spPr/>
      <dgm:t>
        <a:bodyPr/>
        <a:lstStyle/>
        <a:p>
          <a:endParaRPr lang="en-US"/>
        </a:p>
      </dgm:t>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t>
        <a:bodyPr/>
        <a:lstStyle/>
        <a:p>
          <a:endParaRPr lang="en-US"/>
        </a:p>
      </dgm:t>
    </dgm:pt>
    <dgm:pt modelId="{5D94A210-1942-7D49-8A48-87C78CFB0E33}" type="pres">
      <dgm:prSet presAssocID="{76E35102-3F51-8248-B809-9F128F88F885}" presName="parTrans" presStyleLbl="sibTrans2D1" presStyleIdx="3" presStyleCnt="5"/>
      <dgm:spPr/>
      <dgm:t>
        <a:bodyPr/>
        <a:lstStyle/>
        <a:p>
          <a:endParaRPr lang="en-US"/>
        </a:p>
      </dgm:t>
    </dgm:pt>
    <dgm:pt modelId="{BA3FEA0B-B7F8-F34C-906A-683E1BBCDF0C}" type="pres">
      <dgm:prSet presAssocID="{76E35102-3F51-8248-B809-9F128F88F885}" presName="connectorText" presStyleLbl="sibTrans2D1" presStyleIdx="3" presStyleCnt="5"/>
      <dgm:spPr/>
      <dgm:t>
        <a:bodyPr/>
        <a:lstStyle/>
        <a:p>
          <a:endParaRPr lang="en-US"/>
        </a:p>
      </dgm:t>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t>
        <a:bodyPr/>
        <a:lstStyle/>
        <a:p>
          <a:endParaRPr lang="en-US"/>
        </a:p>
      </dgm:t>
    </dgm:pt>
    <dgm:pt modelId="{F7C13A29-FD28-2846-95A3-486EE2CFEFD5}" type="pres">
      <dgm:prSet presAssocID="{1886B3AD-45B0-F043-808D-7AC6150F2DB1}" presName="parTrans" presStyleLbl="sibTrans2D1" presStyleIdx="4" presStyleCnt="5"/>
      <dgm:spPr/>
      <dgm:t>
        <a:bodyPr/>
        <a:lstStyle/>
        <a:p>
          <a:endParaRPr lang="en-US"/>
        </a:p>
      </dgm:t>
    </dgm:pt>
    <dgm:pt modelId="{C2938807-7A83-D946-BF4D-8117DCB7AD52}" type="pres">
      <dgm:prSet presAssocID="{1886B3AD-45B0-F043-808D-7AC6150F2DB1}" presName="connectorText" presStyleLbl="sibTrans2D1" presStyleIdx="4" presStyleCnt="5"/>
      <dgm:spPr/>
      <dgm:t>
        <a:bodyPr/>
        <a:lstStyle/>
        <a:p>
          <a:endParaRPr lang="en-US"/>
        </a:p>
      </dgm:t>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t>
        <a:bodyPr/>
        <a:lstStyle/>
        <a:p>
          <a:endParaRPr lang="en-US"/>
        </a:p>
      </dgm:t>
    </dgm:pt>
  </dgm:ptLst>
  <dgm:cxnLst>
    <dgm:cxn modelId="{C122D778-1321-2A48-8B19-20EA05EFAA0B}" srcId="{57B62CA6-9BCF-2749-AAB3-C623A53520EE}" destId="{3A7F664B-6A3D-1944-AD75-0018C2F3CED3}" srcOrd="0" destOrd="0" parTransId="{4FC6B099-6830-BC46-8B8E-E9D427C09997}" sibTransId="{DB6578ED-3F87-F448-BF98-FD87E9F04FA5}"/>
    <dgm:cxn modelId="{D5D264F9-BA68-4615-9BD5-8BD5A26D5FA8}" type="presOf" srcId="{3A7F664B-6A3D-1944-AD75-0018C2F3CED3}" destId="{CB2226F2-B4F3-A143-8044-D2FFCD16BACF}" srcOrd="0" destOrd="0" presId="urn:microsoft.com/office/officeart/2005/8/layout/radial5"/>
    <dgm:cxn modelId="{45FB2BC3-9DEF-4375-8385-97F4806490AC}" type="presOf" srcId="{1886B3AD-45B0-F043-808D-7AC6150F2DB1}" destId="{F7C13A29-FD28-2846-95A3-486EE2CFEFD5}" srcOrd="0" destOrd="0" presId="urn:microsoft.com/office/officeart/2005/8/layout/radial5"/>
    <dgm:cxn modelId="{90BE89EF-EA65-E14D-A791-67E54AA70FDD}" srcId="{3A7F664B-6A3D-1944-AD75-0018C2F3CED3}" destId="{6EAE51F9-8BFC-CE48-AFC8-E7FF531FF5F2}" srcOrd="0" destOrd="0" parTransId="{86FBFEB4-C36B-9344-9206-D0ACC7AD7609}" sibTransId="{DCD1A1E0-9779-6647-BE05-268DC8E59025}"/>
    <dgm:cxn modelId="{4A6E8727-FA9A-414F-BF5F-435877E8D6BE}" type="presOf" srcId="{689156DB-18C0-494F-B0EF-FC5CEFAA7D0F}" destId="{8C968693-8919-F244-80D5-6A12496F8285}" srcOrd="0" destOrd="0" presId="urn:microsoft.com/office/officeart/2005/8/layout/radial5"/>
    <dgm:cxn modelId="{B02DA73F-F134-4416-B23A-EAB406E7C173}" type="presOf" srcId="{2CADB271-22AF-D84A-BEFC-DD2372D00FAF}" destId="{4888FBEA-C24C-964D-A6D5-F7E3954A3E0D}" srcOrd="1" destOrd="0" presId="urn:microsoft.com/office/officeart/2005/8/layout/radial5"/>
    <dgm:cxn modelId="{E88D583B-7986-4941-9267-B861B7F3FAA1}" type="presOf" srcId="{B92D1787-C86F-174F-9C0F-A7E334B1C7BC}" destId="{A4271AD1-DFDF-6B47-A6F3-4EF7823B5FEA}" srcOrd="0" destOrd="0" presId="urn:microsoft.com/office/officeart/2005/8/layout/radial5"/>
    <dgm:cxn modelId="{5E64C6F5-0BEE-4C7A-A6B4-443B87B9BD23}" type="presOf" srcId="{6EAE51F9-8BFC-CE48-AFC8-E7FF531FF5F2}" destId="{B1E5EA25-BF3A-5E44-AF68-530FB20B127C}" srcOrd="0" destOrd="0" presId="urn:microsoft.com/office/officeart/2005/8/layout/radial5"/>
    <dgm:cxn modelId="{349BD56B-F942-4383-81AB-2C42AD532643}" type="presOf" srcId="{2CADB271-22AF-D84A-BEFC-DD2372D00FAF}" destId="{DD68DA6B-1F80-5044-908B-918741E80A82}" srcOrd="0" destOrd="0" presId="urn:microsoft.com/office/officeart/2005/8/layout/radial5"/>
    <dgm:cxn modelId="{2705DCBE-C021-4D3E-9637-1B793C0AB1C3}" type="presOf" srcId="{86FBFEB4-C36B-9344-9206-D0ACC7AD7609}" destId="{0C4FE177-856E-1F40-8992-61CB4810C4D5}" srcOrd="0" destOrd="0" presId="urn:microsoft.com/office/officeart/2005/8/layout/radial5"/>
    <dgm:cxn modelId="{ECFF74D9-7920-486B-9804-118AC27E589A}" type="presOf" srcId="{76E35102-3F51-8248-B809-9F128F88F885}" destId="{5D94A210-1942-7D49-8A48-87C78CFB0E33}" srcOrd="0" destOrd="0" presId="urn:microsoft.com/office/officeart/2005/8/layout/radial5"/>
    <dgm:cxn modelId="{A6628A74-AC1A-4EAD-BF7D-EFF054065214}" type="presOf" srcId="{57B62CA6-9BCF-2749-AAB3-C623A53520EE}" destId="{C6CC78E9-50FC-C54E-AFED-75D9E17A54A2}"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99E79DA5-ACCE-4666-A4C8-D0D1B159CE70}" type="presOf" srcId="{1886B3AD-45B0-F043-808D-7AC6150F2DB1}" destId="{C2938807-7A83-D946-BF4D-8117DCB7AD52}" srcOrd="1" destOrd="0" presId="urn:microsoft.com/office/officeart/2005/8/layout/radial5"/>
    <dgm:cxn modelId="{5F116C75-303B-4C3B-931A-8BAF1E13779D}" type="presOf" srcId="{76E35102-3F51-8248-B809-9F128F88F885}" destId="{BA3FEA0B-B7F8-F34C-906A-683E1BBCDF0C}" srcOrd="1"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B5B5CF5B-92E5-5A4A-9FDB-B619CB15A7A5}" srcId="{3A7F664B-6A3D-1944-AD75-0018C2F3CED3}" destId="{B4F4F5A1-ABD9-F34F-B6A8-41847D6F22C1}" srcOrd="2" destOrd="0" parTransId="{E7F84950-2BEA-EE49-8B09-ED99D557F75D}" sibTransId="{363BE0D9-F7BB-F948-9FB8-42A969343FEC}"/>
    <dgm:cxn modelId="{7A0C6049-4FF4-4157-A7D1-64B132AD1728}" type="presOf" srcId="{E7F84950-2BEA-EE49-8B09-ED99D557F75D}" destId="{361F4EAF-959C-944A-90B8-5C6A4813F205}" srcOrd="0" destOrd="0" presId="urn:microsoft.com/office/officeart/2005/8/layout/radial5"/>
    <dgm:cxn modelId="{72D2C291-A8FE-1949-A69D-10C34C353110}" srcId="{3A7F664B-6A3D-1944-AD75-0018C2F3CED3}" destId="{689156DB-18C0-494F-B0EF-FC5CEFAA7D0F}" srcOrd="1" destOrd="0" parTransId="{2CADB271-22AF-D84A-BEFC-DD2372D00FAF}" sibTransId="{79FD0155-0BBD-EC42-9B94-B95F09274196}"/>
    <dgm:cxn modelId="{C94DB2B9-D45D-4391-987F-F05BBD3C95E2}" type="presOf" srcId="{E7F84950-2BEA-EE49-8B09-ED99D557F75D}" destId="{DDD92059-CB2F-A04B-BB30-321C5BB82EBD}" srcOrd="1" destOrd="0" presId="urn:microsoft.com/office/officeart/2005/8/layout/radial5"/>
    <dgm:cxn modelId="{EB4AB229-0954-44D7-B6F8-F0C183EF247E}" type="presOf" srcId="{DD08F506-D5B4-7F40-BA36-77BDBCF78377}" destId="{8CF4C973-14CA-3543-B9B4-9D064D52E167}" srcOrd="0" destOrd="0" presId="urn:microsoft.com/office/officeart/2005/8/layout/radial5"/>
    <dgm:cxn modelId="{DB313773-FB5D-4085-A688-157A0AB69435}" type="presOf" srcId="{86FBFEB4-C36B-9344-9206-D0ACC7AD7609}" destId="{92ED011D-C4B0-6A4C-9F45-9FE6883B837C}" srcOrd="1" destOrd="0" presId="urn:microsoft.com/office/officeart/2005/8/layout/radial5"/>
    <dgm:cxn modelId="{988756C9-28F9-4896-9E4B-01D160515427}" type="presOf" srcId="{B4F4F5A1-ABD9-F34F-B6A8-41847D6F22C1}" destId="{3047A34E-EB48-474C-8698-321CC52A9EDF}" srcOrd="0" destOrd="0" presId="urn:microsoft.com/office/officeart/2005/8/layout/radial5"/>
    <dgm:cxn modelId="{CDACCB8F-EFB1-4354-9C93-9A862253D728}" type="presParOf" srcId="{C6CC78E9-50FC-C54E-AFED-75D9E17A54A2}" destId="{CB2226F2-B4F3-A143-8044-D2FFCD16BACF}" srcOrd="0" destOrd="0" presId="urn:microsoft.com/office/officeart/2005/8/layout/radial5"/>
    <dgm:cxn modelId="{EA341A3F-B256-4E94-B8F6-3CF8BAB446B0}" type="presParOf" srcId="{C6CC78E9-50FC-C54E-AFED-75D9E17A54A2}" destId="{0C4FE177-856E-1F40-8992-61CB4810C4D5}" srcOrd="1" destOrd="0" presId="urn:microsoft.com/office/officeart/2005/8/layout/radial5"/>
    <dgm:cxn modelId="{7E2BABA3-D1D7-443E-BAC0-B2D415F23818}" type="presParOf" srcId="{0C4FE177-856E-1F40-8992-61CB4810C4D5}" destId="{92ED011D-C4B0-6A4C-9F45-9FE6883B837C}" srcOrd="0" destOrd="0" presId="urn:microsoft.com/office/officeart/2005/8/layout/radial5"/>
    <dgm:cxn modelId="{1FE845CF-1B9B-4248-9F72-5F92DE82ECA2}" type="presParOf" srcId="{C6CC78E9-50FC-C54E-AFED-75D9E17A54A2}" destId="{B1E5EA25-BF3A-5E44-AF68-530FB20B127C}" srcOrd="2" destOrd="0" presId="urn:microsoft.com/office/officeart/2005/8/layout/radial5"/>
    <dgm:cxn modelId="{EF84615F-80EE-49CB-9043-9E4380EE13B7}" type="presParOf" srcId="{C6CC78E9-50FC-C54E-AFED-75D9E17A54A2}" destId="{DD68DA6B-1F80-5044-908B-918741E80A82}" srcOrd="3" destOrd="0" presId="urn:microsoft.com/office/officeart/2005/8/layout/radial5"/>
    <dgm:cxn modelId="{F9B58BCF-5D3D-4099-890D-03F14E81D3B1}" type="presParOf" srcId="{DD68DA6B-1F80-5044-908B-918741E80A82}" destId="{4888FBEA-C24C-964D-A6D5-F7E3954A3E0D}" srcOrd="0" destOrd="0" presId="urn:microsoft.com/office/officeart/2005/8/layout/radial5"/>
    <dgm:cxn modelId="{88E8478E-41DA-4061-8424-E8D360199FC7}" type="presParOf" srcId="{C6CC78E9-50FC-C54E-AFED-75D9E17A54A2}" destId="{8C968693-8919-F244-80D5-6A12496F8285}" srcOrd="4" destOrd="0" presId="urn:microsoft.com/office/officeart/2005/8/layout/radial5"/>
    <dgm:cxn modelId="{C339E446-BE99-4427-B7AC-B4BEF576DB6B}" type="presParOf" srcId="{C6CC78E9-50FC-C54E-AFED-75D9E17A54A2}" destId="{361F4EAF-959C-944A-90B8-5C6A4813F205}" srcOrd="5" destOrd="0" presId="urn:microsoft.com/office/officeart/2005/8/layout/radial5"/>
    <dgm:cxn modelId="{D604B94F-1B98-49AE-BEA0-89B7EB1ACD2F}" type="presParOf" srcId="{361F4EAF-959C-944A-90B8-5C6A4813F205}" destId="{DDD92059-CB2F-A04B-BB30-321C5BB82EBD}" srcOrd="0" destOrd="0" presId="urn:microsoft.com/office/officeart/2005/8/layout/radial5"/>
    <dgm:cxn modelId="{5091E608-BC04-4C51-AFE2-9AFB895FC443}" type="presParOf" srcId="{C6CC78E9-50FC-C54E-AFED-75D9E17A54A2}" destId="{3047A34E-EB48-474C-8698-321CC52A9EDF}" srcOrd="6" destOrd="0" presId="urn:microsoft.com/office/officeart/2005/8/layout/radial5"/>
    <dgm:cxn modelId="{34A8B4DC-64A6-4039-B73F-045A04EC2527}" type="presParOf" srcId="{C6CC78E9-50FC-C54E-AFED-75D9E17A54A2}" destId="{5D94A210-1942-7D49-8A48-87C78CFB0E33}" srcOrd="7" destOrd="0" presId="urn:microsoft.com/office/officeart/2005/8/layout/radial5"/>
    <dgm:cxn modelId="{A36932DF-34B8-4ED7-9224-BF9FAE98FDE9}" type="presParOf" srcId="{5D94A210-1942-7D49-8A48-87C78CFB0E33}" destId="{BA3FEA0B-B7F8-F34C-906A-683E1BBCDF0C}" srcOrd="0" destOrd="0" presId="urn:microsoft.com/office/officeart/2005/8/layout/radial5"/>
    <dgm:cxn modelId="{35662F94-7BF8-4A25-8BBD-C5CF44552B53}" type="presParOf" srcId="{C6CC78E9-50FC-C54E-AFED-75D9E17A54A2}" destId="{8CF4C973-14CA-3543-B9B4-9D064D52E167}" srcOrd="8" destOrd="0" presId="urn:microsoft.com/office/officeart/2005/8/layout/radial5"/>
    <dgm:cxn modelId="{1F4D0E34-8348-4D11-A39F-AADE0B8ABFE8}" type="presParOf" srcId="{C6CC78E9-50FC-C54E-AFED-75D9E17A54A2}" destId="{F7C13A29-FD28-2846-95A3-486EE2CFEFD5}" srcOrd="9" destOrd="0" presId="urn:microsoft.com/office/officeart/2005/8/layout/radial5"/>
    <dgm:cxn modelId="{864E299A-0C07-412E-AA06-A9247356F789}" type="presParOf" srcId="{F7C13A29-FD28-2846-95A3-486EE2CFEFD5}" destId="{C2938807-7A83-D946-BF4D-8117DCB7AD52}" srcOrd="0" destOrd="0" presId="urn:microsoft.com/office/officeart/2005/8/layout/radial5"/>
    <dgm:cxn modelId="{3C3A95FC-3F2A-4C58-8993-3E113B4A32DA}"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a:t>directories </a:t>
          </a:r>
          <a:endParaRPr lang="en-NZ" dirty="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a:t>pricing tables</a:t>
          </a:r>
          <a:endParaRPr lang="en-NZ" dirty="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a:t>schedules</a:t>
          </a:r>
          <a:endParaRPr lang="en-NZ" dirty="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a:t>name lists</a:t>
          </a:r>
          <a:endParaRPr lang="en-US" dirty="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BF6CDAE1-004B-A04A-969C-5DF8E8857EEA}" srcId="{5BF214E7-89FC-E449-A620-C9D32C369CAE}" destId="{BED540BD-E851-3343-B693-F126F9BBBA29}" srcOrd="1" destOrd="0" parTransId="{CC4B4DE9-3CFD-6543-B75F-1D21B15D8B6E}" sibTransId="{6DED9BE5-C4AE-5348-AFD8-5ACFDFC9BE77}"/>
    <dgm:cxn modelId="{8EB0713A-CDD8-5B4E-936A-042989487A77}" srcId="{9774214E-EC57-514A-A15F-CB4D8A29FC3E}" destId="{5BF214E7-89FC-E449-A620-C9D32C369CAE}" srcOrd="0" destOrd="0" parTransId="{79DC378E-5226-2F46-A0A6-68BF4F1D4D6F}" sibTransId="{13B86B2D-A26F-1A47-A6AD-E261D7D66079}"/>
    <dgm:cxn modelId="{AFE88686-7F40-4C4C-A12C-DDE81B6BC0EA}" srcId="{5BF214E7-89FC-E449-A620-C9D32C369CAE}" destId="{18EAE557-6812-2C4A-8731-F418FD0E12DA}" srcOrd="0" destOrd="0" parTransId="{08CA1944-E7A4-D844-9823-22FD515EEE6B}" sibTransId="{216F524F-C1B4-4743-8EA0-EC1430DC7C32}"/>
    <dgm:cxn modelId="{A47E4CC4-0D7A-4E71-A00E-90962475390F}" type="presOf" srcId="{BED540BD-E851-3343-B693-F126F9BBBA29}" destId="{BB72E17C-F20C-F549-8A12-11F6063C1203}" srcOrd="0" destOrd="1" presId="urn:microsoft.com/office/officeart/2005/8/layout/hList1"/>
    <dgm:cxn modelId="{587400AA-BA55-42EF-B9BD-13B307A50AC1}" type="presOf" srcId="{9774214E-EC57-514A-A15F-CB4D8A29FC3E}" destId="{BAB460A9-2774-5243-8B3D-EF0CF9D1FEC0}" srcOrd="0" destOrd="0" presId="urn:microsoft.com/office/officeart/2005/8/layout/hList1"/>
    <dgm:cxn modelId="{ECEDFA31-1C8B-C149-98DD-C367205A9024}" srcId="{5BF214E7-89FC-E449-A620-C9D32C369CAE}" destId="{7C37DDFD-1AAA-6649-B7BF-15FA1804E282}" srcOrd="2" destOrd="0" parTransId="{920A949F-2987-5244-9843-EC0480BBE806}" sibTransId="{E5A7617D-3CD4-604F-A98A-25F97B3883D8}"/>
    <dgm:cxn modelId="{A52B8828-33AB-D44A-9E31-B0E9F7A71589}" srcId="{5BF214E7-89FC-E449-A620-C9D32C369CAE}" destId="{22DDCD93-254C-A844-99BF-5AB58A6FB0D0}" srcOrd="3" destOrd="0" parTransId="{C1FDA4A4-A459-D64F-A2F6-22AFC1B80932}" sibTransId="{7586A6DA-FE77-574B-84B4-06C51159DC36}"/>
    <dgm:cxn modelId="{BF1F2589-19D2-4907-9856-8809C80030EC}" type="presOf" srcId="{18EAE557-6812-2C4A-8731-F418FD0E12DA}" destId="{BB72E17C-F20C-F549-8A12-11F6063C1203}" srcOrd="0" destOrd="0" presId="urn:microsoft.com/office/officeart/2005/8/layout/hList1"/>
    <dgm:cxn modelId="{6F71F180-1741-4432-AAD8-4D565020F139}" type="presOf" srcId="{22DDCD93-254C-A844-99BF-5AB58A6FB0D0}" destId="{BB72E17C-F20C-F549-8A12-11F6063C1203}" srcOrd="0" destOrd="3" presId="urn:microsoft.com/office/officeart/2005/8/layout/hList1"/>
    <dgm:cxn modelId="{F292D179-0B43-41D3-B131-64702C31F716}" type="presOf" srcId="{7C37DDFD-1AAA-6649-B7BF-15FA1804E282}" destId="{BB72E17C-F20C-F549-8A12-11F6063C1203}" srcOrd="0" destOrd="2" presId="urn:microsoft.com/office/officeart/2005/8/layout/hList1"/>
    <dgm:cxn modelId="{C4094F30-3BB3-45DF-BBD7-8BB0D1C0F91F}" type="presOf" srcId="{5BF214E7-89FC-E449-A620-C9D32C369CAE}" destId="{715EC265-9F5A-754A-B7D3-F4C8BC448496}" srcOrd="0" destOrd="0" presId="urn:microsoft.com/office/officeart/2005/8/layout/hList1"/>
    <dgm:cxn modelId="{44D64B18-63DB-46CA-9D3F-02CC4B82B430}" type="presParOf" srcId="{BAB460A9-2774-5243-8B3D-EF0CF9D1FEC0}" destId="{D6D744FA-7A1D-C444-8444-F261D4BC7DBF}" srcOrd="0" destOrd="0" presId="urn:microsoft.com/office/officeart/2005/8/layout/hList1"/>
    <dgm:cxn modelId="{770052FC-B242-494F-8A28-1D5202DD19E5}" type="presParOf" srcId="{D6D744FA-7A1D-C444-8444-F261D4BC7DBF}" destId="{715EC265-9F5A-754A-B7D3-F4C8BC448496}" srcOrd="0" destOrd="0" presId="urn:microsoft.com/office/officeart/2005/8/layout/hList1"/>
    <dgm:cxn modelId="{61E0558F-D6BB-418C-8B19-7E907E4F3A7E}"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8" csCatId="accent1" phldr="1"/>
      <dgm:spPr/>
    </dgm:pt>
    <dgm:pt modelId="{B52968C9-AEAF-4E4C-AA1C-2DC657A2B3D0}">
      <dgm:prSet phldrT="[Text]"/>
      <dgm:spPr/>
      <dgm:t>
        <a:bodyPr/>
        <a:lstStyle/>
        <a:p>
          <a:r>
            <a:rPr lang="en-NZ" dirty="0"/>
            <a:t>Search</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en-NZ"/>
            <a:t>Create files</a:t>
          </a:r>
          <a:endParaRPr lang="en-NZ" dirty="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en-NZ"/>
            <a:t>Delete files</a:t>
          </a:r>
          <a:endParaRPr lang="en-NZ" dirty="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en-NZ"/>
            <a:t>List directory</a:t>
          </a:r>
          <a:endParaRPr lang="en-NZ" dirty="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en-NZ"/>
            <a:t>Update directory</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t>
        <a:bodyPr/>
        <a:lstStyle/>
        <a:p>
          <a:endParaRPr lang="en-US"/>
        </a:p>
      </dgm:t>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t>
        <a:bodyPr/>
        <a:lstStyle/>
        <a:p>
          <a:endParaRPr lang="en-US"/>
        </a:p>
      </dgm:t>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t>
        <a:bodyPr/>
        <a:lstStyle/>
        <a:p>
          <a:endParaRPr lang="en-US"/>
        </a:p>
      </dgm:t>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t>
        <a:bodyPr/>
        <a:lstStyle/>
        <a:p>
          <a:endParaRPr lang="en-US"/>
        </a:p>
      </dgm:t>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t>
        <a:bodyPr/>
        <a:lstStyle/>
        <a:p>
          <a:endParaRPr lang="en-US"/>
        </a:p>
      </dgm:t>
    </dgm:pt>
  </dgm:ptLst>
  <dgm:cxnLst>
    <dgm:cxn modelId="{E45D649A-3EDC-4BFA-9A63-56DCAB59A77F}" type="presOf" srcId="{24E34E05-1341-974B-8095-4C02F48B38C4}" destId="{7C0D7984-AA89-B54D-8DB3-5B6201C4C76B}" srcOrd="0" destOrd="0" presId="urn:microsoft.com/office/officeart/2005/8/layout/chevron1"/>
    <dgm:cxn modelId="{D06E8A2E-CC15-43D5-8FB9-60FC9B7636A0}" type="presOf" srcId="{B52968C9-AEAF-4E4C-AA1C-2DC657A2B3D0}" destId="{2A17D098-156B-2546-91B5-EB717F87B6F0}" srcOrd="0" destOrd="0" presId="urn:microsoft.com/office/officeart/2005/8/layout/chevron1"/>
    <dgm:cxn modelId="{71D15B81-F1C2-4BF4-B9E9-A0EDF557EB12}" type="presOf" srcId="{B9653BE5-A59B-274F-8953-64C4902F2E3A}" destId="{27817D0E-CF0E-284C-AE79-D01208B9CCAC}" srcOrd="0" destOrd="0" presId="urn:microsoft.com/office/officeart/2005/8/layout/chevron1"/>
    <dgm:cxn modelId="{C57CEF46-06A9-4524-AFC0-17D1E7D5F50E}" type="presOf" srcId="{2534974D-AFE8-1844-A402-D5B05B849315}" destId="{308CCA7D-773D-CE43-8815-C3755BE391A9}" srcOrd="0" destOrd="0" presId="urn:microsoft.com/office/officeart/2005/8/layout/chevron1"/>
    <dgm:cxn modelId="{42A93EFD-86E0-4231-B237-04A4C02DDF9A}" type="presOf" srcId="{AD18459B-4532-A345-B11E-249B324F746B}" destId="{E08C861E-7205-6948-8F3C-9B4FC2C0BE0D}" srcOrd="0" destOrd="0" presId="urn:microsoft.com/office/officeart/2005/8/layout/chevron1"/>
    <dgm:cxn modelId="{F605CBE2-88E2-CE44-B13C-FB67605BB91B}" srcId="{2534974D-AFE8-1844-A402-D5B05B849315}" destId="{AD18459B-4532-A345-B11E-249B324F746B}" srcOrd="1" destOrd="0" parTransId="{3D5C1B55-84A9-814F-83C9-244D6AE7C72F}" sibTransId="{E208305A-61F2-5B40-9F9F-182B3F643C94}"/>
    <dgm:cxn modelId="{2DCDEF29-1110-5B4A-8F5E-049EEA60CE49}" srcId="{2534974D-AFE8-1844-A402-D5B05B849315}" destId="{B52968C9-AEAF-4E4C-AA1C-2DC657A2B3D0}" srcOrd="0" destOrd="0" parTransId="{CE7EE588-93C5-B040-9BB4-F13B85441D37}" sibTransId="{474CC80F-8B83-A84B-96CB-C89A28218C1A}"/>
    <dgm:cxn modelId="{FC8BE9E8-0DEC-B942-8D60-816108CFE5A1}" srcId="{2534974D-AFE8-1844-A402-D5B05B849315}" destId="{B9653BE5-A59B-274F-8953-64C4902F2E3A}" srcOrd="2" destOrd="0" parTransId="{4D9BE09E-E718-4E44-AC13-DE8355F75BA6}" sibTransId="{B936E034-4F03-B84D-8312-BD18B0075748}"/>
    <dgm:cxn modelId="{B83F4EF5-5AD5-4B7D-B7A4-1D6704B98325}" type="presOf" srcId="{DADB38E5-B574-E744-A826-3966454B75EE}" destId="{BF68B8FE-85CE-ED42-9F2E-9A2A3F0B4517}" srcOrd="0" destOrd="0" presId="urn:microsoft.com/office/officeart/2005/8/layout/chevron1"/>
    <dgm:cxn modelId="{5AD972C6-79B7-1747-9122-A1AED91CDAED}" srcId="{2534974D-AFE8-1844-A402-D5B05B849315}" destId="{24E34E05-1341-974B-8095-4C02F48B38C4}" srcOrd="3" destOrd="0" parTransId="{2DBFC34A-03DA-E948-B40E-16FAC00A6DD6}" sibTransId="{8EB23DD0-60B3-FB47-ADA6-7674ABDBBEA6}"/>
    <dgm:cxn modelId="{97A770F6-78A0-E741-847D-41A026993AF4}" srcId="{2534974D-AFE8-1844-A402-D5B05B849315}" destId="{DADB38E5-B574-E744-A826-3966454B75EE}" srcOrd="4" destOrd="0" parTransId="{3A123BBE-5078-824F-8FC4-759DC30407A2}" sibTransId="{3401F76A-83AD-E244-A4DF-2C7CFCC21469}"/>
    <dgm:cxn modelId="{56044E2E-A0C8-493A-899A-0392D49D5759}" type="presParOf" srcId="{308CCA7D-773D-CE43-8815-C3755BE391A9}" destId="{2A17D098-156B-2546-91B5-EB717F87B6F0}" srcOrd="0" destOrd="0" presId="urn:microsoft.com/office/officeart/2005/8/layout/chevron1"/>
    <dgm:cxn modelId="{7F0BA776-8556-4A25-9353-51046EA77954}" type="presParOf" srcId="{308CCA7D-773D-CE43-8815-C3755BE391A9}" destId="{A0084772-E1C5-E94E-8D6C-DA6F1628B758}" srcOrd="1" destOrd="0" presId="urn:microsoft.com/office/officeart/2005/8/layout/chevron1"/>
    <dgm:cxn modelId="{ECF58AC3-118D-469F-BC38-1AFB37AA5F26}" type="presParOf" srcId="{308CCA7D-773D-CE43-8815-C3755BE391A9}" destId="{E08C861E-7205-6948-8F3C-9B4FC2C0BE0D}" srcOrd="2" destOrd="0" presId="urn:microsoft.com/office/officeart/2005/8/layout/chevron1"/>
    <dgm:cxn modelId="{20808E15-D6B1-4742-8CF9-A518B3A25FF3}" type="presParOf" srcId="{308CCA7D-773D-CE43-8815-C3755BE391A9}" destId="{E0EEC17B-7237-D042-85BE-A23B7D8FEB43}" srcOrd="3" destOrd="0" presId="urn:microsoft.com/office/officeart/2005/8/layout/chevron1"/>
    <dgm:cxn modelId="{9269B61E-0D36-44C5-9DDC-8624E96D414D}" type="presParOf" srcId="{308CCA7D-773D-CE43-8815-C3755BE391A9}" destId="{27817D0E-CF0E-284C-AE79-D01208B9CCAC}" srcOrd="4" destOrd="0" presId="urn:microsoft.com/office/officeart/2005/8/layout/chevron1"/>
    <dgm:cxn modelId="{2EE665AB-B555-49C5-8536-740C49179523}" type="presParOf" srcId="{308CCA7D-773D-CE43-8815-C3755BE391A9}" destId="{8AF0503E-FC28-7046-AB84-0D9B6F65D347}" srcOrd="5" destOrd="0" presId="urn:microsoft.com/office/officeart/2005/8/layout/chevron1"/>
    <dgm:cxn modelId="{FA4621BF-54C1-498B-B4F1-9D6C8C0D41F0}" type="presParOf" srcId="{308CCA7D-773D-CE43-8815-C3755BE391A9}" destId="{7C0D7984-AA89-B54D-8DB3-5B6201C4C76B}" srcOrd="6" destOrd="0" presId="urn:microsoft.com/office/officeart/2005/8/layout/chevron1"/>
    <dgm:cxn modelId="{97FCD478-CCD3-4B66-A326-84C3CF24335B}" type="presParOf" srcId="{308CCA7D-773D-CE43-8815-C3755BE391A9}" destId="{AB0388FC-3751-E64C-8AC4-8B59D72C8663}" srcOrd="7" destOrd="0" presId="urn:microsoft.com/office/officeart/2005/8/layout/chevron1"/>
    <dgm:cxn modelId="{996DD091-A19B-4F19-A0C6-105189053C23}"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57FBD8-7AD6-3640-A08E-2F9B1D0B22E0}" type="doc">
      <dgm:prSet loTypeId="urn:microsoft.com/office/officeart/2005/8/layout/default#1" loCatId="list" qsTypeId="urn:microsoft.com/office/officeart/2005/8/quickstyle/simple4" qsCatId="simple" csTypeId="urn:microsoft.com/office/officeart/2005/8/colors/accent1_2#9" csCatId="accent1" phldr="1"/>
      <dgm:spPr/>
      <dgm:t>
        <a:bodyPr/>
        <a:lstStyle/>
        <a:p>
          <a:endParaRPr lang="en-US"/>
        </a:p>
      </dgm:t>
    </dgm:pt>
    <dgm:pt modelId="{DD37A716-53E9-BA43-B313-CDB4D44F3D26}">
      <dgm:prSet/>
      <dgm:spPr>
        <a:solidFill>
          <a:schemeClr val="accent1">
            <a:lumMod val="75000"/>
          </a:schemeClr>
        </a:solidFill>
        <a:effectLst>
          <a:glow rad="101600">
            <a:schemeClr val="bg1">
              <a:alpha val="75000"/>
            </a:schemeClr>
          </a:glow>
        </a:effectLst>
      </dgm:spPr>
      <dgm:t>
        <a:bodyPr/>
        <a:lstStyle/>
        <a:p>
          <a:pPr rtl="0"/>
          <a:r>
            <a:rPr lang="en-US" dirty="0"/>
            <a:t>There is one directory for each user and a master directory</a:t>
          </a:r>
        </a:p>
      </dgm:t>
    </dgm:pt>
    <dgm:pt modelId="{AE594E02-C301-D04B-B3AA-8C72CE8045A9}" type="parTrans" cxnId="{945C9568-5BBA-8441-A589-E7623482D860}">
      <dgm:prSet/>
      <dgm:spPr/>
      <dgm:t>
        <a:bodyPr/>
        <a:lstStyle/>
        <a:p>
          <a:endParaRPr lang="en-US"/>
        </a:p>
      </dgm:t>
    </dgm:pt>
    <dgm:pt modelId="{6D13DB92-A65B-C54D-86C6-516082C17D55}" type="sibTrans" cxnId="{945C9568-5BBA-8441-A589-E7623482D860}">
      <dgm:prSet/>
      <dgm:spPr/>
      <dgm:t>
        <a:bodyPr/>
        <a:lstStyle/>
        <a:p>
          <a:endParaRPr lang="en-US"/>
        </a:p>
      </dgm:t>
    </dgm:pt>
    <dgm:pt modelId="{56498B70-B926-4749-94EE-B72E70776EC1}">
      <dgm:prSet/>
      <dgm:spPr>
        <a:solidFill>
          <a:schemeClr val="accent1">
            <a:lumMod val="75000"/>
          </a:schemeClr>
        </a:solidFill>
        <a:effectLst>
          <a:glow rad="101600">
            <a:schemeClr val="bg1">
              <a:alpha val="75000"/>
            </a:schemeClr>
          </a:glow>
        </a:effectLst>
      </dgm:spPr>
      <dgm:t>
        <a:bodyPr/>
        <a:lstStyle/>
        <a:p>
          <a:pPr rtl="0"/>
          <a:r>
            <a:rPr lang="en-US" dirty="0"/>
            <a:t>Master directory has an entry for each user directory providing address and access control information</a:t>
          </a:r>
        </a:p>
      </dgm:t>
    </dgm:pt>
    <dgm:pt modelId="{BEBE7E3B-7658-3E4D-BF09-44FE602224A4}" type="parTrans" cxnId="{138A48A9-FE0A-294C-B542-CCBB073D69A0}">
      <dgm:prSet/>
      <dgm:spPr/>
      <dgm:t>
        <a:bodyPr/>
        <a:lstStyle/>
        <a:p>
          <a:endParaRPr lang="en-US"/>
        </a:p>
      </dgm:t>
    </dgm:pt>
    <dgm:pt modelId="{2C097CEE-9BD9-4344-AAB2-BC5AD91B2B81}" type="sibTrans" cxnId="{138A48A9-FE0A-294C-B542-CCBB073D69A0}">
      <dgm:prSet/>
      <dgm:spPr/>
      <dgm:t>
        <a:bodyPr/>
        <a:lstStyle/>
        <a:p>
          <a:endParaRPr lang="en-US"/>
        </a:p>
      </dgm:t>
    </dgm:pt>
    <dgm:pt modelId="{2A4B0696-A084-DF45-BE08-988756916F50}">
      <dgm:prSet/>
      <dgm:spPr>
        <a:solidFill>
          <a:schemeClr val="accent1">
            <a:lumMod val="75000"/>
          </a:schemeClr>
        </a:solidFill>
        <a:effectLst>
          <a:glow rad="101600">
            <a:schemeClr val="bg1">
              <a:alpha val="75000"/>
            </a:schemeClr>
          </a:glow>
        </a:effectLst>
      </dgm:spPr>
      <dgm:t>
        <a:bodyPr/>
        <a:lstStyle/>
        <a:p>
          <a:pPr rtl="0"/>
          <a:r>
            <a:rPr lang="en-US" dirty="0"/>
            <a:t>Each user directory is a simple list of the files of that user</a:t>
          </a:r>
        </a:p>
      </dgm:t>
    </dgm:pt>
    <dgm:pt modelId="{701651E6-DD66-B848-9451-75A897A1B7F1}" type="parTrans" cxnId="{535AD113-9C47-3343-99F9-2EC950266E5E}">
      <dgm:prSet/>
      <dgm:spPr/>
      <dgm:t>
        <a:bodyPr/>
        <a:lstStyle/>
        <a:p>
          <a:endParaRPr lang="en-US"/>
        </a:p>
      </dgm:t>
    </dgm:pt>
    <dgm:pt modelId="{4C4C8BAA-AA4C-C246-87FC-E591DE45613A}" type="sibTrans" cxnId="{535AD113-9C47-3343-99F9-2EC950266E5E}">
      <dgm:prSet/>
      <dgm:spPr/>
      <dgm:t>
        <a:bodyPr/>
        <a:lstStyle/>
        <a:p>
          <a:endParaRPr lang="en-US"/>
        </a:p>
      </dgm:t>
    </dgm:pt>
    <dgm:pt modelId="{DAF51005-760B-2344-979E-A0F06E7DAA00}">
      <dgm:prSet/>
      <dgm:spPr>
        <a:solidFill>
          <a:schemeClr val="accent1">
            <a:lumMod val="75000"/>
          </a:schemeClr>
        </a:solidFill>
        <a:effectLst>
          <a:glow rad="101600">
            <a:schemeClr val="bg1">
              <a:alpha val="75000"/>
            </a:schemeClr>
          </a:glow>
        </a:effectLst>
      </dgm:spPr>
      <dgm:t>
        <a:bodyPr/>
        <a:lstStyle/>
        <a:p>
          <a:pPr rtl="0"/>
          <a:r>
            <a:rPr lang="en-US" dirty="0"/>
            <a:t>Names must be unique only within the collection of files of a single user</a:t>
          </a:r>
        </a:p>
      </dgm:t>
    </dgm:pt>
    <dgm:pt modelId="{517BF611-92DD-314B-964F-A761EE5AA185}" type="parTrans" cxnId="{008A714B-AE29-4242-B45B-F24D9CE61D87}">
      <dgm:prSet/>
      <dgm:spPr/>
      <dgm:t>
        <a:bodyPr/>
        <a:lstStyle/>
        <a:p>
          <a:endParaRPr lang="en-US"/>
        </a:p>
      </dgm:t>
    </dgm:pt>
    <dgm:pt modelId="{13A74080-7C58-3C48-B6A6-74499B2CC351}" type="sibTrans" cxnId="{008A714B-AE29-4242-B45B-F24D9CE61D87}">
      <dgm:prSet/>
      <dgm:spPr/>
      <dgm:t>
        <a:bodyPr/>
        <a:lstStyle/>
        <a:p>
          <a:endParaRPr lang="en-US"/>
        </a:p>
      </dgm:t>
    </dgm:pt>
    <dgm:pt modelId="{9210A02D-AC13-0F43-BF53-D4173E88780B}">
      <dgm:prSet/>
      <dgm:spPr>
        <a:solidFill>
          <a:schemeClr val="accent1">
            <a:lumMod val="75000"/>
          </a:schemeClr>
        </a:solidFill>
        <a:effectLst>
          <a:glow rad="101600">
            <a:schemeClr val="bg1">
              <a:alpha val="75000"/>
            </a:schemeClr>
          </a:glow>
        </a:effectLst>
      </dgm:spPr>
      <dgm:t>
        <a:bodyPr/>
        <a:lstStyle/>
        <a:p>
          <a:pPr rtl="0"/>
          <a:r>
            <a:rPr lang="en-US" dirty="0"/>
            <a:t>File system can easily enforce access restriction on directories</a:t>
          </a:r>
        </a:p>
      </dgm:t>
    </dgm:pt>
    <dgm:pt modelId="{47DA9486-ED2A-7848-BB6E-F8F7CAFA4615}" type="parTrans" cxnId="{90AEA8C5-AFE1-CA44-9CDF-ECC7A708A319}">
      <dgm:prSet/>
      <dgm:spPr/>
      <dgm:t>
        <a:bodyPr/>
        <a:lstStyle/>
        <a:p>
          <a:endParaRPr lang="en-US"/>
        </a:p>
      </dgm:t>
    </dgm:pt>
    <dgm:pt modelId="{69C97101-2679-714F-A216-AE7C041CC1C0}" type="sibTrans" cxnId="{90AEA8C5-AFE1-CA44-9CDF-ECC7A708A319}">
      <dgm:prSet/>
      <dgm:spPr/>
      <dgm:t>
        <a:bodyPr/>
        <a:lstStyle/>
        <a:p>
          <a:endParaRPr lang="en-US"/>
        </a:p>
      </dgm:t>
    </dgm:pt>
    <dgm:pt modelId="{4E440162-5B46-3E4D-88C4-7A6106B8BEE4}" type="pres">
      <dgm:prSet presAssocID="{A357FBD8-7AD6-3640-A08E-2F9B1D0B22E0}" presName="diagram" presStyleCnt="0">
        <dgm:presLayoutVars>
          <dgm:dir/>
          <dgm:resizeHandles val="exact"/>
        </dgm:presLayoutVars>
      </dgm:prSet>
      <dgm:spPr/>
      <dgm:t>
        <a:bodyPr/>
        <a:lstStyle/>
        <a:p>
          <a:endParaRPr lang="en-US"/>
        </a:p>
      </dgm:t>
    </dgm:pt>
    <dgm:pt modelId="{36443FC5-090B-B543-8611-EE951C8F08E9}" type="pres">
      <dgm:prSet presAssocID="{DD37A716-53E9-BA43-B313-CDB4D44F3D26}" presName="node" presStyleLbl="node1" presStyleIdx="0" presStyleCnt="5">
        <dgm:presLayoutVars>
          <dgm:bulletEnabled val="1"/>
        </dgm:presLayoutVars>
      </dgm:prSet>
      <dgm:spPr/>
      <dgm:t>
        <a:bodyPr/>
        <a:lstStyle/>
        <a:p>
          <a:endParaRPr lang="en-US"/>
        </a:p>
      </dgm:t>
    </dgm:pt>
    <dgm:pt modelId="{6D5D1BAD-8EFA-474F-B8FF-C87C7C7EBC66}" type="pres">
      <dgm:prSet presAssocID="{6D13DB92-A65B-C54D-86C6-516082C17D55}" presName="sibTrans" presStyleCnt="0"/>
      <dgm:spPr/>
    </dgm:pt>
    <dgm:pt modelId="{D2009372-7FCF-2543-BC6A-D20BE6F4C6BE}" type="pres">
      <dgm:prSet presAssocID="{56498B70-B926-4749-94EE-B72E70776EC1}" presName="node" presStyleLbl="node1" presStyleIdx="1" presStyleCnt="5" custScaleX="107070" custScaleY="115868">
        <dgm:presLayoutVars>
          <dgm:bulletEnabled val="1"/>
        </dgm:presLayoutVars>
      </dgm:prSet>
      <dgm:spPr/>
      <dgm:t>
        <a:bodyPr/>
        <a:lstStyle/>
        <a:p>
          <a:endParaRPr lang="en-US"/>
        </a:p>
      </dgm:t>
    </dgm:pt>
    <dgm:pt modelId="{8C793A05-D12B-8440-A8C4-F84B893B73C7}" type="pres">
      <dgm:prSet presAssocID="{2C097CEE-9BD9-4344-AAB2-BC5AD91B2B81}" presName="sibTrans" presStyleCnt="0"/>
      <dgm:spPr/>
    </dgm:pt>
    <dgm:pt modelId="{A9AA0A05-8E0D-2A46-8909-9026CAD0B5F2}" type="pres">
      <dgm:prSet presAssocID="{2A4B0696-A084-DF45-BE08-988756916F50}" presName="node" presStyleLbl="node1" presStyleIdx="2" presStyleCnt="5">
        <dgm:presLayoutVars>
          <dgm:bulletEnabled val="1"/>
        </dgm:presLayoutVars>
      </dgm:prSet>
      <dgm:spPr/>
      <dgm:t>
        <a:bodyPr/>
        <a:lstStyle/>
        <a:p>
          <a:endParaRPr lang="en-US"/>
        </a:p>
      </dgm:t>
    </dgm:pt>
    <dgm:pt modelId="{55E75B51-42F2-B147-9F3F-D5816B66819E}" type="pres">
      <dgm:prSet presAssocID="{4C4C8BAA-AA4C-C246-87FC-E591DE45613A}" presName="sibTrans" presStyleCnt="0"/>
      <dgm:spPr/>
    </dgm:pt>
    <dgm:pt modelId="{20514470-1319-CE43-ABFF-BE557BBE4A3F}" type="pres">
      <dgm:prSet presAssocID="{DAF51005-760B-2344-979E-A0F06E7DAA00}" presName="node" presStyleLbl="node1" presStyleIdx="3" presStyleCnt="5" custScaleX="111091" custScaleY="106364">
        <dgm:presLayoutVars>
          <dgm:bulletEnabled val="1"/>
        </dgm:presLayoutVars>
      </dgm:prSet>
      <dgm:spPr/>
      <dgm:t>
        <a:bodyPr/>
        <a:lstStyle/>
        <a:p>
          <a:endParaRPr lang="en-US"/>
        </a:p>
      </dgm:t>
    </dgm:pt>
    <dgm:pt modelId="{444404E5-5AC6-9940-BDC1-AE96FB176EA3}" type="pres">
      <dgm:prSet presAssocID="{13A74080-7C58-3C48-B6A6-74499B2CC351}" presName="sibTrans" presStyleCnt="0"/>
      <dgm:spPr/>
    </dgm:pt>
    <dgm:pt modelId="{D7110041-A58E-6F4D-ABB7-018EBBAAEF1A}" type="pres">
      <dgm:prSet presAssocID="{9210A02D-AC13-0F43-BF53-D4173E88780B}" presName="node" presStyleLbl="node1" presStyleIdx="4" presStyleCnt="5" custScaleX="111636" custScaleY="106364">
        <dgm:presLayoutVars>
          <dgm:bulletEnabled val="1"/>
        </dgm:presLayoutVars>
      </dgm:prSet>
      <dgm:spPr/>
      <dgm:t>
        <a:bodyPr/>
        <a:lstStyle/>
        <a:p>
          <a:endParaRPr lang="en-US"/>
        </a:p>
      </dgm:t>
    </dgm:pt>
  </dgm:ptLst>
  <dgm:cxnLst>
    <dgm:cxn modelId="{90AEA8C5-AFE1-CA44-9CDF-ECC7A708A319}" srcId="{A357FBD8-7AD6-3640-A08E-2F9B1D0B22E0}" destId="{9210A02D-AC13-0F43-BF53-D4173E88780B}" srcOrd="4" destOrd="0" parTransId="{47DA9486-ED2A-7848-BB6E-F8F7CAFA4615}" sibTransId="{69C97101-2679-714F-A216-AE7C041CC1C0}"/>
    <dgm:cxn modelId="{B0B0ED74-AEBD-4D0A-8612-F0FADD668EA0}" type="presOf" srcId="{DD37A716-53E9-BA43-B313-CDB4D44F3D26}" destId="{36443FC5-090B-B543-8611-EE951C8F08E9}" srcOrd="0" destOrd="0" presId="urn:microsoft.com/office/officeart/2005/8/layout/default#1"/>
    <dgm:cxn modelId="{008A714B-AE29-4242-B45B-F24D9CE61D87}" srcId="{A357FBD8-7AD6-3640-A08E-2F9B1D0B22E0}" destId="{DAF51005-760B-2344-979E-A0F06E7DAA00}" srcOrd="3" destOrd="0" parTransId="{517BF611-92DD-314B-964F-A761EE5AA185}" sibTransId="{13A74080-7C58-3C48-B6A6-74499B2CC351}"/>
    <dgm:cxn modelId="{B9839036-0231-49D8-9B16-D056A3FF7373}" type="presOf" srcId="{A357FBD8-7AD6-3640-A08E-2F9B1D0B22E0}" destId="{4E440162-5B46-3E4D-88C4-7A6106B8BEE4}" srcOrd="0" destOrd="0" presId="urn:microsoft.com/office/officeart/2005/8/layout/default#1"/>
    <dgm:cxn modelId="{323A07F3-4C02-4BBE-9ECE-2F242F78CB09}" type="presOf" srcId="{56498B70-B926-4749-94EE-B72E70776EC1}" destId="{D2009372-7FCF-2543-BC6A-D20BE6F4C6BE}" srcOrd="0" destOrd="0" presId="urn:microsoft.com/office/officeart/2005/8/layout/default#1"/>
    <dgm:cxn modelId="{945C9568-5BBA-8441-A589-E7623482D860}" srcId="{A357FBD8-7AD6-3640-A08E-2F9B1D0B22E0}" destId="{DD37A716-53E9-BA43-B313-CDB4D44F3D26}" srcOrd="0" destOrd="0" parTransId="{AE594E02-C301-D04B-B3AA-8C72CE8045A9}" sibTransId="{6D13DB92-A65B-C54D-86C6-516082C17D55}"/>
    <dgm:cxn modelId="{21AD87FD-0C08-4548-BEA7-F4CAF90AFD06}" type="presOf" srcId="{9210A02D-AC13-0F43-BF53-D4173E88780B}" destId="{D7110041-A58E-6F4D-ABB7-018EBBAAEF1A}" srcOrd="0" destOrd="0" presId="urn:microsoft.com/office/officeart/2005/8/layout/default#1"/>
    <dgm:cxn modelId="{535AD113-9C47-3343-99F9-2EC950266E5E}" srcId="{A357FBD8-7AD6-3640-A08E-2F9B1D0B22E0}" destId="{2A4B0696-A084-DF45-BE08-988756916F50}" srcOrd="2" destOrd="0" parTransId="{701651E6-DD66-B848-9451-75A897A1B7F1}" sibTransId="{4C4C8BAA-AA4C-C246-87FC-E591DE45613A}"/>
    <dgm:cxn modelId="{1A55EB1E-A267-4419-AA3B-CC3D4FA0BE24}" type="presOf" srcId="{DAF51005-760B-2344-979E-A0F06E7DAA00}" destId="{20514470-1319-CE43-ABFF-BE557BBE4A3F}" srcOrd="0" destOrd="0" presId="urn:microsoft.com/office/officeart/2005/8/layout/default#1"/>
    <dgm:cxn modelId="{138A48A9-FE0A-294C-B542-CCBB073D69A0}" srcId="{A357FBD8-7AD6-3640-A08E-2F9B1D0B22E0}" destId="{56498B70-B926-4749-94EE-B72E70776EC1}" srcOrd="1" destOrd="0" parTransId="{BEBE7E3B-7658-3E4D-BF09-44FE602224A4}" sibTransId="{2C097CEE-9BD9-4344-AAB2-BC5AD91B2B81}"/>
    <dgm:cxn modelId="{496925E9-C62B-4AA3-87DE-679947358E38}" type="presOf" srcId="{2A4B0696-A084-DF45-BE08-988756916F50}" destId="{A9AA0A05-8E0D-2A46-8909-9026CAD0B5F2}" srcOrd="0" destOrd="0" presId="urn:microsoft.com/office/officeart/2005/8/layout/default#1"/>
    <dgm:cxn modelId="{F3D5EB3D-F079-4644-B3E8-D43CD39D08E1}" type="presParOf" srcId="{4E440162-5B46-3E4D-88C4-7A6106B8BEE4}" destId="{36443FC5-090B-B543-8611-EE951C8F08E9}" srcOrd="0" destOrd="0" presId="urn:microsoft.com/office/officeart/2005/8/layout/default#1"/>
    <dgm:cxn modelId="{782B5742-3220-4E2C-93C4-BE2581C6F170}" type="presParOf" srcId="{4E440162-5B46-3E4D-88C4-7A6106B8BEE4}" destId="{6D5D1BAD-8EFA-474F-B8FF-C87C7C7EBC66}" srcOrd="1" destOrd="0" presId="urn:microsoft.com/office/officeart/2005/8/layout/default#1"/>
    <dgm:cxn modelId="{AD09E228-7D29-412B-A791-6CC9F01604F1}" type="presParOf" srcId="{4E440162-5B46-3E4D-88C4-7A6106B8BEE4}" destId="{D2009372-7FCF-2543-BC6A-D20BE6F4C6BE}" srcOrd="2" destOrd="0" presId="urn:microsoft.com/office/officeart/2005/8/layout/default#1"/>
    <dgm:cxn modelId="{761DBD99-011B-4463-B8D4-337A26396523}" type="presParOf" srcId="{4E440162-5B46-3E4D-88C4-7A6106B8BEE4}" destId="{8C793A05-D12B-8440-A8C4-F84B893B73C7}" srcOrd="3" destOrd="0" presId="urn:microsoft.com/office/officeart/2005/8/layout/default#1"/>
    <dgm:cxn modelId="{6F28FA2C-D44E-47DF-AAED-4B0EE4ECA634}" type="presParOf" srcId="{4E440162-5B46-3E4D-88C4-7A6106B8BEE4}" destId="{A9AA0A05-8E0D-2A46-8909-9026CAD0B5F2}" srcOrd="4" destOrd="0" presId="urn:microsoft.com/office/officeart/2005/8/layout/default#1"/>
    <dgm:cxn modelId="{994DA85A-26A4-4864-83FF-A7F7AA13FEE4}" type="presParOf" srcId="{4E440162-5B46-3E4D-88C4-7A6106B8BEE4}" destId="{55E75B51-42F2-B147-9F3F-D5816B66819E}" srcOrd="5" destOrd="0" presId="urn:microsoft.com/office/officeart/2005/8/layout/default#1"/>
    <dgm:cxn modelId="{4B964B38-DFE3-422C-95C4-C23BEF24EC91}" type="presParOf" srcId="{4E440162-5B46-3E4D-88C4-7A6106B8BEE4}" destId="{20514470-1319-CE43-ABFF-BE557BBE4A3F}" srcOrd="6" destOrd="0" presId="urn:microsoft.com/office/officeart/2005/8/layout/default#1"/>
    <dgm:cxn modelId="{DE24B1B6-1B58-418D-822D-F540C01BBBB4}" type="presParOf" srcId="{4E440162-5B46-3E4D-88C4-7A6106B8BEE4}" destId="{444404E5-5AC6-9940-BDC1-AE96FB176EA3}" srcOrd="7" destOrd="0" presId="urn:microsoft.com/office/officeart/2005/8/layout/default#1"/>
    <dgm:cxn modelId="{4A5EE70A-0EE3-4905-B13F-E7FCF976C2D9}" type="presParOf" srcId="{4E440162-5B46-3E4D-88C4-7A6106B8BEE4}" destId="{D7110041-A58E-6F4D-ABB7-018EBBAAEF1A}"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10" csCatId="accent1" phldr="1"/>
      <dgm:spPr/>
      <dgm:t>
        <a:bodyPr/>
        <a:lstStyle/>
        <a:p>
          <a:endParaRPr lang="en-US"/>
        </a:p>
      </dgm:t>
    </dgm:pt>
    <dgm:pt modelId="{AFE521DF-9232-4B45-85EF-6C0D498D3962}">
      <dgm:prSet/>
      <dgm:spPr/>
      <dgm:t>
        <a:bodyPr/>
        <a:lstStyle/>
        <a:p>
          <a:pPr rtl="0"/>
          <a:r>
            <a:rPr lang="en-US" dirty="0"/>
            <a:t>Two issues arise when allowing files to be shared among a number of users:</a:t>
          </a:r>
        </a:p>
      </dgm:t>
    </dgm:pt>
    <dgm:pt modelId="{75AD38B5-2872-5F48-8C24-9B41334C34F0}" type="parTrans" cxnId="{1B189275-1B5E-194F-989F-45E0CE472E6D}">
      <dgm:prSet/>
      <dgm:spPr/>
      <dgm:t>
        <a:bodyPr/>
        <a:lstStyle/>
        <a:p>
          <a:endParaRPr lang="en-US"/>
        </a:p>
      </dgm:t>
    </dgm:pt>
    <dgm:pt modelId="{33D61C5C-AA12-B04E-B9C9-60D9AB9DD9ED}" type="sibTrans" cxnId="{1B189275-1B5E-194F-989F-45E0CE472E6D}">
      <dgm:prSet/>
      <dgm:spPr/>
      <dgm:t>
        <a:bodyPr/>
        <a:lstStyle/>
        <a:p>
          <a:endParaRPr lang="en-US"/>
        </a:p>
      </dgm:t>
    </dgm:pt>
    <dgm:pt modelId="{E724B505-F8CD-1A48-87BE-82E57734541A}">
      <dgm:prSet custT="1"/>
      <dgm:spPr/>
      <dgm:t>
        <a:bodyPr/>
        <a:lstStyle/>
        <a:p>
          <a:pPr rtl="0"/>
          <a:r>
            <a:rPr lang="en-US" sz="2300" dirty="0"/>
            <a:t>access rights</a:t>
          </a:r>
        </a:p>
      </dgm:t>
    </dgm:pt>
    <dgm:pt modelId="{344E96D3-3E12-1046-AFEC-842F41B5087E}" type="parTrans" cxnId="{B5CC7F78-4F2B-AF43-B303-6A04E5D7926A}">
      <dgm:prSet/>
      <dgm:spPr>
        <a:ln>
          <a:solidFill>
            <a:schemeClr val="accent6"/>
          </a:solidFill>
        </a:ln>
      </dgm:spPr>
      <dgm:t>
        <a:bodyPr/>
        <a:lstStyle/>
        <a:p>
          <a:endParaRPr lang="en-US" dirty="0"/>
        </a:p>
      </dgm:t>
    </dgm:pt>
    <dgm:pt modelId="{376556D9-A63B-8F43-B16D-D60DA0836F6E}" type="sibTrans" cxnId="{B5CC7F78-4F2B-AF43-B303-6A04E5D7926A}">
      <dgm:prSet/>
      <dgm:spPr/>
      <dgm:t>
        <a:bodyPr/>
        <a:lstStyle/>
        <a:p>
          <a:endParaRPr lang="en-US"/>
        </a:p>
      </dgm:t>
    </dgm:pt>
    <dgm:pt modelId="{2AD08979-F257-8A4E-84F3-B4FDB1DFB463}">
      <dgm:prSet custT="1"/>
      <dgm:spPr/>
      <dgm:t>
        <a:bodyPr/>
        <a:lstStyle/>
        <a:p>
          <a:pPr rtl="0"/>
          <a:r>
            <a:rPr lang="en-US" sz="2300" dirty="0"/>
            <a:t>management of simultaneous access</a:t>
          </a:r>
        </a:p>
      </dgm:t>
    </dgm:pt>
    <dgm:pt modelId="{75D36A71-8D95-FE4B-A642-A20023B9F5EC}" type="parTrans" cxnId="{BB15BBF7-C443-D744-B598-3602FA4BA2E5}">
      <dgm:prSet/>
      <dgm:spPr>
        <a:ln>
          <a:solidFill>
            <a:schemeClr val="accent6"/>
          </a:solidFill>
        </a:ln>
      </dgm:spPr>
      <dgm:t>
        <a:bodyPr/>
        <a:lstStyle/>
        <a:p>
          <a:endParaRPr lang="en-US" dirty="0"/>
        </a:p>
      </dgm:t>
    </dgm:pt>
    <dgm:pt modelId="{7EC9A167-1205-4345-8C60-BA1E50289E05}" type="sibTrans" cxnId="{BB15BBF7-C443-D744-B598-3602FA4BA2E5}">
      <dgm:prSet/>
      <dgm:spPr/>
      <dgm:t>
        <a:bodyPr/>
        <a:lstStyle/>
        <a:p>
          <a:endParaRPr lang="en-US"/>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t>
        <a:bodyPr/>
        <a:lstStyle/>
        <a:p>
          <a:endParaRPr lang="en-US"/>
        </a:p>
      </dgm:t>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t>
        <a:bodyPr/>
        <a:lstStyle/>
        <a:p>
          <a:endParaRPr lang="en-US"/>
        </a:p>
      </dgm:t>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t>
        <a:bodyPr/>
        <a:lstStyle/>
        <a:p>
          <a:endParaRPr lang="en-US"/>
        </a:p>
      </dgm:t>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t>
        <a:bodyPr/>
        <a:lstStyle/>
        <a:p>
          <a:endParaRPr lang="en-US"/>
        </a:p>
      </dgm:t>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t>
        <a:bodyPr/>
        <a:lstStyle/>
        <a:p>
          <a:endParaRPr lang="en-US"/>
        </a:p>
      </dgm:t>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t>
        <a:bodyPr/>
        <a:lstStyle/>
        <a:p>
          <a:endParaRPr lang="en-US"/>
        </a:p>
      </dgm:t>
    </dgm:pt>
    <dgm:pt modelId="{55C5BB7B-2C40-2C47-87EC-E56490DE1ACD}" type="pres">
      <dgm:prSet presAssocID="{2AD08979-F257-8A4E-84F3-B4FDB1DFB463}" presName="hierChild3" presStyleCnt="0"/>
      <dgm:spPr/>
    </dgm:pt>
  </dgm:ptLst>
  <dgm:cxnLst>
    <dgm:cxn modelId="{81B7CD98-A56A-45CC-A088-9F704527DB21}" type="presOf" srcId="{E724B505-F8CD-1A48-87BE-82E57734541A}" destId="{6578B974-B14E-1E4A-82BB-2DCCB80CC6AF}"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BB15BBF7-C443-D744-B598-3602FA4BA2E5}" srcId="{AFE521DF-9232-4B45-85EF-6C0D498D3962}" destId="{2AD08979-F257-8A4E-84F3-B4FDB1DFB463}" srcOrd="1" destOrd="0" parTransId="{75D36A71-8D95-FE4B-A642-A20023B9F5EC}" sibTransId="{7EC9A167-1205-4345-8C60-BA1E50289E05}"/>
    <dgm:cxn modelId="{EBDACF63-0F57-4262-BB6D-008B508EAF57}" type="presOf" srcId="{AFE521DF-9232-4B45-85EF-6C0D498D3962}" destId="{4CC33283-D7AE-9046-9A4B-3DC738CAB55F}" srcOrd="0" destOrd="0" presId="urn:microsoft.com/office/officeart/2005/8/layout/hierarchy1"/>
    <dgm:cxn modelId="{1550FEC3-E2FC-4C0B-8767-1C4095C5C74E}" type="presOf" srcId="{75D36A71-8D95-FE4B-A642-A20023B9F5EC}" destId="{36197221-EA41-8A48-8D00-8B8043E785AE}" srcOrd="0" destOrd="0" presId="urn:microsoft.com/office/officeart/2005/8/layout/hierarchy1"/>
    <dgm:cxn modelId="{EDEFFD88-8148-412B-901D-1DC9BC6AE1BC}" type="presOf" srcId="{344E96D3-3E12-1046-AFEC-842F41B5087E}" destId="{2E67F3DC-7AAD-334B-992A-3EEB2B8B89E6}" srcOrd="0" destOrd="0" presId="urn:microsoft.com/office/officeart/2005/8/layout/hierarchy1"/>
    <dgm:cxn modelId="{6E89C471-5255-4418-8AE1-BD27CD5226F9}" type="presOf" srcId="{2AD08979-F257-8A4E-84F3-B4FDB1DFB463}" destId="{5E4CC9B4-9AEF-9744-9B8C-06254393E26C}" srcOrd="0" destOrd="0" presId="urn:microsoft.com/office/officeart/2005/8/layout/hierarchy1"/>
    <dgm:cxn modelId="{07AF4402-22B3-4F34-8F1A-2EB3FFF4F866}" type="presOf" srcId="{7D8D8486-3EB8-1844-A83F-1B65E5AAEF92}" destId="{846759D4-9623-EF47-B28E-9171390077D3}" srcOrd="0" destOrd="0" presId="urn:microsoft.com/office/officeart/2005/8/layout/hierarchy1"/>
    <dgm:cxn modelId="{ABB50542-A73C-4D3D-9AD1-FE9680CDABEE}" type="presParOf" srcId="{846759D4-9623-EF47-B28E-9171390077D3}" destId="{0756C1BB-180F-5940-9716-EF9EFBD79957}" srcOrd="0" destOrd="0" presId="urn:microsoft.com/office/officeart/2005/8/layout/hierarchy1"/>
    <dgm:cxn modelId="{CBB83E05-9878-441E-BBF0-3EA88C15EEDA}" type="presParOf" srcId="{0756C1BB-180F-5940-9716-EF9EFBD79957}" destId="{A76908B4-85DA-6848-9671-A54A9A25F185}" srcOrd="0" destOrd="0" presId="urn:microsoft.com/office/officeart/2005/8/layout/hierarchy1"/>
    <dgm:cxn modelId="{DCA56D69-34B7-4335-881E-D85451150C01}" type="presParOf" srcId="{A76908B4-85DA-6848-9671-A54A9A25F185}" destId="{F423F480-3513-CD40-A6E5-5355CE84696A}" srcOrd="0" destOrd="0" presId="urn:microsoft.com/office/officeart/2005/8/layout/hierarchy1"/>
    <dgm:cxn modelId="{0181B643-336E-483C-A393-ED8123DD0784}" type="presParOf" srcId="{A76908B4-85DA-6848-9671-A54A9A25F185}" destId="{4CC33283-D7AE-9046-9A4B-3DC738CAB55F}" srcOrd="1" destOrd="0" presId="urn:microsoft.com/office/officeart/2005/8/layout/hierarchy1"/>
    <dgm:cxn modelId="{B32E43E7-D5FC-4A27-B4E0-DE84A546619E}" type="presParOf" srcId="{0756C1BB-180F-5940-9716-EF9EFBD79957}" destId="{E5089297-4596-8A45-B833-A0DD823E4ADA}" srcOrd="1" destOrd="0" presId="urn:microsoft.com/office/officeart/2005/8/layout/hierarchy1"/>
    <dgm:cxn modelId="{68F723F2-0040-43B4-921E-7F7C4585D6D6}" type="presParOf" srcId="{E5089297-4596-8A45-B833-A0DD823E4ADA}" destId="{2E67F3DC-7AAD-334B-992A-3EEB2B8B89E6}" srcOrd="0" destOrd="0" presId="urn:microsoft.com/office/officeart/2005/8/layout/hierarchy1"/>
    <dgm:cxn modelId="{CB635BF8-1226-4C36-ADFA-C33096A678D9}" type="presParOf" srcId="{E5089297-4596-8A45-B833-A0DD823E4ADA}" destId="{F92F4DDF-369B-5144-9EF2-F89976500B5A}" srcOrd="1" destOrd="0" presId="urn:microsoft.com/office/officeart/2005/8/layout/hierarchy1"/>
    <dgm:cxn modelId="{955CF227-9772-40E1-BDD1-329EA88C302E}" type="presParOf" srcId="{F92F4DDF-369B-5144-9EF2-F89976500B5A}" destId="{3502B233-A33E-4B44-82BB-3B76E30ABFDA}" srcOrd="0" destOrd="0" presId="urn:microsoft.com/office/officeart/2005/8/layout/hierarchy1"/>
    <dgm:cxn modelId="{690D499D-EF06-43A6-A36F-0C8A519ACC57}" type="presParOf" srcId="{3502B233-A33E-4B44-82BB-3B76E30ABFDA}" destId="{35BDA6AF-0199-D049-BE7F-3FB9F5D50133}" srcOrd="0" destOrd="0" presId="urn:microsoft.com/office/officeart/2005/8/layout/hierarchy1"/>
    <dgm:cxn modelId="{85757CC1-9BC8-4456-BABB-C23381F349ED}" type="presParOf" srcId="{3502B233-A33E-4B44-82BB-3B76E30ABFDA}" destId="{6578B974-B14E-1E4A-82BB-2DCCB80CC6AF}" srcOrd="1" destOrd="0" presId="urn:microsoft.com/office/officeart/2005/8/layout/hierarchy1"/>
    <dgm:cxn modelId="{ABA73CB2-C4DF-47AB-8663-1797E0EDFE44}" type="presParOf" srcId="{F92F4DDF-369B-5144-9EF2-F89976500B5A}" destId="{624C1B6B-EEEB-A644-9050-53DECAEA0EB1}" srcOrd="1" destOrd="0" presId="urn:microsoft.com/office/officeart/2005/8/layout/hierarchy1"/>
    <dgm:cxn modelId="{67E085C8-CC85-4311-81BF-A1B61236690D}" type="presParOf" srcId="{E5089297-4596-8A45-B833-A0DD823E4ADA}" destId="{36197221-EA41-8A48-8D00-8B8043E785AE}" srcOrd="2" destOrd="0" presId="urn:microsoft.com/office/officeart/2005/8/layout/hierarchy1"/>
    <dgm:cxn modelId="{EA86B80E-C956-4694-BF3B-D412CB6B9C3E}" type="presParOf" srcId="{E5089297-4596-8A45-B833-A0DD823E4ADA}" destId="{8BF316F4-011F-5649-A305-B4F45E837943}" srcOrd="3" destOrd="0" presId="urn:microsoft.com/office/officeart/2005/8/layout/hierarchy1"/>
    <dgm:cxn modelId="{D8B3F46D-D227-4DA3-A757-3E3D1489E3CF}" type="presParOf" srcId="{8BF316F4-011F-5649-A305-B4F45E837943}" destId="{1DFF6BBF-B5B9-3446-B57A-4FD21C11B0E8}" srcOrd="0" destOrd="0" presId="urn:microsoft.com/office/officeart/2005/8/layout/hierarchy1"/>
    <dgm:cxn modelId="{8B36935F-1C30-401F-8748-40E5CD77CEAC}" type="presParOf" srcId="{1DFF6BBF-B5B9-3446-B57A-4FD21C11B0E8}" destId="{0B38DFC1-EE9B-1B4C-863F-D6EA17CD5D12}" srcOrd="0" destOrd="0" presId="urn:microsoft.com/office/officeart/2005/8/layout/hierarchy1"/>
    <dgm:cxn modelId="{1BFFFE91-A1C9-49CC-863D-B963505B13A8}" type="presParOf" srcId="{1DFF6BBF-B5B9-3446-B57A-4FD21C11B0E8}" destId="{5E4CC9B4-9AEF-9744-9B8C-06254393E26C}" srcOrd="1" destOrd="0" presId="urn:microsoft.com/office/officeart/2005/8/layout/hierarchy1"/>
    <dgm:cxn modelId="{7617C879-1F11-419D-A380-20FAD8F2DB37}"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48FA606-76A9-428A-8EBD-ECA7B00841B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xmlns="" id="{675238AD-0D97-4604-B43B-2BA728A11E6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D5C4B74-5DB6-4DA1-961C-AAF138D19638}" type="datetimeFigureOut">
              <a:rPr lang="en-US"/>
              <a:pPr>
                <a:defRPr/>
              </a:pPr>
              <a:t>4/10/2021</a:t>
            </a:fld>
            <a:endParaRPr lang="en-US" dirty="0"/>
          </a:p>
        </p:txBody>
      </p:sp>
      <p:sp>
        <p:nvSpPr>
          <p:cNvPr id="4" name="Slide Image Placeholder 3">
            <a:extLst>
              <a:ext uri="{FF2B5EF4-FFF2-40B4-BE49-F238E27FC236}">
                <a16:creationId xmlns:a16="http://schemas.microsoft.com/office/drawing/2014/main" xmlns="" id="{95C867CC-0966-4248-94E9-2A7D69419AA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xmlns="" id="{DCD9C3CF-F6E1-4767-A7AA-33356F80A61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xmlns="" id="{E2AC7AAC-28DA-4FAF-BF5A-D7506413F24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xmlns="" id="{FAAF341C-23B0-4082-B601-67F2DB5F3FC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C6443A30-EB4F-41BB-8FE6-3190958193E4}" type="slidenum">
              <a:rPr lang="en-US" altLang="en-US"/>
              <a:pPr/>
              <a:t>‹#›</a:t>
            </a:fld>
            <a:endParaRPr lang="en-US" altLang="en-US"/>
          </a:p>
        </p:txBody>
      </p:sp>
    </p:spTree>
    <p:extLst>
      <p:ext uri="{BB962C8B-B14F-4D97-AF65-F5344CB8AC3E}">
        <p14:creationId xmlns:p14="http://schemas.microsoft.com/office/powerpoint/2010/main" val="9735352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xmlns="" id="{E4B2C2E2-3ED3-41C7-B7E4-0C41F5ACA9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xmlns="" id="{E63E7C34-5F20-4DE8-9CCB-F3A05BF2D1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latin typeface="Times New Roman" panose="02020603050405020304" pitchFamily="18" charset="0"/>
                <a:ea typeface="MS PGothic" panose="020B0600070205080204" pitchFamily="34" charset="-128"/>
              </a:rPr>
              <a:t>“</a:t>
            </a:r>
            <a:r>
              <a:rPr kumimoji="1" lang="en-US" altLang="en-US">
                <a:latin typeface="Times New Roman" panose="02020603050405020304" pitchFamily="18" charset="0"/>
                <a:ea typeface="MS PGothic" panose="020B0600070205080204" pitchFamily="34" charset="-128"/>
              </a:rPr>
              <a:t>Operating Systems: Internal and Design Principles</a:t>
            </a:r>
            <a:r>
              <a:rPr lang="en-US" altLang="en-US">
                <a:latin typeface="Times New Roman" panose="02020603050405020304" pitchFamily="18" charset="0"/>
                <a:ea typeface="MS PGothic" panose="020B0600070205080204" pitchFamily="34" charset="-128"/>
              </a:rPr>
              <a:t>”, 7/e, by William Stallings, Chapter 12 “</a:t>
            </a:r>
            <a:r>
              <a:rPr kumimoji="1" lang="en-GB" altLang="en-US">
                <a:latin typeface="Times New Roman" panose="02020603050405020304" pitchFamily="18" charset="0"/>
                <a:ea typeface="MS PGothic" panose="020B0600070205080204" pitchFamily="34" charset="-128"/>
              </a:rPr>
              <a:t>File Management</a:t>
            </a:r>
            <a:r>
              <a:rPr lang="en-US" altLang="en-US">
                <a:latin typeface="Times New Roman" panose="02020603050405020304" pitchFamily="18" charset="0"/>
                <a:ea typeface="MS PGothic" panose="020B0600070205080204" pitchFamily="34" charset="-128"/>
              </a:rPr>
              <a:t>”.</a:t>
            </a:r>
            <a:endParaRPr lang="en-AU" altLang="en-US">
              <a:latin typeface="Times New Roman" panose="02020603050405020304" pitchFamily="18" charset="0"/>
              <a:ea typeface="MS PGothic" panose="020B0600070205080204" pitchFamily="34" charset="-128"/>
            </a:endParaRPr>
          </a:p>
          <a:p>
            <a:endParaRPr lang="en-US" altLang="en-US"/>
          </a:p>
        </p:txBody>
      </p:sp>
      <p:sp>
        <p:nvSpPr>
          <p:cNvPr id="13316" name="Slide Number Placeholder 3">
            <a:extLst>
              <a:ext uri="{FF2B5EF4-FFF2-40B4-BE49-F238E27FC236}">
                <a16:creationId xmlns:a16="http://schemas.microsoft.com/office/drawing/2014/main" xmlns="" id="{E7EA118E-157F-4F2B-B7B8-8F59DAD8E9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161EDE-3AFF-4694-8E65-8A33C297D325}" type="slidenum">
              <a:rPr lang="en-US" altLang="en-US">
                <a:latin typeface="Calibri" panose="020F0502020204030204" pitchFamily="34" charset="0"/>
              </a:rPr>
              <a:pPr/>
              <a:t>1</a:t>
            </a:fld>
            <a:endParaRPr lang="en-US" altLang="en-US">
              <a:latin typeface="Calibri" panose="020F0502020204030204" pitchFamily="34" charset="0"/>
            </a:endParaRPr>
          </a:p>
        </p:txBody>
      </p:sp>
    </p:spTree>
    <p:extLst>
      <p:ext uri="{BB962C8B-B14F-4D97-AF65-F5344CB8AC3E}">
        <p14:creationId xmlns:p14="http://schemas.microsoft.com/office/powerpoint/2010/main" val="3845188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xmlns="" id="{195CA910-016E-4004-9EEF-BC3FF8CBF6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xmlns="" id="{AE16D23E-FB49-474B-B577-542D2AA052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At the lowest level, </a:t>
            </a:r>
            <a:r>
              <a:rPr lang="en-US" altLang="en-US" b="1"/>
              <a:t>device drivers</a:t>
            </a:r>
          </a:p>
          <a:p>
            <a:r>
              <a:rPr lang="en-US" altLang="en-US"/>
              <a:t>communicate directly with peripheral devices or their controllers or channels. A</a:t>
            </a:r>
          </a:p>
          <a:p>
            <a:r>
              <a:rPr lang="en-US" altLang="en-US"/>
              <a:t>device driver is responsible for starting I/O operations on a device and processing</a:t>
            </a:r>
          </a:p>
          <a:p>
            <a:r>
              <a:rPr lang="en-US" altLang="en-US"/>
              <a:t>the completion of an I/O request. For file operations, the typical devices controlled</a:t>
            </a:r>
          </a:p>
          <a:p>
            <a:r>
              <a:rPr lang="en-US" altLang="en-US"/>
              <a:t>are disk and tape drives. Device drivers are usually considered to be part of the</a:t>
            </a:r>
          </a:p>
          <a:p>
            <a:r>
              <a:rPr lang="en-US" altLang="en-US"/>
              <a:t>operating system.</a:t>
            </a:r>
          </a:p>
        </p:txBody>
      </p:sp>
      <p:sp>
        <p:nvSpPr>
          <p:cNvPr id="34820" name="Slide Number Placeholder 3">
            <a:extLst>
              <a:ext uri="{FF2B5EF4-FFF2-40B4-BE49-F238E27FC236}">
                <a16:creationId xmlns:a16="http://schemas.microsoft.com/office/drawing/2014/main" xmlns="" id="{4503FB07-6837-4C6D-A8C0-2A1B13A7BC80}"/>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783DE94E-392B-42C8-923D-CEB88003F600}" type="slidenum">
              <a:rPr lang="en-US" altLang="en-US" sz="1200">
                <a:latin typeface="Calibri" panose="020F0502020204030204" pitchFamily="34" charset="0"/>
              </a:rPr>
              <a:pPr algn="r" eaLnBrk="1" hangingPunct="1"/>
              <a:t>12</a:t>
            </a:fld>
            <a:endParaRPr lang="en-US" altLang="en-US" sz="1200">
              <a:latin typeface="Calibri" panose="020F0502020204030204" pitchFamily="34" charset="0"/>
            </a:endParaRPr>
          </a:p>
        </p:txBody>
      </p:sp>
    </p:spTree>
    <p:extLst>
      <p:ext uri="{BB962C8B-B14F-4D97-AF65-F5344CB8AC3E}">
        <p14:creationId xmlns:p14="http://schemas.microsoft.com/office/powerpoint/2010/main" val="139091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xmlns="" id="{B168C5C1-3934-4DA6-ADCA-BA6388411D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xmlns="" id="{C6EC2408-D423-4B9C-A5D6-63EF5A28D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next level is referred to as the </a:t>
            </a:r>
            <a:r>
              <a:rPr lang="en-US" altLang="en-US" b="1"/>
              <a:t>basic file system , or the physical I/O level.</a:t>
            </a:r>
          </a:p>
          <a:p>
            <a:r>
              <a:rPr lang="en-US" altLang="en-US"/>
              <a:t>This is the primary interface with the environment outside of the computer system.</a:t>
            </a:r>
          </a:p>
          <a:p>
            <a:r>
              <a:rPr lang="en-US" altLang="en-US"/>
              <a:t>It deals with blocks of data that are exchanged with disk or tape systems. Thus, it is</a:t>
            </a:r>
          </a:p>
          <a:p>
            <a:r>
              <a:rPr lang="en-US" altLang="en-US"/>
              <a:t>concerned with the placement of those blocks on the secondary storage device and</a:t>
            </a:r>
          </a:p>
          <a:p>
            <a:r>
              <a:rPr lang="en-US" altLang="en-US"/>
              <a:t>on the buffering of those blocks in main memory. It does not understand the content</a:t>
            </a:r>
          </a:p>
          <a:p>
            <a:r>
              <a:rPr lang="en-US" altLang="en-US"/>
              <a:t>of the data or the structure of the files involved. The basic file system is often</a:t>
            </a:r>
          </a:p>
          <a:p>
            <a:r>
              <a:rPr lang="en-US" altLang="en-US"/>
              <a:t>considered part of the operating system.</a:t>
            </a:r>
          </a:p>
        </p:txBody>
      </p:sp>
      <p:sp>
        <p:nvSpPr>
          <p:cNvPr id="36868" name="Slide Number Placeholder 3">
            <a:extLst>
              <a:ext uri="{FF2B5EF4-FFF2-40B4-BE49-F238E27FC236}">
                <a16:creationId xmlns:a16="http://schemas.microsoft.com/office/drawing/2014/main" xmlns="" id="{81BC1C8A-CBB3-4DF2-90C5-15398C1E17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DCE3C23-0CE2-4C29-8ADA-DBC9E6035F2E}" type="slidenum">
              <a:rPr lang="en-US" altLang="en-US">
                <a:latin typeface="Calibri" panose="020F0502020204030204" pitchFamily="34" charset="0"/>
              </a:rPr>
              <a:pPr/>
              <a:t>13</a:t>
            </a:fld>
            <a:endParaRPr lang="en-US" altLang="en-US">
              <a:latin typeface="Calibri" panose="020F0502020204030204" pitchFamily="34" charset="0"/>
            </a:endParaRPr>
          </a:p>
        </p:txBody>
      </p:sp>
    </p:spTree>
    <p:extLst>
      <p:ext uri="{BB962C8B-B14F-4D97-AF65-F5344CB8AC3E}">
        <p14:creationId xmlns:p14="http://schemas.microsoft.com/office/powerpoint/2010/main" val="224627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xmlns="" id="{AE54ECDA-5DF5-4E33-B656-FE77E51080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xmlns="" id="{AAFC0E9F-29F3-4A3B-A419-AE07625DAB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a:t>
            </a:r>
            <a:r>
              <a:rPr lang="en-US" altLang="en-US" b="1"/>
              <a:t>basic I/O supervisor is responsible for all file I/O initiation and termination.</a:t>
            </a:r>
          </a:p>
          <a:p>
            <a:r>
              <a:rPr lang="en-US" altLang="en-US"/>
              <a:t>At this level, control structures are maintained that deal with device I/O,</a:t>
            </a:r>
          </a:p>
          <a:p>
            <a:r>
              <a:rPr lang="en-US" altLang="en-US"/>
              <a:t>scheduling, and file status. The basic I/O supervisor selects the device on which file</a:t>
            </a:r>
          </a:p>
          <a:p>
            <a:r>
              <a:rPr lang="en-US" altLang="en-US"/>
              <a:t>I/O is to be performed, based on the particular file selected. It is also concerned</a:t>
            </a:r>
          </a:p>
          <a:p>
            <a:r>
              <a:rPr lang="en-US" altLang="en-US"/>
              <a:t>with scheduling disk and tape accesses to optimize performance. I/O buffers are</a:t>
            </a:r>
          </a:p>
          <a:p>
            <a:r>
              <a:rPr lang="en-US" altLang="en-US"/>
              <a:t>assigned and secondary memory is allocated at this level. The basic I/O supervisor is</a:t>
            </a:r>
          </a:p>
          <a:p>
            <a:r>
              <a:rPr lang="en-US" altLang="en-US"/>
              <a:t>part of the operating system.</a:t>
            </a:r>
            <a:endParaRPr lang="en-NZ" altLang="en-US"/>
          </a:p>
        </p:txBody>
      </p:sp>
      <p:sp>
        <p:nvSpPr>
          <p:cNvPr id="38916" name="Slide Number Placeholder 3">
            <a:extLst>
              <a:ext uri="{FF2B5EF4-FFF2-40B4-BE49-F238E27FC236}">
                <a16:creationId xmlns:a16="http://schemas.microsoft.com/office/drawing/2014/main" xmlns="" id="{D6246D24-8408-4862-B1B2-0CB6980A80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75EF4F6-8C53-4033-BAC1-BA180FE40B44}" type="slidenum">
              <a:rPr lang="en-US" altLang="en-US">
                <a:latin typeface="Calibri" panose="020F0502020204030204" pitchFamily="34" charset="0"/>
              </a:rPr>
              <a:pPr/>
              <a:t>14</a:t>
            </a:fld>
            <a:endParaRPr lang="en-US" altLang="en-US">
              <a:latin typeface="Calibri" panose="020F0502020204030204" pitchFamily="34" charset="0"/>
            </a:endParaRPr>
          </a:p>
        </p:txBody>
      </p:sp>
    </p:spTree>
    <p:extLst>
      <p:ext uri="{BB962C8B-B14F-4D97-AF65-F5344CB8AC3E}">
        <p14:creationId xmlns:p14="http://schemas.microsoft.com/office/powerpoint/2010/main" val="3733573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xmlns="" id="{B9D54C1E-42EC-4F72-8B33-0CF7344A45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xmlns="" id="{99273FEA-2D10-472C-906B-270361E4E4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Logical I/O enables users and applications to access records. Thus, whereas</a:t>
            </a:r>
          </a:p>
          <a:p>
            <a:r>
              <a:rPr lang="en-US" altLang="en-US"/>
              <a:t>the basic file system deals with blocks of data, the logical I/O module deals with file</a:t>
            </a:r>
          </a:p>
          <a:p>
            <a:r>
              <a:rPr lang="en-US" altLang="en-US"/>
              <a:t>records. Logical I/O provides a general-purpose record I/O capability and maintains</a:t>
            </a:r>
          </a:p>
          <a:p>
            <a:r>
              <a:rPr lang="en-US" altLang="en-US"/>
              <a:t>basic data about files.</a:t>
            </a:r>
          </a:p>
        </p:txBody>
      </p:sp>
      <p:sp>
        <p:nvSpPr>
          <p:cNvPr id="40964" name="Slide Number Placeholder 3">
            <a:extLst>
              <a:ext uri="{FF2B5EF4-FFF2-40B4-BE49-F238E27FC236}">
                <a16:creationId xmlns:a16="http://schemas.microsoft.com/office/drawing/2014/main" xmlns="" id="{8E19BC2C-3FCC-4C58-B0AC-48A80FCE83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BD71E0B-DCF0-4F6E-998C-B948BD200714}" type="slidenum">
              <a:rPr lang="en-US" altLang="en-US">
                <a:latin typeface="Calibri" panose="020F0502020204030204" pitchFamily="34" charset="0"/>
              </a:rPr>
              <a:pPr/>
              <a:t>15</a:t>
            </a:fld>
            <a:endParaRPr lang="en-US" altLang="en-US">
              <a:latin typeface="Calibri" panose="020F0502020204030204" pitchFamily="34" charset="0"/>
            </a:endParaRPr>
          </a:p>
        </p:txBody>
      </p:sp>
    </p:spTree>
    <p:extLst>
      <p:ext uri="{BB962C8B-B14F-4D97-AF65-F5344CB8AC3E}">
        <p14:creationId xmlns:p14="http://schemas.microsoft.com/office/powerpoint/2010/main" val="945730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xmlns="" id="{A27FC0E2-A021-4A24-8EFE-FDAAF2A3EB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xmlns="" id="{3A129E34-40AE-4907-8A90-5967FDC2F8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a:t>Logical I/O enables users and applications to access records. Thus, whereas</a:t>
            </a:r>
          </a:p>
          <a:p>
            <a:r>
              <a:rPr lang="en-US" altLang="en-US"/>
              <a:t>the basic file system deals with blocks of data, the logical I/O module deals with file</a:t>
            </a:r>
          </a:p>
          <a:p>
            <a:r>
              <a:rPr lang="en-US" altLang="en-US"/>
              <a:t>records. Logical I/O provides a general-purpose record I/O capability and maintains</a:t>
            </a:r>
          </a:p>
          <a:p>
            <a:r>
              <a:rPr lang="en-US" altLang="en-US"/>
              <a:t>basic data about files.</a:t>
            </a:r>
          </a:p>
        </p:txBody>
      </p:sp>
      <p:sp>
        <p:nvSpPr>
          <p:cNvPr id="43012" name="Slide Number Placeholder 3">
            <a:extLst>
              <a:ext uri="{FF2B5EF4-FFF2-40B4-BE49-F238E27FC236}">
                <a16:creationId xmlns:a16="http://schemas.microsoft.com/office/drawing/2014/main" xmlns="" id="{A1B72B2C-5752-4F7B-874F-F227A688EAE2}"/>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403BF854-791D-4647-85C8-8EEB6CB07CBF}" type="slidenum">
              <a:rPr lang="en-US" altLang="en-US" sz="1200">
                <a:latin typeface="Calibri" panose="020F0502020204030204" pitchFamily="34" charset="0"/>
              </a:rPr>
              <a:pPr algn="r" eaLnBrk="1" hangingPunct="1"/>
              <a:t>16</a:t>
            </a:fld>
            <a:endParaRPr lang="en-US" altLang="en-US" sz="1200">
              <a:latin typeface="Calibri" panose="020F0502020204030204" pitchFamily="34" charset="0"/>
            </a:endParaRPr>
          </a:p>
        </p:txBody>
      </p:sp>
    </p:spTree>
    <p:extLst>
      <p:ext uri="{BB962C8B-B14F-4D97-AF65-F5344CB8AC3E}">
        <p14:creationId xmlns:p14="http://schemas.microsoft.com/office/powerpoint/2010/main" val="419701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xmlns="" id="{0B75AA41-AE11-46AE-83A3-9EF62A4A31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xmlns="" id="{F8042573-37E5-4A6E-AB9C-AC9189357C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level of the file system closest to the user is often termed the </a:t>
            </a:r>
            <a:r>
              <a:rPr lang="en-US" altLang="en-US" b="1"/>
              <a:t>access</a:t>
            </a:r>
          </a:p>
          <a:p>
            <a:r>
              <a:rPr lang="en-US" altLang="en-US" b="1"/>
              <a:t>method . It provides a standard interface between applications and the file systems</a:t>
            </a:r>
          </a:p>
          <a:p>
            <a:r>
              <a:rPr lang="en-US" altLang="en-US"/>
              <a:t>and devices that hold the data. Different access methods reflect different file structures</a:t>
            </a:r>
          </a:p>
          <a:p>
            <a:r>
              <a:rPr lang="en-US" altLang="en-US"/>
              <a:t>and different ways of accessing and processing the data. Some of the most</a:t>
            </a:r>
          </a:p>
          <a:p>
            <a:r>
              <a:rPr lang="en-US" altLang="en-US"/>
              <a:t>common access methods are shown in Figure 12.1 , and these are briefly described</a:t>
            </a:r>
          </a:p>
          <a:p>
            <a:r>
              <a:rPr lang="en-US" altLang="en-US"/>
              <a:t>in Section 12.2 .</a:t>
            </a:r>
          </a:p>
        </p:txBody>
      </p:sp>
      <p:sp>
        <p:nvSpPr>
          <p:cNvPr id="45060" name="Slide Number Placeholder 3">
            <a:extLst>
              <a:ext uri="{FF2B5EF4-FFF2-40B4-BE49-F238E27FC236}">
                <a16:creationId xmlns:a16="http://schemas.microsoft.com/office/drawing/2014/main" xmlns="" id="{29A7DB9E-8DCD-43EE-8444-0F37ED25DB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2B8B21-53C2-4E33-AC77-4A2468BFF5EB}" type="slidenum">
              <a:rPr lang="en-US" altLang="en-US">
                <a:latin typeface="Calibri" panose="020F0502020204030204" pitchFamily="34" charset="0"/>
              </a:rPr>
              <a:pPr/>
              <a:t>17</a:t>
            </a:fld>
            <a:endParaRPr lang="en-US" altLang="en-US">
              <a:latin typeface="Calibri" panose="020F0502020204030204" pitchFamily="34" charset="0"/>
            </a:endParaRPr>
          </a:p>
        </p:txBody>
      </p:sp>
    </p:spTree>
    <p:extLst>
      <p:ext uri="{BB962C8B-B14F-4D97-AF65-F5344CB8AC3E}">
        <p14:creationId xmlns:p14="http://schemas.microsoft.com/office/powerpoint/2010/main" val="2709505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xmlns="" id="{4D0EF582-B242-4972-AEFA-4E06CE067F0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xmlns="" id="{0643AAAC-A539-4FF4-8D57-4B64BDAD0252}"/>
              </a:ext>
            </a:extLst>
          </p:cNvPr>
          <p:cNvSpPr>
            <a:spLocks noGrp="1"/>
          </p:cNvSpPr>
          <p:nvPr>
            <p:ph type="body" idx="1"/>
          </p:nvPr>
        </p:nvSpPr>
        <p:spPr/>
        <p:txBody>
          <a:bodyPr>
            <a:normAutofit fontScale="40000" lnSpcReduction="20000"/>
          </a:bodyPr>
          <a:lstStyle/>
          <a:p>
            <a:pPr>
              <a:defRPr/>
            </a:pPr>
            <a:r>
              <a:rPr lang="en-US" dirty="0"/>
              <a:t>Another way of viewing the functions of a file</a:t>
            </a:r>
          </a:p>
          <a:p>
            <a:pPr>
              <a:defRPr/>
            </a:pPr>
            <a:r>
              <a:rPr lang="en-US" dirty="0"/>
              <a:t>system is shown in Figure 12.2 . Let us follow this diagram from left to right. Users</a:t>
            </a:r>
          </a:p>
          <a:p>
            <a:pPr>
              <a:defRPr/>
            </a:pPr>
            <a:r>
              <a:rPr lang="en-US" dirty="0"/>
              <a:t>and application programs interact with the file system by means of commands for</a:t>
            </a:r>
          </a:p>
          <a:p>
            <a:pPr>
              <a:defRPr/>
            </a:pPr>
            <a:r>
              <a:rPr lang="en-US" dirty="0"/>
              <a:t>creating and deleting files and for performing operations on files. Before performing</a:t>
            </a:r>
          </a:p>
          <a:p>
            <a:pPr>
              <a:defRPr/>
            </a:pPr>
            <a:r>
              <a:rPr lang="en-US" dirty="0"/>
              <a:t>any operation, the file system must identify and locate the selected file. This requires</a:t>
            </a:r>
          </a:p>
          <a:p>
            <a:pPr>
              <a:defRPr/>
            </a:pPr>
            <a:r>
              <a:rPr lang="en-US" dirty="0"/>
              <a:t>the use of some sort of directory that serves to describe the location of all files, plus</a:t>
            </a:r>
          </a:p>
          <a:p>
            <a:pPr>
              <a:defRPr/>
            </a:pPr>
            <a:r>
              <a:rPr lang="en-US" dirty="0"/>
              <a:t>their attributes. In addition, most shared systems enforce user access control: Only</a:t>
            </a:r>
          </a:p>
          <a:p>
            <a:pPr>
              <a:defRPr/>
            </a:pPr>
            <a:r>
              <a:rPr lang="en-US" dirty="0"/>
              <a:t>authorized users are allowed to access particular files in particular ways. The basic</a:t>
            </a:r>
          </a:p>
          <a:p>
            <a:pPr>
              <a:defRPr/>
            </a:pPr>
            <a:r>
              <a:rPr lang="en-US" dirty="0"/>
              <a:t>operations that a user or application may perform on a file are performed at the</a:t>
            </a:r>
          </a:p>
          <a:p>
            <a:pPr>
              <a:defRPr/>
            </a:pPr>
            <a:r>
              <a:rPr lang="en-US" dirty="0"/>
              <a:t>record level. The user or application views the file as having some structure that</a:t>
            </a:r>
          </a:p>
          <a:p>
            <a:pPr>
              <a:defRPr/>
            </a:pPr>
            <a:r>
              <a:rPr lang="en-US" dirty="0"/>
              <a:t>organizes the records, such as a sequential structure (e.g., personnel records are</a:t>
            </a:r>
          </a:p>
          <a:p>
            <a:pPr>
              <a:defRPr/>
            </a:pPr>
            <a:r>
              <a:rPr lang="en-US" dirty="0"/>
              <a:t>stored alphabetically by last name). Thus, to translate user commands into specific</a:t>
            </a:r>
          </a:p>
          <a:p>
            <a:pPr>
              <a:defRPr/>
            </a:pPr>
            <a:r>
              <a:rPr lang="en-US" dirty="0"/>
              <a:t>file manipulation commands, the access method appropriate to this file structure</a:t>
            </a:r>
          </a:p>
          <a:p>
            <a:pPr>
              <a:defRPr/>
            </a:pPr>
            <a:r>
              <a:rPr lang="en-US" dirty="0"/>
              <a:t>must be employed.</a:t>
            </a:r>
          </a:p>
          <a:p>
            <a:pPr>
              <a:defRPr/>
            </a:pPr>
            <a:endParaRPr lang="en-US" dirty="0"/>
          </a:p>
          <a:p>
            <a:pPr>
              <a:defRPr/>
            </a:pPr>
            <a:r>
              <a:rPr lang="en-US" dirty="0"/>
              <a:t>Whereas users and applications are concerned with records or fields, I/O is</a:t>
            </a:r>
          </a:p>
          <a:p>
            <a:pPr>
              <a:defRPr/>
            </a:pPr>
            <a:r>
              <a:rPr lang="en-US" dirty="0"/>
              <a:t>done on a block basis. Thus, the records or fields of a file must be organized as a</a:t>
            </a:r>
          </a:p>
          <a:p>
            <a:pPr>
              <a:defRPr/>
            </a:pPr>
            <a:r>
              <a:rPr lang="en-US" dirty="0"/>
              <a:t>sequence of blocks for output and unblocked after input. To support block I/O of</a:t>
            </a:r>
          </a:p>
          <a:p>
            <a:pPr>
              <a:defRPr/>
            </a:pPr>
            <a:r>
              <a:rPr lang="en-US" dirty="0"/>
              <a:t>files, several functions are needed. The secondary storage must be managed. This</a:t>
            </a:r>
          </a:p>
          <a:p>
            <a:pPr>
              <a:defRPr/>
            </a:pPr>
            <a:r>
              <a:rPr lang="en-US" dirty="0"/>
              <a:t>involves allocating files to free blocks on secondary storage and managing free storage</a:t>
            </a:r>
          </a:p>
          <a:p>
            <a:pPr>
              <a:defRPr/>
            </a:pPr>
            <a:r>
              <a:rPr lang="en-US" dirty="0"/>
              <a:t>so as to know what blocks are available for new files and growth in existing files.</a:t>
            </a:r>
          </a:p>
          <a:p>
            <a:pPr>
              <a:defRPr/>
            </a:pPr>
            <a:r>
              <a:rPr lang="en-US" dirty="0"/>
              <a:t>In addition, individual block I/O requests must be scheduled; this issue was dealt with</a:t>
            </a:r>
          </a:p>
          <a:p>
            <a:pPr>
              <a:defRPr/>
            </a:pPr>
            <a:r>
              <a:rPr lang="en-US" dirty="0"/>
              <a:t>in Chapter 11 . Both disk scheduling and file allocation are concerned with optimizing</a:t>
            </a:r>
          </a:p>
          <a:p>
            <a:pPr>
              <a:defRPr/>
            </a:pPr>
            <a:r>
              <a:rPr lang="en-US" dirty="0"/>
              <a:t>performance. As might be expected, these functions therefore need to be considered</a:t>
            </a:r>
          </a:p>
          <a:p>
            <a:pPr>
              <a:defRPr/>
            </a:pPr>
            <a:r>
              <a:rPr lang="en-US" dirty="0"/>
              <a:t>together. Furthermore, the optimization will depend on the structure of the files and</a:t>
            </a:r>
          </a:p>
          <a:p>
            <a:pPr>
              <a:defRPr/>
            </a:pPr>
            <a:r>
              <a:rPr lang="en-US" dirty="0"/>
              <a:t>the access patterns. Accordingly, developing an optimum file management system</a:t>
            </a:r>
          </a:p>
          <a:p>
            <a:pPr>
              <a:defRPr/>
            </a:pPr>
            <a:r>
              <a:rPr lang="en-US" dirty="0"/>
              <a:t>from the point of view of performance is an exceedingly complicated task.</a:t>
            </a:r>
          </a:p>
          <a:p>
            <a:pPr>
              <a:defRPr/>
            </a:pPr>
            <a:endParaRPr lang="en-US" dirty="0"/>
          </a:p>
          <a:p>
            <a:pPr>
              <a:defRPr/>
            </a:pPr>
            <a:r>
              <a:rPr lang="en-US" dirty="0"/>
              <a:t>Figure 12.2 suggests a division between what might be considered the concerns</a:t>
            </a:r>
          </a:p>
          <a:p>
            <a:pPr>
              <a:defRPr/>
            </a:pPr>
            <a:r>
              <a:rPr lang="en-US" dirty="0"/>
              <a:t>of the file management system as a separate system utility and the concerns</a:t>
            </a:r>
          </a:p>
          <a:p>
            <a:pPr>
              <a:defRPr/>
            </a:pPr>
            <a:r>
              <a:rPr lang="en-US" dirty="0"/>
              <a:t>of the operating system, with the point of intersection being record processing. This</a:t>
            </a:r>
          </a:p>
          <a:p>
            <a:pPr>
              <a:defRPr/>
            </a:pPr>
            <a:r>
              <a:rPr lang="en-US" dirty="0"/>
              <a:t>division is arbitrary; various approaches are taken in various systems.</a:t>
            </a:r>
          </a:p>
          <a:p>
            <a:pPr>
              <a:defRPr/>
            </a:pPr>
            <a:endParaRPr lang="en-US" dirty="0"/>
          </a:p>
          <a:p>
            <a:pPr>
              <a:defRPr/>
            </a:pPr>
            <a:r>
              <a:rPr lang="en-US" dirty="0"/>
              <a:t>In the remainder of this chapter, we look at some of the design issues suggested</a:t>
            </a:r>
          </a:p>
          <a:p>
            <a:pPr>
              <a:defRPr/>
            </a:pPr>
            <a:r>
              <a:rPr lang="en-US" dirty="0"/>
              <a:t>in Figure 12.2 . We begin with a discussion of file organizations and access</a:t>
            </a:r>
          </a:p>
          <a:p>
            <a:pPr>
              <a:defRPr/>
            </a:pPr>
            <a:r>
              <a:rPr lang="en-US" dirty="0"/>
              <a:t>methods. Although this topic is beyond the scope of what is usually considered the</a:t>
            </a:r>
          </a:p>
          <a:p>
            <a:pPr>
              <a:defRPr/>
            </a:pPr>
            <a:r>
              <a:rPr lang="en-US" dirty="0"/>
              <a:t>concerns of the operating system, it is impossible to assess the other file-related</a:t>
            </a:r>
          </a:p>
          <a:p>
            <a:pPr>
              <a:defRPr/>
            </a:pPr>
            <a:r>
              <a:rPr lang="en-US" dirty="0"/>
              <a:t>design issues without an appreciation of file organization and access. Next, we look</a:t>
            </a:r>
          </a:p>
          <a:p>
            <a:pPr>
              <a:defRPr/>
            </a:pPr>
            <a:r>
              <a:rPr lang="en-US" dirty="0"/>
              <a:t>at the concept of file directories. These are often managed by the operating system</a:t>
            </a:r>
          </a:p>
          <a:p>
            <a:pPr>
              <a:defRPr/>
            </a:pPr>
            <a:r>
              <a:rPr lang="en-US" dirty="0"/>
              <a:t>on behalf of the file management system. The remaining topics deal with the physical</a:t>
            </a:r>
          </a:p>
          <a:p>
            <a:pPr>
              <a:defRPr/>
            </a:pPr>
            <a:r>
              <a:rPr lang="en-US" dirty="0"/>
              <a:t>I/O aspects of file management and are properly treated as aspects of OS design.</a:t>
            </a:r>
          </a:p>
          <a:p>
            <a:pPr>
              <a:defRPr/>
            </a:pPr>
            <a:r>
              <a:rPr lang="en-US" dirty="0"/>
              <a:t>One such issue is the way in which logical records are organized into physical blocks.</a:t>
            </a:r>
          </a:p>
          <a:p>
            <a:pPr>
              <a:defRPr/>
            </a:pPr>
            <a:r>
              <a:rPr lang="en-US" dirty="0"/>
              <a:t>Finally, there are the related issues of file allocation on secondary storage and the</a:t>
            </a:r>
          </a:p>
          <a:p>
            <a:pPr>
              <a:defRPr/>
            </a:pPr>
            <a:r>
              <a:rPr lang="en-US" dirty="0"/>
              <a:t>management of free secondary storage.</a:t>
            </a:r>
          </a:p>
        </p:txBody>
      </p:sp>
      <p:sp>
        <p:nvSpPr>
          <p:cNvPr id="47108" name="Slide Number Placeholder 3">
            <a:extLst>
              <a:ext uri="{FF2B5EF4-FFF2-40B4-BE49-F238E27FC236}">
                <a16:creationId xmlns:a16="http://schemas.microsoft.com/office/drawing/2014/main" xmlns="" id="{FCB647B6-F0BE-4066-AB55-B24401E1A4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CDE462-4733-4657-BB83-082D0F785AA5}"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2966714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xmlns="" id="{2932F64A-9D7B-4B26-81DA-7FB7FDBE00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a:extLst>
              <a:ext uri="{FF2B5EF4-FFF2-40B4-BE49-F238E27FC236}">
                <a16:creationId xmlns:a16="http://schemas.microsoft.com/office/drawing/2014/main" xmlns="" id="{70BC4325-4384-44BF-AD30-98288D28782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a:defRPr/>
            </a:pPr>
            <a:r>
              <a:rPr lang="en-US"/>
              <a:t>In this section, we use the term </a:t>
            </a:r>
            <a:r>
              <a:rPr lang="en-US" i="1"/>
              <a:t>file organization to refer to the logical structuring</a:t>
            </a:r>
          </a:p>
          <a:p>
            <a:pPr>
              <a:defRPr/>
            </a:pPr>
            <a:r>
              <a:rPr lang="en-US"/>
              <a:t>of the records as determined by the way in which they are accessed. The physical</a:t>
            </a:r>
          </a:p>
          <a:p>
            <a:pPr>
              <a:defRPr/>
            </a:pPr>
            <a:r>
              <a:rPr lang="en-US"/>
              <a:t>organization of the file on secondary storage depends on the blocking strategy and</a:t>
            </a:r>
          </a:p>
          <a:p>
            <a:pPr>
              <a:defRPr/>
            </a:pPr>
            <a:r>
              <a:rPr lang="en-US"/>
              <a:t>the file allocation strategy, issues dealt with later in this chapter.</a:t>
            </a:r>
          </a:p>
          <a:p>
            <a:pPr>
              <a:defRPr/>
            </a:pPr>
            <a:endParaRPr lang="en-US"/>
          </a:p>
          <a:p>
            <a:pPr>
              <a:defRPr/>
            </a:pPr>
            <a:r>
              <a:rPr lang="en-US"/>
              <a:t>In choosing a file organization, several criteria are important:</a:t>
            </a:r>
          </a:p>
          <a:p>
            <a:pPr>
              <a:defRPr/>
            </a:pPr>
            <a:endParaRPr lang="en-US"/>
          </a:p>
          <a:p>
            <a:pPr>
              <a:defRPr/>
            </a:pPr>
            <a:r>
              <a:rPr lang="en-US"/>
              <a:t>• Short access time</a:t>
            </a:r>
          </a:p>
          <a:p>
            <a:pPr>
              <a:defRPr/>
            </a:pPr>
            <a:r>
              <a:rPr lang="en-US"/>
              <a:t>• Ease of update</a:t>
            </a:r>
          </a:p>
          <a:p>
            <a:pPr>
              <a:defRPr/>
            </a:pPr>
            <a:r>
              <a:rPr lang="en-US"/>
              <a:t>• Economy of storage</a:t>
            </a:r>
          </a:p>
          <a:p>
            <a:pPr>
              <a:defRPr/>
            </a:pPr>
            <a:r>
              <a:rPr lang="en-US"/>
              <a:t>• Simple maintenance</a:t>
            </a:r>
          </a:p>
          <a:p>
            <a:pPr>
              <a:defRPr/>
            </a:pPr>
            <a:r>
              <a:rPr lang="en-US"/>
              <a:t>• Reliability</a:t>
            </a:r>
          </a:p>
          <a:p>
            <a:pPr>
              <a:defRPr/>
            </a:pPr>
            <a:endParaRPr lang="en-US"/>
          </a:p>
          <a:p>
            <a:pPr>
              <a:defRPr/>
            </a:pPr>
            <a:r>
              <a:rPr lang="en-US"/>
              <a:t>The relative priority of these criteria will depend on the applications that will</a:t>
            </a:r>
          </a:p>
          <a:p>
            <a:pPr>
              <a:defRPr/>
            </a:pPr>
            <a:r>
              <a:rPr lang="en-US"/>
              <a:t>use the file. For example, if a file is only to be processed in batch mode, with all of</a:t>
            </a:r>
          </a:p>
          <a:p>
            <a:pPr>
              <a:defRPr/>
            </a:pPr>
            <a:r>
              <a:rPr lang="en-US"/>
              <a:t>the records accessed every time, then rapid access for retrieval of a single record is</a:t>
            </a:r>
          </a:p>
          <a:p>
            <a:pPr>
              <a:defRPr/>
            </a:pPr>
            <a:r>
              <a:rPr lang="en-US"/>
              <a:t>of minimal concern. A file stored on CD-ROM will never be updated, and so ease</a:t>
            </a:r>
          </a:p>
          <a:p>
            <a:pPr>
              <a:defRPr/>
            </a:pPr>
            <a:r>
              <a:rPr lang="en-US"/>
              <a:t>of update is not an issue.</a:t>
            </a:r>
          </a:p>
          <a:p>
            <a:pPr>
              <a:defRPr/>
            </a:pPr>
            <a:endParaRPr lang="en-US"/>
          </a:p>
          <a:p>
            <a:pPr>
              <a:defRPr/>
            </a:pPr>
            <a:r>
              <a:rPr lang="en-US"/>
              <a:t>These criteria may conflict. For example, for economy of storage, there should be</a:t>
            </a:r>
          </a:p>
          <a:p>
            <a:pPr>
              <a:defRPr/>
            </a:pPr>
            <a:r>
              <a:rPr lang="en-US"/>
              <a:t>minimum redundancy in the data. On the other hand, redundancy is a primary means</a:t>
            </a:r>
          </a:p>
          <a:p>
            <a:pPr>
              <a:defRPr/>
            </a:pPr>
            <a:r>
              <a:rPr lang="en-US"/>
              <a:t>of increasing the speed of access to data. An example of this is the use of indexes.</a:t>
            </a:r>
          </a:p>
        </p:txBody>
      </p:sp>
      <p:sp>
        <p:nvSpPr>
          <p:cNvPr id="49156" name="Slide Number Placeholder 3">
            <a:extLst>
              <a:ext uri="{FF2B5EF4-FFF2-40B4-BE49-F238E27FC236}">
                <a16:creationId xmlns:a16="http://schemas.microsoft.com/office/drawing/2014/main" xmlns="" id="{5D595C30-C601-49C7-965C-9D8FEE19C2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A65E9C-7434-4713-9D5F-7F84277F0692}"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3493861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xmlns="" id="{2C30479D-3203-43F3-B7D2-C1E2E50F91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xmlns="" id="{0F237C58-F87F-401E-875F-16119BA4D0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number of alternative file organizations that have been implemented or</a:t>
            </a:r>
          </a:p>
          <a:p>
            <a:r>
              <a:rPr lang="en-US" altLang="en-US"/>
              <a:t>just proposed is unmanageably large, even for a book devoted to file systems. In this</a:t>
            </a:r>
          </a:p>
          <a:p>
            <a:r>
              <a:rPr lang="en-US" altLang="en-US"/>
              <a:t>brief survey, we will outline five fundamental organizations. Most structures used in</a:t>
            </a:r>
          </a:p>
          <a:p>
            <a:r>
              <a:rPr lang="en-US" altLang="en-US"/>
              <a:t>actual systems either fall into one of these categories or can be implemented with a</a:t>
            </a:r>
          </a:p>
          <a:p>
            <a:r>
              <a:rPr lang="en-US" altLang="en-US"/>
              <a:t>combination of these organizations. The five organizations, the first four of which</a:t>
            </a:r>
          </a:p>
          <a:p>
            <a:r>
              <a:rPr lang="en-US" altLang="en-US"/>
              <a:t>are depicted in Figure 12.3 , are as follows:</a:t>
            </a:r>
          </a:p>
          <a:p>
            <a:endParaRPr lang="en-US" altLang="en-US"/>
          </a:p>
          <a:p>
            <a:pPr>
              <a:buFontTx/>
              <a:buChar char="•"/>
            </a:pPr>
            <a:r>
              <a:rPr lang="en-US" altLang="en-US"/>
              <a:t>The pile</a:t>
            </a:r>
          </a:p>
          <a:p>
            <a:r>
              <a:rPr lang="en-US" altLang="en-US"/>
              <a:t>• The sequential file</a:t>
            </a:r>
          </a:p>
          <a:p>
            <a:r>
              <a:rPr lang="en-US" altLang="en-US"/>
              <a:t>• The indexed sequential file</a:t>
            </a:r>
          </a:p>
          <a:p>
            <a:r>
              <a:rPr lang="en-US" altLang="en-US"/>
              <a:t>• The indexed file</a:t>
            </a:r>
          </a:p>
          <a:p>
            <a:r>
              <a:rPr lang="en-US" altLang="en-US"/>
              <a:t>• The direct, or hashed, file</a:t>
            </a:r>
            <a:endParaRPr lang="en-NZ" altLang="en-US"/>
          </a:p>
        </p:txBody>
      </p:sp>
      <p:sp>
        <p:nvSpPr>
          <p:cNvPr id="51204" name="Slide Number Placeholder 3">
            <a:extLst>
              <a:ext uri="{FF2B5EF4-FFF2-40B4-BE49-F238E27FC236}">
                <a16:creationId xmlns:a16="http://schemas.microsoft.com/office/drawing/2014/main" xmlns="" id="{042EB087-1006-4BAE-8C4D-63E27342E8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952B95-8FCE-48D3-B013-CD0C7C92C617}"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3622063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xmlns="" id="{987421C7-43A0-4AD4-B36D-DB493CDA35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xmlns="" id="{00B331D1-A1CF-4F07-926F-2EEE540FF65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a:defRPr/>
            </a:pPr>
            <a:r>
              <a:rPr lang="en-US" dirty="0"/>
              <a:t>The least-complicated form of file organization may be termed the </a:t>
            </a:r>
            <a:r>
              <a:rPr lang="en-US" i="1" dirty="0"/>
              <a:t>pile . Data are</a:t>
            </a:r>
          </a:p>
          <a:p>
            <a:pPr>
              <a:defRPr/>
            </a:pPr>
            <a:r>
              <a:rPr lang="en-US" dirty="0"/>
              <a:t>collected in the order in which they arrive. Each record consists of one burst of</a:t>
            </a:r>
          </a:p>
          <a:p>
            <a:pPr>
              <a:defRPr/>
            </a:pPr>
            <a:r>
              <a:rPr lang="en-US" dirty="0"/>
              <a:t>data. The purpose of the pile is simply to accumulate the mass of data and save it.</a:t>
            </a:r>
          </a:p>
          <a:p>
            <a:pPr>
              <a:defRPr/>
            </a:pPr>
            <a:r>
              <a:rPr lang="en-US" dirty="0"/>
              <a:t>Records may have different fields, or similar fields in different orders. Thus, each</a:t>
            </a:r>
          </a:p>
          <a:p>
            <a:pPr>
              <a:defRPr/>
            </a:pPr>
            <a:r>
              <a:rPr lang="en-US" dirty="0"/>
              <a:t>field should be self-describing, including a field name as well as a value. The length</a:t>
            </a:r>
          </a:p>
          <a:p>
            <a:pPr>
              <a:defRPr/>
            </a:pPr>
            <a:r>
              <a:rPr lang="en-US" dirty="0"/>
              <a:t>of each field must be implicitly indicated by delimiters, explicitly included as a subfield,</a:t>
            </a:r>
          </a:p>
          <a:p>
            <a:pPr>
              <a:defRPr/>
            </a:pPr>
            <a:r>
              <a:rPr lang="en-US" dirty="0"/>
              <a:t>or known as default for that field type.</a:t>
            </a:r>
          </a:p>
          <a:p>
            <a:pPr>
              <a:defRPr/>
            </a:pPr>
            <a:endParaRPr lang="en-US" dirty="0"/>
          </a:p>
          <a:p>
            <a:pPr>
              <a:defRPr/>
            </a:pPr>
            <a:r>
              <a:rPr lang="en-US" dirty="0"/>
              <a:t>Because there is no structure to the pile file, record access is by exhaustive</a:t>
            </a:r>
          </a:p>
          <a:p>
            <a:pPr>
              <a:defRPr/>
            </a:pPr>
            <a:r>
              <a:rPr lang="en-US" dirty="0"/>
              <a:t>search. That is, if we wish to find a record that contains a particular field with a</a:t>
            </a:r>
          </a:p>
          <a:p>
            <a:pPr>
              <a:defRPr/>
            </a:pPr>
            <a:r>
              <a:rPr lang="en-US" dirty="0"/>
              <a:t>particular value, it is necessary to examine each record in the pile until the desired</a:t>
            </a:r>
          </a:p>
          <a:p>
            <a:pPr>
              <a:defRPr/>
            </a:pPr>
            <a:r>
              <a:rPr lang="en-US" dirty="0"/>
              <a:t>record is found or the entire file has been searched. If we wish to find all records</a:t>
            </a:r>
          </a:p>
          <a:p>
            <a:pPr>
              <a:defRPr/>
            </a:pPr>
            <a:r>
              <a:rPr lang="en-US" dirty="0"/>
              <a:t>that contain a particular field or contain that field with a particular value, then the</a:t>
            </a:r>
          </a:p>
          <a:p>
            <a:pPr>
              <a:defRPr/>
            </a:pPr>
            <a:r>
              <a:rPr lang="en-US" dirty="0"/>
              <a:t>entire file must be searched.</a:t>
            </a:r>
          </a:p>
          <a:p>
            <a:pPr>
              <a:defRPr/>
            </a:pPr>
            <a:endParaRPr lang="en-US" dirty="0"/>
          </a:p>
          <a:p>
            <a:pPr>
              <a:defRPr/>
            </a:pPr>
            <a:r>
              <a:rPr lang="en-US" dirty="0"/>
              <a:t>Pile files are encountered when data are collected and stored prior to processing</a:t>
            </a:r>
          </a:p>
          <a:p>
            <a:pPr>
              <a:defRPr/>
            </a:pPr>
            <a:r>
              <a:rPr lang="en-US" dirty="0"/>
              <a:t>or when data are not easy to organize. This type of file uses space well when the</a:t>
            </a:r>
          </a:p>
          <a:p>
            <a:pPr>
              <a:defRPr/>
            </a:pPr>
            <a:r>
              <a:rPr lang="en-US" dirty="0"/>
              <a:t>stored data vary in size and structure, is perfectly adequate for exhaustive searches,</a:t>
            </a:r>
          </a:p>
          <a:p>
            <a:pPr>
              <a:defRPr/>
            </a:pPr>
            <a:r>
              <a:rPr lang="en-US" dirty="0"/>
              <a:t>and is easy to update. However, beyond these limited uses, this type of file is unsuitable</a:t>
            </a:r>
          </a:p>
          <a:p>
            <a:pPr>
              <a:defRPr/>
            </a:pPr>
            <a:r>
              <a:rPr lang="en-US" dirty="0"/>
              <a:t>for most applications.</a:t>
            </a:r>
          </a:p>
        </p:txBody>
      </p:sp>
      <p:sp>
        <p:nvSpPr>
          <p:cNvPr id="55300" name="Slide Number Placeholder 3">
            <a:extLst>
              <a:ext uri="{FF2B5EF4-FFF2-40B4-BE49-F238E27FC236}">
                <a16:creationId xmlns:a16="http://schemas.microsoft.com/office/drawing/2014/main" xmlns="" id="{F54DB8CE-4565-407E-95EE-6E0C6F5DB7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527F83-E27F-47CE-A0D3-50E3E6C22625}" type="slidenum">
              <a:rPr lang="en-US" altLang="en-US">
                <a:latin typeface="Calibri" panose="020F0502020204030204" pitchFamily="34" charset="0"/>
              </a:rPr>
              <a:pPr/>
              <a:t>21</a:t>
            </a:fld>
            <a:endParaRPr lang="en-US" altLang="en-US">
              <a:latin typeface="Calibri" panose="020F0502020204030204" pitchFamily="34" charset="0"/>
            </a:endParaRPr>
          </a:p>
        </p:txBody>
      </p:sp>
    </p:spTree>
    <p:extLst>
      <p:ext uri="{BB962C8B-B14F-4D97-AF65-F5344CB8AC3E}">
        <p14:creationId xmlns:p14="http://schemas.microsoft.com/office/powerpoint/2010/main" val="34908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xmlns="" id="{451E8370-D2B8-4F0C-A809-7E70E06A25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xmlns="" id="{4D9E66C8-8C74-4545-976C-41CF1EFCF5DE}"/>
              </a:ext>
            </a:extLst>
          </p:cNvPr>
          <p:cNvSpPr>
            <a:spLocks noGrp="1"/>
          </p:cNvSpPr>
          <p:nvPr>
            <p:ph type="body" idx="1"/>
          </p:nvPr>
        </p:nvSpPr>
        <p:spPr/>
        <p:txBody>
          <a:bodyPr>
            <a:normAutofit fontScale="92500" lnSpcReduction="10000"/>
          </a:bodyPr>
          <a:lstStyle/>
          <a:p>
            <a:pPr>
              <a:defRPr/>
            </a:pPr>
            <a:r>
              <a:rPr lang="en-US" dirty="0"/>
              <a:t>In most applications, the file is the central element. With the exception of real-time</a:t>
            </a:r>
          </a:p>
          <a:p>
            <a:pPr>
              <a:defRPr/>
            </a:pPr>
            <a:r>
              <a:rPr lang="en-US" dirty="0"/>
              <a:t>applications and some other specialized applications, the input to the application is</a:t>
            </a:r>
          </a:p>
          <a:p>
            <a:pPr>
              <a:defRPr/>
            </a:pPr>
            <a:r>
              <a:rPr lang="en-US" dirty="0"/>
              <a:t>by means of a file; and in virtually all applications, output is saved in a file for long term</a:t>
            </a:r>
          </a:p>
          <a:p>
            <a:pPr>
              <a:defRPr/>
            </a:pPr>
            <a:r>
              <a:rPr lang="en-US" dirty="0"/>
              <a:t>storage and for later access by the user and by other programs.</a:t>
            </a:r>
          </a:p>
          <a:p>
            <a:pPr>
              <a:defRPr/>
            </a:pPr>
            <a:endParaRPr lang="en-US" dirty="0"/>
          </a:p>
          <a:p>
            <a:pPr>
              <a:defRPr/>
            </a:pPr>
            <a:r>
              <a:rPr lang="en-US" dirty="0"/>
              <a:t>Files have a life outside of any individual application that uses them for input</a:t>
            </a:r>
          </a:p>
          <a:p>
            <a:pPr>
              <a:defRPr/>
            </a:pPr>
            <a:r>
              <a:rPr lang="en-US" dirty="0"/>
              <a:t>and/or output. Users wish to be able to access files, save them, and maintain the</a:t>
            </a:r>
          </a:p>
          <a:p>
            <a:pPr>
              <a:defRPr/>
            </a:pPr>
            <a:r>
              <a:rPr lang="en-US" dirty="0"/>
              <a:t>integrity of their contents. To aid in these objectives, virtually all operating systems</a:t>
            </a:r>
          </a:p>
          <a:p>
            <a:pPr>
              <a:defRPr/>
            </a:pPr>
            <a:r>
              <a:rPr lang="en-US" dirty="0"/>
              <a:t>provide file management systems. Typically, a file management system consists of</a:t>
            </a:r>
          </a:p>
          <a:p>
            <a:pPr>
              <a:defRPr/>
            </a:pPr>
            <a:r>
              <a:rPr lang="en-US" dirty="0"/>
              <a:t>system utility programs that run as privileged applications. However, at the very</a:t>
            </a:r>
          </a:p>
          <a:p>
            <a:pPr>
              <a:defRPr/>
            </a:pPr>
            <a:r>
              <a:rPr lang="en-US" dirty="0"/>
              <a:t>least, a file management system needs special services from the operating system;</a:t>
            </a:r>
          </a:p>
          <a:p>
            <a:pPr>
              <a:defRPr/>
            </a:pPr>
            <a:r>
              <a:rPr lang="en-US" dirty="0"/>
              <a:t>at the most, the entire file management system is considered part of the operating</a:t>
            </a:r>
          </a:p>
          <a:p>
            <a:pPr>
              <a:defRPr/>
            </a:pPr>
            <a:r>
              <a:rPr lang="en-US" dirty="0"/>
              <a:t>system. Thus, it is appropriate to consider the basic elements of file management in</a:t>
            </a:r>
          </a:p>
          <a:p>
            <a:pPr>
              <a:defRPr/>
            </a:pPr>
            <a:r>
              <a:rPr lang="en-US" dirty="0"/>
              <a:t>this book.</a:t>
            </a:r>
          </a:p>
          <a:p>
            <a:pPr>
              <a:defRPr/>
            </a:pPr>
            <a:endParaRPr lang="en-US" dirty="0"/>
          </a:p>
          <a:p>
            <a:pPr>
              <a:defRPr/>
            </a:pPr>
            <a:r>
              <a:rPr lang="en-US" dirty="0"/>
              <a:t>We begin with an overview, followed by a look at various file organization</a:t>
            </a:r>
          </a:p>
          <a:p>
            <a:pPr>
              <a:defRPr/>
            </a:pPr>
            <a:r>
              <a:rPr lang="en-US" dirty="0"/>
              <a:t>schemes. Although file organization is generally beyond the scope of the operating</a:t>
            </a:r>
          </a:p>
          <a:p>
            <a:pPr>
              <a:defRPr/>
            </a:pPr>
            <a:r>
              <a:rPr lang="en-US" dirty="0"/>
              <a:t>system, it is essential to have a general understanding of the common alternatives to</a:t>
            </a:r>
          </a:p>
          <a:p>
            <a:pPr>
              <a:defRPr/>
            </a:pPr>
            <a:r>
              <a:rPr lang="en-US" dirty="0"/>
              <a:t>appreciate some of the design trade-offs involved in file management. The remainder</a:t>
            </a:r>
          </a:p>
          <a:p>
            <a:pPr>
              <a:defRPr/>
            </a:pPr>
            <a:r>
              <a:rPr lang="en-US" dirty="0"/>
              <a:t>of this chapter looks at other topics in file management.</a:t>
            </a:r>
          </a:p>
        </p:txBody>
      </p:sp>
      <p:sp>
        <p:nvSpPr>
          <p:cNvPr id="15364" name="Slide Number Placeholder 3">
            <a:extLst>
              <a:ext uri="{FF2B5EF4-FFF2-40B4-BE49-F238E27FC236}">
                <a16:creationId xmlns:a16="http://schemas.microsoft.com/office/drawing/2014/main" xmlns="" id="{0E2E923B-6AAD-4033-A1F2-32A894DFAD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288737C-1333-4F32-B87A-BCC073A3EDC1}" type="slidenum">
              <a:rPr lang="en-US" altLang="en-US">
                <a:latin typeface="Calibri" panose="020F0502020204030204" pitchFamily="34" charset="0"/>
              </a:rPr>
              <a:pPr/>
              <a:t>2</a:t>
            </a:fld>
            <a:endParaRPr lang="en-US" altLang="en-US">
              <a:latin typeface="Calibri" panose="020F0502020204030204" pitchFamily="34" charset="0"/>
            </a:endParaRPr>
          </a:p>
        </p:txBody>
      </p:sp>
    </p:spTree>
    <p:extLst>
      <p:ext uri="{BB962C8B-B14F-4D97-AF65-F5344CB8AC3E}">
        <p14:creationId xmlns:p14="http://schemas.microsoft.com/office/powerpoint/2010/main" val="2498927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xmlns="" id="{7485AB36-F3CE-483D-98EC-E7A62C1F91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a:extLst>
              <a:ext uri="{FF2B5EF4-FFF2-40B4-BE49-F238E27FC236}">
                <a16:creationId xmlns:a16="http://schemas.microsoft.com/office/drawing/2014/main" xmlns="" id="{0EB7BCFD-063C-4E59-8E06-B1AB0F49294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7500" lnSpcReduction="20000"/>
          </a:bodyPr>
          <a:lstStyle/>
          <a:p>
            <a:pPr>
              <a:defRPr/>
            </a:pPr>
            <a:r>
              <a:rPr lang="en-US" dirty="0"/>
              <a:t>The most common form of file structure is the sequential file. In this type of file,</a:t>
            </a:r>
          </a:p>
          <a:p>
            <a:pPr>
              <a:defRPr/>
            </a:pPr>
            <a:r>
              <a:rPr lang="en-US" dirty="0"/>
              <a:t>a fixed format is used for records. All records are of the same length, consisting of</a:t>
            </a:r>
          </a:p>
          <a:p>
            <a:pPr>
              <a:defRPr/>
            </a:pPr>
            <a:r>
              <a:rPr lang="en-US" dirty="0"/>
              <a:t>the same number of fixed-length fields in a particular order. Because the length and</a:t>
            </a:r>
          </a:p>
          <a:p>
            <a:pPr>
              <a:defRPr/>
            </a:pPr>
            <a:r>
              <a:rPr lang="en-US" dirty="0"/>
              <a:t>position of each field are known, only the values of fields need to be stored; the field</a:t>
            </a:r>
          </a:p>
          <a:p>
            <a:pPr>
              <a:defRPr/>
            </a:pPr>
            <a:r>
              <a:rPr lang="en-US" dirty="0"/>
              <a:t>name and length for each field are attributes of the file structure.</a:t>
            </a:r>
          </a:p>
          <a:p>
            <a:pPr>
              <a:defRPr/>
            </a:pPr>
            <a:endParaRPr lang="en-US" dirty="0"/>
          </a:p>
          <a:p>
            <a:pPr>
              <a:defRPr/>
            </a:pPr>
            <a:r>
              <a:rPr lang="en-US" dirty="0"/>
              <a:t>One particular field, usually the first field in each record, is referred to as the</a:t>
            </a:r>
          </a:p>
          <a:p>
            <a:pPr>
              <a:defRPr/>
            </a:pPr>
            <a:r>
              <a:rPr lang="en-US" b="1" dirty="0"/>
              <a:t>key field . The key field uniquely identifies the record; thus key values for different</a:t>
            </a:r>
          </a:p>
          <a:p>
            <a:pPr>
              <a:defRPr/>
            </a:pPr>
            <a:r>
              <a:rPr lang="en-US" dirty="0"/>
              <a:t>records are always different. Further, the records are stored in key sequence: alphabetical</a:t>
            </a:r>
          </a:p>
          <a:p>
            <a:pPr>
              <a:defRPr/>
            </a:pPr>
            <a:r>
              <a:rPr lang="en-US" dirty="0"/>
              <a:t>order for a text key, and numerical order for a numerical key.</a:t>
            </a:r>
          </a:p>
          <a:p>
            <a:pPr>
              <a:defRPr/>
            </a:pPr>
            <a:endParaRPr lang="en-US" dirty="0"/>
          </a:p>
          <a:p>
            <a:pPr>
              <a:defRPr/>
            </a:pPr>
            <a:r>
              <a:rPr lang="en-US" dirty="0"/>
              <a:t>Sequential files are typically used in batch applications and are generally</a:t>
            </a:r>
          </a:p>
          <a:p>
            <a:pPr>
              <a:defRPr/>
            </a:pPr>
            <a:r>
              <a:rPr lang="en-US" dirty="0"/>
              <a:t>optimum for such applications if they involve the processing of all the records (e.g.,</a:t>
            </a:r>
          </a:p>
          <a:p>
            <a:pPr>
              <a:defRPr/>
            </a:pPr>
            <a:r>
              <a:rPr lang="en-US" dirty="0"/>
              <a:t>a billing or payroll application). The sequential file organization is the only one that</a:t>
            </a:r>
          </a:p>
          <a:p>
            <a:pPr>
              <a:defRPr/>
            </a:pPr>
            <a:r>
              <a:rPr lang="en-US" dirty="0"/>
              <a:t>is easily stored on tape as well as disk.</a:t>
            </a:r>
          </a:p>
          <a:p>
            <a:pPr>
              <a:defRPr/>
            </a:pPr>
            <a:endParaRPr lang="en-US" dirty="0"/>
          </a:p>
          <a:p>
            <a:pPr>
              <a:defRPr/>
            </a:pPr>
            <a:r>
              <a:rPr lang="en-US" dirty="0"/>
              <a:t>For interactive applications that involve queries and/or updates of individual</a:t>
            </a:r>
          </a:p>
          <a:p>
            <a:pPr>
              <a:defRPr/>
            </a:pPr>
            <a:r>
              <a:rPr lang="en-US" dirty="0"/>
              <a:t>records, the sequential file provides poor performance. Access requires the sequential</a:t>
            </a:r>
          </a:p>
          <a:p>
            <a:pPr>
              <a:defRPr/>
            </a:pPr>
            <a:r>
              <a:rPr lang="en-US" dirty="0"/>
              <a:t>search of the file for a key match. If the entire file, or a large portion of the</a:t>
            </a:r>
          </a:p>
          <a:p>
            <a:pPr>
              <a:defRPr/>
            </a:pPr>
            <a:r>
              <a:rPr lang="en-US" dirty="0"/>
              <a:t>file, can be brought into main memory at one time, more efficient search techniques</a:t>
            </a:r>
          </a:p>
          <a:p>
            <a:pPr>
              <a:defRPr/>
            </a:pPr>
            <a:r>
              <a:rPr lang="en-US" dirty="0"/>
              <a:t>are possible. Nevertheless, considerable processing and delay are encountered to</a:t>
            </a:r>
          </a:p>
          <a:p>
            <a:pPr>
              <a:defRPr/>
            </a:pPr>
            <a:r>
              <a:rPr lang="en-US" dirty="0"/>
              <a:t>access a record in a large sequential file. Additions to the file also present problems.</a:t>
            </a:r>
          </a:p>
          <a:p>
            <a:pPr>
              <a:defRPr/>
            </a:pPr>
            <a:r>
              <a:rPr lang="en-US" dirty="0"/>
              <a:t>Typically, a sequential file is stored in simple sequential ordering of the records within</a:t>
            </a:r>
          </a:p>
          <a:p>
            <a:pPr>
              <a:defRPr/>
            </a:pPr>
            <a:r>
              <a:rPr lang="en-US" dirty="0"/>
              <a:t>blocks. That is, the physical organization of the file on tape or disk directly matches</a:t>
            </a:r>
          </a:p>
          <a:p>
            <a:pPr>
              <a:defRPr/>
            </a:pPr>
            <a:r>
              <a:rPr lang="en-US" dirty="0"/>
              <a:t>the logical organization of the file. In this case, the usual procedure is to place new</a:t>
            </a:r>
          </a:p>
          <a:p>
            <a:pPr>
              <a:defRPr/>
            </a:pPr>
            <a:r>
              <a:rPr lang="en-US" dirty="0"/>
              <a:t>records in a separate pile file, called a log file or transaction file. Periodically, a batch</a:t>
            </a:r>
          </a:p>
          <a:p>
            <a:pPr>
              <a:defRPr/>
            </a:pPr>
            <a:r>
              <a:rPr lang="en-US" dirty="0"/>
              <a:t>update is performed that merges the log file with the master file to produce a new file</a:t>
            </a:r>
          </a:p>
          <a:p>
            <a:pPr>
              <a:defRPr/>
            </a:pPr>
            <a:r>
              <a:rPr lang="en-US" dirty="0"/>
              <a:t>in correct key sequence.</a:t>
            </a:r>
          </a:p>
          <a:p>
            <a:pPr>
              <a:defRPr/>
            </a:pPr>
            <a:endParaRPr lang="en-US" dirty="0"/>
          </a:p>
          <a:p>
            <a:pPr>
              <a:defRPr/>
            </a:pPr>
            <a:r>
              <a:rPr lang="en-US" dirty="0"/>
              <a:t>An alternative is to organize the sequential file physically as a linked list. One</a:t>
            </a:r>
          </a:p>
          <a:p>
            <a:pPr>
              <a:defRPr/>
            </a:pPr>
            <a:endParaRPr lang="en-US" dirty="0"/>
          </a:p>
          <a:p>
            <a:pPr>
              <a:defRPr/>
            </a:pPr>
            <a:r>
              <a:rPr lang="en-US" dirty="0"/>
              <a:t>or more records are stored in each physical block. Each block on disk contains a</a:t>
            </a:r>
          </a:p>
          <a:p>
            <a:pPr>
              <a:defRPr/>
            </a:pPr>
            <a:r>
              <a:rPr lang="en-US" dirty="0"/>
              <a:t>pointer to the next block. The insertion of new records involves pointer manipulation</a:t>
            </a:r>
          </a:p>
          <a:p>
            <a:pPr>
              <a:defRPr/>
            </a:pPr>
            <a:r>
              <a:rPr lang="en-US" dirty="0"/>
              <a:t>but does not require that the new records occupy a particular physical block</a:t>
            </a:r>
          </a:p>
          <a:p>
            <a:pPr>
              <a:defRPr/>
            </a:pPr>
            <a:r>
              <a:rPr lang="en-US" dirty="0"/>
              <a:t>position. Thus, some added convenience is obtained at the cost of additional</a:t>
            </a:r>
          </a:p>
          <a:p>
            <a:pPr>
              <a:defRPr/>
            </a:pPr>
            <a:r>
              <a:rPr lang="en-US" dirty="0"/>
              <a:t>processing and overhead.</a:t>
            </a:r>
          </a:p>
        </p:txBody>
      </p:sp>
      <p:sp>
        <p:nvSpPr>
          <p:cNvPr id="57348" name="Slide Number Placeholder 3">
            <a:extLst>
              <a:ext uri="{FF2B5EF4-FFF2-40B4-BE49-F238E27FC236}">
                <a16:creationId xmlns:a16="http://schemas.microsoft.com/office/drawing/2014/main" xmlns="" id="{D25C441D-0B11-4B9F-9323-FD72ACAF73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8A11B27-F62D-48A0-BFB8-AFF705DE9E7A}" type="slidenum">
              <a:rPr lang="en-US" altLang="en-US">
                <a:latin typeface="Calibri" panose="020F0502020204030204" pitchFamily="34" charset="0"/>
              </a:rPr>
              <a:pPr/>
              <a:t>22</a:t>
            </a:fld>
            <a:endParaRPr lang="en-US" altLang="en-US">
              <a:latin typeface="Calibri" panose="020F0502020204030204" pitchFamily="34" charset="0"/>
            </a:endParaRPr>
          </a:p>
        </p:txBody>
      </p:sp>
    </p:spTree>
    <p:extLst>
      <p:ext uri="{BB962C8B-B14F-4D97-AF65-F5344CB8AC3E}">
        <p14:creationId xmlns:p14="http://schemas.microsoft.com/office/powerpoint/2010/main" val="1594569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xmlns="" id="{3D8C7F92-5917-4D85-8908-17D00A1A4F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xmlns="" id="{99EE0B32-B27C-4564-AA3E-4BEBBBA7DFD5}"/>
              </a:ext>
            </a:extLst>
          </p:cNvPr>
          <p:cNvSpPr>
            <a:spLocks noGrp="1"/>
          </p:cNvSpPr>
          <p:nvPr>
            <p:ph type="body" idx="1"/>
          </p:nvPr>
        </p:nvSpPr>
        <p:spPr/>
        <p:txBody>
          <a:bodyPr>
            <a:normAutofit fontScale="32500" lnSpcReduction="20000"/>
          </a:bodyPr>
          <a:lstStyle/>
          <a:p>
            <a:pPr>
              <a:defRPr/>
            </a:pPr>
            <a:r>
              <a:rPr lang="en-US" dirty="0"/>
              <a:t>A popular approach to overcoming the disadvantages of the sequential file is the</a:t>
            </a:r>
          </a:p>
          <a:p>
            <a:pPr>
              <a:defRPr/>
            </a:pPr>
            <a:r>
              <a:rPr lang="en-US" dirty="0"/>
              <a:t>indexed sequential file. The indexed sequential file maintains the key characteristic</a:t>
            </a:r>
          </a:p>
          <a:p>
            <a:pPr>
              <a:defRPr/>
            </a:pPr>
            <a:r>
              <a:rPr lang="en-US" dirty="0"/>
              <a:t>of the sequential file: Records are organized in sequence based on a key field. Two</a:t>
            </a:r>
          </a:p>
          <a:p>
            <a:pPr>
              <a:defRPr/>
            </a:pPr>
            <a:r>
              <a:rPr lang="en-US" dirty="0"/>
              <a:t>features are added: an index to the file to support random access, and an overflow</a:t>
            </a:r>
          </a:p>
          <a:p>
            <a:pPr>
              <a:defRPr/>
            </a:pPr>
            <a:r>
              <a:rPr lang="en-US" dirty="0"/>
              <a:t>file. The index provides a lookup capability to reach quickly the vicinity of a desired</a:t>
            </a:r>
          </a:p>
          <a:p>
            <a:pPr>
              <a:defRPr/>
            </a:pPr>
            <a:r>
              <a:rPr lang="en-US" dirty="0"/>
              <a:t>record. The overflow file is similar to the log file used with a sequential file but is</a:t>
            </a:r>
          </a:p>
          <a:p>
            <a:pPr>
              <a:defRPr/>
            </a:pPr>
            <a:r>
              <a:rPr lang="en-US" dirty="0"/>
              <a:t>integrated so that a record in the overflow file is located by following a pointer from</a:t>
            </a:r>
          </a:p>
          <a:p>
            <a:pPr>
              <a:defRPr/>
            </a:pPr>
            <a:r>
              <a:rPr lang="en-US" dirty="0"/>
              <a:t>its predecessor record.</a:t>
            </a:r>
          </a:p>
          <a:p>
            <a:pPr>
              <a:defRPr/>
            </a:pPr>
            <a:endParaRPr lang="en-US" dirty="0"/>
          </a:p>
          <a:p>
            <a:pPr>
              <a:defRPr/>
            </a:pPr>
            <a:r>
              <a:rPr lang="en-US" dirty="0"/>
              <a:t>In the simplest indexed sequential structure, a single level of indexing is</a:t>
            </a:r>
          </a:p>
          <a:p>
            <a:pPr>
              <a:defRPr/>
            </a:pPr>
            <a:r>
              <a:rPr lang="en-US" dirty="0"/>
              <a:t>used. The index in this case is a simple sequential file. Each record in the index file</a:t>
            </a:r>
          </a:p>
          <a:p>
            <a:pPr>
              <a:defRPr/>
            </a:pPr>
            <a:r>
              <a:rPr lang="en-US" dirty="0"/>
              <a:t>consists of two fields: a key field, which is the same as the key field in the main file,</a:t>
            </a:r>
          </a:p>
          <a:p>
            <a:pPr>
              <a:defRPr/>
            </a:pPr>
            <a:r>
              <a:rPr lang="en-US" dirty="0"/>
              <a:t>and a pointer into the main file. To find a specific field, the index is searched to find</a:t>
            </a:r>
          </a:p>
          <a:p>
            <a:pPr>
              <a:defRPr/>
            </a:pPr>
            <a:r>
              <a:rPr lang="en-US" dirty="0"/>
              <a:t>the highest key value that is equal to or precedes the desired key value. The search</a:t>
            </a:r>
          </a:p>
          <a:p>
            <a:pPr>
              <a:defRPr/>
            </a:pPr>
            <a:r>
              <a:rPr lang="en-US" dirty="0"/>
              <a:t>continues in the main file at the location indicated by the pointer.</a:t>
            </a:r>
          </a:p>
          <a:p>
            <a:pPr>
              <a:defRPr/>
            </a:pPr>
            <a:endParaRPr lang="en-US" dirty="0"/>
          </a:p>
          <a:p>
            <a:pPr>
              <a:defRPr/>
            </a:pPr>
            <a:r>
              <a:rPr lang="en-US" dirty="0"/>
              <a:t>To see the effectiveness of this approach, consider a sequential file with</a:t>
            </a:r>
          </a:p>
          <a:p>
            <a:pPr>
              <a:defRPr/>
            </a:pPr>
            <a:r>
              <a:rPr lang="en-US" dirty="0"/>
              <a:t>1 million records. To search for a particular key value will require on average one-half</a:t>
            </a:r>
          </a:p>
          <a:p>
            <a:pPr>
              <a:defRPr/>
            </a:pPr>
            <a:r>
              <a:rPr lang="en-US" dirty="0"/>
              <a:t>million record accesses. Now suppose that an index containing 1,000 entries</a:t>
            </a:r>
          </a:p>
          <a:p>
            <a:pPr>
              <a:defRPr/>
            </a:pPr>
            <a:r>
              <a:rPr lang="en-US" dirty="0"/>
              <a:t>is constructed, with the keys in the index more or less evenly distributed over</a:t>
            </a:r>
          </a:p>
          <a:p>
            <a:pPr>
              <a:defRPr/>
            </a:pPr>
            <a:r>
              <a:rPr lang="en-US" dirty="0"/>
              <a:t>the main file. Now it will take on average 500 accesses to the index file followed</a:t>
            </a:r>
          </a:p>
          <a:p>
            <a:pPr>
              <a:defRPr/>
            </a:pPr>
            <a:r>
              <a:rPr lang="en-US" dirty="0"/>
              <a:t>by 500 accesses to the main file to find the record. The average search length is</a:t>
            </a:r>
          </a:p>
          <a:p>
            <a:pPr>
              <a:defRPr/>
            </a:pPr>
            <a:r>
              <a:rPr lang="en-US" dirty="0"/>
              <a:t>reduced from 500,000 to 1,000.</a:t>
            </a:r>
          </a:p>
          <a:p>
            <a:pPr>
              <a:defRPr/>
            </a:pPr>
            <a:endParaRPr lang="en-US" dirty="0"/>
          </a:p>
          <a:p>
            <a:pPr>
              <a:defRPr/>
            </a:pPr>
            <a:r>
              <a:rPr lang="en-US" dirty="0"/>
              <a:t>Additions to the file are handled in the following manner: Each record in</a:t>
            </a:r>
          </a:p>
          <a:p>
            <a:pPr>
              <a:defRPr/>
            </a:pPr>
            <a:r>
              <a:rPr lang="en-US" dirty="0"/>
              <a:t>the main file contains an additional field not visible to the application, which is a</a:t>
            </a:r>
          </a:p>
          <a:p>
            <a:pPr>
              <a:defRPr/>
            </a:pPr>
            <a:r>
              <a:rPr lang="en-US" dirty="0"/>
              <a:t>pointer to the overflow file. When a new record is to be inserted into the file, it is</a:t>
            </a:r>
          </a:p>
          <a:p>
            <a:pPr>
              <a:defRPr/>
            </a:pPr>
            <a:r>
              <a:rPr lang="en-US" dirty="0"/>
              <a:t>added to the overflow file. The record in the main file that immediately precedes</a:t>
            </a:r>
          </a:p>
          <a:p>
            <a:pPr>
              <a:defRPr/>
            </a:pPr>
            <a:r>
              <a:rPr lang="en-US" dirty="0"/>
              <a:t>the new record in logical sequence is updated to contain a pointer to the new record</a:t>
            </a:r>
          </a:p>
          <a:p>
            <a:pPr>
              <a:defRPr/>
            </a:pPr>
            <a:r>
              <a:rPr lang="en-US" dirty="0"/>
              <a:t>in the overflow file. If the immediately preceding record is itself in the overflow file,</a:t>
            </a:r>
          </a:p>
          <a:p>
            <a:pPr>
              <a:defRPr/>
            </a:pPr>
            <a:r>
              <a:rPr lang="en-US" dirty="0"/>
              <a:t>then the pointer in that record is updated. As with the sequential file, the indexed</a:t>
            </a:r>
          </a:p>
          <a:p>
            <a:pPr>
              <a:defRPr/>
            </a:pPr>
            <a:r>
              <a:rPr lang="en-US" dirty="0"/>
              <a:t>sequential file is occasionally merged with the overflow file in batch mode.</a:t>
            </a:r>
          </a:p>
          <a:p>
            <a:pPr>
              <a:defRPr/>
            </a:pPr>
            <a:endParaRPr lang="en-US" dirty="0"/>
          </a:p>
          <a:p>
            <a:pPr>
              <a:defRPr/>
            </a:pPr>
            <a:r>
              <a:rPr lang="en-US" dirty="0"/>
              <a:t>The indexed sequential file greatly reduces the time required to access a single</a:t>
            </a:r>
          </a:p>
          <a:p>
            <a:pPr>
              <a:defRPr/>
            </a:pPr>
            <a:r>
              <a:rPr lang="en-US" dirty="0"/>
              <a:t>record, without sacrificing the sequential nature of the file. To process the entire file</a:t>
            </a:r>
          </a:p>
          <a:p>
            <a:pPr>
              <a:defRPr/>
            </a:pPr>
            <a:r>
              <a:rPr lang="en-US" dirty="0"/>
              <a:t>sequentially, the records of the main file are processed in sequence until a pointer</a:t>
            </a:r>
          </a:p>
          <a:p>
            <a:pPr>
              <a:defRPr/>
            </a:pPr>
            <a:r>
              <a:rPr lang="en-US" dirty="0"/>
              <a:t>to the overflow file is found, then accessing continues in the overflow file until a null</a:t>
            </a:r>
          </a:p>
          <a:p>
            <a:pPr>
              <a:defRPr/>
            </a:pPr>
            <a:r>
              <a:rPr lang="en-US" dirty="0"/>
              <a:t>pointer is encountered, at which time accessing of the main file is resumed where it</a:t>
            </a:r>
          </a:p>
          <a:p>
            <a:pPr>
              <a:defRPr/>
            </a:pPr>
            <a:r>
              <a:rPr lang="en-US" dirty="0"/>
              <a:t>left off.</a:t>
            </a:r>
          </a:p>
          <a:p>
            <a:pPr>
              <a:defRPr/>
            </a:pPr>
            <a:endParaRPr lang="en-US" dirty="0"/>
          </a:p>
          <a:p>
            <a:pPr>
              <a:defRPr/>
            </a:pPr>
            <a:r>
              <a:rPr lang="en-US" dirty="0"/>
              <a:t>To provide even greater efficiency in access, multiple levels of indexing can be</a:t>
            </a:r>
          </a:p>
          <a:p>
            <a:pPr>
              <a:defRPr/>
            </a:pPr>
            <a:r>
              <a:rPr lang="en-US" dirty="0"/>
              <a:t>used. Thus the lowest level of index file is treated as a sequential file and a higher level</a:t>
            </a:r>
          </a:p>
          <a:p>
            <a:pPr>
              <a:defRPr/>
            </a:pPr>
            <a:r>
              <a:rPr lang="en-US" dirty="0"/>
              <a:t>index file is created for that file. Consider again a file with 1 million records.</a:t>
            </a:r>
          </a:p>
          <a:p>
            <a:pPr>
              <a:defRPr/>
            </a:pPr>
            <a:r>
              <a:rPr lang="en-US" dirty="0"/>
              <a:t>A lower-level index with 10,000 entries is constructed. A higher-level index into</a:t>
            </a:r>
          </a:p>
          <a:p>
            <a:pPr>
              <a:defRPr/>
            </a:pPr>
            <a:r>
              <a:rPr lang="en-US" dirty="0"/>
              <a:t>the lower-level index of 100 entries can then be constructed. The search begins at</a:t>
            </a:r>
          </a:p>
          <a:p>
            <a:pPr>
              <a:defRPr/>
            </a:pPr>
            <a:r>
              <a:rPr lang="en-US" dirty="0"/>
              <a:t>the higher-level index (average length = 50 accesses) to find an entry point into the</a:t>
            </a:r>
          </a:p>
          <a:p>
            <a:pPr>
              <a:defRPr/>
            </a:pPr>
            <a:r>
              <a:rPr lang="en-US" dirty="0"/>
              <a:t>lower-level index. This index is then searched (average length = 50) to find an entry</a:t>
            </a:r>
          </a:p>
          <a:p>
            <a:pPr>
              <a:defRPr/>
            </a:pPr>
            <a:r>
              <a:rPr lang="en-US" dirty="0"/>
              <a:t>point into the main file, which is then searched (average length = 50). Thus the average</a:t>
            </a:r>
          </a:p>
          <a:p>
            <a:pPr>
              <a:defRPr/>
            </a:pPr>
            <a:r>
              <a:rPr lang="en-US" dirty="0"/>
              <a:t>length of search has been reduced from 500,000 to 1,000 to 150.</a:t>
            </a:r>
            <a:endParaRPr lang="en-NZ" dirty="0"/>
          </a:p>
        </p:txBody>
      </p:sp>
      <p:sp>
        <p:nvSpPr>
          <p:cNvPr id="59396" name="Slide Number Placeholder 3">
            <a:extLst>
              <a:ext uri="{FF2B5EF4-FFF2-40B4-BE49-F238E27FC236}">
                <a16:creationId xmlns:a16="http://schemas.microsoft.com/office/drawing/2014/main" xmlns="" id="{83C68775-1D29-4B1C-BB96-1AAC18CF47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F180CA-D10F-47E0-8F8D-DE9BCBF579A1}" type="slidenum">
              <a:rPr lang="en-US" altLang="en-US">
                <a:latin typeface="Calibri" panose="020F0502020204030204" pitchFamily="34" charset="0"/>
              </a:rPr>
              <a:pPr/>
              <a:t>23</a:t>
            </a:fld>
            <a:endParaRPr lang="en-US" altLang="en-US">
              <a:latin typeface="Calibri" panose="020F0502020204030204" pitchFamily="34" charset="0"/>
            </a:endParaRPr>
          </a:p>
        </p:txBody>
      </p:sp>
    </p:spTree>
    <p:extLst>
      <p:ext uri="{BB962C8B-B14F-4D97-AF65-F5344CB8AC3E}">
        <p14:creationId xmlns:p14="http://schemas.microsoft.com/office/powerpoint/2010/main" val="2824973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xmlns="" id="{3A7F748F-B1DD-42B5-8E2D-3007B45E61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xmlns="" id="{4489FA3E-8F06-4C42-A82C-14535C434EA0}"/>
              </a:ext>
            </a:extLst>
          </p:cNvPr>
          <p:cNvSpPr>
            <a:spLocks noGrp="1"/>
          </p:cNvSpPr>
          <p:nvPr>
            <p:ph type="body" idx="1"/>
          </p:nvPr>
        </p:nvSpPr>
        <p:spPr/>
        <p:txBody>
          <a:bodyPr>
            <a:normAutofit fontScale="92500" lnSpcReduction="20000"/>
          </a:bodyPr>
          <a:lstStyle/>
          <a:p>
            <a:pPr>
              <a:defRPr/>
            </a:pPr>
            <a:r>
              <a:rPr lang="en-US" dirty="0"/>
              <a:t>The indexed sequential file retains one limitation of the sequential file: Effective</a:t>
            </a:r>
          </a:p>
          <a:p>
            <a:pPr>
              <a:defRPr/>
            </a:pPr>
            <a:r>
              <a:rPr lang="en-US" dirty="0"/>
              <a:t>processing is limited to that which is based on a single field of the file. For example,</a:t>
            </a:r>
          </a:p>
          <a:p>
            <a:pPr>
              <a:defRPr/>
            </a:pPr>
            <a:r>
              <a:rPr lang="en-US" dirty="0"/>
              <a:t>when it is necessary to search for a record on the basis of some other attribute than</a:t>
            </a:r>
          </a:p>
          <a:p>
            <a:pPr>
              <a:defRPr/>
            </a:pPr>
            <a:r>
              <a:rPr lang="en-US" dirty="0"/>
              <a:t>the key field, both forms of sequential file are inadequate. In some applications, the</a:t>
            </a:r>
          </a:p>
          <a:p>
            <a:pPr>
              <a:defRPr/>
            </a:pPr>
            <a:r>
              <a:rPr lang="en-US" dirty="0"/>
              <a:t>flexibility of efficiently searching by various attributes is desirable.</a:t>
            </a:r>
          </a:p>
          <a:p>
            <a:pPr>
              <a:defRPr/>
            </a:pPr>
            <a:endParaRPr lang="en-US" dirty="0"/>
          </a:p>
          <a:p>
            <a:pPr>
              <a:defRPr/>
            </a:pPr>
            <a:r>
              <a:rPr lang="en-US" dirty="0"/>
              <a:t>To achieve this flexibility, a structure is needed that employs multiple indexes,</a:t>
            </a:r>
          </a:p>
          <a:p>
            <a:pPr>
              <a:defRPr/>
            </a:pPr>
            <a:r>
              <a:rPr lang="en-US" dirty="0"/>
              <a:t>one for each type of field that may be the subject of a search. In the general indexed</a:t>
            </a:r>
          </a:p>
          <a:p>
            <a:pPr>
              <a:defRPr/>
            </a:pPr>
            <a:r>
              <a:rPr lang="en-US" dirty="0"/>
              <a:t>file, the concept of sequentially and a single key are abandoned. Records are</a:t>
            </a:r>
          </a:p>
          <a:p>
            <a:pPr>
              <a:defRPr/>
            </a:pPr>
            <a:r>
              <a:rPr lang="en-US" dirty="0"/>
              <a:t>accessed only through their indexes. The result is that there is now no restriction</a:t>
            </a:r>
          </a:p>
          <a:p>
            <a:pPr>
              <a:defRPr/>
            </a:pPr>
            <a:r>
              <a:rPr lang="en-US" dirty="0"/>
              <a:t>on the placement of records as long as a pointer in at least one index refers to that</a:t>
            </a:r>
          </a:p>
          <a:p>
            <a:pPr>
              <a:defRPr/>
            </a:pPr>
            <a:r>
              <a:rPr lang="en-US" dirty="0"/>
              <a:t>record. Furthermore, variable-length records can be employed.</a:t>
            </a:r>
          </a:p>
          <a:p>
            <a:pPr>
              <a:defRPr/>
            </a:pPr>
            <a:endParaRPr lang="en-US" dirty="0"/>
          </a:p>
          <a:p>
            <a:pPr>
              <a:defRPr/>
            </a:pPr>
            <a:r>
              <a:rPr lang="en-US" dirty="0"/>
              <a:t>Two types of indexes are used. An exhaustive index contains one entry for</a:t>
            </a:r>
          </a:p>
          <a:p>
            <a:pPr>
              <a:defRPr/>
            </a:pPr>
            <a:r>
              <a:rPr lang="en-US" dirty="0"/>
              <a:t>every record in the main file. The index itself is organized as a sequential file for</a:t>
            </a:r>
          </a:p>
          <a:p>
            <a:pPr>
              <a:defRPr/>
            </a:pPr>
            <a:r>
              <a:rPr lang="en-US" dirty="0"/>
              <a:t>ease of searching. A partial index contains entries to records where the field of</a:t>
            </a:r>
          </a:p>
          <a:p>
            <a:pPr>
              <a:defRPr/>
            </a:pPr>
            <a:r>
              <a:rPr lang="en-US" dirty="0"/>
              <a:t>interest exists. With variable-length records, some records will not contain all fields.</a:t>
            </a:r>
          </a:p>
          <a:p>
            <a:pPr>
              <a:defRPr/>
            </a:pPr>
            <a:r>
              <a:rPr lang="en-US" dirty="0"/>
              <a:t>When a new record is added to the main file, all of the index files must be updated.</a:t>
            </a:r>
          </a:p>
          <a:p>
            <a:pPr>
              <a:defRPr/>
            </a:pPr>
            <a:endParaRPr lang="en-US" dirty="0"/>
          </a:p>
          <a:p>
            <a:pPr>
              <a:defRPr/>
            </a:pPr>
            <a:r>
              <a:rPr lang="en-US" dirty="0"/>
              <a:t>Indexed files are used mostly in applications where timeliness of information</a:t>
            </a:r>
          </a:p>
          <a:p>
            <a:pPr>
              <a:defRPr/>
            </a:pPr>
            <a:r>
              <a:rPr lang="en-US" dirty="0"/>
              <a:t>is critical and where data are rarely processed exhaustively. Examples are airline</a:t>
            </a:r>
          </a:p>
          <a:p>
            <a:pPr>
              <a:defRPr/>
            </a:pPr>
            <a:r>
              <a:rPr lang="en-US" dirty="0"/>
              <a:t>reservation systems and inventory control systems.</a:t>
            </a:r>
          </a:p>
        </p:txBody>
      </p:sp>
      <p:sp>
        <p:nvSpPr>
          <p:cNvPr id="61444" name="Slide Number Placeholder 3">
            <a:extLst>
              <a:ext uri="{FF2B5EF4-FFF2-40B4-BE49-F238E27FC236}">
                <a16:creationId xmlns:a16="http://schemas.microsoft.com/office/drawing/2014/main" xmlns="" id="{D5C9B5BA-C345-4903-9B1C-965915D07C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F9A2A6-2BCA-43EC-A559-EC38F4F5122E}" type="slidenum">
              <a:rPr lang="en-US" altLang="en-US">
                <a:latin typeface="Calibri" panose="020F0502020204030204" pitchFamily="34" charset="0"/>
              </a:rPr>
              <a:pPr/>
              <a:t>24</a:t>
            </a:fld>
            <a:endParaRPr lang="en-US" altLang="en-US">
              <a:latin typeface="Calibri" panose="020F0502020204030204" pitchFamily="34" charset="0"/>
            </a:endParaRPr>
          </a:p>
        </p:txBody>
      </p:sp>
    </p:spTree>
    <p:extLst>
      <p:ext uri="{BB962C8B-B14F-4D97-AF65-F5344CB8AC3E}">
        <p14:creationId xmlns:p14="http://schemas.microsoft.com/office/powerpoint/2010/main" val="1923162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xmlns="" id="{5CC8791E-15F6-4101-91F4-E35EA4FD63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xmlns="" id="{81C0567E-85E1-48EB-A519-B9FE9FFD0C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The direct, or hashed, file exploits the capability found on disks to access directly any</a:t>
            </a:r>
          </a:p>
          <a:p>
            <a:r>
              <a:rPr lang="en-US" altLang="en-US" dirty="0"/>
              <a:t>block of a known address. As with sequential and indexed sequential files, a key field</a:t>
            </a:r>
          </a:p>
          <a:p>
            <a:r>
              <a:rPr lang="en-US" altLang="en-US" dirty="0"/>
              <a:t>is required in each record. However, there is no concept of sequential ordering here.</a:t>
            </a:r>
          </a:p>
          <a:p>
            <a:endParaRPr lang="en-US" altLang="en-US" dirty="0"/>
          </a:p>
          <a:p>
            <a:r>
              <a:rPr lang="en-US" altLang="en-US" dirty="0"/>
              <a:t>The direct file makes use of hashing on the key value. This function is explained</a:t>
            </a:r>
          </a:p>
          <a:p>
            <a:r>
              <a:rPr lang="en-US" altLang="en-US" dirty="0"/>
              <a:t>in Appendix F . Figure F.1b shows the type of hashing organization with an overflow</a:t>
            </a:r>
          </a:p>
          <a:p>
            <a:r>
              <a:rPr lang="en-US" altLang="en-US" dirty="0"/>
              <a:t>file that is typically used in a hash file.</a:t>
            </a:r>
          </a:p>
          <a:p>
            <a:endParaRPr lang="en-US" altLang="en-US" dirty="0"/>
          </a:p>
          <a:p>
            <a:r>
              <a:rPr lang="en-US" altLang="en-US" dirty="0"/>
              <a:t>Direct files are often used where very rapid access is required, where fixed length</a:t>
            </a:r>
          </a:p>
          <a:p>
            <a:r>
              <a:rPr lang="en-US" altLang="en-US" dirty="0"/>
              <a:t>records are used, and where records are always accessed one at a time.</a:t>
            </a:r>
          </a:p>
          <a:p>
            <a:r>
              <a:rPr lang="en-US" altLang="en-US" dirty="0"/>
              <a:t>Examples are directories, pricing tables, schedules, and name lists.</a:t>
            </a:r>
          </a:p>
        </p:txBody>
      </p:sp>
      <p:sp>
        <p:nvSpPr>
          <p:cNvPr id="63492" name="Slide Number Placeholder 3">
            <a:extLst>
              <a:ext uri="{FF2B5EF4-FFF2-40B4-BE49-F238E27FC236}">
                <a16:creationId xmlns:a16="http://schemas.microsoft.com/office/drawing/2014/main" xmlns="" id="{12E1F3AA-2278-44BD-BC97-A1B6840EDD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6F0453-C5F2-4E0B-B7BA-8C993AF02E07}" type="slidenum">
              <a:rPr lang="en-US" altLang="en-US">
                <a:latin typeface="Calibri" panose="020F0502020204030204" pitchFamily="34" charset="0"/>
              </a:rPr>
              <a:pPr/>
              <a:t>25</a:t>
            </a:fld>
            <a:endParaRPr lang="en-US" altLang="en-US">
              <a:latin typeface="Calibri" panose="020F0502020204030204" pitchFamily="34" charset="0"/>
            </a:endParaRPr>
          </a:p>
        </p:txBody>
      </p:sp>
    </p:spTree>
    <p:extLst>
      <p:ext uri="{BB962C8B-B14F-4D97-AF65-F5344CB8AC3E}">
        <p14:creationId xmlns:p14="http://schemas.microsoft.com/office/powerpoint/2010/main" val="117071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xmlns="" id="{9E144273-8E0D-4E30-8FDF-50E6120223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a:extLst>
              <a:ext uri="{FF2B5EF4-FFF2-40B4-BE49-F238E27FC236}">
                <a16:creationId xmlns:a16="http://schemas.microsoft.com/office/drawing/2014/main" xmlns="" id="{113D0AF3-A003-465C-BDC2-7F44EBA36A38}"/>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defRPr/>
            </a:pPr>
            <a:r>
              <a:rPr lang="en-US" dirty="0"/>
              <a:t>Associated with any file management system and collection of files is a file directory.</a:t>
            </a:r>
          </a:p>
          <a:p>
            <a:pPr>
              <a:defRPr/>
            </a:pPr>
            <a:r>
              <a:rPr lang="en-US" dirty="0"/>
              <a:t>The directory contains information about the files, including attributes, location,</a:t>
            </a:r>
          </a:p>
          <a:p>
            <a:pPr>
              <a:defRPr/>
            </a:pPr>
            <a:r>
              <a:rPr lang="en-US" dirty="0"/>
              <a:t>and ownership. Much of this information, especially that concerned with storage,</a:t>
            </a:r>
          </a:p>
          <a:p>
            <a:pPr>
              <a:defRPr/>
            </a:pPr>
            <a:r>
              <a:rPr lang="en-US" dirty="0"/>
              <a:t>is managed by the operating system. The directory is itself a file, accessible by various</a:t>
            </a:r>
          </a:p>
          <a:p>
            <a:pPr>
              <a:defRPr/>
            </a:pPr>
            <a:r>
              <a:rPr lang="en-US" dirty="0"/>
              <a:t>file management routines. Although some of the information in directories is</a:t>
            </a:r>
          </a:p>
          <a:p>
            <a:pPr>
              <a:defRPr/>
            </a:pPr>
            <a:r>
              <a:rPr lang="en-US" dirty="0"/>
              <a:t>available to users and applications, this is generally provided indirectly by system</a:t>
            </a:r>
          </a:p>
          <a:p>
            <a:pPr>
              <a:defRPr/>
            </a:pPr>
            <a:r>
              <a:rPr lang="en-US" dirty="0"/>
              <a:t>routines.</a:t>
            </a:r>
          </a:p>
          <a:p>
            <a:pPr>
              <a:defRPr/>
            </a:pPr>
            <a:endParaRPr lang="en-US" dirty="0"/>
          </a:p>
          <a:p>
            <a:pPr>
              <a:defRPr/>
            </a:pPr>
            <a:r>
              <a:rPr lang="en-US" dirty="0"/>
              <a:t>Table 12.2 suggests the information typically stored in the directory for each</a:t>
            </a:r>
          </a:p>
          <a:p>
            <a:pPr>
              <a:defRPr/>
            </a:pPr>
            <a:r>
              <a:rPr lang="en-US" dirty="0"/>
              <a:t>file in the system. From the user’s point of view, the directory provides a mapping</a:t>
            </a:r>
          </a:p>
          <a:p>
            <a:pPr>
              <a:defRPr/>
            </a:pPr>
            <a:r>
              <a:rPr lang="en-US" dirty="0"/>
              <a:t>between file names, known to users and applications, and the files themselves. Thus,</a:t>
            </a:r>
          </a:p>
          <a:p>
            <a:pPr>
              <a:defRPr/>
            </a:pPr>
            <a:r>
              <a:rPr lang="en-US" dirty="0"/>
              <a:t>each file entry includes the name of the file. Virtually all systems deal with different</a:t>
            </a:r>
          </a:p>
          <a:p>
            <a:pPr>
              <a:defRPr/>
            </a:pPr>
            <a:r>
              <a:rPr lang="en-US" dirty="0"/>
              <a:t>types of files and different file organizations, and this information is also provided.</a:t>
            </a:r>
          </a:p>
          <a:p>
            <a:pPr>
              <a:defRPr/>
            </a:pPr>
            <a:r>
              <a:rPr lang="en-US" dirty="0"/>
              <a:t>An important category of information about each file concerns its storage, including</a:t>
            </a:r>
          </a:p>
          <a:p>
            <a:pPr>
              <a:defRPr/>
            </a:pPr>
            <a:r>
              <a:rPr lang="en-US" dirty="0"/>
              <a:t>its location and size. In shared systems, it is also important to provide information</a:t>
            </a:r>
          </a:p>
          <a:p>
            <a:pPr>
              <a:defRPr/>
            </a:pPr>
            <a:r>
              <a:rPr lang="en-US" dirty="0"/>
              <a:t>that is used to control access to the file. Typically, one user is the owner of the file</a:t>
            </a:r>
          </a:p>
          <a:p>
            <a:pPr>
              <a:defRPr/>
            </a:pPr>
            <a:r>
              <a:rPr lang="en-US" dirty="0"/>
              <a:t>and may grant certain access privileges to other users. Finally, usage information is</a:t>
            </a:r>
          </a:p>
          <a:p>
            <a:pPr>
              <a:defRPr/>
            </a:pPr>
            <a:r>
              <a:rPr lang="en-US" dirty="0"/>
              <a:t>needed to manage the current use of the file and to record the history of its usage.</a:t>
            </a:r>
          </a:p>
        </p:txBody>
      </p:sp>
      <p:sp>
        <p:nvSpPr>
          <p:cNvPr id="73732" name="Slide Number Placeholder 3">
            <a:extLst>
              <a:ext uri="{FF2B5EF4-FFF2-40B4-BE49-F238E27FC236}">
                <a16:creationId xmlns:a16="http://schemas.microsoft.com/office/drawing/2014/main" xmlns="" id="{B2057C89-3825-4EF4-883C-876F947FFE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219219-5700-4C25-8A22-EFC4ACD242C9}" type="slidenum">
              <a:rPr lang="en-US" altLang="en-US">
                <a:latin typeface="Calibri" panose="020F0502020204030204" pitchFamily="34" charset="0"/>
              </a:rPr>
              <a:pPr/>
              <a:t>26</a:t>
            </a:fld>
            <a:endParaRPr lang="en-US" altLang="en-US">
              <a:latin typeface="Calibri" panose="020F0502020204030204" pitchFamily="34" charset="0"/>
            </a:endParaRPr>
          </a:p>
        </p:txBody>
      </p:sp>
    </p:spTree>
    <p:extLst>
      <p:ext uri="{BB962C8B-B14F-4D97-AF65-F5344CB8AC3E}">
        <p14:creationId xmlns:p14="http://schemas.microsoft.com/office/powerpoint/2010/main" val="2632157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xmlns="" id="{535A595C-2A1C-4DA2-B879-3E4043B7FA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Notes Placeholder 2">
            <a:extLst>
              <a:ext uri="{FF2B5EF4-FFF2-40B4-BE49-F238E27FC236}">
                <a16:creationId xmlns:a16="http://schemas.microsoft.com/office/drawing/2014/main" xmlns="" id="{F346A25B-E7CB-4F1B-930C-BF6F9033D56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a:defRPr/>
            </a:pPr>
            <a:r>
              <a:rPr lang="en-US"/>
              <a:t>To understand the requirements for a file structure, it is helpful to consider</a:t>
            </a:r>
          </a:p>
          <a:p>
            <a:pPr>
              <a:defRPr/>
            </a:pPr>
            <a:r>
              <a:rPr lang="en-US"/>
              <a:t>the types of operations that may be performed on the directory:</a:t>
            </a:r>
          </a:p>
          <a:p>
            <a:pPr>
              <a:defRPr/>
            </a:pPr>
            <a:endParaRPr lang="en-US"/>
          </a:p>
          <a:p>
            <a:pPr>
              <a:defRPr/>
            </a:pPr>
            <a:r>
              <a:rPr lang="en-US"/>
              <a:t>• </a:t>
            </a:r>
            <a:r>
              <a:rPr lang="en-US" b="1"/>
              <a:t>Search: When a user or application references a file, the directory must be</a:t>
            </a:r>
          </a:p>
          <a:p>
            <a:pPr>
              <a:defRPr/>
            </a:pPr>
            <a:r>
              <a:rPr lang="en-US"/>
              <a:t>searched to find the entry corresponding to that file.</a:t>
            </a:r>
          </a:p>
          <a:p>
            <a:pPr>
              <a:defRPr/>
            </a:pPr>
            <a:endParaRPr lang="en-US"/>
          </a:p>
          <a:p>
            <a:pPr>
              <a:defRPr/>
            </a:pPr>
            <a:r>
              <a:rPr lang="en-US"/>
              <a:t>• </a:t>
            </a:r>
            <a:r>
              <a:rPr lang="en-US" b="1"/>
              <a:t>Create file: When a new file is created, an entry must be added to the directory.</a:t>
            </a:r>
          </a:p>
          <a:p>
            <a:pPr>
              <a:defRPr/>
            </a:pPr>
            <a:endParaRPr lang="en-US"/>
          </a:p>
          <a:p>
            <a:pPr>
              <a:defRPr/>
            </a:pPr>
            <a:r>
              <a:rPr lang="en-US"/>
              <a:t>• </a:t>
            </a:r>
            <a:r>
              <a:rPr lang="en-US" b="1"/>
              <a:t>Delete file: When a file is deleted, an entry must be removed from the directory.</a:t>
            </a:r>
          </a:p>
          <a:p>
            <a:pPr>
              <a:defRPr/>
            </a:pPr>
            <a:endParaRPr lang="en-US"/>
          </a:p>
          <a:p>
            <a:pPr>
              <a:defRPr/>
            </a:pPr>
            <a:r>
              <a:rPr lang="en-US"/>
              <a:t>• </a:t>
            </a:r>
            <a:r>
              <a:rPr lang="en-US" b="1"/>
              <a:t>List directory: All or a portion of the directory may be requested. Generally,</a:t>
            </a:r>
          </a:p>
          <a:p>
            <a:pPr>
              <a:defRPr/>
            </a:pPr>
            <a:r>
              <a:rPr lang="en-US"/>
              <a:t>this request is made by a user and results in a listing of all files owned by that</a:t>
            </a:r>
          </a:p>
          <a:p>
            <a:pPr>
              <a:defRPr/>
            </a:pPr>
            <a:r>
              <a:rPr lang="en-US"/>
              <a:t>user, plus some of the attributes of each file (e.g., type, access control information,</a:t>
            </a:r>
          </a:p>
          <a:p>
            <a:pPr>
              <a:defRPr/>
            </a:pPr>
            <a:r>
              <a:rPr lang="en-US"/>
              <a:t>usage information).</a:t>
            </a:r>
          </a:p>
          <a:p>
            <a:pPr>
              <a:defRPr/>
            </a:pPr>
            <a:endParaRPr lang="en-US"/>
          </a:p>
          <a:p>
            <a:pPr>
              <a:defRPr/>
            </a:pPr>
            <a:r>
              <a:rPr lang="en-US"/>
              <a:t>• </a:t>
            </a:r>
            <a:r>
              <a:rPr lang="en-US" b="1"/>
              <a:t>Update directory: Because some file attributes are stored in the directory, a</a:t>
            </a:r>
          </a:p>
          <a:p>
            <a:pPr>
              <a:defRPr/>
            </a:pPr>
            <a:r>
              <a:rPr lang="en-US"/>
              <a:t>change in one of these attributes requires a change in the corresponding directory</a:t>
            </a:r>
          </a:p>
          <a:p>
            <a:pPr>
              <a:defRPr/>
            </a:pPr>
            <a:r>
              <a:rPr lang="en-US"/>
              <a:t>entry.</a:t>
            </a:r>
          </a:p>
          <a:p>
            <a:pPr>
              <a:defRPr/>
            </a:pPr>
            <a:endParaRPr lang="en-US"/>
          </a:p>
          <a:p>
            <a:pPr>
              <a:defRPr/>
            </a:pPr>
            <a:r>
              <a:rPr lang="en-US"/>
              <a:t>The simple list is not suited to supporting these operations. Consider the needs</a:t>
            </a:r>
          </a:p>
          <a:p>
            <a:pPr>
              <a:defRPr/>
            </a:pPr>
            <a:r>
              <a:rPr lang="en-US"/>
              <a:t>of a single user. The user may have many types of files, including word-processing</a:t>
            </a:r>
          </a:p>
          <a:p>
            <a:pPr>
              <a:defRPr/>
            </a:pPr>
            <a:r>
              <a:rPr lang="en-US"/>
              <a:t>text files, graphic files, spreadsheets, and so on. The user may like to have these</a:t>
            </a:r>
          </a:p>
          <a:p>
            <a:pPr>
              <a:defRPr/>
            </a:pPr>
            <a:r>
              <a:rPr lang="en-US"/>
              <a:t>organized by project, by type, or in some other convenient way. If the directory is a</a:t>
            </a:r>
          </a:p>
          <a:p>
            <a:pPr>
              <a:defRPr/>
            </a:pPr>
            <a:r>
              <a:rPr lang="en-US"/>
              <a:t>simple sequential list, it provides no help in organizing the files and forces the user</a:t>
            </a:r>
          </a:p>
          <a:p>
            <a:pPr>
              <a:defRPr/>
            </a:pPr>
            <a:r>
              <a:rPr lang="en-US"/>
              <a:t>to be careful not to use the same name for two different types of files. The problem</a:t>
            </a:r>
          </a:p>
          <a:p>
            <a:pPr>
              <a:defRPr/>
            </a:pPr>
            <a:r>
              <a:rPr lang="en-US"/>
              <a:t>is much worse in a shared system. Unique naming becomes a serious problem.</a:t>
            </a:r>
          </a:p>
          <a:p>
            <a:pPr>
              <a:defRPr/>
            </a:pPr>
            <a:r>
              <a:rPr lang="en-US"/>
              <a:t>Furthermore, it is difficult to conceal portions of the overall directory from users</a:t>
            </a:r>
          </a:p>
          <a:p>
            <a:pPr>
              <a:defRPr/>
            </a:pPr>
            <a:r>
              <a:rPr lang="en-US"/>
              <a:t>when there is no inherent structure in the directory.</a:t>
            </a:r>
            <a:endParaRPr lang="en-NZ"/>
          </a:p>
        </p:txBody>
      </p:sp>
      <p:sp>
        <p:nvSpPr>
          <p:cNvPr id="75780" name="Slide Number Placeholder 3">
            <a:extLst>
              <a:ext uri="{FF2B5EF4-FFF2-40B4-BE49-F238E27FC236}">
                <a16:creationId xmlns:a16="http://schemas.microsoft.com/office/drawing/2014/main" xmlns="" id="{1ECF0718-244C-44BA-B44B-EA9BD58200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89E671-01C6-4613-9B33-D61A8325B286}" type="slidenum">
              <a:rPr lang="en-US" altLang="en-US">
                <a:latin typeface="Calibri" panose="020F0502020204030204" pitchFamily="34" charset="0"/>
              </a:rPr>
              <a:pPr/>
              <a:t>27</a:t>
            </a:fld>
            <a:endParaRPr lang="en-US" altLang="en-US">
              <a:latin typeface="Calibri" panose="020F0502020204030204" pitchFamily="34" charset="0"/>
            </a:endParaRPr>
          </a:p>
        </p:txBody>
      </p:sp>
    </p:spTree>
    <p:extLst>
      <p:ext uri="{BB962C8B-B14F-4D97-AF65-F5344CB8AC3E}">
        <p14:creationId xmlns:p14="http://schemas.microsoft.com/office/powerpoint/2010/main" val="1230136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FC90FCFD-1277-4A0B-808B-8ADA58C830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xmlns="" id="{8519FD5C-B746-4E14-8C2C-BA664FB5B2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start in solving these problems would be to go to a two-level scheme. In</a:t>
            </a:r>
          </a:p>
          <a:p>
            <a:r>
              <a:rPr lang="en-US" altLang="en-US"/>
              <a:t>this case, there is one directory for each user, and a master directory. The master</a:t>
            </a:r>
          </a:p>
          <a:p>
            <a:r>
              <a:rPr lang="en-US" altLang="en-US"/>
              <a:t>directory has an entry for each user directory, providing address and access control</a:t>
            </a:r>
          </a:p>
          <a:p>
            <a:r>
              <a:rPr lang="en-US" altLang="en-US"/>
              <a:t>information. Each user directory is a simple list of the files of that user. This</a:t>
            </a:r>
          </a:p>
          <a:p>
            <a:r>
              <a:rPr lang="en-US" altLang="en-US"/>
              <a:t>arrangement means that names must be unique only within the collection of files</a:t>
            </a:r>
          </a:p>
          <a:p>
            <a:r>
              <a:rPr lang="en-US" altLang="en-US"/>
              <a:t>of a single user and that the file system can easily enforce access restriction on</a:t>
            </a:r>
          </a:p>
          <a:p>
            <a:r>
              <a:rPr lang="en-US" altLang="en-US"/>
              <a:t>directories. However, it still provides users with no help in structuring collections</a:t>
            </a:r>
          </a:p>
          <a:p>
            <a:r>
              <a:rPr lang="en-US" altLang="en-US"/>
              <a:t>of files.</a:t>
            </a:r>
          </a:p>
        </p:txBody>
      </p:sp>
      <p:sp>
        <p:nvSpPr>
          <p:cNvPr id="77828" name="Slide Number Placeholder 3">
            <a:extLst>
              <a:ext uri="{FF2B5EF4-FFF2-40B4-BE49-F238E27FC236}">
                <a16:creationId xmlns:a16="http://schemas.microsoft.com/office/drawing/2014/main" xmlns="" id="{926BEA68-662E-412D-A835-75A3B468BB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AAEBEAD-5B44-499A-BB5D-607BA95CA2C3}" type="slidenum">
              <a:rPr lang="en-US" altLang="en-US">
                <a:latin typeface="Calibri" panose="020F0502020204030204" pitchFamily="34" charset="0"/>
              </a:rPr>
              <a:pPr/>
              <a:t>28</a:t>
            </a:fld>
            <a:endParaRPr lang="en-US" altLang="en-US">
              <a:latin typeface="Calibri" panose="020F0502020204030204" pitchFamily="34" charset="0"/>
            </a:endParaRPr>
          </a:p>
        </p:txBody>
      </p:sp>
    </p:spTree>
    <p:extLst>
      <p:ext uri="{BB962C8B-B14F-4D97-AF65-F5344CB8AC3E}">
        <p14:creationId xmlns:p14="http://schemas.microsoft.com/office/powerpoint/2010/main" val="257676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xmlns="" id="{B91DF54E-681E-498D-85F6-18ABB7854F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xmlns="" id="{A1B414DC-DECE-4177-84CB-B48B6DEB30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more powerful and flexible approach, and one that is almost universally</a:t>
            </a:r>
          </a:p>
          <a:p>
            <a:r>
              <a:rPr lang="en-US" altLang="en-US"/>
              <a:t>adopted, is the hierarchical, or tree-structure, approach ( Figure 12.6 ). As before,</a:t>
            </a:r>
          </a:p>
          <a:p>
            <a:r>
              <a:rPr lang="en-US" altLang="en-US"/>
              <a:t>there is a master directory, which has under it a number of user directories. Each of</a:t>
            </a:r>
          </a:p>
          <a:p>
            <a:r>
              <a:rPr lang="en-US" altLang="en-US"/>
              <a:t>these user directories, in turn, may have subdirectories and files as entries. This is</a:t>
            </a:r>
          </a:p>
          <a:p>
            <a:r>
              <a:rPr lang="en-US" altLang="en-US"/>
              <a:t>true at any level: That is, at any level, a directory may consist of entries for subdirectories</a:t>
            </a:r>
          </a:p>
          <a:p>
            <a:r>
              <a:rPr lang="en-US" altLang="en-US"/>
              <a:t>and/or entries for files.</a:t>
            </a:r>
          </a:p>
          <a:p>
            <a:endParaRPr lang="en-US" altLang="en-US"/>
          </a:p>
          <a:p>
            <a:r>
              <a:rPr lang="en-US" altLang="en-US"/>
              <a:t>It remains to say how each directory and subdirectory is organized. The simplest</a:t>
            </a:r>
          </a:p>
          <a:p>
            <a:r>
              <a:rPr lang="en-US" altLang="en-US"/>
              <a:t>approach, of course, is to store each directory as a sequential file. When directories</a:t>
            </a:r>
          </a:p>
          <a:p>
            <a:r>
              <a:rPr lang="en-US" altLang="en-US"/>
              <a:t>may contain a very large number of entries, such an organization may lead to unnecessarily</a:t>
            </a:r>
          </a:p>
          <a:p>
            <a:r>
              <a:rPr lang="en-US" altLang="en-US"/>
              <a:t>long search times. In that case, a hashed structure is to be preferred.</a:t>
            </a:r>
          </a:p>
        </p:txBody>
      </p:sp>
      <p:sp>
        <p:nvSpPr>
          <p:cNvPr id="79876" name="Slide Number Placeholder 3">
            <a:extLst>
              <a:ext uri="{FF2B5EF4-FFF2-40B4-BE49-F238E27FC236}">
                <a16:creationId xmlns:a16="http://schemas.microsoft.com/office/drawing/2014/main" xmlns="" id="{DD0E1B48-793C-4C94-8942-7CD190B08A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AB949F-0C6F-4DD1-A561-9965C584DD05}" type="slidenum">
              <a:rPr lang="en-US" altLang="en-US">
                <a:latin typeface="Calibri" panose="020F0502020204030204" pitchFamily="34" charset="0"/>
              </a:rPr>
              <a:pPr/>
              <a:t>29</a:t>
            </a:fld>
            <a:endParaRPr lang="en-US" altLang="en-US">
              <a:latin typeface="Calibri" panose="020F0502020204030204" pitchFamily="34" charset="0"/>
            </a:endParaRPr>
          </a:p>
        </p:txBody>
      </p:sp>
    </p:spTree>
    <p:extLst>
      <p:ext uri="{BB962C8B-B14F-4D97-AF65-F5344CB8AC3E}">
        <p14:creationId xmlns:p14="http://schemas.microsoft.com/office/powerpoint/2010/main" val="2378027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xmlns="" id="{81BE4814-7E4F-4353-89B3-D0AE3C171E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Notes Placeholder 2">
            <a:extLst>
              <a:ext uri="{FF2B5EF4-FFF2-40B4-BE49-F238E27FC236}">
                <a16:creationId xmlns:a16="http://schemas.microsoft.com/office/drawing/2014/main" xmlns="" id="{B4B1F4B8-E46F-4426-91B8-0DC093F19DCD}"/>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a:defRPr/>
            </a:pPr>
            <a:r>
              <a:rPr lang="en-US"/>
              <a:t>Users need to be able to refer to a file by a symbolic name. Clearly, each file in the</a:t>
            </a:r>
          </a:p>
          <a:p>
            <a:pPr>
              <a:defRPr/>
            </a:pPr>
            <a:r>
              <a:rPr lang="en-US"/>
              <a:t>system must have a unique name in order that file references be unambiguous. On</a:t>
            </a:r>
          </a:p>
          <a:p>
            <a:pPr>
              <a:defRPr/>
            </a:pPr>
            <a:r>
              <a:rPr lang="en-US"/>
              <a:t>the other hand, it is an unacceptable burden on users to require that they provide</a:t>
            </a:r>
          </a:p>
          <a:p>
            <a:pPr>
              <a:defRPr/>
            </a:pPr>
            <a:r>
              <a:rPr lang="en-US"/>
              <a:t>unique names, especially in a shared system.</a:t>
            </a:r>
          </a:p>
          <a:p>
            <a:pPr>
              <a:defRPr/>
            </a:pPr>
            <a:endParaRPr lang="en-US"/>
          </a:p>
          <a:p>
            <a:pPr>
              <a:defRPr/>
            </a:pPr>
            <a:r>
              <a:rPr lang="en-US"/>
              <a:t>The use of a tree-structured directory minimizes the difficulty in assigning</a:t>
            </a:r>
          </a:p>
          <a:p>
            <a:pPr>
              <a:defRPr/>
            </a:pPr>
            <a:r>
              <a:rPr lang="en-US"/>
              <a:t>unique names. Any file in the system can be located by following a path from the</a:t>
            </a:r>
          </a:p>
          <a:p>
            <a:pPr>
              <a:defRPr/>
            </a:pPr>
            <a:r>
              <a:rPr lang="en-US"/>
              <a:t>root or master directory down various branches until the file is reached. The series</a:t>
            </a:r>
          </a:p>
          <a:p>
            <a:pPr>
              <a:defRPr/>
            </a:pPr>
            <a:r>
              <a:rPr lang="en-US"/>
              <a:t>of directory names, culminating in the file name itself, constitutes a </a:t>
            </a:r>
            <a:r>
              <a:rPr lang="en-US" b="1"/>
              <a:t>pathname for</a:t>
            </a:r>
          </a:p>
          <a:p>
            <a:pPr>
              <a:defRPr/>
            </a:pPr>
            <a:r>
              <a:rPr lang="en-US"/>
              <a:t>the file. As an example, the file in the lower left-hand corner of Figure 12.7 . has the</a:t>
            </a:r>
          </a:p>
          <a:p>
            <a:pPr>
              <a:defRPr/>
            </a:pPr>
            <a:r>
              <a:rPr lang="en-US"/>
              <a:t>pathname User_B/Word/Unit_A/ABC . The slash is used to delimit names in the</a:t>
            </a:r>
          </a:p>
          <a:p>
            <a:pPr>
              <a:defRPr/>
            </a:pPr>
            <a:r>
              <a:rPr lang="en-US"/>
              <a:t>sequence. The name of the master directory is implicit, because all paths start at</a:t>
            </a:r>
          </a:p>
          <a:p>
            <a:pPr>
              <a:defRPr/>
            </a:pPr>
            <a:r>
              <a:rPr lang="en-US"/>
              <a:t>that directory. Note that it is perfectly acceptable to have several files with the same</a:t>
            </a:r>
          </a:p>
          <a:p>
            <a:pPr>
              <a:defRPr/>
            </a:pPr>
            <a:r>
              <a:rPr lang="en-US"/>
              <a:t>file name, as long as they have unique pathnames, which is equivalent to saying</a:t>
            </a:r>
          </a:p>
          <a:p>
            <a:pPr>
              <a:defRPr/>
            </a:pPr>
            <a:r>
              <a:rPr lang="en-US"/>
              <a:t>that the same file name may be used in different directories. In our example, there</a:t>
            </a:r>
          </a:p>
          <a:p>
            <a:pPr>
              <a:defRPr/>
            </a:pPr>
            <a:r>
              <a:rPr lang="en-US"/>
              <a:t>is another file in the system with the file name ABC, but that has the pathname</a:t>
            </a:r>
          </a:p>
          <a:p>
            <a:pPr>
              <a:defRPr/>
            </a:pPr>
            <a:r>
              <a:rPr lang="en-US"/>
              <a:t>/User_B/Draw/ABC .</a:t>
            </a:r>
          </a:p>
          <a:p>
            <a:pPr>
              <a:defRPr/>
            </a:pPr>
            <a:endParaRPr lang="en-US"/>
          </a:p>
          <a:p>
            <a:pPr>
              <a:defRPr/>
            </a:pPr>
            <a:r>
              <a:rPr lang="en-US"/>
              <a:t>Although the pathname facilitates the selection of file names, it would be awkward</a:t>
            </a:r>
          </a:p>
          <a:p>
            <a:pPr>
              <a:defRPr/>
            </a:pPr>
            <a:r>
              <a:rPr lang="en-US"/>
              <a:t>for a user to have to spell out the entire pathname every time a reference is</a:t>
            </a:r>
          </a:p>
          <a:p>
            <a:pPr>
              <a:defRPr/>
            </a:pPr>
            <a:r>
              <a:rPr lang="en-US"/>
              <a:t>made to a file. Typically, an interactive user or a process has associated with it a</a:t>
            </a:r>
          </a:p>
          <a:p>
            <a:pPr>
              <a:defRPr/>
            </a:pPr>
            <a:r>
              <a:rPr lang="en-US"/>
              <a:t>current directory, often referred to as the </a:t>
            </a:r>
            <a:r>
              <a:rPr lang="en-US" b="1"/>
              <a:t>working directory . Files are then referenced</a:t>
            </a:r>
          </a:p>
          <a:p>
            <a:pPr>
              <a:defRPr/>
            </a:pPr>
            <a:r>
              <a:rPr lang="en-US"/>
              <a:t>relative to the working directory. For example, if the working directory for</a:t>
            </a:r>
          </a:p>
          <a:p>
            <a:pPr>
              <a:defRPr/>
            </a:pPr>
            <a:r>
              <a:rPr lang="en-US"/>
              <a:t>user B is “Word,” then the pathname Unit_A/ABC is sufficient to identify the file</a:t>
            </a:r>
          </a:p>
          <a:p>
            <a:pPr>
              <a:defRPr/>
            </a:pPr>
            <a:r>
              <a:rPr lang="en-US"/>
              <a:t>in the lower left-hand corner of Figure 12.7 . When an interactive user logs on, or</a:t>
            </a:r>
          </a:p>
          <a:p>
            <a:pPr>
              <a:defRPr/>
            </a:pPr>
            <a:r>
              <a:rPr lang="en-US"/>
              <a:t>when a process is created, the default for the working directory is the user home</a:t>
            </a:r>
          </a:p>
          <a:p>
            <a:pPr>
              <a:defRPr/>
            </a:pPr>
            <a:r>
              <a:rPr lang="en-US"/>
              <a:t>directory. During execution, the user can navigate up or down in the tree to change</a:t>
            </a:r>
          </a:p>
          <a:p>
            <a:pPr>
              <a:defRPr/>
            </a:pPr>
            <a:r>
              <a:rPr lang="en-US"/>
              <a:t>to a different working directory.</a:t>
            </a:r>
          </a:p>
        </p:txBody>
      </p:sp>
      <p:sp>
        <p:nvSpPr>
          <p:cNvPr id="81924" name="Slide Number Placeholder 3">
            <a:extLst>
              <a:ext uri="{FF2B5EF4-FFF2-40B4-BE49-F238E27FC236}">
                <a16:creationId xmlns:a16="http://schemas.microsoft.com/office/drawing/2014/main" xmlns="" id="{3263617A-4860-4901-B354-A017D81BC4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DE46900-C175-4FB5-9814-50FC27F94A96}" type="slidenum">
              <a:rPr lang="en-US" altLang="en-US">
                <a:latin typeface="Calibri" panose="020F0502020204030204" pitchFamily="34" charset="0"/>
              </a:rPr>
              <a:pPr/>
              <a:t>30</a:t>
            </a:fld>
            <a:endParaRPr lang="en-US" altLang="en-US">
              <a:latin typeface="Calibri" panose="020F0502020204030204" pitchFamily="34" charset="0"/>
            </a:endParaRPr>
          </a:p>
        </p:txBody>
      </p:sp>
    </p:spTree>
    <p:extLst>
      <p:ext uri="{BB962C8B-B14F-4D97-AF65-F5344CB8AC3E}">
        <p14:creationId xmlns:p14="http://schemas.microsoft.com/office/powerpoint/2010/main" val="1934701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xmlns="" id="{36E3EF63-36A2-41CE-B930-91E9E6B4A4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xmlns="" id="{B6CFF0C6-41BC-4C4D-86CF-748E5C8A13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a multiuser system, there is almost always a requirement for allowing files to be</a:t>
            </a:r>
          </a:p>
          <a:p>
            <a:r>
              <a:rPr lang="en-US" altLang="en-US"/>
              <a:t>shared among a number of users. Two issues arise: access rights and the management</a:t>
            </a:r>
          </a:p>
          <a:p>
            <a:r>
              <a:rPr lang="en-US" altLang="en-US"/>
              <a:t>of simultaneous access.</a:t>
            </a:r>
          </a:p>
        </p:txBody>
      </p:sp>
      <p:sp>
        <p:nvSpPr>
          <p:cNvPr id="83972" name="Slide Number Placeholder 3">
            <a:extLst>
              <a:ext uri="{FF2B5EF4-FFF2-40B4-BE49-F238E27FC236}">
                <a16:creationId xmlns:a16="http://schemas.microsoft.com/office/drawing/2014/main" xmlns="" id="{733D7AA3-75BF-4B24-8B5A-AD224D43D0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BA3CE-19EB-4312-A033-8D7A6B45298B}" type="slidenum">
              <a:rPr lang="en-US" altLang="en-US">
                <a:latin typeface="Calibri" panose="020F0502020204030204" pitchFamily="34" charset="0"/>
              </a:rPr>
              <a:pPr/>
              <a:t>31</a:t>
            </a:fld>
            <a:endParaRPr lang="en-US" altLang="en-US">
              <a:latin typeface="Calibri" panose="020F0502020204030204" pitchFamily="34" charset="0"/>
            </a:endParaRPr>
          </a:p>
        </p:txBody>
      </p:sp>
    </p:spTree>
    <p:extLst>
      <p:ext uri="{BB962C8B-B14F-4D97-AF65-F5344CB8AC3E}">
        <p14:creationId xmlns:p14="http://schemas.microsoft.com/office/powerpoint/2010/main" val="2740181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1EBDBA53-485A-432E-B4FC-6CDC2A94EF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xmlns="" id="{475C440F-C05B-4792-8610-3F661770E8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From the user’s point of view, one of the most important parts of an operating</a:t>
            </a:r>
          </a:p>
          <a:p>
            <a:r>
              <a:rPr lang="en-US" altLang="en-US" dirty="0"/>
              <a:t>system is the file system. The file system provides the resource abstractions typically</a:t>
            </a:r>
          </a:p>
          <a:p>
            <a:r>
              <a:rPr lang="en-US" altLang="en-US" dirty="0"/>
              <a:t>associated with secondary storage. The file system permits users to create data</a:t>
            </a:r>
          </a:p>
          <a:p>
            <a:r>
              <a:rPr lang="en-US" altLang="en-US" dirty="0"/>
              <a:t>collections, called files, with desirable properties, such as:</a:t>
            </a:r>
          </a:p>
          <a:p>
            <a:endParaRPr lang="en-US" altLang="en-US" dirty="0"/>
          </a:p>
          <a:p>
            <a:r>
              <a:rPr lang="en-US" altLang="en-US" dirty="0"/>
              <a:t>• </a:t>
            </a:r>
            <a:r>
              <a:rPr lang="en-US" altLang="en-US" b="1" dirty="0"/>
              <a:t>Long-term existence: Files are stored on disk or other secondary storage and</a:t>
            </a:r>
          </a:p>
          <a:p>
            <a:r>
              <a:rPr lang="en-US" altLang="en-US" dirty="0"/>
              <a:t>do not disappear when a user logs off.</a:t>
            </a:r>
          </a:p>
          <a:p>
            <a:endParaRPr lang="en-US" altLang="en-US" dirty="0"/>
          </a:p>
          <a:p>
            <a:r>
              <a:rPr lang="en-US" altLang="en-US" dirty="0"/>
              <a:t>• </a:t>
            </a:r>
            <a:r>
              <a:rPr lang="en-US" altLang="en-US" b="1" dirty="0"/>
              <a:t>Sharable between processes: Files have names and can have associated access</a:t>
            </a:r>
          </a:p>
          <a:p>
            <a:r>
              <a:rPr lang="en-US" altLang="en-US" dirty="0"/>
              <a:t>permissions that permit controlled sharing.</a:t>
            </a:r>
          </a:p>
          <a:p>
            <a:endParaRPr lang="en-US" altLang="en-US" dirty="0"/>
          </a:p>
          <a:p>
            <a:r>
              <a:rPr lang="en-US" altLang="en-US" dirty="0"/>
              <a:t>• </a:t>
            </a:r>
            <a:r>
              <a:rPr lang="en-US" altLang="en-US" b="1" dirty="0"/>
              <a:t>Structure: Depending on the file system, a file can have an internal structure</a:t>
            </a:r>
          </a:p>
          <a:p>
            <a:r>
              <a:rPr lang="en-US" altLang="en-US" dirty="0"/>
              <a:t>that is convenient for particular applications. In addition, files can be organized</a:t>
            </a:r>
          </a:p>
          <a:p>
            <a:r>
              <a:rPr lang="en-US" altLang="en-US" dirty="0"/>
              <a:t>into hierarchical or more complex structure to reflect the relationships</a:t>
            </a:r>
          </a:p>
          <a:p>
            <a:r>
              <a:rPr lang="en-US" altLang="en-US" dirty="0"/>
              <a:t>among files.</a:t>
            </a:r>
            <a:endParaRPr lang="en-NZ" altLang="en-US" dirty="0"/>
          </a:p>
        </p:txBody>
      </p:sp>
      <p:sp>
        <p:nvSpPr>
          <p:cNvPr id="17412" name="Slide Number Placeholder 3">
            <a:extLst>
              <a:ext uri="{FF2B5EF4-FFF2-40B4-BE49-F238E27FC236}">
                <a16:creationId xmlns:a16="http://schemas.microsoft.com/office/drawing/2014/main" xmlns="" id="{F7A8F63F-F936-41F4-899D-1513568063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A92ABE-B002-4AAF-9087-12A2C0A0E94F}" type="slidenum">
              <a:rPr lang="en-US" altLang="en-US">
                <a:latin typeface="Calibri" panose="020F0502020204030204" pitchFamily="34" charset="0"/>
              </a:rPr>
              <a:pPr/>
              <a:t>3</a:t>
            </a:fld>
            <a:endParaRPr lang="en-US" altLang="en-US">
              <a:latin typeface="Calibri" panose="020F0502020204030204" pitchFamily="34" charset="0"/>
            </a:endParaRPr>
          </a:p>
        </p:txBody>
      </p:sp>
    </p:spTree>
    <p:extLst>
      <p:ext uri="{BB962C8B-B14F-4D97-AF65-F5344CB8AC3E}">
        <p14:creationId xmlns:p14="http://schemas.microsoft.com/office/powerpoint/2010/main" val="593358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xmlns="" id="{80781BE7-5CD0-46F9-B113-329AD986A4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Notes Placeholder 2">
            <a:extLst>
              <a:ext uri="{FF2B5EF4-FFF2-40B4-BE49-F238E27FC236}">
                <a16:creationId xmlns:a16="http://schemas.microsoft.com/office/drawing/2014/main" xmlns="" id="{D8AC54A4-73DB-4138-82F8-32077DA9E060}"/>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0000" lnSpcReduction="20000"/>
          </a:bodyPr>
          <a:lstStyle/>
          <a:p>
            <a:pPr>
              <a:defRPr/>
            </a:pPr>
            <a:r>
              <a:rPr lang="en-US"/>
              <a:t>The file system should provide a flexible tool for allowing extensive file sharing</a:t>
            </a:r>
          </a:p>
          <a:p>
            <a:pPr>
              <a:defRPr/>
            </a:pPr>
            <a:r>
              <a:rPr lang="en-US"/>
              <a:t>among users. The file system should provide a number of options so that the way</a:t>
            </a:r>
          </a:p>
          <a:p>
            <a:pPr>
              <a:defRPr/>
            </a:pPr>
            <a:r>
              <a:rPr lang="en-US"/>
              <a:t>in which a particular file is accessed can be controlled. Typically, users or groups</a:t>
            </a:r>
          </a:p>
          <a:p>
            <a:pPr>
              <a:defRPr/>
            </a:pPr>
            <a:r>
              <a:rPr lang="en-US"/>
              <a:t>of users are granted certain access rights to a file. A wide range of access rights has</a:t>
            </a:r>
          </a:p>
          <a:p>
            <a:pPr>
              <a:defRPr/>
            </a:pPr>
            <a:r>
              <a:rPr lang="en-US"/>
              <a:t>been used. The following list is representative of access rights that can be assigned</a:t>
            </a:r>
          </a:p>
          <a:p>
            <a:pPr>
              <a:defRPr/>
            </a:pPr>
            <a:r>
              <a:rPr lang="en-US"/>
              <a:t>to a particular user for a particular file:</a:t>
            </a:r>
          </a:p>
          <a:p>
            <a:pPr>
              <a:defRPr/>
            </a:pPr>
            <a:endParaRPr lang="en-US"/>
          </a:p>
          <a:p>
            <a:pPr>
              <a:defRPr/>
            </a:pPr>
            <a:r>
              <a:rPr lang="en-US"/>
              <a:t>• </a:t>
            </a:r>
            <a:r>
              <a:rPr lang="en-US" b="1"/>
              <a:t>None: The user may not even learn of the existence of the file, much less</a:t>
            </a:r>
          </a:p>
          <a:p>
            <a:pPr>
              <a:defRPr/>
            </a:pPr>
            <a:r>
              <a:rPr lang="en-US"/>
              <a:t>access it. To enforce this restriction, the user would not be allowed to read the</a:t>
            </a:r>
          </a:p>
          <a:p>
            <a:pPr>
              <a:defRPr/>
            </a:pPr>
            <a:r>
              <a:rPr lang="en-US"/>
              <a:t>user directory that includes this file.</a:t>
            </a:r>
          </a:p>
          <a:p>
            <a:pPr>
              <a:defRPr/>
            </a:pPr>
            <a:endParaRPr lang="en-US"/>
          </a:p>
          <a:p>
            <a:pPr>
              <a:defRPr/>
            </a:pPr>
            <a:r>
              <a:rPr lang="en-US"/>
              <a:t>• </a:t>
            </a:r>
            <a:r>
              <a:rPr lang="en-US" b="1"/>
              <a:t>Knowledge: The user can determine that the file exists and who its owner is.</a:t>
            </a:r>
          </a:p>
          <a:p>
            <a:pPr>
              <a:defRPr/>
            </a:pPr>
            <a:r>
              <a:rPr lang="en-US"/>
              <a:t>The user is then able to petition the owner for additional access rights.</a:t>
            </a:r>
          </a:p>
          <a:p>
            <a:pPr>
              <a:defRPr/>
            </a:pPr>
            <a:endParaRPr lang="en-US"/>
          </a:p>
          <a:p>
            <a:pPr>
              <a:defRPr/>
            </a:pPr>
            <a:r>
              <a:rPr lang="en-US"/>
              <a:t>• </a:t>
            </a:r>
            <a:r>
              <a:rPr lang="en-US" b="1"/>
              <a:t>Execution: The user can load and execute a program but cannot copy it.</a:t>
            </a:r>
          </a:p>
          <a:p>
            <a:pPr>
              <a:defRPr/>
            </a:pPr>
            <a:r>
              <a:rPr lang="en-US"/>
              <a:t>Proprietary programs are often made accessible with this restriction.</a:t>
            </a:r>
          </a:p>
          <a:p>
            <a:pPr>
              <a:defRPr/>
            </a:pPr>
            <a:endParaRPr lang="en-US"/>
          </a:p>
          <a:p>
            <a:pPr>
              <a:defRPr/>
            </a:pPr>
            <a:r>
              <a:rPr lang="en-US"/>
              <a:t>• </a:t>
            </a:r>
            <a:r>
              <a:rPr lang="en-US" b="1"/>
              <a:t>Reading: The user can read the file for any purpose, including copying and</a:t>
            </a:r>
          </a:p>
          <a:p>
            <a:pPr>
              <a:defRPr/>
            </a:pPr>
            <a:r>
              <a:rPr lang="en-US"/>
              <a:t>execution. Some systems are able to enforce a distinction between viewing</a:t>
            </a:r>
          </a:p>
          <a:p>
            <a:pPr>
              <a:defRPr/>
            </a:pPr>
            <a:r>
              <a:rPr lang="en-US"/>
              <a:t>and copying. In the former case, the contents of the file can be displayed to the</a:t>
            </a:r>
          </a:p>
          <a:p>
            <a:pPr>
              <a:defRPr/>
            </a:pPr>
            <a:r>
              <a:rPr lang="en-US"/>
              <a:t>user, but the user has no means for making a copy.</a:t>
            </a:r>
          </a:p>
          <a:p>
            <a:pPr>
              <a:defRPr/>
            </a:pPr>
            <a:endParaRPr lang="en-US"/>
          </a:p>
          <a:p>
            <a:pPr>
              <a:defRPr/>
            </a:pPr>
            <a:r>
              <a:rPr lang="en-US"/>
              <a:t>• </a:t>
            </a:r>
            <a:r>
              <a:rPr lang="en-US" b="1"/>
              <a:t>Appending: The user can add data to the file, often only at the end, but cannot</a:t>
            </a:r>
          </a:p>
          <a:p>
            <a:pPr>
              <a:defRPr/>
            </a:pPr>
            <a:r>
              <a:rPr lang="en-US"/>
              <a:t>modify or delete any of the file’s contents. This right is useful in collecting data</a:t>
            </a:r>
          </a:p>
          <a:p>
            <a:pPr>
              <a:defRPr/>
            </a:pPr>
            <a:r>
              <a:rPr lang="en-US"/>
              <a:t>from a number of sources.</a:t>
            </a:r>
          </a:p>
          <a:p>
            <a:pPr>
              <a:defRPr/>
            </a:pPr>
            <a:endParaRPr lang="en-US"/>
          </a:p>
          <a:p>
            <a:pPr>
              <a:defRPr/>
            </a:pPr>
            <a:r>
              <a:rPr lang="en-US"/>
              <a:t>• </a:t>
            </a:r>
            <a:r>
              <a:rPr lang="en-US" b="1"/>
              <a:t>Updating: The user can modify, delete, and add to the file’s data. This normally</a:t>
            </a:r>
          </a:p>
          <a:p>
            <a:pPr>
              <a:defRPr/>
            </a:pPr>
            <a:r>
              <a:rPr lang="en-US"/>
              <a:t>includes writing the file initially, rewriting it completely or in part, and removing</a:t>
            </a:r>
          </a:p>
          <a:p>
            <a:pPr>
              <a:defRPr/>
            </a:pPr>
            <a:r>
              <a:rPr lang="en-US"/>
              <a:t>all or a portion of the data. Some systems distinguish among different</a:t>
            </a:r>
          </a:p>
          <a:p>
            <a:pPr>
              <a:defRPr/>
            </a:pPr>
            <a:r>
              <a:rPr lang="en-US"/>
              <a:t>degrees of updating.</a:t>
            </a:r>
          </a:p>
          <a:p>
            <a:pPr>
              <a:defRPr/>
            </a:pPr>
            <a:endParaRPr lang="en-US"/>
          </a:p>
          <a:p>
            <a:pPr>
              <a:defRPr/>
            </a:pPr>
            <a:r>
              <a:rPr lang="en-US"/>
              <a:t>• </a:t>
            </a:r>
            <a:r>
              <a:rPr lang="en-US" b="1"/>
              <a:t>Changing protection: The user can change the access rights granted to other</a:t>
            </a:r>
          </a:p>
          <a:p>
            <a:pPr>
              <a:defRPr/>
            </a:pPr>
            <a:r>
              <a:rPr lang="en-US"/>
              <a:t>users. Typically, this right is held only by the owner of the file. In some systems,</a:t>
            </a:r>
          </a:p>
          <a:p>
            <a:pPr>
              <a:defRPr/>
            </a:pPr>
            <a:r>
              <a:rPr lang="en-US"/>
              <a:t>the owner can extend this right to others. To prevent abuse of this mechanism,</a:t>
            </a:r>
          </a:p>
          <a:p>
            <a:pPr>
              <a:defRPr/>
            </a:pPr>
            <a:r>
              <a:rPr lang="en-US"/>
              <a:t>the file owner will typically be able to specify which rights can be changed by</a:t>
            </a:r>
          </a:p>
          <a:p>
            <a:pPr>
              <a:defRPr/>
            </a:pPr>
            <a:r>
              <a:rPr lang="en-US"/>
              <a:t>the holder of this right.</a:t>
            </a:r>
          </a:p>
          <a:p>
            <a:pPr>
              <a:defRPr/>
            </a:pPr>
            <a:endParaRPr lang="en-US"/>
          </a:p>
          <a:p>
            <a:pPr>
              <a:defRPr/>
            </a:pPr>
            <a:r>
              <a:rPr lang="en-US"/>
              <a:t>• </a:t>
            </a:r>
            <a:r>
              <a:rPr lang="en-US" b="1"/>
              <a:t>Deletion: The user can delete the file from the file system.</a:t>
            </a:r>
          </a:p>
          <a:p>
            <a:pPr>
              <a:defRPr/>
            </a:pPr>
            <a:endParaRPr lang="en-US" b="1"/>
          </a:p>
          <a:p>
            <a:pPr>
              <a:defRPr/>
            </a:pPr>
            <a:r>
              <a:rPr lang="en-US"/>
              <a:t>These rights can be considered to constitute a hierarchy, with each right implying</a:t>
            </a:r>
          </a:p>
          <a:p>
            <a:pPr>
              <a:defRPr/>
            </a:pPr>
            <a:r>
              <a:rPr lang="en-US"/>
              <a:t>those that precede it. Thus, if a particular user is granted the updating right for a</a:t>
            </a:r>
          </a:p>
          <a:p>
            <a:pPr>
              <a:defRPr/>
            </a:pPr>
            <a:r>
              <a:rPr lang="en-US"/>
              <a:t>particular file, then that user is also granted the following rights: knowledge, execution,</a:t>
            </a:r>
          </a:p>
          <a:p>
            <a:pPr>
              <a:defRPr/>
            </a:pPr>
            <a:r>
              <a:rPr lang="en-US"/>
              <a:t>reading, and appending.</a:t>
            </a:r>
            <a:endParaRPr lang="en-NZ"/>
          </a:p>
        </p:txBody>
      </p:sp>
      <p:sp>
        <p:nvSpPr>
          <p:cNvPr id="86020" name="Slide Number Placeholder 3">
            <a:extLst>
              <a:ext uri="{FF2B5EF4-FFF2-40B4-BE49-F238E27FC236}">
                <a16:creationId xmlns:a16="http://schemas.microsoft.com/office/drawing/2014/main" xmlns="" id="{3B5C67B5-0730-43A1-BB76-75A5DB5734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49E1D22-7FA2-44DB-B1FA-E7405EB6B1A5}" type="slidenum">
              <a:rPr lang="en-US" altLang="en-US">
                <a:latin typeface="Calibri" panose="020F0502020204030204" pitchFamily="34" charset="0"/>
              </a:rPr>
              <a:pPr/>
              <a:t>32</a:t>
            </a:fld>
            <a:endParaRPr lang="en-US" altLang="en-US">
              <a:latin typeface="Calibri" panose="020F0502020204030204" pitchFamily="34" charset="0"/>
            </a:endParaRPr>
          </a:p>
        </p:txBody>
      </p:sp>
    </p:spTree>
    <p:extLst>
      <p:ext uri="{BB962C8B-B14F-4D97-AF65-F5344CB8AC3E}">
        <p14:creationId xmlns:p14="http://schemas.microsoft.com/office/powerpoint/2010/main" val="26550362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xmlns="" id="{BA152284-8D4E-4885-BB83-4DD6E6E20C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xmlns="" id="{520B0EC1-2EB4-40CF-96FE-C1DA983785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One user is designated as owner of a given file, usually the person who initially</a:t>
            </a:r>
          </a:p>
          <a:p>
            <a:r>
              <a:rPr lang="en-US" altLang="en-US"/>
              <a:t>created a file. The owner has all of the access rights listed previously and may grant</a:t>
            </a:r>
          </a:p>
          <a:p>
            <a:r>
              <a:rPr lang="en-US" altLang="en-US"/>
              <a:t>rights to others. Access can be provided to different classes of users:</a:t>
            </a:r>
          </a:p>
          <a:p>
            <a:endParaRPr lang="en-US" altLang="en-US"/>
          </a:p>
          <a:p>
            <a:r>
              <a:rPr lang="en-US" altLang="en-US"/>
              <a:t>• </a:t>
            </a:r>
            <a:r>
              <a:rPr lang="en-US" altLang="en-US" b="1"/>
              <a:t>Specific user: Individual users who are designated by user ID</a:t>
            </a:r>
          </a:p>
          <a:p>
            <a:endParaRPr lang="en-US" altLang="en-US"/>
          </a:p>
          <a:p>
            <a:r>
              <a:rPr lang="en-US" altLang="en-US"/>
              <a:t>• </a:t>
            </a:r>
            <a:r>
              <a:rPr lang="en-US" altLang="en-US" b="1"/>
              <a:t>User groups: A set of users who are not individually defined. The system must</a:t>
            </a:r>
          </a:p>
          <a:p>
            <a:r>
              <a:rPr lang="en-US" altLang="en-US"/>
              <a:t>have some way of keeping track of the membership of user groups.</a:t>
            </a:r>
          </a:p>
          <a:p>
            <a:endParaRPr lang="en-US" altLang="en-US"/>
          </a:p>
          <a:p>
            <a:r>
              <a:rPr lang="en-US" altLang="en-US"/>
              <a:t>• </a:t>
            </a:r>
            <a:r>
              <a:rPr lang="en-US" altLang="en-US" b="1"/>
              <a:t>All: All users who have access to this system. These are public files.</a:t>
            </a:r>
            <a:endParaRPr lang="en-NZ" altLang="en-US"/>
          </a:p>
        </p:txBody>
      </p:sp>
      <p:sp>
        <p:nvSpPr>
          <p:cNvPr id="88068" name="Slide Number Placeholder 3">
            <a:extLst>
              <a:ext uri="{FF2B5EF4-FFF2-40B4-BE49-F238E27FC236}">
                <a16:creationId xmlns:a16="http://schemas.microsoft.com/office/drawing/2014/main" xmlns="" id="{61DA13AA-1121-42F0-84A3-9958AEAA3F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A902FAE-EBFE-41F2-AF6F-8A898E3FE445}" type="slidenum">
              <a:rPr lang="en-US" altLang="en-US">
                <a:latin typeface="Calibri" panose="020F0502020204030204" pitchFamily="34" charset="0"/>
              </a:rPr>
              <a:pPr/>
              <a:t>33</a:t>
            </a:fld>
            <a:endParaRPr lang="en-US" altLang="en-US">
              <a:latin typeface="Calibri" panose="020F0502020204030204" pitchFamily="34" charset="0"/>
            </a:endParaRPr>
          </a:p>
        </p:txBody>
      </p:sp>
    </p:spTree>
    <p:extLst>
      <p:ext uri="{BB962C8B-B14F-4D97-AF65-F5344CB8AC3E}">
        <p14:creationId xmlns:p14="http://schemas.microsoft.com/office/powerpoint/2010/main" val="424240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xmlns="" id="{EB5194E9-FB77-43FF-959C-8ACE667DDB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a:extLst>
              <a:ext uri="{FF2B5EF4-FFF2-40B4-BE49-F238E27FC236}">
                <a16:creationId xmlns:a16="http://schemas.microsoft.com/office/drawing/2014/main" xmlns="" id="{FBD07C6D-A8F9-4E95-A84A-0C680E3A9D3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a:defRPr/>
            </a:pPr>
            <a:r>
              <a:rPr lang="en-US"/>
              <a:t>On secondary storage, a file consists of a collection of blocks. The operating system</a:t>
            </a:r>
          </a:p>
          <a:p>
            <a:pPr>
              <a:defRPr/>
            </a:pPr>
            <a:r>
              <a:rPr lang="en-US"/>
              <a:t>or file management system is responsible for allocating blocks to files. This raises</a:t>
            </a:r>
          </a:p>
          <a:p>
            <a:pPr>
              <a:defRPr/>
            </a:pPr>
            <a:r>
              <a:rPr lang="en-US"/>
              <a:t>two management issues. First, space on secondary storage must be allocated to files,</a:t>
            </a:r>
          </a:p>
          <a:p>
            <a:pPr>
              <a:defRPr/>
            </a:pPr>
            <a:r>
              <a:rPr lang="en-US"/>
              <a:t>and second, it is necessary to keep track of the space available for allocation. We</a:t>
            </a:r>
          </a:p>
          <a:p>
            <a:pPr>
              <a:defRPr/>
            </a:pPr>
            <a:r>
              <a:rPr lang="en-US"/>
              <a:t>will see that these two tasks are related; that is, the approach taken for file allocation</a:t>
            </a:r>
          </a:p>
          <a:p>
            <a:pPr>
              <a:defRPr/>
            </a:pPr>
            <a:r>
              <a:rPr lang="en-US"/>
              <a:t>may influence the approach taken for free space management. Further, we will</a:t>
            </a:r>
          </a:p>
          <a:p>
            <a:pPr>
              <a:defRPr/>
            </a:pPr>
            <a:r>
              <a:rPr lang="en-US"/>
              <a:t>see that there is an interaction between file structure and allocation policy.</a:t>
            </a:r>
          </a:p>
          <a:p>
            <a:pPr>
              <a:defRPr/>
            </a:pPr>
            <a:endParaRPr lang="en-US"/>
          </a:p>
          <a:p>
            <a:pPr>
              <a:defRPr/>
            </a:pPr>
            <a:r>
              <a:rPr lang="en-US"/>
              <a:t>We begin this section by looking at alternatives for file allocation on a single</a:t>
            </a:r>
          </a:p>
          <a:p>
            <a:pPr>
              <a:defRPr/>
            </a:pPr>
            <a:r>
              <a:rPr lang="en-US"/>
              <a:t>disk. Then we look at the issue of free space management, and finally we discuss</a:t>
            </a:r>
          </a:p>
          <a:p>
            <a:pPr>
              <a:defRPr/>
            </a:pPr>
            <a:r>
              <a:rPr lang="en-US"/>
              <a:t>reliability.</a:t>
            </a:r>
          </a:p>
          <a:p>
            <a:pPr>
              <a:defRPr/>
            </a:pPr>
            <a:endParaRPr lang="en-US" b="1"/>
          </a:p>
          <a:p>
            <a:pPr>
              <a:defRPr/>
            </a:pPr>
            <a:r>
              <a:rPr lang="en-US" b="1"/>
              <a:t>File Allocation</a:t>
            </a:r>
          </a:p>
          <a:p>
            <a:pPr>
              <a:defRPr/>
            </a:pPr>
            <a:r>
              <a:rPr lang="en-US"/>
              <a:t>Several issues are involved in file allocation:</a:t>
            </a:r>
          </a:p>
          <a:p>
            <a:pPr>
              <a:defRPr/>
            </a:pPr>
            <a:endParaRPr lang="en-US" b="1"/>
          </a:p>
          <a:p>
            <a:pPr>
              <a:defRPr/>
            </a:pPr>
            <a:r>
              <a:rPr lang="en-US" b="1"/>
              <a:t>1. When a new file is created, is the maximum space required for the file allocated</a:t>
            </a:r>
          </a:p>
          <a:p>
            <a:pPr>
              <a:defRPr/>
            </a:pPr>
            <a:r>
              <a:rPr lang="en-US"/>
              <a:t>at once?</a:t>
            </a:r>
          </a:p>
          <a:p>
            <a:pPr>
              <a:defRPr/>
            </a:pPr>
            <a:endParaRPr lang="en-US" b="1"/>
          </a:p>
          <a:p>
            <a:pPr>
              <a:defRPr/>
            </a:pPr>
            <a:r>
              <a:rPr lang="en-US" b="1"/>
              <a:t>2. Space is allocated to a file as one or more contiguous units, which we shall</a:t>
            </a:r>
          </a:p>
          <a:p>
            <a:pPr>
              <a:defRPr/>
            </a:pPr>
            <a:r>
              <a:rPr lang="en-US"/>
              <a:t>refer to as portions. That is, a </a:t>
            </a:r>
            <a:r>
              <a:rPr lang="en-US" b="1"/>
              <a:t>portion is a contiguous set of allocated blocks.</a:t>
            </a:r>
          </a:p>
          <a:p>
            <a:pPr>
              <a:defRPr/>
            </a:pPr>
            <a:r>
              <a:rPr lang="en-US"/>
              <a:t>The size of a portion can range from a single block to the entire file. What size</a:t>
            </a:r>
          </a:p>
          <a:p>
            <a:pPr>
              <a:defRPr/>
            </a:pPr>
            <a:r>
              <a:rPr lang="en-US"/>
              <a:t>of portion should be used for file allocation?</a:t>
            </a:r>
          </a:p>
          <a:p>
            <a:pPr>
              <a:defRPr/>
            </a:pPr>
            <a:endParaRPr lang="en-US" b="1"/>
          </a:p>
          <a:p>
            <a:pPr>
              <a:defRPr/>
            </a:pPr>
            <a:r>
              <a:rPr lang="en-US" b="1"/>
              <a:t>3. What sort of data structure or table is used to keep track of the portions</a:t>
            </a:r>
          </a:p>
          <a:p>
            <a:pPr>
              <a:defRPr/>
            </a:pPr>
            <a:r>
              <a:rPr lang="en-US"/>
              <a:t>assigned to a file? An example of such a structure is a </a:t>
            </a:r>
            <a:r>
              <a:rPr lang="en-US" b="1"/>
              <a:t>file allocation table</a:t>
            </a:r>
          </a:p>
          <a:p>
            <a:pPr>
              <a:defRPr/>
            </a:pPr>
            <a:r>
              <a:rPr lang="en-US" b="1"/>
              <a:t>(FAT) , found on DOS and some other systems.</a:t>
            </a:r>
            <a:endParaRPr lang="en-NZ"/>
          </a:p>
        </p:txBody>
      </p:sp>
      <p:sp>
        <p:nvSpPr>
          <p:cNvPr id="92164" name="Slide Number Placeholder 3">
            <a:extLst>
              <a:ext uri="{FF2B5EF4-FFF2-40B4-BE49-F238E27FC236}">
                <a16:creationId xmlns:a16="http://schemas.microsoft.com/office/drawing/2014/main" xmlns="" id="{5904EC31-61EB-416C-B147-DC72E51899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04B767-C953-4AB7-99EB-E1891BF227FA}" type="slidenum">
              <a:rPr lang="en-US" altLang="en-US">
                <a:latin typeface="Calibri" panose="020F0502020204030204" pitchFamily="34" charset="0"/>
              </a:rPr>
              <a:pPr/>
              <a:t>34</a:t>
            </a:fld>
            <a:endParaRPr lang="en-US" altLang="en-US">
              <a:latin typeface="Calibri" panose="020F0502020204030204" pitchFamily="34" charset="0"/>
            </a:endParaRPr>
          </a:p>
        </p:txBody>
      </p:sp>
    </p:spTree>
    <p:extLst>
      <p:ext uri="{BB962C8B-B14F-4D97-AF65-F5344CB8AC3E}">
        <p14:creationId xmlns:p14="http://schemas.microsoft.com/office/powerpoint/2010/main" val="1710282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xmlns="" id="{CA702735-53C3-4E4E-85A8-BC11DF83F6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xmlns="" id="{9A88877A-7FFA-4BE2-9471-9FDA068AE5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 preallocation policy requires</a:t>
            </a:r>
          </a:p>
          <a:p>
            <a:r>
              <a:rPr lang="en-US" altLang="en-US"/>
              <a:t>that the maximum size of a file be declared at the time of the file creation request.</a:t>
            </a:r>
          </a:p>
          <a:p>
            <a:r>
              <a:rPr lang="en-US" altLang="en-US"/>
              <a:t>In a number of cases, such as program compilations, the production of summary</a:t>
            </a:r>
          </a:p>
          <a:p>
            <a:r>
              <a:rPr lang="en-US" altLang="en-US"/>
              <a:t>data files, or the transfer of a file from another system over a communications</a:t>
            </a:r>
          </a:p>
          <a:p>
            <a:r>
              <a:rPr lang="en-US" altLang="en-US"/>
              <a:t>network, this value can be reliably estimated. However, for many applications, it</a:t>
            </a:r>
          </a:p>
          <a:p>
            <a:r>
              <a:rPr lang="en-US" altLang="en-US"/>
              <a:t>is difficult if not impossible to estimate reliably the maximum potential size of the</a:t>
            </a:r>
          </a:p>
          <a:p>
            <a:r>
              <a:rPr lang="en-US" altLang="en-US"/>
              <a:t>file. In those cases, users and application programmers would tend to overestimate</a:t>
            </a:r>
          </a:p>
          <a:p>
            <a:r>
              <a:rPr lang="en-US" altLang="en-US"/>
              <a:t>file size so as not to run out of space. This clearly is wasteful from the point of view</a:t>
            </a:r>
          </a:p>
          <a:p>
            <a:r>
              <a:rPr lang="en-US" altLang="en-US"/>
              <a:t>of secondary storage allocation. Thus, there are advantages to the use of dynamic</a:t>
            </a:r>
          </a:p>
          <a:p>
            <a:r>
              <a:rPr lang="en-US" altLang="en-US"/>
              <a:t>allocation, which allocates space to a file in portions as needed.</a:t>
            </a:r>
          </a:p>
        </p:txBody>
      </p:sp>
      <p:sp>
        <p:nvSpPr>
          <p:cNvPr id="94212" name="Slide Number Placeholder 3">
            <a:extLst>
              <a:ext uri="{FF2B5EF4-FFF2-40B4-BE49-F238E27FC236}">
                <a16:creationId xmlns:a16="http://schemas.microsoft.com/office/drawing/2014/main" xmlns="" id="{CFEAA21C-E74D-4C9B-BB70-222C2810A2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268F9F-CA3A-440D-997F-642651ED4AF0}" type="slidenum">
              <a:rPr lang="en-US" altLang="en-US">
                <a:latin typeface="Calibri" panose="020F0502020204030204" pitchFamily="34" charset="0"/>
              </a:rPr>
              <a:pPr/>
              <a:t>35</a:t>
            </a:fld>
            <a:endParaRPr lang="en-US" altLang="en-US">
              <a:latin typeface="Calibri" panose="020F0502020204030204" pitchFamily="34" charset="0"/>
            </a:endParaRPr>
          </a:p>
        </p:txBody>
      </p:sp>
    </p:spTree>
    <p:extLst>
      <p:ext uri="{BB962C8B-B14F-4D97-AF65-F5344CB8AC3E}">
        <p14:creationId xmlns:p14="http://schemas.microsoft.com/office/powerpoint/2010/main" val="452584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xmlns="" id="{0E10CEC3-59DF-4F36-BB93-C3BC97E524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a:extLst>
              <a:ext uri="{FF2B5EF4-FFF2-40B4-BE49-F238E27FC236}">
                <a16:creationId xmlns:a16="http://schemas.microsoft.com/office/drawing/2014/main" xmlns="" id="{79B89EA6-BB9A-456E-AEF4-89428B6532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With </a:t>
            </a:r>
            <a:r>
              <a:rPr lang="en-US" altLang="en-US" b="1" dirty="0"/>
              <a:t>contiguous allocation , a single contiguous set of blocks is allocated to a</a:t>
            </a:r>
          </a:p>
          <a:p>
            <a:r>
              <a:rPr lang="en-US" altLang="en-US" dirty="0"/>
              <a:t>file at the time of file creation ( Figure 12.9 ). Thus, this is a preallocation strategy,</a:t>
            </a:r>
          </a:p>
          <a:p>
            <a:r>
              <a:rPr lang="en-US" altLang="en-US" dirty="0"/>
              <a:t>using variable-size portions. The file allocation table needs just a single entry for</a:t>
            </a:r>
          </a:p>
          <a:p>
            <a:r>
              <a:rPr lang="en-US" altLang="en-US" dirty="0"/>
              <a:t>each file, showing the starting block and the length of the file. Contiguous allocation</a:t>
            </a:r>
          </a:p>
          <a:p>
            <a:r>
              <a:rPr lang="en-US" altLang="en-US" dirty="0"/>
              <a:t>is the best from the point of view of the individual sequential file. Multiple blocks</a:t>
            </a:r>
          </a:p>
          <a:p>
            <a:r>
              <a:rPr lang="en-US" altLang="en-US" dirty="0"/>
              <a:t>can be read in at a time to improve I/O performance for sequential processing. It is</a:t>
            </a:r>
          </a:p>
          <a:p>
            <a:r>
              <a:rPr lang="en-US" altLang="en-US" dirty="0"/>
              <a:t>also easy to retrieve a single block. For example, if a file starts at block </a:t>
            </a:r>
            <a:r>
              <a:rPr lang="en-US" altLang="en-US" i="1" dirty="0"/>
              <a:t>b , and the</a:t>
            </a:r>
          </a:p>
          <a:p>
            <a:r>
              <a:rPr lang="en-US" altLang="en-US" i="1" dirty="0"/>
              <a:t>i </a:t>
            </a:r>
            <a:r>
              <a:rPr lang="en-US" altLang="en-US" i="1" dirty="0" err="1"/>
              <a:t>th</a:t>
            </a:r>
            <a:r>
              <a:rPr lang="en-US" altLang="en-US" i="1" dirty="0"/>
              <a:t> block of the file is wanted, its location on secondary storage is simply b + i – 1.</a:t>
            </a:r>
          </a:p>
          <a:p>
            <a:r>
              <a:rPr lang="en-US" altLang="en-US" dirty="0"/>
              <a:t>Contiguous allocation presents some problems. External fragmentation will occur,</a:t>
            </a:r>
          </a:p>
          <a:p>
            <a:r>
              <a:rPr lang="en-US" altLang="en-US" dirty="0"/>
              <a:t>making it difficult to find contiguous blocks of space of sufficient length.</a:t>
            </a:r>
          </a:p>
          <a:p>
            <a:endParaRPr lang="en-US" altLang="en-US" dirty="0"/>
          </a:p>
          <a:p>
            <a:endParaRPr lang="en-US" altLang="en-US" dirty="0"/>
          </a:p>
        </p:txBody>
      </p:sp>
      <p:sp>
        <p:nvSpPr>
          <p:cNvPr id="102404" name="Slide Number Placeholder 3">
            <a:extLst>
              <a:ext uri="{FF2B5EF4-FFF2-40B4-BE49-F238E27FC236}">
                <a16:creationId xmlns:a16="http://schemas.microsoft.com/office/drawing/2014/main" xmlns="" id="{BE59536A-2022-4C62-ABF2-506991C0B8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879402-75C6-412A-8124-DDEFB69B405D}" type="slidenum">
              <a:rPr lang="en-US" altLang="en-US">
                <a:latin typeface="Calibri" panose="020F0502020204030204" pitchFamily="34" charset="0"/>
              </a:rPr>
              <a:pPr/>
              <a:t>36</a:t>
            </a:fld>
            <a:endParaRPr lang="en-US" altLang="en-US">
              <a:latin typeface="Calibri" panose="020F0502020204030204" pitchFamily="34" charset="0"/>
            </a:endParaRPr>
          </a:p>
        </p:txBody>
      </p:sp>
    </p:spTree>
    <p:extLst>
      <p:ext uri="{BB962C8B-B14F-4D97-AF65-F5344CB8AC3E}">
        <p14:creationId xmlns:p14="http://schemas.microsoft.com/office/powerpoint/2010/main" val="12326833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xmlns="" id="{81A16D50-F151-4B36-8B3E-1642F5B05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xmlns="" id="{6567939B-889F-47D8-974A-A80B4B9588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From time to time, it will be necessary to perform a compaction algorithm to free up additional</a:t>
            </a:r>
          </a:p>
          <a:p>
            <a:r>
              <a:rPr lang="en-US" altLang="en-US" dirty="0"/>
              <a:t>space on the disk ( Figure 12.10 ). Also, with preallocation, it is necessary to declare</a:t>
            </a:r>
          </a:p>
          <a:p>
            <a:r>
              <a:rPr lang="en-US" altLang="en-US" dirty="0"/>
              <a:t>the size of the file at the time of creation, with the problems mentioned earlier.</a:t>
            </a:r>
          </a:p>
        </p:txBody>
      </p:sp>
      <p:sp>
        <p:nvSpPr>
          <p:cNvPr id="104452" name="Slide Number Placeholder 3">
            <a:extLst>
              <a:ext uri="{FF2B5EF4-FFF2-40B4-BE49-F238E27FC236}">
                <a16:creationId xmlns:a16="http://schemas.microsoft.com/office/drawing/2014/main" xmlns="" id="{5E01FFFD-0E3E-4C98-A582-E39D701DB4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F964D67-4308-4995-9752-0A33166DDF1D}" type="slidenum">
              <a:rPr lang="en-US" altLang="en-US">
                <a:latin typeface="Calibri" panose="020F0502020204030204" pitchFamily="34" charset="0"/>
              </a:rPr>
              <a:pPr/>
              <a:t>37</a:t>
            </a:fld>
            <a:endParaRPr lang="en-US" altLang="en-US">
              <a:latin typeface="Calibri" panose="020F0502020204030204" pitchFamily="34" charset="0"/>
            </a:endParaRPr>
          </a:p>
        </p:txBody>
      </p:sp>
    </p:spTree>
    <p:extLst>
      <p:ext uri="{BB962C8B-B14F-4D97-AF65-F5344CB8AC3E}">
        <p14:creationId xmlns:p14="http://schemas.microsoft.com/office/powerpoint/2010/main" val="3875765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xmlns="" id="{71D38760-D64B-4C15-846D-C69097F768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xmlns="" id="{3C6A0AC6-2DB3-4132-A6AB-30AC2700DB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At the opposite extreme from contiguous allocation is </a:t>
            </a:r>
            <a:r>
              <a:rPr lang="en-US" altLang="en-US" b="1" dirty="0"/>
              <a:t>chained allocation</a:t>
            </a:r>
          </a:p>
          <a:p>
            <a:r>
              <a:rPr lang="en-US" altLang="en-US" dirty="0"/>
              <a:t>( Figure 12.11 ). Typically, allocation is on an individual block basis. Each block contains</a:t>
            </a:r>
          </a:p>
          <a:p>
            <a:r>
              <a:rPr lang="en-US" altLang="en-US" dirty="0"/>
              <a:t>a pointer to the next block in the chain. Again, the file allocation table needs</a:t>
            </a:r>
          </a:p>
          <a:p>
            <a:r>
              <a:rPr lang="en-US" altLang="en-US" dirty="0"/>
              <a:t>just a single entry for each file, showing the starting block and the length of the</a:t>
            </a:r>
          </a:p>
          <a:p>
            <a:r>
              <a:rPr lang="en-US" altLang="en-US" dirty="0"/>
              <a:t>file. Although preallocation is possible, it is more common simply to allocate blocks</a:t>
            </a:r>
          </a:p>
          <a:p>
            <a:r>
              <a:rPr lang="en-US" altLang="en-US" dirty="0"/>
              <a:t>as needed. The selection of blocks is now a simple matter: Any free block can be</a:t>
            </a:r>
          </a:p>
          <a:p>
            <a:r>
              <a:rPr lang="en-US" altLang="en-US" dirty="0"/>
              <a:t>added to a chain. There is no external fragmentation to worry about because only</a:t>
            </a:r>
          </a:p>
          <a:p>
            <a:r>
              <a:rPr lang="en-US" altLang="en-US" dirty="0"/>
              <a:t>one block at a time is needed. This type of physical organization is best suited to</a:t>
            </a:r>
          </a:p>
          <a:p>
            <a:r>
              <a:rPr lang="en-US" altLang="en-US" dirty="0"/>
              <a:t>sequential files that are to be processed sequentially. To select an individual block</a:t>
            </a:r>
          </a:p>
          <a:p>
            <a:r>
              <a:rPr lang="en-US" altLang="en-US" dirty="0"/>
              <a:t>of a file requires tracing through the chain to the desired block.</a:t>
            </a:r>
          </a:p>
        </p:txBody>
      </p:sp>
      <p:sp>
        <p:nvSpPr>
          <p:cNvPr id="106500" name="Slide Number Placeholder 3">
            <a:extLst>
              <a:ext uri="{FF2B5EF4-FFF2-40B4-BE49-F238E27FC236}">
                <a16:creationId xmlns:a16="http://schemas.microsoft.com/office/drawing/2014/main" xmlns="" id="{0B33F15B-D561-4563-BC1C-8A59A02EB8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5605ED-AA35-4D93-A512-B12FE079A612}" type="slidenum">
              <a:rPr lang="en-US" altLang="en-US">
                <a:latin typeface="Calibri" panose="020F0502020204030204" pitchFamily="34" charset="0"/>
              </a:rPr>
              <a:pPr/>
              <a:t>38</a:t>
            </a:fld>
            <a:endParaRPr lang="en-US" altLang="en-US">
              <a:latin typeface="Calibri" panose="020F0502020204030204" pitchFamily="34" charset="0"/>
            </a:endParaRPr>
          </a:p>
        </p:txBody>
      </p:sp>
    </p:spTree>
    <p:extLst>
      <p:ext uri="{BB962C8B-B14F-4D97-AF65-F5344CB8AC3E}">
        <p14:creationId xmlns:p14="http://schemas.microsoft.com/office/powerpoint/2010/main" val="488860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xmlns="" id="{EAC2E90C-5060-4D4A-88F2-9D747852C5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xmlns="" id="{EA1C7E51-4A94-4CF5-96F8-C3A3CB123C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One consequence of chaining, as described so far, is that there is no accommodation</a:t>
            </a:r>
          </a:p>
          <a:p>
            <a:r>
              <a:rPr lang="en-US" altLang="en-US" dirty="0"/>
              <a:t>of the principle of locality. Thus, if it is necessary to bring in several blocks of</a:t>
            </a:r>
          </a:p>
          <a:p>
            <a:r>
              <a:rPr lang="en-US" altLang="en-US" dirty="0"/>
              <a:t>a file at a time, as in sequential processing, then a series of accesses to different parts</a:t>
            </a:r>
          </a:p>
          <a:p>
            <a:r>
              <a:rPr lang="en-US" altLang="en-US" dirty="0"/>
              <a:t>of the disk are required. This is perhaps a more significant effect on a single-user</a:t>
            </a:r>
          </a:p>
          <a:p>
            <a:r>
              <a:rPr lang="en-US" altLang="en-US" dirty="0"/>
              <a:t>system but may also be of concern on a shared system. To overcome this problem,</a:t>
            </a:r>
          </a:p>
          <a:p>
            <a:r>
              <a:rPr lang="en-US" altLang="en-US" dirty="0"/>
              <a:t>some systems periodically consolidate files ( Figure 12.12 ).</a:t>
            </a:r>
          </a:p>
        </p:txBody>
      </p:sp>
      <p:sp>
        <p:nvSpPr>
          <p:cNvPr id="108548" name="Slide Number Placeholder 3">
            <a:extLst>
              <a:ext uri="{FF2B5EF4-FFF2-40B4-BE49-F238E27FC236}">
                <a16:creationId xmlns:a16="http://schemas.microsoft.com/office/drawing/2014/main" xmlns="" id="{1E3DE622-51BF-40E5-A042-06E033E5D0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C60E7F-D38A-48BE-8874-B14F0E286341}" type="slidenum">
              <a:rPr lang="en-US" altLang="en-US">
                <a:latin typeface="Calibri" panose="020F0502020204030204" pitchFamily="34" charset="0"/>
              </a:rPr>
              <a:pPr/>
              <a:t>39</a:t>
            </a:fld>
            <a:endParaRPr lang="en-US" altLang="en-US">
              <a:latin typeface="Calibri" panose="020F0502020204030204" pitchFamily="34" charset="0"/>
            </a:endParaRPr>
          </a:p>
        </p:txBody>
      </p:sp>
    </p:spTree>
    <p:extLst>
      <p:ext uri="{BB962C8B-B14F-4D97-AF65-F5344CB8AC3E}">
        <p14:creationId xmlns:p14="http://schemas.microsoft.com/office/powerpoint/2010/main" val="2395723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xmlns="" id="{1940D9C3-89FF-430D-953F-AC66007CD4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xmlns="" id="{99CA6439-9F13-49DB-930B-03DA65E4A6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dirty="0"/>
              <a:t>Indexed allocation addresses many of the problems of contiguous and chained</a:t>
            </a:r>
          </a:p>
          <a:p>
            <a:r>
              <a:rPr lang="en-US" altLang="en-US" dirty="0"/>
              <a:t>allocation. In this case, the file allocation table contains a separate one-level index for</a:t>
            </a:r>
          </a:p>
          <a:p>
            <a:r>
              <a:rPr lang="en-US" altLang="en-US" dirty="0"/>
              <a:t>each file; the index has one entry for each portion allocated to the file. Typically, the</a:t>
            </a:r>
          </a:p>
          <a:p>
            <a:r>
              <a:rPr lang="en-US" altLang="en-US" dirty="0"/>
              <a:t>file indexes are not physically stored as part of the file allocation table. Rather, the</a:t>
            </a:r>
          </a:p>
          <a:p>
            <a:r>
              <a:rPr lang="en-US" altLang="en-US" dirty="0"/>
              <a:t>file index for a file is kept in a separate block, and the entry for the file in the file allocation</a:t>
            </a:r>
          </a:p>
          <a:p>
            <a:r>
              <a:rPr lang="en-US" altLang="en-US" dirty="0"/>
              <a:t>table points to that block. Allocation may be on the basis of either fixed-size</a:t>
            </a:r>
          </a:p>
          <a:p>
            <a:r>
              <a:rPr lang="en-US" altLang="en-US" dirty="0"/>
              <a:t>blocks ( Figure 12.13 ) or variable-size portions ( Figure 12.14 ). Allocation by blocks</a:t>
            </a:r>
          </a:p>
          <a:p>
            <a:r>
              <a:rPr lang="en-US" altLang="en-US" dirty="0"/>
              <a:t>eliminates external fragmentation, whereas allocation by variable-size portions</a:t>
            </a:r>
          </a:p>
          <a:p>
            <a:r>
              <a:rPr lang="en-US" altLang="en-US" dirty="0"/>
              <a:t>improves locality. In either case, file consolidation may be done from time to time.</a:t>
            </a:r>
          </a:p>
          <a:p>
            <a:r>
              <a:rPr lang="en-US" altLang="en-US" dirty="0"/>
              <a:t>File consolidation reduces the size of the index in the case of variable-size portions,</a:t>
            </a:r>
          </a:p>
          <a:p>
            <a:r>
              <a:rPr lang="en-US" altLang="en-US" dirty="0"/>
              <a:t>but not in the case of block allocation. Indexed allocation supports both sequential</a:t>
            </a:r>
          </a:p>
          <a:p>
            <a:r>
              <a:rPr lang="en-US" altLang="en-US" dirty="0"/>
              <a:t>and direct access to the file and thus is the most popular form of file allocation.</a:t>
            </a:r>
          </a:p>
        </p:txBody>
      </p:sp>
      <p:sp>
        <p:nvSpPr>
          <p:cNvPr id="110596" name="Slide Number Placeholder 3">
            <a:extLst>
              <a:ext uri="{FF2B5EF4-FFF2-40B4-BE49-F238E27FC236}">
                <a16:creationId xmlns:a16="http://schemas.microsoft.com/office/drawing/2014/main" xmlns="" id="{29A14800-52A1-49E2-9300-CD5ABAA2F6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30A07E8-D3CF-4CBB-BB35-8184D82DD8F7}" type="slidenum">
              <a:rPr lang="en-US" altLang="en-US">
                <a:latin typeface="Calibri" panose="020F0502020204030204" pitchFamily="34" charset="0"/>
              </a:rPr>
              <a:pPr/>
              <a:t>40</a:t>
            </a:fld>
            <a:endParaRPr lang="en-US" altLang="en-US">
              <a:latin typeface="Calibri" panose="020F0502020204030204" pitchFamily="34" charset="0"/>
            </a:endParaRPr>
          </a:p>
        </p:txBody>
      </p:sp>
    </p:spTree>
    <p:extLst>
      <p:ext uri="{BB962C8B-B14F-4D97-AF65-F5344CB8AC3E}">
        <p14:creationId xmlns:p14="http://schemas.microsoft.com/office/powerpoint/2010/main" val="309825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xmlns="" id="{BAB5387E-4986-46E1-9DE6-DB7989B428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xmlns="" id="{BABA71AA-95C0-408B-AB08-94E9825CE3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Figure 12.14  Indexed allocation with Variable-Length Portions</a:t>
            </a:r>
          </a:p>
        </p:txBody>
      </p:sp>
      <p:sp>
        <p:nvSpPr>
          <p:cNvPr id="112644" name="Slide Number Placeholder 3">
            <a:extLst>
              <a:ext uri="{FF2B5EF4-FFF2-40B4-BE49-F238E27FC236}">
                <a16:creationId xmlns:a16="http://schemas.microsoft.com/office/drawing/2014/main" xmlns="" id="{E50E33FF-40D9-4F97-B114-182E68EDE0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6C78678-491F-49EC-ACF9-193296D9CF46}" type="slidenum">
              <a:rPr lang="en-US" altLang="en-US">
                <a:latin typeface="Calibri" panose="020F0502020204030204" pitchFamily="34" charset="0"/>
              </a:rPr>
              <a:pPr/>
              <a:t>41</a:t>
            </a:fld>
            <a:endParaRPr lang="en-US" altLang="en-US">
              <a:latin typeface="Calibri" panose="020F0502020204030204" pitchFamily="34" charset="0"/>
            </a:endParaRPr>
          </a:p>
        </p:txBody>
      </p:sp>
    </p:spTree>
    <p:extLst>
      <p:ext uri="{BB962C8B-B14F-4D97-AF65-F5344CB8AC3E}">
        <p14:creationId xmlns:p14="http://schemas.microsoft.com/office/powerpoint/2010/main" val="1187853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xmlns="" id="{696CABB0-594E-44B4-B35A-FD60013DC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a:extLst>
              <a:ext uri="{FF2B5EF4-FFF2-40B4-BE49-F238E27FC236}">
                <a16:creationId xmlns:a16="http://schemas.microsoft.com/office/drawing/2014/main" xmlns="" id="{77CD5B74-BFB7-4FFD-B509-192CFD5246B6}"/>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a:defRPr/>
            </a:pPr>
            <a:r>
              <a:rPr lang="en-US" dirty="0"/>
              <a:t>Any file system provides not only a means to store data organized as files, but</a:t>
            </a:r>
          </a:p>
          <a:p>
            <a:pPr>
              <a:defRPr/>
            </a:pPr>
            <a:r>
              <a:rPr lang="en-US" dirty="0"/>
              <a:t>a collection of functions that can be performed on files. Typical operations include</a:t>
            </a:r>
          </a:p>
          <a:p>
            <a:pPr>
              <a:defRPr/>
            </a:pPr>
            <a:r>
              <a:rPr lang="en-US" dirty="0"/>
              <a:t>the following:</a:t>
            </a:r>
          </a:p>
          <a:p>
            <a:pPr>
              <a:defRPr/>
            </a:pPr>
            <a:endParaRPr lang="en-US" dirty="0"/>
          </a:p>
          <a:p>
            <a:pPr>
              <a:defRPr/>
            </a:pPr>
            <a:r>
              <a:rPr lang="en-US" dirty="0"/>
              <a:t>• </a:t>
            </a:r>
            <a:r>
              <a:rPr lang="en-US" b="1" dirty="0"/>
              <a:t>Create: A new file is defined and positioned within the structure of files.</a:t>
            </a:r>
          </a:p>
          <a:p>
            <a:pPr>
              <a:defRPr/>
            </a:pPr>
            <a:endParaRPr lang="en-US" dirty="0"/>
          </a:p>
          <a:p>
            <a:pPr>
              <a:defRPr/>
            </a:pPr>
            <a:r>
              <a:rPr lang="en-US" dirty="0"/>
              <a:t>• </a:t>
            </a:r>
            <a:r>
              <a:rPr lang="en-US" b="1" dirty="0"/>
              <a:t>Delete: A file is removed from the file structure and destroyed.</a:t>
            </a:r>
          </a:p>
          <a:p>
            <a:pPr>
              <a:defRPr/>
            </a:pPr>
            <a:endParaRPr lang="en-US" dirty="0"/>
          </a:p>
          <a:p>
            <a:pPr>
              <a:defRPr/>
            </a:pPr>
            <a:r>
              <a:rPr lang="en-US" dirty="0"/>
              <a:t>• </a:t>
            </a:r>
            <a:r>
              <a:rPr lang="en-US" b="1" dirty="0"/>
              <a:t>Open: An existing file is declared to be “opened” by a process, allowing the</a:t>
            </a:r>
          </a:p>
          <a:p>
            <a:pPr>
              <a:defRPr/>
            </a:pPr>
            <a:r>
              <a:rPr lang="en-US" dirty="0"/>
              <a:t>process to perform functions on the file.</a:t>
            </a:r>
          </a:p>
          <a:p>
            <a:pPr>
              <a:defRPr/>
            </a:pPr>
            <a:endParaRPr lang="en-US" dirty="0"/>
          </a:p>
          <a:p>
            <a:pPr>
              <a:defRPr/>
            </a:pPr>
            <a:r>
              <a:rPr lang="en-US" dirty="0"/>
              <a:t>• </a:t>
            </a:r>
            <a:r>
              <a:rPr lang="en-US" b="1" dirty="0"/>
              <a:t>Close: The file is closed with respect to a process, so that the process no longer</a:t>
            </a:r>
          </a:p>
          <a:p>
            <a:pPr>
              <a:defRPr/>
            </a:pPr>
            <a:r>
              <a:rPr lang="en-US" dirty="0"/>
              <a:t>may perform functions on the file, until the process opens the file again.</a:t>
            </a:r>
          </a:p>
          <a:p>
            <a:pPr>
              <a:defRPr/>
            </a:pPr>
            <a:endParaRPr lang="en-US" dirty="0"/>
          </a:p>
          <a:p>
            <a:pPr>
              <a:defRPr/>
            </a:pPr>
            <a:r>
              <a:rPr lang="en-US" dirty="0"/>
              <a:t>• </a:t>
            </a:r>
            <a:r>
              <a:rPr lang="en-US" b="1" dirty="0"/>
              <a:t>Read: A process reads all or a portion of the data in a file.</a:t>
            </a:r>
          </a:p>
          <a:p>
            <a:pPr>
              <a:defRPr/>
            </a:pPr>
            <a:endParaRPr lang="en-US" dirty="0"/>
          </a:p>
          <a:p>
            <a:pPr>
              <a:defRPr/>
            </a:pPr>
            <a:r>
              <a:rPr lang="en-US" dirty="0"/>
              <a:t>• </a:t>
            </a:r>
            <a:r>
              <a:rPr lang="en-US" b="1" dirty="0"/>
              <a:t>Write: A process updates a file, either by adding new data that expands the</a:t>
            </a:r>
          </a:p>
          <a:p>
            <a:pPr>
              <a:defRPr/>
            </a:pPr>
            <a:r>
              <a:rPr lang="en-US" dirty="0"/>
              <a:t>size of the file or by changing the values of existing data items in the file.</a:t>
            </a:r>
          </a:p>
          <a:p>
            <a:pPr>
              <a:defRPr/>
            </a:pPr>
            <a:endParaRPr lang="en-US" dirty="0"/>
          </a:p>
          <a:p>
            <a:pPr>
              <a:defRPr/>
            </a:pPr>
            <a:r>
              <a:rPr lang="en-US" dirty="0"/>
              <a:t>Typically, a file system maintains a set of attributes associated with the file.</a:t>
            </a:r>
          </a:p>
          <a:p>
            <a:pPr>
              <a:defRPr/>
            </a:pPr>
            <a:r>
              <a:rPr lang="en-US" dirty="0"/>
              <a:t>These include owner, creation time, time last modified, access privileges, and so on.</a:t>
            </a:r>
            <a:endParaRPr lang="en-NZ" dirty="0"/>
          </a:p>
        </p:txBody>
      </p:sp>
      <p:sp>
        <p:nvSpPr>
          <p:cNvPr id="19460" name="Slide Number Placeholder 3">
            <a:extLst>
              <a:ext uri="{FF2B5EF4-FFF2-40B4-BE49-F238E27FC236}">
                <a16:creationId xmlns:a16="http://schemas.microsoft.com/office/drawing/2014/main" xmlns="" id="{13D8C1CE-93F8-441C-BCFA-816A238A410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AC28A9-D51E-49FE-84BA-141650DB4E68}" type="slidenum">
              <a:rPr lang="en-US" altLang="en-US">
                <a:latin typeface="Calibri" panose="020F0502020204030204" pitchFamily="34" charset="0"/>
              </a:rPr>
              <a:pPr/>
              <a:t>4</a:t>
            </a:fld>
            <a:endParaRPr lang="en-US" altLang="en-US">
              <a:latin typeface="Calibri" panose="020F0502020204030204" pitchFamily="34" charset="0"/>
            </a:endParaRPr>
          </a:p>
        </p:txBody>
      </p:sp>
    </p:spTree>
    <p:extLst>
      <p:ext uri="{BB962C8B-B14F-4D97-AF65-F5344CB8AC3E}">
        <p14:creationId xmlns:p14="http://schemas.microsoft.com/office/powerpoint/2010/main" val="1453275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xmlns="" id="{83D69819-DE6C-40C0-AB6A-17A7C955E8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xmlns="" id="{077B4A3C-70D4-4FDA-80A7-89073497639C}"/>
              </a:ext>
            </a:extLst>
          </p:cNvPr>
          <p:cNvSpPr>
            <a:spLocks noGrp="1"/>
          </p:cNvSpPr>
          <p:nvPr>
            <p:ph type="body" idx="1"/>
          </p:nvPr>
        </p:nvSpPr>
        <p:spPr/>
        <p:txBody>
          <a:bodyPr>
            <a:normAutofit fontScale="70000" lnSpcReduction="20000"/>
          </a:bodyPr>
          <a:lstStyle/>
          <a:p>
            <a:pPr>
              <a:defRPr/>
            </a:pPr>
            <a:r>
              <a:rPr lang="en-US" dirty="0"/>
              <a:t>A file management system is a set of system software that provides services to users</a:t>
            </a:r>
          </a:p>
          <a:p>
            <a:pPr>
              <a:defRPr/>
            </a:pPr>
            <a:r>
              <a:rPr lang="en-US" dirty="0"/>
              <a:t>and applications in the use of files, including file access, directory maintenance, and</a:t>
            </a:r>
          </a:p>
          <a:p>
            <a:pPr>
              <a:defRPr/>
            </a:pPr>
            <a:r>
              <a:rPr lang="en-US" dirty="0"/>
              <a:t>access control. The file management system is typically viewed as a system service</a:t>
            </a:r>
          </a:p>
          <a:p>
            <a:pPr>
              <a:defRPr/>
            </a:pPr>
            <a:r>
              <a:rPr lang="en-US" dirty="0"/>
              <a:t>that itself is served by the operating system, rather than being part of the operating</a:t>
            </a:r>
          </a:p>
          <a:p>
            <a:pPr>
              <a:defRPr/>
            </a:pPr>
            <a:r>
              <a:rPr lang="en-US" dirty="0"/>
              <a:t>system itself. However, in any system, at least part of the file management function</a:t>
            </a:r>
          </a:p>
          <a:p>
            <a:pPr>
              <a:defRPr/>
            </a:pPr>
            <a:r>
              <a:rPr lang="en-US" dirty="0"/>
              <a:t>is performed by the operating system.</a:t>
            </a:r>
          </a:p>
          <a:p>
            <a:pPr>
              <a:defRPr/>
            </a:pPr>
            <a:endParaRPr lang="en-US" dirty="0"/>
          </a:p>
          <a:p>
            <a:pPr>
              <a:defRPr/>
            </a:pPr>
            <a:r>
              <a:rPr lang="en-US" dirty="0"/>
              <a:t>A file consists of a collection of records. The way in which these records may</a:t>
            </a:r>
          </a:p>
          <a:p>
            <a:pPr>
              <a:defRPr/>
            </a:pPr>
            <a:r>
              <a:rPr lang="en-US" dirty="0"/>
              <a:t>be accessed determines its logical organization, and to some extent its physical organization</a:t>
            </a:r>
          </a:p>
          <a:p>
            <a:pPr>
              <a:defRPr/>
            </a:pPr>
            <a:r>
              <a:rPr lang="en-US" dirty="0"/>
              <a:t>on disk. If a file is primarily to be processed as a whole, then a sequential</a:t>
            </a:r>
          </a:p>
          <a:p>
            <a:pPr>
              <a:defRPr/>
            </a:pPr>
            <a:r>
              <a:rPr lang="en-US" dirty="0"/>
              <a:t>file organization is the simplest and most appropriate. If sequential access is needed</a:t>
            </a:r>
          </a:p>
          <a:p>
            <a:pPr>
              <a:defRPr/>
            </a:pPr>
            <a:r>
              <a:rPr lang="en-US" dirty="0"/>
              <a:t>but random access to individual file is also desired, then an indexed sequential file</a:t>
            </a:r>
          </a:p>
          <a:p>
            <a:pPr>
              <a:defRPr/>
            </a:pPr>
            <a:r>
              <a:rPr lang="en-US" dirty="0"/>
              <a:t>may give the best performance. If access to the file is principally at random, then an</a:t>
            </a:r>
          </a:p>
          <a:p>
            <a:pPr>
              <a:defRPr/>
            </a:pPr>
            <a:r>
              <a:rPr lang="en-US" dirty="0"/>
              <a:t>indexed file or hashed file may be the most appropriate.</a:t>
            </a:r>
          </a:p>
          <a:p>
            <a:pPr>
              <a:defRPr/>
            </a:pPr>
            <a:endParaRPr lang="en-US" dirty="0"/>
          </a:p>
          <a:p>
            <a:pPr>
              <a:defRPr/>
            </a:pPr>
            <a:r>
              <a:rPr lang="en-US" dirty="0"/>
              <a:t>Whatever file structure is chosen, a directory service is also needed. This</a:t>
            </a:r>
          </a:p>
          <a:p>
            <a:pPr>
              <a:defRPr/>
            </a:pPr>
            <a:r>
              <a:rPr lang="en-US" dirty="0"/>
              <a:t>allows files to be organized in a hierarchical fashion. This organization is useful to</a:t>
            </a:r>
          </a:p>
          <a:p>
            <a:pPr>
              <a:defRPr/>
            </a:pPr>
            <a:r>
              <a:rPr lang="en-US" dirty="0"/>
              <a:t>the user in keeping track of files and is useful to the file management system in providing</a:t>
            </a:r>
          </a:p>
          <a:p>
            <a:pPr>
              <a:defRPr/>
            </a:pPr>
            <a:r>
              <a:rPr lang="en-US" dirty="0"/>
              <a:t>access control and other services to users.</a:t>
            </a:r>
          </a:p>
          <a:p>
            <a:pPr>
              <a:defRPr/>
            </a:pPr>
            <a:endParaRPr lang="en-US" dirty="0"/>
          </a:p>
          <a:p>
            <a:pPr>
              <a:defRPr/>
            </a:pPr>
            <a:r>
              <a:rPr lang="en-US" dirty="0"/>
              <a:t>File records, even when of fixed size, generally do not conform to the size of a</a:t>
            </a:r>
          </a:p>
          <a:p>
            <a:pPr>
              <a:defRPr/>
            </a:pPr>
            <a:r>
              <a:rPr lang="en-US" dirty="0"/>
              <a:t>physical disk block. Accordingly, some sort of blocking strategy is needed. A tradeoff</a:t>
            </a:r>
          </a:p>
          <a:p>
            <a:pPr>
              <a:defRPr/>
            </a:pPr>
            <a:r>
              <a:rPr lang="en-US" dirty="0"/>
              <a:t>among complexity, performance, and space utilization determines the blocking</a:t>
            </a:r>
          </a:p>
          <a:p>
            <a:pPr>
              <a:defRPr/>
            </a:pPr>
            <a:r>
              <a:rPr lang="en-US" dirty="0"/>
              <a:t>strategy to be used.</a:t>
            </a:r>
          </a:p>
          <a:p>
            <a:pPr>
              <a:defRPr/>
            </a:pPr>
            <a:endParaRPr lang="en-US" dirty="0"/>
          </a:p>
          <a:p>
            <a:pPr>
              <a:defRPr/>
            </a:pPr>
            <a:r>
              <a:rPr lang="en-US" dirty="0"/>
              <a:t>A key function of any file management scheme is the management of disk</a:t>
            </a:r>
          </a:p>
          <a:p>
            <a:pPr>
              <a:defRPr/>
            </a:pPr>
            <a:r>
              <a:rPr lang="en-US" dirty="0"/>
              <a:t>space. Part of this function is the strategy for allocating disk blocks to a file. A variety</a:t>
            </a:r>
          </a:p>
          <a:p>
            <a:pPr>
              <a:defRPr/>
            </a:pPr>
            <a:r>
              <a:rPr lang="en-US" dirty="0"/>
              <a:t>of methods have been employed, and a variety of data structures have been used</a:t>
            </a:r>
          </a:p>
          <a:p>
            <a:pPr>
              <a:defRPr/>
            </a:pPr>
            <a:r>
              <a:rPr lang="en-US" dirty="0"/>
              <a:t>to keep track of the allocation for each file. In addition, the space on disk that has</a:t>
            </a:r>
          </a:p>
          <a:p>
            <a:pPr>
              <a:defRPr/>
            </a:pPr>
            <a:r>
              <a:rPr lang="en-US" dirty="0"/>
              <a:t>not been allocated must be managed. This latter function primarily consists of maintaining</a:t>
            </a:r>
          </a:p>
          <a:p>
            <a:pPr>
              <a:defRPr/>
            </a:pPr>
            <a:r>
              <a:rPr lang="en-US" dirty="0"/>
              <a:t>a disk allocation table indicating which blocks are free.</a:t>
            </a:r>
          </a:p>
        </p:txBody>
      </p:sp>
      <p:sp>
        <p:nvSpPr>
          <p:cNvPr id="174084" name="Slide Number Placeholder 3">
            <a:extLst>
              <a:ext uri="{FF2B5EF4-FFF2-40B4-BE49-F238E27FC236}">
                <a16:creationId xmlns:a16="http://schemas.microsoft.com/office/drawing/2014/main" xmlns="" id="{DA1B2FF3-2744-4202-91BF-CBC9760118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BAA3A8-97B6-4DFA-908B-6EAC53555BDB}" type="slidenum">
              <a:rPr lang="en-US" altLang="en-US">
                <a:latin typeface="Calibri" panose="020F0502020204030204" pitchFamily="34" charset="0"/>
              </a:rPr>
              <a:pPr/>
              <a:t>42</a:t>
            </a:fld>
            <a:endParaRPr lang="en-US" altLang="en-US">
              <a:latin typeface="Calibri" panose="020F0502020204030204" pitchFamily="34" charset="0"/>
            </a:endParaRPr>
          </a:p>
        </p:txBody>
      </p:sp>
    </p:spTree>
    <p:extLst>
      <p:ext uri="{BB962C8B-B14F-4D97-AF65-F5344CB8AC3E}">
        <p14:creationId xmlns:p14="http://schemas.microsoft.com/office/powerpoint/2010/main" val="2768814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xmlns="" id="{712B5EC3-16D6-44F9-9169-B197133357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xmlns="" id="{1E621B97-BB7F-4123-AABB-BEA4B556BA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Four terms are in common use when discussing files:</a:t>
            </a:r>
          </a:p>
          <a:p>
            <a:endParaRPr lang="en-US" altLang="en-US"/>
          </a:p>
          <a:p>
            <a:r>
              <a:rPr lang="en-US" altLang="en-US"/>
              <a:t>• Field</a:t>
            </a:r>
          </a:p>
          <a:p>
            <a:r>
              <a:rPr lang="en-US" altLang="en-US"/>
              <a:t>• Record</a:t>
            </a:r>
          </a:p>
          <a:p>
            <a:r>
              <a:rPr lang="en-US" altLang="en-US"/>
              <a:t>• File</a:t>
            </a:r>
          </a:p>
          <a:p>
            <a:r>
              <a:rPr lang="en-US" altLang="en-US"/>
              <a:t>• Database</a:t>
            </a:r>
          </a:p>
          <a:p>
            <a:endParaRPr lang="en-US" altLang="en-US"/>
          </a:p>
        </p:txBody>
      </p:sp>
      <p:sp>
        <p:nvSpPr>
          <p:cNvPr id="21508" name="Slide Number Placeholder 3">
            <a:extLst>
              <a:ext uri="{FF2B5EF4-FFF2-40B4-BE49-F238E27FC236}">
                <a16:creationId xmlns:a16="http://schemas.microsoft.com/office/drawing/2014/main" xmlns="" id="{3788C7EE-2C69-4B17-A416-029EBA012F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84D2EF-EC3F-4F81-982C-A70B55CBFF58}"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1996348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769EF6E6-1585-4ADE-B485-F2E476BDAD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a:extLst>
              <a:ext uri="{FF2B5EF4-FFF2-40B4-BE49-F238E27FC236}">
                <a16:creationId xmlns:a16="http://schemas.microsoft.com/office/drawing/2014/main" xmlns="" id="{DDED53BD-DAE9-4096-99C3-3EABFD0EC602}"/>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55000" lnSpcReduction="20000"/>
          </a:bodyPr>
          <a:lstStyle/>
          <a:p>
            <a:pPr>
              <a:defRPr/>
            </a:pPr>
            <a:r>
              <a:rPr lang="en-US"/>
              <a:t>A </a:t>
            </a:r>
            <a:r>
              <a:rPr lang="en-US" b="1"/>
              <a:t>field is the basic element of data. An individual field contains a single value,</a:t>
            </a:r>
          </a:p>
          <a:p>
            <a:pPr>
              <a:defRPr/>
            </a:pPr>
            <a:r>
              <a:rPr lang="en-US"/>
              <a:t>such as an employee’s last name, a date, or the value of a sensor reading. It is characterized</a:t>
            </a:r>
          </a:p>
          <a:p>
            <a:pPr>
              <a:defRPr/>
            </a:pPr>
            <a:r>
              <a:rPr lang="en-US"/>
              <a:t>by its length and data type (e.g., ASCII string, decimal). Depending on the</a:t>
            </a:r>
          </a:p>
          <a:p>
            <a:pPr>
              <a:defRPr/>
            </a:pPr>
            <a:r>
              <a:rPr lang="en-US"/>
              <a:t>file design, fields may be fixed length or variable length. In the latter case, the field</a:t>
            </a:r>
          </a:p>
          <a:p>
            <a:pPr>
              <a:defRPr/>
            </a:pPr>
            <a:r>
              <a:rPr lang="en-US"/>
              <a:t>often consists of two or three subfields: the actual value to be stored, the name of</a:t>
            </a:r>
          </a:p>
          <a:p>
            <a:pPr>
              <a:defRPr/>
            </a:pPr>
            <a:r>
              <a:rPr lang="en-US"/>
              <a:t>the field, and, in some cases, the length of the field. In other cases of variable-length</a:t>
            </a:r>
          </a:p>
          <a:p>
            <a:pPr>
              <a:defRPr/>
            </a:pPr>
            <a:r>
              <a:rPr lang="en-US"/>
              <a:t>fields, the length of the field is indicated by the use of special demarcation symbols</a:t>
            </a:r>
          </a:p>
          <a:p>
            <a:pPr>
              <a:defRPr/>
            </a:pPr>
            <a:r>
              <a:rPr lang="en-US"/>
              <a:t>between fields.</a:t>
            </a:r>
          </a:p>
          <a:p>
            <a:pPr>
              <a:defRPr/>
            </a:pPr>
            <a:endParaRPr lang="en-US"/>
          </a:p>
          <a:p>
            <a:pPr>
              <a:defRPr/>
            </a:pPr>
            <a:r>
              <a:rPr lang="en-US"/>
              <a:t>A </a:t>
            </a:r>
            <a:r>
              <a:rPr lang="en-US" b="1"/>
              <a:t>record is a collection of related fields that can be treated as a unit by some</a:t>
            </a:r>
          </a:p>
          <a:p>
            <a:pPr>
              <a:defRPr/>
            </a:pPr>
            <a:r>
              <a:rPr lang="en-US"/>
              <a:t>application program. For example, an employee record would contain such fields</a:t>
            </a:r>
          </a:p>
          <a:p>
            <a:pPr>
              <a:defRPr/>
            </a:pPr>
            <a:r>
              <a:rPr lang="en-US"/>
              <a:t>as name, social security number, job classification, date of hire, and so on. Again,</a:t>
            </a:r>
          </a:p>
          <a:p>
            <a:pPr>
              <a:defRPr/>
            </a:pPr>
            <a:r>
              <a:rPr lang="en-US"/>
              <a:t>depending on design, records may be of fixed length or variable length. A record</a:t>
            </a:r>
          </a:p>
          <a:p>
            <a:pPr>
              <a:defRPr/>
            </a:pPr>
            <a:r>
              <a:rPr lang="en-US"/>
              <a:t>will be of variable length if some of its fields are of variable length or if the number</a:t>
            </a:r>
          </a:p>
          <a:p>
            <a:pPr>
              <a:defRPr/>
            </a:pPr>
            <a:r>
              <a:rPr lang="en-US"/>
              <a:t>of fields may vary. In the latter case, each field is usually accompanied by a field</a:t>
            </a:r>
          </a:p>
          <a:p>
            <a:pPr>
              <a:defRPr/>
            </a:pPr>
            <a:r>
              <a:rPr lang="en-US"/>
              <a:t>name. In either case, the entire record usually includes a length field.</a:t>
            </a:r>
          </a:p>
          <a:p>
            <a:pPr>
              <a:defRPr/>
            </a:pPr>
            <a:endParaRPr lang="en-US"/>
          </a:p>
          <a:p>
            <a:pPr>
              <a:defRPr/>
            </a:pPr>
            <a:r>
              <a:rPr lang="en-US"/>
              <a:t>A </a:t>
            </a:r>
            <a:r>
              <a:rPr lang="en-US" b="1"/>
              <a:t>file is a collection of similar records. The file is treated as a single entity by</a:t>
            </a:r>
          </a:p>
          <a:p>
            <a:pPr>
              <a:defRPr/>
            </a:pPr>
            <a:r>
              <a:rPr lang="en-US"/>
              <a:t>users and applications and may be referenced by name. Files have file names and</a:t>
            </a:r>
          </a:p>
          <a:p>
            <a:pPr>
              <a:defRPr/>
            </a:pPr>
            <a:r>
              <a:rPr lang="en-US"/>
              <a:t>may be created and deleted. Access control restrictions usually apply at the file</a:t>
            </a:r>
          </a:p>
          <a:p>
            <a:pPr>
              <a:defRPr/>
            </a:pPr>
            <a:r>
              <a:rPr lang="en-US"/>
              <a:t>level. That is, in a shared system, users and programs are granted or denied access</a:t>
            </a:r>
          </a:p>
          <a:p>
            <a:pPr>
              <a:defRPr/>
            </a:pPr>
            <a:r>
              <a:rPr lang="en-US"/>
              <a:t>to entire files. In some more sophisticated systems, such controls are enforced at the</a:t>
            </a:r>
          </a:p>
          <a:p>
            <a:pPr>
              <a:defRPr/>
            </a:pPr>
            <a:r>
              <a:rPr lang="en-US"/>
              <a:t>record or even the field level.</a:t>
            </a:r>
          </a:p>
          <a:p>
            <a:pPr>
              <a:defRPr/>
            </a:pPr>
            <a:endParaRPr lang="en-US"/>
          </a:p>
          <a:p>
            <a:pPr>
              <a:defRPr/>
            </a:pPr>
            <a:r>
              <a:rPr lang="en-US"/>
              <a:t>Some file systems are structured only in terms of fields, not records. In that</a:t>
            </a:r>
          </a:p>
          <a:p>
            <a:pPr>
              <a:defRPr/>
            </a:pPr>
            <a:r>
              <a:rPr lang="en-US"/>
              <a:t>case, a file is a collection of fields.</a:t>
            </a:r>
          </a:p>
          <a:p>
            <a:pPr>
              <a:defRPr/>
            </a:pPr>
            <a:endParaRPr lang="en-US"/>
          </a:p>
          <a:p>
            <a:pPr>
              <a:defRPr/>
            </a:pPr>
            <a:r>
              <a:rPr lang="en-US"/>
              <a:t>A </a:t>
            </a:r>
            <a:r>
              <a:rPr lang="en-US" b="1"/>
              <a:t>database is a collection of related data. The essential aspects of a database</a:t>
            </a:r>
          </a:p>
          <a:p>
            <a:pPr>
              <a:defRPr/>
            </a:pPr>
            <a:r>
              <a:rPr lang="en-US"/>
              <a:t>are that the relationships that exist among elements of data are explicit and that the</a:t>
            </a:r>
          </a:p>
          <a:p>
            <a:pPr>
              <a:defRPr/>
            </a:pPr>
            <a:r>
              <a:rPr lang="en-US"/>
              <a:t>database is designed for use by a number of different applications. A database may</a:t>
            </a:r>
          </a:p>
          <a:p>
            <a:pPr>
              <a:defRPr/>
            </a:pPr>
            <a:r>
              <a:rPr lang="en-US"/>
              <a:t>contain all of the information related to an organization or project, such as a business</a:t>
            </a:r>
          </a:p>
          <a:p>
            <a:pPr>
              <a:defRPr/>
            </a:pPr>
            <a:r>
              <a:rPr lang="en-US"/>
              <a:t>or a scientific study. The database itself consists of one or more types of files. Usually,</a:t>
            </a:r>
          </a:p>
          <a:p>
            <a:pPr>
              <a:defRPr/>
            </a:pPr>
            <a:r>
              <a:rPr lang="en-US"/>
              <a:t>there is a separate database management system that is independent of the operating</a:t>
            </a:r>
          </a:p>
          <a:p>
            <a:pPr>
              <a:defRPr/>
            </a:pPr>
            <a:r>
              <a:rPr lang="en-US"/>
              <a:t>system, although that system may make use of some file management programs.</a:t>
            </a:r>
            <a:endParaRPr lang="en-NZ"/>
          </a:p>
          <a:p>
            <a:pPr>
              <a:defRPr/>
            </a:pPr>
            <a:endParaRPr lang="en-NZ"/>
          </a:p>
        </p:txBody>
      </p:sp>
      <p:sp>
        <p:nvSpPr>
          <p:cNvPr id="24580" name="Slide Number Placeholder 3">
            <a:extLst>
              <a:ext uri="{FF2B5EF4-FFF2-40B4-BE49-F238E27FC236}">
                <a16:creationId xmlns:a16="http://schemas.microsoft.com/office/drawing/2014/main" xmlns="" id="{2AF74794-4C90-46FE-B2B1-EB9DE9099D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93C2DD-D055-443C-8FF3-152B539B8E67}"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176507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B8B6C7B0-CED8-49A7-9585-B1A1B98CAF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a:extLst>
              <a:ext uri="{FF2B5EF4-FFF2-40B4-BE49-F238E27FC236}">
                <a16:creationId xmlns:a16="http://schemas.microsoft.com/office/drawing/2014/main" xmlns="" id="{AAA0532D-3DEE-438B-B9C0-0F93AA5E61C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pPr>
              <a:defRPr/>
            </a:pPr>
            <a:r>
              <a:rPr lang="en-US"/>
              <a:t>A file management system is that set of system software that provides services to</a:t>
            </a:r>
          </a:p>
          <a:p>
            <a:pPr>
              <a:defRPr/>
            </a:pPr>
            <a:r>
              <a:rPr lang="en-US"/>
              <a:t>users and applications in the use of files. Typically, the only way that a user or application</a:t>
            </a:r>
          </a:p>
          <a:p>
            <a:pPr>
              <a:defRPr/>
            </a:pPr>
            <a:r>
              <a:rPr lang="en-US"/>
              <a:t>may access files is through the file management system. This relieves the user</a:t>
            </a:r>
          </a:p>
          <a:p>
            <a:pPr>
              <a:defRPr/>
            </a:pPr>
            <a:r>
              <a:rPr lang="en-US"/>
              <a:t>or programmer of the necessity of developing special-purpose software for each</a:t>
            </a:r>
          </a:p>
          <a:p>
            <a:pPr>
              <a:defRPr/>
            </a:pPr>
            <a:r>
              <a:rPr lang="en-US"/>
              <a:t>application and provides the system with a consistent, well-defined means of controlling</a:t>
            </a:r>
          </a:p>
          <a:p>
            <a:pPr>
              <a:defRPr/>
            </a:pPr>
            <a:r>
              <a:rPr lang="en-US"/>
              <a:t>its most important asset. [GROS86] suggests the following objectives for a</a:t>
            </a:r>
          </a:p>
          <a:p>
            <a:pPr>
              <a:defRPr/>
            </a:pPr>
            <a:r>
              <a:rPr lang="en-US"/>
              <a:t>file management system:</a:t>
            </a:r>
          </a:p>
          <a:p>
            <a:pPr>
              <a:defRPr/>
            </a:pPr>
            <a:endParaRPr lang="en-US"/>
          </a:p>
          <a:p>
            <a:pPr>
              <a:defRPr/>
            </a:pPr>
            <a:r>
              <a:rPr lang="en-US"/>
              <a:t>• To meet the data management needs and requirements of the user, which include</a:t>
            </a:r>
          </a:p>
          <a:p>
            <a:pPr>
              <a:defRPr/>
            </a:pPr>
            <a:r>
              <a:rPr lang="en-US"/>
              <a:t>storage of data and the ability to perform the aforementioned operations</a:t>
            </a:r>
          </a:p>
          <a:p>
            <a:pPr>
              <a:defRPr/>
            </a:pPr>
            <a:endParaRPr lang="en-US"/>
          </a:p>
          <a:p>
            <a:pPr>
              <a:defRPr/>
            </a:pPr>
            <a:r>
              <a:rPr lang="en-US"/>
              <a:t>• To guarantee, to the extent possible, that the data in the file are valid</a:t>
            </a:r>
          </a:p>
          <a:p>
            <a:pPr>
              <a:defRPr/>
            </a:pPr>
            <a:endParaRPr lang="en-US"/>
          </a:p>
          <a:p>
            <a:pPr>
              <a:defRPr/>
            </a:pPr>
            <a:r>
              <a:rPr lang="en-US"/>
              <a:t>• To optimize performance, both from the system point of view in terms of</a:t>
            </a:r>
          </a:p>
          <a:p>
            <a:pPr>
              <a:defRPr/>
            </a:pPr>
            <a:r>
              <a:rPr lang="en-US"/>
              <a:t>overall throughput and from the user’s point of view in terms of response time</a:t>
            </a:r>
          </a:p>
          <a:p>
            <a:pPr>
              <a:defRPr/>
            </a:pPr>
            <a:endParaRPr lang="en-US"/>
          </a:p>
          <a:p>
            <a:pPr>
              <a:defRPr/>
            </a:pPr>
            <a:r>
              <a:rPr lang="en-US"/>
              <a:t>• To provide I/O support for a variety of storage device types</a:t>
            </a:r>
          </a:p>
          <a:p>
            <a:pPr>
              <a:defRPr/>
            </a:pPr>
            <a:endParaRPr lang="en-US"/>
          </a:p>
          <a:p>
            <a:pPr>
              <a:defRPr/>
            </a:pPr>
            <a:r>
              <a:rPr lang="en-US"/>
              <a:t>• To minimize or eliminate the potential for lost or destroyed data</a:t>
            </a:r>
          </a:p>
          <a:p>
            <a:pPr>
              <a:defRPr/>
            </a:pPr>
            <a:endParaRPr lang="en-US"/>
          </a:p>
          <a:p>
            <a:pPr>
              <a:defRPr/>
            </a:pPr>
            <a:r>
              <a:rPr lang="en-US"/>
              <a:t>• To provide a standardized set of I/O interface routines to user processes</a:t>
            </a:r>
          </a:p>
          <a:p>
            <a:pPr>
              <a:defRPr/>
            </a:pPr>
            <a:endParaRPr lang="en-US"/>
          </a:p>
          <a:p>
            <a:pPr>
              <a:defRPr/>
            </a:pPr>
            <a:r>
              <a:rPr lang="en-US"/>
              <a:t>• To provide I/O support for multiple users, in the case of multiple-user systems</a:t>
            </a:r>
          </a:p>
          <a:p>
            <a:pPr>
              <a:defRPr/>
            </a:pPr>
            <a:endParaRPr lang="en-US"/>
          </a:p>
        </p:txBody>
      </p:sp>
      <p:sp>
        <p:nvSpPr>
          <p:cNvPr id="26628" name="Slide Number Placeholder 3">
            <a:extLst>
              <a:ext uri="{FF2B5EF4-FFF2-40B4-BE49-F238E27FC236}">
                <a16:creationId xmlns:a16="http://schemas.microsoft.com/office/drawing/2014/main" xmlns="" id="{E2378DAF-0D4E-4203-B2EE-0E25877BEE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D16D9B-261B-4332-870E-46C3A7063465}" type="slidenum">
              <a:rPr lang="en-US" altLang="en-US">
                <a:latin typeface="Calibri" panose="020F0502020204030204" pitchFamily="34" charset="0"/>
              </a:rPr>
              <a:pPr/>
              <a:t>7</a:t>
            </a:fld>
            <a:endParaRPr lang="en-US" altLang="en-US">
              <a:latin typeface="Calibri" panose="020F0502020204030204" pitchFamily="34" charset="0"/>
            </a:endParaRPr>
          </a:p>
        </p:txBody>
      </p:sp>
    </p:spTree>
    <p:extLst>
      <p:ext uri="{BB962C8B-B14F-4D97-AF65-F5344CB8AC3E}">
        <p14:creationId xmlns:p14="http://schemas.microsoft.com/office/powerpoint/2010/main" val="1356648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xmlns="" id="{09BAC6D1-8E8A-479E-B711-B7BC4EC156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Notes Placeholder 2">
            <a:extLst>
              <a:ext uri="{FF2B5EF4-FFF2-40B4-BE49-F238E27FC236}">
                <a16:creationId xmlns:a16="http://schemas.microsoft.com/office/drawing/2014/main" xmlns="" id="{6BB61C7B-FCC9-44E8-8F45-17DD0E4E9A45}"/>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85000" lnSpcReduction="20000"/>
          </a:bodyPr>
          <a:lstStyle/>
          <a:p>
            <a:pPr>
              <a:defRPr/>
            </a:pPr>
            <a:r>
              <a:rPr lang="en-US"/>
              <a:t>With respect to the first point, meeting user requirements, the extent of such</a:t>
            </a:r>
          </a:p>
          <a:p>
            <a:pPr>
              <a:defRPr/>
            </a:pPr>
            <a:r>
              <a:rPr lang="en-US"/>
              <a:t>requirements depends on the variety of applications and the environment in which</a:t>
            </a:r>
          </a:p>
          <a:p>
            <a:pPr>
              <a:defRPr/>
            </a:pPr>
            <a:r>
              <a:rPr lang="en-US"/>
              <a:t>the computer system will be used. For an interactive, general-purpose system, the</a:t>
            </a:r>
          </a:p>
          <a:p>
            <a:pPr>
              <a:defRPr/>
            </a:pPr>
            <a:r>
              <a:rPr lang="en-US"/>
              <a:t>following constitute a minimal set of requirements:</a:t>
            </a:r>
          </a:p>
          <a:p>
            <a:pPr>
              <a:defRPr/>
            </a:pPr>
            <a:endParaRPr lang="en-US" b="1"/>
          </a:p>
          <a:p>
            <a:pPr>
              <a:defRPr/>
            </a:pPr>
            <a:r>
              <a:rPr lang="en-US" b="1"/>
              <a:t>1. Each user should be able to create, delete, read, write, and modify files.</a:t>
            </a:r>
          </a:p>
          <a:p>
            <a:pPr>
              <a:defRPr/>
            </a:pPr>
            <a:endParaRPr lang="en-US" b="1"/>
          </a:p>
          <a:p>
            <a:pPr>
              <a:defRPr/>
            </a:pPr>
            <a:r>
              <a:rPr lang="en-US" b="1"/>
              <a:t>2. Each user may have controlled access to other users’ files.</a:t>
            </a:r>
          </a:p>
          <a:p>
            <a:pPr>
              <a:defRPr/>
            </a:pPr>
            <a:endParaRPr lang="en-US" b="1"/>
          </a:p>
          <a:p>
            <a:pPr>
              <a:defRPr/>
            </a:pPr>
            <a:r>
              <a:rPr lang="en-US" b="1"/>
              <a:t>3. Each user may control what types of accesses are allowed to the user’s files.</a:t>
            </a:r>
          </a:p>
          <a:p>
            <a:pPr>
              <a:defRPr/>
            </a:pPr>
            <a:endParaRPr lang="en-US" b="1"/>
          </a:p>
          <a:p>
            <a:pPr>
              <a:defRPr/>
            </a:pPr>
            <a:r>
              <a:rPr lang="en-US" b="1"/>
              <a:t>4. Each user should be able to restructure the user’s files in a form appropriate to</a:t>
            </a:r>
          </a:p>
          <a:p>
            <a:pPr>
              <a:defRPr/>
            </a:pPr>
            <a:r>
              <a:rPr lang="en-US"/>
              <a:t>the problem.</a:t>
            </a:r>
          </a:p>
          <a:p>
            <a:pPr>
              <a:defRPr/>
            </a:pPr>
            <a:endParaRPr lang="en-US"/>
          </a:p>
          <a:p>
            <a:pPr>
              <a:defRPr/>
            </a:pPr>
            <a:r>
              <a:rPr lang="en-US"/>
              <a:t>5. Each user should be able to move data between files.</a:t>
            </a:r>
          </a:p>
          <a:p>
            <a:pPr>
              <a:defRPr/>
            </a:pPr>
            <a:endParaRPr lang="en-US" b="1"/>
          </a:p>
          <a:p>
            <a:pPr>
              <a:defRPr/>
            </a:pPr>
            <a:r>
              <a:rPr lang="en-US" b="1"/>
              <a:t>6. Each user should be able to back up and recover the user’s files in case of</a:t>
            </a:r>
          </a:p>
          <a:p>
            <a:pPr>
              <a:defRPr/>
            </a:pPr>
            <a:r>
              <a:rPr lang="en-US"/>
              <a:t>damage.</a:t>
            </a:r>
          </a:p>
          <a:p>
            <a:pPr>
              <a:defRPr/>
            </a:pPr>
            <a:endParaRPr lang="en-US" b="1"/>
          </a:p>
          <a:p>
            <a:pPr>
              <a:defRPr/>
            </a:pPr>
            <a:r>
              <a:rPr lang="en-US" b="1"/>
              <a:t>7. Each user should be able to access his or her files by name rather than by</a:t>
            </a:r>
          </a:p>
          <a:p>
            <a:pPr>
              <a:defRPr/>
            </a:pPr>
            <a:r>
              <a:rPr lang="en-US"/>
              <a:t>numeric identifier.</a:t>
            </a:r>
          </a:p>
          <a:p>
            <a:pPr>
              <a:defRPr/>
            </a:pPr>
            <a:endParaRPr lang="en-US"/>
          </a:p>
          <a:p>
            <a:pPr>
              <a:defRPr/>
            </a:pPr>
            <a:r>
              <a:rPr lang="en-US"/>
              <a:t>These objectives and requirements should be kept in mind throughout our discussion</a:t>
            </a:r>
          </a:p>
          <a:p>
            <a:pPr>
              <a:defRPr/>
            </a:pPr>
            <a:r>
              <a:rPr lang="en-US"/>
              <a:t>of file management systems.</a:t>
            </a:r>
          </a:p>
        </p:txBody>
      </p:sp>
      <p:sp>
        <p:nvSpPr>
          <p:cNvPr id="28676" name="Slide Number Placeholder 3">
            <a:extLst>
              <a:ext uri="{FF2B5EF4-FFF2-40B4-BE49-F238E27FC236}">
                <a16:creationId xmlns:a16="http://schemas.microsoft.com/office/drawing/2014/main" xmlns="" id="{04F1BD56-0DDF-4155-99F0-CC4E9E1772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669F31E-9F19-47A1-9778-46F0F71400B3}" type="slidenum">
              <a:rPr lang="en-US" altLang="en-US">
                <a:latin typeface="Calibri" panose="020F0502020204030204" pitchFamily="34" charset="0"/>
              </a:rPr>
              <a:pPr/>
              <a:t>8</a:t>
            </a:fld>
            <a:endParaRPr lang="en-US" altLang="en-US">
              <a:latin typeface="Calibri" panose="020F0502020204030204" pitchFamily="34" charset="0"/>
            </a:endParaRPr>
          </a:p>
        </p:txBody>
      </p:sp>
    </p:spTree>
    <p:extLst>
      <p:ext uri="{BB962C8B-B14F-4D97-AF65-F5344CB8AC3E}">
        <p14:creationId xmlns:p14="http://schemas.microsoft.com/office/powerpoint/2010/main" val="1168215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xmlns="" id="{D32C7DE9-9034-475F-835C-76D2929606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xmlns="" id="{C82EBE7C-711A-4EB6-9D23-37C949F0B9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One way of getting a feel for the scope of file</a:t>
            </a:r>
          </a:p>
          <a:p>
            <a:r>
              <a:rPr lang="en-US" altLang="en-US"/>
              <a:t>management is to look at a depiction of a typical software organization, as suggested</a:t>
            </a:r>
          </a:p>
          <a:p>
            <a:r>
              <a:rPr lang="en-US" altLang="en-US"/>
              <a:t>in Figure 12.1 . Of course, different systems will be organized differently, but this</a:t>
            </a:r>
          </a:p>
          <a:p>
            <a:r>
              <a:rPr lang="en-US" altLang="en-US"/>
              <a:t>organization is reasonably representative.</a:t>
            </a:r>
          </a:p>
        </p:txBody>
      </p:sp>
      <p:sp>
        <p:nvSpPr>
          <p:cNvPr id="30724" name="Slide Number Placeholder 3">
            <a:extLst>
              <a:ext uri="{FF2B5EF4-FFF2-40B4-BE49-F238E27FC236}">
                <a16:creationId xmlns:a16="http://schemas.microsoft.com/office/drawing/2014/main" xmlns="" id="{C439DD74-0C95-44DF-B924-A59CDAA5F1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29314C-006E-41EF-AF42-B7A26025E844}" type="slidenum">
              <a:rPr lang="en-US" altLang="en-US">
                <a:latin typeface="Calibri" panose="020F0502020204030204" pitchFamily="34" charset="0"/>
              </a:rPr>
              <a:pPr/>
              <a:t>9</a:t>
            </a:fld>
            <a:endParaRPr lang="en-US" altLang="en-US">
              <a:latin typeface="Calibri" panose="020F0502020204030204" pitchFamily="34" charset="0"/>
            </a:endParaRPr>
          </a:p>
        </p:txBody>
      </p:sp>
    </p:spTree>
    <p:extLst>
      <p:ext uri="{BB962C8B-B14F-4D97-AF65-F5344CB8AC3E}">
        <p14:creationId xmlns:p14="http://schemas.microsoft.com/office/powerpoint/2010/main" val="1956527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xmlns="" id="{0262CDF3-9573-46E6-8ADA-8D1425CEA203}"/>
              </a:ext>
            </a:extLst>
          </p:cNvPr>
          <p:cNvSpPr>
            <a:spLocks noGrp="1"/>
          </p:cNvSpPr>
          <p:nvPr>
            <p:ph type="dt" sz="half" idx="10"/>
          </p:nvPr>
        </p:nvSpPr>
        <p:spPr/>
        <p:txBody>
          <a:bodyPr/>
          <a:lstStyle>
            <a:lvl1pPr>
              <a:defRPr/>
            </a:lvl1pPr>
          </a:lstStyle>
          <a:p>
            <a:pPr>
              <a:defRPr/>
            </a:pPr>
            <a:fld id="{1781C84A-5E7E-48BB-9501-AABE6F89A836}"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2F74DD65-A274-4E49-B226-42F87F4172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E7A9E271-E600-4094-8F4D-904BF47AC7EB}"/>
              </a:ext>
            </a:extLst>
          </p:cNvPr>
          <p:cNvSpPr>
            <a:spLocks noGrp="1"/>
          </p:cNvSpPr>
          <p:nvPr>
            <p:ph type="sldNum" sz="quarter" idx="12"/>
          </p:nvPr>
        </p:nvSpPr>
        <p:spPr/>
        <p:txBody>
          <a:bodyPr/>
          <a:lstStyle>
            <a:lvl1pPr>
              <a:defRPr/>
            </a:lvl1pPr>
          </a:lstStyle>
          <a:p>
            <a:fld id="{01F70C43-3935-4AEA-88F4-942818956C47}" type="slidenum">
              <a:rPr lang="en-US" altLang="en-US"/>
              <a:pPr/>
              <a:t>‹#›</a:t>
            </a:fld>
            <a:endParaRPr lang="en-US" altLang="en-US"/>
          </a:p>
        </p:txBody>
      </p:sp>
    </p:spTree>
    <p:extLst>
      <p:ext uri="{BB962C8B-B14F-4D97-AF65-F5344CB8AC3E}">
        <p14:creationId xmlns:p14="http://schemas.microsoft.com/office/powerpoint/2010/main" val="19004545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56C0F8-6D32-476A-A959-99766766DB1A}"/>
              </a:ext>
            </a:extLst>
          </p:cNvPr>
          <p:cNvSpPr>
            <a:spLocks noGrp="1"/>
          </p:cNvSpPr>
          <p:nvPr>
            <p:ph type="dt" sz="half" idx="10"/>
          </p:nvPr>
        </p:nvSpPr>
        <p:spPr/>
        <p:txBody>
          <a:bodyPr/>
          <a:lstStyle>
            <a:lvl1pPr>
              <a:defRPr/>
            </a:lvl1pPr>
          </a:lstStyle>
          <a:p>
            <a:pPr>
              <a:defRPr/>
            </a:pPr>
            <a:fld id="{90FC1C0A-31D8-4680-975D-2063DE0AF2E1}"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8892BF33-55DA-4AE9-8D75-3B09ABB6EEA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566AD8CB-2A40-4C7F-99CA-23627E71292E}"/>
              </a:ext>
            </a:extLst>
          </p:cNvPr>
          <p:cNvSpPr>
            <a:spLocks noGrp="1"/>
          </p:cNvSpPr>
          <p:nvPr>
            <p:ph type="sldNum" sz="quarter" idx="12"/>
          </p:nvPr>
        </p:nvSpPr>
        <p:spPr/>
        <p:txBody>
          <a:bodyPr/>
          <a:lstStyle>
            <a:lvl1pPr>
              <a:defRPr/>
            </a:lvl1pPr>
          </a:lstStyle>
          <a:p>
            <a:fld id="{FA04410C-2173-4A11-BB86-79B0AC48E8DC}" type="slidenum">
              <a:rPr lang="en-US" altLang="en-US"/>
              <a:pPr/>
              <a:t>‹#›</a:t>
            </a:fld>
            <a:endParaRPr lang="en-US" altLang="en-US"/>
          </a:p>
        </p:txBody>
      </p:sp>
    </p:spTree>
    <p:extLst>
      <p:ext uri="{BB962C8B-B14F-4D97-AF65-F5344CB8AC3E}">
        <p14:creationId xmlns:p14="http://schemas.microsoft.com/office/powerpoint/2010/main" val="216602761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5B90966-3BA3-429C-8848-02B74212AA3B}"/>
              </a:ext>
            </a:extLst>
          </p:cNvPr>
          <p:cNvSpPr>
            <a:spLocks noGrp="1"/>
          </p:cNvSpPr>
          <p:nvPr>
            <p:ph type="dt" sz="half" idx="10"/>
          </p:nvPr>
        </p:nvSpPr>
        <p:spPr/>
        <p:txBody>
          <a:bodyPr/>
          <a:lstStyle>
            <a:lvl1pPr>
              <a:defRPr/>
            </a:lvl1pPr>
          </a:lstStyle>
          <a:p>
            <a:pPr>
              <a:defRPr/>
            </a:pPr>
            <a:fld id="{80B55482-E2BB-417A-A1E5-76EC08779635}"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95F97C46-5350-4B83-B37C-05F28C59F8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EC9DEBDD-6B1D-4BD6-A91B-A84B3D4799A7}"/>
              </a:ext>
            </a:extLst>
          </p:cNvPr>
          <p:cNvSpPr>
            <a:spLocks noGrp="1"/>
          </p:cNvSpPr>
          <p:nvPr>
            <p:ph type="sldNum" sz="quarter" idx="12"/>
          </p:nvPr>
        </p:nvSpPr>
        <p:spPr/>
        <p:txBody>
          <a:bodyPr/>
          <a:lstStyle>
            <a:lvl1pPr>
              <a:defRPr/>
            </a:lvl1pPr>
          </a:lstStyle>
          <a:p>
            <a:fld id="{E3B0B0B4-3E98-46DE-B4CC-88771EC100EB}" type="slidenum">
              <a:rPr lang="en-US" altLang="en-US"/>
              <a:pPr/>
              <a:t>‹#›</a:t>
            </a:fld>
            <a:endParaRPr lang="en-US" altLang="en-US"/>
          </a:p>
        </p:txBody>
      </p:sp>
    </p:spTree>
    <p:extLst>
      <p:ext uri="{BB962C8B-B14F-4D97-AF65-F5344CB8AC3E}">
        <p14:creationId xmlns:p14="http://schemas.microsoft.com/office/powerpoint/2010/main" val="42487670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xmlns="" id="{ED36692D-A63C-4BC7-BCF6-34EE7CC5A85B}"/>
              </a:ext>
            </a:extLst>
          </p:cNvPr>
          <p:cNvSpPr/>
          <p:nvPr/>
        </p:nvSpPr>
        <p:spPr>
          <a:xfrm>
            <a:off x="341313" y="928688"/>
            <a:ext cx="8432800" cy="177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Rectangle 6">
            <a:extLst>
              <a:ext uri="{FF2B5EF4-FFF2-40B4-BE49-F238E27FC236}">
                <a16:creationId xmlns:a16="http://schemas.microsoft.com/office/drawing/2014/main" xmlns="" id="{60111B8D-BD0E-4190-BC4C-AD1EB552FD4E}"/>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a:extLst>
              <a:ext uri="{FF2B5EF4-FFF2-40B4-BE49-F238E27FC236}">
                <a16:creationId xmlns:a16="http://schemas.microsoft.com/office/drawing/2014/main" xmlns="" id="{6998CE41-23CA-4E10-816D-5E53E4054DEA}"/>
              </a:ext>
            </a:extLst>
          </p:cNvPr>
          <p:cNvSpPr/>
          <p:nvPr/>
        </p:nvSpPr>
        <p:spPr>
          <a:xfrm>
            <a:off x="457200" y="817563"/>
            <a:ext cx="8229600" cy="11747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7" name="Picture 8" descr="TitleSlideTop.jpg">
            <a:extLst>
              <a:ext uri="{FF2B5EF4-FFF2-40B4-BE49-F238E27FC236}">
                <a16:creationId xmlns:a16="http://schemas.microsoft.com/office/drawing/2014/main" xmlns="" id="{409FFCDC-7D23-41D7-8A97-9CBB6F5AD4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TitleSlideBottom.jpg">
            <a:extLst>
              <a:ext uri="{FF2B5EF4-FFF2-40B4-BE49-F238E27FC236}">
                <a16:creationId xmlns:a16="http://schemas.microsoft.com/office/drawing/2014/main" xmlns="" id="{DE6D8CDA-616A-4BD7-8952-A1653FFB8E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00338"/>
            <a:ext cx="82296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707" y="968189"/>
            <a:ext cx="7799387" cy="1237130"/>
          </a:xfrm>
        </p:spPr>
        <p:txBody>
          <a:bodyPr/>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9" name="Date Placeholder 3">
            <a:extLst>
              <a:ext uri="{FF2B5EF4-FFF2-40B4-BE49-F238E27FC236}">
                <a16:creationId xmlns:a16="http://schemas.microsoft.com/office/drawing/2014/main" xmlns="" id="{06DB9419-581D-44A3-986D-8DAA888340E3}"/>
              </a:ext>
            </a:extLst>
          </p:cNvPr>
          <p:cNvSpPr>
            <a:spLocks noGrp="1"/>
          </p:cNvSpPr>
          <p:nvPr>
            <p:ph type="dt" sz="half" idx="10"/>
          </p:nvPr>
        </p:nvSpPr>
        <p:spPr/>
        <p:txBody>
          <a:bodyPr/>
          <a:lstStyle>
            <a:lvl1pPr>
              <a:defRPr/>
            </a:lvl1pPr>
          </a:lstStyle>
          <a:p>
            <a:pPr>
              <a:defRPr/>
            </a:pPr>
            <a:fld id="{70D780E0-309F-4799-A4F2-F7023473DD7D}" type="datetimeFigureOut">
              <a:rPr lang="en-US"/>
              <a:pPr>
                <a:defRPr/>
              </a:pPr>
              <a:t>4/10/2021</a:t>
            </a:fld>
            <a:endParaRPr lang="en-US" dirty="0"/>
          </a:p>
        </p:txBody>
      </p:sp>
      <p:sp>
        <p:nvSpPr>
          <p:cNvPr id="10" name="Slide Number Placeholder 5">
            <a:extLst>
              <a:ext uri="{FF2B5EF4-FFF2-40B4-BE49-F238E27FC236}">
                <a16:creationId xmlns:a16="http://schemas.microsoft.com/office/drawing/2014/main" xmlns="" id="{4D9482D7-570E-4365-A96D-7CDE965469AF}"/>
              </a:ext>
            </a:extLst>
          </p:cNvPr>
          <p:cNvSpPr>
            <a:spLocks noGrp="1"/>
          </p:cNvSpPr>
          <p:nvPr>
            <p:ph type="sldNum" sz="quarter" idx="11"/>
          </p:nvPr>
        </p:nvSpPr>
        <p:spPr>
          <a:xfrm>
            <a:off x="4305300" y="6492875"/>
            <a:ext cx="533400" cy="365125"/>
          </a:xfrm>
        </p:spPr>
        <p:txBody>
          <a:bodyPr tIns="45720" bIns="45720"/>
          <a:lstStyle>
            <a:lvl1pPr algn="ctr">
              <a:defRPr sz="1100" b="1">
                <a:solidFill>
                  <a:srgbClr val="A6A6A6"/>
                </a:solidFill>
              </a:defRPr>
            </a:lvl1pPr>
          </a:lstStyle>
          <a:p>
            <a:fld id="{3994D4B7-3799-4805-9CD7-F5CCACF73DB1}" type="slidenum">
              <a:rPr lang="en-US" altLang="en-US"/>
              <a:pPr/>
              <a:t>‹#›</a:t>
            </a:fld>
            <a:endParaRPr lang="en-US" altLang="en-US"/>
          </a:p>
        </p:txBody>
      </p:sp>
      <p:sp>
        <p:nvSpPr>
          <p:cNvPr id="11" name="Footer Placeholder 4">
            <a:extLst>
              <a:ext uri="{FF2B5EF4-FFF2-40B4-BE49-F238E27FC236}">
                <a16:creationId xmlns:a16="http://schemas.microsoft.com/office/drawing/2014/main" xmlns="" id="{71E73575-F8C6-49E4-A58F-FBCA914A0608}"/>
              </a:ext>
            </a:extLst>
          </p:cNvPr>
          <p:cNvSpPr>
            <a:spLocks noGrp="1"/>
          </p:cNvSpPr>
          <p:nvPr>
            <p:ph type="ftr" sz="quarter" idx="12"/>
          </p:nvPr>
        </p:nvSpPr>
        <p:spPr/>
        <p:txBody>
          <a:bodyP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Tree>
    <p:extLst>
      <p:ext uri="{BB962C8B-B14F-4D97-AF65-F5344CB8AC3E}">
        <p14:creationId xmlns:p14="http://schemas.microsoft.com/office/powerpoint/2010/main" val="55650620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a:extLst>
              <a:ext uri="{FF2B5EF4-FFF2-40B4-BE49-F238E27FC236}">
                <a16:creationId xmlns:a16="http://schemas.microsoft.com/office/drawing/2014/main" xmlns="" id="{5F8216F1-0041-4BAF-95D7-3F271F998AC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a:extLst>
              <a:ext uri="{FF2B5EF4-FFF2-40B4-BE49-F238E27FC236}">
                <a16:creationId xmlns:a16="http://schemas.microsoft.com/office/drawing/2014/main" xmlns="" id="{00ED434C-B7AF-472B-BC36-5CFE95CC4BD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8">
            <a:extLst>
              <a:ext uri="{FF2B5EF4-FFF2-40B4-BE49-F238E27FC236}">
                <a16:creationId xmlns:a16="http://schemas.microsoft.com/office/drawing/2014/main" xmlns="" id="{3653DC44-F949-4810-8BB9-49E92E46FB2E}"/>
              </a:ext>
            </a:extLst>
          </p:cNvPr>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dirty="0"/>
          </a:p>
        </p:txBody>
      </p:sp>
      <p:pic>
        <p:nvPicPr>
          <p:cNvPr id="7" name="Picture 9" descr="top.gif">
            <a:extLst>
              <a:ext uri="{FF2B5EF4-FFF2-40B4-BE49-F238E27FC236}">
                <a16:creationId xmlns:a16="http://schemas.microsoft.com/office/drawing/2014/main" xmlns="" id="{B105FA1C-05BB-40AE-958E-AB144AEB642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a:extLst>
              <a:ext uri="{FF2B5EF4-FFF2-40B4-BE49-F238E27FC236}">
                <a16:creationId xmlns:a16="http://schemas.microsoft.com/office/drawing/2014/main" xmlns="" id="{064564D3-3A00-4E2B-9C0C-2DDD17730719}"/>
              </a:ext>
            </a:extLst>
          </p:cNvPr>
          <p:cNvSpPr>
            <a:spLocks noGrp="1"/>
          </p:cNvSpPr>
          <p:nvPr>
            <p:ph type="dt" sz="half" idx="10"/>
          </p:nvPr>
        </p:nvSpPr>
        <p:spPr/>
        <p:txBody>
          <a:bodyPr/>
          <a:lstStyle>
            <a:lvl1pPr>
              <a:defRPr/>
            </a:lvl1pPr>
          </a:lstStyle>
          <a:p>
            <a:pPr>
              <a:defRPr/>
            </a:pPr>
            <a:fld id="{697166CC-A21B-4015-A5C0-29E84FD5501A}" type="datetimeFigureOut">
              <a:rPr lang="en-US"/>
              <a:pPr>
                <a:defRPr/>
              </a:pPr>
              <a:t>4/10/2021</a:t>
            </a:fld>
            <a:endParaRPr/>
          </a:p>
        </p:txBody>
      </p:sp>
      <p:sp>
        <p:nvSpPr>
          <p:cNvPr id="9" name="Footer Placeholder 4">
            <a:extLst>
              <a:ext uri="{FF2B5EF4-FFF2-40B4-BE49-F238E27FC236}">
                <a16:creationId xmlns:a16="http://schemas.microsoft.com/office/drawing/2014/main" xmlns="" id="{9F346623-CB65-43DE-ACA4-54FED4FD541A}"/>
              </a:ext>
            </a:extLst>
          </p:cNvPr>
          <p:cNvSpPr>
            <a:spLocks noGrp="1"/>
          </p:cNvSpPr>
          <p:nvPr>
            <p:ph type="ftr" sz="quarter" idx="11"/>
          </p:nvPr>
        </p:nvSpPr>
        <p:spPr/>
        <p:txBody>
          <a:bodyPr/>
          <a:lstStyle>
            <a:lvl1pPr>
              <a:defRPr/>
            </a:lvl1pPr>
          </a:lstStyle>
          <a:p>
            <a:pPr>
              <a:defRPr/>
            </a:pPr>
            <a:endParaRPr/>
          </a:p>
        </p:txBody>
      </p:sp>
      <p:sp>
        <p:nvSpPr>
          <p:cNvPr id="10" name="Slide Number Placeholder 5">
            <a:extLst>
              <a:ext uri="{FF2B5EF4-FFF2-40B4-BE49-F238E27FC236}">
                <a16:creationId xmlns:a16="http://schemas.microsoft.com/office/drawing/2014/main" xmlns="" id="{27BF64B1-1F16-4A15-80E6-1E87155DE476}"/>
              </a:ext>
            </a:extLst>
          </p:cNvPr>
          <p:cNvSpPr>
            <a:spLocks noGrp="1"/>
          </p:cNvSpPr>
          <p:nvPr>
            <p:ph type="sldNum" sz="quarter" idx="12"/>
          </p:nvPr>
        </p:nvSpPr>
        <p:spPr/>
        <p:txBody>
          <a:bodyPr/>
          <a:lstStyle>
            <a:lvl1pPr>
              <a:defRPr/>
            </a:lvl1pPr>
          </a:lstStyle>
          <a:p>
            <a:fld id="{9A0D10D5-5924-4364-A468-D58654421549}" type="slidenum">
              <a:rPr lang="en-US" altLang="en-US"/>
              <a:pPr/>
              <a:t>‹#›</a:t>
            </a:fld>
            <a:endParaRPr lang="en-US" altLang="en-US"/>
          </a:p>
        </p:txBody>
      </p:sp>
    </p:spTree>
    <p:extLst>
      <p:ext uri="{BB962C8B-B14F-4D97-AF65-F5344CB8AC3E}">
        <p14:creationId xmlns:p14="http://schemas.microsoft.com/office/powerpoint/2010/main" val="357808999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4" name="Rectangle 9">
            <a:extLst>
              <a:ext uri="{FF2B5EF4-FFF2-40B4-BE49-F238E27FC236}">
                <a16:creationId xmlns:a16="http://schemas.microsoft.com/office/drawing/2014/main" xmlns="" id="{5BDA8630-2866-411B-9BDC-AD17EE2CB255}"/>
              </a:ext>
            </a:extLst>
          </p:cNvPr>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5" name="Picture 6" descr="SectionHeaderLeft.jpg">
            <a:extLst>
              <a:ext uri="{FF2B5EF4-FFF2-40B4-BE49-F238E27FC236}">
                <a16:creationId xmlns:a16="http://schemas.microsoft.com/office/drawing/2014/main" xmlns="" id="{16935F91-F2CF-40FF-9A1E-C709DA3ED4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457200"/>
            <a:ext cx="22177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a:extLst>
              <a:ext uri="{FF2B5EF4-FFF2-40B4-BE49-F238E27FC236}">
                <a16:creationId xmlns:a16="http://schemas.microsoft.com/office/drawing/2014/main" xmlns="" id="{DF3892DF-C4EC-42D3-80CE-EC5E64BE2276}"/>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a:extLst>
              <a:ext uri="{FF2B5EF4-FFF2-40B4-BE49-F238E27FC236}">
                <a16:creationId xmlns:a16="http://schemas.microsoft.com/office/drawing/2014/main" xmlns="" id="{235AD565-C877-42DF-A8C7-CA6D818B4A90}"/>
              </a:ext>
            </a:extLst>
          </p:cNvPr>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3098041" y="3575712"/>
            <a:ext cx="5396671" cy="1340467"/>
          </a:xfrm>
        </p:spPr>
        <p:txBody>
          <a:bodyPr/>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a:extLst>
              <a:ext uri="{FF2B5EF4-FFF2-40B4-BE49-F238E27FC236}">
                <a16:creationId xmlns:a16="http://schemas.microsoft.com/office/drawing/2014/main" xmlns="" id="{84EADDA3-9F6F-48EC-B5FD-E8B0101A0790}"/>
              </a:ext>
            </a:extLst>
          </p:cNvPr>
          <p:cNvSpPr>
            <a:spLocks noGrp="1"/>
          </p:cNvSpPr>
          <p:nvPr>
            <p:ph type="dt" sz="half" idx="10"/>
          </p:nvPr>
        </p:nvSpPr>
        <p:spPr/>
        <p:txBody>
          <a:bodyPr/>
          <a:lstStyle>
            <a:lvl1pPr>
              <a:defRPr/>
            </a:lvl1pPr>
          </a:lstStyle>
          <a:p>
            <a:pPr>
              <a:defRPr/>
            </a:pPr>
            <a:fld id="{B3396AF3-5DA9-4F7D-9A94-D7FB56161199}" type="datetimeFigureOut">
              <a:rPr lang="en-US"/>
              <a:pPr>
                <a:defRPr/>
              </a:pPr>
              <a:t>4/10/2021</a:t>
            </a:fld>
            <a:endParaRPr lang="en-US" dirty="0"/>
          </a:p>
        </p:txBody>
      </p:sp>
      <p:sp>
        <p:nvSpPr>
          <p:cNvPr id="9" name="Footer Placeholder 4">
            <a:extLst>
              <a:ext uri="{FF2B5EF4-FFF2-40B4-BE49-F238E27FC236}">
                <a16:creationId xmlns:a16="http://schemas.microsoft.com/office/drawing/2014/main" xmlns="" id="{39B7B56C-74CC-4231-82E1-C6214D9B79E2}"/>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xmlns="" id="{61CE8921-7E5B-4165-A6A7-77FF3603730E}"/>
              </a:ext>
            </a:extLst>
          </p:cNvPr>
          <p:cNvSpPr>
            <a:spLocks noGrp="1"/>
          </p:cNvSpPr>
          <p:nvPr>
            <p:ph type="sldNum" sz="quarter" idx="12"/>
          </p:nvPr>
        </p:nvSpPr>
        <p:spPr>
          <a:xfrm>
            <a:off x="4306888" y="6492875"/>
            <a:ext cx="533400" cy="365125"/>
          </a:xfrm>
        </p:spPr>
        <p:txBody>
          <a:bodyPr tIns="45720" bIns="45720"/>
          <a:lstStyle>
            <a:lvl1pPr algn="ctr">
              <a:defRPr sz="1100" b="1">
                <a:solidFill>
                  <a:srgbClr val="A6A6A6"/>
                </a:solidFill>
              </a:defRPr>
            </a:lvl1pPr>
          </a:lstStyle>
          <a:p>
            <a:fld id="{73673E54-A33F-449C-8627-759C08FE1E1E}" type="slidenum">
              <a:rPr lang="en-US" altLang="en-US"/>
              <a:pPr/>
              <a:t>‹#›</a:t>
            </a:fld>
            <a:endParaRPr lang="en-US" altLang="en-US"/>
          </a:p>
        </p:txBody>
      </p:sp>
    </p:spTree>
    <p:extLst>
      <p:ext uri="{BB962C8B-B14F-4D97-AF65-F5344CB8AC3E}">
        <p14:creationId xmlns:p14="http://schemas.microsoft.com/office/powerpoint/2010/main" val="56413899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xmlns="" id="{D6106AE2-9DB6-486B-A959-4A89AA1380DA}"/>
              </a:ext>
            </a:extLst>
          </p:cNvPr>
          <p:cNvSpPr>
            <a:spLocks noGrp="1"/>
          </p:cNvSpPr>
          <p:nvPr>
            <p:ph type="dt" sz="half" idx="10"/>
          </p:nvPr>
        </p:nvSpPr>
        <p:spPr/>
        <p:txBody>
          <a:bodyPr/>
          <a:lstStyle>
            <a:lvl1pPr>
              <a:defRPr/>
            </a:lvl1pPr>
          </a:lstStyle>
          <a:p>
            <a:pPr>
              <a:defRPr/>
            </a:pPr>
            <a:fld id="{EC252F88-BA15-4635-B227-BB6B515AC5A7}" type="datetimeFigureOut">
              <a:rPr lang="en-US"/>
              <a:pPr>
                <a:defRPr/>
              </a:pPr>
              <a:t>4/10/2021</a:t>
            </a:fld>
            <a:endParaRPr lang="en-US" dirty="0"/>
          </a:p>
        </p:txBody>
      </p:sp>
      <p:sp>
        <p:nvSpPr>
          <p:cNvPr id="6" name="Footer Placeholder 4">
            <a:extLst>
              <a:ext uri="{FF2B5EF4-FFF2-40B4-BE49-F238E27FC236}">
                <a16:creationId xmlns:a16="http://schemas.microsoft.com/office/drawing/2014/main" xmlns="" id="{572C4F43-5B89-402F-B74A-E4148E8390B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AF43582A-A332-4031-9134-D7304BAE7D85}"/>
              </a:ext>
            </a:extLst>
          </p:cNvPr>
          <p:cNvSpPr>
            <a:spLocks noGrp="1"/>
          </p:cNvSpPr>
          <p:nvPr>
            <p:ph type="sldNum" sz="quarter" idx="12"/>
          </p:nvPr>
        </p:nvSpPr>
        <p:spPr/>
        <p:txBody>
          <a:bodyPr/>
          <a:lstStyle>
            <a:lvl1pPr>
              <a:defRPr/>
            </a:lvl1pPr>
          </a:lstStyle>
          <a:p>
            <a:fld id="{3B710425-5F96-4892-9924-9C5A04056AA8}" type="slidenum">
              <a:rPr lang="en-US" altLang="en-US"/>
              <a:pPr/>
              <a:t>‹#›</a:t>
            </a:fld>
            <a:endParaRPr lang="en-US" altLang="en-US"/>
          </a:p>
        </p:txBody>
      </p:sp>
    </p:spTree>
    <p:extLst>
      <p:ext uri="{BB962C8B-B14F-4D97-AF65-F5344CB8AC3E}">
        <p14:creationId xmlns:p14="http://schemas.microsoft.com/office/powerpoint/2010/main" val="89233901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28B77046-1CF2-4D7E-BA3A-3FEC8C70F3F4}"/>
              </a:ext>
            </a:extLst>
          </p:cNvPr>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6">
            <a:extLst>
              <a:ext uri="{FF2B5EF4-FFF2-40B4-BE49-F238E27FC236}">
                <a16:creationId xmlns:a16="http://schemas.microsoft.com/office/drawing/2014/main" xmlns="" id="{D02AAC69-17C5-4CA2-B3EA-6412DCCFA1C4}"/>
              </a:ext>
            </a:extLst>
          </p:cNvPr>
          <p:cNvSpPr>
            <a:spLocks noGrp="1"/>
          </p:cNvSpPr>
          <p:nvPr>
            <p:ph type="dt" sz="half" idx="10"/>
          </p:nvPr>
        </p:nvSpPr>
        <p:spPr/>
        <p:txBody>
          <a:bodyPr/>
          <a:lstStyle>
            <a:lvl1pPr>
              <a:defRPr/>
            </a:lvl1pPr>
          </a:lstStyle>
          <a:p>
            <a:pPr>
              <a:defRPr/>
            </a:pPr>
            <a:fld id="{EF29F7C2-F65D-4800-97E9-B4923C4607C7}" type="datetimeFigureOut">
              <a:rPr lang="en-US"/>
              <a:pPr>
                <a:defRPr/>
              </a:pPr>
              <a:t>4/10/2021</a:t>
            </a:fld>
            <a:endParaRPr lang="en-US" dirty="0"/>
          </a:p>
        </p:txBody>
      </p:sp>
      <p:sp>
        <p:nvSpPr>
          <p:cNvPr id="9" name="Footer Placeholder 7">
            <a:extLst>
              <a:ext uri="{FF2B5EF4-FFF2-40B4-BE49-F238E27FC236}">
                <a16:creationId xmlns:a16="http://schemas.microsoft.com/office/drawing/2014/main" xmlns="" id="{25DE5B1F-BEF3-4C2D-991C-FCBB48C09D2B}"/>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xmlns="" id="{BA4A696F-DF54-4B94-8489-E9DB62A75473}"/>
              </a:ext>
            </a:extLst>
          </p:cNvPr>
          <p:cNvSpPr>
            <a:spLocks noGrp="1"/>
          </p:cNvSpPr>
          <p:nvPr>
            <p:ph type="sldNum" sz="quarter" idx="12"/>
          </p:nvPr>
        </p:nvSpPr>
        <p:spPr/>
        <p:txBody>
          <a:bodyPr/>
          <a:lstStyle>
            <a:lvl1pPr>
              <a:defRPr/>
            </a:lvl1pPr>
          </a:lstStyle>
          <a:p>
            <a:fld id="{E213239A-F8BF-4C0C-84CE-8D6C6AEACE87}" type="slidenum">
              <a:rPr lang="en-US" altLang="en-US"/>
              <a:pPr/>
              <a:t>‹#›</a:t>
            </a:fld>
            <a:endParaRPr lang="en-US" altLang="en-US"/>
          </a:p>
        </p:txBody>
      </p:sp>
    </p:spTree>
    <p:extLst>
      <p:ext uri="{BB962C8B-B14F-4D97-AF65-F5344CB8AC3E}">
        <p14:creationId xmlns:p14="http://schemas.microsoft.com/office/powerpoint/2010/main" val="3865622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a:extLst>
              <a:ext uri="{FF2B5EF4-FFF2-40B4-BE49-F238E27FC236}">
                <a16:creationId xmlns:a16="http://schemas.microsoft.com/office/drawing/2014/main" xmlns="" id="{3396E458-02EF-48A1-A352-37C48A9DF7EC}"/>
              </a:ext>
            </a:extLst>
          </p:cNvPr>
          <p:cNvSpPr>
            <a:spLocks noGrp="1"/>
          </p:cNvSpPr>
          <p:nvPr>
            <p:ph type="dt" sz="half" idx="14"/>
          </p:nvPr>
        </p:nvSpPr>
        <p:spPr/>
        <p:txBody>
          <a:bodyPr/>
          <a:lstStyle>
            <a:lvl1pPr>
              <a:defRPr/>
            </a:lvl1pPr>
          </a:lstStyle>
          <a:p>
            <a:pPr>
              <a:defRPr/>
            </a:pPr>
            <a:fld id="{50E1B07B-722D-4297-B9BD-6E1E763B615C}" type="datetimeFigureOut">
              <a:rPr lang="en-US"/>
              <a:pPr>
                <a:defRPr/>
              </a:pPr>
              <a:t>4/10/2021</a:t>
            </a:fld>
            <a:endParaRPr lang="en-US" dirty="0"/>
          </a:p>
        </p:txBody>
      </p:sp>
      <p:sp>
        <p:nvSpPr>
          <p:cNvPr id="6" name="Footer Placeholder 4">
            <a:extLst>
              <a:ext uri="{FF2B5EF4-FFF2-40B4-BE49-F238E27FC236}">
                <a16:creationId xmlns:a16="http://schemas.microsoft.com/office/drawing/2014/main" xmlns="" id="{D762EC8F-DE5B-49F7-8ECC-3EC0D022ED28}"/>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194B0399-500E-4777-BAB9-6A085EEFEE5C}"/>
              </a:ext>
            </a:extLst>
          </p:cNvPr>
          <p:cNvSpPr>
            <a:spLocks noGrp="1"/>
          </p:cNvSpPr>
          <p:nvPr>
            <p:ph type="sldNum" sz="quarter" idx="16"/>
          </p:nvPr>
        </p:nvSpPr>
        <p:spPr/>
        <p:txBody>
          <a:bodyPr/>
          <a:lstStyle>
            <a:lvl1pPr>
              <a:defRPr/>
            </a:lvl1pPr>
          </a:lstStyle>
          <a:p>
            <a:fld id="{77CFF145-F057-4E4F-831F-85F0AB476F84}" type="slidenum">
              <a:rPr lang="en-US" altLang="en-US"/>
              <a:pPr/>
              <a:t>‹#›</a:t>
            </a:fld>
            <a:endParaRPr lang="en-US" altLang="en-US"/>
          </a:p>
        </p:txBody>
      </p:sp>
    </p:spTree>
    <p:extLst>
      <p:ext uri="{BB962C8B-B14F-4D97-AF65-F5344CB8AC3E}">
        <p14:creationId xmlns:p14="http://schemas.microsoft.com/office/powerpoint/2010/main" val="268129540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3">
            <a:extLst>
              <a:ext uri="{FF2B5EF4-FFF2-40B4-BE49-F238E27FC236}">
                <a16:creationId xmlns:a16="http://schemas.microsoft.com/office/drawing/2014/main" xmlns="" id="{51E61B63-162D-4DD4-BCFD-F8EE64D14F44}"/>
              </a:ext>
            </a:extLst>
          </p:cNvPr>
          <p:cNvSpPr>
            <a:spLocks noGrp="1"/>
          </p:cNvSpPr>
          <p:nvPr>
            <p:ph type="dt" sz="half" idx="15"/>
          </p:nvPr>
        </p:nvSpPr>
        <p:spPr/>
        <p:txBody>
          <a:bodyPr/>
          <a:lstStyle>
            <a:lvl1pPr>
              <a:defRPr/>
            </a:lvl1pPr>
          </a:lstStyle>
          <a:p>
            <a:pPr>
              <a:defRPr/>
            </a:pPr>
            <a:fld id="{0FCE6D75-2A5D-4B52-AD80-3DE40D368A4E}" type="datetimeFigureOut">
              <a:rPr lang="en-US"/>
              <a:pPr>
                <a:defRPr/>
              </a:pPr>
              <a:t>4/10/2021</a:t>
            </a:fld>
            <a:endParaRPr lang="en-US" dirty="0"/>
          </a:p>
        </p:txBody>
      </p:sp>
      <p:sp>
        <p:nvSpPr>
          <p:cNvPr id="7" name="Footer Placeholder 4">
            <a:extLst>
              <a:ext uri="{FF2B5EF4-FFF2-40B4-BE49-F238E27FC236}">
                <a16:creationId xmlns:a16="http://schemas.microsoft.com/office/drawing/2014/main" xmlns="" id="{7E92AA9F-1A2A-4843-8CBB-2BA23CC82222}"/>
              </a:ext>
            </a:extLst>
          </p:cNvPr>
          <p:cNvSpPr>
            <a:spLocks noGrp="1"/>
          </p:cNvSpPr>
          <p:nvPr>
            <p:ph type="ftr" sz="quarter" idx="16"/>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xmlns="" id="{C907B19D-D7D0-43F5-9E8E-B2E2372034BE}"/>
              </a:ext>
            </a:extLst>
          </p:cNvPr>
          <p:cNvSpPr>
            <a:spLocks noGrp="1"/>
          </p:cNvSpPr>
          <p:nvPr>
            <p:ph type="sldNum" sz="quarter" idx="17"/>
          </p:nvPr>
        </p:nvSpPr>
        <p:spPr/>
        <p:txBody>
          <a:bodyPr/>
          <a:lstStyle>
            <a:lvl1pPr>
              <a:defRPr/>
            </a:lvl1pPr>
          </a:lstStyle>
          <a:p>
            <a:fld id="{F55A182C-BDDD-4132-9569-E754B657E4ED}" type="slidenum">
              <a:rPr lang="en-US" altLang="en-US"/>
              <a:pPr/>
              <a:t>‹#›</a:t>
            </a:fld>
            <a:endParaRPr lang="en-US" altLang="en-US"/>
          </a:p>
        </p:txBody>
      </p:sp>
    </p:spTree>
    <p:extLst>
      <p:ext uri="{BB962C8B-B14F-4D97-AF65-F5344CB8AC3E}">
        <p14:creationId xmlns:p14="http://schemas.microsoft.com/office/powerpoint/2010/main" val="244774854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a:extLst>
              <a:ext uri="{FF2B5EF4-FFF2-40B4-BE49-F238E27FC236}">
                <a16:creationId xmlns:a16="http://schemas.microsoft.com/office/drawing/2014/main" xmlns="" id="{250E6239-67A7-4D65-BA7F-4031A35F5612}"/>
              </a:ext>
            </a:extLst>
          </p:cNvPr>
          <p:cNvSpPr>
            <a:spLocks noGrp="1"/>
          </p:cNvSpPr>
          <p:nvPr>
            <p:ph type="dt" sz="half" idx="16"/>
          </p:nvPr>
        </p:nvSpPr>
        <p:spPr/>
        <p:txBody>
          <a:bodyPr/>
          <a:lstStyle>
            <a:lvl1pPr>
              <a:defRPr/>
            </a:lvl1pPr>
          </a:lstStyle>
          <a:p>
            <a:pPr>
              <a:defRPr/>
            </a:pPr>
            <a:fld id="{C9C6AA24-C98F-46AC-8625-62F712CFD1C1}" type="datetimeFigureOut">
              <a:rPr lang="en-US"/>
              <a:pPr>
                <a:defRPr/>
              </a:pPr>
              <a:t>4/10/2021</a:t>
            </a:fld>
            <a:endParaRPr lang="en-US" dirty="0"/>
          </a:p>
        </p:txBody>
      </p:sp>
      <p:sp>
        <p:nvSpPr>
          <p:cNvPr id="8" name="Footer Placeholder 4">
            <a:extLst>
              <a:ext uri="{FF2B5EF4-FFF2-40B4-BE49-F238E27FC236}">
                <a16:creationId xmlns:a16="http://schemas.microsoft.com/office/drawing/2014/main" xmlns="" id="{473B9897-9406-49AD-8F63-476AB875111A}"/>
              </a:ext>
            </a:extLst>
          </p:cNvPr>
          <p:cNvSpPr>
            <a:spLocks noGrp="1"/>
          </p:cNvSpPr>
          <p:nvPr>
            <p:ph type="ftr" sz="quarter" idx="17"/>
          </p:nvPr>
        </p:nvSpPr>
        <p:spPr/>
        <p:txBody>
          <a:bodyPr/>
          <a:lstStyle>
            <a:lvl1pPr>
              <a:defRPr/>
            </a:lvl1pPr>
          </a:lstStyle>
          <a:p>
            <a:pPr>
              <a:defRPr/>
            </a:pPr>
            <a:endParaRPr lang="en-US"/>
          </a:p>
        </p:txBody>
      </p:sp>
      <p:sp>
        <p:nvSpPr>
          <p:cNvPr id="12" name="Slide Number Placeholder 5">
            <a:extLst>
              <a:ext uri="{FF2B5EF4-FFF2-40B4-BE49-F238E27FC236}">
                <a16:creationId xmlns:a16="http://schemas.microsoft.com/office/drawing/2014/main" xmlns="" id="{2A991E80-9491-4D79-8206-8CBCF40448AF}"/>
              </a:ext>
            </a:extLst>
          </p:cNvPr>
          <p:cNvSpPr>
            <a:spLocks noGrp="1"/>
          </p:cNvSpPr>
          <p:nvPr>
            <p:ph type="sldNum" sz="quarter" idx="18"/>
          </p:nvPr>
        </p:nvSpPr>
        <p:spPr/>
        <p:txBody>
          <a:bodyPr/>
          <a:lstStyle>
            <a:lvl1pPr>
              <a:defRPr/>
            </a:lvl1pPr>
          </a:lstStyle>
          <a:p>
            <a:fld id="{0CCBBA0E-4BB6-4800-AA74-C6FFE8591312}" type="slidenum">
              <a:rPr lang="en-US" altLang="en-US"/>
              <a:pPr/>
              <a:t>‹#›</a:t>
            </a:fld>
            <a:endParaRPr lang="en-US" altLang="en-US"/>
          </a:p>
        </p:txBody>
      </p:sp>
    </p:spTree>
    <p:extLst>
      <p:ext uri="{BB962C8B-B14F-4D97-AF65-F5344CB8AC3E}">
        <p14:creationId xmlns:p14="http://schemas.microsoft.com/office/powerpoint/2010/main" val="30119332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52D607A-E305-4599-A7EC-B8B77FE1698A}"/>
              </a:ext>
            </a:extLst>
          </p:cNvPr>
          <p:cNvSpPr>
            <a:spLocks noGrp="1"/>
          </p:cNvSpPr>
          <p:nvPr>
            <p:ph type="dt" sz="half" idx="10"/>
          </p:nvPr>
        </p:nvSpPr>
        <p:spPr/>
        <p:txBody>
          <a:bodyPr/>
          <a:lstStyle>
            <a:lvl1pPr>
              <a:defRPr/>
            </a:lvl1pPr>
          </a:lstStyle>
          <a:p>
            <a:pPr>
              <a:defRPr/>
            </a:pPr>
            <a:fld id="{3EEFA42D-8969-4AF5-8036-B75B71EE374E}"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9A356177-FBFC-4537-B091-C12406BE337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15AE7662-CE7E-4E9F-836D-CCD456775AC3}"/>
              </a:ext>
            </a:extLst>
          </p:cNvPr>
          <p:cNvSpPr>
            <a:spLocks noGrp="1"/>
          </p:cNvSpPr>
          <p:nvPr>
            <p:ph type="sldNum" sz="quarter" idx="12"/>
          </p:nvPr>
        </p:nvSpPr>
        <p:spPr/>
        <p:txBody>
          <a:bodyPr/>
          <a:lstStyle>
            <a:lvl1pPr>
              <a:defRPr/>
            </a:lvl1pPr>
          </a:lstStyle>
          <a:p>
            <a:fld id="{16AC768F-5FC4-4523-A1BD-CA016DB0B00E}" type="slidenum">
              <a:rPr lang="en-US" altLang="en-US"/>
              <a:pPr/>
              <a:t>‹#›</a:t>
            </a:fld>
            <a:endParaRPr lang="en-US" altLang="en-US"/>
          </a:p>
        </p:txBody>
      </p:sp>
    </p:spTree>
    <p:extLst>
      <p:ext uri="{BB962C8B-B14F-4D97-AF65-F5344CB8AC3E}">
        <p14:creationId xmlns:p14="http://schemas.microsoft.com/office/powerpoint/2010/main" val="293689905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a:extLst>
              <a:ext uri="{FF2B5EF4-FFF2-40B4-BE49-F238E27FC236}">
                <a16:creationId xmlns:a16="http://schemas.microsoft.com/office/drawing/2014/main" xmlns="" id="{738FC31A-0545-47AF-A113-652294C5172B}"/>
              </a:ext>
            </a:extLst>
          </p:cNvPr>
          <p:cNvSpPr>
            <a:spLocks noGrp="1"/>
          </p:cNvSpPr>
          <p:nvPr>
            <p:ph type="dt" sz="half" idx="10"/>
          </p:nvPr>
        </p:nvSpPr>
        <p:spPr/>
        <p:txBody>
          <a:bodyPr/>
          <a:lstStyle>
            <a:lvl1pPr>
              <a:defRPr/>
            </a:lvl1pPr>
          </a:lstStyle>
          <a:p>
            <a:pPr>
              <a:defRPr/>
            </a:pPr>
            <a:fld id="{C0CE6F58-80FC-4B67-AD35-39FD761F4172}" type="datetimeFigureOut">
              <a:rPr lang="en-US"/>
              <a:pPr>
                <a:defRPr/>
              </a:pPr>
              <a:t>4/10/2021</a:t>
            </a:fld>
            <a:endParaRPr lang="en-US" dirty="0"/>
          </a:p>
        </p:txBody>
      </p:sp>
      <p:sp>
        <p:nvSpPr>
          <p:cNvPr id="4" name="Footer Placeholder 4">
            <a:extLst>
              <a:ext uri="{FF2B5EF4-FFF2-40B4-BE49-F238E27FC236}">
                <a16:creationId xmlns:a16="http://schemas.microsoft.com/office/drawing/2014/main" xmlns="" id="{124ECD25-CE2A-4935-A698-207BA8BA1DC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9E111C77-4A75-43BE-8594-4278B04682AA}"/>
              </a:ext>
            </a:extLst>
          </p:cNvPr>
          <p:cNvSpPr>
            <a:spLocks noGrp="1"/>
          </p:cNvSpPr>
          <p:nvPr>
            <p:ph type="sldNum" sz="quarter" idx="12"/>
          </p:nvPr>
        </p:nvSpPr>
        <p:spPr/>
        <p:txBody>
          <a:bodyPr/>
          <a:lstStyle>
            <a:lvl1pPr>
              <a:defRPr/>
            </a:lvl1pPr>
          </a:lstStyle>
          <a:p>
            <a:fld id="{AE0E0039-671D-49C5-B4E6-D564E5A93F67}" type="slidenum">
              <a:rPr lang="en-US" altLang="en-US"/>
              <a:pPr/>
              <a:t>‹#›</a:t>
            </a:fld>
            <a:endParaRPr lang="en-US" altLang="en-US"/>
          </a:p>
        </p:txBody>
      </p:sp>
    </p:spTree>
    <p:extLst>
      <p:ext uri="{BB962C8B-B14F-4D97-AF65-F5344CB8AC3E}">
        <p14:creationId xmlns:p14="http://schemas.microsoft.com/office/powerpoint/2010/main" val="108543237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2" name="Rectangle 6">
            <a:extLst>
              <a:ext uri="{FF2B5EF4-FFF2-40B4-BE49-F238E27FC236}">
                <a16:creationId xmlns:a16="http://schemas.microsoft.com/office/drawing/2014/main" xmlns="" id="{1BF5246E-4BF2-458C-93B0-BB40DBEB18BC}"/>
              </a:ext>
            </a:extLst>
          </p:cNvPr>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3" name="Rectangle 4">
            <a:extLst>
              <a:ext uri="{FF2B5EF4-FFF2-40B4-BE49-F238E27FC236}">
                <a16:creationId xmlns:a16="http://schemas.microsoft.com/office/drawing/2014/main" xmlns="" id="{78D940FC-6489-4936-9C95-2DEDCAA87882}"/>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4" name="Rectangle 5">
            <a:extLst>
              <a:ext uri="{FF2B5EF4-FFF2-40B4-BE49-F238E27FC236}">
                <a16:creationId xmlns:a16="http://schemas.microsoft.com/office/drawing/2014/main" xmlns="" id="{92F6F9AC-70E1-4A83-BF43-B7877B8DD7D7}"/>
              </a:ext>
            </a:extLst>
          </p:cNvPr>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Date Placeholder 1">
            <a:extLst>
              <a:ext uri="{FF2B5EF4-FFF2-40B4-BE49-F238E27FC236}">
                <a16:creationId xmlns:a16="http://schemas.microsoft.com/office/drawing/2014/main" xmlns="" id="{FE97BEAB-9271-410C-83F4-3200B498CBB7}"/>
              </a:ext>
            </a:extLst>
          </p:cNvPr>
          <p:cNvSpPr>
            <a:spLocks noGrp="1"/>
          </p:cNvSpPr>
          <p:nvPr>
            <p:ph type="dt" sz="half" idx="10"/>
          </p:nvPr>
        </p:nvSpPr>
        <p:spPr/>
        <p:txBody>
          <a:bodyPr/>
          <a:lstStyle>
            <a:lvl1pPr>
              <a:defRPr/>
            </a:lvl1pPr>
          </a:lstStyle>
          <a:p>
            <a:pPr>
              <a:defRPr/>
            </a:pPr>
            <a:fld id="{2E4277B8-9CA5-4E50-A22D-891C39074144}" type="datetimeFigureOut">
              <a:rPr lang="en-US"/>
              <a:pPr>
                <a:defRPr/>
              </a:pPr>
              <a:t>4/10/2021</a:t>
            </a:fld>
            <a:endParaRPr lang="en-US" dirty="0"/>
          </a:p>
        </p:txBody>
      </p:sp>
      <p:sp>
        <p:nvSpPr>
          <p:cNvPr id="6" name="Footer Placeholder 2">
            <a:extLst>
              <a:ext uri="{FF2B5EF4-FFF2-40B4-BE49-F238E27FC236}">
                <a16:creationId xmlns:a16="http://schemas.microsoft.com/office/drawing/2014/main" xmlns="" id="{9BF5B504-2948-4ADF-8D90-C87CB656C1F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3">
            <a:extLst>
              <a:ext uri="{FF2B5EF4-FFF2-40B4-BE49-F238E27FC236}">
                <a16:creationId xmlns:a16="http://schemas.microsoft.com/office/drawing/2014/main" xmlns="" id="{1754FE56-D82D-4F2F-B9BD-C0448F5D1FF2}"/>
              </a:ext>
            </a:extLst>
          </p:cNvPr>
          <p:cNvSpPr>
            <a:spLocks noGrp="1"/>
          </p:cNvSpPr>
          <p:nvPr>
            <p:ph type="sldNum" sz="quarter" idx="12"/>
          </p:nvPr>
        </p:nvSpPr>
        <p:spPr/>
        <p:txBody>
          <a:bodyPr/>
          <a:lstStyle>
            <a:lvl1pPr>
              <a:defRPr/>
            </a:lvl1pPr>
          </a:lstStyle>
          <a:p>
            <a:fld id="{44672651-FD71-4B6E-925A-7AC45BA77057}" type="slidenum">
              <a:rPr lang="en-US" altLang="en-US"/>
              <a:pPr/>
              <a:t>‹#›</a:t>
            </a:fld>
            <a:endParaRPr lang="en-US" altLang="en-US"/>
          </a:p>
        </p:txBody>
      </p:sp>
    </p:spTree>
    <p:extLst>
      <p:ext uri="{BB962C8B-B14F-4D97-AF65-F5344CB8AC3E}">
        <p14:creationId xmlns:p14="http://schemas.microsoft.com/office/powerpoint/2010/main" val="23682842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ectangle 9">
            <a:extLst>
              <a:ext uri="{FF2B5EF4-FFF2-40B4-BE49-F238E27FC236}">
                <a16:creationId xmlns:a16="http://schemas.microsoft.com/office/drawing/2014/main" xmlns="" id="{6D464166-869B-47B8-A2B9-77B8F33906B3}"/>
              </a:ext>
            </a:extLst>
          </p:cNvPr>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a:extLst>
              <a:ext uri="{FF2B5EF4-FFF2-40B4-BE49-F238E27FC236}">
                <a16:creationId xmlns:a16="http://schemas.microsoft.com/office/drawing/2014/main" xmlns="" id="{A5331C1E-0EC7-497B-90F6-FC3690D2A4E2}"/>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a:extLst>
              <a:ext uri="{FF2B5EF4-FFF2-40B4-BE49-F238E27FC236}">
                <a16:creationId xmlns:a16="http://schemas.microsoft.com/office/drawing/2014/main" xmlns="" id="{5E00AAB8-5E1D-421B-8A2F-C1B1CA6644C5}"/>
              </a:ext>
            </a:extLst>
          </p:cNvPr>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a:extLst>
              <a:ext uri="{FF2B5EF4-FFF2-40B4-BE49-F238E27FC236}">
                <a16:creationId xmlns:a16="http://schemas.microsoft.com/office/drawing/2014/main" xmlns="" id="{8CEAE5E7-A5B9-415C-A7D2-9C6AE8155C16}"/>
              </a:ext>
            </a:extLst>
          </p:cNvPr>
          <p:cNvSpPr>
            <a:spLocks noGrp="1"/>
          </p:cNvSpPr>
          <p:nvPr>
            <p:ph type="dt" sz="half" idx="10"/>
          </p:nvPr>
        </p:nvSpPr>
        <p:spPr/>
        <p:txBody>
          <a:bodyPr/>
          <a:lstStyle>
            <a:lvl1pPr>
              <a:defRPr/>
            </a:lvl1pPr>
          </a:lstStyle>
          <a:p>
            <a:pPr>
              <a:defRPr/>
            </a:pPr>
            <a:fld id="{4F4DE9AF-C128-481C-B183-9B1954A6FCA7}" type="datetimeFigureOut">
              <a:rPr lang="en-US"/>
              <a:pPr>
                <a:defRPr/>
              </a:pPr>
              <a:t>4/10/2021</a:t>
            </a:fld>
            <a:endParaRPr lang="en-US" dirty="0"/>
          </a:p>
        </p:txBody>
      </p:sp>
      <p:sp>
        <p:nvSpPr>
          <p:cNvPr id="9" name="Footer Placeholder 5">
            <a:extLst>
              <a:ext uri="{FF2B5EF4-FFF2-40B4-BE49-F238E27FC236}">
                <a16:creationId xmlns:a16="http://schemas.microsoft.com/office/drawing/2014/main" xmlns="" id="{DE388A2E-8BE8-4C21-95A2-923364CACE74}"/>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xmlns="" id="{43F050D1-F92C-4126-8435-33051F207A8D}"/>
              </a:ext>
            </a:extLst>
          </p:cNvPr>
          <p:cNvSpPr>
            <a:spLocks noGrp="1"/>
          </p:cNvSpPr>
          <p:nvPr>
            <p:ph type="sldNum" sz="quarter" idx="12"/>
          </p:nvPr>
        </p:nvSpPr>
        <p:spPr/>
        <p:txBody>
          <a:bodyPr/>
          <a:lstStyle>
            <a:lvl1pPr>
              <a:defRPr/>
            </a:lvl1pPr>
          </a:lstStyle>
          <a:p>
            <a:fld id="{49266142-E0F8-42EC-9E64-97624AD954E6}" type="slidenum">
              <a:rPr lang="en-US" altLang="en-US"/>
              <a:pPr/>
              <a:t>‹#›</a:t>
            </a:fld>
            <a:endParaRPr lang="en-US" altLang="en-US"/>
          </a:p>
        </p:txBody>
      </p:sp>
    </p:spTree>
    <p:extLst>
      <p:ext uri="{BB962C8B-B14F-4D97-AF65-F5344CB8AC3E}">
        <p14:creationId xmlns:p14="http://schemas.microsoft.com/office/powerpoint/2010/main" val="315643259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5" name="Rectangle 9">
            <a:extLst>
              <a:ext uri="{FF2B5EF4-FFF2-40B4-BE49-F238E27FC236}">
                <a16:creationId xmlns:a16="http://schemas.microsoft.com/office/drawing/2014/main" xmlns="" id="{2F7DD14E-9C00-469E-8BD4-837B62B328C8}"/>
              </a:ext>
            </a:extLst>
          </p:cNvPr>
          <p:cNvSpPr/>
          <p:nvPr/>
        </p:nvSpPr>
        <p:spPr>
          <a:xfrm>
            <a:off x="355600" y="347663"/>
            <a:ext cx="8432800" cy="2352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a:extLst>
              <a:ext uri="{FF2B5EF4-FFF2-40B4-BE49-F238E27FC236}">
                <a16:creationId xmlns:a16="http://schemas.microsoft.com/office/drawing/2014/main" xmlns="" id="{8E5D63BA-08D1-409A-AD31-15A6B249A238}"/>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a:extLst>
              <a:ext uri="{FF2B5EF4-FFF2-40B4-BE49-F238E27FC236}">
                <a16:creationId xmlns:a16="http://schemas.microsoft.com/office/drawing/2014/main" xmlns="" id="{6E4FE5F1-CE96-4021-8650-1713BD46337B}"/>
              </a:ext>
            </a:extLst>
          </p:cNvPr>
          <p:cNvSpPr/>
          <p:nvPr/>
        </p:nvSpPr>
        <p:spPr>
          <a:xfrm rot="5400000">
            <a:off x="5598319" y="3310731"/>
            <a:ext cx="5943600" cy="23653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Picture Placeholder 10"/>
          <p:cNvSpPr>
            <a:spLocks noGrp="1"/>
          </p:cNvSpPr>
          <p:nvPr>
            <p:ph type="pic" sz="quarter" idx="13"/>
          </p:nvPr>
        </p:nvSpPr>
        <p:spPr>
          <a:xfrm>
            <a:off x="4828032" y="457200"/>
            <a:ext cx="3621024" cy="5943600"/>
          </a:xfrm>
        </p:spPr>
        <p:txBody>
          <a:bodyPr rtlCol="0">
            <a:normAutofit/>
          </a:bodyPr>
          <a:lstStyle>
            <a:lvl1pPr>
              <a:buNone/>
              <a:defRPr/>
            </a:lvl1pPr>
          </a:lstStyle>
          <a:p>
            <a:pPr lvl="0"/>
            <a:r>
              <a:rPr lang="en-US" noProof="0" dirty="0"/>
              <a:t>Click icon to add picture</a:t>
            </a:r>
            <a:endParaRPr noProof="0" dirty="0"/>
          </a:p>
        </p:txBody>
      </p:sp>
      <p:sp>
        <p:nvSpPr>
          <p:cNvPr id="8" name="Date Placeholder 4">
            <a:extLst>
              <a:ext uri="{FF2B5EF4-FFF2-40B4-BE49-F238E27FC236}">
                <a16:creationId xmlns:a16="http://schemas.microsoft.com/office/drawing/2014/main" xmlns="" id="{F38956AE-9E9D-44AA-8726-A6671913B902}"/>
              </a:ext>
            </a:extLst>
          </p:cNvPr>
          <p:cNvSpPr>
            <a:spLocks noGrp="1"/>
          </p:cNvSpPr>
          <p:nvPr>
            <p:ph type="dt" sz="half" idx="14"/>
          </p:nvPr>
        </p:nvSpPr>
        <p:spPr/>
        <p:txBody>
          <a:bodyPr/>
          <a:lstStyle>
            <a:lvl1pPr>
              <a:defRPr/>
            </a:lvl1pPr>
          </a:lstStyle>
          <a:p>
            <a:pPr>
              <a:defRPr/>
            </a:pPr>
            <a:fld id="{27C5C4B8-917F-4B6B-B569-D1D7E2D77384}" type="datetimeFigureOut">
              <a:rPr lang="en-US"/>
              <a:pPr>
                <a:defRPr/>
              </a:pPr>
              <a:t>4/10/2021</a:t>
            </a:fld>
            <a:endParaRPr lang="en-US" dirty="0"/>
          </a:p>
        </p:txBody>
      </p:sp>
      <p:sp>
        <p:nvSpPr>
          <p:cNvPr id="9" name="Footer Placeholder 5">
            <a:extLst>
              <a:ext uri="{FF2B5EF4-FFF2-40B4-BE49-F238E27FC236}">
                <a16:creationId xmlns:a16="http://schemas.microsoft.com/office/drawing/2014/main" xmlns="" id="{9D1AE78C-04CB-4B9A-A7CD-4F9987BED28A}"/>
              </a:ext>
            </a:extLst>
          </p:cNvPr>
          <p:cNvSpPr>
            <a:spLocks noGrp="1"/>
          </p:cNvSpPr>
          <p:nvPr>
            <p:ph type="ftr" sz="quarter" idx="15"/>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xmlns="" id="{3480D16C-83D8-4F75-BF58-B34D9C667031}"/>
              </a:ext>
            </a:extLst>
          </p:cNvPr>
          <p:cNvSpPr>
            <a:spLocks noGrp="1"/>
          </p:cNvSpPr>
          <p:nvPr>
            <p:ph type="sldNum" sz="quarter" idx="16"/>
          </p:nvPr>
        </p:nvSpPr>
        <p:spPr/>
        <p:txBody>
          <a:bodyPr/>
          <a:lstStyle>
            <a:lvl1pPr>
              <a:defRPr/>
            </a:lvl1pPr>
          </a:lstStyle>
          <a:p>
            <a:fld id="{213DC865-B7AD-40A3-AD9C-439CC8A084A2}" type="slidenum">
              <a:rPr lang="en-US" altLang="en-US"/>
              <a:pPr/>
              <a:t>‹#›</a:t>
            </a:fld>
            <a:endParaRPr lang="en-US" altLang="en-US"/>
          </a:p>
        </p:txBody>
      </p:sp>
    </p:spTree>
    <p:extLst>
      <p:ext uri="{BB962C8B-B14F-4D97-AF65-F5344CB8AC3E}">
        <p14:creationId xmlns:p14="http://schemas.microsoft.com/office/powerpoint/2010/main" val="384651878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xmlns="" id="{8474E462-6C81-49D1-BF22-14ABB6B7BE9A}"/>
              </a:ext>
            </a:extLst>
          </p:cNvPr>
          <p:cNvSpPr>
            <a:spLocks noGrp="1"/>
          </p:cNvSpPr>
          <p:nvPr>
            <p:ph type="dt" sz="half" idx="10"/>
          </p:nvPr>
        </p:nvSpPr>
        <p:spPr/>
        <p:txBody>
          <a:bodyPr/>
          <a:lstStyle>
            <a:lvl1pPr>
              <a:defRPr/>
            </a:lvl1pPr>
          </a:lstStyle>
          <a:p>
            <a:pPr>
              <a:defRPr/>
            </a:pPr>
            <a:fld id="{1102E3F4-6E86-4122-AEE7-9E690CB409CC}"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7087671B-C343-4740-A4EA-EF0358C3E01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749FE8B1-8D7D-4FFA-8B63-66DF16F85955}"/>
              </a:ext>
            </a:extLst>
          </p:cNvPr>
          <p:cNvSpPr>
            <a:spLocks noGrp="1"/>
          </p:cNvSpPr>
          <p:nvPr>
            <p:ph type="sldNum" sz="quarter" idx="12"/>
          </p:nvPr>
        </p:nvSpPr>
        <p:spPr/>
        <p:txBody>
          <a:bodyPr/>
          <a:lstStyle>
            <a:lvl1pPr>
              <a:defRPr/>
            </a:lvl1pPr>
          </a:lstStyle>
          <a:p>
            <a:fld id="{BEAE16BD-BF09-486A-A13C-42E5708ABE74}" type="slidenum">
              <a:rPr lang="en-US" altLang="en-US"/>
              <a:pPr/>
              <a:t>‹#›</a:t>
            </a:fld>
            <a:endParaRPr lang="en-US" altLang="en-US"/>
          </a:p>
        </p:txBody>
      </p:sp>
    </p:spTree>
    <p:extLst>
      <p:ext uri="{BB962C8B-B14F-4D97-AF65-F5344CB8AC3E}">
        <p14:creationId xmlns:p14="http://schemas.microsoft.com/office/powerpoint/2010/main" val="16295279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xmlns="" id="{33E606BC-729E-4AAC-B73C-88D80D789A1A}"/>
              </a:ext>
            </a:extLst>
          </p:cNvPr>
          <p:cNvSpPr/>
          <p:nvPr/>
        </p:nvSpPr>
        <p:spPr>
          <a:xfrm>
            <a:off x="347663" y="363538"/>
            <a:ext cx="844073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5" name="Picture 8" descr="VerticalRight.jpg">
            <a:extLst>
              <a:ext uri="{FF2B5EF4-FFF2-40B4-BE49-F238E27FC236}">
                <a16:creationId xmlns:a16="http://schemas.microsoft.com/office/drawing/2014/main" xmlns="" id="{3F7F40E3-7B49-4D33-8768-7A4D23DEF4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457200"/>
            <a:ext cx="15462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xmlns="" id="{3D0D9C4A-35FC-4081-9018-60512778649A}"/>
              </a:ext>
            </a:extLst>
          </p:cNvPr>
          <p:cNvSpPr/>
          <p:nvPr/>
        </p:nvSpPr>
        <p:spPr>
          <a:xfrm rot="5400000">
            <a:off x="4074319" y="3369469"/>
            <a:ext cx="5943600" cy="1190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6">
            <a:extLst>
              <a:ext uri="{FF2B5EF4-FFF2-40B4-BE49-F238E27FC236}">
                <a16:creationId xmlns:a16="http://schemas.microsoft.com/office/drawing/2014/main" xmlns="" id="{D753A2E4-C4AD-4684-953A-3882344B05EC}"/>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a:extLst>
              <a:ext uri="{FF2B5EF4-FFF2-40B4-BE49-F238E27FC236}">
                <a16:creationId xmlns:a16="http://schemas.microsoft.com/office/drawing/2014/main" xmlns="" id="{812E4124-ACD7-4FA8-B203-72F48756446B}"/>
              </a:ext>
            </a:extLst>
          </p:cNvPr>
          <p:cNvSpPr>
            <a:spLocks noGrp="1"/>
          </p:cNvSpPr>
          <p:nvPr>
            <p:ph type="dt" sz="half" idx="10"/>
          </p:nvPr>
        </p:nvSpPr>
        <p:spPr/>
        <p:txBody>
          <a:bodyPr/>
          <a:lstStyle>
            <a:lvl1pPr>
              <a:defRPr/>
            </a:lvl1pPr>
          </a:lstStyle>
          <a:p>
            <a:pPr>
              <a:defRPr/>
            </a:pPr>
            <a:fld id="{6060269F-8DDE-401E-A8CC-93014BCB0365}" type="datetimeFigureOut">
              <a:rPr lang="en-US"/>
              <a:pPr>
                <a:defRPr/>
              </a:pPr>
              <a:t>4/10/2021</a:t>
            </a:fld>
            <a:endParaRPr lang="en-US" dirty="0"/>
          </a:p>
        </p:txBody>
      </p:sp>
      <p:sp>
        <p:nvSpPr>
          <p:cNvPr id="9" name="Footer Placeholder 4">
            <a:extLst>
              <a:ext uri="{FF2B5EF4-FFF2-40B4-BE49-F238E27FC236}">
                <a16:creationId xmlns:a16="http://schemas.microsoft.com/office/drawing/2014/main" xmlns="" id="{65891847-762E-4A78-8D13-5EB1E2C9069D}"/>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xmlns="" id="{D9042D28-CF4B-4075-8FB4-9B938D871852}"/>
              </a:ext>
            </a:extLst>
          </p:cNvPr>
          <p:cNvSpPr>
            <a:spLocks noGrp="1"/>
          </p:cNvSpPr>
          <p:nvPr>
            <p:ph type="sldNum" sz="quarter" idx="12"/>
          </p:nvPr>
        </p:nvSpPr>
        <p:spPr/>
        <p:txBody>
          <a:bodyPr/>
          <a:lstStyle>
            <a:lvl1pPr>
              <a:defRPr/>
            </a:lvl1pPr>
          </a:lstStyle>
          <a:p>
            <a:fld id="{AB461811-E487-4A6B-999E-359D081C5F46}" type="slidenum">
              <a:rPr lang="en-US" altLang="en-US"/>
              <a:pPr/>
              <a:t>‹#›</a:t>
            </a:fld>
            <a:endParaRPr lang="en-US" altLang="en-US"/>
          </a:p>
        </p:txBody>
      </p:sp>
    </p:spTree>
    <p:extLst>
      <p:ext uri="{BB962C8B-B14F-4D97-AF65-F5344CB8AC3E}">
        <p14:creationId xmlns:p14="http://schemas.microsoft.com/office/powerpoint/2010/main" val="97556408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323975"/>
          </a:xfrm>
        </p:spPr>
        <p:txBody>
          <a:bodyPr/>
          <a:lstStyle/>
          <a:p>
            <a:r>
              <a:rPr lang="en-US"/>
              <a:t>Click to edit Master title style</a:t>
            </a:r>
          </a:p>
        </p:txBody>
      </p:sp>
      <p:sp>
        <p:nvSpPr>
          <p:cNvPr id="3" name="Content Placeholder 2"/>
          <p:cNvSpPr>
            <a:spLocks noGrp="1"/>
          </p:cNvSpPr>
          <p:nvPr>
            <p:ph idx="1"/>
          </p:nvPr>
        </p:nvSpPr>
        <p:spPr>
          <a:xfrm>
            <a:off x="2286000" y="2286000"/>
            <a:ext cx="6197600" cy="3840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EB3137E-0013-44D6-9924-D9547E1D49DD}"/>
              </a:ext>
            </a:extLst>
          </p:cNvPr>
          <p:cNvSpPr>
            <a:spLocks noGrp="1"/>
          </p:cNvSpPr>
          <p:nvPr>
            <p:ph type="dt" sz="half" idx="10"/>
          </p:nvPr>
        </p:nvSpPr>
        <p:spPr/>
        <p:txBody>
          <a:bodyPr/>
          <a:lstStyle>
            <a:lvl1pPr>
              <a:defRPr/>
            </a:lvl1pPr>
          </a:lstStyle>
          <a:p>
            <a:pPr>
              <a:defRPr/>
            </a:pPr>
            <a:fld id="{D09E3B8B-6241-4783-8C11-4B57BFF65BED}"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667EDE29-74D6-4D09-8EE4-2802AF2EC8B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66B572CB-1D19-4099-8718-B744B6D3CB4E}"/>
              </a:ext>
            </a:extLst>
          </p:cNvPr>
          <p:cNvSpPr>
            <a:spLocks noGrp="1"/>
          </p:cNvSpPr>
          <p:nvPr>
            <p:ph type="sldNum" sz="quarter" idx="12"/>
          </p:nvPr>
        </p:nvSpPr>
        <p:spPr/>
        <p:txBody>
          <a:bodyPr/>
          <a:lstStyle>
            <a:lvl1pPr>
              <a:defRPr/>
            </a:lvl1pPr>
          </a:lstStyle>
          <a:p>
            <a:fld id="{304AFAC0-16D1-4662-B11A-2ADFC35DEBF8}" type="slidenum">
              <a:rPr lang="en-US" altLang="en-US"/>
              <a:pPr/>
              <a:t>‹#›</a:t>
            </a:fld>
            <a:endParaRPr lang="en-US" altLang="en-US"/>
          </a:p>
        </p:txBody>
      </p:sp>
    </p:spTree>
    <p:extLst>
      <p:ext uri="{BB962C8B-B14F-4D97-AF65-F5344CB8AC3E}">
        <p14:creationId xmlns:p14="http://schemas.microsoft.com/office/powerpoint/2010/main" val="1061838328"/>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8351075A-C6E1-4E97-9972-CC932F6E87DF}"/>
              </a:ext>
            </a:extLst>
          </p:cNvPr>
          <p:cNvSpPr>
            <a:spLocks noGrp="1"/>
          </p:cNvSpPr>
          <p:nvPr>
            <p:ph type="dt" sz="half" idx="10"/>
          </p:nvPr>
        </p:nvSpPr>
        <p:spPr/>
        <p:txBody>
          <a:bodyPr/>
          <a:lstStyle>
            <a:lvl1pPr>
              <a:defRPr/>
            </a:lvl1pPr>
          </a:lstStyle>
          <a:p>
            <a:pPr>
              <a:defRPr/>
            </a:pPr>
            <a:fld id="{7B613586-1A93-420D-9073-E3E524D7B9C3}" type="datetimeFigureOut">
              <a:rPr lang="en-US"/>
              <a:pPr>
                <a:defRPr/>
              </a:pPr>
              <a:t>4/10/2021</a:t>
            </a:fld>
            <a:endParaRPr lang="en-US" dirty="0"/>
          </a:p>
        </p:txBody>
      </p:sp>
      <p:sp>
        <p:nvSpPr>
          <p:cNvPr id="3" name="Footer Placeholder 4">
            <a:extLst>
              <a:ext uri="{FF2B5EF4-FFF2-40B4-BE49-F238E27FC236}">
                <a16:creationId xmlns:a16="http://schemas.microsoft.com/office/drawing/2014/main" xmlns="" id="{0CA61F51-E9E5-4C82-87B2-50EC17A0E57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1C7F8287-1866-4E9E-9B18-53996F82123A}"/>
              </a:ext>
            </a:extLst>
          </p:cNvPr>
          <p:cNvSpPr>
            <a:spLocks noGrp="1"/>
          </p:cNvSpPr>
          <p:nvPr>
            <p:ph type="sldNum" sz="quarter" idx="12"/>
          </p:nvPr>
        </p:nvSpPr>
        <p:spPr/>
        <p:txBody>
          <a:bodyPr/>
          <a:lstStyle>
            <a:lvl1pPr>
              <a:defRPr/>
            </a:lvl1pPr>
          </a:lstStyle>
          <a:p>
            <a:fld id="{09C113F9-71D4-4894-B167-71720CC3F61E}" type="slidenum">
              <a:rPr lang="en-US" altLang="en-US"/>
              <a:pPr/>
              <a:t>‹#›</a:t>
            </a:fld>
            <a:endParaRPr lang="en-US" altLang="en-US"/>
          </a:p>
        </p:txBody>
      </p:sp>
    </p:spTree>
    <p:extLst>
      <p:ext uri="{BB962C8B-B14F-4D97-AF65-F5344CB8AC3E}">
        <p14:creationId xmlns:p14="http://schemas.microsoft.com/office/powerpoint/2010/main" val="248765852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217FD19-7AA2-4DC3-95C3-997F8D247AC2}"/>
              </a:ext>
            </a:extLst>
          </p:cNvPr>
          <p:cNvSpPr>
            <a:spLocks noGrp="1"/>
          </p:cNvSpPr>
          <p:nvPr>
            <p:ph type="dt" sz="half" idx="10"/>
          </p:nvPr>
        </p:nvSpPr>
        <p:spPr/>
        <p:txBody>
          <a:bodyPr/>
          <a:lstStyle>
            <a:lvl1pPr>
              <a:defRPr/>
            </a:lvl1pPr>
          </a:lstStyle>
          <a:p>
            <a:pPr>
              <a:defRPr/>
            </a:pPr>
            <a:fld id="{31514FBE-BA09-4E1C-9327-10624CDF6B2C}"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1F4936B9-4D8A-49A3-9314-42525724EC1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xmlns="" id="{424E2633-B3F3-477F-9F8A-5D978CF65FE0}"/>
              </a:ext>
            </a:extLst>
          </p:cNvPr>
          <p:cNvSpPr>
            <a:spLocks noGrp="1"/>
          </p:cNvSpPr>
          <p:nvPr>
            <p:ph type="sldNum" sz="quarter" idx="12"/>
          </p:nvPr>
        </p:nvSpPr>
        <p:spPr/>
        <p:txBody>
          <a:bodyPr/>
          <a:lstStyle>
            <a:lvl1pPr>
              <a:defRPr/>
            </a:lvl1pPr>
          </a:lstStyle>
          <a:p>
            <a:fld id="{C79C320D-6776-4CFC-B854-5EF338DAB4C9}" type="slidenum">
              <a:rPr lang="en-US" altLang="en-US"/>
              <a:pPr/>
              <a:t>‹#›</a:t>
            </a:fld>
            <a:endParaRPr lang="en-US" altLang="en-US"/>
          </a:p>
        </p:txBody>
      </p:sp>
    </p:spTree>
    <p:extLst>
      <p:ext uri="{BB962C8B-B14F-4D97-AF65-F5344CB8AC3E}">
        <p14:creationId xmlns:p14="http://schemas.microsoft.com/office/powerpoint/2010/main" val="27001993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xmlns="" id="{ADFE773F-F692-49FD-B285-1C3180174BBC}"/>
              </a:ext>
            </a:extLst>
          </p:cNvPr>
          <p:cNvSpPr>
            <a:spLocks noGrp="1"/>
          </p:cNvSpPr>
          <p:nvPr>
            <p:ph type="dt" sz="half" idx="10"/>
          </p:nvPr>
        </p:nvSpPr>
        <p:spPr/>
        <p:txBody>
          <a:bodyPr/>
          <a:lstStyle>
            <a:lvl1pPr>
              <a:defRPr/>
            </a:lvl1pPr>
          </a:lstStyle>
          <a:p>
            <a:pPr>
              <a:defRPr/>
            </a:pPr>
            <a:fld id="{1347AD01-07B3-4713-B211-AD45167845D6}" type="datetimeFigureOut">
              <a:rPr lang="en-US"/>
              <a:pPr>
                <a:defRPr/>
              </a:pPr>
              <a:t>4/10/2021</a:t>
            </a:fld>
            <a:endParaRPr lang="en-US" dirty="0"/>
          </a:p>
        </p:txBody>
      </p:sp>
      <p:sp>
        <p:nvSpPr>
          <p:cNvPr id="6" name="Footer Placeholder 4">
            <a:extLst>
              <a:ext uri="{FF2B5EF4-FFF2-40B4-BE49-F238E27FC236}">
                <a16:creationId xmlns:a16="http://schemas.microsoft.com/office/drawing/2014/main" xmlns="" id="{71404630-8486-4ABF-BE6F-438E00BA9F0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6E79C91A-0CA7-4D32-8A09-6A9C4088EC2A}"/>
              </a:ext>
            </a:extLst>
          </p:cNvPr>
          <p:cNvSpPr>
            <a:spLocks noGrp="1"/>
          </p:cNvSpPr>
          <p:nvPr>
            <p:ph type="sldNum" sz="quarter" idx="12"/>
          </p:nvPr>
        </p:nvSpPr>
        <p:spPr/>
        <p:txBody>
          <a:bodyPr/>
          <a:lstStyle>
            <a:lvl1pPr>
              <a:defRPr/>
            </a:lvl1pPr>
          </a:lstStyle>
          <a:p>
            <a:fld id="{FFE6264A-1502-429F-A29C-CAFDA3751D82}" type="slidenum">
              <a:rPr lang="en-US" altLang="en-US"/>
              <a:pPr/>
              <a:t>‹#›</a:t>
            </a:fld>
            <a:endParaRPr lang="en-US" altLang="en-US"/>
          </a:p>
        </p:txBody>
      </p:sp>
    </p:spTree>
    <p:extLst>
      <p:ext uri="{BB962C8B-B14F-4D97-AF65-F5344CB8AC3E}">
        <p14:creationId xmlns:p14="http://schemas.microsoft.com/office/powerpoint/2010/main" val="42362556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xmlns="" id="{5F980179-BD7B-43FF-B6C1-79DAA2EB1D1E}"/>
              </a:ext>
            </a:extLst>
          </p:cNvPr>
          <p:cNvSpPr>
            <a:spLocks noGrp="1"/>
          </p:cNvSpPr>
          <p:nvPr>
            <p:ph type="dt" sz="half" idx="10"/>
          </p:nvPr>
        </p:nvSpPr>
        <p:spPr/>
        <p:txBody>
          <a:bodyPr/>
          <a:lstStyle>
            <a:lvl1pPr>
              <a:defRPr/>
            </a:lvl1pPr>
          </a:lstStyle>
          <a:p>
            <a:pPr>
              <a:defRPr/>
            </a:pPr>
            <a:fld id="{4260BB68-40D0-4CAB-92FD-C768BDFD5B40}" type="datetimeFigureOut">
              <a:rPr lang="en-US"/>
              <a:pPr>
                <a:defRPr/>
              </a:pPr>
              <a:t>4/10/2021</a:t>
            </a:fld>
            <a:endParaRPr lang="en-US" dirty="0"/>
          </a:p>
        </p:txBody>
      </p:sp>
      <p:sp>
        <p:nvSpPr>
          <p:cNvPr id="8" name="Footer Placeholder 4">
            <a:extLst>
              <a:ext uri="{FF2B5EF4-FFF2-40B4-BE49-F238E27FC236}">
                <a16:creationId xmlns:a16="http://schemas.microsoft.com/office/drawing/2014/main" xmlns="" id="{23CA5422-7C19-4409-A0D7-BE6B19BA551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xmlns="" id="{5F4C08B4-B0A6-4B0E-A62C-BE5BA501D308}"/>
              </a:ext>
            </a:extLst>
          </p:cNvPr>
          <p:cNvSpPr>
            <a:spLocks noGrp="1"/>
          </p:cNvSpPr>
          <p:nvPr>
            <p:ph type="sldNum" sz="quarter" idx="12"/>
          </p:nvPr>
        </p:nvSpPr>
        <p:spPr/>
        <p:txBody>
          <a:bodyPr/>
          <a:lstStyle>
            <a:lvl1pPr>
              <a:defRPr/>
            </a:lvl1pPr>
          </a:lstStyle>
          <a:p>
            <a:fld id="{68DB2162-934C-44B4-836E-565020FD198F}" type="slidenum">
              <a:rPr lang="en-US" altLang="en-US"/>
              <a:pPr/>
              <a:t>‹#›</a:t>
            </a:fld>
            <a:endParaRPr lang="en-US" altLang="en-US"/>
          </a:p>
        </p:txBody>
      </p:sp>
    </p:spTree>
    <p:extLst>
      <p:ext uri="{BB962C8B-B14F-4D97-AF65-F5344CB8AC3E}">
        <p14:creationId xmlns:p14="http://schemas.microsoft.com/office/powerpoint/2010/main" val="6200734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xmlns="" id="{B4B8638B-3657-4D1F-A754-0E48DAB96311}"/>
              </a:ext>
            </a:extLst>
          </p:cNvPr>
          <p:cNvSpPr>
            <a:spLocks noGrp="1"/>
          </p:cNvSpPr>
          <p:nvPr>
            <p:ph type="dt" sz="half" idx="10"/>
          </p:nvPr>
        </p:nvSpPr>
        <p:spPr/>
        <p:txBody>
          <a:bodyPr/>
          <a:lstStyle>
            <a:lvl1pPr>
              <a:defRPr/>
            </a:lvl1pPr>
          </a:lstStyle>
          <a:p>
            <a:pPr>
              <a:defRPr/>
            </a:pPr>
            <a:fld id="{A3BAD7D6-50B6-4726-B526-1C06DE06936E}" type="datetimeFigureOut">
              <a:rPr lang="en-US"/>
              <a:pPr>
                <a:defRPr/>
              </a:pPr>
              <a:t>4/10/2021</a:t>
            </a:fld>
            <a:endParaRPr lang="en-US" dirty="0"/>
          </a:p>
        </p:txBody>
      </p:sp>
      <p:sp>
        <p:nvSpPr>
          <p:cNvPr id="4" name="Footer Placeholder 4">
            <a:extLst>
              <a:ext uri="{FF2B5EF4-FFF2-40B4-BE49-F238E27FC236}">
                <a16:creationId xmlns:a16="http://schemas.microsoft.com/office/drawing/2014/main" xmlns="" id="{4790FA6E-A781-497F-9D94-7236D6DAFE6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xmlns="" id="{1F91B8AE-9F4B-4B42-8868-B17B94FF8B32}"/>
              </a:ext>
            </a:extLst>
          </p:cNvPr>
          <p:cNvSpPr>
            <a:spLocks noGrp="1"/>
          </p:cNvSpPr>
          <p:nvPr>
            <p:ph type="sldNum" sz="quarter" idx="12"/>
          </p:nvPr>
        </p:nvSpPr>
        <p:spPr/>
        <p:txBody>
          <a:bodyPr/>
          <a:lstStyle>
            <a:lvl1pPr>
              <a:defRPr/>
            </a:lvl1pPr>
          </a:lstStyle>
          <a:p>
            <a:fld id="{E30CE9A4-EF65-4DA0-9745-2641BF6A9334}" type="slidenum">
              <a:rPr lang="en-US" altLang="en-US"/>
              <a:pPr/>
              <a:t>‹#›</a:t>
            </a:fld>
            <a:endParaRPr lang="en-US" altLang="en-US"/>
          </a:p>
        </p:txBody>
      </p:sp>
    </p:spTree>
    <p:extLst>
      <p:ext uri="{BB962C8B-B14F-4D97-AF65-F5344CB8AC3E}">
        <p14:creationId xmlns:p14="http://schemas.microsoft.com/office/powerpoint/2010/main" val="70002850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4DDAFD43-833D-46CD-8CA4-4FB30BCB0003}"/>
              </a:ext>
            </a:extLst>
          </p:cNvPr>
          <p:cNvSpPr>
            <a:spLocks noGrp="1"/>
          </p:cNvSpPr>
          <p:nvPr>
            <p:ph type="dt" sz="half" idx="10"/>
          </p:nvPr>
        </p:nvSpPr>
        <p:spPr/>
        <p:txBody>
          <a:bodyPr/>
          <a:lstStyle>
            <a:lvl1pPr>
              <a:defRPr/>
            </a:lvl1pPr>
          </a:lstStyle>
          <a:p>
            <a:pPr>
              <a:defRPr/>
            </a:pPr>
            <a:fld id="{E455F85B-A5A0-476B-8C67-66C6AF8F8239}" type="datetimeFigureOut">
              <a:rPr lang="en-US"/>
              <a:pPr>
                <a:defRPr/>
              </a:pPr>
              <a:t>4/10/2021</a:t>
            </a:fld>
            <a:endParaRPr lang="en-US" dirty="0"/>
          </a:p>
        </p:txBody>
      </p:sp>
      <p:sp>
        <p:nvSpPr>
          <p:cNvPr id="3" name="Footer Placeholder 4">
            <a:extLst>
              <a:ext uri="{FF2B5EF4-FFF2-40B4-BE49-F238E27FC236}">
                <a16:creationId xmlns:a16="http://schemas.microsoft.com/office/drawing/2014/main" xmlns="" id="{A1386300-6C1D-4EFF-A575-AE6D86CE8E9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xmlns="" id="{266B4546-DCD0-42FC-B84B-BB4EFC331728}"/>
              </a:ext>
            </a:extLst>
          </p:cNvPr>
          <p:cNvSpPr>
            <a:spLocks noGrp="1"/>
          </p:cNvSpPr>
          <p:nvPr>
            <p:ph type="sldNum" sz="quarter" idx="12"/>
          </p:nvPr>
        </p:nvSpPr>
        <p:spPr/>
        <p:txBody>
          <a:bodyPr/>
          <a:lstStyle>
            <a:lvl1pPr>
              <a:defRPr/>
            </a:lvl1pPr>
          </a:lstStyle>
          <a:p>
            <a:fld id="{994B25D4-C93F-4430-9B7C-015E2911337B}" type="slidenum">
              <a:rPr lang="en-US" altLang="en-US"/>
              <a:pPr/>
              <a:t>‹#›</a:t>
            </a:fld>
            <a:endParaRPr lang="en-US" altLang="en-US"/>
          </a:p>
        </p:txBody>
      </p:sp>
    </p:spTree>
    <p:extLst>
      <p:ext uri="{BB962C8B-B14F-4D97-AF65-F5344CB8AC3E}">
        <p14:creationId xmlns:p14="http://schemas.microsoft.com/office/powerpoint/2010/main" val="342482570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597763BF-EA4A-468E-BAD1-23BC9FCDEA5C}"/>
              </a:ext>
            </a:extLst>
          </p:cNvPr>
          <p:cNvSpPr>
            <a:spLocks noGrp="1"/>
          </p:cNvSpPr>
          <p:nvPr>
            <p:ph type="dt" sz="half" idx="10"/>
          </p:nvPr>
        </p:nvSpPr>
        <p:spPr/>
        <p:txBody>
          <a:bodyPr/>
          <a:lstStyle>
            <a:lvl1pPr>
              <a:defRPr/>
            </a:lvl1pPr>
          </a:lstStyle>
          <a:p>
            <a:pPr>
              <a:defRPr/>
            </a:pPr>
            <a:fld id="{01D1B0FD-3656-4807-9D6E-C6E7A72AD4B3}" type="datetimeFigureOut">
              <a:rPr lang="en-US"/>
              <a:pPr>
                <a:defRPr/>
              </a:pPr>
              <a:t>4/10/2021</a:t>
            </a:fld>
            <a:endParaRPr lang="en-US" dirty="0"/>
          </a:p>
        </p:txBody>
      </p:sp>
      <p:sp>
        <p:nvSpPr>
          <p:cNvPr id="6" name="Footer Placeholder 4">
            <a:extLst>
              <a:ext uri="{FF2B5EF4-FFF2-40B4-BE49-F238E27FC236}">
                <a16:creationId xmlns:a16="http://schemas.microsoft.com/office/drawing/2014/main" xmlns="" id="{4EACD9F8-7A48-43CF-B990-26A356F422E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FAEB96AB-0F41-415F-885F-75377BD04FB9}"/>
              </a:ext>
            </a:extLst>
          </p:cNvPr>
          <p:cNvSpPr>
            <a:spLocks noGrp="1"/>
          </p:cNvSpPr>
          <p:nvPr>
            <p:ph type="sldNum" sz="quarter" idx="12"/>
          </p:nvPr>
        </p:nvSpPr>
        <p:spPr/>
        <p:txBody>
          <a:bodyPr/>
          <a:lstStyle>
            <a:lvl1pPr>
              <a:defRPr/>
            </a:lvl1pPr>
          </a:lstStyle>
          <a:p>
            <a:fld id="{626E8CEA-92DE-4878-AB3B-69C8D1088286}" type="slidenum">
              <a:rPr lang="en-US" altLang="en-US"/>
              <a:pPr/>
              <a:t>‹#›</a:t>
            </a:fld>
            <a:endParaRPr lang="en-US" altLang="en-US"/>
          </a:p>
        </p:txBody>
      </p:sp>
    </p:spTree>
    <p:extLst>
      <p:ext uri="{BB962C8B-B14F-4D97-AF65-F5344CB8AC3E}">
        <p14:creationId xmlns:p14="http://schemas.microsoft.com/office/powerpoint/2010/main" val="28510067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xmlns="" id="{D7B3D7EF-8B22-4F96-881B-914643EFEF3D}"/>
              </a:ext>
            </a:extLst>
          </p:cNvPr>
          <p:cNvSpPr>
            <a:spLocks noGrp="1"/>
          </p:cNvSpPr>
          <p:nvPr>
            <p:ph type="dt" sz="half" idx="10"/>
          </p:nvPr>
        </p:nvSpPr>
        <p:spPr/>
        <p:txBody>
          <a:bodyPr/>
          <a:lstStyle>
            <a:lvl1pPr>
              <a:defRPr/>
            </a:lvl1pPr>
          </a:lstStyle>
          <a:p>
            <a:pPr>
              <a:defRPr/>
            </a:pPr>
            <a:fld id="{1327BD7B-8CEA-412D-97B4-746920B31EA7}" type="datetimeFigureOut">
              <a:rPr lang="en-US"/>
              <a:pPr>
                <a:defRPr/>
              </a:pPr>
              <a:t>4/10/2021</a:t>
            </a:fld>
            <a:endParaRPr lang="en-US" dirty="0"/>
          </a:p>
        </p:txBody>
      </p:sp>
      <p:sp>
        <p:nvSpPr>
          <p:cNvPr id="6" name="Footer Placeholder 4">
            <a:extLst>
              <a:ext uri="{FF2B5EF4-FFF2-40B4-BE49-F238E27FC236}">
                <a16:creationId xmlns:a16="http://schemas.microsoft.com/office/drawing/2014/main" xmlns="" id="{2ED3DCEB-32B9-4F48-A450-D2E97BCE679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xmlns="" id="{1410514E-964A-43F1-BE7A-1C56B5E9BBDD}"/>
              </a:ext>
            </a:extLst>
          </p:cNvPr>
          <p:cNvSpPr>
            <a:spLocks noGrp="1"/>
          </p:cNvSpPr>
          <p:nvPr>
            <p:ph type="sldNum" sz="quarter" idx="12"/>
          </p:nvPr>
        </p:nvSpPr>
        <p:spPr/>
        <p:txBody>
          <a:bodyPr/>
          <a:lstStyle>
            <a:lvl1pPr>
              <a:defRPr/>
            </a:lvl1pPr>
          </a:lstStyle>
          <a:p>
            <a:fld id="{6F7FBE1A-A5E3-4017-8EC1-6734F2BCE221}" type="slidenum">
              <a:rPr lang="en-US" altLang="en-US"/>
              <a:pPr/>
              <a:t>‹#›</a:t>
            </a:fld>
            <a:endParaRPr lang="en-US" altLang="en-US"/>
          </a:p>
        </p:txBody>
      </p:sp>
    </p:spTree>
    <p:extLst>
      <p:ext uri="{BB962C8B-B14F-4D97-AF65-F5344CB8AC3E}">
        <p14:creationId xmlns:p14="http://schemas.microsoft.com/office/powerpoint/2010/main" val="24616371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xmlns="" id="{72E9E9F9-1BF4-45BC-A0A5-7BAD26FB648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xmlns="" id="{D565528C-1658-4CA8-8B8A-CB905366259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6D996637-126C-48FD-B772-686ABD5AC49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4BDC77F-D1D7-4639-A0D1-6B5D8288F4AE}"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225C03E2-9B82-4E7D-B7F9-3896A91C621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xmlns="" id="{38E699E1-8008-4079-84D9-AAC72A426A9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7E3C5C41-57AA-48B5-9EC8-AA10E3454E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pic>
        <p:nvPicPr>
          <p:cNvPr id="2050" name="Picture 10" descr="RunningTop-R.jpg">
            <a:extLst>
              <a:ext uri="{FF2B5EF4-FFF2-40B4-BE49-F238E27FC236}">
                <a16:creationId xmlns:a16="http://schemas.microsoft.com/office/drawing/2014/main" xmlns="" id="{FC194777-162F-4534-8DE1-97D3270552E5}"/>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xmlns="" id="{357CB408-AB51-4CC5-B979-D6DF9030D340}"/>
              </a:ext>
            </a:extLst>
          </p:cNvPr>
          <p:cNvSpPr>
            <a:spLocks noGrp="1"/>
          </p:cNvSpPr>
          <p:nvPr>
            <p:ph type="title"/>
          </p:nvPr>
        </p:nvSpPr>
        <p:spPr>
          <a:xfrm>
            <a:off x="658813" y="455613"/>
            <a:ext cx="7824787" cy="1323975"/>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2052" name="Text Placeholder 2">
            <a:extLst>
              <a:ext uri="{FF2B5EF4-FFF2-40B4-BE49-F238E27FC236}">
                <a16:creationId xmlns:a16="http://schemas.microsoft.com/office/drawing/2014/main" xmlns="" id="{F74820EB-30B7-40D8-BBBD-1CE04B76950D}"/>
              </a:ext>
            </a:extLst>
          </p:cNvPr>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xmlns="" id="{0267D563-3B37-4FAC-AEAC-8BD4DD2D800C}"/>
              </a:ext>
            </a:extLst>
          </p:cNvPr>
          <p:cNvSpPr>
            <a:spLocks noGrp="1"/>
          </p:cNvSpPr>
          <p:nvPr>
            <p:ph type="dt" sz="half" idx="2"/>
          </p:nvPr>
        </p:nvSpPr>
        <p:spPr>
          <a:xfrm>
            <a:off x="6689725" y="6492875"/>
            <a:ext cx="2133600" cy="365125"/>
          </a:xfrm>
          <a:prstGeom prst="rect">
            <a:avLst/>
          </a:prstGeom>
        </p:spPr>
        <p:txBody>
          <a:bodyPr vert="horz" lIns="91440" tIns="45720" rIns="91440" bIns="45720" rtlCol="0" anchor="ctr"/>
          <a:lstStyle>
            <a:lvl1pPr algn="r" eaLnBrk="1" hangingPunct="1">
              <a:defRPr sz="1100" b="1">
                <a:solidFill>
                  <a:schemeClr val="bg1">
                    <a:lumMod val="65000"/>
                  </a:schemeClr>
                </a:solidFill>
                <a:latin typeface="Calibri" pitchFamily="34" charset="0"/>
                <a:cs typeface="+mn-cs"/>
              </a:defRPr>
            </a:lvl1pPr>
          </a:lstStyle>
          <a:p>
            <a:pPr>
              <a:defRPr/>
            </a:pPr>
            <a:fld id="{B15D8953-4B74-4FDA-AF95-F545EDBF240B}" type="datetimeFigureOut">
              <a:rPr lang="en-US"/>
              <a:pPr>
                <a:defRPr/>
              </a:pPr>
              <a:t>4/10/2021</a:t>
            </a:fld>
            <a:endParaRPr lang="en-US" dirty="0"/>
          </a:p>
        </p:txBody>
      </p:sp>
      <p:sp>
        <p:nvSpPr>
          <p:cNvPr id="5" name="Footer Placeholder 4">
            <a:extLst>
              <a:ext uri="{FF2B5EF4-FFF2-40B4-BE49-F238E27FC236}">
                <a16:creationId xmlns:a16="http://schemas.microsoft.com/office/drawing/2014/main" xmlns="" id="{8845A0DD-EBAB-40AB-8965-ED002CC33D5B}"/>
              </a:ext>
            </a:extLst>
          </p:cNvPr>
          <p:cNvSpPr>
            <a:spLocks noGrp="1"/>
          </p:cNvSpPr>
          <p:nvPr>
            <p:ph type="ftr" sz="quarter" idx="3"/>
          </p:nvPr>
        </p:nvSpPr>
        <p:spPr>
          <a:xfrm>
            <a:off x="317500" y="6492875"/>
            <a:ext cx="3416300"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xmlns="" id="{9062BB22-7F49-4598-9D63-94484F55F624}"/>
              </a:ext>
            </a:extLst>
          </p:cNvPr>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a:solidFill>
                  <a:schemeClr val="accent1"/>
                </a:solidFill>
                <a:latin typeface="Calibri" panose="020F0502020204030204" pitchFamily="34" charset="0"/>
              </a:defRPr>
            </a:lvl1pPr>
          </a:lstStyle>
          <a:p>
            <a:fld id="{24AADD86-BA9F-4395-9A89-1302D253D249}" type="slidenum">
              <a:rPr lang="en-US" altLang="en-US"/>
              <a:pPr/>
              <a:t>‹#›</a:t>
            </a:fld>
            <a:endParaRPr lang="en-US" altLang="en-US"/>
          </a:p>
        </p:txBody>
      </p:sp>
      <p:sp>
        <p:nvSpPr>
          <p:cNvPr id="7" name="Rectangle 6">
            <a:extLst>
              <a:ext uri="{FF2B5EF4-FFF2-40B4-BE49-F238E27FC236}">
                <a16:creationId xmlns:a16="http://schemas.microsoft.com/office/drawing/2014/main" xmlns="" id="{F138592F-B6AE-4AF0-9C2C-11ABA4EF3804}"/>
              </a:ext>
            </a:extLst>
          </p:cNvPr>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0" name="Rectangle 9">
            <a:extLst>
              <a:ext uri="{FF2B5EF4-FFF2-40B4-BE49-F238E27FC236}">
                <a16:creationId xmlns:a16="http://schemas.microsoft.com/office/drawing/2014/main" xmlns="" id="{A49E56CC-3936-475A-BCF5-3F33C61E2738}"/>
              </a:ext>
            </a:extLst>
          </p:cNvPr>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31" r:id="rId4"/>
    <p:sldLayoutId id="2147483842" r:id="rId5"/>
    <p:sldLayoutId id="2147483832" r:id="rId6"/>
    <p:sldLayoutId id="2147483833" r:id="rId7"/>
    <p:sldLayoutId id="2147483834" r:id="rId8"/>
    <p:sldLayoutId id="2147483835" r:id="rId9"/>
    <p:sldLayoutId id="2147483843" r:id="rId10"/>
    <p:sldLayoutId id="2147483844" r:id="rId11"/>
    <p:sldLayoutId id="2147483845" r:id="rId12"/>
    <p:sldLayoutId id="2147483836" r:id="rId13"/>
    <p:sldLayoutId id="2147483846" r:id="rId14"/>
    <p:sldLayoutId id="2147483837" r:id="rId15"/>
    <p:sldLayoutId id="2147483838" r:id="rId16"/>
  </p:sldLayoutIdLst>
  <p:transition/>
  <p:txStyles>
    <p:titleStyle>
      <a:lvl1pPr algn="r" rtl="0" eaLnBrk="0" fontAlgn="base" hangingPunct="0">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2pPr>
      <a:lvl3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3pPr>
      <a:lvl4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4pPr>
      <a:lvl5pPr algn="r" rtl="0" eaLnBrk="0" fontAlgn="base" hangingPunct="0">
        <a:lnSpc>
          <a:spcPts val="5400"/>
        </a:lnSpc>
        <a:spcBef>
          <a:spcPct val="0"/>
        </a:spcBef>
        <a:spcAft>
          <a:spcPct val="0"/>
        </a:spcAft>
        <a:defRPr sz="5200">
          <a:solidFill>
            <a:schemeClr val="bg1"/>
          </a:solidFill>
          <a:latin typeface="Calisto MT" panose="02040603050505030304" pitchFamily="18" charset="0"/>
        </a:defRPr>
      </a:lvl5pPr>
      <a:lvl6pPr marL="457200" algn="r" rtl="0" fontAlgn="base">
        <a:lnSpc>
          <a:spcPts val="5400"/>
        </a:lnSpc>
        <a:spcBef>
          <a:spcPct val="0"/>
        </a:spcBef>
        <a:spcAft>
          <a:spcPct val="0"/>
        </a:spcAft>
        <a:defRPr sz="5200">
          <a:solidFill>
            <a:schemeClr val="bg1"/>
          </a:solidFill>
          <a:latin typeface="Calisto MT" panose="02040603050505030304" pitchFamily="18" charset="0"/>
        </a:defRPr>
      </a:lvl6pPr>
      <a:lvl7pPr marL="914400" algn="r" rtl="0" fontAlgn="base">
        <a:lnSpc>
          <a:spcPts val="5400"/>
        </a:lnSpc>
        <a:spcBef>
          <a:spcPct val="0"/>
        </a:spcBef>
        <a:spcAft>
          <a:spcPct val="0"/>
        </a:spcAft>
        <a:defRPr sz="5200">
          <a:solidFill>
            <a:schemeClr val="bg1"/>
          </a:solidFill>
          <a:latin typeface="Calisto MT" panose="02040603050505030304" pitchFamily="18" charset="0"/>
        </a:defRPr>
      </a:lvl7pPr>
      <a:lvl8pPr marL="1371600" algn="r" rtl="0" fontAlgn="base">
        <a:lnSpc>
          <a:spcPts val="5400"/>
        </a:lnSpc>
        <a:spcBef>
          <a:spcPct val="0"/>
        </a:spcBef>
        <a:spcAft>
          <a:spcPct val="0"/>
        </a:spcAft>
        <a:defRPr sz="5200">
          <a:solidFill>
            <a:schemeClr val="bg1"/>
          </a:solidFill>
          <a:latin typeface="Calisto MT" panose="02040603050505030304" pitchFamily="18" charset="0"/>
        </a:defRPr>
      </a:lvl8pPr>
      <a:lvl9pPr marL="1828800" algn="r" rtl="0" fontAlgn="base">
        <a:lnSpc>
          <a:spcPts val="5400"/>
        </a:lnSpc>
        <a:spcBef>
          <a:spcPct val="0"/>
        </a:spcBef>
        <a:spcAft>
          <a:spcPct val="0"/>
        </a:spcAft>
        <a:defRPr sz="5200">
          <a:solidFill>
            <a:schemeClr val="bg1"/>
          </a:solidFill>
          <a:latin typeface="Calisto MT" panose="02040603050505030304"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4.wmf"/><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23.png"/><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5.png"/><Relationship Id="rId7" Type="http://schemas.openxmlformats.org/officeDocument/2006/relationships/diagramColors" Target="../diagrams/colors7.xml"/><Relationship Id="rId2" Type="http://schemas.openxmlformats.org/officeDocument/2006/relationships/notesSlide" Target="../notesSlides/notesSlide25.xml"/><Relationship Id="rId1" Type="http://schemas.openxmlformats.org/officeDocument/2006/relationships/slideLayout" Target="../slideLayouts/slideLayout2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2.xml"/><Relationship Id="rId4" Type="http://schemas.openxmlformats.org/officeDocument/2006/relationships/image" Target="../media/image28.wmf"/></Relationships>
</file>

<file path=ppt/slides/_rels/slide3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1.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0.xml"/><Relationship Id="rId1" Type="http://schemas.openxmlformats.org/officeDocument/2006/relationships/slideLayout" Target="../slideLayouts/slideLayout20.xml"/><Relationship Id="rId4" Type="http://schemas.openxmlformats.org/officeDocument/2006/relationships/image" Target="../media/image29.wmf"/></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xmlns="" id="{EAE7A92C-EBDD-470A-8EFC-93723C71F29B}"/>
              </a:ext>
            </a:extLst>
          </p:cNvPr>
          <p:cNvSpPr>
            <a:spLocks noGrp="1"/>
          </p:cNvSpPr>
          <p:nvPr>
            <p:ph type="title"/>
          </p:nvPr>
        </p:nvSpPr>
        <p:spPr bwMode="auto">
          <a:xfrm>
            <a:off x="3098800" y="2667000"/>
            <a:ext cx="5395913" cy="2249488"/>
          </a:xfrm>
        </p:spPr>
        <p:txBody>
          <a:bodyPr wrap="square" numCol="1" compatLnSpc="1">
            <a:prstTxWarp prst="textNoShape">
              <a:avLst/>
            </a:prstTxWarp>
          </a:bodyPr>
          <a:lstStyle/>
          <a:p>
            <a:pPr eaLnBrk="1" hangingPunct="1"/>
            <a:r>
              <a:rPr lang="en-US" altLang="en-US"/>
              <a:t>Chapter 12</a:t>
            </a:r>
            <a:br>
              <a:rPr lang="en-US" altLang="en-US"/>
            </a:br>
            <a:r>
              <a:rPr lang="en-US" altLang="en-US"/>
              <a:t>File Management</a:t>
            </a:r>
          </a:p>
        </p:txBody>
      </p:sp>
      <p:sp>
        <p:nvSpPr>
          <p:cNvPr id="8" name="Text Placeholder 7">
            <a:extLst>
              <a:ext uri="{FF2B5EF4-FFF2-40B4-BE49-F238E27FC236}">
                <a16:creationId xmlns:a16="http://schemas.microsoft.com/office/drawing/2014/main" xmlns="" id="{7C6986A1-4074-4123-A2E0-455A39766C24}"/>
              </a:ext>
            </a:extLst>
          </p:cNvPr>
          <p:cNvSpPr>
            <a:spLocks noGrp="1"/>
          </p:cNvSpPr>
          <p:nvPr>
            <p:ph type="body" idx="1"/>
          </p:nvPr>
        </p:nvSpPr>
        <p:spPr>
          <a:xfrm>
            <a:off x="3098800" y="4979988"/>
            <a:ext cx="5395913" cy="811212"/>
          </a:xfrm>
        </p:spPr>
        <p:txBody>
          <a:bodyPr rtlCol="0"/>
          <a:lstStyle/>
          <a:p>
            <a:pPr eaLnBrk="1" fontAlgn="auto" hangingPunct="1">
              <a:spcAft>
                <a:spcPts val="0"/>
              </a:spcAft>
              <a:defRPr/>
            </a:pPr>
            <a:r>
              <a:rPr lang="en-US" dirty="0"/>
              <a:t>Seventh Edition</a:t>
            </a:r>
          </a:p>
          <a:p>
            <a:pPr eaLnBrk="1" fontAlgn="auto" hangingPunct="1">
              <a:spcAft>
                <a:spcPts val="0"/>
              </a:spcAft>
              <a:defRPr/>
            </a:pPr>
            <a:r>
              <a:rPr lang="en-US" dirty="0"/>
              <a:t>By William Stallings</a:t>
            </a:r>
          </a:p>
          <a:p>
            <a:pPr eaLnBrk="1" fontAlgn="auto" hangingPunct="1">
              <a:spcAft>
                <a:spcPts val="0"/>
              </a:spcAft>
              <a:defRPr/>
            </a:pPr>
            <a:endParaRPr lang="en-US" dirty="0"/>
          </a:p>
        </p:txBody>
      </p:sp>
      <p:sp>
        <p:nvSpPr>
          <p:cNvPr id="7" name="Subtitle 2">
            <a:extLst>
              <a:ext uri="{FF2B5EF4-FFF2-40B4-BE49-F238E27FC236}">
                <a16:creationId xmlns:a16="http://schemas.microsoft.com/office/drawing/2014/main" xmlns="" id="{75C8A37D-6283-44B1-9D4E-E4482C44BF78}"/>
              </a:ext>
            </a:extLst>
          </p:cNvPr>
          <p:cNvSpPr txBox="1">
            <a:spLocks/>
          </p:cNvSpPr>
          <p:nvPr/>
        </p:nvSpPr>
        <p:spPr bwMode="auto">
          <a:xfrm>
            <a:off x="533400" y="1828800"/>
            <a:ext cx="1981200" cy="4191000"/>
          </a:xfrm>
          <a:prstGeom prst="rect">
            <a:avLst/>
          </a:prstGeom>
          <a:noFill/>
          <a:ln w="9525">
            <a:noFill/>
            <a:miter lim="800000"/>
            <a:headEnd/>
            <a:tailEnd/>
          </a:ln>
        </p:spPr>
        <p:txBody>
          <a:bodyPr>
            <a:normAutofit/>
          </a:bodyPr>
          <a:lstStyle/>
          <a:p>
            <a:pPr algn="ctr" eaLnBrk="1" fontAlgn="auto" hangingPunct="1">
              <a:spcBef>
                <a:spcPct val="20000"/>
              </a:spcBef>
              <a:spcAft>
                <a:spcPts val="0"/>
              </a:spcAft>
              <a:buFont typeface="Arial" pitchFamily="34" charset="0"/>
              <a:buNone/>
              <a:defRPr/>
            </a:pPr>
            <a:r>
              <a:rPr lang="en-US" sz="3200" i="1" dirty="0">
                <a:solidFill>
                  <a:schemeClr val="bg2">
                    <a:lumMod val="25000"/>
                  </a:schemeClr>
                </a:solidFill>
                <a:latin typeface="+mn-lt"/>
                <a:cs typeface="+mn-cs"/>
              </a:rPr>
              <a:t>Operating Systems:</a:t>
            </a:r>
            <a:br>
              <a:rPr lang="en-US" sz="3200" i="1" dirty="0">
                <a:solidFill>
                  <a:schemeClr val="bg2">
                    <a:lumMod val="25000"/>
                  </a:schemeClr>
                </a:solidFill>
                <a:latin typeface="+mn-lt"/>
                <a:cs typeface="+mn-cs"/>
              </a:rPr>
            </a:br>
            <a:r>
              <a:rPr lang="en-US" sz="3200" i="1" dirty="0">
                <a:solidFill>
                  <a:schemeClr val="bg2">
                    <a:lumMod val="25000"/>
                  </a:schemeClr>
                </a:solidFill>
                <a:latin typeface="+mn-lt"/>
                <a:cs typeface="+mn-cs"/>
              </a:rPr>
              <a:t>Internals and Design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xmlns="" id="{DAE4385A-A6F9-4B7E-B7C6-4C6578CEA36F}"/>
              </a:ext>
            </a:extLst>
          </p:cNvPr>
          <p:cNvSpPr>
            <a:spLocks noGrp="1" noChangeArrowheads="1"/>
          </p:cNvSpPr>
          <p:nvPr>
            <p:ph type="title"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en-US" altLang="en-US">
                <a:solidFill>
                  <a:schemeClr val="accent1"/>
                </a:solidFill>
                <a:effectLst/>
              </a:rPr>
              <a:t>File System Architecture</a:t>
            </a:r>
          </a:p>
        </p:txBody>
      </p:sp>
      <p:sp>
        <p:nvSpPr>
          <p:cNvPr id="31747" name="Rectangle 3">
            <a:extLst>
              <a:ext uri="{FF2B5EF4-FFF2-40B4-BE49-F238E27FC236}">
                <a16:creationId xmlns:a16="http://schemas.microsoft.com/office/drawing/2014/main" xmlns="" id="{EB4EB503-3680-4B6B-933C-BF669A90566D}"/>
              </a:ext>
            </a:extLst>
          </p:cNvPr>
          <p:cNvSpPr>
            <a:spLocks noGrp="1"/>
          </p:cNvSpPr>
          <p:nvPr>
            <p:ph type="body" idx="4294967295"/>
          </p:nvPr>
        </p:nvSpPr>
        <p:spPr>
          <a:xfrm>
            <a:off x="609600" y="1905000"/>
            <a:ext cx="7874000" cy="4724400"/>
          </a:xfrm>
        </p:spPr>
        <p:txBody>
          <a:bodyPr/>
          <a:lstStyle/>
          <a:p>
            <a:pPr eaLnBrk="1" hangingPunct="1">
              <a:lnSpc>
                <a:spcPct val="90000"/>
              </a:lnSpc>
            </a:pPr>
            <a:r>
              <a:rPr lang="en-US" altLang="en-US" sz="2400"/>
              <a:t>Notice that the top layer consists of a number of different file formats: pile, sequential, indexed sequential, …</a:t>
            </a:r>
          </a:p>
          <a:p>
            <a:pPr eaLnBrk="1" hangingPunct="1">
              <a:lnSpc>
                <a:spcPct val="90000"/>
              </a:lnSpc>
            </a:pPr>
            <a:r>
              <a:rPr lang="en-US" altLang="en-US" sz="2400"/>
              <a:t>These file formats are consistent with the collection-of- records approach to files and determine how file data is accessed </a:t>
            </a:r>
          </a:p>
          <a:p>
            <a:pPr eaLnBrk="1" hangingPunct="1">
              <a:lnSpc>
                <a:spcPct val="90000"/>
              </a:lnSpc>
            </a:pPr>
            <a:r>
              <a:rPr lang="en-US" altLang="en-US" sz="2400"/>
              <a:t>Even in a byte-stream oriented file system it’s possible to build files with record-based structures but it’s up to the application to design the files and build in access methods, indexes, etc.</a:t>
            </a:r>
          </a:p>
          <a:p>
            <a:pPr eaLnBrk="1" hangingPunct="1">
              <a:lnSpc>
                <a:spcPct val="90000"/>
              </a:lnSpc>
            </a:pPr>
            <a:r>
              <a:rPr lang="en-US" altLang="en-US" sz="2400"/>
              <a:t>Operating systems that include a variety of file formats provide access methods and other support automatically.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D5445BD2-53BB-4A0C-8C2A-D11F68DEA312}"/>
              </a:ext>
            </a:extLst>
          </p:cNvPr>
          <p:cNvSpPr>
            <a:spLocks noGrp="1" noChangeArrowheads="1"/>
          </p:cNvSpPr>
          <p:nvPr>
            <p:ph type="title" idx="4294967295"/>
          </p:nvPr>
        </p:nvSpPr>
        <p:spPr bwMode="auto">
          <a:xfrm>
            <a:off x="685800" y="609600"/>
            <a:ext cx="7824788" cy="1323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en-US" altLang="en-US">
                <a:solidFill>
                  <a:schemeClr val="accent1"/>
                </a:solidFill>
                <a:effectLst/>
              </a:rPr>
              <a:t>Layered File System Architecture</a:t>
            </a:r>
          </a:p>
        </p:txBody>
      </p:sp>
      <p:sp>
        <p:nvSpPr>
          <p:cNvPr id="32771" name="Rectangle 3">
            <a:extLst>
              <a:ext uri="{FF2B5EF4-FFF2-40B4-BE49-F238E27FC236}">
                <a16:creationId xmlns:a16="http://schemas.microsoft.com/office/drawing/2014/main" xmlns="" id="{5C4ED9A9-5F14-4600-8CB4-76AE192131BB}"/>
              </a:ext>
            </a:extLst>
          </p:cNvPr>
          <p:cNvSpPr>
            <a:spLocks noGrp="1"/>
          </p:cNvSpPr>
          <p:nvPr>
            <p:ph type="body" idx="4294967295"/>
          </p:nvPr>
        </p:nvSpPr>
        <p:spPr>
          <a:xfrm>
            <a:off x="838200" y="2209800"/>
            <a:ext cx="7239000" cy="3840163"/>
          </a:xfrm>
        </p:spPr>
        <p:txBody>
          <a:bodyPr/>
          <a:lstStyle/>
          <a:p>
            <a:pPr eaLnBrk="1" hangingPunct="1">
              <a:lnSpc>
                <a:spcPct val="90000"/>
              </a:lnSpc>
            </a:pPr>
            <a:r>
              <a:rPr lang="en-US" altLang="en-US"/>
              <a:t>File Formats – Access methods provide the interface to users</a:t>
            </a:r>
          </a:p>
          <a:p>
            <a:pPr eaLnBrk="1" hangingPunct="1">
              <a:lnSpc>
                <a:spcPct val="90000"/>
              </a:lnSpc>
            </a:pPr>
            <a:r>
              <a:rPr lang="en-US" altLang="en-US"/>
              <a:t>Logical I/O</a:t>
            </a:r>
          </a:p>
          <a:p>
            <a:pPr eaLnBrk="1" hangingPunct="1">
              <a:lnSpc>
                <a:spcPct val="90000"/>
              </a:lnSpc>
            </a:pPr>
            <a:r>
              <a:rPr lang="en-US" altLang="en-US"/>
              <a:t>Basic I/O</a:t>
            </a:r>
          </a:p>
          <a:p>
            <a:pPr eaLnBrk="1" hangingPunct="1">
              <a:lnSpc>
                <a:spcPct val="90000"/>
              </a:lnSpc>
            </a:pPr>
            <a:r>
              <a:rPr lang="en-US" altLang="en-US"/>
              <a:t>Basic file system</a:t>
            </a:r>
          </a:p>
          <a:p>
            <a:pPr eaLnBrk="1" hangingPunct="1">
              <a:lnSpc>
                <a:spcPct val="90000"/>
              </a:lnSpc>
            </a:pPr>
            <a:r>
              <a:rPr lang="en-US" altLang="en-US"/>
              <a:t>Device drivers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40711C-CA15-46EF-93B2-B51D2016718B}"/>
              </a:ext>
            </a:extLst>
          </p:cNvPr>
          <p:cNvSpPr>
            <a:spLocks noGrp="1"/>
          </p:cNvSpPr>
          <p:nvPr>
            <p:ph type="title" idx="4294967295"/>
          </p:nvPr>
        </p:nvSpPr>
        <p:spPr/>
        <p:txBody>
          <a:bodyPr/>
          <a:lstStyle/>
          <a:p>
            <a:pPr eaLnBrk="1" fontAlgn="auto" hangingPunct="1">
              <a:spcAft>
                <a:spcPts val="0"/>
              </a:spcAft>
              <a:defRPr/>
            </a:pPr>
            <a:r>
              <a:rPr lang="en-US" dirty="0"/>
              <a:t>Device Drivers</a:t>
            </a:r>
          </a:p>
        </p:txBody>
      </p:sp>
      <p:sp>
        <p:nvSpPr>
          <p:cNvPr id="33795" name="Content Placeholder 2">
            <a:extLst>
              <a:ext uri="{FF2B5EF4-FFF2-40B4-BE49-F238E27FC236}">
                <a16:creationId xmlns:a16="http://schemas.microsoft.com/office/drawing/2014/main" xmlns="" id="{05BD4BBE-F2F0-4635-A9B2-7100741CDBAA}"/>
              </a:ext>
            </a:extLst>
          </p:cNvPr>
          <p:cNvSpPr>
            <a:spLocks noGrp="1"/>
          </p:cNvSpPr>
          <p:nvPr>
            <p:ph sz="half" idx="4294967295"/>
          </p:nvPr>
        </p:nvSpPr>
        <p:spPr>
          <a:xfrm>
            <a:off x="654050" y="2286000"/>
            <a:ext cx="7848600" cy="4038600"/>
          </a:xfrm>
        </p:spPr>
        <p:txBody>
          <a:bodyPr/>
          <a:lstStyle/>
          <a:p>
            <a:pPr eaLnBrk="1" hangingPunct="1"/>
            <a:r>
              <a:rPr lang="en-US" altLang="en-US" sz="2400"/>
              <a:t>Lowest level</a:t>
            </a:r>
          </a:p>
          <a:p>
            <a:pPr eaLnBrk="1" hangingPunct="1"/>
            <a:r>
              <a:rPr lang="en-US" altLang="en-US" sz="2400"/>
              <a:t>Communicates directly with peripheral devices</a:t>
            </a:r>
          </a:p>
          <a:p>
            <a:pPr eaLnBrk="1" hangingPunct="1"/>
            <a:r>
              <a:rPr lang="en-US" altLang="en-US" sz="2400"/>
              <a:t>Responsible for starting I/O operations on a device</a:t>
            </a:r>
          </a:p>
          <a:p>
            <a:pPr eaLnBrk="1" hangingPunct="1"/>
            <a:r>
              <a:rPr lang="en-US" altLang="en-US" sz="2400"/>
              <a:t>Processes the completion of an I/O request</a:t>
            </a:r>
          </a:p>
          <a:p>
            <a:pPr eaLnBrk="1" hangingPunct="1"/>
            <a:r>
              <a:rPr lang="en-US" altLang="en-US" sz="2400"/>
              <a:t>Considered to be part of the operating system</a:t>
            </a:r>
          </a:p>
          <a:p>
            <a:pPr eaLnBrk="1" hangingPunct="1"/>
            <a:endParaRPr lang="en-US" altLang="en-US" sz="1800"/>
          </a:p>
        </p:txBody>
      </p:sp>
      <p:pic>
        <p:nvPicPr>
          <p:cNvPr id="33796" name="Picture 10">
            <a:extLst>
              <a:ext uri="{FF2B5EF4-FFF2-40B4-BE49-F238E27FC236}">
                <a16:creationId xmlns:a16="http://schemas.microsoft.com/office/drawing/2014/main" xmlns="" id="{FE6C5B62-0D04-41D1-8785-D1B769DC29F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4572000"/>
            <a:ext cx="19812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2FD27-34AE-43D8-A509-8129A2386FC1}"/>
              </a:ext>
            </a:extLst>
          </p:cNvPr>
          <p:cNvSpPr>
            <a:spLocks noGrp="1"/>
          </p:cNvSpPr>
          <p:nvPr>
            <p:ph type="title"/>
          </p:nvPr>
        </p:nvSpPr>
        <p:spPr/>
        <p:txBody>
          <a:bodyPr/>
          <a:lstStyle/>
          <a:p>
            <a:pPr eaLnBrk="1" fontAlgn="auto" hangingPunct="1">
              <a:spcAft>
                <a:spcPts val="0"/>
              </a:spcAft>
              <a:defRPr/>
            </a:pPr>
            <a:r>
              <a:rPr lang="en-US" dirty="0"/>
              <a:t>Basic File System</a:t>
            </a:r>
          </a:p>
        </p:txBody>
      </p:sp>
      <p:sp>
        <p:nvSpPr>
          <p:cNvPr id="35843" name="Content Placeholder 2">
            <a:extLst>
              <a:ext uri="{FF2B5EF4-FFF2-40B4-BE49-F238E27FC236}">
                <a16:creationId xmlns:a16="http://schemas.microsoft.com/office/drawing/2014/main" xmlns="" id="{BA9B97F7-77DA-4776-B2F5-DB470A5D34C9}"/>
              </a:ext>
            </a:extLst>
          </p:cNvPr>
          <p:cNvSpPr>
            <a:spLocks noGrp="1"/>
          </p:cNvSpPr>
          <p:nvPr>
            <p:ph idx="4294967295"/>
          </p:nvPr>
        </p:nvSpPr>
        <p:spPr>
          <a:xfrm>
            <a:off x="685800" y="2209800"/>
            <a:ext cx="7772400" cy="4114800"/>
          </a:xfrm>
        </p:spPr>
        <p:txBody>
          <a:bodyPr/>
          <a:lstStyle/>
          <a:p>
            <a:pPr eaLnBrk="1" hangingPunct="1"/>
            <a:r>
              <a:rPr lang="en-US" altLang="en-US" sz="2400"/>
              <a:t>Also referred to as the physical I/O level</a:t>
            </a:r>
          </a:p>
          <a:p>
            <a:pPr eaLnBrk="1" hangingPunct="1"/>
            <a:r>
              <a:rPr lang="en-US" altLang="en-US" sz="2400"/>
              <a:t>Primary interface with the environment outside the computer system</a:t>
            </a:r>
          </a:p>
          <a:p>
            <a:pPr eaLnBrk="1" hangingPunct="1"/>
            <a:r>
              <a:rPr lang="en-US" altLang="en-US" sz="2400"/>
              <a:t>Deals with blocks of data that are exchanged with disk or other mass storage devices.</a:t>
            </a:r>
          </a:p>
          <a:p>
            <a:pPr marL="742950" lvl="1" indent="-285750" eaLnBrk="1" hangingPunct="1"/>
            <a:r>
              <a:rPr lang="en-US" altLang="en-US" sz="2000"/>
              <a:t>placement of blocks on the secondary storage device</a:t>
            </a:r>
          </a:p>
          <a:p>
            <a:pPr marL="742950" lvl="1" indent="-285750" eaLnBrk="1" hangingPunct="1"/>
            <a:r>
              <a:rPr lang="en-US" altLang="en-US" sz="2000"/>
              <a:t>buffering blocks in main memory</a:t>
            </a:r>
          </a:p>
          <a:p>
            <a:pPr eaLnBrk="1" hangingPunct="1"/>
            <a:r>
              <a:rPr lang="en-US" altLang="en-US" sz="2400"/>
              <a:t>Considered part of the operating system</a:t>
            </a:r>
          </a:p>
          <a:p>
            <a:pPr eaLnBrk="1" hangingPunct="1"/>
            <a:endParaRPr lang="en-US" altLang="en-US" sz="2400"/>
          </a:p>
        </p:txBody>
      </p:sp>
      <p:pic>
        <p:nvPicPr>
          <p:cNvPr id="35844" name="Picture 3">
            <a:extLst>
              <a:ext uri="{FF2B5EF4-FFF2-40B4-BE49-F238E27FC236}">
                <a16:creationId xmlns:a16="http://schemas.microsoft.com/office/drawing/2014/main" xmlns="" id="{3341B0C2-9B18-40DB-BF2B-1118A1E124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02920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6CE974-9AC6-4808-9E1A-6FC4FFFC4D9A}"/>
              </a:ext>
            </a:extLst>
          </p:cNvPr>
          <p:cNvSpPr>
            <a:spLocks noGrp="1"/>
          </p:cNvSpPr>
          <p:nvPr>
            <p:ph type="title"/>
          </p:nvPr>
        </p:nvSpPr>
        <p:spPr/>
        <p:txBody>
          <a:bodyPr/>
          <a:lstStyle/>
          <a:p>
            <a:pPr eaLnBrk="1" fontAlgn="auto" hangingPunct="1">
              <a:spcAft>
                <a:spcPts val="0"/>
              </a:spcAft>
              <a:defRPr/>
            </a:pPr>
            <a:r>
              <a:rPr lang="en-NZ" dirty="0"/>
              <a:t>Basic I/O Supervisor</a:t>
            </a:r>
          </a:p>
        </p:txBody>
      </p:sp>
      <p:sp>
        <p:nvSpPr>
          <p:cNvPr id="37891" name="Content Placeholder 2">
            <a:extLst>
              <a:ext uri="{FF2B5EF4-FFF2-40B4-BE49-F238E27FC236}">
                <a16:creationId xmlns:a16="http://schemas.microsoft.com/office/drawing/2014/main" xmlns="" id="{1A931AAB-CC8B-4804-8C9F-786AF25BF801}"/>
              </a:ext>
            </a:extLst>
          </p:cNvPr>
          <p:cNvSpPr>
            <a:spLocks noGrp="1"/>
          </p:cNvSpPr>
          <p:nvPr>
            <p:ph idx="4294967295"/>
          </p:nvPr>
        </p:nvSpPr>
        <p:spPr>
          <a:xfrm>
            <a:off x="685800" y="2209800"/>
            <a:ext cx="7848600" cy="4114800"/>
          </a:xfrm>
        </p:spPr>
        <p:txBody>
          <a:bodyPr/>
          <a:lstStyle/>
          <a:p>
            <a:pPr eaLnBrk="1" hangingPunct="1"/>
            <a:r>
              <a:rPr lang="en-NZ" altLang="en-US"/>
              <a:t>Responsible for all file I/O initiation and termination</a:t>
            </a:r>
          </a:p>
          <a:p>
            <a:pPr eaLnBrk="1" hangingPunct="1"/>
            <a:r>
              <a:rPr lang="en-NZ" altLang="en-US"/>
              <a:t>Control structures that deal with device I/O, scheduling, and file status are maintained</a:t>
            </a:r>
          </a:p>
          <a:p>
            <a:pPr eaLnBrk="1" hangingPunct="1"/>
            <a:r>
              <a:rPr lang="en-NZ" altLang="en-US"/>
              <a:t>Selects the device on which I/O is to be performed</a:t>
            </a:r>
          </a:p>
          <a:p>
            <a:pPr eaLnBrk="1" hangingPunct="1"/>
            <a:r>
              <a:rPr lang="en-NZ" altLang="en-US"/>
              <a:t>Concerned with scheduling disk and tape accesses to optimize performance</a:t>
            </a:r>
          </a:p>
          <a:p>
            <a:pPr eaLnBrk="1" hangingPunct="1"/>
            <a:r>
              <a:rPr lang="en-NZ" altLang="en-US"/>
              <a:t>I/O buffers are assigned and secondary memory is allocated at this level</a:t>
            </a:r>
          </a:p>
          <a:p>
            <a:pPr eaLnBrk="1" hangingPunct="1"/>
            <a:r>
              <a:rPr lang="en-NZ" altLang="en-US"/>
              <a:t>Part of the operating system</a:t>
            </a:r>
          </a:p>
          <a:p>
            <a:pPr eaLnBrk="1" hangingPunct="1"/>
            <a:endParaRPr lang="en-NZ" altLang="en-US"/>
          </a:p>
        </p:txBody>
      </p:sp>
      <p:pic>
        <p:nvPicPr>
          <p:cNvPr id="37892" name="Picture 3">
            <a:extLst>
              <a:ext uri="{FF2B5EF4-FFF2-40B4-BE49-F238E27FC236}">
                <a16:creationId xmlns:a16="http://schemas.microsoft.com/office/drawing/2014/main" xmlns="" id="{BDD8836A-8A95-4F8A-829B-B607215C32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1447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B40373-92EB-4A25-83D3-F5CBD1647854}"/>
              </a:ext>
            </a:extLst>
          </p:cNvPr>
          <p:cNvSpPr>
            <a:spLocks noGrp="1"/>
          </p:cNvSpPr>
          <p:nvPr>
            <p:ph type="title"/>
          </p:nvPr>
        </p:nvSpPr>
        <p:spPr/>
        <p:txBody>
          <a:bodyPr/>
          <a:lstStyle/>
          <a:p>
            <a:pPr eaLnBrk="1" fontAlgn="auto" hangingPunct="1">
              <a:spcAft>
                <a:spcPts val="0"/>
              </a:spcAft>
              <a:defRPr/>
            </a:pPr>
            <a:r>
              <a:rPr lang="en-US" dirty="0"/>
              <a:t>Logical I/O</a:t>
            </a:r>
          </a:p>
        </p:txBody>
      </p:sp>
      <p:graphicFrame>
        <p:nvGraphicFramePr>
          <p:cNvPr id="4" name="Content Placeholder 3">
            <a:extLst>
              <a:ext uri="{FF2B5EF4-FFF2-40B4-BE49-F238E27FC236}">
                <a16:creationId xmlns:a16="http://schemas.microsoft.com/office/drawing/2014/main" xmlns="" id="{55EC6C1D-452D-4CF8-AA4A-80E1CA4E5D5C}"/>
              </a:ext>
            </a:extLst>
          </p:cNvPr>
          <p:cNvGraphicFramePr>
            <a:graphicFrameLocks noGrp="1"/>
          </p:cNvGraphicFramePr>
          <p:nvPr>
            <p:ph idx="4294967295"/>
          </p:nvPr>
        </p:nvGraphicFramePr>
        <p:xfrm>
          <a:off x="622300" y="2306637"/>
          <a:ext cx="8077200" cy="411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5EF12-5442-4818-AED8-973267B2E0C1}"/>
              </a:ext>
            </a:extLst>
          </p:cNvPr>
          <p:cNvSpPr>
            <a:spLocks noGrp="1"/>
          </p:cNvSpPr>
          <p:nvPr>
            <p:ph type="title" idx="4294967295"/>
          </p:nvPr>
        </p:nvSpPr>
        <p:spPr/>
        <p:txBody>
          <a:bodyPr/>
          <a:lstStyle/>
          <a:p>
            <a:pPr eaLnBrk="1" fontAlgn="auto" hangingPunct="1">
              <a:spcAft>
                <a:spcPts val="0"/>
              </a:spcAft>
              <a:defRPr/>
            </a:pPr>
            <a:r>
              <a:rPr lang="en-US" dirty="0"/>
              <a:t>Logical I/O</a:t>
            </a:r>
          </a:p>
        </p:txBody>
      </p:sp>
      <p:sp>
        <p:nvSpPr>
          <p:cNvPr id="41987" name="Text Box 4">
            <a:extLst>
              <a:ext uri="{FF2B5EF4-FFF2-40B4-BE49-F238E27FC236}">
                <a16:creationId xmlns:a16="http://schemas.microsoft.com/office/drawing/2014/main" xmlns="" id="{38B74A0A-C98C-4EFD-93BC-99E0352C531F}"/>
              </a:ext>
            </a:extLst>
          </p:cNvPr>
          <p:cNvSpPr txBox="1">
            <a:spLocks noChangeArrowheads="1"/>
          </p:cNvSpPr>
          <p:nvPr/>
        </p:nvSpPr>
        <p:spPr bwMode="auto">
          <a:xfrm>
            <a:off x="685800" y="2362200"/>
            <a:ext cx="7635875" cy="350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3200">
                <a:latin typeface="Calisto MT" panose="02040603050505030304" pitchFamily="18" charset="0"/>
              </a:rPr>
              <a:t>This level is the interface between the</a:t>
            </a:r>
          </a:p>
          <a:p>
            <a:pPr eaLnBrk="1" hangingPunct="1"/>
            <a:r>
              <a:rPr lang="en-US" altLang="en-US" sz="3200">
                <a:latin typeface="Calisto MT" panose="02040603050505030304" pitchFamily="18" charset="0"/>
              </a:rPr>
              <a:t>logical commands issued by a program and the physical details required by the disk.</a:t>
            </a:r>
          </a:p>
          <a:p>
            <a:pPr eaLnBrk="1" hangingPunct="1"/>
            <a:endParaRPr lang="en-US" altLang="en-US" sz="3200">
              <a:latin typeface="Calisto MT" panose="02040603050505030304" pitchFamily="18" charset="0"/>
            </a:endParaRPr>
          </a:p>
          <a:p>
            <a:pPr eaLnBrk="1" hangingPunct="1"/>
            <a:r>
              <a:rPr lang="en-US" altLang="en-US" sz="3200">
                <a:latin typeface="Calisto MT" panose="02040603050505030304" pitchFamily="18" charset="0"/>
              </a:rPr>
              <a:t>Logical units of data versus physical blocks of data to match disk requirements.</a:t>
            </a:r>
          </a:p>
          <a:p>
            <a:pPr eaLnBrk="1" hangingPunct="1"/>
            <a:endParaRPr lang="en-US" altLang="en-US" sz="3200">
              <a:latin typeface="Calisto MT" panose="0204060305050503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1FF7F5-3F41-41BE-BDAA-65199FD5961A}"/>
              </a:ext>
            </a:extLst>
          </p:cNvPr>
          <p:cNvSpPr>
            <a:spLocks noGrp="1"/>
          </p:cNvSpPr>
          <p:nvPr>
            <p:ph type="title"/>
          </p:nvPr>
        </p:nvSpPr>
        <p:spPr/>
        <p:txBody>
          <a:bodyPr/>
          <a:lstStyle/>
          <a:p>
            <a:pPr eaLnBrk="1" fontAlgn="auto" hangingPunct="1">
              <a:spcAft>
                <a:spcPts val="0"/>
              </a:spcAft>
              <a:defRPr/>
            </a:pPr>
            <a:r>
              <a:rPr lang="en-US" dirty="0"/>
              <a:t>Access Method</a:t>
            </a:r>
          </a:p>
        </p:txBody>
      </p:sp>
      <p:sp>
        <p:nvSpPr>
          <p:cNvPr id="44035" name="TextBox 8">
            <a:extLst>
              <a:ext uri="{FF2B5EF4-FFF2-40B4-BE49-F238E27FC236}">
                <a16:creationId xmlns:a16="http://schemas.microsoft.com/office/drawing/2014/main" xmlns="" id="{D7686FC6-A8D0-46CE-B5B5-73E03C5ECE75}"/>
              </a:ext>
            </a:extLst>
          </p:cNvPr>
          <p:cNvSpPr txBox="1">
            <a:spLocks noChangeArrowheads="1"/>
          </p:cNvSpPr>
          <p:nvPr/>
        </p:nvSpPr>
        <p:spPr bwMode="auto">
          <a:xfrm>
            <a:off x="762000" y="2362200"/>
            <a:ext cx="75438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2575" indent="-28257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800"/>
              </a:spcBef>
              <a:buClr>
                <a:schemeClr val="accent1"/>
              </a:buClr>
              <a:buSzPct val="75000"/>
              <a:buFont typeface="Wingdings" panose="05000000000000000000" pitchFamily="2" charset="2"/>
              <a:buChar char="n"/>
            </a:pPr>
            <a:r>
              <a:rPr lang="en-US" altLang="en-US" sz="2400">
                <a:solidFill>
                  <a:srgbClr val="262626"/>
                </a:solidFill>
                <a:latin typeface="Calisto MT" panose="02040603050505030304" pitchFamily="18" charset="0"/>
              </a:rPr>
              <a:t>Level of the file system closest to the user</a:t>
            </a:r>
          </a:p>
          <a:p>
            <a:pPr eaLnBrk="1" hangingPunct="1">
              <a:spcBef>
                <a:spcPts val="1800"/>
              </a:spcBef>
              <a:buClr>
                <a:schemeClr val="accent1"/>
              </a:buClr>
              <a:buSzPct val="75000"/>
              <a:buFont typeface="Wingdings" panose="05000000000000000000" pitchFamily="2" charset="2"/>
              <a:buChar char="n"/>
            </a:pPr>
            <a:r>
              <a:rPr lang="en-US" altLang="en-US" sz="2400">
                <a:solidFill>
                  <a:srgbClr val="262626"/>
                </a:solidFill>
                <a:latin typeface="Calisto MT" panose="02040603050505030304" pitchFamily="18" charset="0"/>
              </a:rPr>
              <a:t>Provides a standard interface between applications and the file systems and devices that hold the data</a:t>
            </a:r>
          </a:p>
          <a:p>
            <a:pPr eaLnBrk="1" hangingPunct="1">
              <a:spcBef>
                <a:spcPts val="1800"/>
              </a:spcBef>
              <a:buClr>
                <a:schemeClr val="accent1"/>
              </a:buClr>
              <a:buSzPct val="75000"/>
              <a:buFont typeface="Wingdings" panose="05000000000000000000" pitchFamily="2" charset="2"/>
              <a:buChar char="n"/>
            </a:pPr>
            <a:r>
              <a:rPr lang="en-US" altLang="en-US" sz="2400">
                <a:solidFill>
                  <a:srgbClr val="262626"/>
                </a:solidFill>
                <a:latin typeface="Calisto MT" panose="02040603050505030304" pitchFamily="18" charset="0"/>
              </a:rPr>
              <a:t>Different access methods reflect different file structures and different ways of accessing and </a:t>
            </a:r>
            <a:br>
              <a:rPr lang="en-US" altLang="en-US" sz="2400">
                <a:solidFill>
                  <a:srgbClr val="262626"/>
                </a:solidFill>
                <a:latin typeface="Calisto MT" panose="02040603050505030304" pitchFamily="18" charset="0"/>
              </a:rPr>
            </a:br>
            <a:r>
              <a:rPr lang="en-US" altLang="en-US" sz="2400">
                <a:solidFill>
                  <a:srgbClr val="262626"/>
                </a:solidFill>
                <a:latin typeface="Calisto MT" panose="02040603050505030304" pitchFamily="18" charset="0"/>
              </a:rPr>
              <a:t>processing the data</a:t>
            </a:r>
          </a:p>
        </p:txBody>
      </p:sp>
      <p:pic>
        <p:nvPicPr>
          <p:cNvPr id="44036" name="Picture 18">
            <a:extLst>
              <a:ext uri="{FF2B5EF4-FFF2-40B4-BE49-F238E27FC236}">
                <a16:creationId xmlns:a16="http://schemas.microsoft.com/office/drawing/2014/main" xmlns="" id="{E0E2C9B2-3609-450D-936C-BA51B08A7E5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495800"/>
            <a:ext cx="2438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AC44ED-96C7-4691-A890-63179F0B82D6}"/>
              </a:ext>
            </a:extLst>
          </p:cNvPr>
          <p:cNvSpPr>
            <a:spLocks noGrp="1"/>
          </p:cNvSpPr>
          <p:nvPr>
            <p:ph type="title" idx="4294967295"/>
          </p:nvPr>
        </p:nvSpPr>
        <p:spPr>
          <a:xfrm>
            <a:off x="0" y="274638"/>
            <a:ext cx="9144000" cy="1143000"/>
          </a:xfrm>
        </p:spPr>
        <p:txBody>
          <a:bodyPr/>
          <a:lstStyle/>
          <a:p>
            <a:pPr algn="ctr" eaLnBrk="1" fontAlgn="auto" hangingPunct="1">
              <a:spcAft>
                <a:spcPts val="0"/>
              </a:spcAft>
              <a:defRPr/>
            </a:pPr>
            <a:r>
              <a:rPr lang="en-US" dirty="0">
                <a:solidFill>
                  <a:schemeClr val="accent1">
                    <a:lumMod val="75000"/>
                  </a:schemeClr>
                </a:solidFill>
              </a:rPr>
              <a:t>Elements of File Management</a:t>
            </a:r>
          </a:p>
        </p:txBody>
      </p:sp>
      <p:pic>
        <p:nvPicPr>
          <p:cNvPr id="46083" name="Content Placeholder 3" descr="Fig12_02.gif">
            <a:extLst>
              <a:ext uri="{FF2B5EF4-FFF2-40B4-BE49-F238E27FC236}">
                <a16:creationId xmlns:a16="http://schemas.microsoft.com/office/drawing/2014/main" xmlns="" id="{15D8E2A5-92AF-458F-B1CA-D3EF49C9C8C6}"/>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l="-3915" r="-3915"/>
          <a:stretch>
            <a:fillRect/>
          </a:stretch>
        </p:blipFill>
        <p:spPr>
          <a:xfrm>
            <a:off x="838200" y="1676400"/>
            <a:ext cx="7543800" cy="4673600"/>
          </a:xfrm>
        </p:spPr>
      </p:pic>
    </p:spTree>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B8C108-2013-4DA5-BC94-EC3BBBCC91A7}"/>
              </a:ext>
            </a:extLst>
          </p:cNvPr>
          <p:cNvSpPr>
            <a:spLocks noGrp="1"/>
          </p:cNvSpPr>
          <p:nvPr>
            <p:ph type="title"/>
          </p:nvPr>
        </p:nvSpPr>
        <p:spPr>
          <a:xfrm>
            <a:off x="0" y="455613"/>
            <a:ext cx="9144000" cy="1323975"/>
          </a:xfrm>
        </p:spPr>
        <p:txBody>
          <a:bodyPr/>
          <a:lstStyle/>
          <a:p>
            <a:pPr algn="ctr" eaLnBrk="1" fontAlgn="auto" hangingPunct="1">
              <a:spcAft>
                <a:spcPts val="0"/>
              </a:spcAft>
              <a:defRPr/>
            </a:pPr>
            <a:r>
              <a:rPr lang="en-US" dirty="0"/>
              <a:t/>
            </a:r>
            <a:br>
              <a:rPr lang="en-US" dirty="0"/>
            </a:br>
            <a:r>
              <a:rPr lang="en-US" sz="4800" dirty="0"/>
              <a:t>File Organization and Access</a:t>
            </a:r>
          </a:p>
        </p:txBody>
      </p:sp>
      <p:sp>
        <p:nvSpPr>
          <p:cNvPr id="3" name="Content Placeholder 2">
            <a:extLst>
              <a:ext uri="{FF2B5EF4-FFF2-40B4-BE49-F238E27FC236}">
                <a16:creationId xmlns:a16="http://schemas.microsoft.com/office/drawing/2014/main" xmlns="" id="{3B436F4C-4589-4451-A844-36772F2A9BA0}"/>
              </a:ext>
            </a:extLst>
          </p:cNvPr>
          <p:cNvSpPr>
            <a:spLocks noGrp="1"/>
          </p:cNvSpPr>
          <p:nvPr>
            <p:ph idx="4294967295"/>
          </p:nvPr>
        </p:nvSpPr>
        <p:spPr>
          <a:xfrm>
            <a:off x="609600" y="2438400"/>
            <a:ext cx="7924800" cy="3810000"/>
          </a:xfrm>
        </p:spPr>
        <p:txBody>
          <a:bodyPr/>
          <a:lstStyle/>
          <a:p>
            <a:pPr eaLnBrk="1" hangingPunct="1"/>
            <a:r>
              <a:rPr lang="en-US" altLang="en-US" b="1" i="1"/>
              <a:t>File organization</a:t>
            </a:r>
            <a:r>
              <a:rPr lang="en-US" altLang="en-US"/>
              <a:t> is the logical structuring of the records as determined by the way in which they are accessed</a:t>
            </a:r>
          </a:p>
          <a:p>
            <a:pPr eaLnBrk="1" hangingPunct="1"/>
            <a:r>
              <a:rPr lang="en-US" altLang="en-US"/>
              <a:t>In choosing a file organization, several criteria are important:</a:t>
            </a:r>
          </a:p>
          <a:p>
            <a:pPr marL="1143000" lvl="1" indent="-285750" eaLnBrk="1" hangingPunct="1"/>
            <a:r>
              <a:rPr lang="en-US" altLang="en-US"/>
              <a:t>short access time</a:t>
            </a:r>
          </a:p>
          <a:p>
            <a:pPr marL="1143000" lvl="1" indent="-285750" eaLnBrk="1" hangingPunct="1"/>
            <a:r>
              <a:rPr lang="en-US" altLang="en-US"/>
              <a:t>ease of update</a:t>
            </a:r>
          </a:p>
          <a:p>
            <a:pPr marL="1143000" lvl="1" indent="-285750" eaLnBrk="1" hangingPunct="1"/>
            <a:r>
              <a:rPr lang="en-US" altLang="en-US"/>
              <a:t>economy of storage</a:t>
            </a:r>
          </a:p>
          <a:p>
            <a:pPr marL="1143000" lvl="1" indent="-285750" eaLnBrk="1" hangingPunct="1"/>
            <a:r>
              <a:rPr lang="en-US" altLang="en-US"/>
              <a:t>simple maintenance</a:t>
            </a:r>
          </a:p>
          <a:p>
            <a:pPr marL="1143000" lvl="1" indent="-285750" eaLnBrk="1" hangingPunct="1"/>
            <a:r>
              <a:rPr lang="en-US" altLang="en-US"/>
              <a:t>reliability</a:t>
            </a:r>
          </a:p>
          <a:p>
            <a:pPr eaLnBrk="1" hangingPunct="1"/>
            <a:r>
              <a:rPr lang="en-US" altLang="en-US"/>
              <a:t>Priority of criteria depends on the application that will use the file</a:t>
            </a:r>
          </a:p>
        </p:txBody>
      </p:sp>
      <p:pic>
        <p:nvPicPr>
          <p:cNvPr id="48132" name="Picture 3">
            <a:extLst>
              <a:ext uri="{FF2B5EF4-FFF2-40B4-BE49-F238E27FC236}">
                <a16:creationId xmlns:a16="http://schemas.microsoft.com/office/drawing/2014/main" xmlns="" id="{1408E31A-65C6-49D4-A35F-3061B7D4019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114800"/>
            <a:ext cx="1905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2" end="2"/>
                                            </p:txEl>
                                          </p:spTgt>
                                        </p:tgtEl>
                                      </p:cBhvr>
                                    </p:animEffect>
                                  </p:childTnLst>
                                </p:cTn>
                              </p:par>
                            </p:childTnLst>
                          </p:cTn>
                        </p:par>
                        <p:par>
                          <p:cTn id="10" fill="hold" nodeType="afterGroup">
                            <p:stCondLst>
                              <p:cond delay="800"/>
                            </p:stCondLst>
                            <p:childTnLst>
                              <p:par>
                                <p:cTn id="11" presetID="29" presetClass="entr" presetSubtype="0" fill="hold" grpId="0" nodeType="afterEffect">
                                  <p:stCondLst>
                                    <p:cond delay="30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3">
                                            <p:txEl>
                                              <p:pRg st="3" end="3"/>
                                            </p:txEl>
                                          </p:spTgt>
                                        </p:tgtEl>
                                      </p:cBhvr>
                                    </p:animEffect>
                                  </p:childTnLst>
                                </p:cTn>
                              </p:par>
                            </p:childTnLst>
                          </p:cTn>
                        </p:par>
                        <p:par>
                          <p:cTn id="16" fill="hold" nodeType="afterGroup">
                            <p:stCondLst>
                              <p:cond delay="1600"/>
                            </p:stCondLst>
                            <p:childTnLst>
                              <p:par>
                                <p:cTn id="17" presetID="29" presetClass="entr" presetSubtype="0" fill="hold" grpId="0" nodeType="after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4" end="4"/>
                                            </p:txEl>
                                          </p:spTgt>
                                        </p:tgtEl>
                                      </p:cBhvr>
                                    </p:animEffect>
                                  </p:childTnLst>
                                </p:cTn>
                              </p:par>
                            </p:childTnLst>
                          </p:cTn>
                        </p:par>
                        <p:par>
                          <p:cTn id="22" fill="hold" nodeType="afterGroup">
                            <p:stCondLst>
                              <p:cond delay="2400"/>
                            </p:stCondLst>
                            <p:childTnLst>
                              <p:par>
                                <p:cTn id="23" presetID="29" presetClass="entr" presetSubtype="0" fill="hold" grpId="0" nodeType="afterEffect">
                                  <p:stCondLst>
                                    <p:cond delay="3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3">
                                            <p:txEl>
                                              <p:pRg st="5" end="5"/>
                                            </p:txEl>
                                          </p:spTgt>
                                        </p:tgtEl>
                                      </p:cBhvr>
                                    </p:animEffect>
                                  </p:childTnLst>
                                </p:cTn>
                              </p:par>
                            </p:childTnLst>
                          </p:cTn>
                        </p:par>
                        <p:par>
                          <p:cTn id="28" fill="hold" nodeType="afterGroup">
                            <p:stCondLst>
                              <p:cond delay="3200"/>
                            </p:stCondLst>
                            <p:childTnLst>
                              <p:par>
                                <p:cTn id="29" presetID="29" presetClass="entr" presetSubtype="0" fill="hold" grpId="0" nodeType="afterEffect">
                                  <p:stCondLst>
                                    <p:cond delay="30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EBA915D-D53A-4C9B-9AC9-6DF021F9BBB4}"/>
              </a:ext>
            </a:extLst>
          </p:cNvPr>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Operating Systems:</a:t>
            </a:r>
            <a:br>
              <a:rPr lang="en-US" sz="3600" dirty="0">
                <a:solidFill>
                  <a:schemeClr val="accent1">
                    <a:lumMod val="75000"/>
                  </a:schemeClr>
                </a:solidFill>
              </a:rPr>
            </a:br>
            <a:r>
              <a:rPr lang="en-US" sz="3600" dirty="0">
                <a:solidFill>
                  <a:schemeClr val="accent1">
                    <a:lumMod val="75000"/>
                  </a:schemeClr>
                </a:solidFill>
              </a:rPr>
              <a:t>Internals and Design Principles</a:t>
            </a:r>
          </a:p>
        </p:txBody>
      </p:sp>
      <p:sp>
        <p:nvSpPr>
          <p:cNvPr id="14339" name="Content Placeholder 4">
            <a:extLst>
              <a:ext uri="{FF2B5EF4-FFF2-40B4-BE49-F238E27FC236}">
                <a16:creationId xmlns:a16="http://schemas.microsoft.com/office/drawing/2014/main" xmlns="" id="{2EBB89C0-34ED-4B17-A488-518A80A1AAC6}"/>
              </a:ext>
            </a:extLst>
          </p:cNvPr>
          <p:cNvSpPr>
            <a:spLocks noGrp="1"/>
          </p:cNvSpPr>
          <p:nvPr>
            <p:ph sz="half" idx="1"/>
          </p:nvPr>
        </p:nvSpPr>
        <p:spPr>
          <a:xfrm>
            <a:off x="457200" y="2286000"/>
            <a:ext cx="7848600" cy="4191000"/>
          </a:xfrm>
        </p:spPr>
        <p:txBody>
          <a:bodyPr/>
          <a:lstStyle/>
          <a:p>
            <a:pPr indent="0" eaLnBrk="1" hangingPunct="1">
              <a:spcBef>
                <a:spcPts val="600"/>
              </a:spcBef>
              <a:buFont typeface="Wingdings" panose="05000000000000000000" pitchFamily="2" charset="2"/>
              <a:buNone/>
            </a:pPr>
            <a:r>
              <a:rPr lang="en-US" altLang="en-US" sz="2000" i="1"/>
              <a:t>If there is one singular characteristic that makes squirrels unique among small mammals it is their natural instinct to hoard food. Squirrels have developed sophisticated capabilities in their hoarding. Different types of food are stored in different ways to maintain quality. Mushrooms, for instance, are usually dried before storing. This is done by impaling them on branches or leaving them in the forks of trees for later retrieval. Pine cones, on the other hand, are often harvested while green and cached in damp conditions that keep seeds from ripening. Gray squirrels usually strip outer husks from walnuts before storing.</a:t>
            </a:r>
          </a:p>
        </p:txBody>
      </p:sp>
      <p:sp>
        <p:nvSpPr>
          <p:cNvPr id="14340" name="Rectangle 6">
            <a:extLst>
              <a:ext uri="{FF2B5EF4-FFF2-40B4-BE49-F238E27FC236}">
                <a16:creationId xmlns:a16="http://schemas.microsoft.com/office/drawing/2014/main" xmlns="" id="{A5E618BD-3BBD-4297-AFC9-EDE4ABE830A1}"/>
              </a:ext>
            </a:extLst>
          </p:cNvPr>
          <p:cNvSpPr>
            <a:spLocks noChangeArrowheads="1"/>
          </p:cNvSpPr>
          <p:nvPr/>
        </p:nvSpPr>
        <p:spPr bwMode="auto">
          <a:xfrm>
            <a:off x="3962400" y="55626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en-US" altLang="en-US" sz="1600"/>
              <a:t>— </a:t>
            </a:r>
            <a:r>
              <a:rPr lang="en-US" altLang="en-US" sz="1600" i="1"/>
              <a:t>SQUIRRELS: A WILDLIFE HANDBOOK,</a:t>
            </a:r>
          </a:p>
          <a:p>
            <a:pPr algn="r" eaLnBrk="1" hangingPunct="1"/>
            <a:r>
              <a:rPr lang="en-US" altLang="en-US" sz="1600" i="1"/>
              <a:t>Kim Long</a:t>
            </a:r>
            <a:endParaRPr lang="en-US" altLang="en-US" sz="1600"/>
          </a:p>
        </p:txBody>
      </p:sp>
      <p:pic>
        <p:nvPicPr>
          <p:cNvPr id="14341" name="Picture 7">
            <a:extLst>
              <a:ext uri="{FF2B5EF4-FFF2-40B4-BE49-F238E27FC236}">
                <a16:creationId xmlns:a16="http://schemas.microsoft.com/office/drawing/2014/main" xmlns="" id="{2FDEDB52-D3C5-4448-91D6-4F5E3A6DDD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181600"/>
            <a:ext cx="14224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E5E84D-F249-484F-B3E7-2E4E78364C0B}"/>
              </a:ext>
            </a:extLst>
          </p:cNvPr>
          <p:cNvSpPr>
            <a:spLocks noGrp="1"/>
          </p:cNvSpPr>
          <p:nvPr>
            <p:ph type="title"/>
          </p:nvPr>
        </p:nvSpPr>
        <p:spPr>
          <a:xfrm>
            <a:off x="304800" y="455613"/>
            <a:ext cx="8534400" cy="1323975"/>
          </a:xfrm>
        </p:spPr>
        <p:txBody>
          <a:bodyPr/>
          <a:lstStyle/>
          <a:p>
            <a:pPr algn="ctr" eaLnBrk="1" fontAlgn="auto" hangingPunct="1">
              <a:spcAft>
                <a:spcPts val="0"/>
              </a:spcAft>
              <a:defRPr/>
            </a:pPr>
            <a:r>
              <a:rPr lang="en-NZ" dirty="0"/>
              <a:t>File Organization Types</a:t>
            </a:r>
          </a:p>
        </p:txBody>
      </p:sp>
      <p:graphicFrame>
        <p:nvGraphicFramePr>
          <p:cNvPr id="4" name="Content Placeholder 3">
            <a:extLst>
              <a:ext uri="{FF2B5EF4-FFF2-40B4-BE49-F238E27FC236}">
                <a16:creationId xmlns:a16="http://schemas.microsoft.com/office/drawing/2014/main" xmlns="" id="{D9776FC3-6465-4004-9489-4F5E30D5424D}"/>
              </a:ext>
            </a:extLst>
          </p:cNvPr>
          <p:cNvGraphicFramePr>
            <a:graphicFrameLocks noGrp="1"/>
          </p:cNvGraphicFramePr>
          <p:nvPr>
            <p:ph idx="4294967295"/>
          </p:nvPr>
        </p:nvGraphicFramePr>
        <p:xfrm>
          <a:off x="533400" y="1828800"/>
          <a:ext cx="8001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xmlns="" id="{94561872-63E3-4902-AE4D-28D33D2B18B2}"/>
              </a:ext>
            </a:extLst>
          </p:cNvPr>
          <p:cNvSpPr>
            <a:spLocks noGrp="1"/>
          </p:cNvSpPr>
          <p:nvPr>
            <p:ph type="title"/>
          </p:nvPr>
        </p:nvSpPr>
        <p:spPr bwMode="auto">
          <a:xfrm>
            <a:off x="609600" y="838200"/>
            <a:ext cx="3657600" cy="1098550"/>
          </a:xfrm>
        </p:spPr>
        <p:txBody>
          <a:bodyPr wrap="square" numCol="1" compatLnSpc="1">
            <a:prstTxWarp prst="textNoShape">
              <a:avLst/>
            </a:prstTxWarp>
          </a:bodyPr>
          <a:lstStyle/>
          <a:p>
            <a:pPr eaLnBrk="1" hangingPunct="1"/>
            <a:r>
              <a:rPr lang="en-US" altLang="en-US" sz="4800"/>
              <a:t>The Pile</a:t>
            </a:r>
          </a:p>
        </p:txBody>
      </p:sp>
      <p:sp>
        <p:nvSpPr>
          <p:cNvPr id="54275" name="Content Placeholder 2">
            <a:extLst>
              <a:ext uri="{FF2B5EF4-FFF2-40B4-BE49-F238E27FC236}">
                <a16:creationId xmlns:a16="http://schemas.microsoft.com/office/drawing/2014/main" xmlns="" id="{9E03964F-161A-4E09-99CF-E38FFEB38FEE}"/>
              </a:ext>
            </a:extLst>
          </p:cNvPr>
          <p:cNvSpPr>
            <a:spLocks noGrp="1"/>
          </p:cNvSpPr>
          <p:nvPr>
            <p:ph idx="1"/>
          </p:nvPr>
        </p:nvSpPr>
        <p:spPr>
          <a:xfrm>
            <a:off x="457200" y="2286000"/>
            <a:ext cx="3200400" cy="4191000"/>
          </a:xfrm>
        </p:spPr>
        <p:txBody>
          <a:bodyPr/>
          <a:lstStyle/>
          <a:p>
            <a:pPr eaLnBrk="1" hangingPunct="1"/>
            <a:r>
              <a:rPr lang="en-US" altLang="en-US"/>
              <a:t>Least complicated form of file organization</a:t>
            </a:r>
          </a:p>
          <a:p>
            <a:pPr eaLnBrk="1" hangingPunct="1"/>
            <a:r>
              <a:rPr lang="en-US" altLang="en-US"/>
              <a:t>Data are collected in the order they arrive</a:t>
            </a:r>
          </a:p>
          <a:p>
            <a:pPr eaLnBrk="1" hangingPunct="1"/>
            <a:r>
              <a:rPr lang="en-US" altLang="en-US"/>
              <a:t>Each record consists of one burst of data</a:t>
            </a:r>
          </a:p>
          <a:p>
            <a:pPr eaLnBrk="1" hangingPunct="1"/>
            <a:r>
              <a:rPr lang="en-US" altLang="en-US"/>
              <a:t>Purpose is simply to accumulate the mass of data and save it</a:t>
            </a:r>
          </a:p>
          <a:p>
            <a:pPr eaLnBrk="1" hangingPunct="1"/>
            <a:r>
              <a:rPr lang="en-US" altLang="en-US"/>
              <a:t>Record access is by exhaustive search</a:t>
            </a:r>
          </a:p>
        </p:txBody>
      </p:sp>
      <p:pic>
        <p:nvPicPr>
          <p:cNvPr id="54276" name="Content Placeholder 3" descr="Fig12_03a.gif">
            <a:extLst>
              <a:ext uri="{FF2B5EF4-FFF2-40B4-BE49-F238E27FC236}">
                <a16:creationId xmlns:a16="http://schemas.microsoft.com/office/drawing/2014/main" xmlns="" id="{A0F5B6B7-9359-4060-88DA-ADC9C37996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xmlns="" id="{3718678C-6D72-4008-B3D8-5A5FC44BBE6C}"/>
              </a:ext>
            </a:extLst>
          </p:cNvPr>
          <p:cNvSpPr>
            <a:spLocks noGrp="1"/>
          </p:cNvSpPr>
          <p:nvPr>
            <p:ph type="title"/>
          </p:nvPr>
        </p:nvSpPr>
        <p:spPr bwMode="auto">
          <a:xfrm>
            <a:off x="381000" y="838200"/>
            <a:ext cx="3352800" cy="1219200"/>
          </a:xfrm>
        </p:spPr>
        <p:txBody>
          <a:bodyPr wrap="square" numCol="1" compatLnSpc="1">
            <a:prstTxWarp prst="textNoShape">
              <a:avLst/>
            </a:prstTxWarp>
          </a:bodyPr>
          <a:lstStyle/>
          <a:p>
            <a:pPr algn="ctr" eaLnBrk="1" hangingPunct="1"/>
            <a:r>
              <a:rPr lang="en-US" altLang="en-US"/>
              <a:t>The Sequential File</a:t>
            </a:r>
          </a:p>
        </p:txBody>
      </p:sp>
      <p:sp>
        <p:nvSpPr>
          <p:cNvPr id="56323" name="Content Placeholder 2">
            <a:extLst>
              <a:ext uri="{FF2B5EF4-FFF2-40B4-BE49-F238E27FC236}">
                <a16:creationId xmlns:a16="http://schemas.microsoft.com/office/drawing/2014/main" xmlns="" id="{E5D5ABE7-7920-44BC-A0D4-00EEC5434B63}"/>
              </a:ext>
            </a:extLst>
          </p:cNvPr>
          <p:cNvSpPr>
            <a:spLocks noGrp="1"/>
          </p:cNvSpPr>
          <p:nvPr>
            <p:ph idx="1"/>
          </p:nvPr>
        </p:nvSpPr>
        <p:spPr>
          <a:xfrm>
            <a:off x="533400" y="2133600"/>
            <a:ext cx="3657600" cy="5486400"/>
          </a:xfrm>
        </p:spPr>
        <p:txBody>
          <a:bodyPr/>
          <a:lstStyle/>
          <a:p>
            <a:pPr eaLnBrk="1" hangingPunct="1"/>
            <a:r>
              <a:rPr lang="en-US" altLang="en-US" sz="2000"/>
              <a:t>Most common form of file structure</a:t>
            </a:r>
          </a:p>
          <a:p>
            <a:pPr eaLnBrk="1" hangingPunct="1"/>
            <a:r>
              <a:rPr lang="en-US" altLang="en-US" sz="2000"/>
              <a:t>A fixed format is used for records</a:t>
            </a:r>
          </a:p>
          <a:p>
            <a:pPr eaLnBrk="1" hangingPunct="1"/>
            <a:r>
              <a:rPr lang="en-US" altLang="en-US" sz="2000"/>
              <a:t>Key field uniquely identifies the record &amp; determines storage order</a:t>
            </a:r>
          </a:p>
          <a:p>
            <a:pPr eaLnBrk="1" hangingPunct="1"/>
            <a:r>
              <a:rPr lang="en-US" altLang="en-US" sz="2000"/>
              <a:t>Typically used in batch applications</a:t>
            </a:r>
          </a:p>
          <a:p>
            <a:pPr eaLnBrk="1" hangingPunct="1"/>
            <a:r>
              <a:rPr lang="en-US" altLang="en-US" sz="2000"/>
              <a:t>Only organization that is easily stored on tape as well as disk</a:t>
            </a:r>
          </a:p>
        </p:txBody>
      </p:sp>
      <p:pic>
        <p:nvPicPr>
          <p:cNvPr id="56324" name="Content Placeholder 3" descr="Fig12_03b.gif">
            <a:extLst>
              <a:ext uri="{FF2B5EF4-FFF2-40B4-BE49-F238E27FC236}">
                <a16:creationId xmlns:a16="http://schemas.microsoft.com/office/drawing/2014/main" xmlns="" id="{D910090E-F53A-4F15-AA5E-B341C894A4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xmlns="" id="{32FEE956-841C-438E-83EE-108A04FF4FCB}"/>
              </a:ext>
            </a:extLst>
          </p:cNvPr>
          <p:cNvSpPr>
            <a:spLocks noGrp="1"/>
          </p:cNvSpPr>
          <p:nvPr>
            <p:ph type="title"/>
          </p:nvPr>
        </p:nvSpPr>
        <p:spPr bwMode="auto">
          <a:xfrm>
            <a:off x="381000" y="1219200"/>
            <a:ext cx="3657600" cy="1098550"/>
          </a:xfrm>
        </p:spPr>
        <p:txBody>
          <a:bodyPr wrap="square" numCol="1" compatLnSpc="1">
            <a:prstTxWarp prst="textNoShape">
              <a:avLst/>
            </a:prstTxWarp>
          </a:bodyPr>
          <a:lstStyle/>
          <a:p>
            <a:pPr eaLnBrk="1" hangingPunct="1"/>
            <a:r>
              <a:rPr lang="en-US" altLang="en-US"/>
              <a:t>Indexed Sequential File</a:t>
            </a:r>
          </a:p>
        </p:txBody>
      </p:sp>
      <p:sp>
        <p:nvSpPr>
          <p:cNvPr id="58371" name="Content Placeholder 2">
            <a:extLst>
              <a:ext uri="{FF2B5EF4-FFF2-40B4-BE49-F238E27FC236}">
                <a16:creationId xmlns:a16="http://schemas.microsoft.com/office/drawing/2014/main" xmlns="" id="{CD67F0A4-B375-4EF3-AE5A-4BCBC56E08CC}"/>
              </a:ext>
            </a:extLst>
          </p:cNvPr>
          <p:cNvSpPr>
            <a:spLocks noGrp="1"/>
          </p:cNvSpPr>
          <p:nvPr>
            <p:ph idx="1"/>
          </p:nvPr>
        </p:nvSpPr>
        <p:spPr>
          <a:xfrm>
            <a:off x="533400" y="2667000"/>
            <a:ext cx="2971800" cy="3733800"/>
          </a:xfrm>
        </p:spPr>
        <p:txBody>
          <a:bodyPr/>
          <a:lstStyle/>
          <a:p>
            <a:pPr eaLnBrk="1" hangingPunct="1"/>
            <a:r>
              <a:rPr lang="en-US" altLang="en-US"/>
              <a:t>Adds an index to the file to support random access</a:t>
            </a:r>
          </a:p>
          <a:p>
            <a:pPr eaLnBrk="1" hangingPunct="1"/>
            <a:r>
              <a:rPr lang="en-US" altLang="en-US"/>
              <a:t>Adds an overflow file</a:t>
            </a:r>
          </a:p>
          <a:p>
            <a:pPr eaLnBrk="1" hangingPunct="1"/>
            <a:r>
              <a:rPr lang="en-US" altLang="en-US"/>
              <a:t>Greatly reduces the time required to access a single record</a:t>
            </a:r>
          </a:p>
          <a:p>
            <a:pPr eaLnBrk="1" hangingPunct="1"/>
            <a:r>
              <a:rPr lang="en-US" altLang="en-US"/>
              <a:t>Multiple levels of indexing can be used to provide greater efficiency in access</a:t>
            </a:r>
          </a:p>
          <a:p>
            <a:pPr eaLnBrk="1" hangingPunct="1"/>
            <a:endParaRPr lang="en-US" altLang="en-US"/>
          </a:p>
        </p:txBody>
      </p:sp>
      <p:pic>
        <p:nvPicPr>
          <p:cNvPr id="58372" name="Content Placeholder 3" descr="Fig12_03c.gif">
            <a:extLst>
              <a:ext uri="{FF2B5EF4-FFF2-40B4-BE49-F238E27FC236}">
                <a16:creationId xmlns:a16="http://schemas.microsoft.com/office/drawing/2014/main" xmlns="" id="{C0A8CF06-1326-4807-A3A4-DDF90996EA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xmlns="" id="{32F41733-51EE-4CFD-8504-C07953563E72}"/>
              </a:ext>
            </a:extLst>
          </p:cNvPr>
          <p:cNvSpPr>
            <a:spLocks noGrp="1"/>
          </p:cNvSpPr>
          <p:nvPr>
            <p:ph type="title"/>
          </p:nvPr>
        </p:nvSpPr>
        <p:spPr bwMode="auto">
          <a:xfrm>
            <a:off x="609600" y="609600"/>
            <a:ext cx="3657600" cy="990600"/>
          </a:xfrm>
        </p:spPr>
        <p:txBody>
          <a:bodyPr wrap="square" numCol="1" compatLnSpc="1">
            <a:prstTxWarp prst="textNoShape">
              <a:avLst/>
            </a:prstTxWarp>
          </a:bodyPr>
          <a:lstStyle/>
          <a:p>
            <a:pPr eaLnBrk="1" hangingPunct="1"/>
            <a:r>
              <a:rPr lang="en-US" altLang="en-US"/>
              <a:t>Indexed File</a:t>
            </a:r>
          </a:p>
        </p:txBody>
      </p:sp>
      <p:sp>
        <p:nvSpPr>
          <p:cNvPr id="3" name="Content Placeholder 2">
            <a:extLst>
              <a:ext uri="{FF2B5EF4-FFF2-40B4-BE49-F238E27FC236}">
                <a16:creationId xmlns:a16="http://schemas.microsoft.com/office/drawing/2014/main" xmlns="" id="{A95CDC8E-482E-4EA9-95D5-A9B451CC951C}"/>
              </a:ext>
            </a:extLst>
          </p:cNvPr>
          <p:cNvSpPr>
            <a:spLocks noGrp="1"/>
          </p:cNvSpPr>
          <p:nvPr>
            <p:ph idx="1"/>
          </p:nvPr>
        </p:nvSpPr>
        <p:spPr>
          <a:xfrm>
            <a:off x="533400" y="1905000"/>
            <a:ext cx="3657600" cy="4572000"/>
          </a:xfrm>
        </p:spPr>
        <p:txBody>
          <a:bodyPr rtlCol="0">
            <a:normAutofit fontScale="92500" lnSpcReduction="20000"/>
          </a:bodyPr>
          <a:lstStyle/>
          <a:p>
            <a:pPr eaLnBrk="1" fontAlgn="auto" hangingPunct="1">
              <a:spcAft>
                <a:spcPts val="0"/>
              </a:spcAft>
              <a:defRPr/>
            </a:pPr>
            <a:r>
              <a:rPr lang="en-US" dirty="0">
                <a:solidFill>
                  <a:schemeClr val="tx1">
                    <a:lumMod val="85000"/>
                    <a:lumOff val="15000"/>
                  </a:schemeClr>
                </a:solidFill>
              </a:rPr>
              <a:t>Records are accessed only through their indexes </a:t>
            </a:r>
          </a:p>
          <a:p>
            <a:pPr eaLnBrk="1" fontAlgn="auto" hangingPunct="1">
              <a:spcAft>
                <a:spcPts val="0"/>
              </a:spcAft>
              <a:defRPr/>
            </a:pPr>
            <a:r>
              <a:rPr lang="en-US" dirty="0">
                <a:solidFill>
                  <a:schemeClr val="tx1">
                    <a:lumMod val="85000"/>
                    <a:lumOff val="15000"/>
                  </a:schemeClr>
                </a:solidFill>
              </a:rPr>
              <a:t>Variable-length records can be employed</a:t>
            </a:r>
          </a:p>
          <a:p>
            <a:pPr eaLnBrk="1" fontAlgn="auto" hangingPunct="1">
              <a:spcAft>
                <a:spcPts val="0"/>
              </a:spcAft>
              <a:defRPr/>
            </a:pPr>
            <a:r>
              <a:rPr lang="en-US" dirty="0">
                <a:solidFill>
                  <a:schemeClr val="tx1">
                    <a:lumMod val="85000"/>
                    <a:lumOff val="15000"/>
                  </a:schemeClr>
                </a:solidFill>
              </a:rPr>
              <a:t>Exhaustive index contains one entry for every record in the main file</a:t>
            </a:r>
          </a:p>
          <a:p>
            <a:pPr eaLnBrk="1" fontAlgn="auto" hangingPunct="1">
              <a:spcAft>
                <a:spcPts val="0"/>
              </a:spcAft>
              <a:defRPr/>
            </a:pPr>
            <a:r>
              <a:rPr lang="en-US" dirty="0">
                <a:solidFill>
                  <a:schemeClr val="tx1">
                    <a:lumMod val="85000"/>
                    <a:lumOff val="15000"/>
                  </a:schemeClr>
                </a:solidFill>
              </a:rPr>
              <a:t>Partial index contains entries to records where the field of interest exists</a:t>
            </a:r>
          </a:p>
          <a:p>
            <a:pPr eaLnBrk="1" fontAlgn="auto" hangingPunct="1">
              <a:spcAft>
                <a:spcPts val="0"/>
              </a:spcAft>
              <a:defRPr/>
            </a:pPr>
            <a:r>
              <a:rPr lang="en-US" dirty="0">
                <a:solidFill>
                  <a:schemeClr val="tx1">
                    <a:lumMod val="85000"/>
                    <a:lumOff val="15000"/>
                  </a:schemeClr>
                </a:solidFill>
              </a:rPr>
              <a:t>Used mostly in applications where timeliness of information is critical</a:t>
            </a:r>
          </a:p>
          <a:p>
            <a:pPr eaLnBrk="1" fontAlgn="auto" hangingPunct="1">
              <a:spcAft>
                <a:spcPts val="0"/>
              </a:spcAft>
              <a:defRPr/>
            </a:pPr>
            <a:r>
              <a:rPr lang="en-US" dirty="0">
                <a:solidFill>
                  <a:schemeClr val="tx1">
                    <a:lumMod val="85000"/>
                    <a:lumOff val="15000"/>
                  </a:schemeClr>
                </a:solidFill>
              </a:rPr>
              <a:t>Examples would be airline reservation systems and inventory control systems</a:t>
            </a:r>
            <a:endParaRPr lang="en-NZ" dirty="0">
              <a:solidFill>
                <a:schemeClr val="tx1">
                  <a:lumMod val="85000"/>
                  <a:lumOff val="15000"/>
                </a:schemeClr>
              </a:solidFill>
            </a:endParaRPr>
          </a:p>
        </p:txBody>
      </p:sp>
      <p:pic>
        <p:nvPicPr>
          <p:cNvPr id="60420" name="Content Placeholder 3" descr="Fig12_03d.gif">
            <a:extLst>
              <a:ext uri="{FF2B5EF4-FFF2-40B4-BE49-F238E27FC236}">
                <a16:creationId xmlns:a16="http://schemas.microsoft.com/office/drawing/2014/main" xmlns="" id="{ECBE94B4-E07A-4762-BAA1-AB9A5A66BC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F0E985-3BD8-46F2-A07E-337A7453BFD5}"/>
              </a:ext>
            </a:extLst>
          </p:cNvPr>
          <p:cNvSpPr>
            <a:spLocks noGrp="1"/>
          </p:cNvSpPr>
          <p:nvPr>
            <p:ph type="title"/>
          </p:nvPr>
        </p:nvSpPr>
        <p:spPr/>
        <p:txBody>
          <a:bodyPr/>
          <a:lstStyle/>
          <a:p>
            <a:pPr eaLnBrk="1" fontAlgn="auto" hangingPunct="1">
              <a:spcAft>
                <a:spcPts val="0"/>
              </a:spcAft>
              <a:defRPr/>
            </a:pPr>
            <a:r>
              <a:rPr lang="en-US" dirty="0"/>
              <a:t>Direct or Hashed File</a:t>
            </a:r>
          </a:p>
        </p:txBody>
      </p:sp>
      <p:sp>
        <p:nvSpPr>
          <p:cNvPr id="62467" name="Content Placeholder 2">
            <a:extLst>
              <a:ext uri="{FF2B5EF4-FFF2-40B4-BE49-F238E27FC236}">
                <a16:creationId xmlns:a16="http://schemas.microsoft.com/office/drawing/2014/main" xmlns="" id="{7A97909C-5C6D-4BFF-804F-3EF93EDFDDA2}"/>
              </a:ext>
            </a:extLst>
          </p:cNvPr>
          <p:cNvSpPr>
            <a:spLocks noGrp="1"/>
          </p:cNvSpPr>
          <p:nvPr>
            <p:ph idx="4294967295"/>
          </p:nvPr>
        </p:nvSpPr>
        <p:spPr>
          <a:xfrm>
            <a:off x="685800" y="2286000"/>
            <a:ext cx="5181600" cy="4267200"/>
          </a:xfrm>
        </p:spPr>
        <p:txBody>
          <a:bodyPr/>
          <a:lstStyle/>
          <a:p>
            <a:pPr eaLnBrk="1" hangingPunct="1"/>
            <a:r>
              <a:rPr lang="en-NZ" altLang="en-US"/>
              <a:t>Access directly any block of a known address</a:t>
            </a:r>
          </a:p>
          <a:p>
            <a:pPr eaLnBrk="1" hangingPunct="1"/>
            <a:r>
              <a:rPr lang="en-NZ" altLang="en-US"/>
              <a:t>Makes use of hashing on the key value</a:t>
            </a:r>
          </a:p>
          <a:p>
            <a:pPr eaLnBrk="1" hangingPunct="1"/>
            <a:r>
              <a:rPr lang="en-NZ" altLang="en-US"/>
              <a:t>Often used where:</a:t>
            </a:r>
          </a:p>
          <a:p>
            <a:pPr marL="927100" lvl="1" eaLnBrk="1" hangingPunct="1"/>
            <a:r>
              <a:rPr lang="en-NZ" altLang="en-US" sz="2000"/>
              <a:t>very rapid access is required</a:t>
            </a:r>
          </a:p>
          <a:p>
            <a:pPr marL="927100" lvl="1" eaLnBrk="1" hangingPunct="1"/>
            <a:r>
              <a:rPr lang="en-NZ" altLang="en-US" sz="2000"/>
              <a:t>fixed-length records are used</a:t>
            </a:r>
          </a:p>
          <a:p>
            <a:pPr marL="927100" lvl="1" eaLnBrk="1" hangingPunct="1"/>
            <a:r>
              <a:rPr lang="en-NZ" altLang="en-US" sz="2000"/>
              <a:t>records are always accessed            one at a time</a:t>
            </a:r>
          </a:p>
        </p:txBody>
      </p:sp>
      <p:graphicFrame>
        <p:nvGraphicFramePr>
          <p:cNvPr id="4" name="Diagram 3">
            <a:extLst>
              <a:ext uri="{FF2B5EF4-FFF2-40B4-BE49-F238E27FC236}">
                <a16:creationId xmlns:a16="http://schemas.microsoft.com/office/drawing/2014/main" xmlns="" id="{EF5A29E0-F4DA-4980-B746-DA93333AB189}"/>
              </a:ext>
            </a:extLst>
          </p:cNvPr>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B046D-7901-4786-B30F-E310E3F7C699}"/>
              </a:ext>
            </a:extLst>
          </p:cNvPr>
          <p:cNvSpPr>
            <a:spLocks noGrp="1"/>
          </p:cNvSpPr>
          <p:nvPr>
            <p:ph type="title" idx="4294967295"/>
          </p:nvPr>
        </p:nvSpPr>
        <p:spPr>
          <a:xfrm>
            <a:off x="381000" y="1219200"/>
            <a:ext cx="3276600" cy="2363788"/>
          </a:xfrm>
        </p:spPr>
        <p:txBody>
          <a:bodyPr/>
          <a:lstStyle/>
          <a:p>
            <a:pPr algn="l" eaLnBrk="1" fontAlgn="auto" hangingPunct="1">
              <a:spcAft>
                <a:spcPts val="0"/>
              </a:spcAft>
              <a:defRPr/>
            </a:pPr>
            <a:r>
              <a:rPr lang="en-US" sz="4400" dirty="0">
                <a:solidFill>
                  <a:schemeClr val="accent1">
                    <a:lumMod val="75000"/>
                  </a:schemeClr>
                </a:solidFill>
              </a:rPr>
              <a:t>File </a:t>
            </a:r>
            <a:br>
              <a:rPr lang="en-US" sz="4400" dirty="0">
                <a:solidFill>
                  <a:schemeClr val="accent1">
                    <a:lumMod val="75000"/>
                  </a:schemeClr>
                </a:solidFill>
              </a:rPr>
            </a:br>
            <a:r>
              <a:rPr lang="en-US" sz="4400" dirty="0">
                <a:solidFill>
                  <a:schemeClr val="accent1">
                    <a:lumMod val="75000"/>
                  </a:schemeClr>
                </a:solidFill>
              </a:rPr>
              <a:t>Directory </a:t>
            </a:r>
            <a:br>
              <a:rPr lang="en-US" sz="4400" dirty="0">
                <a:solidFill>
                  <a:schemeClr val="accent1">
                    <a:lumMod val="75000"/>
                  </a:schemeClr>
                </a:solidFill>
              </a:rPr>
            </a:br>
            <a:r>
              <a:rPr lang="en-US" sz="4400" dirty="0">
                <a:solidFill>
                  <a:schemeClr val="accent1">
                    <a:lumMod val="75000"/>
                  </a:schemeClr>
                </a:solidFill>
              </a:rPr>
              <a:t>Information</a:t>
            </a:r>
          </a:p>
        </p:txBody>
      </p:sp>
      <p:graphicFrame>
        <p:nvGraphicFramePr>
          <p:cNvPr id="72707" name="Object 2">
            <a:extLst>
              <a:ext uri="{FF2B5EF4-FFF2-40B4-BE49-F238E27FC236}">
                <a16:creationId xmlns:a16="http://schemas.microsoft.com/office/drawing/2014/main" xmlns="" id="{F8A59633-8BAC-4F11-BFEA-8F4056B642E6}"/>
              </a:ext>
            </a:extLst>
          </p:cNvPr>
          <p:cNvGraphicFramePr>
            <a:graphicFrameLocks noChangeAspect="1"/>
          </p:cNvGraphicFramePr>
          <p:nvPr/>
        </p:nvGraphicFramePr>
        <p:xfrm>
          <a:off x="3733800" y="685800"/>
          <a:ext cx="4922838" cy="5816600"/>
        </p:xfrm>
        <a:graphic>
          <a:graphicData uri="http://schemas.openxmlformats.org/presentationml/2006/ole">
            <mc:AlternateContent xmlns:mc="http://schemas.openxmlformats.org/markup-compatibility/2006">
              <mc:Choice xmlns:v="urn:schemas-microsoft-com:vml" Requires="v">
                <p:oleObj spid="_x0000_s1026" name="Document" r:id="rId4" imgW="0" imgH="0" progId="">
                  <p:embed/>
                </p:oleObj>
              </mc:Choice>
              <mc:Fallback>
                <p:oleObj name="Document" r:id="rId4" imgW="0" imgH="0" progId="">
                  <p:embed/>
                  <p:pic>
                    <p:nvPicPr>
                      <p:cNvPr id="72707" name="Object 2">
                        <a:extLst>
                          <a:ext uri="{FF2B5EF4-FFF2-40B4-BE49-F238E27FC236}">
                            <a16:creationId xmlns:a16="http://schemas.microsoft.com/office/drawing/2014/main" xmlns="" id="{F8A59633-8BAC-4F11-BFEA-8F4056B64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685800"/>
                        <a:ext cx="4922838" cy="581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2708" name="Rectangle 4">
            <a:extLst>
              <a:ext uri="{FF2B5EF4-FFF2-40B4-BE49-F238E27FC236}">
                <a16:creationId xmlns:a16="http://schemas.microsoft.com/office/drawing/2014/main" xmlns="" id="{78A088E0-91C7-4B39-8368-D5FE7F79FAD1}"/>
              </a:ext>
            </a:extLst>
          </p:cNvPr>
          <p:cNvSpPr>
            <a:spLocks noChangeArrowheads="1"/>
          </p:cNvSpPr>
          <p:nvPr/>
        </p:nvSpPr>
        <p:spPr bwMode="auto">
          <a:xfrm>
            <a:off x="3733800" y="609600"/>
            <a:ext cx="4953000" cy="276225"/>
          </a:xfrm>
          <a:prstGeom prst="rect">
            <a:avLst/>
          </a:prstGeom>
          <a:blipFill dpi="0" rotWithShape="1">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Table 12.2  Information Elements of a File Directory </a:t>
            </a:r>
          </a:p>
        </p:txBody>
      </p:sp>
      <p:cxnSp>
        <p:nvCxnSpPr>
          <p:cNvPr id="7" name="Straight Connector 6">
            <a:extLst>
              <a:ext uri="{FF2B5EF4-FFF2-40B4-BE49-F238E27FC236}">
                <a16:creationId xmlns:a16="http://schemas.microsoft.com/office/drawing/2014/main" xmlns="" id="{562F2832-C16E-4341-85E1-C93E437D04B4}"/>
              </a:ext>
            </a:extLst>
          </p:cNvPr>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pic>
        <p:nvPicPr>
          <p:cNvPr id="72710" name="Picture 10">
            <a:extLst>
              <a:ext uri="{FF2B5EF4-FFF2-40B4-BE49-F238E27FC236}">
                <a16:creationId xmlns:a16="http://schemas.microsoft.com/office/drawing/2014/main" xmlns="" id="{CEB3A770-8D4F-4AF1-978B-6C1F93C01E47}"/>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43000" y="4114800"/>
            <a:ext cx="13652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E5B5F-419D-4BCD-904D-6C83CF65CAAF}"/>
              </a:ext>
            </a:extLst>
          </p:cNvPr>
          <p:cNvSpPr>
            <a:spLocks noGrp="1"/>
          </p:cNvSpPr>
          <p:nvPr>
            <p:ph type="title"/>
          </p:nvPr>
        </p:nvSpPr>
        <p:spPr/>
        <p:txBody>
          <a:bodyPr/>
          <a:lstStyle/>
          <a:p>
            <a:pPr algn="l" eaLnBrk="1" fontAlgn="auto" hangingPunct="1">
              <a:spcAft>
                <a:spcPts val="0"/>
              </a:spcAft>
              <a:defRPr/>
            </a:pPr>
            <a:r>
              <a:rPr lang="en-NZ" dirty="0"/>
              <a:t>Operations Performed </a:t>
            </a:r>
            <a:br>
              <a:rPr lang="en-NZ" dirty="0"/>
            </a:br>
            <a:r>
              <a:rPr lang="en-NZ" dirty="0"/>
              <a:t>on a Directory</a:t>
            </a:r>
          </a:p>
        </p:txBody>
      </p:sp>
      <p:sp>
        <p:nvSpPr>
          <p:cNvPr id="74755" name="Content Placeholder 2">
            <a:extLst>
              <a:ext uri="{FF2B5EF4-FFF2-40B4-BE49-F238E27FC236}">
                <a16:creationId xmlns:a16="http://schemas.microsoft.com/office/drawing/2014/main" xmlns="" id="{7C8FF8F0-C008-481A-8491-CFEC4F3FF271}"/>
              </a:ext>
            </a:extLst>
          </p:cNvPr>
          <p:cNvSpPr>
            <a:spLocks noGrp="1"/>
          </p:cNvSpPr>
          <p:nvPr>
            <p:ph idx="4294967295"/>
          </p:nvPr>
        </p:nvSpPr>
        <p:spPr>
          <a:xfrm>
            <a:off x="609600" y="2286000"/>
            <a:ext cx="7924800" cy="3962400"/>
          </a:xfrm>
        </p:spPr>
        <p:txBody>
          <a:bodyPr/>
          <a:lstStyle/>
          <a:p>
            <a:pPr eaLnBrk="1" hangingPunct="1"/>
            <a:r>
              <a:rPr lang="en-NZ" altLang="en-US"/>
              <a:t>To understand the requirements for a file structure, it is helpful to consider the types of operations that may be performed on the directory:</a:t>
            </a:r>
          </a:p>
        </p:txBody>
      </p:sp>
      <p:pic>
        <p:nvPicPr>
          <p:cNvPr id="4" name="Picture 3">
            <a:extLst>
              <a:ext uri="{FF2B5EF4-FFF2-40B4-BE49-F238E27FC236}">
                <a16:creationId xmlns:a16="http://schemas.microsoft.com/office/drawing/2014/main" xmlns="" id="{22A568D5-421B-4BEB-863B-0981F71942C1}"/>
              </a:ext>
            </a:extLst>
          </p:cNvPr>
          <p:cNvPicPr>
            <a:picLocks noChangeAspect="1"/>
          </p:cNvPicPr>
          <p:nvPr/>
        </p:nvPicPr>
        <p:blipFill>
          <a:blip r:embed="rId3"/>
          <a:stretch>
            <a:fillRect/>
          </a:stretch>
        </p:blipFill>
        <p:spPr>
          <a:xfrm>
            <a:off x="3657600" y="4419600"/>
            <a:ext cx="1738313" cy="2030349"/>
          </a:xfrm>
          <a:prstGeom prst="rect">
            <a:avLst/>
          </a:prstGeom>
          <a:effectLst>
            <a:glow rad="101600">
              <a:schemeClr val="bg1">
                <a:alpha val="75000"/>
              </a:schemeClr>
            </a:glow>
          </a:effectLst>
        </p:spPr>
      </p:pic>
      <p:graphicFrame>
        <p:nvGraphicFramePr>
          <p:cNvPr id="5" name="Diagram 4">
            <a:extLst>
              <a:ext uri="{FF2B5EF4-FFF2-40B4-BE49-F238E27FC236}">
                <a16:creationId xmlns:a16="http://schemas.microsoft.com/office/drawing/2014/main" xmlns="" id="{2B34BF26-7DD2-4213-B597-946505463FF7}"/>
              </a:ext>
            </a:extLst>
          </p:cNvPr>
          <p:cNvGraphicFramePr/>
          <p:nvPr/>
        </p:nvGraphicFramePr>
        <p:xfrm>
          <a:off x="457200" y="1981200"/>
          <a:ext cx="81534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49BB6E-D709-4782-A80E-27A628D15162}"/>
              </a:ext>
            </a:extLst>
          </p:cNvPr>
          <p:cNvSpPr>
            <a:spLocks noGrp="1"/>
          </p:cNvSpPr>
          <p:nvPr>
            <p:ph type="title"/>
          </p:nvPr>
        </p:nvSpPr>
        <p:spPr/>
        <p:txBody>
          <a:bodyPr/>
          <a:lstStyle/>
          <a:p>
            <a:pPr algn="l" eaLnBrk="1" fontAlgn="auto" hangingPunct="1">
              <a:spcAft>
                <a:spcPts val="0"/>
              </a:spcAft>
              <a:defRPr/>
            </a:pPr>
            <a:r>
              <a:rPr lang="en-US" dirty="0"/>
              <a:t>Two-Level Scheme </a:t>
            </a:r>
          </a:p>
        </p:txBody>
      </p:sp>
      <p:graphicFrame>
        <p:nvGraphicFramePr>
          <p:cNvPr id="4" name="Content Placeholder 3">
            <a:extLst>
              <a:ext uri="{FF2B5EF4-FFF2-40B4-BE49-F238E27FC236}">
                <a16:creationId xmlns:a16="http://schemas.microsoft.com/office/drawing/2014/main" xmlns="" id="{642310D9-E164-4918-89D2-00E975591AD7}"/>
              </a:ext>
            </a:extLst>
          </p:cNvPr>
          <p:cNvGraphicFramePr>
            <a:graphicFrameLocks noGrp="1"/>
          </p:cNvGraphicFramePr>
          <p:nvPr>
            <p:ph idx="4294967295"/>
          </p:nvPr>
        </p:nvGraphicFramePr>
        <p:xfrm>
          <a:off x="381000" y="21336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xmlns="" id="{FCE7F8FA-ED72-43CC-989E-55DC417CBA24}"/>
              </a:ext>
            </a:extLst>
          </p:cNvPr>
          <p:cNvSpPr>
            <a:spLocks noGrp="1"/>
          </p:cNvSpPr>
          <p:nvPr>
            <p:ph type="title"/>
          </p:nvPr>
        </p:nvSpPr>
        <p:spPr bwMode="auto">
          <a:xfrm>
            <a:off x="457200" y="838200"/>
            <a:ext cx="2362200" cy="1981200"/>
          </a:xfrm>
        </p:spPr>
        <p:txBody>
          <a:bodyPr wrap="square" numCol="1" compatLnSpc="1">
            <a:prstTxWarp prst="textNoShape">
              <a:avLst/>
            </a:prstTxWarp>
          </a:bodyPr>
          <a:lstStyle/>
          <a:p>
            <a:pPr eaLnBrk="1" hangingPunct="1"/>
            <a:r>
              <a:rPr lang="en-US" altLang="en-US" sz="2500"/>
              <a:t>Figure 12.4</a:t>
            </a:r>
            <a:br>
              <a:rPr lang="en-US" altLang="en-US" sz="2500"/>
            </a:br>
            <a:r>
              <a:rPr lang="en-US" altLang="en-US" sz="2500"/>
              <a:t>Tree-Structured Directory</a:t>
            </a:r>
          </a:p>
        </p:txBody>
      </p:sp>
      <p:sp>
        <p:nvSpPr>
          <p:cNvPr id="3" name="Content Placeholder 2">
            <a:extLst>
              <a:ext uri="{FF2B5EF4-FFF2-40B4-BE49-F238E27FC236}">
                <a16:creationId xmlns:a16="http://schemas.microsoft.com/office/drawing/2014/main" xmlns="" id="{035BE35F-B060-4836-87D3-83560A6206F7}"/>
              </a:ext>
            </a:extLst>
          </p:cNvPr>
          <p:cNvSpPr>
            <a:spLocks noGrp="1"/>
          </p:cNvSpPr>
          <p:nvPr>
            <p:ph idx="1"/>
          </p:nvPr>
        </p:nvSpPr>
        <p:spPr>
          <a:xfrm>
            <a:off x="457200" y="3200400"/>
            <a:ext cx="2209800" cy="3048000"/>
          </a:xfrm>
        </p:spPr>
        <p:txBody>
          <a:bodyPr rtlCol="0">
            <a:normAutofit lnSpcReduction="10000"/>
          </a:bodyPr>
          <a:lstStyle/>
          <a:p>
            <a:pPr eaLnBrk="1" fontAlgn="auto" hangingPunct="1">
              <a:spcAft>
                <a:spcPts val="0"/>
              </a:spcAft>
              <a:defRPr/>
            </a:pPr>
            <a:r>
              <a:rPr lang="en-US" dirty="0">
                <a:solidFill>
                  <a:schemeClr val="tx1">
                    <a:lumMod val="85000"/>
                    <a:lumOff val="15000"/>
                  </a:schemeClr>
                </a:solidFill>
              </a:rPr>
              <a:t>Master directory with user directories underneath it</a:t>
            </a:r>
          </a:p>
          <a:p>
            <a:pPr eaLnBrk="1" fontAlgn="auto" hangingPunct="1">
              <a:spcAft>
                <a:spcPts val="0"/>
              </a:spcAft>
              <a:defRPr/>
            </a:pPr>
            <a:r>
              <a:rPr lang="en-US" dirty="0">
                <a:solidFill>
                  <a:schemeClr val="tx1">
                    <a:lumMod val="85000"/>
                    <a:lumOff val="15000"/>
                  </a:schemeClr>
                </a:solidFill>
              </a:rPr>
              <a:t>Each user directory may have subdirectories and files as entries</a:t>
            </a:r>
          </a:p>
          <a:p>
            <a:pPr eaLnBrk="1" fontAlgn="auto" hangingPunct="1">
              <a:spcAft>
                <a:spcPts val="0"/>
              </a:spcAft>
              <a:defRPr/>
            </a:pPr>
            <a:endParaRPr lang="en-US" dirty="0">
              <a:solidFill>
                <a:schemeClr val="tx1">
                  <a:lumMod val="85000"/>
                  <a:lumOff val="15000"/>
                </a:schemeClr>
              </a:solidFill>
            </a:endParaRPr>
          </a:p>
        </p:txBody>
      </p:sp>
      <p:pic>
        <p:nvPicPr>
          <p:cNvPr id="78852" name="Content Placeholder 3" descr="Fig12_04.gif">
            <a:extLst>
              <a:ext uri="{FF2B5EF4-FFF2-40B4-BE49-F238E27FC236}">
                <a16:creationId xmlns:a16="http://schemas.microsoft.com/office/drawing/2014/main" xmlns="" id="{D55AE2CB-57EE-4D07-8B71-AEC12A3FA1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5727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Box 5">
            <a:extLst>
              <a:ext uri="{FF2B5EF4-FFF2-40B4-BE49-F238E27FC236}">
                <a16:creationId xmlns:a16="http://schemas.microsoft.com/office/drawing/2014/main" xmlns="" id="{4EB5010A-BC79-4175-87FF-5733A486907A}"/>
              </a:ext>
            </a:extLst>
          </p:cNvPr>
          <p:cNvSpPr txBox="1">
            <a:spLocks noChangeArrowheads="1"/>
          </p:cNvSpPr>
          <p:nvPr/>
        </p:nvSpPr>
        <p:spPr bwMode="auto">
          <a:xfrm>
            <a:off x="3810000" y="5867400"/>
            <a:ext cx="3810000" cy="293688"/>
          </a:xfrm>
          <a:prstGeom prst="rect">
            <a:avLst/>
          </a:prstGeom>
          <a:solidFill>
            <a:schemeClr val="bg1"/>
          </a:solidFill>
          <a:ln w="9525">
            <a:solidFill>
              <a:schemeClr val="bg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82D46-141B-4CAB-BA43-FBC7E5EF0BA6}"/>
              </a:ext>
            </a:extLst>
          </p:cNvPr>
          <p:cNvSpPr>
            <a:spLocks noGrp="1"/>
          </p:cNvSpPr>
          <p:nvPr>
            <p:ph type="title"/>
          </p:nvPr>
        </p:nvSpPr>
        <p:spPr/>
        <p:txBody>
          <a:bodyPr/>
          <a:lstStyle/>
          <a:p>
            <a:pPr eaLnBrk="1" fontAlgn="auto" hangingPunct="1">
              <a:spcAft>
                <a:spcPts val="0"/>
              </a:spcAft>
              <a:defRPr/>
            </a:pPr>
            <a:r>
              <a:rPr lang="en-NZ" dirty="0"/>
              <a:t>Files</a:t>
            </a:r>
          </a:p>
        </p:txBody>
      </p:sp>
      <p:sp>
        <p:nvSpPr>
          <p:cNvPr id="16387" name="Content Placeholder 2">
            <a:extLst>
              <a:ext uri="{FF2B5EF4-FFF2-40B4-BE49-F238E27FC236}">
                <a16:creationId xmlns:a16="http://schemas.microsoft.com/office/drawing/2014/main" xmlns="" id="{38A471A9-6808-4CF1-99F0-B7343F925FC0}"/>
              </a:ext>
            </a:extLst>
          </p:cNvPr>
          <p:cNvSpPr>
            <a:spLocks noGrp="1"/>
          </p:cNvSpPr>
          <p:nvPr>
            <p:ph idx="4294967295"/>
          </p:nvPr>
        </p:nvSpPr>
        <p:spPr>
          <a:xfrm>
            <a:off x="533400" y="2209800"/>
            <a:ext cx="8077200" cy="4191000"/>
          </a:xfrm>
        </p:spPr>
        <p:txBody>
          <a:bodyPr/>
          <a:lstStyle/>
          <a:p>
            <a:pPr eaLnBrk="1" hangingPunct="1"/>
            <a:r>
              <a:rPr lang="en-NZ" altLang="en-US"/>
              <a:t>Data collections created by users</a:t>
            </a:r>
          </a:p>
          <a:p>
            <a:pPr eaLnBrk="1" hangingPunct="1"/>
            <a:r>
              <a:rPr lang="en-NZ" altLang="en-US"/>
              <a:t>The File System is one of the most important parts of the OS to a user</a:t>
            </a:r>
          </a:p>
          <a:p>
            <a:pPr eaLnBrk="1" hangingPunct="1"/>
            <a:r>
              <a:rPr lang="en-NZ" altLang="en-US"/>
              <a:t>Desirable properties of files:</a:t>
            </a:r>
          </a:p>
          <a:p>
            <a:pPr lvl="1" eaLnBrk="1" hangingPunct="1"/>
            <a:endParaRPr lang="en-NZ" altLang="en-US"/>
          </a:p>
        </p:txBody>
      </p:sp>
      <p:graphicFrame>
        <p:nvGraphicFramePr>
          <p:cNvPr id="4" name="Diagram 3">
            <a:extLst>
              <a:ext uri="{FF2B5EF4-FFF2-40B4-BE49-F238E27FC236}">
                <a16:creationId xmlns:a16="http://schemas.microsoft.com/office/drawing/2014/main" xmlns="" id="{A79161AC-E4A4-4AD0-AF08-D9D482E5F4B9}"/>
              </a:ext>
            </a:extLst>
          </p:cNvPr>
          <p:cNvGraphicFramePr/>
          <p:nvPr/>
        </p:nvGraphicFramePr>
        <p:xfrm>
          <a:off x="990600" y="3657600"/>
          <a:ext cx="72390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xmlns="" id="{A144CE69-B21A-488F-AC60-5D0FD1F4AA02}"/>
              </a:ext>
            </a:extLst>
          </p:cNvPr>
          <p:cNvSpPr>
            <a:spLocks noGrp="1"/>
          </p:cNvSpPr>
          <p:nvPr>
            <p:ph type="title"/>
          </p:nvPr>
        </p:nvSpPr>
        <p:spPr bwMode="auto">
          <a:xfrm>
            <a:off x="533400" y="762000"/>
            <a:ext cx="3429000" cy="2698750"/>
          </a:xfrm>
        </p:spPr>
        <p:txBody>
          <a:bodyPr wrap="square" numCol="1" compatLnSpc="1">
            <a:prstTxWarp prst="textNoShape">
              <a:avLst/>
            </a:prstTxWarp>
          </a:bodyPr>
          <a:lstStyle/>
          <a:p>
            <a:pPr eaLnBrk="1" hangingPunct="1"/>
            <a:r>
              <a:rPr lang="en-US" altLang="en-US"/>
              <a:t>Figure 12.7</a:t>
            </a:r>
            <a:br>
              <a:rPr lang="en-US" altLang="en-US"/>
            </a:br>
            <a:r>
              <a:rPr lang="en-US" altLang="en-US"/>
              <a:t>Example of </a:t>
            </a:r>
            <a:br>
              <a:rPr lang="en-US" altLang="en-US"/>
            </a:br>
            <a:r>
              <a:rPr lang="en-US" altLang="en-US"/>
              <a:t>Tree-Structured Directory</a:t>
            </a:r>
          </a:p>
        </p:txBody>
      </p:sp>
      <p:pic>
        <p:nvPicPr>
          <p:cNvPr id="80899" name="Content Placeholder 3" descr="Fig12_05.gif">
            <a:extLst>
              <a:ext uri="{FF2B5EF4-FFF2-40B4-BE49-F238E27FC236}">
                <a16:creationId xmlns:a16="http://schemas.microsoft.com/office/drawing/2014/main" xmlns="" id="{82B5FA2E-D587-4DFC-AC21-D65DA3C6D6C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789" b="-789"/>
          <a:stretch>
            <a:fillRect/>
          </a:stretch>
        </p:blipFill>
        <p:spPr>
          <a:xfrm>
            <a:off x="4114800" y="654050"/>
            <a:ext cx="4370388" cy="5756275"/>
          </a:xfrm>
          <a:solidFill>
            <a:schemeClr val="bg1"/>
          </a:solidFill>
        </p:spPr>
      </p:pic>
      <p:sp>
        <p:nvSpPr>
          <p:cNvPr id="80900" name="TextBox 6">
            <a:extLst>
              <a:ext uri="{FF2B5EF4-FFF2-40B4-BE49-F238E27FC236}">
                <a16:creationId xmlns:a16="http://schemas.microsoft.com/office/drawing/2014/main" xmlns="" id="{9194E342-049C-4A04-B984-1F7457ED306C}"/>
              </a:ext>
            </a:extLst>
          </p:cNvPr>
          <p:cNvSpPr txBox="1">
            <a:spLocks noChangeArrowheads="1"/>
          </p:cNvSpPr>
          <p:nvPr/>
        </p:nvSpPr>
        <p:spPr bwMode="auto">
          <a:xfrm>
            <a:off x="4419600" y="5943600"/>
            <a:ext cx="39147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pic>
        <p:nvPicPr>
          <p:cNvPr id="80901" name="Picture 7">
            <a:extLst>
              <a:ext uri="{FF2B5EF4-FFF2-40B4-BE49-F238E27FC236}">
                <a16:creationId xmlns:a16="http://schemas.microsoft.com/office/drawing/2014/main" xmlns="" id="{0A610808-53E0-453F-A800-9AFCBD248AE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191000"/>
            <a:ext cx="15430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A4B19-FDCE-4CF9-979C-5FA1D24DEF52}"/>
              </a:ext>
            </a:extLst>
          </p:cNvPr>
          <p:cNvSpPr>
            <a:spLocks noGrp="1"/>
          </p:cNvSpPr>
          <p:nvPr>
            <p:ph type="title"/>
          </p:nvPr>
        </p:nvSpPr>
        <p:spPr/>
        <p:txBody>
          <a:bodyPr/>
          <a:lstStyle/>
          <a:p>
            <a:pPr eaLnBrk="1" fontAlgn="auto" hangingPunct="1">
              <a:spcAft>
                <a:spcPts val="0"/>
              </a:spcAft>
              <a:defRPr/>
            </a:pPr>
            <a:r>
              <a:rPr lang="en-US" dirty="0"/>
              <a:t>File Sharing</a:t>
            </a:r>
          </a:p>
        </p:txBody>
      </p:sp>
      <p:graphicFrame>
        <p:nvGraphicFramePr>
          <p:cNvPr id="4" name="Content Placeholder 3">
            <a:extLst>
              <a:ext uri="{FF2B5EF4-FFF2-40B4-BE49-F238E27FC236}">
                <a16:creationId xmlns:a16="http://schemas.microsoft.com/office/drawing/2014/main" xmlns="" id="{54DFA0AC-C5BC-4881-9165-19E5EA6C32DF}"/>
              </a:ext>
            </a:extLst>
          </p:cNvPr>
          <p:cNvGraphicFramePr>
            <a:graphicFrameLocks noGrp="1"/>
          </p:cNvGraphicFramePr>
          <p:nvPr>
            <p:ph idx="4294967295"/>
          </p:nvPr>
        </p:nvGraphicFramePr>
        <p:xfrm>
          <a:off x="533400" y="22860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2948" name="Picture 4">
            <a:extLst>
              <a:ext uri="{FF2B5EF4-FFF2-40B4-BE49-F238E27FC236}">
                <a16:creationId xmlns:a16="http://schemas.microsoft.com/office/drawing/2014/main" xmlns="" id="{F4F963F7-487C-414D-9B7C-4245605D1E0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 y="2590800"/>
            <a:ext cx="12192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6C2C0-B0C7-4108-8FE5-7617F76AC393}"/>
              </a:ext>
            </a:extLst>
          </p:cNvPr>
          <p:cNvSpPr>
            <a:spLocks noGrp="1"/>
          </p:cNvSpPr>
          <p:nvPr>
            <p:ph type="title"/>
          </p:nvPr>
        </p:nvSpPr>
        <p:spPr>
          <a:xfrm>
            <a:off x="533400" y="381000"/>
            <a:ext cx="4140200" cy="1322388"/>
          </a:xfrm>
        </p:spPr>
        <p:txBody>
          <a:bodyPr/>
          <a:lstStyle/>
          <a:p>
            <a:pPr eaLnBrk="1" fontAlgn="auto" hangingPunct="1">
              <a:spcAft>
                <a:spcPts val="0"/>
              </a:spcAft>
              <a:defRPr/>
            </a:pPr>
            <a:r>
              <a:rPr lang="en-US" dirty="0"/>
              <a:t>Access Rights</a:t>
            </a:r>
          </a:p>
        </p:txBody>
      </p:sp>
      <p:sp>
        <p:nvSpPr>
          <p:cNvPr id="3" name="Content Placeholder 2">
            <a:extLst>
              <a:ext uri="{FF2B5EF4-FFF2-40B4-BE49-F238E27FC236}">
                <a16:creationId xmlns:a16="http://schemas.microsoft.com/office/drawing/2014/main" xmlns="" id="{A96020D2-44FB-460B-8434-9058B11BFA35}"/>
              </a:ext>
            </a:extLst>
          </p:cNvPr>
          <p:cNvSpPr>
            <a:spLocks noGrp="1"/>
          </p:cNvSpPr>
          <p:nvPr>
            <p:ph sz="half" idx="1"/>
          </p:nvPr>
        </p:nvSpPr>
        <p:spPr>
          <a:xfrm>
            <a:off x="533400" y="2133600"/>
            <a:ext cx="3783013" cy="4419600"/>
          </a:xfrm>
        </p:spPr>
        <p:txBody>
          <a:bodyPr/>
          <a:lstStyle/>
          <a:p>
            <a:pPr eaLnBrk="1" hangingPunct="1">
              <a:lnSpc>
                <a:spcPct val="80000"/>
              </a:lnSpc>
              <a:spcBef>
                <a:spcPts val="1000"/>
              </a:spcBef>
            </a:pPr>
            <a:r>
              <a:rPr lang="en-US" altLang="en-US" sz="1700" b="1" i="1"/>
              <a:t>None</a:t>
            </a:r>
          </a:p>
          <a:p>
            <a:pPr lvl="1" eaLnBrk="1" hangingPunct="1">
              <a:lnSpc>
                <a:spcPct val="80000"/>
              </a:lnSpc>
              <a:spcBef>
                <a:spcPts val="1000"/>
              </a:spcBef>
            </a:pPr>
            <a:r>
              <a:rPr lang="en-US" altLang="en-US" sz="1700"/>
              <a:t>the user would not be allowed to read the user directory that includes the file</a:t>
            </a:r>
          </a:p>
          <a:p>
            <a:pPr eaLnBrk="1" hangingPunct="1">
              <a:lnSpc>
                <a:spcPct val="80000"/>
              </a:lnSpc>
              <a:spcBef>
                <a:spcPts val="1000"/>
              </a:spcBef>
            </a:pPr>
            <a:r>
              <a:rPr lang="en-US" altLang="en-US" b="1" i="1"/>
              <a:t>Knowledge</a:t>
            </a:r>
          </a:p>
          <a:p>
            <a:pPr marL="565150" lvl="2" eaLnBrk="1" hangingPunct="1">
              <a:lnSpc>
                <a:spcPct val="80000"/>
              </a:lnSpc>
              <a:spcBef>
                <a:spcPts val="1000"/>
              </a:spcBef>
            </a:pPr>
            <a:r>
              <a:rPr lang="en-US" altLang="en-US" sz="1700"/>
              <a:t>the user can determine that the file exists and who its owner is and can then petition the owner for additional access rights</a:t>
            </a:r>
          </a:p>
          <a:p>
            <a:pPr eaLnBrk="1" hangingPunct="1">
              <a:lnSpc>
                <a:spcPct val="80000"/>
              </a:lnSpc>
              <a:spcBef>
                <a:spcPts val="1000"/>
              </a:spcBef>
            </a:pPr>
            <a:r>
              <a:rPr lang="en-US" altLang="en-US" b="1" i="1"/>
              <a:t>Execution</a:t>
            </a:r>
          </a:p>
          <a:p>
            <a:pPr marL="565150" lvl="2" eaLnBrk="1" hangingPunct="1">
              <a:lnSpc>
                <a:spcPct val="80000"/>
              </a:lnSpc>
              <a:spcBef>
                <a:spcPts val="1000"/>
              </a:spcBef>
            </a:pPr>
            <a:r>
              <a:rPr lang="en-US" altLang="en-US" sz="1700"/>
              <a:t>the user can load and execute a program but cannot copy it</a:t>
            </a:r>
          </a:p>
          <a:p>
            <a:pPr eaLnBrk="1" hangingPunct="1">
              <a:lnSpc>
                <a:spcPct val="80000"/>
              </a:lnSpc>
              <a:spcBef>
                <a:spcPts val="1000"/>
              </a:spcBef>
            </a:pPr>
            <a:r>
              <a:rPr lang="en-US" altLang="en-US" b="1" i="1"/>
              <a:t>Reading</a:t>
            </a:r>
          </a:p>
          <a:p>
            <a:pPr marL="565150" lvl="2" eaLnBrk="1" hangingPunct="1">
              <a:lnSpc>
                <a:spcPct val="80000"/>
              </a:lnSpc>
              <a:spcBef>
                <a:spcPts val="1000"/>
              </a:spcBef>
            </a:pPr>
            <a:r>
              <a:rPr lang="en-US" altLang="en-US" sz="1700"/>
              <a:t>the user can read the file for any purpose, including copying and execution</a:t>
            </a:r>
          </a:p>
          <a:p>
            <a:pPr marL="565150" lvl="2" eaLnBrk="1" hangingPunct="1">
              <a:lnSpc>
                <a:spcPct val="90000"/>
              </a:lnSpc>
              <a:spcBef>
                <a:spcPts val="1800"/>
              </a:spcBef>
            </a:pPr>
            <a:endParaRPr lang="en-US" altLang="en-US" sz="1700"/>
          </a:p>
          <a:p>
            <a:pPr marL="565150" lvl="2" eaLnBrk="1" hangingPunct="1">
              <a:lnSpc>
                <a:spcPct val="90000"/>
              </a:lnSpc>
              <a:spcBef>
                <a:spcPts val="1800"/>
              </a:spcBef>
            </a:pPr>
            <a:endParaRPr lang="en-US" altLang="en-US" sz="1700"/>
          </a:p>
        </p:txBody>
      </p:sp>
      <p:sp>
        <p:nvSpPr>
          <p:cNvPr id="4" name="Content Placeholder 3">
            <a:extLst>
              <a:ext uri="{FF2B5EF4-FFF2-40B4-BE49-F238E27FC236}">
                <a16:creationId xmlns:a16="http://schemas.microsoft.com/office/drawing/2014/main" xmlns="" id="{74E6CF30-6CF6-4019-8278-73A02ABF5BA5}"/>
              </a:ext>
            </a:extLst>
          </p:cNvPr>
          <p:cNvSpPr>
            <a:spLocks noGrp="1"/>
          </p:cNvSpPr>
          <p:nvPr>
            <p:ph sz="half" idx="2"/>
          </p:nvPr>
        </p:nvSpPr>
        <p:spPr>
          <a:xfrm>
            <a:off x="4830763" y="2209800"/>
            <a:ext cx="3779837" cy="4343400"/>
          </a:xfrm>
        </p:spPr>
        <p:txBody>
          <a:bodyPr/>
          <a:lstStyle/>
          <a:p>
            <a:pPr eaLnBrk="1" hangingPunct="1">
              <a:lnSpc>
                <a:spcPct val="80000"/>
              </a:lnSpc>
              <a:spcBef>
                <a:spcPts val="1400"/>
              </a:spcBef>
            </a:pPr>
            <a:r>
              <a:rPr lang="en-US" altLang="en-US" sz="1700" b="1" i="1"/>
              <a:t>Appending</a:t>
            </a:r>
          </a:p>
          <a:p>
            <a:pPr lvl="1" eaLnBrk="1" hangingPunct="1">
              <a:lnSpc>
                <a:spcPct val="80000"/>
              </a:lnSpc>
              <a:spcBef>
                <a:spcPts val="1400"/>
              </a:spcBef>
            </a:pPr>
            <a:r>
              <a:rPr lang="en-US" altLang="en-US" sz="1700"/>
              <a:t>the user can add data to the file but cannot modify or delete any of the file’s contents</a:t>
            </a:r>
          </a:p>
          <a:p>
            <a:pPr eaLnBrk="1" hangingPunct="1">
              <a:lnSpc>
                <a:spcPct val="80000"/>
              </a:lnSpc>
              <a:spcBef>
                <a:spcPts val="1400"/>
              </a:spcBef>
            </a:pPr>
            <a:r>
              <a:rPr lang="en-US" altLang="en-US" b="1" i="1"/>
              <a:t>Updating</a:t>
            </a:r>
          </a:p>
          <a:p>
            <a:pPr lvl="1" eaLnBrk="1" hangingPunct="1">
              <a:lnSpc>
                <a:spcPct val="80000"/>
              </a:lnSpc>
              <a:spcBef>
                <a:spcPts val="1400"/>
              </a:spcBef>
            </a:pPr>
            <a:r>
              <a:rPr lang="en-US" altLang="en-US" sz="1700"/>
              <a:t>the user can modify, delete, and add to the file’s data</a:t>
            </a:r>
          </a:p>
          <a:p>
            <a:pPr eaLnBrk="1" hangingPunct="1">
              <a:lnSpc>
                <a:spcPct val="80000"/>
              </a:lnSpc>
              <a:spcBef>
                <a:spcPts val="1400"/>
              </a:spcBef>
            </a:pPr>
            <a:r>
              <a:rPr lang="en-US" altLang="en-US" b="1" i="1"/>
              <a:t>Changing protection</a:t>
            </a:r>
          </a:p>
          <a:p>
            <a:pPr lvl="1" eaLnBrk="1" hangingPunct="1">
              <a:lnSpc>
                <a:spcPct val="80000"/>
              </a:lnSpc>
              <a:spcBef>
                <a:spcPts val="1400"/>
              </a:spcBef>
            </a:pPr>
            <a:r>
              <a:rPr lang="en-US" altLang="en-US" sz="1700"/>
              <a:t>the user can change the access rights granted to other users</a:t>
            </a:r>
          </a:p>
          <a:p>
            <a:pPr eaLnBrk="1" hangingPunct="1">
              <a:lnSpc>
                <a:spcPct val="80000"/>
              </a:lnSpc>
              <a:spcBef>
                <a:spcPts val="1400"/>
              </a:spcBef>
            </a:pPr>
            <a:r>
              <a:rPr lang="en-US" altLang="en-US" b="1" i="1"/>
              <a:t>Deletion</a:t>
            </a:r>
          </a:p>
          <a:p>
            <a:pPr lvl="1" eaLnBrk="1" hangingPunct="1">
              <a:lnSpc>
                <a:spcPct val="80000"/>
              </a:lnSpc>
              <a:spcBef>
                <a:spcPts val="1400"/>
              </a:spcBef>
            </a:pPr>
            <a:r>
              <a:rPr lang="en-US" altLang="en-US" sz="1700"/>
              <a:t>the user can delete the file from the file system</a:t>
            </a:r>
          </a:p>
        </p:txBody>
      </p:sp>
      <p:pic>
        <p:nvPicPr>
          <p:cNvPr id="5" name="Picture 4">
            <a:extLst>
              <a:ext uri="{FF2B5EF4-FFF2-40B4-BE49-F238E27FC236}">
                <a16:creationId xmlns:a16="http://schemas.microsoft.com/office/drawing/2014/main" xmlns="" id="{8B126AB0-74ED-4D8C-82D3-F40724380AF3}"/>
              </a:ext>
            </a:extLst>
          </p:cNvPr>
          <p:cNvPicPr>
            <a:picLocks noChangeAspect="1"/>
          </p:cNvPicPr>
          <p:nvPr/>
        </p:nvPicPr>
        <p:blipFill>
          <a:blip r:embed="rId3"/>
          <a:stretch>
            <a:fillRect/>
          </a:stretch>
        </p:blipFill>
        <p:spPr>
          <a:xfrm>
            <a:off x="6858000" y="476794"/>
            <a:ext cx="1371600" cy="1352006"/>
          </a:xfrm>
          <a:prstGeom prst="rect">
            <a:avLst/>
          </a:prstGeom>
          <a:effectLst>
            <a:glow rad="101600">
              <a:schemeClr val="accent1">
                <a:alpha val="75000"/>
              </a:schemeClr>
            </a:glo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2" presetClass="entr" presetSubtype="4" fill="hold" grpId="1" nodeType="after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accel="50000" decel="500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12" presetClass="entr" presetSubtype="4" fill="hold" grpId="1" nodeType="after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accel="50000" decel="5000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2" presetClass="entr" presetSubtype="4" fill="hold" grpId="1" nodeType="afterEffect">
                                  <p:stCondLst>
                                    <p:cond delay="25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accel="50000" decel="5000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2" presetClass="entr" presetSubtype="4" fill="hold" grpId="1" nodeType="afterEffect">
                                  <p:stCondLst>
                                    <p:cond delay="25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par>
                          <p:cTn id="43" fill="hold" nodeType="afterGroup">
                            <p:stCondLst>
                              <p:cond delay="1250"/>
                            </p:stCondLst>
                            <p:childTnLst>
                              <p:par>
                                <p:cTn id="44" presetID="2" presetClass="entr" presetSubtype="2" accel="50000" decel="50000" fill="hold" grpId="0" nodeType="afterEffect">
                                  <p:stCondLst>
                                    <p:cond delay="250"/>
                                  </p:stCondLst>
                                  <p:childTnLst>
                                    <p:set>
                                      <p:cBhvr>
                                        <p:cTn id="45" dur="1" fill="hold">
                                          <p:stCondLst>
                                            <p:cond delay="0"/>
                                          </p:stCondLst>
                                        </p:cTn>
                                        <p:tgtEl>
                                          <p:spTgt spid="4">
                                            <p:txEl>
                                              <p:pRg st="0" end="0"/>
                                            </p:txEl>
                                          </p:spTgt>
                                        </p:tgtEl>
                                        <p:attrNameLst>
                                          <p:attrName>style.visibility</p:attrName>
                                        </p:attrNameLst>
                                      </p:cBhvr>
                                      <p:to>
                                        <p:strVal val="visible"/>
                                      </p:to>
                                    </p:set>
                                    <p:anim calcmode="lin" valueType="num">
                                      <p:cBhvr additive="base">
                                        <p:cTn id="46"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2000"/>
                            </p:stCondLst>
                            <p:childTnLst>
                              <p:par>
                                <p:cTn id="49" presetID="12" presetClass="entr" presetSubtype="4" fill="hold" grpId="1" nodeType="afterEffect">
                                  <p:stCondLst>
                                    <p:cond delay="25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slide(fromBottom)">
                                      <p:cBhvr>
                                        <p:cTn id="51" dur="500"/>
                                        <p:tgtEl>
                                          <p:spTgt spid="4">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accel="50000" decel="5000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 calcmode="lin" valueType="num">
                                      <p:cBhvr additive="base">
                                        <p:cTn id="56"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12" presetClass="entr" presetSubtype="4" fill="hold" grpId="1" nodeType="afterEffect">
                                  <p:stCondLst>
                                    <p:cond delay="25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slide(fromBottom)">
                                      <p:cBhvr>
                                        <p:cTn id="61" dur="500"/>
                                        <p:tgtEl>
                                          <p:spTgt spid="4">
                                            <p:txEl>
                                              <p:pRg st="3" end="3"/>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accel="50000" decel="50000" fill="hold" grpId="0"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 calcmode="lin" valueType="num">
                                      <p:cBhvr additive="base">
                                        <p:cTn id="66"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12" presetClass="entr" presetSubtype="4" fill="hold" grpId="1" nodeType="afterEffect">
                                  <p:stCondLst>
                                    <p:cond delay="250"/>
                                  </p:stCondLst>
                                  <p:childTnLst>
                                    <p:set>
                                      <p:cBhvr>
                                        <p:cTn id="70" dur="1" fill="hold">
                                          <p:stCondLst>
                                            <p:cond delay="0"/>
                                          </p:stCondLst>
                                        </p:cTn>
                                        <p:tgtEl>
                                          <p:spTgt spid="4">
                                            <p:txEl>
                                              <p:pRg st="5" end="5"/>
                                            </p:txEl>
                                          </p:spTgt>
                                        </p:tgtEl>
                                        <p:attrNameLst>
                                          <p:attrName>style.visibility</p:attrName>
                                        </p:attrNameLst>
                                      </p:cBhvr>
                                      <p:to>
                                        <p:strVal val="visible"/>
                                      </p:to>
                                    </p:set>
                                    <p:animEffect transition="in" filter="slide(fromBottom)">
                                      <p:cBhvr>
                                        <p:cTn id="71" dur="500"/>
                                        <p:tgtEl>
                                          <p:spTgt spid="4">
                                            <p:txEl>
                                              <p:pRg st="5" end="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accel="50000" decel="50000" fill="hold" grpId="0" nodeType="clickEffect">
                                  <p:stCondLst>
                                    <p:cond delay="0"/>
                                  </p:stCondLst>
                                  <p:childTnLst>
                                    <p:set>
                                      <p:cBhvr>
                                        <p:cTn id="75" dur="1" fill="hold">
                                          <p:stCondLst>
                                            <p:cond delay="0"/>
                                          </p:stCondLst>
                                        </p:cTn>
                                        <p:tgtEl>
                                          <p:spTgt spid="4">
                                            <p:txEl>
                                              <p:pRg st="6" end="6"/>
                                            </p:txEl>
                                          </p:spTgt>
                                        </p:tgtEl>
                                        <p:attrNameLst>
                                          <p:attrName>style.visibility</p:attrName>
                                        </p:attrNameLst>
                                      </p:cBhvr>
                                      <p:to>
                                        <p:strVal val="visible"/>
                                      </p:to>
                                    </p:set>
                                    <p:anim calcmode="lin" valueType="num">
                                      <p:cBhvr additive="base">
                                        <p:cTn id="76"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12" presetClass="entr" presetSubtype="4" fill="hold" grpId="1" nodeType="afterEffect">
                                  <p:stCondLst>
                                    <p:cond delay="25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slide(fromBottom)">
                                      <p:cBhvr>
                                        <p:cTn id="8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83C0F-6760-419D-9BF5-F904465B0BD8}"/>
              </a:ext>
            </a:extLst>
          </p:cNvPr>
          <p:cNvSpPr>
            <a:spLocks noGrp="1"/>
          </p:cNvSpPr>
          <p:nvPr>
            <p:ph type="title" idx="4294967295"/>
          </p:nvPr>
        </p:nvSpPr>
        <p:spPr>
          <a:xfrm>
            <a:off x="-304800" y="533400"/>
            <a:ext cx="7824788" cy="1219200"/>
          </a:xfrm>
        </p:spPr>
        <p:txBody>
          <a:bodyPr/>
          <a:lstStyle/>
          <a:p>
            <a:pPr eaLnBrk="1" fontAlgn="auto" hangingPunct="1">
              <a:spcAft>
                <a:spcPts val="0"/>
              </a:spcAft>
              <a:defRPr/>
            </a:pPr>
            <a:r>
              <a:rPr lang="en-NZ" b="1" dirty="0">
                <a:solidFill>
                  <a:schemeClr val="accent6">
                    <a:lumMod val="75000"/>
                  </a:schemeClr>
                </a:solidFill>
              </a:rPr>
              <a:t>User Access Rights</a:t>
            </a:r>
          </a:p>
        </p:txBody>
      </p:sp>
      <p:graphicFrame>
        <p:nvGraphicFramePr>
          <p:cNvPr id="6" name="Content Placeholder 5">
            <a:extLst>
              <a:ext uri="{FF2B5EF4-FFF2-40B4-BE49-F238E27FC236}">
                <a16:creationId xmlns:a16="http://schemas.microsoft.com/office/drawing/2014/main" xmlns="" id="{C64B45D1-22F7-4352-A8F5-A202D4E94FDB}"/>
              </a:ext>
            </a:extLst>
          </p:cNvPr>
          <p:cNvGraphicFramePr>
            <a:graphicFrameLocks noGrp="1"/>
          </p:cNvGraphicFramePr>
          <p:nvPr>
            <p:ph idx="4294967295"/>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D3245-E130-4E42-9979-2231834E46E9}"/>
              </a:ext>
            </a:extLst>
          </p:cNvPr>
          <p:cNvSpPr>
            <a:spLocks noGrp="1"/>
          </p:cNvSpPr>
          <p:nvPr>
            <p:ph type="title"/>
          </p:nvPr>
        </p:nvSpPr>
        <p:spPr/>
        <p:txBody>
          <a:bodyPr/>
          <a:lstStyle/>
          <a:p>
            <a:pPr eaLnBrk="1" fontAlgn="auto" hangingPunct="1">
              <a:spcAft>
                <a:spcPts val="0"/>
              </a:spcAft>
              <a:defRPr/>
            </a:pPr>
            <a:r>
              <a:rPr lang="en-NZ" dirty="0"/>
              <a:t>File Allocation </a:t>
            </a:r>
          </a:p>
        </p:txBody>
      </p:sp>
      <p:sp>
        <p:nvSpPr>
          <p:cNvPr id="3" name="Content Placeholder 2">
            <a:extLst>
              <a:ext uri="{FF2B5EF4-FFF2-40B4-BE49-F238E27FC236}">
                <a16:creationId xmlns:a16="http://schemas.microsoft.com/office/drawing/2014/main" xmlns="" id="{C678FDF3-49CD-40BF-8E1A-A51850D95B98}"/>
              </a:ext>
            </a:extLst>
          </p:cNvPr>
          <p:cNvSpPr>
            <a:spLocks noGrp="1"/>
          </p:cNvSpPr>
          <p:nvPr>
            <p:ph idx="4294967295"/>
          </p:nvPr>
        </p:nvSpPr>
        <p:spPr>
          <a:xfrm>
            <a:off x="609600" y="2362200"/>
            <a:ext cx="7848600" cy="3886200"/>
          </a:xfrm>
        </p:spPr>
        <p:txBody>
          <a:bodyPr/>
          <a:lstStyle/>
          <a:p>
            <a:pPr eaLnBrk="1" hangingPunct="1">
              <a:buSzPct val="125000"/>
              <a:buFont typeface="Wingdings" panose="05000000000000000000" pitchFamily="2" charset="2"/>
              <a:buChar char="§"/>
            </a:pPr>
            <a:r>
              <a:rPr lang="en-NZ" altLang="en-US"/>
              <a:t>Disks are divided into physical blocks (sectors on a track)</a:t>
            </a:r>
          </a:p>
          <a:p>
            <a:pPr eaLnBrk="1" hangingPunct="1">
              <a:buSzPct val="125000"/>
              <a:buFont typeface="Wingdings" panose="05000000000000000000" pitchFamily="2" charset="2"/>
              <a:buChar char="§"/>
            </a:pPr>
            <a:r>
              <a:rPr lang="en-NZ" altLang="en-US"/>
              <a:t>Files are divided into logical blocks (subdivisions of the file)</a:t>
            </a:r>
          </a:p>
          <a:p>
            <a:pPr eaLnBrk="1" hangingPunct="1">
              <a:buSzPct val="125000"/>
              <a:buFont typeface="Wingdings" panose="05000000000000000000" pitchFamily="2" charset="2"/>
              <a:buChar char="§"/>
            </a:pPr>
            <a:r>
              <a:rPr lang="en-NZ" altLang="en-US"/>
              <a:t>Logical block size = some multiple of a physical block size</a:t>
            </a:r>
          </a:p>
          <a:p>
            <a:pPr eaLnBrk="1" hangingPunct="1">
              <a:buSzPct val="125000"/>
              <a:buFont typeface="Wingdings" panose="05000000000000000000" pitchFamily="2" charset="2"/>
              <a:buChar char="§"/>
            </a:pPr>
            <a:r>
              <a:rPr lang="en-NZ" altLang="en-US"/>
              <a:t>The operating system or file management system is responsible for allocating blocks to files</a:t>
            </a:r>
          </a:p>
          <a:p>
            <a:pPr eaLnBrk="1" hangingPunct="1">
              <a:buSzPct val="125000"/>
              <a:buFont typeface="Wingdings" panose="05000000000000000000" pitchFamily="2" charset="2"/>
              <a:buChar char="§"/>
            </a:pPr>
            <a:r>
              <a:rPr lang="en-NZ" altLang="en-US"/>
              <a:t>Space is allocated to a file as one or more </a:t>
            </a:r>
            <a:r>
              <a:rPr lang="en-NZ" altLang="en-US" b="1" i="1"/>
              <a:t>portions </a:t>
            </a:r>
            <a:r>
              <a:rPr lang="en-NZ" altLang="en-US"/>
              <a:t>(contiguous set of allocated disk blocks).  A portion is the logical block size</a:t>
            </a:r>
          </a:p>
          <a:p>
            <a:pPr eaLnBrk="1" hangingPunct="1">
              <a:buSzPct val="125000"/>
              <a:buFont typeface="Wingdings" panose="05000000000000000000" pitchFamily="2" charset="2"/>
              <a:buChar char="§"/>
            </a:pPr>
            <a:r>
              <a:rPr lang="en-NZ" altLang="en-US" b="1" i="1"/>
              <a:t>File allocation table (FAT)</a:t>
            </a:r>
          </a:p>
          <a:p>
            <a:pPr lvl="2" eaLnBrk="1" hangingPunct="1">
              <a:buSzPct val="125000"/>
              <a:buFont typeface="Wingdings" panose="05000000000000000000" pitchFamily="2" charset="2"/>
              <a:buChar char="§"/>
            </a:pPr>
            <a:r>
              <a:rPr lang="en-NZ" altLang="en-US"/>
              <a:t>data structure used to keep track of the portions assigned to a file</a:t>
            </a:r>
          </a:p>
        </p:txBody>
      </p:sp>
      <p:pic>
        <p:nvPicPr>
          <p:cNvPr id="91140" name="Picture 3">
            <a:extLst>
              <a:ext uri="{FF2B5EF4-FFF2-40B4-BE49-F238E27FC236}">
                <a16:creationId xmlns:a16="http://schemas.microsoft.com/office/drawing/2014/main" xmlns="" id="{4D278DF2-100A-410C-BD0B-8646B3F9269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withEffect">
                                  <p:stCondLst>
                                    <p:cond delay="75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75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218734-E25A-4A00-92A9-DA2C5F09CC8F}"/>
              </a:ext>
            </a:extLst>
          </p:cNvPr>
          <p:cNvSpPr>
            <a:spLocks noGrp="1"/>
          </p:cNvSpPr>
          <p:nvPr>
            <p:ph type="title"/>
          </p:nvPr>
        </p:nvSpPr>
        <p:spPr/>
        <p:txBody>
          <a:bodyPr/>
          <a:lstStyle/>
          <a:p>
            <a:pPr algn="ctr" eaLnBrk="1" fontAlgn="auto" hangingPunct="1">
              <a:spcAft>
                <a:spcPts val="0"/>
              </a:spcAft>
              <a:defRPr/>
            </a:pPr>
            <a:r>
              <a:rPr lang="en-US" dirty="0"/>
              <a:t>Preallocation vs </a:t>
            </a:r>
            <a:br>
              <a:rPr lang="en-US" dirty="0"/>
            </a:br>
            <a:r>
              <a:rPr lang="en-US" dirty="0"/>
              <a:t>Dynamic Allocation</a:t>
            </a:r>
          </a:p>
        </p:txBody>
      </p:sp>
      <p:sp>
        <p:nvSpPr>
          <p:cNvPr id="3" name="Content Placeholder 2">
            <a:extLst>
              <a:ext uri="{FF2B5EF4-FFF2-40B4-BE49-F238E27FC236}">
                <a16:creationId xmlns:a16="http://schemas.microsoft.com/office/drawing/2014/main" xmlns="" id="{D4CC68C8-3074-4473-9FD2-A3BC14EDA18C}"/>
              </a:ext>
            </a:extLst>
          </p:cNvPr>
          <p:cNvSpPr>
            <a:spLocks noGrp="1"/>
          </p:cNvSpPr>
          <p:nvPr>
            <p:ph idx="4294967295"/>
          </p:nvPr>
        </p:nvSpPr>
        <p:spPr>
          <a:xfrm>
            <a:off x="609600" y="2209800"/>
            <a:ext cx="7924800" cy="4114800"/>
          </a:xfrm>
        </p:spPr>
        <p:txBody>
          <a:bodyPr rtlCol="0">
            <a:normAutofit/>
          </a:bodyPr>
          <a:lstStyle/>
          <a:p>
            <a:pPr eaLnBrk="1" fontAlgn="auto" hangingPunct="1">
              <a:spcAft>
                <a:spcPts val="0"/>
              </a:spcAft>
              <a:defRPr/>
            </a:pPr>
            <a:r>
              <a:rPr lang="en-US" dirty="0">
                <a:solidFill>
                  <a:schemeClr val="tx1">
                    <a:lumMod val="85000"/>
                    <a:lumOff val="15000"/>
                  </a:schemeClr>
                </a:solidFill>
              </a:rPr>
              <a:t>A preallocation policy requires that the maximum size of a file be declared at the time of the file creation request</a:t>
            </a:r>
          </a:p>
          <a:p>
            <a:pPr eaLnBrk="1" fontAlgn="auto" hangingPunct="1">
              <a:spcAft>
                <a:spcPts val="0"/>
              </a:spcAft>
              <a:defRPr/>
            </a:pPr>
            <a:r>
              <a:rPr lang="en-US" dirty="0">
                <a:solidFill>
                  <a:schemeClr val="tx1">
                    <a:lumMod val="85000"/>
                    <a:lumOff val="15000"/>
                  </a:schemeClr>
                </a:solidFill>
              </a:rPr>
              <a:t>For many applications it is difficult to estimate reliably the maximum potential size of the file</a:t>
            </a:r>
          </a:p>
          <a:p>
            <a:pPr lvl="2" eaLnBrk="1" fontAlgn="auto" hangingPunct="1">
              <a:spcAft>
                <a:spcPts val="0"/>
              </a:spcAft>
              <a:defRPr/>
            </a:pPr>
            <a:r>
              <a:rPr lang="en-US" dirty="0">
                <a:solidFill>
                  <a:schemeClr val="tx1">
                    <a:lumMod val="85000"/>
                    <a:lumOff val="15000"/>
                  </a:schemeClr>
                </a:solidFill>
              </a:rPr>
              <a:t>tends to be wasteful because users and application programmers tend to overestimate size</a:t>
            </a:r>
          </a:p>
          <a:p>
            <a:pPr marL="282575" lvl="2" eaLnBrk="1" fontAlgn="auto" hangingPunct="1">
              <a:spcBef>
                <a:spcPts val="1800"/>
              </a:spcBef>
              <a:spcAft>
                <a:spcPts val="0"/>
              </a:spcAft>
              <a:defRPr/>
            </a:pPr>
            <a:r>
              <a:rPr lang="en-US" sz="2000" dirty="0">
                <a:solidFill>
                  <a:schemeClr val="tx1">
                    <a:lumMod val="85000"/>
                    <a:lumOff val="15000"/>
                  </a:schemeClr>
                </a:solidFill>
              </a:rPr>
              <a:t>Dynamic allocation allocates space to a file in portions as needed</a:t>
            </a:r>
          </a:p>
        </p:txBody>
      </p:sp>
      <p:pic>
        <p:nvPicPr>
          <p:cNvPr id="93188" name="Picture 3">
            <a:extLst>
              <a:ext uri="{FF2B5EF4-FFF2-40B4-BE49-F238E27FC236}">
                <a16:creationId xmlns:a16="http://schemas.microsoft.com/office/drawing/2014/main" xmlns="" id="{24AE5208-92C0-4007-818E-192311AB200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5029200"/>
            <a:ext cx="13049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xmlns="" id="{AF8122D5-0957-48C5-A60B-5A5093F6B2CC}"/>
              </a:ext>
            </a:extLst>
          </p:cNvPr>
          <p:cNvSpPr>
            <a:spLocks noGrp="1"/>
          </p:cNvSpPr>
          <p:nvPr>
            <p:ph type="title"/>
          </p:nvPr>
        </p:nvSpPr>
        <p:spPr bwMode="auto">
          <a:xfrm>
            <a:off x="457200" y="685800"/>
            <a:ext cx="8305800" cy="762000"/>
          </a:xfrm>
        </p:spPr>
        <p:txBody>
          <a:bodyPr wrap="square" numCol="1" compatLnSpc="1">
            <a:prstTxWarp prst="textNoShape">
              <a:avLst/>
            </a:prstTxWarp>
          </a:bodyPr>
          <a:lstStyle/>
          <a:p>
            <a:pPr eaLnBrk="1" hangingPunct="1"/>
            <a:r>
              <a:rPr lang="en-US" altLang="en-US"/>
              <a:t>Contiguous File Allocation</a:t>
            </a:r>
          </a:p>
        </p:txBody>
      </p:sp>
      <p:pic>
        <p:nvPicPr>
          <p:cNvPr id="101379" name="Content Placeholder 3" descr="Fig12_07.gif">
            <a:extLst>
              <a:ext uri="{FF2B5EF4-FFF2-40B4-BE49-F238E27FC236}">
                <a16:creationId xmlns:a16="http://schemas.microsoft.com/office/drawing/2014/main" xmlns="" id="{987416FC-26D9-4E1F-9334-0BAABED5C8F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a:extLst>
              <a:ext uri="{FF2B5EF4-FFF2-40B4-BE49-F238E27FC236}">
                <a16:creationId xmlns:a16="http://schemas.microsoft.com/office/drawing/2014/main" xmlns="" id="{4BE31FBE-E03B-4652-8EB1-CFB33D82D43D}"/>
              </a:ext>
            </a:extLst>
          </p:cNvPr>
          <p:cNvSpPr>
            <a:spLocks noGrp="1"/>
          </p:cNvSpPr>
          <p:nvPr>
            <p:ph type="body" sz="half" idx="2"/>
          </p:nvPr>
        </p:nvSpPr>
        <p:spPr>
          <a:xfrm>
            <a:off x="658813" y="1905000"/>
            <a:ext cx="2084387" cy="4038600"/>
          </a:xfrm>
        </p:spPr>
        <p:txBody>
          <a:bodyPr rtlCol="0">
            <a:normAutofit lnSpcReduction="10000"/>
          </a:bodyPr>
          <a:lstStyle/>
          <a:p>
            <a:pPr eaLnBrk="1" fontAlgn="auto" hangingPunct="1">
              <a:spcAft>
                <a:spcPts val="0"/>
              </a:spcAft>
              <a:buSzPct val="125000"/>
              <a:buFont typeface="Wingdings" charset="2"/>
              <a:buChar char="§"/>
              <a:defRPr/>
            </a:pPr>
            <a:r>
              <a:rPr lang="en-US" dirty="0">
                <a:solidFill>
                  <a:schemeClr val="tx1">
                    <a:lumMod val="85000"/>
                    <a:lumOff val="15000"/>
                  </a:schemeClr>
                </a:solidFill>
              </a:rPr>
              <a:t>A single contiguous set of blocks is allocated to a file at the time of file creation</a:t>
            </a:r>
          </a:p>
          <a:p>
            <a:pPr eaLnBrk="1" fontAlgn="auto" hangingPunct="1">
              <a:spcAft>
                <a:spcPts val="0"/>
              </a:spcAft>
              <a:buSzPct val="125000"/>
              <a:buFont typeface="Wingdings" charset="2"/>
              <a:buChar char="§"/>
              <a:defRPr/>
            </a:pPr>
            <a:r>
              <a:rPr lang="en-US" dirty="0">
                <a:solidFill>
                  <a:schemeClr val="tx1">
                    <a:lumMod val="85000"/>
                    <a:lumOff val="15000"/>
                  </a:schemeClr>
                </a:solidFill>
              </a:rPr>
              <a:t>Preallocation strategy using variable-size portions</a:t>
            </a:r>
          </a:p>
          <a:p>
            <a:pPr eaLnBrk="1" fontAlgn="auto" hangingPunct="1">
              <a:spcAft>
                <a:spcPts val="0"/>
              </a:spcAft>
              <a:buSzPct val="125000"/>
              <a:buFont typeface="Wingdings" charset="2"/>
              <a:buChar char="§"/>
              <a:defRPr/>
            </a:pPr>
            <a:r>
              <a:rPr lang="en-US" dirty="0">
                <a:solidFill>
                  <a:schemeClr val="tx1">
                    <a:lumMod val="85000"/>
                    <a:lumOff val="15000"/>
                  </a:schemeClr>
                </a:solidFill>
              </a:rPr>
              <a:t>Is the best from the point of view of the individual sequential file</a:t>
            </a:r>
          </a:p>
        </p:txBody>
      </p:sp>
      <p:sp>
        <p:nvSpPr>
          <p:cNvPr id="101381" name="TextBox 6">
            <a:extLst>
              <a:ext uri="{FF2B5EF4-FFF2-40B4-BE49-F238E27FC236}">
                <a16:creationId xmlns:a16="http://schemas.microsoft.com/office/drawing/2014/main" xmlns="" id="{E1770D8B-2A28-4EA2-B694-9DC3C663A70B}"/>
              </a:ext>
            </a:extLst>
          </p:cNvPr>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300">
                <a:latin typeface="Trebuchet MS" panose="020B0603020202020204" pitchFamily="34" charset="0"/>
              </a:rPr>
              <a:t>12.9</a:t>
            </a:r>
          </a:p>
        </p:txBody>
      </p:sp>
    </p:spTree>
  </p:cSld>
  <p:clrMapOvr>
    <a:masterClrMapping/>
  </p:clrMapOvr>
  <p:transition spd="med">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xmlns="" id="{4A71D5DA-790D-4FC9-AC69-9B7D7829E453}"/>
              </a:ext>
            </a:extLst>
          </p:cNvPr>
          <p:cNvSpPr>
            <a:spLocks noGrp="1"/>
          </p:cNvSpPr>
          <p:nvPr>
            <p:ph type="title"/>
          </p:nvPr>
        </p:nvSpPr>
        <p:spPr bwMode="auto">
          <a:xfrm>
            <a:off x="533400" y="609600"/>
            <a:ext cx="7924800" cy="609600"/>
          </a:xfrm>
        </p:spPr>
        <p:txBody>
          <a:bodyPr wrap="square" numCol="1" compatLnSpc="1">
            <a:prstTxWarp prst="textNoShape">
              <a:avLst/>
            </a:prstTxWarp>
          </a:bodyPr>
          <a:lstStyle/>
          <a:p>
            <a:pPr eaLnBrk="1" hangingPunct="1"/>
            <a:r>
              <a:rPr lang="en-US" altLang="en-US"/>
              <a:t>After Compaction</a:t>
            </a:r>
          </a:p>
        </p:txBody>
      </p:sp>
      <p:pic>
        <p:nvPicPr>
          <p:cNvPr id="103427" name="Content Placeholder 3" descr="Fig12_08.gif">
            <a:extLst>
              <a:ext uri="{FF2B5EF4-FFF2-40B4-BE49-F238E27FC236}">
                <a16:creationId xmlns:a16="http://schemas.microsoft.com/office/drawing/2014/main" xmlns="" id="{D20DBA39-6510-4F6C-AFBC-97A6D05D573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54890" b="-54890"/>
          <a:stretch>
            <a:fillRect/>
          </a:stretch>
        </p:blipFill>
        <p:spPr>
          <a:xfrm>
            <a:off x="1066800" y="-1295400"/>
            <a:ext cx="6934200" cy="10442575"/>
          </a:xfrm>
        </p:spPr>
      </p:pic>
      <p:sp>
        <p:nvSpPr>
          <p:cNvPr id="103428" name="TextBox 5">
            <a:extLst>
              <a:ext uri="{FF2B5EF4-FFF2-40B4-BE49-F238E27FC236}">
                <a16:creationId xmlns:a16="http://schemas.microsoft.com/office/drawing/2014/main" xmlns="" id="{B70D9E0D-CDC7-4EC9-B5A9-05626517133A}"/>
              </a:ext>
            </a:extLst>
          </p:cNvPr>
          <p:cNvSpPr txBox="1">
            <a:spLocks noChangeArrowheads="1"/>
          </p:cNvSpPr>
          <p:nvPr/>
        </p:nvSpPr>
        <p:spPr bwMode="auto">
          <a:xfrm>
            <a:off x="1371600" y="5867400"/>
            <a:ext cx="64579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Figure 12.10  Contiguous File Allocation (After Compaction)</a:t>
            </a:r>
          </a:p>
        </p:txBody>
      </p:sp>
      <p:sp>
        <p:nvSpPr>
          <p:cNvPr id="103429" name="TextBox 4">
            <a:extLst>
              <a:ext uri="{FF2B5EF4-FFF2-40B4-BE49-F238E27FC236}">
                <a16:creationId xmlns:a16="http://schemas.microsoft.com/office/drawing/2014/main" xmlns="" id="{3924B2E2-5636-45D9-AD5B-14190231E3D8}"/>
              </a:ext>
            </a:extLst>
          </p:cNvPr>
          <p:cNvSpPr txBox="1">
            <a:spLocks noChangeArrowheads="1"/>
          </p:cNvSpPr>
          <p:nvPr/>
        </p:nvSpPr>
        <p:spPr bwMode="auto">
          <a:xfrm>
            <a:off x="1676400" y="6248400"/>
            <a:ext cx="55499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xmlns="" id="{EB237A03-7871-4AE9-B374-CFF858F01984}"/>
              </a:ext>
            </a:extLst>
          </p:cNvPr>
          <p:cNvSpPr>
            <a:spLocks noGrp="1"/>
          </p:cNvSpPr>
          <p:nvPr>
            <p:ph type="title"/>
          </p:nvPr>
        </p:nvSpPr>
        <p:spPr bwMode="auto">
          <a:xfrm>
            <a:off x="609600" y="762000"/>
            <a:ext cx="2438400" cy="1098550"/>
          </a:xfrm>
        </p:spPr>
        <p:txBody>
          <a:bodyPr wrap="square" numCol="1" compatLnSpc="1">
            <a:prstTxWarp prst="textNoShape">
              <a:avLst/>
            </a:prstTxWarp>
          </a:bodyPr>
          <a:lstStyle/>
          <a:p>
            <a:pPr eaLnBrk="1" hangingPunct="1"/>
            <a:r>
              <a:rPr lang="en-US" altLang="en-US"/>
              <a:t>Chained Allocation</a:t>
            </a:r>
          </a:p>
        </p:txBody>
      </p:sp>
      <p:pic>
        <p:nvPicPr>
          <p:cNvPr id="105475" name="Content Placeholder 3" descr="Fig12_09.gif">
            <a:extLst>
              <a:ext uri="{FF2B5EF4-FFF2-40B4-BE49-F238E27FC236}">
                <a16:creationId xmlns:a16="http://schemas.microsoft.com/office/drawing/2014/main" xmlns="" id="{2F0E5615-0381-49A7-8F1F-89B12326F6E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105476" name="Text Placeholder 4">
            <a:extLst>
              <a:ext uri="{FF2B5EF4-FFF2-40B4-BE49-F238E27FC236}">
                <a16:creationId xmlns:a16="http://schemas.microsoft.com/office/drawing/2014/main" xmlns="" id="{E62ADFD2-DC28-4288-ACEF-335CBFB7A8CF}"/>
              </a:ext>
            </a:extLst>
          </p:cNvPr>
          <p:cNvSpPr>
            <a:spLocks noGrp="1"/>
          </p:cNvSpPr>
          <p:nvPr>
            <p:ph type="body" sz="half" idx="2"/>
          </p:nvPr>
        </p:nvSpPr>
        <p:spPr>
          <a:xfrm>
            <a:off x="533400" y="2209800"/>
            <a:ext cx="2846388" cy="4038600"/>
          </a:xfrm>
        </p:spPr>
        <p:txBody>
          <a:bodyPr/>
          <a:lstStyle/>
          <a:p>
            <a:pPr eaLnBrk="1" hangingPunct="1">
              <a:lnSpc>
                <a:spcPct val="90000"/>
              </a:lnSpc>
              <a:buSzPct val="125000"/>
              <a:buFont typeface="Wingdings" panose="05000000000000000000" pitchFamily="2" charset="2"/>
              <a:buChar char="§"/>
            </a:pPr>
            <a:r>
              <a:rPr lang="en-US" altLang="en-US"/>
              <a:t>Allocation is on an individual block basis </a:t>
            </a:r>
          </a:p>
          <a:p>
            <a:pPr eaLnBrk="1" hangingPunct="1">
              <a:lnSpc>
                <a:spcPct val="90000"/>
              </a:lnSpc>
              <a:buSzPct val="125000"/>
              <a:buFont typeface="Wingdings" panose="05000000000000000000" pitchFamily="2" charset="2"/>
              <a:buChar char="§"/>
            </a:pPr>
            <a:r>
              <a:rPr lang="en-US" altLang="en-US"/>
              <a:t>Each block contains a pointer to the next block in the chain</a:t>
            </a:r>
          </a:p>
          <a:p>
            <a:pPr eaLnBrk="1" hangingPunct="1">
              <a:lnSpc>
                <a:spcPct val="90000"/>
              </a:lnSpc>
              <a:buSzPct val="125000"/>
              <a:buFont typeface="Wingdings" panose="05000000000000000000" pitchFamily="2" charset="2"/>
              <a:buChar char="§"/>
            </a:pPr>
            <a:r>
              <a:rPr lang="en-US" altLang="en-US"/>
              <a:t>The file allocation table needs just a single entry for each file</a:t>
            </a:r>
          </a:p>
          <a:p>
            <a:pPr eaLnBrk="1" hangingPunct="1">
              <a:lnSpc>
                <a:spcPct val="90000"/>
              </a:lnSpc>
              <a:buSzPct val="125000"/>
              <a:buFont typeface="Wingdings" panose="05000000000000000000" pitchFamily="2" charset="2"/>
              <a:buChar char="§"/>
            </a:pPr>
            <a:r>
              <a:rPr lang="en-US" altLang="en-US"/>
              <a:t>No external fragmentation to worry about</a:t>
            </a:r>
          </a:p>
          <a:p>
            <a:pPr eaLnBrk="1" hangingPunct="1">
              <a:lnSpc>
                <a:spcPct val="90000"/>
              </a:lnSpc>
              <a:buSzPct val="125000"/>
              <a:buFont typeface="Wingdings" panose="05000000000000000000" pitchFamily="2" charset="2"/>
              <a:buChar char="§"/>
            </a:pPr>
            <a:r>
              <a:rPr lang="en-US" altLang="en-US"/>
              <a:t>Better for sequential files</a:t>
            </a:r>
          </a:p>
          <a:p>
            <a:pPr eaLnBrk="1" hangingPunct="1">
              <a:lnSpc>
                <a:spcPct val="90000"/>
              </a:lnSpc>
            </a:pPr>
            <a:endParaRPr lang="en-US" altLang="en-US"/>
          </a:p>
        </p:txBody>
      </p:sp>
      <p:sp>
        <p:nvSpPr>
          <p:cNvPr id="105477" name="TextBox 5">
            <a:extLst>
              <a:ext uri="{FF2B5EF4-FFF2-40B4-BE49-F238E27FC236}">
                <a16:creationId xmlns:a16="http://schemas.microsoft.com/office/drawing/2014/main" xmlns="" id="{2CE77291-F65F-4A85-9BAE-20D9A29E9F10}"/>
              </a:ext>
            </a:extLst>
          </p:cNvPr>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12.11</a:t>
            </a:r>
          </a:p>
        </p:txBody>
      </p:sp>
    </p:spTree>
  </p:cSld>
  <p:clrMapOvr>
    <a:masterClrMapping/>
  </p:clrMapOvr>
  <p:transition spd="med">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xmlns="" id="{AE54C5E0-E34A-49B9-A750-3BF4E0BA4423}"/>
              </a:ext>
            </a:extLst>
          </p:cNvPr>
          <p:cNvSpPr>
            <a:spLocks noGrp="1"/>
          </p:cNvSpPr>
          <p:nvPr>
            <p:ph type="title"/>
          </p:nvPr>
        </p:nvSpPr>
        <p:spPr bwMode="auto">
          <a:xfrm>
            <a:off x="457200" y="-228600"/>
            <a:ext cx="8077200" cy="1524000"/>
          </a:xfrm>
        </p:spPr>
        <p:txBody>
          <a:bodyPr wrap="square" numCol="1" compatLnSpc="1">
            <a:prstTxWarp prst="textNoShape">
              <a:avLst/>
            </a:prstTxWarp>
          </a:bodyPr>
          <a:lstStyle/>
          <a:p>
            <a:pPr eaLnBrk="1" hangingPunct="1">
              <a:lnSpc>
                <a:spcPts val="4800"/>
              </a:lnSpc>
            </a:pPr>
            <a:r>
              <a:rPr lang="en-US" altLang="en-US"/>
              <a:t>Chained Allocation After Consolidation</a:t>
            </a:r>
          </a:p>
        </p:txBody>
      </p:sp>
      <p:pic>
        <p:nvPicPr>
          <p:cNvPr id="107523" name="Content Placeholder 3" descr="Fig12_10.gif">
            <a:extLst>
              <a:ext uri="{FF2B5EF4-FFF2-40B4-BE49-F238E27FC236}">
                <a16:creationId xmlns:a16="http://schemas.microsoft.com/office/drawing/2014/main" xmlns="" id="{8D64D7B0-E14A-4700-A322-AC846DFAD6C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48927" b="-48927"/>
          <a:stretch>
            <a:fillRect/>
          </a:stretch>
        </p:blipFill>
        <p:spPr>
          <a:xfrm>
            <a:off x="1219200" y="-1066800"/>
            <a:ext cx="6808788" cy="9985375"/>
          </a:xfrm>
        </p:spPr>
      </p:pic>
      <p:sp>
        <p:nvSpPr>
          <p:cNvPr id="107524" name="TextBox 5">
            <a:extLst>
              <a:ext uri="{FF2B5EF4-FFF2-40B4-BE49-F238E27FC236}">
                <a16:creationId xmlns:a16="http://schemas.microsoft.com/office/drawing/2014/main" xmlns="" id="{B1FAB157-3EA3-4F87-AA3C-4D9D6A384D36}"/>
              </a:ext>
            </a:extLst>
          </p:cNvPr>
          <p:cNvSpPr txBox="1">
            <a:spLocks noChangeArrowheads="1"/>
          </p:cNvSpPr>
          <p:nvPr/>
        </p:nvSpPr>
        <p:spPr bwMode="auto">
          <a:xfrm>
            <a:off x="2362200" y="6019800"/>
            <a:ext cx="7715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12.12</a:t>
            </a:r>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0478DB-0BBF-48CA-A1EF-E625F77A58BF}"/>
              </a:ext>
            </a:extLst>
          </p:cNvPr>
          <p:cNvSpPr>
            <a:spLocks noGrp="1"/>
          </p:cNvSpPr>
          <p:nvPr>
            <p:ph type="title"/>
          </p:nvPr>
        </p:nvSpPr>
        <p:spPr/>
        <p:txBody>
          <a:bodyPr/>
          <a:lstStyle/>
          <a:p>
            <a:pPr eaLnBrk="1" fontAlgn="auto" hangingPunct="1">
              <a:spcAft>
                <a:spcPts val="0"/>
              </a:spcAft>
              <a:defRPr/>
            </a:pPr>
            <a:r>
              <a:rPr lang="en-NZ" dirty="0"/>
              <a:t>File Systems</a:t>
            </a:r>
          </a:p>
        </p:txBody>
      </p:sp>
      <p:sp>
        <p:nvSpPr>
          <p:cNvPr id="3" name="Content Placeholder 2">
            <a:extLst>
              <a:ext uri="{FF2B5EF4-FFF2-40B4-BE49-F238E27FC236}">
                <a16:creationId xmlns:a16="http://schemas.microsoft.com/office/drawing/2014/main" xmlns="" id="{68CDD5B9-2450-4AA0-8919-3F57EA13DDE9}"/>
              </a:ext>
            </a:extLst>
          </p:cNvPr>
          <p:cNvSpPr>
            <a:spLocks noGrp="1"/>
          </p:cNvSpPr>
          <p:nvPr>
            <p:ph idx="4294967295"/>
          </p:nvPr>
        </p:nvSpPr>
        <p:spPr>
          <a:xfrm>
            <a:off x="609600" y="2133600"/>
            <a:ext cx="7924800" cy="4267200"/>
          </a:xfrm>
        </p:spPr>
        <p:txBody>
          <a:bodyPr/>
          <a:lstStyle/>
          <a:p>
            <a:pPr eaLnBrk="1" hangingPunct="1"/>
            <a:r>
              <a:rPr lang="en-NZ" altLang="en-US"/>
              <a:t>Provide a means to store data organized as files as well as a collection of functions that can be performed on files</a:t>
            </a:r>
          </a:p>
          <a:p>
            <a:pPr eaLnBrk="1" hangingPunct="1"/>
            <a:r>
              <a:rPr lang="en-NZ" altLang="en-US"/>
              <a:t>Maintain a set of attributes associated with the file</a:t>
            </a:r>
          </a:p>
          <a:p>
            <a:pPr eaLnBrk="1" hangingPunct="1"/>
            <a:r>
              <a:rPr lang="en-NZ" altLang="en-US"/>
              <a:t>Typical operations include:</a:t>
            </a:r>
          </a:p>
          <a:p>
            <a:pPr marL="968375" lvl="1" indent="-333375" eaLnBrk="1" hangingPunct="1"/>
            <a:r>
              <a:rPr lang="en-NZ" altLang="en-US"/>
              <a:t>Create</a:t>
            </a:r>
          </a:p>
          <a:p>
            <a:pPr marL="968375" lvl="1" indent="-333375" eaLnBrk="1" hangingPunct="1"/>
            <a:r>
              <a:rPr lang="en-NZ" altLang="en-US"/>
              <a:t>Delete</a:t>
            </a:r>
          </a:p>
          <a:p>
            <a:pPr marL="968375" lvl="1" indent="-333375" eaLnBrk="1" hangingPunct="1"/>
            <a:r>
              <a:rPr lang="en-NZ" altLang="en-US"/>
              <a:t>Open</a:t>
            </a:r>
          </a:p>
          <a:p>
            <a:pPr marL="968375" lvl="1" indent="-333375" eaLnBrk="1" hangingPunct="1"/>
            <a:r>
              <a:rPr lang="en-NZ" altLang="en-US"/>
              <a:t>Close</a:t>
            </a:r>
          </a:p>
          <a:p>
            <a:pPr marL="968375" lvl="1" indent="-333375" eaLnBrk="1" hangingPunct="1"/>
            <a:r>
              <a:rPr lang="en-NZ" altLang="en-US"/>
              <a:t>Read</a:t>
            </a:r>
          </a:p>
          <a:p>
            <a:pPr marL="968375" lvl="1" indent="-333375" eaLnBrk="1" hangingPunct="1"/>
            <a:r>
              <a:rPr lang="en-NZ" altLang="en-US"/>
              <a:t>Write</a:t>
            </a:r>
          </a:p>
        </p:txBody>
      </p:sp>
      <p:pic>
        <p:nvPicPr>
          <p:cNvPr id="18436" name="Picture 3">
            <a:extLst>
              <a:ext uri="{FF2B5EF4-FFF2-40B4-BE49-F238E27FC236}">
                <a16:creationId xmlns:a16="http://schemas.microsoft.com/office/drawing/2014/main" xmlns="" id="{57621456-9768-4179-B8F2-A00293843F0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419600"/>
            <a:ext cx="20574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nodeType="afterGroup">
                            <p:stCondLst>
                              <p:cond delay="900"/>
                            </p:stCondLst>
                            <p:childTnLst>
                              <p:par>
                                <p:cTn id="9" presetID="10" presetClass="entr" presetSubtype="0" fill="hold" grpId="0" nodeType="afterEffect">
                                  <p:stCondLst>
                                    <p:cond delay="4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nodeType="afterGroup">
                            <p:stCondLst>
                              <p:cond delay="1800"/>
                            </p:stCondLst>
                            <p:childTnLst>
                              <p:par>
                                <p:cTn id="13" presetID="10" presetClass="entr" presetSubtype="0" fill="hold" grpId="0" nodeType="afterEffect">
                                  <p:stCondLst>
                                    <p:cond delay="40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nodeType="afterGroup">
                            <p:stCondLst>
                              <p:cond delay="2700"/>
                            </p:stCondLst>
                            <p:childTnLst>
                              <p:par>
                                <p:cTn id="17" presetID="10" presetClass="entr" presetSubtype="0" fill="hold" grpId="0" nodeType="afterEffect">
                                  <p:stCondLst>
                                    <p:cond delay="4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par>
                          <p:cTn id="20" fill="hold" nodeType="afterGroup">
                            <p:stCondLst>
                              <p:cond delay="3600"/>
                            </p:stCondLst>
                            <p:childTnLst>
                              <p:par>
                                <p:cTn id="21" presetID="10" presetClass="entr" presetSubtype="0" fill="hold" grpId="0" nodeType="afterEffect">
                                  <p:stCondLst>
                                    <p:cond delay="40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par>
                          <p:cTn id="24" fill="hold" nodeType="afterGroup">
                            <p:stCondLst>
                              <p:cond delay="4500"/>
                            </p:stCondLst>
                            <p:childTnLst>
                              <p:par>
                                <p:cTn id="25" presetID="10" presetClass="entr" presetSubtype="0" fill="hold" grpId="0" nodeType="afterEffect">
                                  <p:stCondLst>
                                    <p:cond delay="40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BDAA46-7144-4FBE-94C0-DB2D82E49EDA}"/>
              </a:ext>
            </a:extLst>
          </p:cNvPr>
          <p:cNvSpPr>
            <a:spLocks noGrp="1"/>
          </p:cNvSpPr>
          <p:nvPr>
            <p:ph type="title" idx="4294967295"/>
          </p:nvPr>
        </p:nvSpPr>
        <p:spPr>
          <a:xfrm>
            <a:off x="0" y="685800"/>
            <a:ext cx="9144000" cy="1323975"/>
          </a:xfrm>
        </p:spPr>
        <p:txBody>
          <a:bodyPr/>
          <a:lstStyle/>
          <a:p>
            <a:pPr algn="ctr" eaLnBrk="1" fontAlgn="auto" hangingPunct="1">
              <a:spcAft>
                <a:spcPts val="0"/>
              </a:spcAft>
              <a:defRPr/>
            </a:pPr>
            <a:r>
              <a:rPr lang="en-NZ" dirty="0">
                <a:solidFill>
                  <a:schemeClr val="accent1">
                    <a:lumMod val="75000"/>
                  </a:schemeClr>
                </a:solidFill>
              </a:rPr>
              <a:t>Indexed Allocation with    Block Portions</a:t>
            </a:r>
          </a:p>
        </p:txBody>
      </p:sp>
      <p:pic>
        <p:nvPicPr>
          <p:cNvPr id="109571" name="Picture 2">
            <a:extLst>
              <a:ext uri="{FF2B5EF4-FFF2-40B4-BE49-F238E27FC236}">
                <a16:creationId xmlns:a16="http://schemas.microsoft.com/office/drawing/2014/main" xmlns="" id="{F2678C67-6BF7-426A-846E-7178C895B162}"/>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1143000" y="2057400"/>
            <a:ext cx="7162800" cy="4438650"/>
          </a:xfrm>
        </p:spPr>
      </p:pic>
      <p:sp>
        <p:nvSpPr>
          <p:cNvPr id="109572" name="TextBox 3">
            <a:extLst>
              <a:ext uri="{FF2B5EF4-FFF2-40B4-BE49-F238E27FC236}">
                <a16:creationId xmlns:a16="http://schemas.microsoft.com/office/drawing/2014/main" xmlns="" id="{BCF1FB9D-F68C-4FBB-90BD-37F35B2E90CB}"/>
              </a:ext>
            </a:extLst>
          </p:cNvPr>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100"/>
              <a:t>12.13</a:t>
            </a:r>
          </a:p>
        </p:txBody>
      </p:sp>
    </p:spTree>
  </p:cSld>
  <p:clrMapOvr>
    <a:masterClrMapping/>
  </p:clrMapOvr>
  <p:transition>
    <p:cut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701214-03F4-44C8-8577-ED60B4555F88}"/>
              </a:ext>
            </a:extLst>
          </p:cNvPr>
          <p:cNvSpPr>
            <a:spLocks noGrp="1"/>
          </p:cNvSpPr>
          <p:nvPr>
            <p:ph type="title" idx="4294967295"/>
          </p:nvPr>
        </p:nvSpPr>
        <p:spPr>
          <a:xfrm>
            <a:off x="228600" y="609600"/>
            <a:ext cx="8610600" cy="1323975"/>
          </a:xfrm>
        </p:spPr>
        <p:txBody>
          <a:bodyPr/>
          <a:lstStyle/>
          <a:p>
            <a:pPr algn="ctr" eaLnBrk="1" fontAlgn="auto" hangingPunct="1">
              <a:spcAft>
                <a:spcPts val="0"/>
              </a:spcAft>
              <a:defRPr/>
            </a:pPr>
            <a:r>
              <a:rPr lang="en-US" dirty="0">
                <a:solidFill>
                  <a:schemeClr val="accent1">
                    <a:lumMod val="75000"/>
                  </a:schemeClr>
                </a:solidFill>
              </a:rPr>
              <a:t>Indexed Allocation with</a:t>
            </a:r>
            <a:br>
              <a:rPr lang="en-US" dirty="0">
                <a:solidFill>
                  <a:schemeClr val="accent1">
                    <a:lumMod val="75000"/>
                  </a:schemeClr>
                </a:solidFill>
              </a:rPr>
            </a:br>
            <a:r>
              <a:rPr lang="en-US" dirty="0">
                <a:solidFill>
                  <a:schemeClr val="accent1">
                    <a:lumMod val="75000"/>
                  </a:schemeClr>
                </a:solidFill>
              </a:rPr>
              <a:t> Variable Length Portions</a:t>
            </a:r>
          </a:p>
        </p:txBody>
      </p:sp>
      <p:pic>
        <p:nvPicPr>
          <p:cNvPr id="111619" name="Content Placeholder 3" descr="Fig12_12.gif">
            <a:extLst>
              <a:ext uri="{FF2B5EF4-FFF2-40B4-BE49-F238E27FC236}">
                <a16:creationId xmlns:a16="http://schemas.microsoft.com/office/drawing/2014/main" xmlns="" id="{42EB4603-2CC1-40C0-9771-33F4C4F82026}"/>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l="-7291" r="-7291"/>
          <a:stretch>
            <a:fillRect/>
          </a:stretch>
        </p:blipFill>
        <p:spPr>
          <a:xfrm>
            <a:off x="914400" y="2057400"/>
            <a:ext cx="7486650" cy="4449763"/>
          </a:xfrm>
        </p:spPr>
      </p:pic>
      <p:sp>
        <p:nvSpPr>
          <p:cNvPr id="111620" name="TextBox 4">
            <a:extLst>
              <a:ext uri="{FF2B5EF4-FFF2-40B4-BE49-F238E27FC236}">
                <a16:creationId xmlns:a16="http://schemas.microsoft.com/office/drawing/2014/main" xmlns="" id="{98C07951-8197-4AB6-A961-EA7E12350B79}"/>
              </a:ext>
            </a:extLst>
          </p:cNvPr>
          <p:cNvSpPr txBox="1">
            <a:spLocks noChangeArrowheads="1"/>
          </p:cNvSpPr>
          <p:nvPr/>
        </p:nvSpPr>
        <p:spPr bwMode="auto">
          <a:xfrm>
            <a:off x="2286000" y="6096000"/>
            <a:ext cx="685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t>12.14</a:t>
            </a: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40BCF9C-01F2-463E-9A9B-6E846B9024E8}"/>
              </a:ext>
            </a:extLst>
          </p:cNvPr>
          <p:cNvSpPr>
            <a:spLocks noGrp="1"/>
          </p:cNvSpPr>
          <p:nvPr>
            <p:ph type="title"/>
          </p:nvPr>
        </p:nvSpPr>
        <p:spPr/>
        <p:txBody>
          <a:bodyPr/>
          <a:lstStyle/>
          <a:p>
            <a:pPr eaLnBrk="1" fontAlgn="auto" hangingPunct="1">
              <a:spcAft>
                <a:spcPts val="0"/>
              </a:spcAft>
              <a:defRPr/>
            </a:pPr>
            <a:r>
              <a:rPr lang="en-US" dirty="0"/>
              <a:t>Summary</a:t>
            </a:r>
          </a:p>
        </p:txBody>
      </p:sp>
      <p:sp>
        <p:nvSpPr>
          <p:cNvPr id="6" name="Content Placeholder 5">
            <a:extLst>
              <a:ext uri="{FF2B5EF4-FFF2-40B4-BE49-F238E27FC236}">
                <a16:creationId xmlns:a16="http://schemas.microsoft.com/office/drawing/2014/main" xmlns="" id="{4CDE301A-BEC1-48DB-84C6-61E9126FC49F}"/>
              </a:ext>
            </a:extLst>
          </p:cNvPr>
          <p:cNvSpPr>
            <a:spLocks noGrp="1"/>
          </p:cNvSpPr>
          <p:nvPr>
            <p:ph idx="4294967295"/>
          </p:nvPr>
        </p:nvSpPr>
        <p:spPr>
          <a:xfrm>
            <a:off x="457200" y="2133600"/>
            <a:ext cx="8229600" cy="4724400"/>
          </a:xfrm>
        </p:spPr>
        <p:txBody>
          <a:bodyPr rtlCol="0">
            <a:normAutofit fontScale="92500" lnSpcReduction="10000"/>
          </a:bodyPr>
          <a:lstStyle/>
          <a:p>
            <a:pPr eaLnBrk="1" fontAlgn="auto" hangingPunct="1">
              <a:lnSpc>
                <a:spcPct val="80000"/>
              </a:lnSpc>
              <a:spcBef>
                <a:spcPts val="1000"/>
              </a:spcBef>
              <a:spcAft>
                <a:spcPts val="0"/>
              </a:spcAft>
              <a:defRPr/>
            </a:pPr>
            <a:r>
              <a:rPr lang="en-US" b="1" dirty="0">
                <a:solidFill>
                  <a:schemeClr val="tx1">
                    <a:lumMod val="85000"/>
                    <a:lumOff val="15000"/>
                  </a:schemeClr>
                </a:solidFill>
              </a:rPr>
              <a:t>A file management system: </a:t>
            </a:r>
          </a:p>
          <a:p>
            <a:pPr lvl="1" eaLnBrk="1" fontAlgn="auto" hangingPunct="1">
              <a:lnSpc>
                <a:spcPct val="80000"/>
              </a:lnSpc>
              <a:spcBef>
                <a:spcPts val="1000"/>
              </a:spcBef>
              <a:spcAft>
                <a:spcPts val="0"/>
              </a:spcAft>
              <a:defRPr/>
            </a:pPr>
            <a:r>
              <a:rPr lang="en-US" sz="1647" dirty="0">
                <a:solidFill>
                  <a:schemeClr val="tx1">
                    <a:lumMod val="85000"/>
                    <a:lumOff val="15000"/>
                  </a:schemeClr>
                </a:solidFill>
              </a:rPr>
              <a:t>is a set of system software that provides services to users and applications in the use of files</a:t>
            </a:r>
          </a:p>
          <a:p>
            <a:pPr lvl="1" eaLnBrk="1" fontAlgn="auto" hangingPunct="1">
              <a:lnSpc>
                <a:spcPct val="80000"/>
              </a:lnSpc>
              <a:spcBef>
                <a:spcPts val="1000"/>
              </a:spcBef>
              <a:spcAft>
                <a:spcPts val="0"/>
              </a:spcAft>
              <a:defRPr/>
            </a:pPr>
            <a:r>
              <a:rPr lang="en-US" sz="1647" dirty="0">
                <a:solidFill>
                  <a:schemeClr val="tx1">
                    <a:lumMod val="85000"/>
                    <a:lumOff val="15000"/>
                  </a:schemeClr>
                </a:solidFill>
              </a:rPr>
              <a:t>is typically viewed as a system service that is served by the operating system</a:t>
            </a:r>
          </a:p>
          <a:p>
            <a:pPr eaLnBrk="1" fontAlgn="auto" hangingPunct="1">
              <a:lnSpc>
                <a:spcPct val="80000"/>
              </a:lnSpc>
              <a:spcBef>
                <a:spcPts val="1000"/>
              </a:spcBef>
              <a:spcAft>
                <a:spcPts val="0"/>
              </a:spcAft>
              <a:defRPr/>
            </a:pPr>
            <a:r>
              <a:rPr lang="en-US" b="1" dirty="0">
                <a:solidFill>
                  <a:schemeClr val="tx1">
                    <a:lumMod val="85000"/>
                    <a:lumOff val="15000"/>
                  </a:schemeClr>
                </a:solidFill>
              </a:rPr>
              <a:t>Files:</a:t>
            </a:r>
          </a:p>
          <a:p>
            <a:pPr lvl="1" eaLnBrk="1" fontAlgn="auto" hangingPunct="1">
              <a:lnSpc>
                <a:spcPct val="80000"/>
              </a:lnSpc>
              <a:spcBef>
                <a:spcPts val="1000"/>
              </a:spcBef>
              <a:spcAft>
                <a:spcPts val="0"/>
              </a:spcAft>
              <a:defRPr/>
            </a:pPr>
            <a:r>
              <a:rPr lang="en-US" sz="1647" dirty="0">
                <a:solidFill>
                  <a:schemeClr val="tx1">
                    <a:lumMod val="85000"/>
                    <a:lumOff val="15000"/>
                  </a:schemeClr>
                </a:solidFill>
              </a:rPr>
              <a:t>consist of a collection of records</a:t>
            </a:r>
          </a:p>
          <a:p>
            <a:pPr lvl="1" eaLnBrk="1" fontAlgn="auto" hangingPunct="1">
              <a:lnSpc>
                <a:spcPct val="80000"/>
              </a:lnSpc>
              <a:spcBef>
                <a:spcPts val="1000"/>
              </a:spcBef>
              <a:spcAft>
                <a:spcPts val="0"/>
              </a:spcAft>
              <a:defRPr/>
            </a:pPr>
            <a:r>
              <a:rPr lang="en-US" sz="1647" dirty="0">
                <a:solidFill>
                  <a:schemeClr val="tx1">
                    <a:lumMod val="85000"/>
                    <a:lumOff val="15000"/>
                  </a:schemeClr>
                </a:solidFill>
              </a:rPr>
              <a:t>if a file is primarily to be processed as a whole, a sequential file organization is the simplest and most appropriate</a:t>
            </a:r>
          </a:p>
          <a:p>
            <a:pPr lvl="1" eaLnBrk="1" fontAlgn="auto" hangingPunct="1">
              <a:lnSpc>
                <a:spcPct val="80000"/>
              </a:lnSpc>
              <a:spcBef>
                <a:spcPts val="1000"/>
              </a:spcBef>
              <a:spcAft>
                <a:spcPts val="0"/>
              </a:spcAft>
              <a:defRPr/>
            </a:pPr>
            <a:r>
              <a:rPr lang="en-US" sz="1647" dirty="0">
                <a:solidFill>
                  <a:schemeClr val="tx1">
                    <a:lumMod val="85000"/>
                    <a:lumOff val="15000"/>
                  </a:schemeClr>
                </a:solidFill>
              </a:rPr>
              <a:t>if sequential access is needed but random access to individual file is also desired, an indexed sequential file may give the best performance</a:t>
            </a:r>
          </a:p>
          <a:p>
            <a:pPr lvl="1" eaLnBrk="1" fontAlgn="auto" hangingPunct="1">
              <a:lnSpc>
                <a:spcPct val="80000"/>
              </a:lnSpc>
              <a:spcBef>
                <a:spcPts val="1000"/>
              </a:spcBef>
              <a:spcAft>
                <a:spcPts val="0"/>
              </a:spcAft>
              <a:defRPr/>
            </a:pPr>
            <a:r>
              <a:rPr lang="en-US" sz="1647" dirty="0">
                <a:solidFill>
                  <a:schemeClr val="tx1">
                    <a:lumMod val="85000"/>
                    <a:lumOff val="15000"/>
                  </a:schemeClr>
                </a:solidFill>
              </a:rPr>
              <a:t>if access to the file is principally at random, then an indexed file or hashed file may be the most appropriate</a:t>
            </a:r>
          </a:p>
          <a:p>
            <a:pPr lvl="1" eaLnBrk="1" fontAlgn="auto" hangingPunct="1">
              <a:lnSpc>
                <a:spcPct val="80000"/>
              </a:lnSpc>
              <a:spcBef>
                <a:spcPts val="1000"/>
              </a:spcBef>
              <a:spcAft>
                <a:spcPts val="0"/>
              </a:spcAft>
              <a:defRPr/>
            </a:pPr>
            <a:r>
              <a:rPr lang="en-US" sz="1647" dirty="0">
                <a:solidFill>
                  <a:schemeClr val="tx1">
                    <a:lumMod val="85000"/>
                    <a:lumOff val="15000"/>
                  </a:schemeClr>
                </a:solidFill>
              </a:rPr>
              <a:t>directory service allows files to be organized in a hierarchical fashion</a:t>
            </a:r>
          </a:p>
          <a:p>
            <a:pPr eaLnBrk="1" fontAlgn="auto" hangingPunct="1">
              <a:lnSpc>
                <a:spcPct val="80000"/>
              </a:lnSpc>
              <a:spcBef>
                <a:spcPts val="1000"/>
              </a:spcBef>
              <a:spcAft>
                <a:spcPts val="0"/>
              </a:spcAft>
              <a:defRPr/>
            </a:pPr>
            <a:r>
              <a:rPr lang="en-US" b="1" dirty="0">
                <a:solidFill>
                  <a:schemeClr val="tx1">
                    <a:lumMod val="85000"/>
                    <a:lumOff val="15000"/>
                  </a:schemeClr>
                </a:solidFill>
              </a:rPr>
              <a:t>Some sort of blocking strategy is needed</a:t>
            </a:r>
          </a:p>
          <a:p>
            <a:pPr eaLnBrk="1" fontAlgn="auto" hangingPunct="1">
              <a:lnSpc>
                <a:spcPct val="80000"/>
              </a:lnSpc>
              <a:spcBef>
                <a:spcPts val="1000"/>
              </a:spcBef>
              <a:spcAft>
                <a:spcPts val="0"/>
              </a:spcAft>
              <a:defRPr/>
            </a:pPr>
            <a:r>
              <a:rPr lang="en-US" b="1" dirty="0">
                <a:solidFill>
                  <a:schemeClr val="tx1">
                    <a:lumMod val="85000"/>
                    <a:lumOff val="15000"/>
                  </a:schemeClr>
                </a:solidFill>
              </a:rPr>
              <a:t>Key function of file management scheme is the management of disk space</a:t>
            </a:r>
          </a:p>
          <a:p>
            <a:pPr lvl="1" eaLnBrk="1" fontAlgn="auto" hangingPunct="1">
              <a:lnSpc>
                <a:spcPct val="80000"/>
              </a:lnSpc>
              <a:spcBef>
                <a:spcPts val="1000"/>
              </a:spcBef>
              <a:spcAft>
                <a:spcPts val="0"/>
              </a:spcAft>
              <a:defRPr/>
            </a:pPr>
            <a:r>
              <a:rPr lang="en-US" sz="1622" dirty="0">
                <a:solidFill>
                  <a:schemeClr val="tx1">
                    <a:lumMod val="85000"/>
                    <a:lumOff val="15000"/>
                  </a:schemeClr>
                </a:solidFill>
              </a:rPr>
              <a:t>strategy for allocating disk blocks to a file</a:t>
            </a:r>
          </a:p>
          <a:p>
            <a:pPr lvl="1" eaLnBrk="1" fontAlgn="auto" hangingPunct="1">
              <a:lnSpc>
                <a:spcPct val="80000"/>
              </a:lnSpc>
              <a:spcBef>
                <a:spcPts val="1000"/>
              </a:spcBef>
              <a:spcAft>
                <a:spcPts val="0"/>
              </a:spcAft>
              <a:defRPr/>
            </a:pPr>
            <a:r>
              <a:rPr lang="en-US" sz="1622" dirty="0">
                <a:solidFill>
                  <a:schemeClr val="tx1">
                    <a:lumMod val="85000"/>
                    <a:lumOff val="15000"/>
                  </a:schemeClr>
                </a:solidFill>
              </a:rPr>
              <a:t>maintaining a disk allocation table indicating which blocks are free</a:t>
            </a:r>
          </a:p>
          <a:p>
            <a:pPr eaLnBrk="1" fontAlgn="auto" hangingPunct="1">
              <a:spcAft>
                <a:spcPts val="0"/>
              </a:spcAft>
              <a:defRPr/>
            </a:pPr>
            <a:endParaRPr lang="en-US" dirty="0">
              <a:solidFill>
                <a:schemeClr val="tx1">
                  <a:lumMod val="85000"/>
                  <a:lumOff val="15000"/>
                </a:schemeClr>
              </a:solidFill>
            </a:endParaRPr>
          </a:p>
          <a:p>
            <a:pPr eaLnBrk="1" fontAlgn="auto" hangingPunct="1">
              <a:spcAft>
                <a:spcPts val="0"/>
              </a:spcAft>
              <a:buFont typeface="Wingdings" panose="05000000000000000000" pitchFamily="2" charset="2"/>
              <a:buNone/>
              <a:defRPr/>
            </a:pPr>
            <a:endParaRPr lang="en-US" dirty="0">
              <a:solidFill>
                <a:schemeClr val="tx1">
                  <a:lumMod val="85000"/>
                  <a:lumOff val="15000"/>
                </a:schemeClr>
              </a:solidFill>
            </a:endParaRPr>
          </a:p>
        </p:txBody>
      </p:sp>
      <p:pic>
        <p:nvPicPr>
          <p:cNvPr id="173060" name="Picture 3">
            <a:extLst>
              <a:ext uri="{FF2B5EF4-FFF2-40B4-BE49-F238E27FC236}">
                <a16:creationId xmlns:a16="http://schemas.microsoft.com/office/drawing/2014/main" xmlns="" id="{6BFF76B8-F11D-4229-9E4C-D865D422BD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67000" y="914400"/>
            <a:ext cx="838200" cy="96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3061" name="Picture 6">
            <a:extLst>
              <a:ext uri="{FF2B5EF4-FFF2-40B4-BE49-F238E27FC236}">
                <a16:creationId xmlns:a16="http://schemas.microsoft.com/office/drawing/2014/main" xmlns="" id="{0175DF61-8300-4E8D-8DEC-38213452DA7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8538" y="914400"/>
            <a:ext cx="854075"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4EFD6-1A8B-4B4B-9866-C8B0ABB798A0}"/>
              </a:ext>
            </a:extLst>
          </p:cNvPr>
          <p:cNvSpPr>
            <a:spLocks noGrp="1"/>
          </p:cNvSpPr>
          <p:nvPr>
            <p:ph type="title"/>
          </p:nvPr>
        </p:nvSpPr>
        <p:spPr/>
        <p:txBody>
          <a:bodyPr/>
          <a:lstStyle/>
          <a:p>
            <a:pPr eaLnBrk="1" fontAlgn="auto" hangingPunct="1">
              <a:spcAft>
                <a:spcPts val="0"/>
              </a:spcAft>
              <a:defRPr/>
            </a:pPr>
            <a:r>
              <a:rPr lang="en-NZ" dirty="0"/>
              <a:t>File Structure</a:t>
            </a:r>
          </a:p>
        </p:txBody>
      </p:sp>
      <p:graphicFrame>
        <p:nvGraphicFramePr>
          <p:cNvPr id="5" name="Content Placeholder 4">
            <a:extLst>
              <a:ext uri="{FF2B5EF4-FFF2-40B4-BE49-F238E27FC236}">
                <a16:creationId xmlns:a16="http://schemas.microsoft.com/office/drawing/2014/main" xmlns="" id="{4BF6B36F-AC94-4F72-B5A2-2D397E42EC00}"/>
              </a:ext>
            </a:extLst>
          </p:cNvPr>
          <p:cNvGraphicFramePr>
            <a:graphicFrameLocks noGrp="1"/>
          </p:cNvGraphicFramePr>
          <p:nvPr>
            <p:ph idx="4294967295"/>
          </p:nvPr>
        </p:nvGraphicFramePr>
        <p:xfrm>
          <a:off x="609600" y="22098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BCE32-1A77-4E3E-B822-9111E5B23486}"/>
              </a:ext>
            </a:extLst>
          </p:cNvPr>
          <p:cNvSpPr>
            <a:spLocks noGrp="1"/>
          </p:cNvSpPr>
          <p:nvPr>
            <p:ph type="title"/>
          </p:nvPr>
        </p:nvSpPr>
        <p:spPr/>
        <p:txBody>
          <a:bodyPr/>
          <a:lstStyle/>
          <a:p>
            <a:pPr eaLnBrk="1" fontAlgn="auto" hangingPunct="1">
              <a:spcAft>
                <a:spcPts val="0"/>
              </a:spcAft>
              <a:defRPr/>
            </a:pPr>
            <a:r>
              <a:rPr lang="en-US" dirty="0"/>
              <a:t>Structure Terms</a:t>
            </a:r>
          </a:p>
        </p:txBody>
      </p:sp>
      <p:sp>
        <p:nvSpPr>
          <p:cNvPr id="23555" name="Text Placeholder 3">
            <a:extLst>
              <a:ext uri="{FF2B5EF4-FFF2-40B4-BE49-F238E27FC236}">
                <a16:creationId xmlns:a16="http://schemas.microsoft.com/office/drawing/2014/main" xmlns="" id="{117B0CF2-E6E6-4C51-9952-B31685E312FD}"/>
              </a:ext>
            </a:extLst>
          </p:cNvPr>
          <p:cNvSpPr>
            <a:spLocks noGrp="1"/>
          </p:cNvSpPr>
          <p:nvPr>
            <p:ph type="body" idx="1"/>
          </p:nvPr>
        </p:nvSpPr>
        <p:spPr>
          <a:xfrm>
            <a:off x="663575" y="2039938"/>
            <a:ext cx="3657600" cy="730250"/>
          </a:xfrm>
        </p:spPr>
        <p:txBody>
          <a:bodyPr/>
          <a:lstStyle/>
          <a:p>
            <a:pPr eaLnBrk="1" hangingPunct="1"/>
            <a:r>
              <a:rPr lang="en-US" altLang="en-US"/>
              <a:t>Field</a:t>
            </a:r>
          </a:p>
        </p:txBody>
      </p:sp>
      <p:sp>
        <p:nvSpPr>
          <p:cNvPr id="3" name="Content Placeholder 2">
            <a:extLst>
              <a:ext uri="{FF2B5EF4-FFF2-40B4-BE49-F238E27FC236}">
                <a16:creationId xmlns:a16="http://schemas.microsoft.com/office/drawing/2014/main" xmlns="" id="{3D7913A8-21A7-4ACC-ACB5-505192A00A2E}"/>
              </a:ext>
            </a:extLst>
          </p:cNvPr>
          <p:cNvSpPr>
            <a:spLocks noGrp="1"/>
          </p:cNvSpPr>
          <p:nvPr>
            <p:ph sz="half" idx="2"/>
          </p:nvPr>
        </p:nvSpPr>
        <p:spPr>
          <a:xfrm>
            <a:off x="609600" y="2286000"/>
            <a:ext cx="3657600" cy="3679825"/>
          </a:xfrm>
        </p:spPr>
        <p:txBody>
          <a:bodyPr/>
          <a:lstStyle/>
          <a:p>
            <a:pPr eaLnBrk="1" hangingPunct="1">
              <a:buFont typeface="Wingdings" panose="05000000000000000000" pitchFamily="2" charset="2"/>
              <a:buNone/>
            </a:pPr>
            <a:endParaRPr lang="en-US" altLang="en-US"/>
          </a:p>
          <a:p>
            <a:pPr lvl="1" eaLnBrk="1" hangingPunct="1"/>
            <a:r>
              <a:rPr lang="en-US" altLang="en-US"/>
              <a:t>basic element of data</a:t>
            </a:r>
          </a:p>
          <a:p>
            <a:pPr lvl="1" eaLnBrk="1" hangingPunct="1"/>
            <a:r>
              <a:rPr lang="en-US" altLang="en-US"/>
              <a:t>contains a single value</a:t>
            </a:r>
          </a:p>
          <a:p>
            <a:pPr lvl="1" eaLnBrk="1" hangingPunct="1"/>
            <a:r>
              <a:rPr lang="en-US" altLang="en-US"/>
              <a:t>fixed or variable length</a:t>
            </a:r>
          </a:p>
          <a:p>
            <a:pPr eaLnBrk="1" hangingPunct="1">
              <a:buFont typeface="Wingdings" panose="05000000000000000000" pitchFamily="2" charset="2"/>
              <a:buNone/>
            </a:pPr>
            <a:endParaRPr lang="en-US" altLang="en-US"/>
          </a:p>
        </p:txBody>
      </p:sp>
      <p:sp>
        <p:nvSpPr>
          <p:cNvPr id="23557" name="Text Placeholder 4">
            <a:extLst>
              <a:ext uri="{FF2B5EF4-FFF2-40B4-BE49-F238E27FC236}">
                <a16:creationId xmlns:a16="http://schemas.microsoft.com/office/drawing/2014/main" xmlns="" id="{8A948E10-489A-4988-855F-C48640652EA0}"/>
              </a:ext>
            </a:extLst>
          </p:cNvPr>
          <p:cNvSpPr>
            <a:spLocks noGrp="1"/>
          </p:cNvSpPr>
          <p:nvPr>
            <p:ph type="body" sz="quarter" idx="3"/>
          </p:nvPr>
        </p:nvSpPr>
        <p:spPr>
          <a:xfrm>
            <a:off x="4800600" y="1905000"/>
            <a:ext cx="3657600" cy="730250"/>
          </a:xfrm>
        </p:spPr>
        <p:txBody>
          <a:bodyPr/>
          <a:lstStyle/>
          <a:p>
            <a:pPr eaLnBrk="1" hangingPunct="1"/>
            <a:r>
              <a:rPr lang="en-US" altLang="en-US"/>
              <a:t>File</a:t>
            </a:r>
          </a:p>
        </p:txBody>
      </p:sp>
      <p:sp>
        <p:nvSpPr>
          <p:cNvPr id="6" name="Content Placeholder 5">
            <a:extLst>
              <a:ext uri="{FF2B5EF4-FFF2-40B4-BE49-F238E27FC236}">
                <a16:creationId xmlns:a16="http://schemas.microsoft.com/office/drawing/2014/main" xmlns="" id="{AA0087C4-7AED-4178-81AD-9F636F874838}"/>
              </a:ext>
            </a:extLst>
          </p:cNvPr>
          <p:cNvSpPr>
            <a:spLocks noGrp="1"/>
          </p:cNvSpPr>
          <p:nvPr>
            <p:ph sz="quarter" idx="4"/>
          </p:nvPr>
        </p:nvSpPr>
        <p:spPr>
          <a:xfrm>
            <a:off x="4876800" y="4724400"/>
            <a:ext cx="3657600" cy="3328988"/>
          </a:xfrm>
        </p:spPr>
        <p:txBody>
          <a:bodyPr/>
          <a:lstStyle/>
          <a:p>
            <a:pPr eaLnBrk="1" hangingPunct="1"/>
            <a:r>
              <a:rPr lang="en-US" altLang="en-US"/>
              <a:t>collection of related fields that can be treated as a unit by some application program</a:t>
            </a:r>
          </a:p>
          <a:p>
            <a:pPr eaLnBrk="1" hangingPunct="1"/>
            <a:r>
              <a:rPr lang="en-US" altLang="en-US"/>
              <a:t>One field is the </a:t>
            </a:r>
            <a:r>
              <a:rPr lang="en-US" altLang="en-US" b="1"/>
              <a:t>key</a:t>
            </a:r>
            <a:r>
              <a:rPr lang="en-US" altLang="en-US"/>
              <a:t> – a unique identifier</a:t>
            </a:r>
          </a:p>
        </p:txBody>
      </p:sp>
      <p:sp>
        <p:nvSpPr>
          <p:cNvPr id="7" name="Text Placeholder 3">
            <a:extLst>
              <a:ext uri="{FF2B5EF4-FFF2-40B4-BE49-F238E27FC236}">
                <a16:creationId xmlns:a16="http://schemas.microsoft.com/office/drawing/2014/main" xmlns="" id="{F1BAF7F1-E537-4990-AE8A-F91A9FF82D59}"/>
              </a:ext>
            </a:extLst>
          </p:cNvPr>
          <p:cNvSpPr txBox="1">
            <a:spLocks/>
          </p:cNvSpPr>
          <p:nvPr/>
        </p:nvSpPr>
        <p:spPr>
          <a:xfrm>
            <a:off x="4876800" y="4191000"/>
            <a:ext cx="3657600" cy="730250"/>
          </a:xfrm>
          <a:prstGeom prst="rect">
            <a:avLst/>
          </a:prstGeom>
        </p:spPr>
        <p:txBody>
          <a:bodyPr tIns="0" bIns="0" anchor="ctr"/>
          <a:lstStyle/>
          <a:p>
            <a:pPr algn="ctr" eaLnBrk="1" fontAlgn="auto" hangingPunct="1">
              <a:lnSpc>
                <a:spcPts val="3000"/>
              </a:lnSpc>
              <a:spcBef>
                <a:spcPts val="300"/>
              </a:spcBef>
              <a:spcAft>
                <a:spcPts val="0"/>
              </a:spcAft>
              <a:buClr>
                <a:schemeClr val="accent1"/>
              </a:buClr>
              <a:buSzPct val="75000"/>
              <a:buFont typeface="Wingdings" pitchFamily="2" charset="2"/>
              <a:buNone/>
              <a:defRPr/>
            </a:pPr>
            <a:r>
              <a:rPr lang="en-US" sz="2600" b="1" dirty="0">
                <a:solidFill>
                  <a:schemeClr val="accent1"/>
                </a:solidFill>
                <a:latin typeface="+mn-lt"/>
                <a:cs typeface="+mn-cs"/>
              </a:rPr>
              <a:t>Record</a:t>
            </a:r>
          </a:p>
        </p:txBody>
      </p:sp>
      <p:sp>
        <p:nvSpPr>
          <p:cNvPr id="8" name="Text Placeholder 3">
            <a:extLst>
              <a:ext uri="{FF2B5EF4-FFF2-40B4-BE49-F238E27FC236}">
                <a16:creationId xmlns:a16="http://schemas.microsoft.com/office/drawing/2014/main" xmlns="" id="{4565A967-52D9-4D2A-A98B-A64CA895B5FE}"/>
              </a:ext>
            </a:extLst>
          </p:cNvPr>
          <p:cNvSpPr txBox="1">
            <a:spLocks/>
          </p:cNvSpPr>
          <p:nvPr/>
        </p:nvSpPr>
        <p:spPr>
          <a:xfrm>
            <a:off x="609600" y="3581400"/>
            <a:ext cx="3657600" cy="730250"/>
          </a:xfrm>
          <a:prstGeom prst="rect">
            <a:avLst/>
          </a:prstGeom>
        </p:spPr>
        <p:txBody>
          <a:bodyPr tIns="0" bIns="0" anchor="ctr"/>
          <a:lstStyle/>
          <a:p>
            <a:pPr algn="ctr" eaLnBrk="1" fontAlgn="auto" hangingPunct="1">
              <a:lnSpc>
                <a:spcPts val="3000"/>
              </a:lnSpc>
              <a:spcBef>
                <a:spcPts val="300"/>
              </a:spcBef>
              <a:spcAft>
                <a:spcPts val="0"/>
              </a:spcAft>
              <a:buClr>
                <a:schemeClr val="accent1"/>
              </a:buClr>
              <a:buSzPct val="75000"/>
              <a:buFont typeface="Wingdings" pitchFamily="2" charset="2"/>
              <a:buNone/>
              <a:defRPr/>
            </a:pPr>
            <a:r>
              <a:rPr lang="en-US" sz="2600" b="1" dirty="0">
                <a:solidFill>
                  <a:schemeClr val="accent1"/>
                </a:solidFill>
                <a:latin typeface="+mn-lt"/>
                <a:cs typeface="+mn-cs"/>
              </a:rPr>
              <a:t>Database</a:t>
            </a:r>
          </a:p>
        </p:txBody>
      </p:sp>
      <p:sp>
        <p:nvSpPr>
          <p:cNvPr id="10" name="TextBox 9">
            <a:extLst>
              <a:ext uri="{FF2B5EF4-FFF2-40B4-BE49-F238E27FC236}">
                <a16:creationId xmlns:a16="http://schemas.microsoft.com/office/drawing/2014/main" xmlns="" id="{AD193DD8-0FCB-4682-9907-CA4A01463944}"/>
              </a:ext>
            </a:extLst>
          </p:cNvPr>
          <p:cNvSpPr txBox="1"/>
          <p:nvPr/>
        </p:nvSpPr>
        <p:spPr>
          <a:xfrm>
            <a:off x="4876800" y="2590800"/>
            <a:ext cx="3657600" cy="1708150"/>
          </a:xfrm>
          <a:prstGeom prst="rect">
            <a:avLst/>
          </a:prstGeom>
          <a:noFill/>
        </p:spPr>
        <p:txBody>
          <a:bodyPr>
            <a:spAutoFit/>
          </a:bodyPr>
          <a:lstStyle/>
          <a:p>
            <a:pPr marL="577850" lvl="1" indent="-295275" eaLnBrk="1" hangingPunct="1">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n-lt"/>
                <a:cs typeface="+mn-cs"/>
              </a:rPr>
              <a:t>collection of similar records</a:t>
            </a:r>
          </a:p>
          <a:p>
            <a:pPr marL="577850" lvl="1" indent="-295275" eaLnBrk="1" hangingPunct="1">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n-lt"/>
                <a:cs typeface="+mn-cs"/>
              </a:rPr>
              <a:t>treated as a single entity</a:t>
            </a:r>
          </a:p>
          <a:p>
            <a:pPr marL="577850" lvl="1" indent="-295275" eaLnBrk="1" hangingPunct="1">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n-lt"/>
                <a:cs typeface="+mn-cs"/>
              </a:rPr>
              <a:t>may be referenced by name</a:t>
            </a:r>
          </a:p>
          <a:p>
            <a:pPr marL="577850" lvl="1" indent="-295275" eaLnBrk="1" hangingPunct="1">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n-lt"/>
                <a:cs typeface="+mn-cs"/>
              </a:rPr>
              <a:t>access control restrictions usually apply at the file level</a:t>
            </a:r>
          </a:p>
        </p:txBody>
      </p:sp>
      <p:sp>
        <p:nvSpPr>
          <p:cNvPr id="11" name="TextBox 10">
            <a:extLst>
              <a:ext uri="{FF2B5EF4-FFF2-40B4-BE49-F238E27FC236}">
                <a16:creationId xmlns:a16="http://schemas.microsoft.com/office/drawing/2014/main" xmlns="" id="{86E978CC-7421-4EA6-BD08-58A43AD56B83}"/>
              </a:ext>
            </a:extLst>
          </p:cNvPr>
          <p:cNvSpPr txBox="1"/>
          <p:nvPr/>
        </p:nvSpPr>
        <p:spPr>
          <a:xfrm>
            <a:off x="685800" y="4038600"/>
            <a:ext cx="3581400" cy="2517775"/>
          </a:xfrm>
          <a:prstGeom prst="rect">
            <a:avLst/>
          </a:prstGeom>
          <a:noFill/>
        </p:spPr>
        <p:txBody>
          <a:bodyPr>
            <a:spAutoFit/>
          </a:bodyPr>
          <a:lstStyle/>
          <a:p>
            <a:pPr marL="577850" lvl="1" indent="-295275" eaLnBrk="1" hangingPunct="1">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n-lt"/>
                <a:cs typeface="+mn-cs"/>
              </a:rPr>
              <a:t>collection of related data</a:t>
            </a:r>
          </a:p>
          <a:p>
            <a:pPr marL="577850" lvl="1" indent="-295275" eaLnBrk="1" hangingPunct="1">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n-lt"/>
                <a:cs typeface="+mn-cs"/>
              </a:rPr>
              <a:t>relationships among elements of data are explicit </a:t>
            </a:r>
          </a:p>
          <a:p>
            <a:pPr marL="577850" lvl="1" indent="-295275" eaLnBrk="1" hangingPunct="1">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n-lt"/>
                <a:cs typeface="+mn-cs"/>
              </a:rPr>
              <a:t>designed for use by a number of different applications</a:t>
            </a:r>
          </a:p>
          <a:p>
            <a:pPr marL="577850" lvl="1" indent="-295275" eaLnBrk="1" hangingPunct="1">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n-lt"/>
                <a:cs typeface="+mn-cs"/>
              </a:rPr>
              <a:t>consists of one or more types of files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2" dur="1000" fill="hold"/>
                                        <p:tgtEl>
                                          <p:spTgt spid="3">
                                            <p:txEl>
                                              <p:pRg st="2" end="2"/>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16" dur="1000" fill="hold"/>
                                        <p:tgtEl>
                                          <p:spTgt spid="3">
                                            <p:txEl>
                                              <p:pRg st="3" end="3"/>
                                            </p:txEl>
                                          </p:spTgt>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fmla="#ppt_w*sin(2.5*pi*$)">
                                          <p:val>
                                            <p:fltVal val="0"/>
                                          </p:val>
                                        </p:tav>
                                        <p:tav tm="100000">
                                          <p:val>
                                            <p:fltVal val="1"/>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childTnLst>
                                </p:cTn>
                              </p:par>
                              <p:par>
                                <p:cTn id="21" presetID="19"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fmla="#ppt_w*sin(2.5*pi*$)">
                                          <p:val>
                                            <p:fltVal val="0"/>
                                          </p:val>
                                        </p:tav>
                                        <p:tav tm="100000">
                                          <p:val>
                                            <p:fltVal val="1"/>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p:cTn id="27" dur="1000" fill="hold"/>
                                        <p:tgtEl>
                                          <p:spTgt spid="6">
                                            <p:txEl>
                                              <p:pRg st="0" end="0"/>
                                            </p:txEl>
                                          </p:spTgt>
                                        </p:tgtEl>
                                        <p:attrNameLst>
                                          <p:attrName>ppt_w</p:attrName>
                                        </p:attrNameLst>
                                      </p:cBhvr>
                                      <p:tavLst>
                                        <p:tav tm="0" fmla="#ppt_w*sin(2.5*pi*$)">
                                          <p:val>
                                            <p:fltVal val="0"/>
                                          </p:val>
                                        </p:tav>
                                        <p:tav tm="100000">
                                          <p:val>
                                            <p:fltVal val="1"/>
                                          </p:val>
                                        </p:tav>
                                      </p:tavLst>
                                    </p:anim>
                                    <p:anim calcmode="lin" valueType="num">
                                      <p:cBhvr>
                                        <p:cTn id="28" dur="1000" fill="hold"/>
                                        <p:tgtEl>
                                          <p:spTgt spid="6">
                                            <p:txEl>
                                              <p:pRg st="0" end="0"/>
                                            </p:txEl>
                                          </p:spTgt>
                                        </p:tgtEl>
                                        <p:attrNameLst>
                                          <p:attrName>ppt_h</p:attrName>
                                        </p:attrNameLst>
                                      </p:cBhvr>
                                      <p:tavLst>
                                        <p:tav tm="0">
                                          <p:val>
                                            <p:strVal val="#ppt_h"/>
                                          </p:val>
                                        </p:tav>
                                        <p:tav tm="100000">
                                          <p:val>
                                            <p:strVal val="#ppt_h"/>
                                          </p:val>
                                        </p:tav>
                                      </p:tavLst>
                                    </p:anim>
                                  </p:childTnLst>
                                </p:cTn>
                              </p:par>
                              <p:par>
                                <p:cTn id="29" presetID="19" presetClass="entr" presetSubtype="1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p:cTn id="31" dur="1000" fill="hold"/>
                                        <p:tgtEl>
                                          <p:spTgt spid="6">
                                            <p:txEl>
                                              <p:pRg st="1" end="1"/>
                                            </p:txEl>
                                          </p:spTgt>
                                        </p:tgtEl>
                                        <p:attrNameLst>
                                          <p:attrName>ppt_w</p:attrName>
                                        </p:attrNameLst>
                                      </p:cBhvr>
                                      <p:tavLst>
                                        <p:tav tm="0" fmla="#ppt_w*sin(2.5*pi*$)">
                                          <p:val>
                                            <p:fltVal val="0"/>
                                          </p:val>
                                        </p:tav>
                                        <p:tav tm="100000">
                                          <p:val>
                                            <p:fltVal val="1"/>
                                          </p:val>
                                        </p:tav>
                                      </p:tavLst>
                                    </p:anim>
                                    <p:anim calcmode="lin" valueType="num">
                                      <p:cBhvr>
                                        <p:cTn id="32" dur="1000" fill="hold"/>
                                        <p:tgtEl>
                                          <p:spTgt spid="6">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530B3-5508-40C2-A166-161244A6ADFA}"/>
              </a:ext>
            </a:extLst>
          </p:cNvPr>
          <p:cNvSpPr>
            <a:spLocks noGrp="1"/>
          </p:cNvSpPr>
          <p:nvPr>
            <p:ph type="title"/>
          </p:nvPr>
        </p:nvSpPr>
        <p:spPr/>
        <p:txBody>
          <a:bodyPr/>
          <a:lstStyle/>
          <a:p>
            <a:pPr algn="ctr" eaLnBrk="1" fontAlgn="auto" hangingPunct="1">
              <a:spcAft>
                <a:spcPts val="0"/>
              </a:spcAft>
              <a:defRPr/>
            </a:pPr>
            <a:r>
              <a:rPr lang="en-US" dirty="0"/>
              <a:t>File Management System Objectives</a:t>
            </a:r>
          </a:p>
        </p:txBody>
      </p:sp>
      <p:sp>
        <p:nvSpPr>
          <p:cNvPr id="3" name="Content Placeholder 2">
            <a:extLst>
              <a:ext uri="{FF2B5EF4-FFF2-40B4-BE49-F238E27FC236}">
                <a16:creationId xmlns:a16="http://schemas.microsoft.com/office/drawing/2014/main" xmlns="" id="{A9DBF733-3ADB-4DDB-A8B2-72442D53DD4F}"/>
              </a:ext>
            </a:extLst>
          </p:cNvPr>
          <p:cNvSpPr>
            <a:spLocks noGrp="1"/>
          </p:cNvSpPr>
          <p:nvPr>
            <p:ph idx="4294967295"/>
          </p:nvPr>
        </p:nvSpPr>
        <p:spPr>
          <a:xfrm>
            <a:off x="609600" y="2209800"/>
            <a:ext cx="7924800" cy="4038600"/>
          </a:xfrm>
        </p:spPr>
        <p:txBody>
          <a:bodyPr rtlCol="0">
            <a:normAutofit fontScale="77500" lnSpcReduction="20000"/>
          </a:bodyPr>
          <a:lstStyle/>
          <a:p>
            <a:pPr eaLnBrk="1" fontAlgn="auto" hangingPunct="1">
              <a:spcAft>
                <a:spcPts val="0"/>
              </a:spcAft>
              <a:defRPr/>
            </a:pPr>
            <a:r>
              <a:rPr lang="en-US" sz="2800" dirty="0">
                <a:solidFill>
                  <a:schemeClr val="tx1">
                    <a:lumMod val="85000"/>
                    <a:lumOff val="15000"/>
                  </a:schemeClr>
                </a:solidFill>
              </a:rPr>
              <a:t>Meet the data management needs of the user</a:t>
            </a:r>
          </a:p>
          <a:p>
            <a:pPr eaLnBrk="1" fontAlgn="auto" hangingPunct="1">
              <a:spcAft>
                <a:spcPts val="0"/>
              </a:spcAft>
              <a:defRPr/>
            </a:pPr>
            <a:r>
              <a:rPr lang="en-US" sz="2800" dirty="0">
                <a:solidFill>
                  <a:schemeClr val="tx1">
                    <a:lumMod val="85000"/>
                    <a:lumOff val="15000"/>
                  </a:schemeClr>
                </a:solidFill>
              </a:rPr>
              <a:t>Guarantee that the data in the file are valid</a:t>
            </a:r>
          </a:p>
          <a:p>
            <a:pPr eaLnBrk="1" fontAlgn="auto" hangingPunct="1">
              <a:spcAft>
                <a:spcPts val="0"/>
              </a:spcAft>
              <a:defRPr/>
            </a:pPr>
            <a:r>
              <a:rPr lang="en-US" sz="2800" dirty="0">
                <a:solidFill>
                  <a:schemeClr val="tx1">
                    <a:lumMod val="85000"/>
                    <a:lumOff val="15000"/>
                  </a:schemeClr>
                </a:solidFill>
              </a:rPr>
              <a:t>Optimize performance</a:t>
            </a:r>
          </a:p>
          <a:p>
            <a:pPr eaLnBrk="1" fontAlgn="auto" hangingPunct="1">
              <a:spcAft>
                <a:spcPts val="0"/>
              </a:spcAft>
              <a:defRPr/>
            </a:pPr>
            <a:r>
              <a:rPr lang="en-US" sz="2800" dirty="0">
                <a:solidFill>
                  <a:schemeClr val="tx1">
                    <a:lumMod val="85000"/>
                    <a:lumOff val="15000"/>
                  </a:schemeClr>
                </a:solidFill>
              </a:rPr>
              <a:t>Provide I/O support for a variety of storage device types</a:t>
            </a:r>
          </a:p>
          <a:p>
            <a:pPr eaLnBrk="1" fontAlgn="auto" hangingPunct="1">
              <a:spcAft>
                <a:spcPts val="0"/>
              </a:spcAft>
              <a:defRPr/>
            </a:pPr>
            <a:r>
              <a:rPr lang="en-NZ" sz="2800" dirty="0">
                <a:solidFill>
                  <a:schemeClr val="tx1">
                    <a:lumMod val="85000"/>
                    <a:lumOff val="15000"/>
                  </a:schemeClr>
                </a:solidFill>
              </a:rPr>
              <a:t>Minimize the potential for lost or destroyed data</a:t>
            </a:r>
          </a:p>
          <a:p>
            <a:pPr eaLnBrk="1" fontAlgn="auto" hangingPunct="1">
              <a:spcAft>
                <a:spcPts val="0"/>
              </a:spcAft>
              <a:defRPr/>
            </a:pPr>
            <a:r>
              <a:rPr lang="en-NZ" sz="2800" dirty="0">
                <a:solidFill>
                  <a:schemeClr val="tx1">
                    <a:lumMod val="85000"/>
                    <a:lumOff val="15000"/>
                  </a:schemeClr>
                </a:solidFill>
              </a:rPr>
              <a:t>Provide a standardized set of I/O interface routines to user processes</a:t>
            </a:r>
          </a:p>
          <a:p>
            <a:pPr eaLnBrk="1" fontAlgn="auto" hangingPunct="1">
              <a:spcAft>
                <a:spcPts val="0"/>
              </a:spcAft>
              <a:defRPr/>
            </a:pPr>
            <a:r>
              <a:rPr lang="en-NZ" sz="2800" dirty="0">
                <a:solidFill>
                  <a:schemeClr val="tx1">
                    <a:lumMod val="85000"/>
                    <a:lumOff val="15000"/>
                  </a:schemeClr>
                </a:solidFill>
              </a:rPr>
              <a:t>Provide I/O support for multiple users in the case of multiple-user systems</a:t>
            </a:r>
          </a:p>
          <a:p>
            <a:pPr eaLnBrk="1" fontAlgn="auto" hangingPunct="1">
              <a:spcAft>
                <a:spcPts val="0"/>
              </a:spcAft>
              <a:buFont typeface="Wingdings" panose="05000000000000000000" pitchFamily="2" charset="2"/>
              <a:buNone/>
              <a:defRPr/>
            </a:pPr>
            <a:endParaRPr lang="en-US" sz="2800" dirty="0">
              <a:solidFill>
                <a:schemeClr val="tx1">
                  <a:lumMod val="85000"/>
                  <a:lumOff val="15000"/>
                </a:schemeClr>
              </a:solidFill>
            </a:endParaRPr>
          </a:p>
          <a:p>
            <a:pPr eaLnBrk="1" fontAlgn="auto" hangingPunct="1">
              <a:spcAft>
                <a:spcPts val="0"/>
              </a:spcAft>
              <a:defRPr/>
            </a:pPr>
            <a:endParaRPr lang="en-US" sz="2800" dirty="0">
              <a:solidFill>
                <a:schemeClr val="tx1">
                  <a:lumMod val="85000"/>
                  <a:lumOff val="15000"/>
                </a:schemeClr>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2C3A34-9BFE-4C1A-AC12-F5EBB41E62D4}"/>
              </a:ext>
            </a:extLst>
          </p:cNvPr>
          <p:cNvSpPr>
            <a:spLocks noGrp="1"/>
          </p:cNvSpPr>
          <p:nvPr>
            <p:ph type="title" idx="4294967295"/>
          </p:nvPr>
        </p:nvSpPr>
        <p:spPr>
          <a:xfrm>
            <a:off x="0" y="455613"/>
            <a:ext cx="9144000" cy="1068387"/>
          </a:xfrm>
        </p:spPr>
        <p:txBody>
          <a:bodyPr/>
          <a:lstStyle/>
          <a:p>
            <a:pPr algn="ctr" eaLnBrk="1" fontAlgn="auto" hangingPunct="1">
              <a:spcAft>
                <a:spcPts val="0"/>
              </a:spcAft>
              <a:defRPr/>
            </a:pPr>
            <a:r>
              <a:rPr lang="en-NZ" dirty="0">
                <a:solidFill>
                  <a:schemeClr val="accent1">
                    <a:lumMod val="75000"/>
                  </a:schemeClr>
                </a:solidFill>
              </a:rPr>
              <a:t>Minimal User Requirements</a:t>
            </a:r>
          </a:p>
        </p:txBody>
      </p:sp>
      <p:sp>
        <p:nvSpPr>
          <p:cNvPr id="27651" name="Content Placeholder 2">
            <a:extLst>
              <a:ext uri="{FF2B5EF4-FFF2-40B4-BE49-F238E27FC236}">
                <a16:creationId xmlns:a16="http://schemas.microsoft.com/office/drawing/2014/main" xmlns="" id="{D61F6F18-7170-496D-841D-D6CB8A1E5317}"/>
              </a:ext>
            </a:extLst>
          </p:cNvPr>
          <p:cNvSpPr>
            <a:spLocks noGrp="1"/>
          </p:cNvSpPr>
          <p:nvPr>
            <p:ph idx="4294967295"/>
          </p:nvPr>
        </p:nvSpPr>
        <p:spPr>
          <a:xfrm>
            <a:off x="304800" y="1752600"/>
            <a:ext cx="8077200" cy="609600"/>
          </a:xfrm>
        </p:spPr>
        <p:txBody>
          <a:bodyPr/>
          <a:lstStyle/>
          <a:p>
            <a:pPr marL="225425" indent="-225425" eaLnBrk="1" hangingPunct="1">
              <a:buSzPct val="155000"/>
              <a:buFont typeface="Wingdings" panose="05000000000000000000" pitchFamily="2" charset="2"/>
              <a:buChar char="§"/>
            </a:pPr>
            <a:r>
              <a:rPr lang="en-US" altLang="en-US" sz="2200"/>
              <a:t>Each user:</a:t>
            </a:r>
          </a:p>
        </p:txBody>
      </p:sp>
      <p:sp>
        <p:nvSpPr>
          <p:cNvPr id="4" name="TextBox 3">
            <a:extLst>
              <a:ext uri="{FF2B5EF4-FFF2-40B4-BE49-F238E27FC236}">
                <a16:creationId xmlns:a16="http://schemas.microsoft.com/office/drawing/2014/main" xmlns="" id="{3313CAA9-27D7-44C7-858E-949D5B1CBF31}"/>
              </a:ext>
            </a:extLst>
          </p:cNvPr>
          <p:cNvSpPr txBox="1"/>
          <p:nvPr/>
        </p:nvSpPr>
        <p:spPr>
          <a:xfrm>
            <a:off x="609600" y="2743200"/>
            <a:ext cx="8077200" cy="784225"/>
          </a:xfrm>
          <a:prstGeom prst="rect">
            <a:avLst/>
          </a:prstGeom>
          <a:noFill/>
        </p:spPr>
        <p:txBody>
          <a:bodyPr>
            <a:spAutoFit/>
          </a:bodyPr>
          <a:lstStyle/>
          <a:p>
            <a:pPr marL="1079500" indent="-444500" eaLnBrk="1" hangingPunct="1">
              <a:spcBef>
                <a:spcPts val="600"/>
              </a:spcBef>
              <a:buClr>
                <a:schemeClr val="accent1"/>
              </a:buClr>
              <a:buSzPct val="100000"/>
              <a:buFont typeface="+mj-lt"/>
              <a:buAutoNum type="arabicPeriod"/>
              <a:defRPr/>
            </a:pPr>
            <a:endParaRPr lang="en-US" sz="2000" dirty="0">
              <a:solidFill>
                <a:schemeClr val="tx1">
                  <a:lumMod val="85000"/>
                  <a:lumOff val="15000"/>
                </a:schemeClr>
              </a:solidFill>
              <a:latin typeface="+mn-lt"/>
              <a:cs typeface="+mn-cs"/>
            </a:endParaRPr>
          </a:p>
          <a:p>
            <a:pPr marL="1079500" indent="-444500" eaLnBrk="1" hangingPunct="1">
              <a:spcBef>
                <a:spcPts val="600"/>
              </a:spcBef>
              <a:buClr>
                <a:schemeClr val="accent1"/>
              </a:buClr>
              <a:buSzPct val="100000"/>
              <a:buFont typeface="+mj-lt"/>
              <a:buAutoNum type="arabicPeriod"/>
              <a:defRPr/>
            </a:pPr>
            <a:endParaRPr lang="en-US" sz="2000" dirty="0">
              <a:solidFill>
                <a:schemeClr val="tx1">
                  <a:lumMod val="85000"/>
                  <a:lumOff val="15000"/>
                </a:schemeClr>
              </a:solidFill>
              <a:latin typeface="+mn-lt"/>
              <a:cs typeface="+mn-cs"/>
            </a:endParaRPr>
          </a:p>
        </p:txBody>
      </p:sp>
      <p:graphicFrame>
        <p:nvGraphicFramePr>
          <p:cNvPr id="5" name="Diagram 4">
            <a:extLst>
              <a:ext uri="{FF2B5EF4-FFF2-40B4-BE49-F238E27FC236}">
                <a16:creationId xmlns:a16="http://schemas.microsoft.com/office/drawing/2014/main" xmlns="" id="{CE4BA1F7-8351-45B4-AADE-38EB34FC30C4}"/>
              </a:ext>
            </a:extLst>
          </p:cNvPr>
          <p:cNvGraphicFramePr/>
          <p:nvPr/>
        </p:nvGraphicFramePr>
        <p:xfrm>
          <a:off x="838200" y="2438400"/>
          <a:ext cx="7620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B0054618-3F3C-4CA4-A68C-B963FE44CA5D}"/>
              </a:ext>
            </a:extLst>
          </p:cNvPr>
          <p:cNvSpPr>
            <a:spLocks noGrp="1"/>
          </p:cNvSpPr>
          <p:nvPr>
            <p:ph type="title"/>
          </p:nvPr>
        </p:nvSpPr>
        <p:spPr bwMode="auto">
          <a:xfrm>
            <a:off x="304800" y="609600"/>
            <a:ext cx="8534400" cy="685800"/>
          </a:xfrm>
        </p:spPr>
        <p:txBody>
          <a:bodyPr wrap="square" numCol="1" compatLnSpc="1">
            <a:prstTxWarp prst="textNoShape">
              <a:avLst/>
            </a:prstTxWarp>
          </a:bodyPr>
          <a:lstStyle/>
          <a:p>
            <a:pPr eaLnBrk="1" hangingPunct="1"/>
            <a:r>
              <a:rPr lang="en-US" altLang="en-US"/>
              <a:t>Typical Software Organization</a:t>
            </a:r>
          </a:p>
        </p:txBody>
      </p:sp>
      <p:pic>
        <p:nvPicPr>
          <p:cNvPr id="29699" name="Content Placeholder 3" descr="Fig12_01.gif">
            <a:extLst>
              <a:ext uri="{FF2B5EF4-FFF2-40B4-BE49-F238E27FC236}">
                <a16:creationId xmlns:a16="http://schemas.microsoft.com/office/drawing/2014/main" xmlns="" id="{B1BDE3B4-FE6C-4ADB-8090-170FEB5F1B0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43886" b="-43886"/>
          <a:stretch>
            <a:fillRect/>
          </a:stretch>
        </p:blipFill>
        <p:spPr>
          <a:xfrm>
            <a:off x="1295400" y="-685800"/>
            <a:ext cx="6553200" cy="9334500"/>
          </a:xfrm>
        </p:spPr>
      </p:pic>
    </p:spTree>
  </p:cSld>
  <p:clrMapOvr>
    <a:masterClrMapping/>
  </p:clrMapOvr>
  <p:transition spd="med">
    <p:wipe dir="d"/>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10003</Words>
  <Application>Microsoft Office PowerPoint</Application>
  <PresentationFormat>On-screen Show (4:3)</PresentationFormat>
  <Paragraphs>970</Paragraphs>
  <Slides>42</Slides>
  <Notes>40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2" baseType="lpstr">
      <vt:lpstr>MS PGothic</vt:lpstr>
      <vt:lpstr>Arial</vt:lpstr>
      <vt:lpstr>Calibri</vt:lpstr>
      <vt:lpstr>Calisto MT</vt:lpstr>
      <vt:lpstr>Times New Roman</vt:lpstr>
      <vt:lpstr>Trebuchet MS</vt:lpstr>
      <vt:lpstr>Wingdings</vt:lpstr>
      <vt:lpstr>Custom Design</vt:lpstr>
      <vt:lpstr>Codex</vt:lpstr>
      <vt:lpstr>Document</vt:lpstr>
      <vt:lpstr>Chapter 12 File Management</vt:lpstr>
      <vt:lpstr>Operating Systems: Internals and Design Principles</vt:lpstr>
      <vt:lpstr>Files</vt:lpstr>
      <vt:lpstr>File Systems</vt:lpstr>
      <vt:lpstr>File Structure</vt:lpstr>
      <vt:lpstr>Structure Terms</vt:lpstr>
      <vt:lpstr>File Management System Objectives</vt:lpstr>
      <vt:lpstr>Minimal User Requirements</vt:lpstr>
      <vt:lpstr>Typical Software Organization</vt:lpstr>
      <vt:lpstr>File System Architecture</vt:lpstr>
      <vt:lpstr>Layered File System Architecture</vt:lpstr>
      <vt:lpstr>Device Drivers</vt:lpstr>
      <vt:lpstr>Basic File System</vt:lpstr>
      <vt:lpstr>Basic I/O Supervisor</vt:lpstr>
      <vt:lpstr>Logical I/O</vt:lpstr>
      <vt:lpstr>Logical I/O</vt:lpstr>
      <vt:lpstr>Access Method</vt:lpstr>
      <vt:lpstr>Elements of File Management</vt:lpstr>
      <vt:lpstr> File Organization and Access</vt:lpstr>
      <vt:lpstr>File Organization Types</vt:lpstr>
      <vt:lpstr>The Pile</vt:lpstr>
      <vt:lpstr>The Sequential File</vt:lpstr>
      <vt:lpstr>Indexed Sequential File</vt:lpstr>
      <vt:lpstr>Indexed File</vt:lpstr>
      <vt:lpstr>Direct or Hashed File</vt:lpstr>
      <vt:lpstr>File  Directory  Information</vt:lpstr>
      <vt:lpstr>Operations Performed  on a Directory</vt:lpstr>
      <vt:lpstr>Two-Level Scheme </vt:lpstr>
      <vt:lpstr>Figure 12.4 Tree-Structured Directory</vt:lpstr>
      <vt:lpstr>Figure 12.7 Example of  Tree-Structured Directory</vt:lpstr>
      <vt:lpstr>File Sharing</vt:lpstr>
      <vt:lpstr>Access Rights</vt:lpstr>
      <vt:lpstr>User Access Rights</vt:lpstr>
      <vt:lpstr>File Allocation </vt:lpstr>
      <vt:lpstr>Preallocation vs  Dynamic Allocation</vt:lpstr>
      <vt:lpstr>Contiguous File Allocation</vt:lpstr>
      <vt:lpstr>After Compaction</vt:lpstr>
      <vt:lpstr>Chained Allocation</vt:lpstr>
      <vt:lpstr>Chained Allocation After Consolidation</vt:lpstr>
      <vt:lpstr>Indexed Allocation with    Block Portions</vt:lpstr>
      <vt:lpstr>Indexed Allocation with  Variable Length Portions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File Management</dc:title>
  <dc:creator/>
  <cp:lastModifiedBy/>
  <cp:revision>18</cp:revision>
  <dcterms:created xsi:type="dcterms:W3CDTF">2011-05-18T16:56:28Z</dcterms:created>
  <dcterms:modified xsi:type="dcterms:W3CDTF">2021-04-10T15:16:34Z</dcterms:modified>
</cp:coreProperties>
</file>