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741" r:id="rId2"/>
  </p:sldMasterIdLst>
  <p:notesMasterIdLst>
    <p:notesMasterId r:id="rId45"/>
  </p:notesMasterIdLst>
  <p:sldIdLst>
    <p:sldId id="256" r:id="rId3"/>
    <p:sldId id="341" r:id="rId4"/>
    <p:sldId id="257" r:id="rId5"/>
    <p:sldId id="371" r:id="rId6"/>
    <p:sldId id="372" r:id="rId7"/>
    <p:sldId id="370" r:id="rId8"/>
    <p:sldId id="260" r:id="rId9"/>
    <p:sldId id="315" r:id="rId10"/>
    <p:sldId id="265" r:id="rId11"/>
    <p:sldId id="264" r:id="rId12"/>
    <p:sldId id="267" r:id="rId13"/>
    <p:sldId id="317" r:id="rId14"/>
    <p:sldId id="268" r:id="rId15"/>
    <p:sldId id="270" r:id="rId16"/>
    <p:sldId id="318" r:id="rId17"/>
    <p:sldId id="343" r:id="rId18"/>
    <p:sldId id="274" r:id="rId19"/>
    <p:sldId id="344" r:id="rId20"/>
    <p:sldId id="319" r:id="rId21"/>
    <p:sldId id="277" r:id="rId22"/>
    <p:sldId id="278" r:id="rId23"/>
    <p:sldId id="279" r:id="rId24"/>
    <p:sldId id="282" r:id="rId25"/>
    <p:sldId id="323" r:id="rId26"/>
    <p:sldId id="286" r:id="rId27"/>
    <p:sldId id="289" r:id="rId28"/>
    <p:sldId id="290" r:id="rId29"/>
    <p:sldId id="291" r:id="rId30"/>
    <p:sldId id="296" r:id="rId31"/>
    <p:sldId id="298" r:id="rId32"/>
    <p:sldId id="300" r:id="rId33"/>
    <p:sldId id="310" r:id="rId34"/>
    <p:sldId id="327" r:id="rId35"/>
    <p:sldId id="311" r:id="rId36"/>
    <p:sldId id="353" r:id="rId37"/>
    <p:sldId id="357" r:id="rId38"/>
    <p:sldId id="378" r:id="rId39"/>
    <p:sldId id="377" r:id="rId40"/>
    <p:sldId id="373" r:id="rId41"/>
    <p:sldId id="374" r:id="rId42"/>
    <p:sldId id="375" r:id="rId43"/>
    <p:sldId id="376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atang" panose="02030600000101010101" pitchFamily="18" charset="-127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atang" panose="02030600000101010101" pitchFamily="18" charset="-127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atang" panose="02030600000101010101" pitchFamily="18" charset="-127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atang" panose="02030600000101010101" pitchFamily="18" charset="-127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atang" panose="02030600000101010101" pitchFamily="18" charset="-127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atang" panose="02030600000101010101" pitchFamily="18" charset="-127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atang" panose="02030600000101010101" pitchFamily="18" charset="-127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atang" panose="02030600000101010101" pitchFamily="18" charset="-127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atang" panose="02030600000101010101" pitchFamily="18" charset="-127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67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#1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#17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#19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6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#7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#8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#1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#1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192CED-5284-6842-A2CE-43637359B0CB}" type="doc">
      <dgm:prSet loTypeId="urn:microsoft.com/office/officeart/2005/8/layout/hList1" loCatId="list" qsTypeId="urn:microsoft.com/office/officeart/2005/8/quickstyle/simple4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281E5B53-1732-5F47-A578-AB0E3A9B5E4C}">
      <dgm:prSet phldrT="[Text]"/>
      <dgm:spPr/>
      <dgm:t>
        <a:bodyPr/>
        <a:lstStyle/>
        <a:p>
          <a:r>
            <a:rPr lang="en-US" dirty="0"/>
            <a:t>Main objectives of an OS:</a:t>
          </a:r>
        </a:p>
      </dgm:t>
    </dgm:pt>
    <dgm:pt modelId="{6DF8C72F-1C3C-3D43-905B-F9DFAE34F209}" type="parTrans" cxnId="{5B740C4A-9D68-0540-AC76-45932CD65954}">
      <dgm:prSet/>
      <dgm:spPr/>
      <dgm:t>
        <a:bodyPr/>
        <a:lstStyle/>
        <a:p>
          <a:endParaRPr lang="en-US"/>
        </a:p>
      </dgm:t>
    </dgm:pt>
    <dgm:pt modelId="{2FC987E5-D027-8846-8A97-F16D9257E1AC}" type="sibTrans" cxnId="{5B740C4A-9D68-0540-AC76-45932CD65954}">
      <dgm:prSet/>
      <dgm:spPr/>
      <dgm:t>
        <a:bodyPr/>
        <a:lstStyle/>
        <a:p>
          <a:endParaRPr lang="en-US"/>
        </a:p>
      </dgm:t>
    </dgm:pt>
    <dgm:pt modelId="{AE3CB80F-D45F-E54C-B692-4738A2A6039C}">
      <dgm:prSet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b="1" dirty="0"/>
            <a:t>Convenience</a:t>
          </a:r>
          <a:r>
            <a:rPr lang="en-US" dirty="0"/>
            <a:t>: </a:t>
          </a:r>
          <a:r>
            <a:rPr lang="en-IN" dirty="0"/>
            <a:t>An OS makes a computer more convenient to use. </a:t>
          </a:r>
          <a:endParaRPr lang="en-US" dirty="0"/>
        </a:p>
      </dgm:t>
    </dgm:pt>
    <dgm:pt modelId="{DB5EC823-6039-A143-9B39-EB225C90CC38}" type="parTrans" cxnId="{47A89D49-60B4-FB40-9C5D-FFE581254201}">
      <dgm:prSet/>
      <dgm:spPr/>
      <dgm:t>
        <a:bodyPr/>
        <a:lstStyle/>
        <a:p>
          <a:endParaRPr lang="en-US"/>
        </a:p>
      </dgm:t>
    </dgm:pt>
    <dgm:pt modelId="{E262F30B-1A1E-F747-A185-5455263EE08A}" type="sibTrans" cxnId="{47A89D49-60B4-FB40-9C5D-FFE581254201}">
      <dgm:prSet/>
      <dgm:spPr/>
      <dgm:t>
        <a:bodyPr/>
        <a:lstStyle/>
        <a:p>
          <a:endParaRPr lang="en-US"/>
        </a:p>
      </dgm:t>
    </dgm:pt>
    <dgm:pt modelId="{05F5C5A7-F1D7-48C9-8A29-2A8143632286}">
      <dgm:prSet/>
      <dgm:spPr/>
      <dgm:t>
        <a:bodyPr/>
        <a:lstStyle/>
        <a:p>
          <a:r>
            <a:rPr lang="en-IN" dirty="0"/>
            <a:t> </a:t>
          </a:r>
          <a:r>
            <a:rPr lang="en-IN" b="1" dirty="0"/>
            <a:t>Efficiency: </a:t>
          </a:r>
          <a:r>
            <a:rPr lang="en-IN" dirty="0"/>
            <a:t>An OS allows the computer system resources to be used in an efficient manner. </a:t>
          </a:r>
        </a:p>
      </dgm:t>
    </dgm:pt>
    <dgm:pt modelId="{41A188B8-BF15-4316-A7F1-B5DEE997F6E4}" type="parTrans" cxnId="{E5C8B1C0-E75A-44D7-A926-EA8C1CD8301B}">
      <dgm:prSet/>
      <dgm:spPr/>
      <dgm:t>
        <a:bodyPr/>
        <a:lstStyle/>
        <a:p>
          <a:endParaRPr lang="en-IN"/>
        </a:p>
      </dgm:t>
    </dgm:pt>
    <dgm:pt modelId="{32C45C30-6D25-4796-9604-B6DA43B58978}" type="sibTrans" cxnId="{E5C8B1C0-E75A-44D7-A926-EA8C1CD8301B}">
      <dgm:prSet/>
      <dgm:spPr/>
      <dgm:t>
        <a:bodyPr/>
        <a:lstStyle/>
        <a:p>
          <a:endParaRPr lang="en-IN"/>
        </a:p>
      </dgm:t>
    </dgm:pt>
    <dgm:pt modelId="{7D6E9676-E5CB-40D3-98D5-8BC491E7A74D}">
      <dgm:prSet/>
      <dgm:spPr/>
      <dgm:t>
        <a:bodyPr/>
        <a:lstStyle/>
        <a:p>
          <a:r>
            <a:rPr lang="en-IN" b="1" dirty="0"/>
            <a:t>Ability to evolve: </a:t>
          </a:r>
          <a:r>
            <a:rPr lang="en-IN" dirty="0"/>
            <a:t>An OS should be constructed in such a way as to permit the effective development, testing, and introduction of new system functions without interfering with service </a:t>
          </a:r>
          <a:r>
            <a:rPr lang="en-US" dirty="0"/>
            <a:t>efficiency</a:t>
          </a:r>
          <a:endParaRPr lang="en-IN" dirty="0"/>
        </a:p>
      </dgm:t>
    </dgm:pt>
    <dgm:pt modelId="{CB8113A4-2B14-4D4A-96BD-5E9A3B675C06}" type="parTrans" cxnId="{98B3F791-502B-4F23-830A-6C2088976691}">
      <dgm:prSet/>
      <dgm:spPr/>
      <dgm:t>
        <a:bodyPr/>
        <a:lstStyle/>
        <a:p>
          <a:endParaRPr lang="en-IN"/>
        </a:p>
      </dgm:t>
    </dgm:pt>
    <dgm:pt modelId="{001AE6F5-35EA-4CCC-949E-BE53F3B2B58D}" type="sibTrans" cxnId="{98B3F791-502B-4F23-830A-6C2088976691}">
      <dgm:prSet/>
      <dgm:spPr/>
      <dgm:t>
        <a:bodyPr/>
        <a:lstStyle/>
        <a:p>
          <a:endParaRPr lang="en-IN"/>
        </a:p>
      </dgm:t>
    </dgm:pt>
    <dgm:pt modelId="{5C3B6204-B418-A242-B9D0-60EB91680625}" type="pres">
      <dgm:prSet presAssocID="{1C192CED-5284-6842-A2CE-43637359B0C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E06192-AEAE-0C49-902F-729236FB5629}" type="pres">
      <dgm:prSet presAssocID="{281E5B53-1732-5F47-A578-AB0E3A9B5E4C}" presName="composite" presStyleCnt="0"/>
      <dgm:spPr/>
    </dgm:pt>
    <dgm:pt modelId="{1AE4A990-5AA0-034B-8CCF-8670DC0A0746}" type="pres">
      <dgm:prSet presAssocID="{281E5B53-1732-5F47-A578-AB0E3A9B5E4C}" presName="parTx" presStyleLbl="alignNode1" presStyleIdx="0" presStyleCnt="1" custLinFactY="-100000" custLinFactNeighborX="3291" custLinFactNeighborY="-1386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0CF14F-E010-5649-9AC4-6BBF9E914CA0}" type="pres">
      <dgm:prSet presAssocID="{281E5B53-1732-5F47-A578-AB0E3A9B5E4C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3B4396-CE7D-4BB2-A001-B168D398BC87}" type="presOf" srcId="{05F5C5A7-F1D7-48C9-8A29-2A8143632286}" destId="{D90CF14F-E010-5649-9AC4-6BBF9E914CA0}" srcOrd="0" destOrd="1" presId="urn:microsoft.com/office/officeart/2005/8/layout/hList1"/>
    <dgm:cxn modelId="{A2C9B348-FCFC-4D11-AE61-B2F6B03ECB9A}" type="presOf" srcId="{AE3CB80F-D45F-E54C-B692-4738A2A6039C}" destId="{D90CF14F-E010-5649-9AC4-6BBF9E914CA0}" srcOrd="0" destOrd="0" presId="urn:microsoft.com/office/officeart/2005/8/layout/hList1"/>
    <dgm:cxn modelId="{47A89D49-60B4-FB40-9C5D-FFE581254201}" srcId="{281E5B53-1732-5F47-A578-AB0E3A9B5E4C}" destId="{AE3CB80F-D45F-E54C-B692-4738A2A6039C}" srcOrd="0" destOrd="0" parTransId="{DB5EC823-6039-A143-9B39-EB225C90CC38}" sibTransId="{E262F30B-1A1E-F747-A185-5455263EE08A}"/>
    <dgm:cxn modelId="{E5C8B1C0-E75A-44D7-A926-EA8C1CD8301B}" srcId="{281E5B53-1732-5F47-A578-AB0E3A9B5E4C}" destId="{05F5C5A7-F1D7-48C9-8A29-2A8143632286}" srcOrd="1" destOrd="0" parTransId="{41A188B8-BF15-4316-A7F1-B5DEE997F6E4}" sibTransId="{32C45C30-6D25-4796-9604-B6DA43B58978}"/>
    <dgm:cxn modelId="{5B740C4A-9D68-0540-AC76-45932CD65954}" srcId="{1C192CED-5284-6842-A2CE-43637359B0CB}" destId="{281E5B53-1732-5F47-A578-AB0E3A9B5E4C}" srcOrd="0" destOrd="0" parTransId="{6DF8C72F-1C3C-3D43-905B-F9DFAE34F209}" sibTransId="{2FC987E5-D027-8846-8A97-F16D9257E1AC}"/>
    <dgm:cxn modelId="{285DCAF4-B4A9-41E5-9A26-68A66C22FDC0}" type="presOf" srcId="{1C192CED-5284-6842-A2CE-43637359B0CB}" destId="{5C3B6204-B418-A242-B9D0-60EB91680625}" srcOrd="0" destOrd="0" presId="urn:microsoft.com/office/officeart/2005/8/layout/hList1"/>
    <dgm:cxn modelId="{F3B17E50-6F23-4C66-8703-0DD5D5879323}" type="presOf" srcId="{7D6E9676-E5CB-40D3-98D5-8BC491E7A74D}" destId="{D90CF14F-E010-5649-9AC4-6BBF9E914CA0}" srcOrd="0" destOrd="2" presId="urn:microsoft.com/office/officeart/2005/8/layout/hList1"/>
    <dgm:cxn modelId="{98B3F791-502B-4F23-830A-6C2088976691}" srcId="{281E5B53-1732-5F47-A578-AB0E3A9B5E4C}" destId="{7D6E9676-E5CB-40D3-98D5-8BC491E7A74D}" srcOrd="2" destOrd="0" parTransId="{CB8113A4-2B14-4D4A-96BD-5E9A3B675C06}" sibTransId="{001AE6F5-35EA-4CCC-949E-BE53F3B2B58D}"/>
    <dgm:cxn modelId="{63A36BE0-55A6-4766-9012-70D477A67594}" type="presOf" srcId="{281E5B53-1732-5F47-A578-AB0E3A9B5E4C}" destId="{1AE4A990-5AA0-034B-8CCF-8670DC0A0746}" srcOrd="0" destOrd="0" presId="urn:microsoft.com/office/officeart/2005/8/layout/hList1"/>
    <dgm:cxn modelId="{2E973862-DB6A-403F-9A68-21B40ECAA8E1}" type="presParOf" srcId="{5C3B6204-B418-A242-B9D0-60EB91680625}" destId="{F2E06192-AEAE-0C49-902F-729236FB5629}" srcOrd="0" destOrd="0" presId="urn:microsoft.com/office/officeart/2005/8/layout/hList1"/>
    <dgm:cxn modelId="{AD00172E-8A8B-483A-8A23-3AD15B481EFE}" type="presParOf" srcId="{F2E06192-AEAE-0C49-902F-729236FB5629}" destId="{1AE4A990-5AA0-034B-8CCF-8670DC0A0746}" srcOrd="0" destOrd="0" presId="urn:microsoft.com/office/officeart/2005/8/layout/hList1"/>
    <dgm:cxn modelId="{51711F14-A448-4A44-B507-2A47CD461A55}" type="presParOf" srcId="{F2E06192-AEAE-0C49-902F-729236FB5629}" destId="{D90CF14F-E010-5649-9AC4-6BBF9E914CA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D079CE7-16E6-034F-99F5-3BA490E326B1}" type="doc">
      <dgm:prSet loTypeId="urn:microsoft.com/office/officeart/2005/8/layout/chart3" loCatId="relationship" qsTypeId="urn:microsoft.com/office/officeart/2005/8/quickstyle/simple4" qsCatId="simple" csTypeId="urn:microsoft.com/office/officeart/2005/8/colors/accent1_2#12" csCatId="accent1" phldr="1"/>
      <dgm:spPr/>
    </dgm:pt>
    <dgm:pt modelId="{25E9CC9E-D029-B544-A856-1F89D88BF301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1400" dirty="0"/>
            <a:t>fairness</a:t>
          </a:r>
        </a:p>
      </dgm:t>
    </dgm:pt>
    <dgm:pt modelId="{FC78C980-CC63-F743-B4D3-A70F7A65F0B6}" type="parTrans" cxnId="{969B6929-87BD-A041-B50C-F7CE60D8689F}">
      <dgm:prSet/>
      <dgm:spPr/>
      <dgm:t>
        <a:bodyPr/>
        <a:lstStyle/>
        <a:p>
          <a:endParaRPr lang="en-US"/>
        </a:p>
      </dgm:t>
    </dgm:pt>
    <dgm:pt modelId="{78BC3165-2594-3542-8B29-80F6DDFE436D}" type="sibTrans" cxnId="{969B6929-87BD-A041-B50C-F7CE60D8689F}">
      <dgm:prSet/>
      <dgm:spPr/>
      <dgm:t>
        <a:bodyPr/>
        <a:lstStyle/>
        <a:p>
          <a:endParaRPr lang="en-US"/>
        </a:p>
      </dgm:t>
    </dgm:pt>
    <dgm:pt modelId="{BB4D58E7-1496-B545-A368-663EBE3D2C4A}">
      <dgm:prSet custT="1"/>
      <dgm:spPr/>
      <dgm:t>
        <a:bodyPr/>
        <a:lstStyle/>
        <a:p>
          <a:r>
            <a:rPr lang="en-US" sz="1400" dirty="0"/>
            <a:t>differential responsiveness</a:t>
          </a:r>
        </a:p>
      </dgm:t>
    </dgm:pt>
    <dgm:pt modelId="{02C64378-8B9A-F541-8E01-EE0339C15C90}" type="parTrans" cxnId="{008FADFF-3B1A-D647-B4C3-2A29387D9058}">
      <dgm:prSet/>
      <dgm:spPr/>
      <dgm:t>
        <a:bodyPr/>
        <a:lstStyle/>
        <a:p>
          <a:endParaRPr lang="en-US"/>
        </a:p>
      </dgm:t>
    </dgm:pt>
    <dgm:pt modelId="{AE6C5CBD-1C44-0F4A-B157-1E8206EE160B}" type="sibTrans" cxnId="{008FADFF-3B1A-D647-B4C3-2A29387D9058}">
      <dgm:prSet/>
      <dgm:spPr/>
      <dgm:t>
        <a:bodyPr/>
        <a:lstStyle/>
        <a:p>
          <a:endParaRPr lang="en-US"/>
        </a:p>
      </dgm:t>
    </dgm:pt>
    <dgm:pt modelId="{C613BF03-F977-2F4F-A760-AFC8D733F736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1400" dirty="0"/>
            <a:t>efficiency</a:t>
          </a:r>
        </a:p>
      </dgm:t>
    </dgm:pt>
    <dgm:pt modelId="{E87DB409-189C-9741-9826-7DB0C0EE106E}" type="parTrans" cxnId="{1D9AFF14-DBBF-974E-88BB-51D3401BB8A8}">
      <dgm:prSet/>
      <dgm:spPr/>
      <dgm:t>
        <a:bodyPr/>
        <a:lstStyle/>
        <a:p>
          <a:endParaRPr lang="en-US"/>
        </a:p>
      </dgm:t>
    </dgm:pt>
    <dgm:pt modelId="{1736C681-EC1A-D243-9F80-F0A3ABB03709}" type="sibTrans" cxnId="{1D9AFF14-DBBF-974E-88BB-51D3401BB8A8}">
      <dgm:prSet/>
      <dgm:spPr/>
      <dgm:t>
        <a:bodyPr/>
        <a:lstStyle/>
        <a:p>
          <a:endParaRPr lang="en-US"/>
        </a:p>
      </dgm:t>
    </dgm:pt>
    <dgm:pt modelId="{788A266D-CB5A-C849-AEA7-048D1CE7E056}" type="pres">
      <dgm:prSet presAssocID="{5D079CE7-16E6-034F-99F5-3BA490E326B1}" presName="compositeShape" presStyleCnt="0">
        <dgm:presLayoutVars>
          <dgm:chMax val="7"/>
          <dgm:dir/>
          <dgm:resizeHandles val="exact"/>
        </dgm:presLayoutVars>
      </dgm:prSet>
      <dgm:spPr/>
    </dgm:pt>
    <dgm:pt modelId="{C6C0398E-5DF1-F24E-9796-ADAD05B8C726}" type="pres">
      <dgm:prSet presAssocID="{5D079CE7-16E6-034F-99F5-3BA490E326B1}" presName="wedge1" presStyleLbl="node1" presStyleIdx="0" presStyleCnt="3"/>
      <dgm:spPr/>
      <dgm:t>
        <a:bodyPr/>
        <a:lstStyle/>
        <a:p>
          <a:endParaRPr lang="en-US"/>
        </a:p>
      </dgm:t>
    </dgm:pt>
    <dgm:pt modelId="{A6561189-97BA-D64B-BBC0-25686C4693DA}" type="pres">
      <dgm:prSet presAssocID="{5D079CE7-16E6-034F-99F5-3BA490E326B1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C7C1E5-AC56-8D4C-B0F8-41E32D153D9D}" type="pres">
      <dgm:prSet presAssocID="{5D079CE7-16E6-034F-99F5-3BA490E326B1}" presName="wedge2" presStyleLbl="node1" presStyleIdx="1" presStyleCnt="3"/>
      <dgm:spPr/>
      <dgm:t>
        <a:bodyPr/>
        <a:lstStyle/>
        <a:p>
          <a:endParaRPr lang="en-US"/>
        </a:p>
      </dgm:t>
    </dgm:pt>
    <dgm:pt modelId="{CF3A5B1E-B121-5146-A96C-4C8904DF404E}" type="pres">
      <dgm:prSet presAssocID="{5D079CE7-16E6-034F-99F5-3BA490E326B1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3E713C-5D2F-BA4F-A01C-1C230AC4E998}" type="pres">
      <dgm:prSet presAssocID="{5D079CE7-16E6-034F-99F5-3BA490E326B1}" presName="wedge3" presStyleLbl="node1" presStyleIdx="2" presStyleCnt="3"/>
      <dgm:spPr/>
      <dgm:t>
        <a:bodyPr/>
        <a:lstStyle/>
        <a:p>
          <a:endParaRPr lang="en-US"/>
        </a:p>
      </dgm:t>
    </dgm:pt>
    <dgm:pt modelId="{52E7D205-C601-B548-B539-E8E946E429D8}" type="pres">
      <dgm:prSet presAssocID="{5D079CE7-16E6-034F-99F5-3BA490E326B1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BA89A2-9A17-0644-82FA-A6D43E5BE5F1}" type="presOf" srcId="{BB4D58E7-1496-B545-A368-663EBE3D2C4A}" destId="{CF3A5B1E-B121-5146-A96C-4C8904DF404E}" srcOrd="1" destOrd="0" presId="urn:microsoft.com/office/officeart/2005/8/layout/chart3"/>
    <dgm:cxn modelId="{008FADFF-3B1A-D647-B4C3-2A29387D9058}" srcId="{5D079CE7-16E6-034F-99F5-3BA490E326B1}" destId="{BB4D58E7-1496-B545-A368-663EBE3D2C4A}" srcOrd="1" destOrd="0" parTransId="{02C64378-8B9A-F541-8E01-EE0339C15C90}" sibTransId="{AE6C5CBD-1C44-0F4A-B157-1E8206EE160B}"/>
    <dgm:cxn modelId="{1B7A7941-B96B-E64E-A486-E02829561424}" type="presOf" srcId="{C613BF03-F977-2F4F-A760-AFC8D733F736}" destId="{DB3E713C-5D2F-BA4F-A01C-1C230AC4E998}" srcOrd="0" destOrd="0" presId="urn:microsoft.com/office/officeart/2005/8/layout/chart3"/>
    <dgm:cxn modelId="{C5D5E528-F0F1-904D-8E59-5BADF4CAF8EE}" type="presOf" srcId="{C613BF03-F977-2F4F-A760-AFC8D733F736}" destId="{52E7D205-C601-B548-B539-E8E946E429D8}" srcOrd="1" destOrd="0" presId="urn:microsoft.com/office/officeart/2005/8/layout/chart3"/>
    <dgm:cxn modelId="{CFFFDCEB-DE72-5543-8D4A-E04D6CCAE398}" type="presOf" srcId="{5D079CE7-16E6-034F-99F5-3BA490E326B1}" destId="{788A266D-CB5A-C849-AEA7-048D1CE7E056}" srcOrd="0" destOrd="0" presId="urn:microsoft.com/office/officeart/2005/8/layout/chart3"/>
    <dgm:cxn modelId="{1D9AFF14-DBBF-974E-88BB-51D3401BB8A8}" srcId="{5D079CE7-16E6-034F-99F5-3BA490E326B1}" destId="{C613BF03-F977-2F4F-A760-AFC8D733F736}" srcOrd="2" destOrd="0" parTransId="{E87DB409-189C-9741-9826-7DB0C0EE106E}" sibTransId="{1736C681-EC1A-D243-9F80-F0A3ABB03709}"/>
    <dgm:cxn modelId="{969B6929-87BD-A041-B50C-F7CE60D8689F}" srcId="{5D079CE7-16E6-034F-99F5-3BA490E326B1}" destId="{25E9CC9E-D029-B544-A856-1F89D88BF301}" srcOrd="0" destOrd="0" parTransId="{FC78C980-CC63-F743-B4D3-A70F7A65F0B6}" sibTransId="{78BC3165-2594-3542-8B29-80F6DDFE436D}"/>
    <dgm:cxn modelId="{1F854488-B78B-FB4D-BF59-1F693007421F}" type="presOf" srcId="{25E9CC9E-D029-B544-A856-1F89D88BF301}" destId="{A6561189-97BA-D64B-BBC0-25686C4693DA}" srcOrd="1" destOrd="0" presId="urn:microsoft.com/office/officeart/2005/8/layout/chart3"/>
    <dgm:cxn modelId="{BF6220F2-CAAA-EE40-A664-2EDC173E4D12}" type="presOf" srcId="{BB4D58E7-1496-B545-A368-663EBE3D2C4A}" destId="{71C7C1E5-AC56-8D4C-B0F8-41E32D153D9D}" srcOrd="0" destOrd="0" presId="urn:microsoft.com/office/officeart/2005/8/layout/chart3"/>
    <dgm:cxn modelId="{FD037AB6-B638-B345-ACA4-370733A1E827}" type="presOf" srcId="{25E9CC9E-D029-B544-A856-1F89D88BF301}" destId="{C6C0398E-5DF1-F24E-9796-ADAD05B8C726}" srcOrd="0" destOrd="0" presId="urn:microsoft.com/office/officeart/2005/8/layout/chart3"/>
    <dgm:cxn modelId="{2044A7BC-158C-CC4C-9059-6C788D9E8640}" type="presParOf" srcId="{788A266D-CB5A-C849-AEA7-048D1CE7E056}" destId="{C6C0398E-5DF1-F24E-9796-ADAD05B8C726}" srcOrd="0" destOrd="0" presId="urn:microsoft.com/office/officeart/2005/8/layout/chart3"/>
    <dgm:cxn modelId="{70F5908A-2223-3C49-9628-EE95C8041EDB}" type="presParOf" srcId="{788A266D-CB5A-C849-AEA7-048D1CE7E056}" destId="{A6561189-97BA-D64B-BBC0-25686C4693DA}" srcOrd="1" destOrd="0" presId="urn:microsoft.com/office/officeart/2005/8/layout/chart3"/>
    <dgm:cxn modelId="{EEA851E0-14F0-1541-8944-7F29370764D2}" type="presParOf" srcId="{788A266D-CB5A-C849-AEA7-048D1CE7E056}" destId="{71C7C1E5-AC56-8D4C-B0F8-41E32D153D9D}" srcOrd="2" destOrd="0" presId="urn:microsoft.com/office/officeart/2005/8/layout/chart3"/>
    <dgm:cxn modelId="{3B246168-C015-D04E-9619-FCB3FCC1301E}" type="presParOf" srcId="{788A266D-CB5A-C849-AEA7-048D1CE7E056}" destId="{CF3A5B1E-B121-5146-A96C-4C8904DF404E}" srcOrd="3" destOrd="0" presId="urn:microsoft.com/office/officeart/2005/8/layout/chart3"/>
    <dgm:cxn modelId="{14BE57F0-399E-BB4A-BA10-ADD0EF51DB32}" type="presParOf" srcId="{788A266D-CB5A-C849-AEA7-048D1CE7E056}" destId="{DB3E713C-5D2F-BA4F-A01C-1C230AC4E998}" srcOrd="4" destOrd="0" presId="urn:microsoft.com/office/officeart/2005/8/layout/chart3"/>
    <dgm:cxn modelId="{AE011557-447A-774A-9DFA-051F2C0A5131}" type="presParOf" srcId="{788A266D-CB5A-C849-AEA7-048D1CE7E056}" destId="{52E7D205-C601-B548-B539-E8E946E429D8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B66C26E-7658-3F4D-87B9-56DEA3DA1277}" type="doc">
      <dgm:prSet loTypeId="urn:microsoft.com/office/officeart/2005/8/layout/lProcess3" loCatId="process" qsTypeId="urn:microsoft.com/office/officeart/2005/8/quickstyle/simple4" qsCatId="simple" csTypeId="urn:microsoft.com/office/officeart/2005/8/colors/accent1_2#17" csCatId="accent1" phldr="1"/>
      <dgm:spPr/>
      <dgm:t>
        <a:bodyPr/>
        <a:lstStyle/>
        <a:p>
          <a:endParaRPr lang="en-US"/>
        </a:p>
      </dgm:t>
    </dgm:pt>
    <dgm:pt modelId="{45C10F6C-9BD7-944B-8325-8B0D9B8EC984}">
      <dgm:prSet/>
      <dgm:spPr/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Performance</a:t>
          </a:r>
          <a:endParaRPr lang="en-US" dirty="0">
            <a:solidFill>
              <a:schemeClr val="bg1"/>
            </a:solidFill>
          </a:endParaRPr>
        </a:p>
      </dgm:t>
    </dgm:pt>
    <dgm:pt modelId="{BF9FA86F-A34A-0D4F-BE03-5F0EFD3E18A5}" type="parTrans" cxnId="{A7639771-A054-A640-A2E0-393A86F514AE}">
      <dgm:prSet/>
      <dgm:spPr/>
      <dgm:t>
        <a:bodyPr/>
        <a:lstStyle/>
        <a:p>
          <a:endParaRPr lang="en-US"/>
        </a:p>
      </dgm:t>
    </dgm:pt>
    <dgm:pt modelId="{BD02FB20-CCBB-1843-B7AA-66A7500902F0}" type="sibTrans" cxnId="{A7639771-A054-A640-A2E0-393A86F514AE}">
      <dgm:prSet/>
      <dgm:spPr/>
      <dgm:t>
        <a:bodyPr/>
        <a:lstStyle/>
        <a:p>
          <a:endParaRPr lang="en-US"/>
        </a:p>
      </dgm:t>
    </dgm:pt>
    <dgm:pt modelId="{34014611-702B-E14A-AB3C-E6EE5CD85021}">
      <dgm:prSet custT="1"/>
      <dgm:spPr>
        <a:solidFill>
          <a:schemeClr val="accent6"/>
        </a:solidFill>
      </dgm:spPr>
      <dgm:t>
        <a:bodyPr/>
        <a:lstStyle/>
        <a:p>
          <a:pPr rtl="0"/>
          <a:r>
            <a:rPr lang="en-US" sz="1800" dirty="0">
              <a:solidFill>
                <a:schemeClr val="bg1"/>
              </a:solidFill>
            </a:rPr>
            <a:t>more than one process can be running simultaneously, each on a different processor</a:t>
          </a:r>
        </a:p>
      </dgm:t>
    </dgm:pt>
    <dgm:pt modelId="{81FD828F-CBAF-1A45-8F22-952BE85B029D}" type="parTrans" cxnId="{FA642E8C-E56B-6748-875A-AC2D82D3BF2F}">
      <dgm:prSet/>
      <dgm:spPr/>
      <dgm:t>
        <a:bodyPr/>
        <a:lstStyle/>
        <a:p>
          <a:endParaRPr lang="en-US"/>
        </a:p>
      </dgm:t>
    </dgm:pt>
    <dgm:pt modelId="{D9A4A5BB-6255-0048-9912-929FB0D76AF4}" type="sibTrans" cxnId="{FA642E8C-E56B-6748-875A-AC2D82D3BF2F}">
      <dgm:prSet/>
      <dgm:spPr/>
      <dgm:t>
        <a:bodyPr/>
        <a:lstStyle/>
        <a:p>
          <a:endParaRPr lang="en-US"/>
        </a:p>
      </dgm:t>
    </dgm:pt>
    <dgm:pt modelId="{DA435AE3-263E-064E-A7A6-A283FC2FF7B8}">
      <dgm:prSet/>
      <dgm:spPr/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Availability</a:t>
          </a:r>
          <a:endParaRPr lang="en-US" dirty="0">
            <a:solidFill>
              <a:schemeClr val="bg1"/>
            </a:solidFill>
          </a:endParaRPr>
        </a:p>
      </dgm:t>
    </dgm:pt>
    <dgm:pt modelId="{4CDC0589-0E9D-0D4C-A048-F037C4B96473}" type="parTrans" cxnId="{A530EFD6-B6E4-E14A-99E1-DCE46A12C659}">
      <dgm:prSet/>
      <dgm:spPr/>
      <dgm:t>
        <a:bodyPr/>
        <a:lstStyle/>
        <a:p>
          <a:endParaRPr lang="en-US"/>
        </a:p>
      </dgm:t>
    </dgm:pt>
    <dgm:pt modelId="{5E31FA71-5796-6D4F-87AA-8E1C07915CD0}" type="sibTrans" cxnId="{A530EFD6-B6E4-E14A-99E1-DCE46A12C659}">
      <dgm:prSet/>
      <dgm:spPr/>
      <dgm:t>
        <a:bodyPr/>
        <a:lstStyle/>
        <a:p>
          <a:endParaRPr lang="en-US"/>
        </a:p>
      </dgm:t>
    </dgm:pt>
    <dgm:pt modelId="{B6A6355D-3B1A-6A47-A3F9-BDF6C7EE5077}">
      <dgm:prSet custT="1"/>
      <dgm:spPr>
        <a:solidFill>
          <a:schemeClr val="accent6"/>
        </a:solidFill>
      </dgm:spPr>
      <dgm:t>
        <a:bodyPr/>
        <a:lstStyle/>
        <a:p>
          <a:pPr rtl="0"/>
          <a:r>
            <a:rPr lang="en-US" sz="1800" dirty="0">
              <a:solidFill>
                <a:schemeClr val="bg1"/>
              </a:solidFill>
            </a:rPr>
            <a:t>failure of a single process does not halt the system</a:t>
          </a:r>
        </a:p>
      </dgm:t>
    </dgm:pt>
    <dgm:pt modelId="{0698DECD-8033-094D-9155-260780D79C11}" type="parTrans" cxnId="{CBBB3CDA-3FCB-FE42-B649-4E9C4C023291}">
      <dgm:prSet/>
      <dgm:spPr/>
      <dgm:t>
        <a:bodyPr/>
        <a:lstStyle/>
        <a:p>
          <a:endParaRPr lang="en-US"/>
        </a:p>
      </dgm:t>
    </dgm:pt>
    <dgm:pt modelId="{75195BCC-5468-5045-B2C5-8087D3C72771}" type="sibTrans" cxnId="{CBBB3CDA-3FCB-FE42-B649-4E9C4C023291}">
      <dgm:prSet/>
      <dgm:spPr/>
      <dgm:t>
        <a:bodyPr/>
        <a:lstStyle/>
        <a:p>
          <a:endParaRPr lang="en-US"/>
        </a:p>
      </dgm:t>
    </dgm:pt>
    <dgm:pt modelId="{2C7E77CE-3A8F-6846-B646-004FD0DA38C8}">
      <dgm:prSet/>
      <dgm:spPr/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Incremental Growth</a:t>
          </a:r>
          <a:endParaRPr lang="en-US" dirty="0">
            <a:solidFill>
              <a:schemeClr val="bg1"/>
            </a:solidFill>
          </a:endParaRPr>
        </a:p>
      </dgm:t>
    </dgm:pt>
    <dgm:pt modelId="{A89C4313-91B0-BC45-B44C-342547E9FFC6}" type="parTrans" cxnId="{D17B2F4A-7055-3342-86D7-54D5482D72FF}">
      <dgm:prSet/>
      <dgm:spPr/>
      <dgm:t>
        <a:bodyPr/>
        <a:lstStyle/>
        <a:p>
          <a:endParaRPr lang="en-US"/>
        </a:p>
      </dgm:t>
    </dgm:pt>
    <dgm:pt modelId="{48B820C0-39BB-9144-8E2C-26EC5750BB54}" type="sibTrans" cxnId="{D17B2F4A-7055-3342-86D7-54D5482D72FF}">
      <dgm:prSet/>
      <dgm:spPr/>
      <dgm:t>
        <a:bodyPr/>
        <a:lstStyle/>
        <a:p>
          <a:endParaRPr lang="en-US"/>
        </a:p>
      </dgm:t>
    </dgm:pt>
    <dgm:pt modelId="{52762223-7F14-8542-BC7C-F76ED6127440}">
      <dgm:prSet custT="1"/>
      <dgm:spPr>
        <a:solidFill>
          <a:schemeClr val="accent6"/>
        </a:solidFill>
      </dgm:spPr>
      <dgm:t>
        <a:bodyPr/>
        <a:lstStyle/>
        <a:p>
          <a:pPr rtl="0"/>
          <a:r>
            <a:rPr lang="en-US" sz="1800" dirty="0">
              <a:solidFill>
                <a:schemeClr val="bg1"/>
              </a:solidFill>
            </a:rPr>
            <a:t>performance of a system can be enhanced by adding an additional processor</a:t>
          </a:r>
        </a:p>
      </dgm:t>
    </dgm:pt>
    <dgm:pt modelId="{7C412A29-1D23-364D-9729-5874FDB3C77A}" type="parTrans" cxnId="{D4685A31-CCA2-3244-A2D2-CD48CB9D145C}">
      <dgm:prSet/>
      <dgm:spPr/>
      <dgm:t>
        <a:bodyPr/>
        <a:lstStyle/>
        <a:p>
          <a:endParaRPr lang="en-US"/>
        </a:p>
      </dgm:t>
    </dgm:pt>
    <dgm:pt modelId="{49C14F09-DF81-ED4F-901D-5EFA3E0B11D1}" type="sibTrans" cxnId="{D4685A31-CCA2-3244-A2D2-CD48CB9D145C}">
      <dgm:prSet/>
      <dgm:spPr/>
      <dgm:t>
        <a:bodyPr/>
        <a:lstStyle/>
        <a:p>
          <a:endParaRPr lang="en-US"/>
        </a:p>
      </dgm:t>
    </dgm:pt>
    <dgm:pt modelId="{F4ACE233-0219-EE4C-9D0C-17E375974B83}">
      <dgm:prSet/>
      <dgm:spPr/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Scaling</a:t>
          </a:r>
          <a:endParaRPr lang="en-US" dirty="0">
            <a:solidFill>
              <a:schemeClr val="bg1"/>
            </a:solidFill>
          </a:endParaRPr>
        </a:p>
      </dgm:t>
    </dgm:pt>
    <dgm:pt modelId="{C9BF8693-76B9-3744-AED4-0E8127B07A8B}" type="parTrans" cxnId="{254A8FBB-1662-7D4B-AE0F-9A0692A5A7A8}">
      <dgm:prSet/>
      <dgm:spPr/>
      <dgm:t>
        <a:bodyPr/>
        <a:lstStyle/>
        <a:p>
          <a:endParaRPr lang="en-US"/>
        </a:p>
      </dgm:t>
    </dgm:pt>
    <dgm:pt modelId="{E22AB2F9-D743-064D-8B73-E74368FE4B15}" type="sibTrans" cxnId="{254A8FBB-1662-7D4B-AE0F-9A0692A5A7A8}">
      <dgm:prSet/>
      <dgm:spPr/>
      <dgm:t>
        <a:bodyPr/>
        <a:lstStyle/>
        <a:p>
          <a:endParaRPr lang="en-US"/>
        </a:p>
      </dgm:t>
    </dgm:pt>
    <dgm:pt modelId="{F4A8BD76-A775-7A4D-9877-C2AC9826E818}">
      <dgm:prSet custT="1"/>
      <dgm:spPr>
        <a:solidFill>
          <a:schemeClr val="accent6"/>
        </a:solidFill>
      </dgm:spPr>
      <dgm:t>
        <a:bodyPr/>
        <a:lstStyle/>
        <a:p>
          <a:pPr rtl="0"/>
          <a:r>
            <a:rPr lang="en-US" sz="1800" dirty="0">
              <a:solidFill>
                <a:schemeClr val="bg1"/>
              </a:solidFill>
            </a:rPr>
            <a:t>vendors can offer a range of products based on the number of processors configured in the system </a:t>
          </a:r>
        </a:p>
      </dgm:t>
    </dgm:pt>
    <dgm:pt modelId="{B3FEB357-0FE4-E54F-8347-5E3A5942DA66}" type="parTrans" cxnId="{2DEAC185-3E10-AB4C-9BB7-A4C091C506D4}">
      <dgm:prSet/>
      <dgm:spPr/>
      <dgm:t>
        <a:bodyPr/>
        <a:lstStyle/>
        <a:p>
          <a:endParaRPr lang="en-US"/>
        </a:p>
      </dgm:t>
    </dgm:pt>
    <dgm:pt modelId="{9FDA4D0E-A803-BF43-B763-B707184DF86D}" type="sibTrans" cxnId="{2DEAC185-3E10-AB4C-9BB7-A4C091C506D4}">
      <dgm:prSet/>
      <dgm:spPr/>
      <dgm:t>
        <a:bodyPr/>
        <a:lstStyle/>
        <a:p>
          <a:endParaRPr lang="en-US"/>
        </a:p>
      </dgm:t>
    </dgm:pt>
    <dgm:pt modelId="{1A79A4AA-F0D4-6B43-9AEF-AF99F39485AB}" type="pres">
      <dgm:prSet presAssocID="{BB66C26E-7658-3F4D-87B9-56DEA3DA1277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D214221-B666-D24B-A131-F39DB444DFB7}" type="pres">
      <dgm:prSet presAssocID="{45C10F6C-9BD7-944B-8325-8B0D9B8EC984}" presName="horFlow" presStyleCnt="0"/>
      <dgm:spPr/>
    </dgm:pt>
    <dgm:pt modelId="{52A1816B-4E7E-2E48-8BDA-C4A334EFB13D}" type="pres">
      <dgm:prSet presAssocID="{45C10F6C-9BD7-944B-8325-8B0D9B8EC984}" presName="bigChev" presStyleLbl="node1" presStyleIdx="0" presStyleCnt="4"/>
      <dgm:spPr/>
      <dgm:t>
        <a:bodyPr/>
        <a:lstStyle/>
        <a:p>
          <a:endParaRPr lang="en-US"/>
        </a:p>
      </dgm:t>
    </dgm:pt>
    <dgm:pt modelId="{2578F17B-2004-294C-BB31-A5282AB1A3FC}" type="pres">
      <dgm:prSet presAssocID="{81FD828F-CBAF-1A45-8F22-952BE85B029D}" presName="parTrans" presStyleCnt="0"/>
      <dgm:spPr/>
    </dgm:pt>
    <dgm:pt modelId="{D1409364-D0A8-404B-A03C-74C180546E0E}" type="pres">
      <dgm:prSet presAssocID="{34014611-702B-E14A-AB3C-E6EE5CD85021}" presName="node" presStyleLbl="alignAccFollowNode1" presStyleIdx="0" presStyleCnt="4" custScaleX="2167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65C198-D371-4E4D-B8BD-BD84F948610B}" type="pres">
      <dgm:prSet presAssocID="{45C10F6C-9BD7-944B-8325-8B0D9B8EC984}" presName="vSp" presStyleCnt="0"/>
      <dgm:spPr/>
    </dgm:pt>
    <dgm:pt modelId="{9B841B51-CE8E-B546-90A6-3F909014FA0B}" type="pres">
      <dgm:prSet presAssocID="{DA435AE3-263E-064E-A7A6-A283FC2FF7B8}" presName="horFlow" presStyleCnt="0"/>
      <dgm:spPr/>
    </dgm:pt>
    <dgm:pt modelId="{6EE4EF73-36EE-7D42-A45F-E6E41F881006}" type="pres">
      <dgm:prSet presAssocID="{DA435AE3-263E-064E-A7A6-A283FC2FF7B8}" presName="bigChev" presStyleLbl="node1" presStyleIdx="1" presStyleCnt="4"/>
      <dgm:spPr/>
      <dgm:t>
        <a:bodyPr/>
        <a:lstStyle/>
        <a:p>
          <a:endParaRPr lang="en-US"/>
        </a:p>
      </dgm:t>
    </dgm:pt>
    <dgm:pt modelId="{010C79D6-266C-E349-9765-9E43834FFDAD}" type="pres">
      <dgm:prSet presAssocID="{0698DECD-8033-094D-9155-260780D79C11}" presName="parTrans" presStyleCnt="0"/>
      <dgm:spPr/>
    </dgm:pt>
    <dgm:pt modelId="{65CA66AD-A686-A64E-B74D-33DC4C582B00}" type="pres">
      <dgm:prSet presAssocID="{B6A6355D-3B1A-6A47-A3F9-BDF6C7EE5077}" presName="node" presStyleLbl="alignAccFollowNode1" presStyleIdx="1" presStyleCnt="4" custScaleX="2092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D11299-27B4-8C45-9186-D8FCA4BE396E}" type="pres">
      <dgm:prSet presAssocID="{DA435AE3-263E-064E-A7A6-A283FC2FF7B8}" presName="vSp" presStyleCnt="0"/>
      <dgm:spPr/>
    </dgm:pt>
    <dgm:pt modelId="{2C51EE73-276B-2343-A658-FAC8C7C4A323}" type="pres">
      <dgm:prSet presAssocID="{2C7E77CE-3A8F-6846-B646-004FD0DA38C8}" presName="horFlow" presStyleCnt="0"/>
      <dgm:spPr/>
    </dgm:pt>
    <dgm:pt modelId="{8F9EA938-DC97-864B-99D0-4FC17442E668}" type="pres">
      <dgm:prSet presAssocID="{2C7E77CE-3A8F-6846-B646-004FD0DA38C8}" presName="bigChev" presStyleLbl="node1" presStyleIdx="2" presStyleCnt="4"/>
      <dgm:spPr/>
      <dgm:t>
        <a:bodyPr/>
        <a:lstStyle/>
        <a:p>
          <a:endParaRPr lang="en-US"/>
        </a:p>
      </dgm:t>
    </dgm:pt>
    <dgm:pt modelId="{0D685C49-3FDD-C641-A13F-44442BFD78E5}" type="pres">
      <dgm:prSet presAssocID="{7C412A29-1D23-364D-9729-5874FDB3C77A}" presName="parTrans" presStyleCnt="0"/>
      <dgm:spPr/>
    </dgm:pt>
    <dgm:pt modelId="{8F69CEFB-EA93-B34B-B0E2-B6DC3736F014}" type="pres">
      <dgm:prSet presAssocID="{52762223-7F14-8542-BC7C-F76ED6127440}" presName="node" presStyleLbl="alignAccFollowNode1" presStyleIdx="2" presStyleCnt="4" custScaleX="1988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D7BABD-D664-CA4B-AA4D-DD282BB963B6}" type="pres">
      <dgm:prSet presAssocID="{2C7E77CE-3A8F-6846-B646-004FD0DA38C8}" presName="vSp" presStyleCnt="0"/>
      <dgm:spPr/>
    </dgm:pt>
    <dgm:pt modelId="{19E62D5F-4BF7-9341-B14E-1DC173A89B97}" type="pres">
      <dgm:prSet presAssocID="{F4ACE233-0219-EE4C-9D0C-17E375974B83}" presName="horFlow" presStyleCnt="0"/>
      <dgm:spPr/>
    </dgm:pt>
    <dgm:pt modelId="{875511A4-5AA0-AD4B-9347-384E886407FB}" type="pres">
      <dgm:prSet presAssocID="{F4ACE233-0219-EE4C-9D0C-17E375974B83}" presName="bigChev" presStyleLbl="node1" presStyleIdx="3" presStyleCnt="4"/>
      <dgm:spPr/>
      <dgm:t>
        <a:bodyPr/>
        <a:lstStyle/>
        <a:p>
          <a:endParaRPr lang="en-US"/>
        </a:p>
      </dgm:t>
    </dgm:pt>
    <dgm:pt modelId="{4E4803F3-D488-D746-88EB-241E9B39BDC2}" type="pres">
      <dgm:prSet presAssocID="{B3FEB357-0FE4-E54F-8347-5E3A5942DA66}" presName="parTrans" presStyleCnt="0"/>
      <dgm:spPr/>
    </dgm:pt>
    <dgm:pt modelId="{C6ADD55F-E00F-2644-A5F1-6B69A1D16E1D}" type="pres">
      <dgm:prSet presAssocID="{F4A8BD76-A775-7A4D-9877-C2AC9826E818}" presName="node" presStyleLbl="alignAccFollowNode1" presStyleIdx="3" presStyleCnt="4" custScaleX="2212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7B2F4A-7055-3342-86D7-54D5482D72FF}" srcId="{BB66C26E-7658-3F4D-87B9-56DEA3DA1277}" destId="{2C7E77CE-3A8F-6846-B646-004FD0DA38C8}" srcOrd="2" destOrd="0" parTransId="{A89C4313-91B0-BC45-B44C-342547E9FFC6}" sibTransId="{48B820C0-39BB-9144-8E2C-26EC5750BB54}"/>
    <dgm:cxn modelId="{5AF35FF6-B00D-164C-B65A-83402E05D6CE}" type="presOf" srcId="{F4ACE233-0219-EE4C-9D0C-17E375974B83}" destId="{875511A4-5AA0-AD4B-9347-384E886407FB}" srcOrd="0" destOrd="0" presId="urn:microsoft.com/office/officeart/2005/8/layout/lProcess3"/>
    <dgm:cxn modelId="{D4685A31-CCA2-3244-A2D2-CD48CB9D145C}" srcId="{2C7E77CE-3A8F-6846-B646-004FD0DA38C8}" destId="{52762223-7F14-8542-BC7C-F76ED6127440}" srcOrd="0" destOrd="0" parTransId="{7C412A29-1D23-364D-9729-5874FDB3C77A}" sibTransId="{49C14F09-DF81-ED4F-901D-5EFA3E0B11D1}"/>
    <dgm:cxn modelId="{F23D8E87-BA59-A947-AFE2-817B252F5B9D}" type="presOf" srcId="{B6A6355D-3B1A-6A47-A3F9-BDF6C7EE5077}" destId="{65CA66AD-A686-A64E-B74D-33DC4C582B00}" srcOrd="0" destOrd="0" presId="urn:microsoft.com/office/officeart/2005/8/layout/lProcess3"/>
    <dgm:cxn modelId="{2605F38A-C1AE-8F4F-9BED-A15F1FF08CA8}" type="presOf" srcId="{F4A8BD76-A775-7A4D-9877-C2AC9826E818}" destId="{C6ADD55F-E00F-2644-A5F1-6B69A1D16E1D}" srcOrd="0" destOrd="0" presId="urn:microsoft.com/office/officeart/2005/8/layout/lProcess3"/>
    <dgm:cxn modelId="{4110F8C3-B61C-884C-A601-C305624B1A90}" type="presOf" srcId="{34014611-702B-E14A-AB3C-E6EE5CD85021}" destId="{D1409364-D0A8-404B-A03C-74C180546E0E}" srcOrd="0" destOrd="0" presId="urn:microsoft.com/office/officeart/2005/8/layout/lProcess3"/>
    <dgm:cxn modelId="{2DEAC185-3E10-AB4C-9BB7-A4C091C506D4}" srcId="{F4ACE233-0219-EE4C-9D0C-17E375974B83}" destId="{F4A8BD76-A775-7A4D-9877-C2AC9826E818}" srcOrd="0" destOrd="0" parTransId="{B3FEB357-0FE4-E54F-8347-5E3A5942DA66}" sibTransId="{9FDA4D0E-A803-BF43-B763-B707184DF86D}"/>
    <dgm:cxn modelId="{E0321AF7-F222-C245-8160-CF718430E93E}" type="presOf" srcId="{DA435AE3-263E-064E-A7A6-A283FC2FF7B8}" destId="{6EE4EF73-36EE-7D42-A45F-E6E41F881006}" srcOrd="0" destOrd="0" presId="urn:microsoft.com/office/officeart/2005/8/layout/lProcess3"/>
    <dgm:cxn modelId="{A530EFD6-B6E4-E14A-99E1-DCE46A12C659}" srcId="{BB66C26E-7658-3F4D-87B9-56DEA3DA1277}" destId="{DA435AE3-263E-064E-A7A6-A283FC2FF7B8}" srcOrd="1" destOrd="0" parTransId="{4CDC0589-0E9D-0D4C-A048-F037C4B96473}" sibTransId="{5E31FA71-5796-6D4F-87AA-8E1C07915CD0}"/>
    <dgm:cxn modelId="{254A8FBB-1662-7D4B-AE0F-9A0692A5A7A8}" srcId="{BB66C26E-7658-3F4D-87B9-56DEA3DA1277}" destId="{F4ACE233-0219-EE4C-9D0C-17E375974B83}" srcOrd="3" destOrd="0" parTransId="{C9BF8693-76B9-3744-AED4-0E8127B07A8B}" sibTransId="{E22AB2F9-D743-064D-8B73-E74368FE4B15}"/>
    <dgm:cxn modelId="{6E2BAD35-304F-7347-AF6C-85A1940BB650}" type="presOf" srcId="{45C10F6C-9BD7-944B-8325-8B0D9B8EC984}" destId="{52A1816B-4E7E-2E48-8BDA-C4A334EFB13D}" srcOrd="0" destOrd="0" presId="urn:microsoft.com/office/officeart/2005/8/layout/lProcess3"/>
    <dgm:cxn modelId="{A7639771-A054-A640-A2E0-393A86F514AE}" srcId="{BB66C26E-7658-3F4D-87B9-56DEA3DA1277}" destId="{45C10F6C-9BD7-944B-8325-8B0D9B8EC984}" srcOrd="0" destOrd="0" parTransId="{BF9FA86F-A34A-0D4F-BE03-5F0EFD3E18A5}" sibTransId="{BD02FB20-CCBB-1843-B7AA-66A7500902F0}"/>
    <dgm:cxn modelId="{EC8D4B86-9FCF-5240-9187-D218DC7FC136}" type="presOf" srcId="{52762223-7F14-8542-BC7C-F76ED6127440}" destId="{8F69CEFB-EA93-B34B-B0E2-B6DC3736F014}" srcOrd="0" destOrd="0" presId="urn:microsoft.com/office/officeart/2005/8/layout/lProcess3"/>
    <dgm:cxn modelId="{296B4219-5373-DF4B-A73A-C0D547B2CFD4}" type="presOf" srcId="{2C7E77CE-3A8F-6846-B646-004FD0DA38C8}" destId="{8F9EA938-DC97-864B-99D0-4FC17442E668}" srcOrd="0" destOrd="0" presId="urn:microsoft.com/office/officeart/2005/8/layout/lProcess3"/>
    <dgm:cxn modelId="{CBBB3CDA-3FCB-FE42-B649-4E9C4C023291}" srcId="{DA435AE3-263E-064E-A7A6-A283FC2FF7B8}" destId="{B6A6355D-3B1A-6A47-A3F9-BDF6C7EE5077}" srcOrd="0" destOrd="0" parTransId="{0698DECD-8033-094D-9155-260780D79C11}" sibTransId="{75195BCC-5468-5045-B2C5-8087D3C72771}"/>
    <dgm:cxn modelId="{FA642E8C-E56B-6748-875A-AC2D82D3BF2F}" srcId="{45C10F6C-9BD7-944B-8325-8B0D9B8EC984}" destId="{34014611-702B-E14A-AB3C-E6EE5CD85021}" srcOrd="0" destOrd="0" parTransId="{81FD828F-CBAF-1A45-8F22-952BE85B029D}" sibTransId="{D9A4A5BB-6255-0048-9912-929FB0D76AF4}"/>
    <dgm:cxn modelId="{087D984F-D540-B446-8CD8-2A176982A4B3}" type="presOf" srcId="{BB66C26E-7658-3F4D-87B9-56DEA3DA1277}" destId="{1A79A4AA-F0D4-6B43-9AEF-AF99F39485AB}" srcOrd="0" destOrd="0" presId="urn:microsoft.com/office/officeart/2005/8/layout/lProcess3"/>
    <dgm:cxn modelId="{43A0B034-F94F-7D46-8F37-65BF4558B23F}" type="presParOf" srcId="{1A79A4AA-F0D4-6B43-9AEF-AF99F39485AB}" destId="{7D214221-B666-D24B-A131-F39DB444DFB7}" srcOrd="0" destOrd="0" presId="urn:microsoft.com/office/officeart/2005/8/layout/lProcess3"/>
    <dgm:cxn modelId="{351E85E8-3DAC-9A40-89B8-4793FC5AD2C7}" type="presParOf" srcId="{7D214221-B666-D24B-A131-F39DB444DFB7}" destId="{52A1816B-4E7E-2E48-8BDA-C4A334EFB13D}" srcOrd="0" destOrd="0" presId="urn:microsoft.com/office/officeart/2005/8/layout/lProcess3"/>
    <dgm:cxn modelId="{9BE2570F-3843-9E44-A0BC-FF9DF5267A5E}" type="presParOf" srcId="{7D214221-B666-D24B-A131-F39DB444DFB7}" destId="{2578F17B-2004-294C-BB31-A5282AB1A3FC}" srcOrd="1" destOrd="0" presId="urn:microsoft.com/office/officeart/2005/8/layout/lProcess3"/>
    <dgm:cxn modelId="{30745FF9-B597-6B41-97F5-D3959CD51BAA}" type="presParOf" srcId="{7D214221-B666-D24B-A131-F39DB444DFB7}" destId="{D1409364-D0A8-404B-A03C-74C180546E0E}" srcOrd="2" destOrd="0" presId="urn:microsoft.com/office/officeart/2005/8/layout/lProcess3"/>
    <dgm:cxn modelId="{BD84F754-D61E-B44E-BCF7-0E46E4A3D239}" type="presParOf" srcId="{1A79A4AA-F0D4-6B43-9AEF-AF99F39485AB}" destId="{0E65C198-D371-4E4D-B8BD-BD84F948610B}" srcOrd="1" destOrd="0" presId="urn:microsoft.com/office/officeart/2005/8/layout/lProcess3"/>
    <dgm:cxn modelId="{ED20933B-095E-C242-9E7D-9F9076355709}" type="presParOf" srcId="{1A79A4AA-F0D4-6B43-9AEF-AF99F39485AB}" destId="{9B841B51-CE8E-B546-90A6-3F909014FA0B}" srcOrd="2" destOrd="0" presId="urn:microsoft.com/office/officeart/2005/8/layout/lProcess3"/>
    <dgm:cxn modelId="{C19B1C80-584A-3A44-983F-38E0A79F916C}" type="presParOf" srcId="{9B841B51-CE8E-B546-90A6-3F909014FA0B}" destId="{6EE4EF73-36EE-7D42-A45F-E6E41F881006}" srcOrd="0" destOrd="0" presId="urn:microsoft.com/office/officeart/2005/8/layout/lProcess3"/>
    <dgm:cxn modelId="{19A75237-1D3D-B840-8B43-61B0AC3D9D2A}" type="presParOf" srcId="{9B841B51-CE8E-B546-90A6-3F909014FA0B}" destId="{010C79D6-266C-E349-9765-9E43834FFDAD}" srcOrd="1" destOrd="0" presId="urn:microsoft.com/office/officeart/2005/8/layout/lProcess3"/>
    <dgm:cxn modelId="{B01DD4AC-AC05-394B-AD16-7401F1A36EAF}" type="presParOf" srcId="{9B841B51-CE8E-B546-90A6-3F909014FA0B}" destId="{65CA66AD-A686-A64E-B74D-33DC4C582B00}" srcOrd="2" destOrd="0" presId="urn:microsoft.com/office/officeart/2005/8/layout/lProcess3"/>
    <dgm:cxn modelId="{336AF96D-DB41-3749-853C-1BF6FE050357}" type="presParOf" srcId="{1A79A4AA-F0D4-6B43-9AEF-AF99F39485AB}" destId="{F4D11299-27B4-8C45-9186-D8FCA4BE396E}" srcOrd="3" destOrd="0" presId="urn:microsoft.com/office/officeart/2005/8/layout/lProcess3"/>
    <dgm:cxn modelId="{B1F74D3F-2A3C-7D49-8FE6-D9ECF0CC5D8C}" type="presParOf" srcId="{1A79A4AA-F0D4-6B43-9AEF-AF99F39485AB}" destId="{2C51EE73-276B-2343-A658-FAC8C7C4A323}" srcOrd="4" destOrd="0" presId="urn:microsoft.com/office/officeart/2005/8/layout/lProcess3"/>
    <dgm:cxn modelId="{14E19C29-2C46-6344-8D3F-6EF444F52D4B}" type="presParOf" srcId="{2C51EE73-276B-2343-A658-FAC8C7C4A323}" destId="{8F9EA938-DC97-864B-99D0-4FC17442E668}" srcOrd="0" destOrd="0" presId="urn:microsoft.com/office/officeart/2005/8/layout/lProcess3"/>
    <dgm:cxn modelId="{883C896A-932B-8146-8D16-497F6442F1BF}" type="presParOf" srcId="{2C51EE73-276B-2343-A658-FAC8C7C4A323}" destId="{0D685C49-3FDD-C641-A13F-44442BFD78E5}" srcOrd="1" destOrd="0" presId="urn:microsoft.com/office/officeart/2005/8/layout/lProcess3"/>
    <dgm:cxn modelId="{25F71000-0BE7-3542-9DE0-77CBBE49CFDE}" type="presParOf" srcId="{2C51EE73-276B-2343-A658-FAC8C7C4A323}" destId="{8F69CEFB-EA93-B34B-B0E2-B6DC3736F014}" srcOrd="2" destOrd="0" presId="urn:microsoft.com/office/officeart/2005/8/layout/lProcess3"/>
    <dgm:cxn modelId="{ACEBFE39-839E-D946-9315-10FA3DF28718}" type="presParOf" srcId="{1A79A4AA-F0D4-6B43-9AEF-AF99F39485AB}" destId="{22D7BABD-D664-CA4B-AA4D-DD282BB963B6}" srcOrd="5" destOrd="0" presId="urn:microsoft.com/office/officeart/2005/8/layout/lProcess3"/>
    <dgm:cxn modelId="{48F678FC-146F-9E48-92D3-D217787FE610}" type="presParOf" srcId="{1A79A4AA-F0D4-6B43-9AEF-AF99F39485AB}" destId="{19E62D5F-4BF7-9341-B14E-1DC173A89B97}" srcOrd="6" destOrd="0" presId="urn:microsoft.com/office/officeart/2005/8/layout/lProcess3"/>
    <dgm:cxn modelId="{3A4FB95D-C2BE-B54A-9EA4-0CC34419DA9D}" type="presParOf" srcId="{19E62D5F-4BF7-9341-B14E-1DC173A89B97}" destId="{875511A4-5AA0-AD4B-9347-384E886407FB}" srcOrd="0" destOrd="0" presId="urn:microsoft.com/office/officeart/2005/8/layout/lProcess3"/>
    <dgm:cxn modelId="{84F9F335-F52D-3245-853F-0F6F711D58EF}" type="presParOf" srcId="{19E62D5F-4BF7-9341-B14E-1DC173A89B97}" destId="{4E4803F3-D488-D746-88EB-241E9B39BDC2}" srcOrd="1" destOrd="0" presId="urn:microsoft.com/office/officeart/2005/8/layout/lProcess3"/>
    <dgm:cxn modelId="{C4E51776-2C9C-3443-94BA-FD8A82792BCF}" type="presParOf" srcId="{19E62D5F-4BF7-9341-B14E-1DC173A89B97}" destId="{C6ADD55F-E00F-2644-A5F1-6B69A1D16E1D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AA208D9-790E-CE41-832D-4908CE57DB18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#19" csCatId="accent1" phldr="1"/>
      <dgm:spPr/>
      <dgm:t>
        <a:bodyPr/>
        <a:lstStyle/>
        <a:p>
          <a:endParaRPr lang="en-US"/>
        </a:p>
      </dgm:t>
    </dgm:pt>
    <dgm:pt modelId="{FD6930FA-CDF1-9345-8FD7-ACF390E8E49C}">
      <dgm:prSet phldrT="[Text]" custT="1"/>
      <dgm:spPr/>
      <dgm:t>
        <a:bodyPr/>
        <a:lstStyle/>
        <a:p>
          <a:r>
            <a:rPr lang="en-US" sz="1600" b="1" dirty="0"/>
            <a:t>Simultaneous concurrent processes or threads</a:t>
          </a:r>
          <a:endParaRPr lang="en-US" sz="1600" dirty="0"/>
        </a:p>
      </dgm:t>
    </dgm:pt>
    <dgm:pt modelId="{E09B3B42-23C3-314F-8F33-AD0247E7C2B8}" type="parTrans" cxnId="{E798993B-2788-664E-BC2B-BC4D7AA878A0}">
      <dgm:prSet/>
      <dgm:spPr/>
      <dgm:t>
        <a:bodyPr/>
        <a:lstStyle/>
        <a:p>
          <a:endParaRPr lang="en-US"/>
        </a:p>
      </dgm:t>
    </dgm:pt>
    <dgm:pt modelId="{9DFBC693-85B2-F64C-90CD-663AA47B60F6}" type="sibTrans" cxnId="{E798993B-2788-664E-BC2B-BC4D7AA878A0}">
      <dgm:prSet/>
      <dgm:spPr/>
      <dgm:t>
        <a:bodyPr/>
        <a:lstStyle/>
        <a:p>
          <a:endParaRPr lang="en-US"/>
        </a:p>
      </dgm:t>
    </dgm:pt>
    <dgm:pt modelId="{CF03254C-2E97-A042-8DDF-EEF373916426}">
      <dgm:prSet phldrT="[Text]" custT="1"/>
      <dgm:spPr/>
      <dgm:t>
        <a:bodyPr/>
        <a:lstStyle/>
        <a:p>
          <a:r>
            <a:rPr lang="en-US" sz="1600" dirty="0"/>
            <a:t>kernel routines need to be reentrant to allow several processors to execute the same kernel code simultaneously</a:t>
          </a:r>
        </a:p>
      </dgm:t>
    </dgm:pt>
    <dgm:pt modelId="{B24F7352-4171-054A-B7A1-45B8DF8DA828}" type="parTrans" cxnId="{7CAA66FC-F844-8946-978D-C3C8C6495253}">
      <dgm:prSet/>
      <dgm:spPr/>
      <dgm:t>
        <a:bodyPr/>
        <a:lstStyle/>
        <a:p>
          <a:endParaRPr lang="en-US" dirty="0"/>
        </a:p>
      </dgm:t>
    </dgm:pt>
    <dgm:pt modelId="{50DE34A9-53CA-9248-96CB-E46FF05E10F7}" type="sibTrans" cxnId="{7CAA66FC-F844-8946-978D-C3C8C6495253}">
      <dgm:prSet/>
      <dgm:spPr/>
      <dgm:t>
        <a:bodyPr/>
        <a:lstStyle/>
        <a:p>
          <a:endParaRPr lang="en-US"/>
        </a:p>
      </dgm:t>
    </dgm:pt>
    <dgm:pt modelId="{1D28519B-A810-F648-8278-275178BF4CC1}">
      <dgm:prSet custT="1"/>
      <dgm:spPr/>
      <dgm:t>
        <a:bodyPr/>
        <a:lstStyle/>
        <a:p>
          <a:r>
            <a:rPr lang="en-US" sz="1600" b="1" dirty="0"/>
            <a:t>Scheduling</a:t>
          </a:r>
          <a:endParaRPr lang="en-US" sz="1600" dirty="0"/>
        </a:p>
      </dgm:t>
    </dgm:pt>
    <dgm:pt modelId="{3532CE72-04BB-4447-9BFF-B465B92AA39E}" type="parTrans" cxnId="{FD7E5936-ED36-2D4F-96EB-70BD959F0254}">
      <dgm:prSet/>
      <dgm:spPr/>
      <dgm:t>
        <a:bodyPr/>
        <a:lstStyle/>
        <a:p>
          <a:endParaRPr lang="en-US"/>
        </a:p>
      </dgm:t>
    </dgm:pt>
    <dgm:pt modelId="{CCC02F46-DADA-7C4C-8FBD-64EF181B807B}" type="sibTrans" cxnId="{FD7E5936-ED36-2D4F-96EB-70BD959F0254}">
      <dgm:prSet/>
      <dgm:spPr/>
      <dgm:t>
        <a:bodyPr/>
        <a:lstStyle/>
        <a:p>
          <a:endParaRPr lang="en-US"/>
        </a:p>
      </dgm:t>
    </dgm:pt>
    <dgm:pt modelId="{C9DD314C-0D29-184F-A07A-C5DC2F8A2323}">
      <dgm:prSet custT="1"/>
      <dgm:spPr/>
      <dgm:t>
        <a:bodyPr/>
        <a:lstStyle/>
        <a:p>
          <a:r>
            <a:rPr lang="en-US" sz="1600" dirty="0"/>
            <a:t>any processor may perform scheduling, which complicates the task of enforcing a scheduling policy</a:t>
          </a:r>
        </a:p>
      </dgm:t>
    </dgm:pt>
    <dgm:pt modelId="{00B13440-F990-184E-9B45-BC2B00E91DDD}" type="parTrans" cxnId="{904F65C6-EEE0-364E-BE60-1328F96D40B9}">
      <dgm:prSet/>
      <dgm:spPr/>
      <dgm:t>
        <a:bodyPr/>
        <a:lstStyle/>
        <a:p>
          <a:endParaRPr lang="en-US" dirty="0"/>
        </a:p>
      </dgm:t>
    </dgm:pt>
    <dgm:pt modelId="{4EE793BF-3646-1046-A5D2-D82EF53B84A5}" type="sibTrans" cxnId="{904F65C6-EEE0-364E-BE60-1328F96D40B9}">
      <dgm:prSet/>
      <dgm:spPr/>
      <dgm:t>
        <a:bodyPr/>
        <a:lstStyle/>
        <a:p>
          <a:endParaRPr lang="en-US"/>
        </a:p>
      </dgm:t>
    </dgm:pt>
    <dgm:pt modelId="{41728C1A-E909-4648-904A-203B6124390F}">
      <dgm:prSet custT="1"/>
      <dgm:spPr/>
      <dgm:t>
        <a:bodyPr/>
        <a:lstStyle/>
        <a:p>
          <a:r>
            <a:rPr lang="en-US" sz="1600" b="1" dirty="0"/>
            <a:t>Synchronization</a:t>
          </a:r>
          <a:endParaRPr lang="en-US" sz="1600" dirty="0"/>
        </a:p>
      </dgm:t>
    </dgm:pt>
    <dgm:pt modelId="{90CA631D-CE4D-AE44-BE0C-C370F481E799}" type="parTrans" cxnId="{C08A6BAB-D9CC-604C-982E-10DC172DBE50}">
      <dgm:prSet/>
      <dgm:spPr/>
      <dgm:t>
        <a:bodyPr/>
        <a:lstStyle/>
        <a:p>
          <a:endParaRPr lang="en-US"/>
        </a:p>
      </dgm:t>
    </dgm:pt>
    <dgm:pt modelId="{09148EA3-2B91-BB4E-95DD-17B07FCE3B38}" type="sibTrans" cxnId="{C08A6BAB-D9CC-604C-982E-10DC172DBE50}">
      <dgm:prSet/>
      <dgm:spPr/>
      <dgm:t>
        <a:bodyPr/>
        <a:lstStyle/>
        <a:p>
          <a:endParaRPr lang="en-US"/>
        </a:p>
      </dgm:t>
    </dgm:pt>
    <dgm:pt modelId="{23B84F0C-40A3-214C-A5B8-E2A51FAE70E1}">
      <dgm:prSet custT="1"/>
      <dgm:spPr/>
      <dgm:t>
        <a:bodyPr/>
        <a:lstStyle/>
        <a:p>
          <a:r>
            <a:rPr lang="en-US" sz="1600" dirty="0"/>
            <a:t>with multiple active processes having potential access to shared address spaces or shared I/O resources, care must be taken to provide effective synchronization</a:t>
          </a:r>
        </a:p>
      </dgm:t>
    </dgm:pt>
    <dgm:pt modelId="{51315BE9-15D2-3148-8668-4DF77E6E0CA8}" type="parTrans" cxnId="{B78C9A39-3CDD-8844-9813-24CC7AF05DF8}">
      <dgm:prSet/>
      <dgm:spPr/>
      <dgm:t>
        <a:bodyPr/>
        <a:lstStyle/>
        <a:p>
          <a:endParaRPr lang="en-US" dirty="0"/>
        </a:p>
      </dgm:t>
    </dgm:pt>
    <dgm:pt modelId="{D3AE82C6-1501-C44A-8003-403E75EF403D}" type="sibTrans" cxnId="{B78C9A39-3CDD-8844-9813-24CC7AF05DF8}">
      <dgm:prSet/>
      <dgm:spPr/>
      <dgm:t>
        <a:bodyPr/>
        <a:lstStyle/>
        <a:p>
          <a:endParaRPr lang="en-US"/>
        </a:p>
      </dgm:t>
    </dgm:pt>
    <dgm:pt modelId="{7583D4B7-C644-E84C-9F68-F52BE8BF913A}">
      <dgm:prSet custT="1"/>
      <dgm:spPr/>
      <dgm:t>
        <a:bodyPr/>
        <a:lstStyle/>
        <a:p>
          <a:r>
            <a:rPr lang="en-US" sz="1600" b="1" dirty="0"/>
            <a:t>Memory management</a:t>
          </a:r>
          <a:endParaRPr lang="en-US" sz="1600" dirty="0"/>
        </a:p>
      </dgm:t>
    </dgm:pt>
    <dgm:pt modelId="{3A8153AE-8BEE-1D41-9BD8-2A532C2AA704}" type="parTrans" cxnId="{4BAF6596-7D29-DD40-BC6E-E29A5A668820}">
      <dgm:prSet/>
      <dgm:spPr/>
      <dgm:t>
        <a:bodyPr/>
        <a:lstStyle/>
        <a:p>
          <a:endParaRPr lang="en-US"/>
        </a:p>
      </dgm:t>
    </dgm:pt>
    <dgm:pt modelId="{6391536A-ED8E-BE40-B261-EAF6EA285D04}" type="sibTrans" cxnId="{4BAF6596-7D29-DD40-BC6E-E29A5A668820}">
      <dgm:prSet/>
      <dgm:spPr/>
      <dgm:t>
        <a:bodyPr/>
        <a:lstStyle/>
        <a:p>
          <a:endParaRPr lang="en-US"/>
        </a:p>
      </dgm:t>
    </dgm:pt>
    <dgm:pt modelId="{279FD7B2-5886-5C4E-A835-1E04D67D5778}">
      <dgm:prSet custT="1"/>
      <dgm:spPr/>
      <dgm:t>
        <a:bodyPr/>
        <a:lstStyle/>
        <a:p>
          <a:r>
            <a:rPr lang="en-US" sz="1600" dirty="0"/>
            <a:t>the reuse of physical pages is the biggest problem of concern</a:t>
          </a:r>
        </a:p>
      </dgm:t>
    </dgm:pt>
    <dgm:pt modelId="{64448336-5A70-AF44-B59B-23989B8D078F}" type="parTrans" cxnId="{6FC8ACFE-474F-0B49-9050-BE775288EFDF}">
      <dgm:prSet/>
      <dgm:spPr/>
      <dgm:t>
        <a:bodyPr/>
        <a:lstStyle/>
        <a:p>
          <a:endParaRPr lang="en-US" dirty="0"/>
        </a:p>
      </dgm:t>
    </dgm:pt>
    <dgm:pt modelId="{6B2B6F55-A247-4648-8723-23A89E545F08}" type="sibTrans" cxnId="{6FC8ACFE-474F-0B49-9050-BE775288EFDF}">
      <dgm:prSet/>
      <dgm:spPr/>
      <dgm:t>
        <a:bodyPr/>
        <a:lstStyle/>
        <a:p>
          <a:endParaRPr lang="en-US"/>
        </a:p>
      </dgm:t>
    </dgm:pt>
    <dgm:pt modelId="{1D155A38-8A10-BD4D-B599-31C6FB1BDAF4}">
      <dgm:prSet custT="1"/>
      <dgm:spPr/>
      <dgm:t>
        <a:bodyPr/>
        <a:lstStyle/>
        <a:p>
          <a:r>
            <a:rPr lang="en-US" sz="1600" b="1" dirty="0"/>
            <a:t>Reliability and fault tolerance</a:t>
          </a:r>
          <a:endParaRPr lang="en-US" sz="1600" dirty="0"/>
        </a:p>
      </dgm:t>
    </dgm:pt>
    <dgm:pt modelId="{D7715A89-DA8A-A44B-8C2A-4B37BB010B76}" type="parTrans" cxnId="{364A71AD-ECCF-2547-9528-CD0E28B2A9BB}">
      <dgm:prSet/>
      <dgm:spPr/>
      <dgm:t>
        <a:bodyPr/>
        <a:lstStyle/>
        <a:p>
          <a:endParaRPr lang="en-US"/>
        </a:p>
      </dgm:t>
    </dgm:pt>
    <dgm:pt modelId="{459B2552-DE64-3641-9621-814FFCD03FA1}" type="sibTrans" cxnId="{364A71AD-ECCF-2547-9528-CD0E28B2A9BB}">
      <dgm:prSet/>
      <dgm:spPr/>
      <dgm:t>
        <a:bodyPr/>
        <a:lstStyle/>
        <a:p>
          <a:endParaRPr lang="en-US"/>
        </a:p>
      </dgm:t>
    </dgm:pt>
    <dgm:pt modelId="{758ECEBE-0C17-E740-B108-1DA818C7D8AF}">
      <dgm:prSet custT="1"/>
      <dgm:spPr/>
      <dgm:t>
        <a:bodyPr/>
        <a:lstStyle/>
        <a:p>
          <a:r>
            <a:rPr lang="en-US" sz="1600" dirty="0"/>
            <a:t>the OS should provide graceful degradation in the face of processor failure</a:t>
          </a:r>
        </a:p>
      </dgm:t>
    </dgm:pt>
    <dgm:pt modelId="{B0900AE4-8A0D-714E-B1FC-519AC461F167}" type="parTrans" cxnId="{68708DFE-AC94-3C4D-A0C9-30B495EBBCD7}">
      <dgm:prSet/>
      <dgm:spPr/>
      <dgm:t>
        <a:bodyPr/>
        <a:lstStyle/>
        <a:p>
          <a:endParaRPr lang="en-US" dirty="0"/>
        </a:p>
      </dgm:t>
    </dgm:pt>
    <dgm:pt modelId="{AFD6CF11-BB48-D443-B3AF-21D51F005598}" type="sibTrans" cxnId="{68708DFE-AC94-3C4D-A0C9-30B495EBBCD7}">
      <dgm:prSet/>
      <dgm:spPr/>
      <dgm:t>
        <a:bodyPr/>
        <a:lstStyle/>
        <a:p>
          <a:endParaRPr lang="en-US"/>
        </a:p>
      </dgm:t>
    </dgm:pt>
    <dgm:pt modelId="{AB7C04AF-1606-3547-B393-795A270E4997}" type="pres">
      <dgm:prSet presAssocID="{5AA208D9-790E-CE41-832D-4908CE57DB1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34CEC71-421F-074E-AEBA-135F2ABF16D7}" type="pres">
      <dgm:prSet presAssocID="{FD6930FA-CDF1-9345-8FD7-ACF390E8E49C}" presName="root" presStyleCnt="0"/>
      <dgm:spPr/>
    </dgm:pt>
    <dgm:pt modelId="{29392FE0-6609-954C-979E-62314438BDA7}" type="pres">
      <dgm:prSet presAssocID="{FD6930FA-CDF1-9345-8FD7-ACF390E8E49C}" presName="rootComposite" presStyleCnt="0"/>
      <dgm:spPr/>
    </dgm:pt>
    <dgm:pt modelId="{3BBBB033-098B-874D-86E2-F7E6A1FCCA9C}" type="pres">
      <dgm:prSet presAssocID="{FD6930FA-CDF1-9345-8FD7-ACF390E8E49C}" presName="rootText" presStyleLbl="node1" presStyleIdx="0" presStyleCnt="5" custScaleX="183602" custScaleY="215922" custLinFactNeighborX="-835" custLinFactNeighborY="6522"/>
      <dgm:spPr/>
      <dgm:t>
        <a:bodyPr/>
        <a:lstStyle/>
        <a:p>
          <a:endParaRPr lang="en-US"/>
        </a:p>
      </dgm:t>
    </dgm:pt>
    <dgm:pt modelId="{564FDF94-83FC-804F-BADF-B87097BEE906}" type="pres">
      <dgm:prSet presAssocID="{FD6930FA-CDF1-9345-8FD7-ACF390E8E49C}" presName="rootConnector" presStyleLbl="node1" presStyleIdx="0" presStyleCnt="5"/>
      <dgm:spPr/>
      <dgm:t>
        <a:bodyPr/>
        <a:lstStyle/>
        <a:p>
          <a:endParaRPr lang="en-US"/>
        </a:p>
      </dgm:t>
    </dgm:pt>
    <dgm:pt modelId="{B58AA2D9-84BA-064A-9B7E-A4B00DF49E36}" type="pres">
      <dgm:prSet presAssocID="{FD6930FA-CDF1-9345-8FD7-ACF390E8E49C}" presName="childShape" presStyleCnt="0"/>
      <dgm:spPr/>
    </dgm:pt>
    <dgm:pt modelId="{E3ED8868-6417-A346-9D8B-83023FB15D3C}" type="pres">
      <dgm:prSet presAssocID="{B24F7352-4171-054A-B7A1-45B8DF8DA828}" presName="Name13" presStyleLbl="parChTrans1D2" presStyleIdx="0" presStyleCnt="5"/>
      <dgm:spPr/>
      <dgm:t>
        <a:bodyPr/>
        <a:lstStyle/>
        <a:p>
          <a:endParaRPr lang="en-US"/>
        </a:p>
      </dgm:t>
    </dgm:pt>
    <dgm:pt modelId="{E26FC7CB-FC61-E246-8BE5-826CA9D5A0A9}" type="pres">
      <dgm:prSet presAssocID="{CF03254C-2E97-A042-8DDF-EEF373916426}" presName="childText" presStyleLbl="bgAcc1" presStyleIdx="0" presStyleCnt="5" custScaleX="218634" custScaleY="5024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869943-138D-E942-A6B2-E830239E4926}" type="pres">
      <dgm:prSet presAssocID="{1D28519B-A810-F648-8278-275178BF4CC1}" presName="root" presStyleCnt="0"/>
      <dgm:spPr/>
    </dgm:pt>
    <dgm:pt modelId="{2DA6440E-2A98-A741-B985-1C04FE22767C}" type="pres">
      <dgm:prSet presAssocID="{1D28519B-A810-F648-8278-275178BF4CC1}" presName="rootComposite" presStyleCnt="0"/>
      <dgm:spPr/>
    </dgm:pt>
    <dgm:pt modelId="{928E9B85-F95F-0A4D-B01A-FAA0C04D08A8}" type="pres">
      <dgm:prSet presAssocID="{1D28519B-A810-F648-8278-275178BF4CC1}" presName="rootText" presStyleLbl="node1" presStyleIdx="1" presStyleCnt="5" custScaleX="132100"/>
      <dgm:spPr/>
      <dgm:t>
        <a:bodyPr/>
        <a:lstStyle/>
        <a:p>
          <a:endParaRPr lang="en-US"/>
        </a:p>
      </dgm:t>
    </dgm:pt>
    <dgm:pt modelId="{604DF5E0-0E35-024D-A8B7-48555D17D47F}" type="pres">
      <dgm:prSet presAssocID="{1D28519B-A810-F648-8278-275178BF4CC1}" presName="rootConnector" presStyleLbl="node1" presStyleIdx="1" presStyleCnt="5"/>
      <dgm:spPr/>
      <dgm:t>
        <a:bodyPr/>
        <a:lstStyle/>
        <a:p>
          <a:endParaRPr lang="en-US"/>
        </a:p>
      </dgm:t>
    </dgm:pt>
    <dgm:pt modelId="{82DA697E-DFF8-6544-982A-C34B0438F7AB}" type="pres">
      <dgm:prSet presAssocID="{1D28519B-A810-F648-8278-275178BF4CC1}" presName="childShape" presStyleCnt="0"/>
      <dgm:spPr/>
    </dgm:pt>
    <dgm:pt modelId="{56A42574-112F-F040-A0EA-3834A89B47EC}" type="pres">
      <dgm:prSet presAssocID="{00B13440-F990-184E-9B45-BC2B00E91DDD}" presName="Name13" presStyleLbl="parChTrans1D2" presStyleIdx="1" presStyleCnt="5"/>
      <dgm:spPr/>
      <dgm:t>
        <a:bodyPr/>
        <a:lstStyle/>
        <a:p>
          <a:endParaRPr lang="en-US"/>
        </a:p>
      </dgm:t>
    </dgm:pt>
    <dgm:pt modelId="{E7927819-7273-1D4F-8666-58E261183BF4}" type="pres">
      <dgm:prSet presAssocID="{C9DD314C-0D29-184F-A07A-C5DC2F8A2323}" presName="childText" presStyleLbl="bgAcc1" presStyleIdx="1" presStyleCnt="5" custScaleX="196250" custScaleY="5436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1755FA-E814-6E40-94B7-82AECE33E952}" type="pres">
      <dgm:prSet presAssocID="{41728C1A-E909-4648-904A-203B6124390F}" presName="root" presStyleCnt="0"/>
      <dgm:spPr/>
    </dgm:pt>
    <dgm:pt modelId="{322EE887-A359-B24A-92C0-BD9C9A3C129B}" type="pres">
      <dgm:prSet presAssocID="{41728C1A-E909-4648-904A-203B6124390F}" presName="rootComposite" presStyleCnt="0"/>
      <dgm:spPr/>
    </dgm:pt>
    <dgm:pt modelId="{7D87930C-06A0-324F-A5FB-AE995B6F9475}" type="pres">
      <dgm:prSet presAssocID="{41728C1A-E909-4648-904A-203B6124390F}" presName="rootText" presStyleLbl="node1" presStyleIdx="2" presStyleCnt="5" custScaleX="188612" custScaleY="133830"/>
      <dgm:spPr/>
      <dgm:t>
        <a:bodyPr/>
        <a:lstStyle/>
        <a:p>
          <a:endParaRPr lang="en-US"/>
        </a:p>
      </dgm:t>
    </dgm:pt>
    <dgm:pt modelId="{F41E1732-51D1-984B-9071-6383130DDFBC}" type="pres">
      <dgm:prSet presAssocID="{41728C1A-E909-4648-904A-203B6124390F}" presName="rootConnector" presStyleLbl="node1" presStyleIdx="2" presStyleCnt="5"/>
      <dgm:spPr/>
      <dgm:t>
        <a:bodyPr/>
        <a:lstStyle/>
        <a:p>
          <a:endParaRPr lang="en-US"/>
        </a:p>
      </dgm:t>
    </dgm:pt>
    <dgm:pt modelId="{AA440818-C2DC-9F42-822D-F5C4471CB6DB}" type="pres">
      <dgm:prSet presAssocID="{41728C1A-E909-4648-904A-203B6124390F}" presName="childShape" presStyleCnt="0"/>
      <dgm:spPr/>
    </dgm:pt>
    <dgm:pt modelId="{CA7A6154-558A-3E4E-B569-99648CCD0383}" type="pres">
      <dgm:prSet presAssocID="{51315BE9-15D2-3148-8668-4DF77E6E0CA8}" presName="Name13" presStyleLbl="parChTrans1D2" presStyleIdx="2" presStyleCnt="5"/>
      <dgm:spPr/>
      <dgm:t>
        <a:bodyPr/>
        <a:lstStyle/>
        <a:p>
          <a:endParaRPr lang="en-US"/>
        </a:p>
      </dgm:t>
    </dgm:pt>
    <dgm:pt modelId="{F8F41A71-083D-3540-B421-42793CF68D4D}" type="pres">
      <dgm:prSet presAssocID="{23B84F0C-40A3-214C-A5B8-E2A51FAE70E1}" presName="childText" presStyleLbl="bgAcc1" presStyleIdx="2" presStyleCnt="5" custScaleX="239744" custScaleY="5611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E15392-EDDC-0142-B05F-593CA16D50DB}" type="pres">
      <dgm:prSet presAssocID="{7583D4B7-C644-E84C-9F68-F52BE8BF913A}" presName="root" presStyleCnt="0"/>
      <dgm:spPr/>
    </dgm:pt>
    <dgm:pt modelId="{3E2AACF5-1BC5-8945-869A-D0A707C34248}" type="pres">
      <dgm:prSet presAssocID="{7583D4B7-C644-E84C-9F68-F52BE8BF913A}" presName="rootComposite" presStyleCnt="0"/>
      <dgm:spPr/>
    </dgm:pt>
    <dgm:pt modelId="{F3501B9F-2370-6940-A77C-F30D50C22A16}" type="pres">
      <dgm:prSet presAssocID="{7583D4B7-C644-E84C-9F68-F52BE8BF913A}" presName="rootText" presStyleLbl="node1" presStyleIdx="3" presStyleCnt="5" custScaleX="173944" custScaleY="132726"/>
      <dgm:spPr/>
      <dgm:t>
        <a:bodyPr/>
        <a:lstStyle/>
        <a:p>
          <a:endParaRPr lang="en-US"/>
        </a:p>
      </dgm:t>
    </dgm:pt>
    <dgm:pt modelId="{A87B12E2-B6BE-9446-8B95-9AB52DD3E4E0}" type="pres">
      <dgm:prSet presAssocID="{7583D4B7-C644-E84C-9F68-F52BE8BF913A}" presName="rootConnector" presStyleLbl="node1" presStyleIdx="3" presStyleCnt="5"/>
      <dgm:spPr/>
      <dgm:t>
        <a:bodyPr/>
        <a:lstStyle/>
        <a:p>
          <a:endParaRPr lang="en-US"/>
        </a:p>
      </dgm:t>
    </dgm:pt>
    <dgm:pt modelId="{9675B986-4C3A-2149-8C24-5303BEAF4EDA}" type="pres">
      <dgm:prSet presAssocID="{7583D4B7-C644-E84C-9F68-F52BE8BF913A}" presName="childShape" presStyleCnt="0"/>
      <dgm:spPr/>
    </dgm:pt>
    <dgm:pt modelId="{AD04DFED-755B-6749-8AC3-4C207875CB01}" type="pres">
      <dgm:prSet presAssocID="{64448336-5A70-AF44-B59B-23989B8D078F}" presName="Name13" presStyleLbl="parChTrans1D2" presStyleIdx="3" presStyleCnt="5"/>
      <dgm:spPr/>
      <dgm:t>
        <a:bodyPr/>
        <a:lstStyle/>
        <a:p>
          <a:endParaRPr lang="en-US"/>
        </a:p>
      </dgm:t>
    </dgm:pt>
    <dgm:pt modelId="{05F242F4-2600-5940-A614-2DA85E5F1AAD}" type="pres">
      <dgm:prSet presAssocID="{279FD7B2-5886-5C4E-A835-1E04D67D5778}" presName="childText" presStyleLbl="bgAcc1" presStyleIdx="3" presStyleCnt="5" custScaleX="173576" custScaleY="3474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509C56-B36B-0B44-9386-A212A3E9184C}" type="pres">
      <dgm:prSet presAssocID="{1D155A38-8A10-BD4D-B599-31C6FB1BDAF4}" presName="root" presStyleCnt="0"/>
      <dgm:spPr/>
    </dgm:pt>
    <dgm:pt modelId="{F552A334-F9E8-6243-A6B9-51B38138CFEA}" type="pres">
      <dgm:prSet presAssocID="{1D155A38-8A10-BD4D-B599-31C6FB1BDAF4}" presName="rootComposite" presStyleCnt="0"/>
      <dgm:spPr/>
    </dgm:pt>
    <dgm:pt modelId="{C49E4D76-4FDD-B444-9BBB-C61EA22E2950}" type="pres">
      <dgm:prSet presAssocID="{1D155A38-8A10-BD4D-B599-31C6FB1BDAF4}" presName="rootText" presStyleLbl="node1" presStyleIdx="4" presStyleCnt="5" custScaleX="139784" custScaleY="195556"/>
      <dgm:spPr/>
      <dgm:t>
        <a:bodyPr/>
        <a:lstStyle/>
        <a:p>
          <a:endParaRPr lang="en-US"/>
        </a:p>
      </dgm:t>
    </dgm:pt>
    <dgm:pt modelId="{F6A4412D-25E4-B74C-A257-CE26709EB531}" type="pres">
      <dgm:prSet presAssocID="{1D155A38-8A10-BD4D-B599-31C6FB1BDAF4}" presName="rootConnector" presStyleLbl="node1" presStyleIdx="4" presStyleCnt="5"/>
      <dgm:spPr/>
      <dgm:t>
        <a:bodyPr/>
        <a:lstStyle/>
        <a:p>
          <a:endParaRPr lang="en-US"/>
        </a:p>
      </dgm:t>
    </dgm:pt>
    <dgm:pt modelId="{F4E69D38-0253-C04C-82ED-5CE32D4626DB}" type="pres">
      <dgm:prSet presAssocID="{1D155A38-8A10-BD4D-B599-31C6FB1BDAF4}" presName="childShape" presStyleCnt="0"/>
      <dgm:spPr/>
    </dgm:pt>
    <dgm:pt modelId="{761D829C-1A3D-A544-9740-C515EBF69C9C}" type="pres">
      <dgm:prSet presAssocID="{B0900AE4-8A0D-714E-B1FC-519AC461F167}" presName="Name13" presStyleLbl="parChTrans1D2" presStyleIdx="4" presStyleCnt="5"/>
      <dgm:spPr/>
      <dgm:t>
        <a:bodyPr/>
        <a:lstStyle/>
        <a:p>
          <a:endParaRPr lang="en-US"/>
        </a:p>
      </dgm:t>
    </dgm:pt>
    <dgm:pt modelId="{C68B9DD7-46CF-5944-85DC-F784C37E24D7}" type="pres">
      <dgm:prSet presAssocID="{758ECEBE-0C17-E740-B108-1DA818C7D8AF}" presName="childText" presStyleLbl="bgAcc1" presStyleIdx="4" presStyleCnt="5" custScaleX="203326" custScaleY="432040" custLinFactNeighborX="-37117" custLinFactNeighborY="477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AA66FC-F844-8946-978D-C3C8C6495253}" srcId="{FD6930FA-CDF1-9345-8FD7-ACF390E8E49C}" destId="{CF03254C-2E97-A042-8DDF-EEF373916426}" srcOrd="0" destOrd="0" parTransId="{B24F7352-4171-054A-B7A1-45B8DF8DA828}" sibTransId="{50DE34A9-53CA-9248-96CB-E46FF05E10F7}"/>
    <dgm:cxn modelId="{0DC5EA73-B876-044C-8F1C-67AA048A8E5B}" type="presOf" srcId="{41728C1A-E909-4648-904A-203B6124390F}" destId="{7D87930C-06A0-324F-A5FB-AE995B6F9475}" srcOrd="0" destOrd="0" presId="urn:microsoft.com/office/officeart/2005/8/layout/hierarchy3"/>
    <dgm:cxn modelId="{EF044DAE-D502-E742-BB90-79CCF922AC79}" type="presOf" srcId="{1D155A38-8A10-BD4D-B599-31C6FB1BDAF4}" destId="{C49E4D76-4FDD-B444-9BBB-C61EA22E2950}" srcOrd="0" destOrd="0" presId="urn:microsoft.com/office/officeart/2005/8/layout/hierarchy3"/>
    <dgm:cxn modelId="{904F65C6-EEE0-364E-BE60-1328F96D40B9}" srcId="{1D28519B-A810-F648-8278-275178BF4CC1}" destId="{C9DD314C-0D29-184F-A07A-C5DC2F8A2323}" srcOrd="0" destOrd="0" parTransId="{00B13440-F990-184E-9B45-BC2B00E91DDD}" sibTransId="{4EE793BF-3646-1046-A5D2-D82EF53B84A5}"/>
    <dgm:cxn modelId="{364A71AD-ECCF-2547-9528-CD0E28B2A9BB}" srcId="{5AA208D9-790E-CE41-832D-4908CE57DB18}" destId="{1D155A38-8A10-BD4D-B599-31C6FB1BDAF4}" srcOrd="4" destOrd="0" parTransId="{D7715A89-DA8A-A44B-8C2A-4B37BB010B76}" sibTransId="{459B2552-DE64-3641-9621-814FFCD03FA1}"/>
    <dgm:cxn modelId="{4D7961B2-FDF7-2048-A654-99B7D113207C}" type="presOf" srcId="{B0900AE4-8A0D-714E-B1FC-519AC461F167}" destId="{761D829C-1A3D-A544-9740-C515EBF69C9C}" srcOrd="0" destOrd="0" presId="urn:microsoft.com/office/officeart/2005/8/layout/hierarchy3"/>
    <dgm:cxn modelId="{B78C9A39-3CDD-8844-9813-24CC7AF05DF8}" srcId="{41728C1A-E909-4648-904A-203B6124390F}" destId="{23B84F0C-40A3-214C-A5B8-E2A51FAE70E1}" srcOrd="0" destOrd="0" parTransId="{51315BE9-15D2-3148-8668-4DF77E6E0CA8}" sibTransId="{D3AE82C6-1501-C44A-8003-403E75EF403D}"/>
    <dgm:cxn modelId="{6334B79F-3FF0-7B4B-899D-7A353ADFC3A1}" type="presOf" srcId="{758ECEBE-0C17-E740-B108-1DA818C7D8AF}" destId="{C68B9DD7-46CF-5944-85DC-F784C37E24D7}" srcOrd="0" destOrd="0" presId="urn:microsoft.com/office/officeart/2005/8/layout/hierarchy3"/>
    <dgm:cxn modelId="{5598528A-A307-1A46-A686-E16AE3A72083}" type="presOf" srcId="{FD6930FA-CDF1-9345-8FD7-ACF390E8E49C}" destId="{564FDF94-83FC-804F-BADF-B87097BEE906}" srcOrd="1" destOrd="0" presId="urn:microsoft.com/office/officeart/2005/8/layout/hierarchy3"/>
    <dgm:cxn modelId="{89407929-2210-2040-B63C-D74868593A36}" type="presOf" srcId="{23B84F0C-40A3-214C-A5B8-E2A51FAE70E1}" destId="{F8F41A71-083D-3540-B421-42793CF68D4D}" srcOrd="0" destOrd="0" presId="urn:microsoft.com/office/officeart/2005/8/layout/hierarchy3"/>
    <dgm:cxn modelId="{A8C3FEC1-50D2-A143-8756-56F2C931ABC3}" type="presOf" srcId="{1D28519B-A810-F648-8278-275178BF4CC1}" destId="{604DF5E0-0E35-024D-A8B7-48555D17D47F}" srcOrd="1" destOrd="0" presId="urn:microsoft.com/office/officeart/2005/8/layout/hierarchy3"/>
    <dgm:cxn modelId="{6CF6AFB6-E227-3F45-9A8F-5482F8227DDA}" type="presOf" srcId="{51315BE9-15D2-3148-8668-4DF77E6E0CA8}" destId="{CA7A6154-558A-3E4E-B569-99648CCD0383}" srcOrd="0" destOrd="0" presId="urn:microsoft.com/office/officeart/2005/8/layout/hierarchy3"/>
    <dgm:cxn modelId="{E798993B-2788-664E-BC2B-BC4D7AA878A0}" srcId="{5AA208D9-790E-CE41-832D-4908CE57DB18}" destId="{FD6930FA-CDF1-9345-8FD7-ACF390E8E49C}" srcOrd="0" destOrd="0" parTransId="{E09B3B42-23C3-314F-8F33-AD0247E7C2B8}" sibTransId="{9DFBC693-85B2-F64C-90CD-663AA47B60F6}"/>
    <dgm:cxn modelId="{B637CE0B-AE48-854A-A410-94C38663B01C}" type="presOf" srcId="{1D28519B-A810-F648-8278-275178BF4CC1}" destId="{928E9B85-F95F-0A4D-B01A-FAA0C04D08A8}" srcOrd="0" destOrd="0" presId="urn:microsoft.com/office/officeart/2005/8/layout/hierarchy3"/>
    <dgm:cxn modelId="{79DB20C0-54D6-FD43-B797-2E537304CDFA}" type="presOf" srcId="{7583D4B7-C644-E84C-9F68-F52BE8BF913A}" destId="{F3501B9F-2370-6940-A77C-F30D50C22A16}" srcOrd="0" destOrd="0" presId="urn:microsoft.com/office/officeart/2005/8/layout/hierarchy3"/>
    <dgm:cxn modelId="{C08A6BAB-D9CC-604C-982E-10DC172DBE50}" srcId="{5AA208D9-790E-CE41-832D-4908CE57DB18}" destId="{41728C1A-E909-4648-904A-203B6124390F}" srcOrd="2" destOrd="0" parTransId="{90CA631D-CE4D-AE44-BE0C-C370F481E799}" sibTransId="{09148EA3-2B91-BB4E-95DD-17B07FCE3B38}"/>
    <dgm:cxn modelId="{BD7F6251-CC2A-2F44-AEC6-70796D204206}" type="presOf" srcId="{CF03254C-2E97-A042-8DDF-EEF373916426}" destId="{E26FC7CB-FC61-E246-8BE5-826CA9D5A0A9}" srcOrd="0" destOrd="0" presId="urn:microsoft.com/office/officeart/2005/8/layout/hierarchy3"/>
    <dgm:cxn modelId="{BDE96CFA-14EF-E749-9CB4-085D1E439998}" type="presOf" srcId="{FD6930FA-CDF1-9345-8FD7-ACF390E8E49C}" destId="{3BBBB033-098B-874D-86E2-F7E6A1FCCA9C}" srcOrd="0" destOrd="0" presId="urn:microsoft.com/office/officeart/2005/8/layout/hierarchy3"/>
    <dgm:cxn modelId="{FD7E5936-ED36-2D4F-96EB-70BD959F0254}" srcId="{5AA208D9-790E-CE41-832D-4908CE57DB18}" destId="{1D28519B-A810-F648-8278-275178BF4CC1}" srcOrd="1" destOrd="0" parTransId="{3532CE72-04BB-4447-9BFF-B465B92AA39E}" sibTransId="{CCC02F46-DADA-7C4C-8FBD-64EF181B807B}"/>
    <dgm:cxn modelId="{6FC8ACFE-474F-0B49-9050-BE775288EFDF}" srcId="{7583D4B7-C644-E84C-9F68-F52BE8BF913A}" destId="{279FD7B2-5886-5C4E-A835-1E04D67D5778}" srcOrd="0" destOrd="0" parTransId="{64448336-5A70-AF44-B59B-23989B8D078F}" sibTransId="{6B2B6F55-A247-4648-8723-23A89E545F08}"/>
    <dgm:cxn modelId="{29F48C96-F9C5-6C4D-8789-5A2D1D64D313}" type="presOf" srcId="{B24F7352-4171-054A-B7A1-45B8DF8DA828}" destId="{E3ED8868-6417-A346-9D8B-83023FB15D3C}" srcOrd="0" destOrd="0" presId="urn:microsoft.com/office/officeart/2005/8/layout/hierarchy3"/>
    <dgm:cxn modelId="{929067FC-901F-324E-850C-B3DB4A39DFDD}" type="presOf" srcId="{64448336-5A70-AF44-B59B-23989B8D078F}" destId="{AD04DFED-755B-6749-8AC3-4C207875CB01}" srcOrd="0" destOrd="0" presId="urn:microsoft.com/office/officeart/2005/8/layout/hierarchy3"/>
    <dgm:cxn modelId="{080A1D8C-BBF0-B04C-948E-4DC6E63E9C97}" type="presOf" srcId="{00B13440-F990-184E-9B45-BC2B00E91DDD}" destId="{56A42574-112F-F040-A0EA-3834A89B47EC}" srcOrd="0" destOrd="0" presId="urn:microsoft.com/office/officeart/2005/8/layout/hierarchy3"/>
    <dgm:cxn modelId="{85AA10F6-1C00-9046-AA06-BE572135F06E}" type="presOf" srcId="{C9DD314C-0D29-184F-A07A-C5DC2F8A2323}" destId="{E7927819-7273-1D4F-8666-58E261183BF4}" srcOrd="0" destOrd="0" presId="urn:microsoft.com/office/officeart/2005/8/layout/hierarchy3"/>
    <dgm:cxn modelId="{FF3C6A1F-56A2-D74F-80FB-4DF30D7E6CBE}" type="presOf" srcId="{41728C1A-E909-4648-904A-203B6124390F}" destId="{F41E1732-51D1-984B-9071-6383130DDFBC}" srcOrd="1" destOrd="0" presId="urn:microsoft.com/office/officeart/2005/8/layout/hierarchy3"/>
    <dgm:cxn modelId="{68708DFE-AC94-3C4D-A0C9-30B495EBBCD7}" srcId="{1D155A38-8A10-BD4D-B599-31C6FB1BDAF4}" destId="{758ECEBE-0C17-E740-B108-1DA818C7D8AF}" srcOrd="0" destOrd="0" parTransId="{B0900AE4-8A0D-714E-B1FC-519AC461F167}" sibTransId="{AFD6CF11-BB48-D443-B3AF-21D51F005598}"/>
    <dgm:cxn modelId="{97DBB239-EDAA-C040-A0D5-FE4D0500DA15}" type="presOf" srcId="{279FD7B2-5886-5C4E-A835-1E04D67D5778}" destId="{05F242F4-2600-5940-A614-2DA85E5F1AAD}" srcOrd="0" destOrd="0" presId="urn:microsoft.com/office/officeart/2005/8/layout/hierarchy3"/>
    <dgm:cxn modelId="{1B6C5428-A863-F348-A227-EC566574A047}" type="presOf" srcId="{1D155A38-8A10-BD4D-B599-31C6FB1BDAF4}" destId="{F6A4412D-25E4-B74C-A257-CE26709EB531}" srcOrd="1" destOrd="0" presId="urn:microsoft.com/office/officeart/2005/8/layout/hierarchy3"/>
    <dgm:cxn modelId="{4BAF6596-7D29-DD40-BC6E-E29A5A668820}" srcId="{5AA208D9-790E-CE41-832D-4908CE57DB18}" destId="{7583D4B7-C644-E84C-9F68-F52BE8BF913A}" srcOrd="3" destOrd="0" parTransId="{3A8153AE-8BEE-1D41-9BD8-2A532C2AA704}" sibTransId="{6391536A-ED8E-BE40-B261-EAF6EA285D04}"/>
    <dgm:cxn modelId="{F671DF90-48F7-5D44-B415-6813A949A251}" type="presOf" srcId="{5AA208D9-790E-CE41-832D-4908CE57DB18}" destId="{AB7C04AF-1606-3547-B393-795A270E4997}" srcOrd="0" destOrd="0" presId="urn:microsoft.com/office/officeart/2005/8/layout/hierarchy3"/>
    <dgm:cxn modelId="{9E33239E-B456-E140-9E87-DBC321C85E87}" type="presOf" srcId="{7583D4B7-C644-E84C-9F68-F52BE8BF913A}" destId="{A87B12E2-B6BE-9446-8B95-9AB52DD3E4E0}" srcOrd="1" destOrd="0" presId="urn:microsoft.com/office/officeart/2005/8/layout/hierarchy3"/>
    <dgm:cxn modelId="{DD934EBD-DDB0-2749-8DF4-E3EEC1A42208}" type="presParOf" srcId="{AB7C04AF-1606-3547-B393-795A270E4997}" destId="{534CEC71-421F-074E-AEBA-135F2ABF16D7}" srcOrd="0" destOrd="0" presId="urn:microsoft.com/office/officeart/2005/8/layout/hierarchy3"/>
    <dgm:cxn modelId="{710E014C-E6B3-E641-B72C-653A8FC7A2D2}" type="presParOf" srcId="{534CEC71-421F-074E-AEBA-135F2ABF16D7}" destId="{29392FE0-6609-954C-979E-62314438BDA7}" srcOrd="0" destOrd="0" presId="urn:microsoft.com/office/officeart/2005/8/layout/hierarchy3"/>
    <dgm:cxn modelId="{C1297E27-459D-0D43-A6F7-7EA1522614F2}" type="presParOf" srcId="{29392FE0-6609-954C-979E-62314438BDA7}" destId="{3BBBB033-098B-874D-86E2-F7E6A1FCCA9C}" srcOrd="0" destOrd="0" presId="urn:microsoft.com/office/officeart/2005/8/layout/hierarchy3"/>
    <dgm:cxn modelId="{25575BCD-D75B-5B46-ACFA-DB512C57B9C3}" type="presParOf" srcId="{29392FE0-6609-954C-979E-62314438BDA7}" destId="{564FDF94-83FC-804F-BADF-B87097BEE906}" srcOrd="1" destOrd="0" presId="urn:microsoft.com/office/officeart/2005/8/layout/hierarchy3"/>
    <dgm:cxn modelId="{7B3E22E0-FD7A-3849-97FC-3207DC3968D6}" type="presParOf" srcId="{534CEC71-421F-074E-AEBA-135F2ABF16D7}" destId="{B58AA2D9-84BA-064A-9B7E-A4B00DF49E36}" srcOrd="1" destOrd="0" presId="urn:microsoft.com/office/officeart/2005/8/layout/hierarchy3"/>
    <dgm:cxn modelId="{8ACD8CC5-D9BA-9D4F-9022-7F157EB9976C}" type="presParOf" srcId="{B58AA2D9-84BA-064A-9B7E-A4B00DF49E36}" destId="{E3ED8868-6417-A346-9D8B-83023FB15D3C}" srcOrd="0" destOrd="0" presId="urn:microsoft.com/office/officeart/2005/8/layout/hierarchy3"/>
    <dgm:cxn modelId="{BE00C9F5-8D81-A640-BC91-4EF7495DEE74}" type="presParOf" srcId="{B58AA2D9-84BA-064A-9B7E-A4B00DF49E36}" destId="{E26FC7CB-FC61-E246-8BE5-826CA9D5A0A9}" srcOrd="1" destOrd="0" presId="urn:microsoft.com/office/officeart/2005/8/layout/hierarchy3"/>
    <dgm:cxn modelId="{F56688CD-90AF-A640-A112-383C5314799D}" type="presParOf" srcId="{AB7C04AF-1606-3547-B393-795A270E4997}" destId="{C3869943-138D-E942-A6B2-E830239E4926}" srcOrd="1" destOrd="0" presId="urn:microsoft.com/office/officeart/2005/8/layout/hierarchy3"/>
    <dgm:cxn modelId="{A32A3142-2A10-C742-BDBB-17E46368C499}" type="presParOf" srcId="{C3869943-138D-E942-A6B2-E830239E4926}" destId="{2DA6440E-2A98-A741-B985-1C04FE22767C}" srcOrd="0" destOrd="0" presId="urn:microsoft.com/office/officeart/2005/8/layout/hierarchy3"/>
    <dgm:cxn modelId="{4A80D420-C272-A94B-AA92-513D9620FB61}" type="presParOf" srcId="{2DA6440E-2A98-A741-B985-1C04FE22767C}" destId="{928E9B85-F95F-0A4D-B01A-FAA0C04D08A8}" srcOrd="0" destOrd="0" presId="urn:microsoft.com/office/officeart/2005/8/layout/hierarchy3"/>
    <dgm:cxn modelId="{649734E6-D0EC-9E4B-881B-6CC0F388956D}" type="presParOf" srcId="{2DA6440E-2A98-A741-B985-1C04FE22767C}" destId="{604DF5E0-0E35-024D-A8B7-48555D17D47F}" srcOrd="1" destOrd="0" presId="urn:microsoft.com/office/officeart/2005/8/layout/hierarchy3"/>
    <dgm:cxn modelId="{7F4BA8E4-BF54-4545-A99B-2A1D94EC33C1}" type="presParOf" srcId="{C3869943-138D-E942-A6B2-E830239E4926}" destId="{82DA697E-DFF8-6544-982A-C34B0438F7AB}" srcOrd="1" destOrd="0" presId="urn:microsoft.com/office/officeart/2005/8/layout/hierarchy3"/>
    <dgm:cxn modelId="{FDD23E53-7ABD-0249-91FF-AF9068F8312A}" type="presParOf" srcId="{82DA697E-DFF8-6544-982A-C34B0438F7AB}" destId="{56A42574-112F-F040-A0EA-3834A89B47EC}" srcOrd="0" destOrd="0" presId="urn:microsoft.com/office/officeart/2005/8/layout/hierarchy3"/>
    <dgm:cxn modelId="{C697E225-20E9-8447-81F1-FC62A70815F2}" type="presParOf" srcId="{82DA697E-DFF8-6544-982A-C34B0438F7AB}" destId="{E7927819-7273-1D4F-8666-58E261183BF4}" srcOrd="1" destOrd="0" presId="urn:microsoft.com/office/officeart/2005/8/layout/hierarchy3"/>
    <dgm:cxn modelId="{C294B569-78BB-234A-96A4-A8CC87AD575D}" type="presParOf" srcId="{AB7C04AF-1606-3547-B393-795A270E4997}" destId="{061755FA-E814-6E40-94B7-82AECE33E952}" srcOrd="2" destOrd="0" presId="urn:microsoft.com/office/officeart/2005/8/layout/hierarchy3"/>
    <dgm:cxn modelId="{A3C1420D-F7DB-EB4E-983D-6DF1E5F7C48C}" type="presParOf" srcId="{061755FA-E814-6E40-94B7-82AECE33E952}" destId="{322EE887-A359-B24A-92C0-BD9C9A3C129B}" srcOrd="0" destOrd="0" presId="urn:microsoft.com/office/officeart/2005/8/layout/hierarchy3"/>
    <dgm:cxn modelId="{708A1FB2-0C86-CD41-ABE6-C03DCF78DBE3}" type="presParOf" srcId="{322EE887-A359-B24A-92C0-BD9C9A3C129B}" destId="{7D87930C-06A0-324F-A5FB-AE995B6F9475}" srcOrd="0" destOrd="0" presId="urn:microsoft.com/office/officeart/2005/8/layout/hierarchy3"/>
    <dgm:cxn modelId="{DD159CED-AF36-8746-818B-DA96A43E0ADA}" type="presParOf" srcId="{322EE887-A359-B24A-92C0-BD9C9A3C129B}" destId="{F41E1732-51D1-984B-9071-6383130DDFBC}" srcOrd="1" destOrd="0" presId="urn:microsoft.com/office/officeart/2005/8/layout/hierarchy3"/>
    <dgm:cxn modelId="{86CEF9BB-BAFE-C943-A2DA-09E0E069E4BE}" type="presParOf" srcId="{061755FA-E814-6E40-94B7-82AECE33E952}" destId="{AA440818-C2DC-9F42-822D-F5C4471CB6DB}" srcOrd="1" destOrd="0" presId="urn:microsoft.com/office/officeart/2005/8/layout/hierarchy3"/>
    <dgm:cxn modelId="{8CECCAE9-E06F-B84B-A043-C38001E5C5CE}" type="presParOf" srcId="{AA440818-C2DC-9F42-822D-F5C4471CB6DB}" destId="{CA7A6154-558A-3E4E-B569-99648CCD0383}" srcOrd="0" destOrd="0" presId="urn:microsoft.com/office/officeart/2005/8/layout/hierarchy3"/>
    <dgm:cxn modelId="{9FACBBA5-55FD-6F4A-A163-6C0B980F8577}" type="presParOf" srcId="{AA440818-C2DC-9F42-822D-F5C4471CB6DB}" destId="{F8F41A71-083D-3540-B421-42793CF68D4D}" srcOrd="1" destOrd="0" presId="urn:microsoft.com/office/officeart/2005/8/layout/hierarchy3"/>
    <dgm:cxn modelId="{1E27A506-F168-3C48-A1AF-444BDEB94F4C}" type="presParOf" srcId="{AB7C04AF-1606-3547-B393-795A270E4997}" destId="{5AE15392-EDDC-0142-B05F-593CA16D50DB}" srcOrd="3" destOrd="0" presId="urn:microsoft.com/office/officeart/2005/8/layout/hierarchy3"/>
    <dgm:cxn modelId="{96CAD0B7-88BA-3040-AC5D-E60648EFF591}" type="presParOf" srcId="{5AE15392-EDDC-0142-B05F-593CA16D50DB}" destId="{3E2AACF5-1BC5-8945-869A-D0A707C34248}" srcOrd="0" destOrd="0" presId="urn:microsoft.com/office/officeart/2005/8/layout/hierarchy3"/>
    <dgm:cxn modelId="{7515FCCB-F012-3E4C-A542-48D6BB89732C}" type="presParOf" srcId="{3E2AACF5-1BC5-8945-869A-D0A707C34248}" destId="{F3501B9F-2370-6940-A77C-F30D50C22A16}" srcOrd="0" destOrd="0" presId="urn:microsoft.com/office/officeart/2005/8/layout/hierarchy3"/>
    <dgm:cxn modelId="{4D7FB76C-F92B-3244-B993-37546912CEF4}" type="presParOf" srcId="{3E2AACF5-1BC5-8945-869A-D0A707C34248}" destId="{A87B12E2-B6BE-9446-8B95-9AB52DD3E4E0}" srcOrd="1" destOrd="0" presId="urn:microsoft.com/office/officeart/2005/8/layout/hierarchy3"/>
    <dgm:cxn modelId="{E76CB00D-87B3-0543-9A16-127EACA4FEB9}" type="presParOf" srcId="{5AE15392-EDDC-0142-B05F-593CA16D50DB}" destId="{9675B986-4C3A-2149-8C24-5303BEAF4EDA}" srcOrd="1" destOrd="0" presId="urn:microsoft.com/office/officeart/2005/8/layout/hierarchy3"/>
    <dgm:cxn modelId="{7CAD36AB-7C1C-6D43-AC5F-19EF4D31739E}" type="presParOf" srcId="{9675B986-4C3A-2149-8C24-5303BEAF4EDA}" destId="{AD04DFED-755B-6749-8AC3-4C207875CB01}" srcOrd="0" destOrd="0" presId="urn:microsoft.com/office/officeart/2005/8/layout/hierarchy3"/>
    <dgm:cxn modelId="{B99C91A9-0DE1-5548-AA1C-CF30BA7A803A}" type="presParOf" srcId="{9675B986-4C3A-2149-8C24-5303BEAF4EDA}" destId="{05F242F4-2600-5940-A614-2DA85E5F1AAD}" srcOrd="1" destOrd="0" presId="urn:microsoft.com/office/officeart/2005/8/layout/hierarchy3"/>
    <dgm:cxn modelId="{74199057-AC8E-7B44-A49E-619E4F1D97A8}" type="presParOf" srcId="{AB7C04AF-1606-3547-B393-795A270E4997}" destId="{38509C56-B36B-0B44-9386-A212A3E9184C}" srcOrd="4" destOrd="0" presId="urn:microsoft.com/office/officeart/2005/8/layout/hierarchy3"/>
    <dgm:cxn modelId="{280C0784-02E1-3C43-B4E1-1513A9938C69}" type="presParOf" srcId="{38509C56-B36B-0B44-9386-A212A3E9184C}" destId="{F552A334-F9E8-6243-A6B9-51B38138CFEA}" srcOrd="0" destOrd="0" presId="urn:microsoft.com/office/officeart/2005/8/layout/hierarchy3"/>
    <dgm:cxn modelId="{521314CD-A04D-AB43-BAC3-4F561736ACFB}" type="presParOf" srcId="{F552A334-F9E8-6243-A6B9-51B38138CFEA}" destId="{C49E4D76-4FDD-B444-9BBB-C61EA22E2950}" srcOrd="0" destOrd="0" presId="urn:microsoft.com/office/officeart/2005/8/layout/hierarchy3"/>
    <dgm:cxn modelId="{93E39A50-48B1-5648-B24A-4CD53D6A102B}" type="presParOf" srcId="{F552A334-F9E8-6243-A6B9-51B38138CFEA}" destId="{F6A4412D-25E4-B74C-A257-CE26709EB531}" srcOrd="1" destOrd="0" presId="urn:microsoft.com/office/officeart/2005/8/layout/hierarchy3"/>
    <dgm:cxn modelId="{F617C8E8-5DC9-C649-A324-5C6D896E94DC}" type="presParOf" srcId="{38509C56-B36B-0B44-9386-A212A3E9184C}" destId="{F4E69D38-0253-C04C-82ED-5CE32D4626DB}" srcOrd="1" destOrd="0" presId="urn:microsoft.com/office/officeart/2005/8/layout/hierarchy3"/>
    <dgm:cxn modelId="{66697014-6F45-9F43-9F8C-D54AF9E4B1BC}" type="presParOf" srcId="{F4E69D38-0253-C04C-82ED-5CE32D4626DB}" destId="{761D829C-1A3D-A544-9740-C515EBF69C9C}" srcOrd="0" destOrd="0" presId="urn:microsoft.com/office/officeart/2005/8/layout/hierarchy3"/>
    <dgm:cxn modelId="{673EA389-D3A8-0A4A-9754-468EFF8D411E}" type="presParOf" srcId="{F4E69D38-0253-C04C-82ED-5CE32D4626DB}" destId="{C68B9DD7-46CF-5944-85DC-F784C37E24D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192CED-5284-6842-A2CE-43637359B0CB}" type="doc">
      <dgm:prSet loTypeId="urn:microsoft.com/office/officeart/2005/8/layout/hList1" loCatId="list" qsTypeId="urn:microsoft.com/office/officeart/2005/8/quickstyle/simple4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281E5B53-1732-5F47-A578-AB0E3A9B5E4C}">
      <dgm:prSet phldrT="[Text]"/>
      <dgm:spPr/>
      <dgm:t>
        <a:bodyPr/>
        <a:lstStyle/>
        <a:p>
          <a:r>
            <a:rPr lang="en-US" dirty="0"/>
            <a:t>Main Functions of an OS:</a:t>
          </a:r>
        </a:p>
      </dgm:t>
    </dgm:pt>
    <dgm:pt modelId="{6DF8C72F-1C3C-3D43-905B-F9DFAE34F209}" type="parTrans" cxnId="{5B740C4A-9D68-0540-AC76-45932CD65954}">
      <dgm:prSet/>
      <dgm:spPr/>
      <dgm:t>
        <a:bodyPr/>
        <a:lstStyle/>
        <a:p>
          <a:endParaRPr lang="en-US"/>
        </a:p>
      </dgm:t>
    </dgm:pt>
    <dgm:pt modelId="{2FC987E5-D027-8846-8A97-F16D9257E1AC}" type="sibTrans" cxnId="{5B740C4A-9D68-0540-AC76-45932CD65954}">
      <dgm:prSet/>
      <dgm:spPr/>
      <dgm:t>
        <a:bodyPr/>
        <a:lstStyle/>
        <a:p>
          <a:endParaRPr lang="en-US"/>
        </a:p>
      </dgm:t>
    </dgm:pt>
    <dgm:pt modelId="{AE3CB80F-D45F-E54C-B692-4738A2A6039C}">
      <dgm:prSet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IN" b="0" i="0" dirty="0"/>
            <a:t>Manage the computer's resources, such as the </a:t>
          </a:r>
          <a:r>
            <a:rPr lang="en-IN" b="1" i="0" dirty="0"/>
            <a:t>central processing unit</a:t>
          </a:r>
          <a:r>
            <a:rPr lang="en-IN" b="0" i="0" dirty="0"/>
            <a:t>, </a:t>
          </a:r>
          <a:r>
            <a:rPr lang="en-IN" b="1" i="0" dirty="0"/>
            <a:t>memory</a:t>
          </a:r>
          <a:r>
            <a:rPr lang="en-IN" b="0" i="0" dirty="0"/>
            <a:t>, disk drives, and printers, </a:t>
          </a:r>
          <a:endParaRPr lang="en-US" dirty="0"/>
        </a:p>
      </dgm:t>
    </dgm:pt>
    <dgm:pt modelId="{DB5EC823-6039-A143-9B39-EB225C90CC38}" type="parTrans" cxnId="{47A89D49-60B4-FB40-9C5D-FFE581254201}">
      <dgm:prSet/>
      <dgm:spPr/>
      <dgm:t>
        <a:bodyPr/>
        <a:lstStyle/>
        <a:p>
          <a:endParaRPr lang="en-US"/>
        </a:p>
      </dgm:t>
    </dgm:pt>
    <dgm:pt modelId="{E262F30B-1A1E-F747-A185-5455263EE08A}" type="sibTrans" cxnId="{47A89D49-60B4-FB40-9C5D-FFE581254201}">
      <dgm:prSet/>
      <dgm:spPr/>
      <dgm:t>
        <a:bodyPr/>
        <a:lstStyle/>
        <a:p>
          <a:endParaRPr lang="en-US"/>
        </a:p>
      </dgm:t>
    </dgm:pt>
    <dgm:pt modelId="{F0465C2E-443A-4C34-AC5A-01C9D72A6501}">
      <dgm:prSet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IN" b="0" i="0" dirty="0"/>
            <a:t>Establish user interface</a:t>
          </a:r>
          <a:endParaRPr lang="en-US" dirty="0"/>
        </a:p>
      </dgm:t>
    </dgm:pt>
    <dgm:pt modelId="{5A086D84-9B42-4BDD-91E4-AD9D5462A55C}" type="parTrans" cxnId="{5D1B9477-B432-4F68-9630-5A097AFA6090}">
      <dgm:prSet/>
      <dgm:spPr/>
      <dgm:t>
        <a:bodyPr/>
        <a:lstStyle/>
        <a:p>
          <a:endParaRPr lang="en-IN"/>
        </a:p>
      </dgm:t>
    </dgm:pt>
    <dgm:pt modelId="{33120FE2-0E1A-43EA-B7DC-F0BF0C70D36D}" type="sibTrans" cxnId="{5D1B9477-B432-4F68-9630-5A097AFA6090}">
      <dgm:prSet/>
      <dgm:spPr/>
      <dgm:t>
        <a:bodyPr/>
        <a:lstStyle/>
        <a:p>
          <a:endParaRPr lang="en-IN"/>
        </a:p>
      </dgm:t>
    </dgm:pt>
    <dgm:pt modelId="{6B143915-A024-4256-9CD8-F6B7EFD2CBB7}">
      <dgm:prSet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IN" b="0" i="0" dirty="0"/>
            <a:t>Execute and provide services for applications software.</a:t>
          </a:r>
          <a:endParaRPr lang="en-US" dirty="0"/>
        </a:p>
      </dgm:t>
    </dgm:pt>
    <dgm:pt modelId="{C342FF1E-B483-41F7-B8B1-2335AA95D835}" type="parTrans" cxnId="{64680BA3-5F4D-4215-8700-2396EAAB2FEF}">
      <dgm:prSet/>
      <dgm:spPr/>
      <dgm:t>
        <a:bodyPr/>
        <a:lstStyle/>
        <a:p>
          <a:endParaRPr lang="en-IN"/>
        </a:p>
      </dgm:t>
    </dgm:pt>
    <dgm:pt modelId="{1A704BCE-AC04-407A-8CF0-D6A4753830E3}" type="sibTrans" cxnId="{64680BA3-5F4D-4215-8700-2396EAAB2FEF}">
      <dgm:prSet/>
      <dgm:spPr/>
      <dgm:t>
        <a:bodyPr/>
        <a:lstStyle/>
        <a:p>
          <a:endParaRPr lang="en-IN"/>
        </a:p>
      </dgm:t>
    </dgm:pt>
    <dgm:pt modelId="{5C3B6204-B418-A242-B9D0-60EB91680625}" type="pres">
      <dgm:prSet presAssocID="{1C192CED-5284-6842-A2CE-43637359B0C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E06192-AEAE-0C49-902F-729236FB5629}" type="pres">
      <dgm:prSet presAssocID="{281E5B53-1732-5F47-A578-AB0E3A9B5E4C}" presName="composite" presStyleCnt="0"/>
      <dgm:spPr/>
    </dgm:pt>
    <dgm:pt modelId="{1AE4A990-5AA0-034B-8CCF-8670DC0A0746}" type="pres">
      <dgm:prSet presAssocID="{281E5B53-1732-5F47-A578-AB0E3A9B5E4C}" presName="parTx" presStyleLbl="alignNode1" presStyleIdx="0" presStyleCnt="1" custLinFactY="-100000" custLinFactNeighborX="3291" custLinFactNeighborY="-1386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0CF14F-E010-5649-9AC4-6BBF9E914CA0}" type="pres">
      <dgm:prSet presAssocID="{281E5B53-1732-5F47-A578-AB0E3A9B5E4C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A3248E-A607-403B-90CA-6B9EF0C30528}" type="presOf" srcId="{F0465C2E-443A-4C34-AC5A-01C9D72A6501}" destId="{D90CF14F-E010-5649-9AC4-6BBF9E914CA0}" srcOrd="0" destOrd="0" presId="urn:microsoft.com/office/officeart/2005/8/layout/hList1"/>
    <dgm:cxn modelId="{138E6C1D-0D0B-4DED-9A17-A835AFC9DCAD}" type="presOf" srcId="{AE3CB80F-D45F-E54C-B692-4738A2A6039C}" destId="{D90CF14F-E010-5649-9AC4-6BBF9E914CA0}" srcOrd="0" destOrd="1" presId="urn:microsoft.com/office/officeart/2005/8/layout/hList1"/>
    <dgm:cxn modelId="{200D27A5-1DE8-4F0A-AD8F-5302CC5314D6}" type="presOf" srcId="{1C192CED-5284-6842-A2CE-43637359B0CB}" destId="{5C3B6204-B418-A242-B9D0-60EB91680625}" srcOrd="0" destOrd="0" presId="urn:microsoft.com/office/officeart/2005/8/layout/hList1"/>
    <dgm:cxn modelId="{47A89D49-60B4-FB40-9C5D-FFE581254201}" srcId="{281E5B53-1732-5F47-A578-AB0E3A9B5E4C}" destId="{AE3CB80F-D45F-E54C-B692-4738A2A6039C}" srcOrd="1" destOrd="0" parTransId="{DB5EC823-6039-A143-9B39-EB225C90CC38}" sibTransId="{E262F30B-1A1E-F747-A185-5455263EE08A}"/>
    <dgm:cxn modelId="{5B740C4A-9D68-0540-AC76-45932CD65954}" srcId="{1C192CED-5284-6842-A2CE-43637359B0CB}" destId="{281E5B53-1732-5F47-A578-AB0E3A9B5E4C}" srcOrd="0" destOrd="0" parTransId="{6DF8C72F-1C3C-3D43-905B-F9DFAE34F209}" sibTransId="{2FC987E5-D027-8846-8A97-F16D9257E1AC}"/>
    <dgm:cxn modelId="{5D1B9477-B432-4F68-9630-5A097AFA6090}" srcId="{281E5B53-1732-5F47-A578-AB0E3A9B5E4C}" destId="{F0465C2E-443A-4C34-AC5A-01C9D72A6501}" srcOrd="0" destOrd="0" parTransId="{5A086D84-9B42-4BDD-91E4-AD9D5462A55C}" sibTransId="{33120FE2-0E1A-43EA-B7DC-F0BF0C70D36D}"/>
    <dgm:cxn modelId="{64680BA3-5F4D-4215-8700-2396EAAB2FEF}" srcId="{281E5B53-1732-5F47-A578-AB0E3A9B5E4C}" destId="{6B143915-A024-4256-9CD8-F6B7EFD2CBB7}" srcOrd="2" destOrd="0" parTransId="{C342FF1E-B483-41F7-B8B1-2335AA95D835}" sibTransId="{1A704BCE-AC04-407A-8CF0-D6A4753830E3}"/>
    <dgm:cxn modelId="{378E9929-EF68-4FE5-8C07-8C87D42FBF19}" type="presOf" srcId="{281E5B53-1732-5F47-A578-AB0E3A9B5E4C}" destId="{1AE4A990-5AA0-034B-8CCF-8670DC0A0746}" srcOrd="0" destOrd="0" presId="urn:microsoft.com/office/officeart/2005/8/layout/hList1"/>
    <dgm:cxn modelId="{67867339-65BF-4631-95C1-4D28BF6C0264}" type="presOf" srcId="{6B143915-A024-4256-9CD8-F6B7EFD2CBB7}" destId="{D90CF14F-E010-5649-9AC4-6BBF9E914CA0}" srcOrd="0" destOrd="2" presId="urn:microsoft.com/office/officeart/2005/8/layout/hList1"/>
    <dgm:cxn modelId="{31C0326E-CB70-49EE-8AAB-F0CAD2E89C23}" type="presParOf" srcId="{5C3B6204-B418-A242-B9D0-60EB91680625}" destId="{F2E06192-AEAE-0C49-902F-729236FB5629}" srcOrd="0" destOrd="0" presId="urn:microsoft.com/office/officeart/2005/8/layout/hList1"/>
    <dgm:cxn modelId="{BBA9E043-3667-4343-B7DF-70F9DC843FD7}" type="presParOf" srcId="{F2E06192-AEAE-0C49-902F-729236FB5629}" destId="{1AE4A990-5AA0-034B-8CCF-8670DC0A0746}" srcOrd="0" destOrd="0" presId="urn:microsoft.com/office/officeart/2005/8/layout/hList1"/>
    <dgm:cxn modelId="{FC020298-C15C-44B4-859A-71A598C49DE3}" type="presParOf" srcId="{F2E06192-AEAE-0C49-902F-729236FB5629}" destId="{D90CF14F-E010-5649-9AC4-6BBF9E914CA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14EA08-61CD-7848-B246-BDCB3393E799}" type="doc">
      <dgm:prSet loTypeId="urn:microsoft.com/office/officeart/2005/8/layout/vList2" loCatId="list" qsTypeId="urn:microsoft.com/office/officeart/2005/8/quickstyle/simple4" qsCatId="simple" csTypeId="urn:microsoft.com/office/officeart/2005/8/colors/accent1_2#2" csCatId="accent1" phldr="1"/>
      <dgm:spPr/>
      <dgm:t>
        <a:bodyPr/>
        <a:lstStyle/>
        <a:p>
          <a:endParaRPr lang="en-US"/>
        </a:p>
      </dgm:t>
    </dgm:pt>
    <dgm:pt modelId="{4DE673D0-600C-1F43-A912-41F12960702E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Hardware upgrades</a:t>
          </a:r>
        </a:p>
      </dgm:t>
    </dgm:pt>
    <dgm:pt modelId="{CA9E68CD-FDA6-2947-B506-B9813F3C8F0F}" type="parTrans" cxnId="{8A889DD9-CA01-6344-BAC5-1A2B35B916E9}">
      <dgm:prSet/>
      <dgm:spPr/>
      <dgm:t>
        <a:bodyPr/>
        <a:lstStyle/>
        <a:p>
          <a:endParaRPr lang="en-US"/>
        </a:p>
      </dgm:t>
    </dgm:pt>
    <dgm:pt modelId="{1DFBBD87-248C-7741-B368-FB35329D8AC0}" type="sibTrans" cxnId="{8A889DD9-CA01-6344-BAC5-1A2B35B916E9}">
      <dgm:prSet/>
      <dgm:spPr/>
      <dgm:t>
        <a:bodyPr/>
        <a:lstStyle/>
        <a:p>
          <a:endParaRPr lang="en-US"/>
        </a:p>
      </dgm:t>
    </dgm:pt>
    <dgm:pt modelId="{B4519C2B-736F-3C4D-ABF5-3B13923F7E2E}">
      <dgm:prSet/>
      <dgm:spPr/>
      <dgm:t>
        <a:bodyPr/>
        <a:lstStyle/>
        <a:p>
          <a:r>
            <a:rPr lang="en-US" dirty="0"/>
            <a:t>New types of hardware</a:t>
          </a:r>
        </a:p>
      </dgm:t>
    </dgm:pt>
    <dgm:pt modelId="{F3D30ACB-D10E-384D-9B8E-68A922035356}" type="parTrans" cxnId="{D2968E36-6D67-B34D-8547-C7B465B69170}">
      <dgm:prSet/>
      <dgm:spPr/>
      <dgm:t>
        <a:bodyPr/>
        <a:lstStyle/>
        <a:p>
          <a:endParaRPr lang="en-US"/>
        </a:p>
      </dgm:t>
    </dgm:pt>
    <dgm:pt modelId="{5F964703-FC05-0543-A573-31CF63A3A993}" type="sibTrans" cxnId="{D2968E36-6D67-B34D-8547-C7B465B69170}">
      <dgm:prSet/>
      <dgm:spPr/>
      <dgm:t>
        <a:bodyPr/>
        <a:lstStyle/>
        <a:p>
          <a:endParaRPr lang="en-US"/>
        </a:p>
      </dgm:t>
    </dgm:pt>
    <dgm:pt modelId="{C856B1ED-4F2B-D54C-B1DB-771C149631D5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New services</a:t>
          </a:r>
        </a:p>
      </dgm:t>
    </dgm:pt>
    <dgm:pt modelId="{A8F33FE1-9B38-9141-8AA5-72D16AFB336A}" type="parTrans" cxnId="{A093B91E-FEA7-BF4A-9531-31A80072A426}">
      <dgm:prSet/>
      <dgm:spPr/>
      <dgm:t>
        <a:bodyPr/>
        <a:lstStyle/>
        <a:p>
          <a:endParaRPr lang="en-US"/>
        </a:p>
      </dgm:t>
    </dgm:pt>
    <dgm:pt modelId="{DBEAF13A-3D8E-D044-BD68-AC20B82EEF6E}" type="sibTrans" cxnId="{A093B91E-FEA7-BF4A-9531-31A80072A426}">
      <dgm:prSet/>
      <dgm:spPr/>
      <dgm:t>
        <a:bodyPr/>
        <a:lstStyle/>
        <a:p>
          <a:endParaRPr lang="en-US"/>
        </a:p>
      </dgm:t>
    </dgm:pt>
    <dgm:pt modelId="{1EB4E35E-A4FD-A642-812A-4D206E27C3E5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Fixes</a:t>
          </a:r>
        </a:p>
      </dgm:t>
    </dgm:pt>
    <dgm:pt modelId="{30BEAE05-8F33-7C40-854A-38427989693D}" type="parTrans" cxnId="{378DACAE-95AC-324E-B93B-9B9F07F6A4A8}">
      <dgm:prSet/>
      <dgm:spPr/>
      <dgm:t>
        <a:bodyPr/>
        <a:lstStyle/>
        <a:p>
          <a:endParaRPr lang="en-US"/>
        </a:p>
      </dgm:t>
    </dgm:pt>
    <dgm:pt modelId="{2DB22E54-E480-244C-B4CA-9697D00BF6FD}" type="sibTrans" cxnId="{378DACAE-95AC-324E-B93B-9B9F07F6A4A8}">
      <dgm:prSet/>
      <dgm:spPr/>
      <dgm:t>
        <a:bodyPr/>
        <a:lstStyle/>
        <a:p>
          <a:endParaRPr lang="en-US"/>
        </a:p>
      </dgm:t>
    </dgm:pt>
    <dgm:pt modelId="{8272D90A-381D-A943-A863-F7B14E4A2D44}" type="pres">
      <dgm:prSet presAssocID="{4314EA08-61CD-7848-B246-BDCB3393E79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C63F472-A208-BC48-9954-72AE57388841}" type="pres">
      <dgm:prSet presAssocID="{4DE673D0-600C-1F43-A912-41F12960702E}" presName="parentText" presStyleLbl="node1" presStyleIdx="0" presStyleCnt="4" custScaleX="29630" custScaleY="84122" custLinFactNeighborX="-34259" custLinFactNeighborY="-926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51A478-63FB-6D40-B025-1CB4BCECB8CA}" type="pres">
      <dgm:prSet presAssocID="{1DFBBD87-248C-7741-B368-FB35329D8AC0}" presName="spacer" presStyleCnt="0"/>
      <dgm:spPr/>
    </dgm:pt>
    <dgm:pt modelId="{06E7AF27-17CB-6C41-9B00-422CDBA69BDA}" type="pres">
      <dgm:prSet presAssocID="{B4519C2B-736F-3C4D-ABF5-3B13923F7E2E}" presName="parentText" presStyleLbl="node1" presStyleIdx="1" presStyleCnt="4" custScaleX="33333" custScaleY="89762" custLinFactNeighborX="-20371" custLinFactNeighborY="671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0DF51E-479B-F345-AF83-54F3DF408229}" type="pres">
      <dgm:prSet presAssocID="{5F964703-FC05-0543-A573-31CF63A3A993}" presName="spacer" presStyleCnt="0"/>
      <dgm:spPr/>
    </dgm:pt>
    <dgm:pt modelId="{54C39DF2-6921-BB4E-8411-E1AA720107FC}" type="pres">
      <dgm:prSet presAssocID="{C856B1ED-4F2B-D54C-B1DB-771C149631D5}" presName="parentText" presStyleLbl="node1" presStyleIdx="2" presStyleCnt="4" custScaleX="20370" custScaleY="80414" custLinFactNeighborX="-6482" custLinFactNeighborY="-4661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BEB080-B91F-6B4C-887F-A3D89EB1D39C}" type="pres">
      <dgm:prSet presAssocID="{DBEAF13A-3D8E-D044-BD68-AC20B82EEF6E}" presName="spacer" presStyleCnt="0"/>
      <dgm:spPr/>
    </dgm:pt>
    <dgm:pt modelId="{87EED797-7526-BB4E-8C40-6D097D0CBF95}" type="pres">
      <dgm:prSet presAssocID="{1EB4E35E-A4FD-A642-812A-4D206E27C3E5}" presName="parentText" presStyleLbl="node1" presStyleIdx="3" presStyleCnt="4" custScaleX="14815" custScaleY="68873" custLinFactNeighborX="7408" custLinFactNeighborY="-2433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419CC9-4D68-5040-8DE6-0809FB1E9130}" type="presOf" srcId="{1EB4E35E-A4FD-A642-812A-4D206E27C3E5}" destId="{87EED797-7526-BB4E-8C40-6D097D0CBF95}" srcOrd="0" destOrd="0" presId="urn:microsoft.com/office/officeart/2005/8/layout/vList2"/>
    <dgm:cxn modelId="{AD1BBCCA-AF8E-014D-9239-5EC9BB76C1BB}" type="presOf" srcId="{4314EA08-61CD-7848-B246-BDCB3393E799}" destId="{8272D90A-381D-A943-A863-F7B14E4A2D44}" srcOrd="0" destOrd="0" presId="urn:microsoft.com/office/officeart/2005/8/layout/vList2"/>
    <dgm:cxn modelId="{A093B91E-FEA7-BF4A-9531-31A80072A426}" srcId="{4314EA08-61CD-7848-B246-BDCB3393E799}" destId="{C856B1ED-4F2B-D54C-B1DB-771C149631D5}" srcOrd="2" destOrd="0" parTransId="{A8F33FE1-9B38-9141-8AA5-72D16AFB336A}" sibTransId="{DBEAF13A-3D8E-D044-BD68-AC20B82EEF6E}"/>
    <dgm:cxn modelId="{42A3CBF1-4A63-274B-B2FF-3290497153EB}" type="presOf" srcId="{4DE673D0-600C-1F43-A912-41F12960702E}" destId="{0C63F472-A208-BC48-9954-72AE57388841}" srcOrd="0" destOrd="0" presId="urn:microsoft.com/office/officeart/2005/8/layout/vList2"/>
    <dgm:cxn modelId="{D2968E36-6D67-B34D-8547-C7B465B69170}" srcId="{4314EA08-61CD-7848-B246-BDCB3393E799}" destId="{B4519C2B-736F-3C4D-ABF5-3B13923F7E2E}" srcOrd="1" destOrd="0" parTransId="{F3D30ACB-D10E-384D-9B8E-68A922035356}" sibTransId="{5F964703-FC05-0543-A573-31CF63A3A993}"/>
    <dgm:cxn modelId="{302CEDA2-5BDB-FE41-98FC-DCC6E8118F64}" type="presOf" srcId="{C856B1ED-4F2B-D54C-B1DB-771C149631D5}" destId="{54C39DF2-6921-BB4E-8411-E1AA720107FC}" srcOrd="0" destOrd="0" presId="urn:microsoft.com/office/officeart/2005/8/layout/vList2"/>
    <dgm:cxn modelId="{378DACAE-95AC-324E-B93B-9B9F07F6A4A8}" srcId="{4314EA08-61CD-7848-B246-BDCB3393E799}" destId="{1EB4E35E-A4FD-A642-812A-4D206E27C3E5}" srcOrd="3" destOrd="0" parTransId="{30BEAE05-8F33-7C40-854A-38427989693D}" sibTransId="{2DB22E54-E480-244C-B4CA-9697D00BF6FD}"/>
    <dgm:cxn modelId="{8A889DD9-CA01-6344-BAC5-1A2B35B916E9}" srcId="{4314EA08-61CD-7848-B246-BDCB3393E799}" destId="{4DE673D0-600C-1F43-A912-41F12960702E}" srcOrd="0" destOrd="0" parTransId="{CA9E68CD-FDA6-2947-B506-B9813F3C8F0F}" sibTransId="{1DFBBD87-248C-7741-B368-FB35329D8AC0}"/>
    <dgm:cxn modelId="{12E9DC83-8475-8042-9047-78C0AF9133EB}" type="presOf" srcId="{B4519C2B-736F-3C4D-ABF5-3B13923F7E2E}" destId="{06E7AF27-17CB-6C41-9B00-422CDBA69BDA}" srcOrd="0" destOrd="0" presId="urn:microsoft.com/office/officeart/2005/8/layout/vList2"/>
    <dgm:cxn modelId="{5F7D3CB2-34C0-C94D-AD37-72E63BDF2614}" type="presParOf" srcId="{8272D90A-381D-A943-A863-F7B14E4A2D44}" destId="{0C63F472-A208-BC48-9954-72AE57388841}" srcOrd="0" destOrd="0" presId="urn:microsoft.com/office/officeart/2005/8/layout/vList2"/>
    <dgm:cxn modelId="{116C4AA5-0206-8942-BD5B-8308B2835FA2}" type="presParOf" srcId="{8272D90A-381D-A943-A863-F7B14E4A2D44}" destId="{5C51A478-63FB-6D40-B025-1CB4BCECB8CA}" srcOrd="1" destOrd="0" presId="urn:microsoft.com/office/officeart/2005/8/layout/vList2"/>
    <dgm:cxn modelId="{3D4EBBFB-ED6D-BD42-8A7A-53EF28E4FBFB}" type="presParOf" srcId="{8272D90A-381D-A943-A863-F7B14E4A2D44}" destId="{06E7AF27-17CB-6C41-9B00-422CDBA69BDA}" srcOrd="2" destOrd="0" presId="urn:microsoft.com/office/officeart/2005/8/layout/vList2"/>
    <dgm:cxn modelId="{D0F71D5A-8081-3544-BB5B-9AA91BEB8CDF}" type="presParOf" srcId="{8272D90A-381D-A943-A863-F7B14E4A2D44}" destId="{2A0DF51E-479B-F345-AF83-54F3DF408229}" srcOrd="3" destOrd="0" presId="urn:microsoft.com/office/officeart/2005/8/layout/vList2"/>
    <dgm:cxn modelId="{8DEC3395-6BA1-CD4F-919F-6C0B0E3738E4}" type="presParOf" srcId="{8272D90A-381D-A943-A863-F7B14E4A2D44}" destId="{54C39DF2-6921-BB4E-8411-E1AA720107FC}" srcOrd="4" destOrd="0" presId="urn:microsoft.com/office/officeart/2005/8/layout/vList2"/>
    <dgm:cxn modelId="{5017CE91-22AB-4F4E-B335-B3FD1B43BE14}" type="presParOf" srcId="{8272D90A-381D-A943-A863-F7B14E4A2D44}" destId="{8EBEB080-B91F-6B4C-887F-A3D89EB1D39C}" srcOrd="5" destOrd="0" presId="urn:microsoft.com/office/officeart/2005/8/layout/vList2"/>
    <dgm:cxn modelId="{EF06E1AB-736D-4940-859B-48C13F50C0F2}" type="presParOf" srcId="{8272D90A-381D-A943-A863-F7B14E4A2D44}" destId="{87EED797-7526-BB4E-8C40-6D097D0CBF9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ACCD92-B1BC-0A42-953B-F3E640C7BD29}" type="doc">
      <dgm:prSet loTypeId="urn:microsoft.com/office/officeart/2005/8/layout/arrow2" loCatId="process" qsTypeId="urn:microsoft.com/office/officeart/2005/8/quickstyle/simple4" qsCatId="simple" csTypeId="urn:microsoft.com/office/officeart/2005/8/colors/accent1_2#3" csCatId="accent1" phldr="1"/>
      <dgm:spPr/>
    </dgm:pt>
    <dgm:pt modelId="{38FC8F8D-C424-8146-9E56-AD1DDF760111}">
      <dgm:prSet phldrT="[Text]" custT="1"/>
      <dgm:spPr/>
      <dgm:t>
        <a:bodyPr/>
        <a:lstStyle/>
        <a:p>
          <a:r>
            <a:rPr lang="en-NZ" sz="1800" dirty="0"/>
            <a:t>Serial Processing</a:t>
          </a:r>
          <a:endParaRPr lang="en-US" sz="1800" dirty="0"/>
        </a:p>
      </dgm:t>
    </dgm:pt>
    <dgm:pt modelId="{D0A62D74-7E0B-B242-8B35-D7A6B1083D31}" type="parTrans" cxnId="{7D3C728B-F740-AC43-9F3A-C47B814E5089}">
      <dgm:prSet/>
      <dgm:spPr/>
      <dgm:t>
        <a:bodyPr/>
        <a:lstStyle/>
        <a:p>
          <a:endParaRPr lang="en-US"/>
        </a:p>
      </dgm:t>
    </dgm:pt>
    <dgm:pt modelId="{4BF9B6E4-5CE0-7C40-ACE9-2C6A5EA145F7}" type="sibTrans" cxnId="{7D3C728B-F740-AC43-9F3A-C47B814E5089}">
      <dgm:prSet/>
      <dgm:spPr/>
      <dgm:t>
        <a:bodyPr/>
        <a:lstStyle/>
        <a:p>
          <a:endParaRPr lang="en-US"/>
        </a:p>
      </dgm:t>
    </dgm:pt>
    <dgm:pt modelId="{D9810BAD-2715-BF45-BF3B-6AB8E45EE25A}">
      <dgm:prSet custT="1"/>
      <dgm:spPr/>
      <dgm:t>
        <a:bodyPr/>
        <a:lstStyle/>
        <a:p>
          <a:r>
            <a:rPr lang="en-NZ" sz="1800" dirty="0"/>
            <a:t>Simple Batch Systems</a:t>
          </a:r>
        </a:p>
      </dgm:t>
    </dgm:pt>
    <dgm:pt modelId="{A7494285-C8ED-F248-AEC8-913A1E2E837E}" type="parTrans" cxnId="{1DE82A49-0AB5-0347-85E5-B4E74FB74FCA}">
      <dgm:prSet/>
      <dgm:spPr/>
      <dgm:t>
        <a:bodyPr/>
        <a:lstStyle/>
        <a:p>
          <a:endParaRPr lang="en-US"/>
        </a:p>
      </dgm:t>
    </dgm:pt>
    <dgm:pt modelId="{3253F9A0-6251-A642-AE74-6B9C371975BC}" type="sibTrans" cxnId="{1DE82A49-0AB5-0347-85E5-B4E74FB74FCA}">
      <dgm:prSet/>
      <dgm:spPr/>
      <dgm:t>
        <a:bodyPr/>
        <a:lstStyle/>
        <a:p>
          <a:endParaRPr lang="en-US"/>
        </a:p>
      </dgm:t>
    </dgm:pt>
    <dgm:pt modelId="{A66F7EE8-B277-D248-99D3-4CD126540C8A}">
      <dgm:prSet custT="1"/>
      <dgm:spPr/>
      <dgm:t>
        <a:bodyPr/>
        <a:lstStyle/>
        <a:p>
          <a:r>
            <a:rPr lang="en-NZ" sz="1800" dirty="0"/>
            <a:t>Multiprogrammed Batch Systems</a:t>
          </a:r>
        </a:p>
      </dgm:t>
    </dgm:pt>
    <dgm:pt modelId="{38AC00E7-9EEB-AA46-92D7-B69F40E88CB4}" type="parTrans" cxnId="{451DF095-1C94-234D-A748-F8277292FC1F}">
      <dgm:prSet/>
      <dgm:spPr/>
      <dgm:t>
        <a:bodyPr/>
        <a:lstStyle/>
        <a:p>
          <a:endParaRPr lang="en-US"/>
        </a:p>
      </dgm:t>
    </dgm:pt>
    <dgm:pt modelId="{F51F151C-E8E6-534A-A204-713718F1E875}" type="sibTrans" cxnId="{451DF095-1C94-234D-A748-F8277292FC1F}">
      <dgm:prSet/>
      <dgm:spPr/>
      <dgm:t>
        <a:bodyPr/>
        <a:lstStyle/>
        <a:p>
          <a:endParaRPr lang="en-US"/>
        </a:p>
      </dgm:t>
    </dgm:pt>
    <dgm:pt modelId="{9386885E-542C-A045-80DD-541DAB382580}">
      <dgm:prSet custT="1"/>
      <dgm:spPr/>
      <dgm:t>
        <a:bodyPr/>
        <a:lstStyle/>
        <a:p>
          <a:r>
            <a:rPr lang="en-NZ" sz="1800" dirty="0"/>
            <a:t>Time Sharing Systems</a:t>
          </a:r>
        </a:p>
      </dgm:t>
    </dgm:pt>
    <dgm:pt modelId="{568757CA-AC16-7F43-B8F6-583978CFEC40}" type="parTrans" cxnId="{049F5EB9-BDD5-B249-B755-3016A45FC8DA}">
      <dgm:prSet/>
      <dgm:spPr/>
      <dgm:t>
        <a:bodyPr/>
        <a:lstStyle/>
        <a:p>
          <a:endParaRPr lang="en-US"/>
        </a:p>
      </dgm:t>
    </dgm:pt>
    <dgm:pt modelId="{B3B68821-6B75-224A-99DE-9B3A4C5EF08C}" type="sibTrans" cxnId="{049F5EB9-BDD5-B249-B755-3016A45FC8DA}">
      <dgm:prSet/>
      <dgm:spPr/>
      <dgm:t>
        <a:bodyPr/>
        <a:lstStyle/>
        <a:p>
          <a:endParaRPr lang="en-US"/>
        </a:p>
      </dgm:t>
    </dgm:pt>
    <dgm:pt modelId="{094A77E0-A09E-2B4F-9792-0313B70CB70F}" type="pres">
      <dgm:prSet presAssocID="{6EACCD92-B1BC-0A42-953B-F3E640C7BD29}" presName="arrowDiagram" presStyleCnt="0">
        <dgm:presLayoutVars>
          <dgm:chMax val="5"/>
          <dgm:dir/>
          <dgm:resizeHandles val="exact"/>
        </dgm:presLayoutVars>
      </dgm:prSet>
      <dgm:spPr/>
    </dgm:pt>
    <dgm:pt modelId="{7274B0A6-A780-AC4D-A192-A17A96D7D56B}" type="pres">
      <dgm:prSet presAssocID="{6EACCD92-B1BC-0A42-953B-F3E640C7BD29}" presName="arrow" presStyleLbl="bgShp" presStyleIdx="0" presStyleCnt="1"/>
      <dgm:spPr>
        <a:ln>
          <a:solidFill>
            <a:schemeClr val="accent1">
              <a:lumMod val="75000"/>
            </a:schemeClr>
          </a:solidFill>
        </a:ln>
      </dgm:spPr>
    </dgm:pt>
    <dgm:pt modelId="{AC30B1C0-E642-C343-9491-3D29EF5B9ACA}" type="pres">
      <dgm:prSet presAssocID="{6EACCD92-B1BC-0A42-953B-F3E640C7BD29}" presName="arrowDiagram4" presStyleCnt="0"/>
      <dgm:spPr/>
    </dgm:pt>
    <dgm:pt modelId="{14244A61-2F42-FE4C-B4AE-14F538A72BD4}" type="pres">
      <dgm:prSet presAssocID="{38FC8F8D-C424-8146-9E56-AD1DDF760111}" presName="bullet4a" presStyleLbl="node1" presStyleIdx="0" presStyleCnt="4"/>
      <dgm:spPr/>
    </dgm:pt>
    <dgm:pt modelId="{68990ADE-EECC-A843-9CB8-385F4DCE6884}" type="pres">
      <dgm:prSet presAssocID="{38FC8F8D-C424-8146-9E56-AD1DDF760111}" presName="textBox4a" presStyleLbl="revTx" presStyleIdx="0" presStyleCnt="4" custScaleY="511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A8AB03-D64A-C342-B37C-4CCC9DA9EB94}" type="pres">
      <dgm:prSet presAssocID="{D9810BAD-2715-BF45-BF3B-6AB8E45EE25A}" presName="bullet4b" presStyleLbl="node1" presStyleIdx="1" presStyleCnt="4"/>
      <dgm:spPr/>
    </dgm:pt>
    <dgm:pt modelId="{CD842123-1D21-A749-9096-4D7D760BAAD9}" type="pres">
      <dgm:prSet presAssocID="{D9810BAD-2715-BF45-BF3B-6AB8E45EE25A}" presName="textBox4b" presStyleLbl="revTx" presStyleIdx="1" presStyleCnt="4" custScaleY="39942" custLinFactNeighborX="-4726" custLinFactNeighborY="-38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778976-587A-8042-87A9-FC1C9FD954F8}" type="pres">
      <dgm:prSet presAssocID="{A66F7EE8-B277-D248-99D3-4CD126540C8A}" presName="bullet4c" presStyleLbl="node1" presStyleIdx="2" presStyleCnt="4"/>
      <dgm:spPr/>
    </dgm:pt>
    <dgm:pt modelId="{D9519E44-3DC2-2543-B587-8A3BE587954F}" type="pres">
      <dgm:prSet presAssocID="{A66F7EE8-B277-D248-99D3-4CD126540C8A}" presName="textBox4c" presStyleLbl="revTx" presStyleIdx="2" presStyleCnt="4" custScaleX="143550" custScaleY="26063" custLinFactNeighborX="-6990" custLinFactNeighborY="-169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5317EB-E0BB-C646-8AC7-1B8FB3CE6475}" type="pres">
      <dgm:prSet presAssocID="{9386885E-542C-A045-80DD-541DAB382580}" presName="bullet4d" presStyleLbl="node1" presStyleIdx="3" presStyleCnt="4"/>
      <dgm:spPr/>
    </dgm:pt>
    <dgm:pt modelId="{9DBEC3F6-5D1C-984A-A8A3-A5F0342491D8}" type="pres">
      <dgm:prSet presAssocID="{9386885E-542C-A045-80DD-541DAB382580}" presName="textBox4d" presStyleLbl="revTx" presStyleIdx="3" presStyleCnt="4" custScaleX="86877" custScaleY="31888" custLinFactNeighborX="-17456" custLinFactNeighborY="-175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9F5EB9-BDD5-B249-B755-3016A45FC8DA}" srcId="{6EACCD92-B1BC-0A42-953B-F3E640C7BD29}" destId="{9386885E-542C-A045-80DD-541DAB382580}" srcOrd="3" destOrd="0" parTransId="{568757CA-AC16-7F43-B8F6-583978CFEC40}" sibTransId="{B3B68821-6B75-224A-99DE-9B3A4C5EF08C}"/>
    <dgm:cxn modelId="{1098CD43-3096-BD47-8C93-BE8058CF148F}" type="presOf" srcId="{D9810BAD-2715-BF45-BF3B-6AB8E45EE25A}" destId="{CD842123-1D21-A749-9096-4D7D760BAAD9}" srcOrd="0" destOrd="0" presId="urn:microsoft.com/office/officeart/2005/8/layout/arrow2"/>
    <dgm:cxn modelId="{7D3C728B-F740-AC43-9F3A-C47B814E5089}" srcId="{6EACCD92-B1BC-0A42-953B-F3E640C7BD29}" destId="{38FC8F8D-C424-8146-9E56-AD1DDF760111}" srcOrd="0" destOrd="0" parTransId="{D0A62D74-7E0B-B242-8B35-D7A6B1083D31}" sibTransId="{4BF9B6E4-5CE0-7C40-ACE9-2C6A5EA145F7}"/>
    <dgm:cxn modelId="{C60BA0FC-7A21-7742-8D6D-2BDD77849218}" type="presOf" srcId="{9386885E-542C-A045-80DD-541DAB382580}" destId="{9DBEC3F6-5D1C-984A-A8A3-A5F0342491D8}" srcOrd="0" destOrd="0" presId="urn:microsoft.com/office/officeart/2005/8/layout/arrow2"/>
    <dgm:cxn modelId="{1DE82A49-0AB5-0347-85E5-B4E74FB74FCA}" srcId="{6EACCD92-B1BC-0A42-953B-F3E640C7BD29}" destId="{D9810BAD-2715-BF45-BF3B-6AB8E45EE25A}" srcOrd="1" destOrd="0" parTransId="{A7494285-C8ED-F248-AEC8-913A1E2E837E}" sibTransId="{3253F9A0-6251-A642-AE74-6B9C371975BC}"/>
    <dgm:cxn modelId="{451DF095-1C94-234D-A748-F8277292FC1F}" srcId="{6EACCD92-B1BC-0A42-953B-F3E640C7BD29}" destId="{A66F7EE8-B277-D248-99D3-4CD126540C8A}" srcOrd="2" destOrd="0" parTransId="{38AC00E7-9EEB-AA46-92D7-B69F40E88CB4}" sibTransId="{F51F151C-E8E6-534A-A204-713718F1E875}"/>
    <dgm:cxn modelId="{C067DF8D-A81E-9E43-A8DD-02D5C2A61521}" type="presOf" srcId="{38FC8F8D-C424-8146-9E56-AD1DDF760111}" destId="{68990ADE-EECC-A843-9CB8-385F4DCE6884}" srcOrd="0" destOrd="0" presId="urn:microsoft.com/office/officeart/2005/8/layout/arrow2"/>
    <dgm:cxn modelId="{A2D78A9C-6247-FA4B-8F51-CF2E89D0314E}" type="presOf" srcId="{6EACCD92-B1BC-0A42-953B-F3E640C7BD29}" destId="{094A77E0-A09E-2B4F-9792-0313B70CB70F}" srcOrd="0" destOrd="0" presId="urn:microsoft.com/office/officeart/2005/8/layout/arrow2"/>
    <dgm:cxn modelId="{3E17B52C-3B06-9A45-8584-9180A0C1BA59}" type="presOf" srcId="{A66F7EE8-B277-D248-99D3-4CD126540C8A}" destId="{D9519E44-3DC2-2543-B587-8A3BE587954F}" srcOrd="0" destOrd="0" presId="urn:microsoft.com/office/officeart/2005/8/layout/arrow2"/>
    <dgm:cxn modelId="{46527C7F-AD19-654B-8049-936FB0BB1089}" type="presParOf" srcId="{094A77E0-A09E-2B4F-9792-0313B70CB70F}" destId="{7274B0A6-A780-AC4D-A192-A17A96D7D56B}" srcOrd="0" destOrd="0" presId="urn:microsoft.com/office/officeart/2005/8/layout/arrow2"/>
    <dgm:cxn modelId="{847C3373-70A5-1249-BA32-96D85E38ED12}" type="presParOf" srcId="{094A77E0-A09E-2B4F-9792-0313B70CB70F}" destId="{AC30B1C0-E642-C343-9491-3D29EF5B9ACA}" srcOrd="1" destOrd="0" presId="urn:microsoft.com/office/officeart/2005/8/layout/arrow2"/>
    <dgm:cxn modelId="{2589D7C4-5754-F443-AF55-E833CB97E3B6}" type="presParOf" srcId="{AC30B1C0-E642-C343-9491-3D29EF5B9ACA}" destId="{14244A61-2F42-FE4C-B4AE-14F538A72BD4}" srcOrd="0" destOrd="0" presId="urn:microsoft.com/office/officeart/2005/8/layout/arrow2"/>
    <dgm:cxn modelId="{DCB3901E-6D9E-BB49-AA70-0398A4AB7AD5}" type="presParOf" srcId="{AC30B1C0-E642-C343-9491-3D29EF5B9ACA}" destId="{68990ADE-EECC-A843-9CB8-385F4DCE6884}" srcOrd="1" destOrd="0" presId="urn:microsoft.com/office/officeart/2005/8/layout/arrow2"/>
    <dgm:cxn modelId="{F88F0E2D-7C58-9949-9774-10884A5650A2}" type="presParOf" srcId="{AC30B1C0-E642-C343-9491-3D29EF5B9ACA}" destId="{9AA8AB03-D64A-C342-B37C-4CCC9DA9EB94}" srcOrd="2" destOrd="0" presId="urn:microsoft.com/office/officeart/2005/8/layout/arrow2"/>
    <dgm:cxn modelId="{4B8DD314-032A-6B47-B2DB-2862EB78707A}" type="presParOf" srcId="{AC30B1C0-E642-C343-9491-3D29EF5B9ACA}" destId="{CD842123-1D21-A749-9096-4D7D760BAAD9}" srcOrd="3" destOrd="0" presId="urn:microsoft.com/office/officeart/2005/8/layout/arrow2"/>
    <dgm:cxn modelId="{A33190B4-80C4-C34A-A93A-C56AF89424ED}" type="presParOf" srcId="{AC30B1C0-E642-C343-9491-3D29EF5B9ACA}" destId="{36778976-587A-8042-87A9-FC1C9FD954F8}" srcOrd="4" destOrd="0" presId="urn:microsoft.com/office/officeart/2005/8/layout/arrow2"/>
    <dgm:cxn modelId="{B3BF463C-A526-BC4C-B31D-7702EF0A6A73}" type="presParOf" srcId="{AC30B1C0-E642-C343-9491-3D29EF5B9ACA}" destId="{D9519E44-3DC2-2543-B587-8A3BE587954F}" srcOrd="5" destOrd="0" presId="urn:microsoft.com/office/officeart/2005/8/layout/arrow2"/>
    <dgm:cxn modelId="{7EF211CC-4E58-D349-9A1C-21EB30F85E98}" type="presParOf" srcId="{AC30B1C0-E642-C343-9491-3D29EF5B9ACA}" destId="{6C5317EB-E0BB-C646-8AC7-1B8FB3CE6475}" srcOrd="6" destOrd="0" presId="urn:microsoft.com/office/officeart/2005/8/layout/arrow2"/>
    <dgm:cxn modelId="{6EA5EE19-B83B-9B4D-B222-76DA85BACAE3}" type="presParOf" srcId="{AC30B1C0-E642-C343-9491-3D29EF5B9ACA}" destId="{9DBEC3F6-5D1C-984A-A8A3-A5F0342491D8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D33217E-0BA9-1741-9BC9-D46EA55AF191}" type="doc">
      <dgm:prSet loTypeId="urn:microsoft.com/office/officeart/2005/8/layout/hList6" loCatId="list" qsTypeId="urn:microsoft.com/office/officeart/2005/8/quickstyle/simple4" qsCatId="simple" csTypeId="urn:microsoft.com/office/officeart/2005/8/colors/accent1_2#6" csCatId="accent1"/>
      <dgm:spPr/>
      <dgm:t>
        <a:bodyPr/>
        <a:lstStyle/>
        <a:p>
          <a:endParaRPr lang="en-US"/>
        </a:p>
      </dgm:t>
    </dgm:pt>
    <dgm:pt modelId="{65151A8C-E5F1-E84A-8D59-9577CB8EDE1C}">
      <dgm:prSet/>
      <dgm:spPr/>
      <dgm:t>
        <a:bodyPr/>
        <a:lstStyle/>
        <a:p>
          <a:pPr rtl="0"/>
          <a:r>
            <a:rPr lang="en-US" dirty="0"/>
            <a:t>User Mode</a:t>
          </a:r>
        </a:p>
      </dgm:t>
    </dgm:pt>
    <dgm:pt modelId="{5C70AA69-59F5-A447-B129-D3692DAB33CE}" type="parTrans" cxnId="{B7A1762C-4E00-1348-93C6-AC5611E7371A}">
      <dgm:prSet/>
      <dgm:spPr/>
      <dgm:t>
        <a:bodyPr/>
        <a:lstStyle/>
        <a:p>
          <a:endParaRPr lang="en-US"/>
        </a:p>
      </dgm:t>
    </dgm:pt>
    <dgm:pt modelId="{859E7ADA-F317-EC45-A3AA-9D0E80B4BF8B}" type="sibTrans" cxnId="{B7A1762C-4E00-1348-93C6-AC5611E7371A}">
      <dgm:prSet/>
      <dgm:spPr/>
      <dgm:t>
        <a:bodyPr/>
        <a:lstStyle/>
        <a:p>
          <a:endParaRPr lang="en-US"/>
        </a:p>
      </dgm:t>
    </dgm:pt>
    <dgm:pt modelId="{7DCB2BB2-725D-AB4D-8742-9C675046D766}">
      <dgm:prSet/>
      <dgm:spPr/>
      <dgm:t>
        <a:bodyPr/>
        <a:lstStyle/>
        <a:p>
          <a:pPr rtl="0"/>
          <a:r>
            <a:rPr lang="en-US" dirty="0"/>
            <a:t>user program executes in user mode </a:t>
          </a:r>
        </a:p>
      </dgm:t>
    </dgm:pt>
    <dgm:pt modelId="{056F9CD2-FFE5-7640-A9C8-E5B1CC9BCBB7}" type="parTrans" cxnId="{8CA977E5-2336-0244-B6D7-5FEB6EAF7666}">
      <dgm:prSet/>
      <dgm:spPr/>
      <dgm:t>
        <a:bodyPr/>
        <a:lstStyle/>
        <a:p>
          <a:endParaRPr lang="en-US"/>
        </a:p>
      </dgm:t>
    </dgm:pt>
    <dgm:pt modelId="{D4FF9F22-952A-7946-9831-9D5AF1B599CD}" type="sibTrans" cxnId="{8CA977E5-2336-0244-B6D7-5FEB6EAF7666}">
      <dgm:prSet/>
      <dgm:spPr/>
      <dgm:t>
        <a:bodyPr/>
        <a:lstStyle/>
        <a:p>
          <a:endParaRPr lang="en-US"/>
        </a:p>
      </dgm:t>
    </dgm:pt>
    <dgm:pt modelId="{F34AEFB7-B7EE-0540-AA61-DCE568FF95ED}">
      <dgm:prSet/>
      <dgm:spPr/>
      <dgm:t>
        <a:bodyPr/>
        <a:lstStyle/>
        <a:p>
          <a:pPr rtl="0"/>
          <a:r>
            <a:rPr lang="en-US" dirty="0"/>
            <a:t>certain areas of memory are protected from user access</a:t>
          </a:r>
        </a:p>
      </dgm:t>
    </dgm:pt>
    <dgm:pt modelId="{E57D61B8-B54D-8C43-B41E-3E45B93ACA17}" type="parTrans" cxnId="{1A0049D4-AD30-6F4E-BA8B-45446C5AF2E4}">
      <dgm:prSet/>
      <dgm:spPr/>
      <dgm:t>
        <a:bodyPr/>
        <a:lstStyle/>
        <a:p>
          <a:endParaRPr lang="en-US"/>
        </a:p>
      </dgm:t>
    </dgm:pt>
    <dgm:pt modelId="{3FD3279B-0950-9742-99D3-96EEBBEF92D5}" type="sibTrans" cxnId="{1A0049D4-AD30-6F4E-BA8B-45446C5AF2E4}">
      <dgm:prSet/>
      <dgm:spPr/>
      <dgm:t>
        <a:bodyPr/>
        <a:lstStyle/>
        <a:p>
          <a:endParaRPr lang="en-US"/>
        </a:p>
      </dgm:t>
    </dgm:pt>
    <dgm:pt modelId="{A5DFD8D0-15EC-5345-B0D6-66229A227EC8}">
      <dgm:prSet/>
      <dgm:spPr/>
      <dgm:t>
        <a:bodyPr/>
        <a:lstStyle/>
        <a:p>
          <a:pPr rtl="0"/>
          <a:r>
            <a:rPr lang="en-US" dirty="0"/>
            <a:t>certain instructions may not be executed</a:t>
          </a:r>
        </a:p>
      </dgm:t>
    </dgm:pt>
    <dgm:pt modelId="{49E45765-8C20-0944-87A6-CCAB3F931C15}" type="parTrans" cxnId="{A1905759-3725-7B4C-AB71-0D8959DBE3AA}">
      <dgm:prSet/>
      <dgm:spPr/>
      <dgm:t>
        <a:bodyPr/>
        <a:lstStyle/>
        <a:p>
          <a:endParaRPr lang="en-US"/>
        </a:p>
      </dgm:t>
    </dgm:pt>
    <dgm:pt modelId="{96BB15FE-09DC-F241-A9EF-BF18CB9B5B4C}" type="sibTrans" cxnId="{A1905759-3725-7B4C-AB71-0D8959DBE3AA}">
      <dgm:prSet/>
      <dgm:spPr/>
      <dgm:t>
        <a:bodyPr/>
        <a:lstStyle/>
        <a:p>
          <a:endParaRPr lang="en-US"/>
        </a:p>
      </dgm:t>
    </dgm:pt>
    <dgm:pt modelId="{A8DD81A0-FE94-7142-8520-E6D5E4A4E957}">
      <dgm:prSet/>
      <dgm:spPr/>
      <dgm:t>
        <a:bodyPr/>
        <a:lstStyle/>
        <a:p>
          <a:pPr rtl="0"/>
          <a:r>
            <a:rPr lang="en-US" dirty="0"/>
            <a:t>Kernel Mode</a:t>
          </a:r>
        </a:p>
      </dgm:t>
    </dgm:pt>
    <dgm:pt modelId="{8413BC65-3A20-F749-B0AF-DCB34BC1E73E}" type="parTrans" cxnId="{F4BDCF99-792A-6A4D-9EAD-12F48A6A2CF6}">
      <dgm:prSet/>
      <dgm:spPr/>
      <dgm:t>
        <a:bodyPr/>
        <a:lstStyle/>
        <a:p>
          <a:endParaRPr lang="en-US"/>
        </a:p>
      </dgm:t>
    </dgm:pt>
    <dgm:pt modelId="{6F2F872C-EB3F-7346-989E-8B22174FFB8C}" type="sibTrans" cxnId="{F4BDCF99-792A-6A4D-9EAD-12F48A6A2CF6}">
      <dgm:prSet/>
      <dgm:spPr/>
      <dgm:t>
        <a:bodyPr/>
        <a:lstStyle/>
        <a:p>
          <a:endParaRPr lang="en-US"/>
        </a:p>
      </dgm:t>
    </dgm:pt>
    <dgm:pt modelId="{70D89978-F865-334F-A941-4AF766991439}">
      <dgm:prSet/>
      <dgm:spPr/>
      <dgm:t>
        <a:bodyPr/>
        <a:lstStyle/>
        <a:p>
          <a:pPr rtl="0"/>
          <a:r>
            <a:rPr lang="en-US" dirty="0"/>
            <a:t>monitor executes in kernel mode</a:t>
          </a:r>
        </a:p>
      </dgm:t>
    </dgm:pt>
    <dgm:pt modelId="{0D8A6E0B-2805-7F44-B8A9-E56E808FA4B2}" type="parTrans" cxnId="{21A20B55-DE25-E74B-BC11-03F38F4E142E}">
      <dgm:prSet/>
      <dgm:spPr/>
      <dgm:t>
        <a:bodyPr/>
        <a:lstStyle/>
        <a:p>
          <a:endParaRPr lang="en-US"/>
        </a:p>
      </dgm:t>
    </dgm:pt>
    <dgm:pt modelId="{85B34EE6-D50C-C54F-B4EB-629B50465A18}" type="sibTrans" cxnId="{21A20B55-DE25-E74B-BC11-03F38F4E142E}">
      <dgm:prSet/>
      <dgm:spPr/>
      <dgm:t>
        <a:bodyPr/>
        <a:lstStyle/>
        <a:p>
          <a:endParaRPr lang="en-US"/>
        </a:p>
      </dgm:t>
    </dgm:pt>
    <dgm:pt modelId="{23C2248C-310F-9045-A1DE-EB1A0A998144}">
      <dgm:prSet/>
      <dgm:spPr/>
      <dgm:t>
        <a:bodyPr/>
        <a:lstStyle/>
        <a:p>
          <a:pPr rtl="0"/>
          <a:r>
            <a:rPr lang="en-US" dirty="0"/>
            <a:t>privileged instructions may be executed</a:t>
          </a:r>
        </a:p>
      </dgm:t>
    </dgm:pt>
    <dgm:pt modelId="{C11CCC40-78D6-C64E-B5C1-63B25BB0FA07}" type="parTrans" cxnId="{9BF5E802-0139-0E44-88B0-B6BF0C7DA309}">
      <dgm:prSet/>
      <dgm:spPr/>
      <dgm:t>
        <a:bodyPr/>
        <a:lstStyle/>
        <a:p>
          <a:endParaRPr lang="en-US"/>
        </a:p>
      </dgm:t>
    </dgm:pt>
    <dgm:pt modelId="{81BF2CBE-26D2-0C43-B2ED-0DC9A9AAB891}" type="sibTrans" cxnId="{9BF5E802-0139-0E44-88B0-B6BF0C7DA309}">
      <dgm:prSet/>
      <dgm:spPr/>
      <dgm:t>
        <a:bodyPr/>
        <a:lstStyle/>
        <a:p>
          <a:endParaRPr lang="en-US"/>
        </a:p>
      </dgm:t>
    </dgm:pt>
    <dgm:pt modelId="{7E6F021F-0CB0-124B-A677-644B0E074CAA}">
      <dgm:prSet/>
      <dgm:spPr/>
      <dgm:t>
        <a:bodyPr/>
        <a:lstStyle/>
        <a:p>
          <a:pPr rtl="0"/>
          <a:r>
            <a:rPr lang="en-US" dirty="0"/>
            <a:t>protected areas of memory may be accessed</a:t>
          </a:r>
        </a:p>
      </dgm:t>
    </dgm:pt>
    <dgm:pt modelId="{714DAF6C-70BD-A742-867A-169968D2E7E5}" type="parTrans" cxnId="{C82D3699-53F9-2E4F-8543-552FE5594A84}">
      <dgm:prSet/>
      <dgm:spPr/>
      <dgm:t>
        <a:bodyPr/>
        <a:lstStyle/>
        <a:p>
          <a:endParaRPr lang="en-US"/>
        </a:p>
      </dgm:t>
    </dgm:pt>
    <dgm:pt modelId="{76738D4F-9AE5-5D42-80D1-2A9725D5F6E7}" type="sibTrans" cxnId="{C82D3699-53F9-2E4F-8543-552FE5594A84}">
      <dgm:prSet/>
      <dgm:spPr/>
      <dgm:t>
        <a:bodyPr/>
        <a:lstStyle/>
        <a:p>
          <a:endParaRPr lang="en-US"/>
        </a:p>
      </dgm:t>
    </dgm:pt>
    <dgm:pt modelId="{BCDE8873-8877-4847-9033-32C067255720}" type="pres">
      <dgm:prSet presAssocID="{2D33217E-0BA9-1741-9BC9-D46EA55AF19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A33E13-DCDF-E341-9AC4-85F30FCF821E}" type="pres">
      <dgm:prSet presAssocID="{65151A8C-E5F1-E84A-8D59-9577CB8EDE1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A7415E-FDDB-BF42-95CF-3D91DCBD136B}" type="pres">
      <dgm:prSet presAssocID="{859E7ADA-F317-EC45-A3AA-9D0E80B4BF8B}" presName="sibTrans" presStyleCnt="0"/>
      <dgm:spPr/>
    </dgm:pt>
    <dgm:pt modelId="{B00B1CAD-B259-2E45-8456-48DD193C9431}" type="pres">
      <dgm:prSet presAssocID="{A8DD81A0-FE94-7142-8520-E6D5E4A4E957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A987E3-6481-0E47-B854-AEC20EB8E5B0}" type="presOf" srcId="{65151A8C-E5F1-E84A-8D59-9577CB8EDE1C}" destId="{92A33E13-DCDF-E341-9AC4-85F30FCF821E}" srcOrd="0" destOrd="0" presId="urn:microsoft.com/office/officeart/2005/8/layout/hList6"/>
    <dgm:cxn modelId="{C82D3699-53F9-2E4F-8543-552FE5594A84}" srcId="{A8DD81A0-FE94-7142-8520-E6D5E4A4E957}" destId="{7E6F021F-0CB0-124B-A677-644B0E074CAA}" srcOrd="2" destOrd="0" parTransId="{714DAF6C-70BD-A742-867A-169968D2E7E5}" sibTransId="{76738D4F-9AE5-5D42-80D1-2A9725D5F6E7}"/>
    <dgm:cxn modelId="{9A381D51-8EFB-6641-A8CF-EF11DAD4EA76}" type="presOf" srcId="{7DCB2BB2-725D-AB4D-8742-9C675046D766}" destId="{92A33E13-DCDF-E341-9AC4-85F30FCF821E}" srcOrd="0" destOrd="1" presId="urn:microsoft.com/office/officeart/2005/8/layout/hList6"/>
    <dgm:cxn modelId="{F4BDCF99-792A-6A4D-9EAD-12F48A6A2CF6}" srcId="{2D33217E-0BA9-1741-9BC9-D46EA55AF191}" destId="{A8DD81A0-FE94-7142-8520-E6D5E4A4E957}" srcOrd="1" destOrd="0" parTransId="{8413BC65-3A20-F749-B0AF-DCB34BC1E73E}" sibTransId="{6F2F872C-EB3F-7346-989E-8B22174FFB8C}"/>
    <dgm:cxn modelId="{9BF5E802-0139-0E44-88B0-B6BF0C7DA309}" srcId="{A8DD81A0-FE94-7142-8520-E6D5E4A4E957}" destId="{23C2248C-310F-9045-A1DE-EB1A0A998144}" srcOrd="1" destOrd="0" parTransId="{C11CCC40-78D6-C64E-B5C1-63B25BB0FA07}" sibTransId="{81BF2CBE-26D2-0C43-B2ED-0DC9A9AAB891}"/>
    <dgm:cxn modelId="{21A20B55-DE25-E74B-BC11-03F38F4E142E}" srcId="{A8DD81A0-FE94-7142-8520-E6D5E4A4E957}" destId="{70D89978-F865-334F-A941-4AF766991439}" srcOrd="0" destOrd="0" parTransId="{0D8A6E0B-2805-7F44-B8A9-E56E808FA4B2}" sibTransId="{85B34EE6-D50C-C54F-B4EB-629B50465A18}"/>
    <dgm:cxn modelId="{7E5F4739-C0B5-7347-95F3-1F0DFC293E7A}" type="presOf" srcId="{A8DD81A0-FE94-7142-8520-E6D5E4A4E957}" destId="{B00B1CAD-B259-2E45-8456-48DD193C9431}" srcOrd="0" destOrd="0" presId="urn:microsoft.com/office/officeart/2005/8/layout/hList6"/>
    <dgm:cxn modelId="{E999431D-555E-5245-BFE4-8A63F70AD90B}" type="presOf" srcId="{7E6F021F-0CB0-124B-A677-644B0E074CAA}" destId="{B00B1CAD-B259-2E45-8456-48DD193C9431}" srcOrd="0" destOrd="3" presId="urn:microsoft.com/office/officeart/2005/8/layout/hList6"/>
    <dgm:cxn modelId="{B7A1762C-4E00-1348-93C6-AC5611E7371A}" srcId="{2D33217E-0BA9-1741-9BC9-D46EA55AF191}" destId="{65151A8C-E5F1-E84A-8D59-9577CB8EDE1C}" srcOrd="0" destOrd="0" parTransId="{5C70AA69-59F5-A447-B129-D3692DAB33CE}" sibTransId="{859E7ADA-F317-EC45-A3AA-9D0E80B4BF8B}"/>
    <dgm:cxn modelId="{8CA977E5-2336-0244-B6D7-5FEB6EAF7666}" srcId="{65151A8C-E5F1-E84A-8D59-9577CB8EDE1C}" destId="{7DCB2BB2-725D-AB4D-8742-9C675046D766}" srcOrd="0" destOrd="0" parTransId="{056F9CD2-FFE5-7640-A9C8-E5B1CC9BCBB7}" sibTransId="{D4FF9F22-952A-7946-9831-9D5AF1B599CD}"/>
    <dgm:cxn modelId="{A1905759-3725-7B4C-AB71-0D8959DBE3AA}" srcId="{65151A8C-E5F1-E84A-8D59-9577CB8EDE1C}" destId="{A5DFD8D0-15EC-5345-B0D6-66229A227EC8}" srcOrd="2" destOrd="0" parTransId="{49E45765-8C20-0944-87A6-CCAB3F931C15}" sibTransId="{96BB15FE-09DC-F241-A9EF-BF18CB9B5B4C}"/>
    <dgm:cxn modelId="{5D4309DF-B615-A74A-9835-2D82D7DB808E}" type="presOf" srcId="{70D89978-F865-334F-A941-4AF766991439}" destId="{B00B1CAD-B259-2E45-8456-48DD193C9431}" srcOrd="0" destOrd="1" presId="urn:microsoft.com/office/officeart/2005/8/layout/hList6"/>
    <dgm:cxn modelId="{1A0049D4-AD30-6F4E-BA8B-45446C5AF2E4}" srcId="{65151A8C-E5F1-E84A-8D59-9577CB8EDE1C}" destId="{F34AEFB7-B7EE-0540-AA61-DCE568FF95ED}" srcOrd="1" destOrd="0" parTransId="{E57D61B8-B54D-8C43-B41E-3E45B93ACA17}" sibTransId="{3FD3279B-0950-9742-99D3-96EEBBEF92D5}"/>
    <dgm:cxn modelId="{16D5224A-9ED7-664E-A9B0-FB7731089F3F}" type="presOf" srcId="{23C2248C-310F-9045-A1DE-EB1A0A998144}" destId="{B00B1CAD-B259-2E45-8456-48DD193C9431}" srcOrd="0" destOrd="2" presId="urn:microsoft.com/office/officeart/2005/8/layout/hList6"/>
    <dgm:cxn modelId="{F22CE56C-F876-4A4B-8B67-7EDEA20314E7}" type="presOf" srcId="{A5DFD8D0-15EC-5345-B0D6-66229A227EC8}" destId="{92A33E13-DCDF-E341-9AC4-85F30FCF821E}" srcOrd="0" destOrd="3" presId="urn:microsoft.com/office/officeart/2005/8/layout/hList6"/>
    <dgm:cxn modelId="{D5A5C5E9-BC98-9C41-9A84-D102D7C0415C}" type="presOf" srcId="{F34AEFB7-B7EE-0540-AA61-DCE568FF95ED}" destId="{92A33E13-DCDF-E341-9AC4-85F30FCF821E}" srcOrd="0" destOrd="2" presId="urn:microsoft.com/office/officeart/2005/8/layout/hList6"/>
    <dgm:cxn modelId="{0CCF4282-5470-2844-9339-7280897DF6F9}" type="presOf" srcId="{2D33217E-0BA9-1741-9BC9-D46EA55AF191}" destId="{BCDE8873-8877-4847-9033-32C067255720}" srcOrd="0" destOrd="0" presId="urn:microsoft.com/office/officeart/2005/8/layout/hList6"/>
    <dgm:cxn modelId="{38691C63-E03C-7C4E-BB4E-37CA3D0B5494}" type="presParOf" srcId="{BCDE8873-8877-4847-9033-32C067255720}" destId="{92A33E13-DCDF-E341-9AC4-85F30FCF821E}" srcOrd="0" destOrd="0" presId="urn:microsoft.com/office/officeart/2005/8/layout/hList6"/>
    <dgm:cxn modelId="{B41E27CA-9E9C-6149-8AAA-6D7A77D4CD9C}" type="presParOf" srcId="{BCDE8873-8877-4847-9033-32C067255720}" destId="{95A7415E-FDDB-BF42-95CF-3D91DCBD136B}" srcOrd="1" destOrd="0" presId="urn:microsoft.com/office/officeart/2005/8/layout/hList6"/>
    <dgm:cxn modelId="{F4B6BC09-516B-D14F-A728-AF5398C45ADB}" type="presParOf" srcId="{BCDE8873-8877-4847-9033-32C067255720}" destId="{B00B1CAD-B259-2E45-8456-48DD193C9431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855130A-29F0-F642-9E61-612068599FA0}" type="doc">
      <dgm:prSet loTypeId="urn:microsoft.com/office/officeart/2005/8/layout/arrow4" loCatId="relationship" qsTypeId="urn:microsoft.com/office/officeart/2005/8/quickstyle/simple4" qsCatId="simple" csTypeId="urn:microsoft.com/office/officeart/2005/8/colors/accent1_2#7" csCatId="accent1" phldr="1"/>
      <dgm:spPr/>
      <dgm:t>
        <a:bodyPr/>
        <a:lstStyle/>
        <a:p>
          <a:endParaRPr lang="en-US"/>
        </a:p>
      </dgm:t>
    </dgm:pt>
    <dgm:pt modelId="{A24F98F6-36FD-D04C-8704-4CEB5FEA9904}">
      <dgm:prSet phldrT="[Text]"/>
      <dgm:spPr/>
      <dgm:t>
        <a:bodyPr/>
        <a:lstStyle/>
        <a:p>
          <a:r>
            <a:rPr lang="en-NZ" dirty="0"/>
            <a:t>Major advances in development include:</a:t>
          </a:r>
          <a:endParaRPr lang="en-US" dirty="0"/>
        </a:p>
      </dgm:t>
    </dgm:pt>
    <dgm:pt modelId="{D616917C-FDE8-564E-96B2-34255CC5FE55}" type="parTrans" cxnId="{CC7462AA-0345-3441-85A6-77FAE5A6E1E9}">
      <dgm:prSet/>
      <dgm:spPr/>
      <dgm:t>
        <a:bodyPr/>
        <a:lstStyle/>
        <a:p>
          <a:endParaRPr lang="en-US"/>
        </a:p>
      </dgm:t>
    </dgm:pt>
    <dgm:pt modelId="{7BC2E810-41DE-0B4C-BE4B-9870E5701CA1}" type="sibTrans" cxnId="{CC7462AA-0345-3441-85A6-77FAE5A6E1E9}">
      <dgm:prSet/>
      <dgm:spPr/>
      <dgm:t>
        <a:bodyPr/>
        <a:lstStyle/>
        <a:p>
          <a:endParaRPr lang="en-US"/>
        </a:p>
      </dgm:t>
    </dgm:pt>
    <dgm:pt modelId="{523756CB-372E-4D49-B7DF-B245FB249AD9}">
      <dgm:prSet/>
      <dgm:spPr/>
      <dgm:t>
        <a:bodyPr/>
        <a:lstStyle/>
        <a:p>
          <a:r>
            <a:rPr lang="en-NZ" dirty="0"/>
            <a:t>Memory management</a:t>
          </a:r>
        </a:p>
      </dgm:t>
    </dgm:pt>
    <dgm:pt modelId="{B358F5FF-44D2-5D4D-8049-20CA308DC74E}" type="parTrans" cxnId="{7B6518F6-FB94-164F-9AC2-F91FDA0105D3}">
      <dgm:prSet/>
      <dgm:spPr/>
      <dgm:t>
        <a:bodyPr/>
        <a:lstStyle/>
        <a:p>
          <a:endParaRPr lang="en-US"/>
        </a:p>
      </dgm:t>
    </dgm:pt>
    <dgm:pt modelId="{603F579B-206C-BF44-9242-058274272965}" type="sibTrans" cxnId="{7B6518F6-FB94-164F-9AC2-F91FDA0105D3}">
      <dgm:prSet/>
      <dgm:spPr/>
      <dgm:t>
        <a:bodyPr/>
        <a:lstStyle/>
        <a:p>
          <a:endParaRPr lang="en-US"/>
        </a:p>
      </dgm:t>
    </dgm:pt>
    <dgm:pt modelId="{FF245EE7-C83E-5B47-8A3E-136648D8D292}">
      <dgm:prSet/>
      <dgm:spPr/>
      <dgm:t>
        <a:bodyPr/>
        <a:lstStyle/>
        <a:p>
          <a:r>
            <a:rPr lang="en-NZ" dirty="0"/>
            <a:t>Information protection and security</a:t>
          </a:r>
        </a:p>
      </dgm:t>
    </dgm:pt>
    <dgm:pt modelId="{3564378D-3B82-AC4D-A525-481C451026E1}" type="parTrans" cxnId="{30FDEFA1-D49A-9A4A-88EE-B0FD05429983}">
      <dgm:prSet/>
      <dgm:spPr/>
      <dgm:t>
        <a:bodyPr/>
        <a:lstStyle/>
        <a:p>
          <a:endParaRPr lang="en-US"/>
        </a:p>
      </dgm:t>
    </dgm:pt>
    <dgm:pt modelId="{BBE9E839-7438-944F-96C9-347593A304BC}" type="sibTrans" cxnId="{30FDEFA1-D49A-9A4A-88EE-B0FD05429983}">
      <dgm:prSet/>
      <dgm:spPr/>
      <dgm:t>
        <a:bodyPr/>
        <a:lstStyle/>
        <a:p>
          <a:endParaRPr lang="en-US"/>
        </a:p>
      </dgm:t>
    </dgm:pt>
    <dgm:pt modelId="{95CDE5FE-57B7-064B-A8F4-8EFABE9E6465}">
      <dgm:prSet/>
      <dgm:spPr/>
      <dgm:t>
        <a:bodyPr/>
        <a:lstStyle/>
        <a:p>
          <a:r>
            <a:rPr lang="en-NZ" dirty="0"/>
            <a:t>Scheduling and resource management</a:t>
          </a:r>
        </a:p>
      </dgm:t>
    </dgm:pt>
    <dgm:pt modelId="{09BDD069-77EA-BF4E-A941-32A0DF3B9362}" type="parTrans" cxnId="{019A10A6-3034-D440-968F-98DC29A00C9C}">
      <dgm:prSet/>
      <dgm:spPr/>
      <dgm:t>
        <a:bodyPr/>
        <a:lstStyle/>
        <a:p>
          <a:endParaRPr lang="en-US"/>
        </a:p>
      </dgm:t>
    </dgm:pt>
    <dgm:pt modelId="{E82831B4-AD52-364B-AAF4-E5688CC0740A}" type="sibTrans" cxnId="{019A10A6-3034-D440-968F-98DC29A00C9C}">
      <dgm:prSet/>
      <dgm:spPr/>
      <dgm:t>
        <a:bodyPr/>
        <a:lstStyle/>
        <a:p>
          <a:endParaRPr lang="en-US"/>
        </a:p>
      </dgm:t>
    </dgm:pt>
    <dgm:pt modelId="{810A9439-9D32-3742-9DF9-6B4C78C1C6DB}">
      <dgm:prSet/>
      <dgm:spPr/>
      <dgm:t>
        <a:bodyPr/>
        <a:lstStyle/>
        <a:p>
          <a:r>
            <a:rPr lang="en-NZ" dirty="0"/>
            <a:t>System structure</a:t>
          </a:r>
        </a:p>
      </dgm:t>
    </dgm:pt>
    <dgm:pt modelId="{E2F78BBC-8614-AA46-AA47-2AB8BCF94951}" type="parTrans" cxnId="{71F1B338-B596-7A41-8224-444281A60327}">
      <dgm:prSet/>
      <dgm:spPr/>
      <dgm:t>
        <a:bodyPr/>
        <a:lstStyle/>
        <a:p>
          <a:endParaRPr lang="en-US"/>
        </a:p>
      </dgm:t>
    </dgm:pt>
    <dgm:pt modelId="{35259D12-D1BB-ED44-ACA2-3B2FF09E9FA9}" type="sibTrans" cxnId="{71F1B338-B596-7A41-8224-444281A60327}">
      <dgm:prSet/>
      <dgm:spPr/>
      <dgm:t>
        <a:bodyPr/>
        <a:lstStyle/>
        <a:p>
          <a:endParaRPr lang="en-US"/>
        </a:p>
      </dgm:t>
    </dgm:pt>
    <dgm:pt modelId="{809B340C-6BC8-AD4E-AC8A-CED78DE84919}">
      <dgm:prSet phldrT="[Text]"/>
      <dgm:spPr/>
      <dgm:t>
        <a:bodyPr/>
        <a:lstStyle/>
        <a:p>
          <a:r>
            <a:rPr lang="en-NZ"/>
            <a:t>Processes</a:t>
          </a:r>
          <a:endParaRPr lang="en-US" dirty="0"/>
        </a:p>
      </dgm:t>
    </dgm:pt>
    <dgm:pt modelId="{4450FEEC-FD5F-E94B-8FA2-1FCED69CE33E}" type="parTrans" cxnId="{DCC3A39C-D581-7E40-8642-BD0764128616}">
      <dgm:prSet/>
      <dgm:spPr/>
      <dgm:t>
        <a:bodyPr/>
        <a:lstStyle/>
        <a:p>
          <a:endParaRPr lang="en-US"/>
        </a:p>
      </dgm:t>
    </dgm:pt>
    <dgm:pt modelId="{544654C9-7587-B94C-B2C9-3094E981ABBD}" type="sibTrans" cxnId="{DCC3A39C-D581-7E40-8642-BD0764128616}">
      <dgm:prSet/>
      <dgm:spPr/>
      <dgm:t>
        <a:bodyPr/>
        <a:lstStyle/>
        <a:p>
          <a:endParaRPr lang="en-US"/>
        </a:p>
      </dgm:t>
    </dgm:pt>
    <dgm:pt modelId="{70258A1D-64C8-F147-BFF2-67185B356AEB}" type="pres">
      <dgm:prSet presAssocID="{2855130A-29F0-F642-9E61-612068599FA0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F7FC10-09A1-3847-BFBC-2B58715396DE}" type="pres">
      <dgm:prSet presAssocID="{A24F98F6-36FD-D04C-8704-4CEB5FEA9904}" presName="upArrow" presStyleLbl="node1" presStyleIdx="0" presStyleCnt="1"/>
      <dgm:spPr>
        <a:solidFill>
          <a:schemeClr val="accent6"/>
        </a:solidFill>
      </dgm:spPr>
    </dgm:pt>
    <dgm:pt modelId="{034B72AF-7DDE-9145-BEBA-D89E86DFBE7E}" type="pres">
      <dgm:prSet presAssocID="{A24F98F6-36FD-D04C-8704-4CEB5FEA9904}" presName="upArrowText" presStyleLbl="revTx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C3A39C-D581-7E40-8642-BD0764128616}" srcId="{A24F98F6-36FD-D04C-8704-4CEB5FEA9904}" destId="{809B340C-6BC8-AD4E-AC8A-CED78DE84919}" srcOrd="0" destOrd="0" parTransId="{4450FEEC-FD5F-E94B-8FA2-1FCED69CE33E}" sibTransId="{544654C9-7587-B94C-B2C9-3094E981ABBD}"/>
    <dgm:cxn modelId="{7B6518F6-FB94-164F-9AC2-F91FDA0105D3}" srcId="{A24F98F6-36FD-D04C-8704-4CEB5FEA9904}" destId="{523756CB-372E-4D49-B7DF-B245FB249AD9}" srcOrd="1" destOrd="0" parTransId="{B358F5FF-44D2-5D4D-8049-20CA308DC74E}" sibTransId="{603F579B-206C-BF44-9242-058274272965}"/>
    <dgm:cxn modelId="{64B24E0B-0D10-8246-9ABF-4D42F5141945}" type="presOf" srcId="{809B340C-6BC8-AD4E-AC8A-CED78DE84919}" destId="{034B72AF-7DDE-9145-BEBA-D89E86DFBE7E}" srcOrd="0" destOrd="1" presId="urn:microsoft.com/office/officeart/2005/8/layout/arrow4"/>
    <dgm:cxn modelId="{019A10A6-3034-D440-968F-98DC29A00C9C}" srcId="{A24F98F6-36FD-D04C-8704-4CEB5FEA9904}" destId="{95CDE5FE-57B7-064B-A8F4-8EFABE9E6465}" srcOrd="3" destOrd="0" parTransId="{09BDD069-77EA-BF4E-A941-32A0DF3B9362}" sibTransId="{E82831B4-AD52-364B-AAF4-E5688CC0740A}"/>
    <dgm:cxn modelId="{926AB292-EAA2-5948-9377-25F2BED18CEB}" type="presOf" srcId="{FF245EE7-C83E-5B47-8A3E-136648D8D292}" destId="{034B72AF-7DDE-9145-BEBA-D89E86DFBE7E}" srcOrd="0" destOrd="3" presId="urn:microsoft.com/office/officeart/2005/8/layout/arrow4"/>
    <dgm:cxn modelId="{30FDEFA1-D49A-9A4A-88EE-B0FD05429983}" srcId="{A24F98F6-36FD-D04C-8704-4CEB5FEA9904}" destId="{FF245EE7-C83E-5B47-8A3E-136648D8D292}" srcOrd="2" destOrd="0" parTransId="{3564378D-3B82-AC4D-A525-481C451026E1}" sibTransId="{BBE9E839-7438-944F-96C9-347593A304BC}"/>
    <dgm:cxn modelId="{CC7462AA-0345-3441-85A6-77FAE5A6E1E9}" srcId="{2855130A-29F0-F642-9E61-612068599FA0}" destId="{A24F98F6-36FD-D04C-8704-4CEB5FEA9904}" srcOrd="0" destOrd="0" parTransId="{D616917C-FDE8-564E-96B2-34255CC5FE55}" sibTransId="{7BC2E810-41DE-0B4C-BE4B-9870E5701CA1}"/>
    <dgm:cxn modelId="{64011F79-9887-0643-9946-75167D4DF640}" type="presOf" srcId="{810A9439-9D32-3742-9DF9-6B4C78C1C6DB}" destId="{034B72AF-7DDE-9145-BEBA-D89E86DFBE7E}" srcOrd="0" destOrd="5" presId="urn:microsoft.com/office/officeart/2005/8/layout/arrow4"/>
    <dgm:cxn modelId="{C820F7A8-7E2E-4D40-8C99-0F61D8F69FE0}" type="presOf" srcId="{95CDE5FE-57B7-064B-A8F4-8EFABE9E6465}" destId="{034B72AF-7DDE-9145-BEBA-D89E86DFBE7E}" srcOrd="0" destOrd="4" presId="urn:microsoft.com/office/officeart/2005/8/layout/arrow4"/>
    <dgm:cxn modelId="{71F1B338-B596-7A41-8224-444281A60327}" srcId="{A24F98F6-36FD-D04C-8704-4CEB5FEA9904}" destId="{810A9439-9D32-3742-9DF9-6B4C78C1C6DB}" srcOrd="4" destOrd="0" parTransId="{E2F78BBC-8614-AA46-AA47-2AB8BCF94951}" sibTransId="{35259D12-D1BB-ED44-ACA2-3B2FF09E9FA9}"/>
    <dgm:cxn modelId="{423C3E25-28EE-7E43-B1D3-54BFE8AE4E16}" type="presOf" srcId="{A24F98F6-36FD-D04C-8704-4CEB5FEA9904}" destId="{034B72AF-7DDE-9145-BEBA-D89E86DFBE7E}" srcOrd="0" destOrd="0" presId="urn:microsoft.com/office/officeart/2005/8/layout/arrow4"/>
    <dgm:cxn modelId="{181165EC-03D2-D049-8812-9D584D343C21}" type="presOf" srcId="{2855130A-29F0-F642-9E61-612068599FA0}" destId="{70258A1D-64C8-F147-BFF2-67185B356AEB}" srcOrd="0" destOrd="0" presId="urn:microsoft.com/office/officeart/2005/8/layout/arrow4"/>
    <dgm:cxn modelId="{8601854C-1B4D-7548-BC58-9C7DD7C30FC8}" type="presOf" srcId="{523756CB-372E-4D49-B7DF-B245FB249AD9}" destId="{034B72AF-7DDE-9145-BEBA-D89E86DFBE7E}" srcOrd="0" destOrd="2" presId="urn:microsoft.com/office/officeart/2005/8/layout/arrow4"/>
    <dgm:cxn modelId="{656B6D29-E03E-074B-93D9-64B6CC15B355}" type="presParOf" srcId="{70258A1D-64C8-F147-BFF2-67185B356AEB}" destId="{23F7FC10-09A1-3847-BFBC-2B58715396DE}" srcOrd="0" destOrd="0" presId="urn:microsoft.com/office/officeart/2005/8/layout/arrow4"/>
    <dgm:cxn modelId="{093B0B57-4D9E-8241-8BAE-9D8591359DC4}" type="presParOf" srcId="{70258A1D-64C8-F147-BFF2-67185B356AEB}" destId="{034B72AF-7DDE-9145-BEBA-D89E86DFBE7E}" srcOrd="1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0CD640B-1ED1-E545-8C95-FC3B3A514613}" type="doc">
      <dgm:prSet loTypeId="urn:microsoft.com/office/officeart/2005/8/layout/lProcess2" loCatId="list" qsTypeId="urn:microsoft.com/office/officeart/2005/8/quickstyle/simple4" qsCatId="simple" csTypeId="urn:microsoft.com/office/officeart/2005/8/colors/accent1_2#8" csCatId="accent1" phldr="1"/>
      <dgm:spPr/>
      <dgm:t>
        <a:bodyPr/>
        <a:lstStyle/>
        <a:p>
          <a:endParaRPr lang="en-US"/>
        </a:p>
      </dgm:t>
    </dgm:pt>
    <dgm:pt modelId="{9C62BB11-5FF5-7445-973A-9CD6D2EC382F}">
      <dgm:prSet phldrT="[Text]" custT="1"/>
      <dgm:spPr/>
      <dgm:t>
        <a:bodyPr/>
        <a:lstStyle/>
        <a:p>
          <a:r>
            <a:rPr lang="en-US" sz="2600" dirty="0"/>
            <a:t>A </a:t>
          </a:r>
          <a:r>
            <a:rPr lang="en-US" sz="2600" i="1" dirty="0">
              <a:solidFill>
                <a:schemeClr val="accent1"/>
              </a:solidFill>
            </a:rPr>
            <a:t>process</a:t>
          </a:r>
          <a:r>
            <a:rPr lang="en-US" sz="2600" i="1" dirty="0"/>
            <a:t> </a:t>
          </a:r>
          <a:r>
            <a:rPr lang="en-US" sz="2600" dirty="0"/>
            <a:t>can be defined as:</a:t>
          </a:r>
        </a:p>
      </dgm:t>
    </dgm:pt>
    <dgm:pt modelId="{56F10605-F79F-3041-939F-8CE6A5D80164}" type="parTrans" cxnId="{D466C52E-900F-EA41-BFDD-0839C8F58BC7}">
      <dgm:prSet/>
      <dgm:spPr/>
      <dgm:t>
        <a:bodyPr/>
        <a:lstStyle/>
        <a:p>
          <a:endParaRPr lang="en-US"/>
        </a:p>
      </dgm:t>
    </dgm:pt>
    <dgm:pt modelId="{FAB5343E-48E2-874A-BC00-971D7E2412A5}" type="sibTrans" cxnId="{D466C52E-900F-EA41-BFDD-0839C8F58BC7}">
      <dgm:prSet/>
      <dgm:spPr/>
      <dgm:t>
        <a:bodyPr/>
        <a:lstStyle/>
        <a:p>
          <a:endParaRPr lang="en-US"/>
        </a:p>
      </dgm:t>
    </dgm:pt>
    <dgm:pt modelId="{95CBCD0F-6E16-1344-9F14-F981E96C6989}">
      <dgm:prSet custT="1"/>
      <dgm:spPr/>
      <dgm:t>
        <a:bodyPr/>
        <a:lstStyle/>
        <a:p>
          <a:r>
            <a:rPr lang="en-US" sz="1800" dirty="0">
              <a:solidFill>
                <a:schemeClr val="bg1"/>
              </a:solidFill>
            </a:rPr>
            <a:t>a program in execution</a:t>
          </a:r>
        </a:p>
      </dgm:t>
    </dgm:pt>
    <dgm:pt modelId="{EF05AB83-83E2-184A-B52C-5034A4B5B55A}" type="parTrans" cxnId="{63BB4037-112A-6840-A694-03E1BACE8C3E}">
      <dgm:prSet/>
      <dgm:spPr/>
      <dgm:t>
        <a:bodyPr/>
        <a:lstStyle/>
        <a:p>
          <a:endParaRPr lang="en-US"/>
        </a:p>
      </dgm:t>
    </dgm:pt>
    <dgm:pt modelId="{BFF519C2-BCDD-724D-BEC6-BF3130017AB8}" type="sibTrans" cxnId="{63BB4037-112A-6840-A694-03E1BACE8C3E}">
      <dgm:prSet/>
      <dgm:spPr/>
      <dgm:t>
        <a:bodyPr/>
        <a:lstStyle/>
        <a:p>
          <a:endParaRPr lang="en-US"/>
        </a:p>
      </dgm:t>
    </dgm:pt>
    <dgm:pt modelId="{4CA4B62F-7C46-3B41-A492-185F51A757D3}">
      <dgm:prSet custT="1"/>
      <dgm:spPr>
        <a:solidFill>
          <a:schemeClr val="accent6"/>
        </a:solidFill>
      </dgm:spPr>
      <dgm:t>
        <a:bodyPr/>
        <a:lstStyle/>
        <a:p>
          <a:r>
            <a:rPr lang="en-US" sz="1800" dirty="0">
              <a:solidFill>
                <a:schemeClr val="bg1"/>
              </a:solidFill>
            </a:rPr>
            <a:t>an instance of a running program</a:t>
          </a:r>
        </a:p>
      </dgm:t>
    </dgm:pt>
    <dgm:pt modelId="{143A724B-3349-C447-AB09-A6D7BE18F189}" type="parTrans" cxnId="{6B4DBA37-4F7C-804F-933F-319552022C65}">
      <dgm:prSet/>
      <dgm:spPr/>
      <dgm:t>
        <a:bodyPr/>
        <a:lstStyle/>
        <a:p>
          <a:endParaRPr lang="en-US"/>
        </a:p>
      </dgm:t>
    </dgm:pt>
    <dgm:pt modelId="{AFD4CA3E-8735-644F-9FF2-F62A60485800}" type="sibTrans" cxnId="{6B4DBA37-4F7C-804F-933F-319552022C65}">
      <dgm:prSet/>
      <dgm:spPr/>
      <dgm:t>
        <a:bodyPr/>
        <a:lstStyle/>
        <a:p>
          <a:endParaRPr lang="en-US"/>
        </a:p>
      </dgm:t>
    </dgm:pt>
    <dgm:pt modelId="{E4785D30-E0FF-1843-A381-4F0D089C2F66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800" dirty="0">
              <a:solidFill>
                <a:schemeClr val="bg1"/>
              </a:solidFill>
            </a:rPr>
            <a:t>the entity that can be assigned to, and executed on, a processor</a:t>
          </a:r>
        </a:p>
      </dgm:t>
    </dgm:pt>
    <dgm:pt modelId="{B8046299-320D-A946-ACB6-3DB16AF4F31C}" type="parTrans" cxnId="{908EF44B-F8E8-1C41-96CA-7B1DB06D29DB}">
      <dgm:prSet/>
      <dgm:spPr/>
      <dgm:t>
        <a:bodyPr/>
        <a:lstStyle/>
        <a:p>
          <a:endParaRPr lang="en-US"/>
        </a:p>
      </dgm:t>
    </dgm:pt>
    <dgm:pt modelId="{9BBD65EA-C84E-3342-BFEF-54D109D2AF54}" type="sibTrans" cxnId="{908EF44B-F8E8-1C41-96CA-7B1DB06D29DB}">
      <dgm:prSet/>
      <dgm:spPr/>
      <dgm:t>
        <a:bodyPr/>
        <a:lstStyle/>
        <a:p>
          <a:endParaRPr lang="en-US"/>
        </a:p>
      </dgm:t>
    </dgm:pt>
    <dgm:pt modelId="{5C59D184-E519-A141-B217-726CFCF69A53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NZ" sz="1800" dirty="0">
              <a:solidFill>
                <a:schemeClr val="bg1"/>
              </a:solidFill>
            </a:rPr>
            <a:t>a unit of activity characterized by a single sequential thread of execution, a current state, and an associated set of system resources</a:t>
          </a:r>
          <a:endParaRPr lang="en-US" sz="1800" dirty="0">
            <a:solidFill>
              <a:schemeClr val="bg1"/>
            </a:solidFill>
          </a:endParaRPr>
        </a:p>
      </dgm:t>
    </dgm:pt>
    <dgm:pt modelId="{DA118F64-06A3-2E42-A162-CBF13C8F721F}" type="parTrans" cxnId="{DAD2B452-4B92-D946-BF47-B8B744F79DB3}">
      <dgm:prSet/>
      <dgm:spPr/>
      <dgm:t>
        <a:bodyPr/>
        <a:lstStyle/>
        <a:p>
          <a:endParaRPr lang="en-US"/>
        </a:p>
      </dgm:t>
    </dgm:pt>
    <dgm:pt modelId="{BA26C5EB-C056-0148-87C5-8714C3E0BABC}" type="sibTrans" cxnId="{DAD2B452-4B92-D946-BF47-B8B744F79DB3}">
      <dgm:prSet/>
      <dgm:spPr/>
      <dgm:t>
        <a:bodyPr/>
        <a:lstStyle/>
        <a:p>
          <a:endParaRPr lang="en-US"/>
        </a:p>
      </dgm:t>
    </dgm:pt>
    <dgm:pt modelId="{AA498229-2F44-AB4B-B8FF-9E8F57E7E1DB}" type="pres">
      <dgm:prSet presAssocID="{60CD640B-1ED1-E545-8C95-FC3B3A514613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C5569B6-FD0B-C64E-ABFD-09FBCA665F0A}" type="pres">
      <dgm:prSet presAssocID="{9C62BB11-5FF5-7445-973A-9CD6D2EC382F}" presName="compNode" presStyleCnt="0"/>
      <dgm:spPr/>
    </dgm:pt>
    <dgm:pt modelId="{0CB26FD4-9907-2748-832C-F91F21C962A7}" type="pres">
      <dgm:prSet presAssocID="{9C62BB11-5FF5-7445-973A-9CD6D2EC382F}" presName="aNode" presStyleLbl="bgShp" presStyleIdx="0" presStyleCnt="1"/>
      <dgm:spPr/>
      <dgm:t>
        <a:bodyPr/>
        <a:lstStyle/>
        <a:p>
          <a:endParaRPr lang="en-US"/>
        </a:p>
      </dgm:t>
    </dgm:pt>
    <dgm:pt modelId="{723B4B6B-62E8-DD4A-8861-DC96C6708683}" type="pres">
      <dgm:prSet presAssocID="{9C62BB11-5FF5-7445-973A-9CD6D2EC382F}" presName="textNode" presStyleLbl="bgShp" presStyleIdx="0" presStyleCnt="1"/>
      <dgm:spPr/>
      <dgm:t>
        <a:bodyPr/>
        <a:lstStyle/>
        <a:p>
          <a:endParaRPr lang="en-US"/>
        </a:p>
      </dgm:t>
    </dgm:pt>
    <dgm:pt modelId="{CFB91E46-5524-5243-9298-3630DCA76CF4}" type="pres">
      <dgm:prSet presAssocID="{9C62BB11-5FF5-7445-973A-9CD6D2EC382F}" presName="compChildNode" presStyleCnt="0"/>
      <dgm:spPr/>
    </dgm:pt>
    <dgm:pt modelId="{5D51FDE5-4109-FF46-A900-15DEE9CCE2FF}" type="pres">
      <dgm:prSet presAssocID="{9C62BB11-5FF5-7445-973A-9CD6D2EC382F}" presName="theInnerList" presStyleCnt="0"/>
      <dgm:spPr/>
    </dgm:pt>
    <dgm:pt modelId="{9F6B7AC7-BCB3-4244-B25A-23CDDD94424B}" type="pres">
      <dgm:prSet presAssocID="{95CBCD0F-6E16-1344-9F14-F981E96C6989}" presName="childNode" presStyleLbl="node1" presStyleIdx="0" presStyleCnt="4" custScaleX="102373" custScaleY="174300" custLinFactNeighborX="0" custLinFactNeighborY="-425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827AAA-650F-0443-AF63-677E041DFFDE}" type="pres">
      <dgm:prSet presAssocID="{95CBCD0F-6E16-1344-9F14-F981E96C6989}" presName="aSpace2" presStyleCnt="0"/>
      <dgm:spPr/>
    </dgm:pt>
    <dgm:pt modelId="{F3F77B7A-035D-B349-9DB8-48C9B0CD4D14}" type="pres">
      <dgm:prSet presAssocID="{4CA4B62F-7C46-3B41-A492-185F51A757D3}" presName="childNode" presStyleLbl="node1" presStyleIdx="1" presStyleCnt="4" custScaleX="104900" custScaleY="202192" custLinFactY="-23462" custLinFactNeighborX="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524E04-5C95-6D4A-A6D7-ED6AADF51D29}" type="pres">
      <dgm:prSet presAssocID="{4CA4B62F-7C46-3B41-A492-185F51A757D3}" presName="aSpace2" presStyleCnt="0"/>
      <dgm:spPr/>
    </dgm:pt>
    <dgm:pt modelId="{3F65BAAA-18B9-4047-82A7-7018E03752A1}" type="pres">
      <dgm:prSet presAssocID="{E4785D30-E0FF-1843-A381-4F0D089C2F66}" presName="childNode" presStyleLbl="node1" presStyleIdx="2" presStyleCnt="4" custScaleX="115011" custScaleY="240947" custLinFactY="-42566" custLinFactNeighborX="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1004BC-7CAF-1148-9C7F-8A4B94046671}" type="pres">
      <dgm:prSet presAssocID="{E4785D30-E0FF-1843-A381-4F0D089C2F66}" presName="aSpace2" presStyleCnt="0"/>
      <dgm:spPr/>
    </dgm:pt>
    <dgm:pt modelId="{A82AB75B-5168-3348-B180-A3053A31EAEA}" type="pres">
      <dgm:prSet presAssocID="{5C59D184-E519-A141-B217-726CFCF69A53}" presName="childNode" presStyleLbl="node1" presStyleIdx="3" presStyleCnt="4" custScaleX="125122" custScaleY="236131" custLinFactY="-56703" custLinFactNeighborX="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3F1000-596F-7D48-BCC8-6D9046AB6034}" type="presOf" srcId="{5C59D184-E519-A141-B217-726CFCF69A53}" destId="{A82AB75B-5168-3348-B180-A3053A31EAEA}" srcOrd="0" destOrd="0" presId="urn:microsoft.com/office/officeart/2005/8/layout/lProcess2"/>
    <dgm:cxn modelId="{63BB4037-112A-6840-A694-03E1BACE8C3E}" srcId="{9C62BB11-5FF5-7445-973A-9CD6D2EC382F}" destId="{95CBCD0F-6E16-1344-9F14-F981E96C6989}" srcOrd="0" destOrd="0" parTransId="{EF05AB83-83E2-184A-B52C-5034A4B5B55A}" sibTransId="{BFF519C2-BCDD-724D-BEC6-BF3130017AB8}"/>
    <dgm:cxn modelId="{8D924FA3-5920-B643-B1CB-2120551B63A5}" type="presOf" srcId="{E4785D30-E0FF-1843-A381-4F0D089C2F66}" destId="{3F65BAAA-18B9-4047-82A7-7018E03752A1}" srcOrd="0" destOrd="0" presId="urn:microsoft.com/office/officeart/2005/8/layout/lProcess2"/>
    <dgm:cxn modelId="{735A3F12-10EE-ED47-8541-0F9849EEB686}" type="presOf" srcId="{9C62BB11-5FF5-7445-973A-9CD6D2EC382F}" destId="{723B4B6B-62E8-DD4A-8861-DC96C6708683}" srcOrd="1" destOrd="0" presId="urn:microsoft.com/office/officeart/2005/8/layout/lProcess2"/>
    <dgm:cxn modelId="{DAD2B452-4B92-D946-BF47-B8B744F79DB3}" srcId="{9C62BB11-5FF5-7445-973A-9CD6D2EC382F}" destId="{5C59D184-E519-A141-B217-726CFCF69A53}" srcOrd="3" destOrd="0" parTransId="{DA118F64-06A3-2E42-A162-CBF13C8F721F}" sibTransId="{BA26C5EB-C056-0148-87C5-8714C3E0BABC}"/>
    <dgm:cxn modelId="{908EF44B-F8E8-1C41-96CA-7B1DB06D29DB}" srcId="{9C62BB11-5FF5-7445-973A-9CD6D2EC382F}" destId="{E4785D30-E0FF-1843-A381-4F0D089C2F66}" srcOrd="2" destOrd="0" parTransId="{B8046299-320D-A946-ACB6-3DB16AF4F31C}" sibTransId="{9BBD65EA-C84E-3342-BFEF-54D109D2AF54}"/>
    <dgm:cxn modelId="{3263340F-8F88-3349-84AD-9CF7260031B4}" type="presOf" srcId="{9C62BB11-5FF5-7445-973A-9CD6D2EC382F}" destId="{0CB26FD4-9907-2748-832C-F91F21C962A7}" srcOrd="0" destOrd="0" presId="urn:microsoft.com/office/officeart/2005/8/layout/lProcess2"/>
    <dgm:cxn modelId="{D3D8EB54-146F-4347-9349-161A6B341FEA}" type="presOf" srcId="{60CD640B-1ED1-E545-8C95-FC3B3A514613}" destId="{AA498229-2F44-AB4B-B8FF-9E8F57E7E1DB}" srcOrd="0" destOrd="0" presId="urn:microsoft.com/office/officeart/2005/8/layout/lProcess2"/>
    <dgm:cxn modelId="{E400583B-458F-5640-A0A0-36815301231A}" type="presOf" srcId="{4CA4B62F-7C46-3B41-A492-185F51A757D3}" destId="{F3F77B7A-035D-B349-9DB8-48C9B0CD4D14}" srcOrd="0" destOrd="0" presId="urn:microsoft.com/office/officeart/2005/8/layout/lProcess2"/>
    <dgm:cxn modelId="{6B4DBA37-4F7C-804F-933F-319552022C65}" srcId="{9C62BB11-5FF5-7445-973A-9CD6D2EC382F}" destId="{4CA4B62F-7C46-3B41-A492-185F51A757D3}" srcOrd="1" destOrd="0" parTransId="{143A724B-3349-C447-AB09-A6D7BE18F189}" sibTransId="{AFD4CA3E-8735-644F-9FF2-F62A60485800}"/>
    <dgm:cxn modelId="{D466C52E-900F-EA41-BFDD-0839C8F58BC7}" srcId="{60CD640B-1ED1-E545-8C95-FC3B3A514613}" destId="{9C62BB11-5FF5-7445-973A-9CD6D2EC382F}" srcOrd="0" destOrd="0" parTransId="{56F10605-F79F-3041-939F-8CE6A5D80164}" sibTransId="{FAB5343E-48E2-874A-BC00-971D7E2412A5}"/>
    <dgm:cxn modelId="{CE84A345-0D29-754A-A01E-D3846FFE3C3F}" type="presOf" srcId="{95CBCD0F-6E16-1344-9F14-F981E96C6989}" destId="{9F6B7AC7-BCB3-4244-B25A-23CDDD94424B}" srcOrd="0" destOrd="0" presId="urn:microsoft.com/office/officeart/2005/8/layout/lProcess2"/>
    <dgm:cxn modelId="{70895E5F-7FFC-8E4C-8D54-A758AE61183F}" type="presParOf" srcId="{AA498229-2F44-AB4B-B8FF-9E8F57E7E1DB}" destId="{3C5569B6-FD0B-C64E-ABFD-09FBCA665F0A}" srcOrd="0" destOrd="0" presId="urn:microsoft.com/office/officeart/2005/8/layout/lProcess2"/>
    <dgm:cxn modelId="{E27D7651-7228-EA4A-9D51-FD9A42A931AA}" type="presParOf" srcId="{3C5569B6-FD0B-C64E-ABFD-09FBCA665F0A}" destId="{0CB26FD4-9907-2748-832C-F91F21C962A7}" srcOrd="0" destOrd="0" presId="urn:microsoft.com/office/officeart/2005/8/layout/lProcess2"/>
    <dgm:cxn modelId="{2DC6FD2B-760E-9E41-A078-53378CEBADA7}" type="presParOf" srcId="{3C5569B6-FD0B-C64E-ABFD-09FBCA665F0A}" destId="{723B4B6B-62E8-DD4A-8861-DC96C6708683}" srcOrd="1" destOrd="0" presId="urn:microsoft.com/office/officeart/2005/8/layout/lProcess2"/>
    <dgm:cxn modelId="{7F8009B7-C665-7340-9DEA-F237A411ADA0}" type="presParOf" srcId="{3C5569B6-FD0B-C64E-ABFD-09FBCA665F0A}" destId="{CFB91E46-5524-5243-9298-3630DCA76CF4}" srcOrd="2" destOrd="0" presId="urn:microsoft.com/office/officeart/2005/8/layout/lProcess2"/>
    <dgm:cxn modelId="{FE0DC388-AD7F-B341-8B57-7A4165E68326}" type="presParOf" srcId="{CFB91E46-5524-5243-9298-3630DCA76CF4}" destId="{5D51FDE5-4109-FF46-A900-15DEE9CCE2FF}" srcOrd="0" destOrd="0" presId="urn:microsoft.com/office/officeart/2005/8/layout/lProcess2"/>
    <dgm:cxn modelId="{B2000F17-B41A-7849-88E8-2CA0DA5F9314}" type="presParOf" srcId="{5D51FDE5-4109-FF46-A900-15DEE9CCE2FF}" destId="{9F6B7AC7-BCB3-4244-B25A-23CDDD94424B}" srcOrd="0" destOrd="0" presId="urn:microsoft.com/office/officeart/2005/8/layout/lProcess2"/>
    <dgm:cxn modelId="{88584D81-BA7E-9F42-B722-6A08D7BB4F02}" type="presParOf" srcId="{5D51FDE5-4109-FF46-A900-15DEE9CCE2FF}" destId="{33827AAA-650F-0443-AF63-677E041DFFDE}" srcOrd="1" destOrd="0" presId="urn:microsoft.com/office/officeart/2005/8/layout/lProcess2"/>
    <dgm:cxn modelId="{E165D6F4-6BA2-444F-AA91-85669C34975E}" type="presParOf" srcId="{5D51FDE5-4109-FF46-A900-15DEE9CCE2FF}" destId="{F3F77B7A-035D-B349-9DB8-48C9B0CD4D14}" srcOrd="2" destOrd="0" presId="urn:microsoft.com/office/officeart/2005/8/layout/lProcess2"/>
    <dgm:cxn modelId="{7C8AB816-6304-B647-98F2-7EF8E95511B7}" type="presParOf" srcId="{5D51FDE5-4109-FF46-A900-15DEE9CCE2FF}" destId="{95524E04-5C95-6D4A-A6D7-ED6AADF51D29}" srcOrd="3" destOrd="0" presId="urn:microsoft.com/office/officeart/2005/8/layout/lProcess2"/>
    <dgm:cxn modelId="{98A3E909-9371-794C-BEB7-165FA28A268A}" type="presParOf" srcId="{5D51FDE5-4109-FF46-A900-15DEE9CCE2FF}" destId="{3F65BAAA-18B9-4047-82A7-7018E03752A1}" srcOrd="4" destOrd="0" presId="urn:microsoft.com/office/officeart/2005/8/layout/lProcess2"/>
    <dgm:cxn modelId="{CECC3173-AD32-A543-9D3A-4D50CF5547DD}" type="presParOf" srcId="{5D51FDE5-4109-FF46-A900-15DEE9CCE2FF}" destId="{F01004BC-7CAF-1148-9C7F-8A4B94046671}" srcOrd="5" destOrd="0" presId="urn:microsoft.com/office/officeart/2005/8/layout/lProcess2"/>
    <dgm:cxn modelId="{9A38A8EB-542F-9B4A-BDA3-893DB7A7386C}" type="presParOf" srcId="{5D51FDE5-4109-FF46-A900-15DEE9CCE2FF}" destId="{A82AB75B-5168-3348-B180-A3053A31EAEA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16AAC78-97B9-3543-8F53-ED95E1C7D771}" type="doc">
      <dgm:prSet loTypeId="urn:microsoft.com/office/officeart/2005/8/layout/hierarchy4" loCatId="hierarchy" qsTypeId="urn:microsoft.com/office/officeart/2005/8/quickstyle/simple4" qsCatId="simple" csTypeId="urn:microsoft.com/office/officeart/2005/8/colors/accent1_2#10" csCatId="accent1" phldr="1"/>
      <dgm:spPr/>
      <dgm:t>
        <a:bodyPr/>
        <a:lstStyle/>
        <a:p>
          <a:endParaRPr lang="en-US"/>
        </a:p>
      </dgm:t>
    </dgm:pt>
    <dgm:pt modelId="{75B34386-F0AB-CD46-84EA-8D89FCFC39BD}">
      <dgm:prSet phldrT="[Text]"/>
      <dgm:spPr/>
      <dgm:t>
        <a:bodyPr/>
        <a:lstStyle/>
        <a:p>
          <a:r>
            <a:rPr lang="en-US" dirty="0"/>
            <a:t>process isolation</a:t>
          </a:r>
        </a:p>
      </dgm:t>
    </dgm:pt>
    <dgm:pt modelId="{57DA6739-13AF-B24D-B6D0-B4668A60BF4B}" type="parTrans" cxnId="{7F362CC4-ECC9-CD44-9D58-6E2B6146DB71}">
      <dgm:prSet/>
      <dgm:spPr/>
      <dgm:t>
        <a:bodyPr/>
        <a:lstStyle/>
        <a:p>
          <a:endParaRPr lang="en-US"/>
        </a:p>
      </dgm:t>
    </dgm:pt>
    <dgm:pt modelId="{79E5EA0B-B2CC-2748-AC4F-138875C68729}" type="sibTrans" cxnId="{7F362CC4-ECC9-CD44-9D58-6E2B6146DB71}">
      <dgm:prSet/>
      <dgm:spPr/>
      <dgm:t>
        <a:bodyPr/>
        <a:lstStyle/>
        <a:p>
          <a:endParaRPr lang="en-US"/>
        </a:p>
      </dgm:t>
    </dgm:pt>
    <dgm:pt modelId="{62F64981-E47C-2F47-B840-C2EC17A82FE8}">
      <dgm:prSet/>
      <dgm:spPr/>
      <dgm:t>
        <a:bodyPr/>
        <a:lstStyle/>
        <a:p>
          <a:r>
            <a:rPr lang="en-US" dirty="0"/>
            <a:t>long-term storage</a:t>
          </a:r>
        </a:p>
      </dgm:t>
    </dgm:pt>
    <dgm:pt modelId="{EF32C7B3-B10B-CA40-A86A-92162F8861D6}" type="sibTrans" cxnId="{94AE492E-D8DD-044E-B047-87834BE1E331}">
      <dgm:prSet/>
      <dgm:spPr/>
      <dgm:t>
        <a:bodyPr/>
        <a:lstStyle/>
        <a:p>
          <a:endParaRPr lang="en-US"/>
        </a:p>
      </dgm:t>
    </dgm:pt>
    <dgm:pt modelId="{065A02B7-14B2-F941-9D22-A3CAC1C77409}" type="parTrans" cxnId="{94AE492E-D8DD-044E-B047-87834BE1E331}">
      <dgm:prSet/>
      <dgm:spPr/>
      <dgm:t>
        <a:bodyPr/>
        <a:lstStyle/>
        <a:p>
          <a:endParaRPr lang="en-US"/>
        </a:p>
      </dgm:t>
    </dgm:pt>
    <dgm:pt modelId="{755CA9AD-2300-F345-A6A2-4A43D52AFA2C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protection and access control</a:t>
          </a:r>
        </a:p>
      </dgm:t>
    </dgm:pt>
    <dgm:pt modelId="{3B33AB8A-BFAA-D148-9699-18DA89353B27}" type="sibTrans" cxnId="{0C81C5A5-B48B-4C49-BA7B-9745E51FA8FE}">
      <dgm:prSet/>
      <dgm:spPr/>
      <dgm:t>
        <a:bodyPr/>
        <a:lstStyle/>
        <a:p>
          <a:endParaRPr lang="en-US"/>
        </a:p>
      </dgm:t>
    </dgm:pt>
    <dgm:pt modelId="{79444687-56B4-BE42-89B6-5E68C61243A9}" type="parTrans" cxnId="{0C81C5A5-B48B-4C49-BA7B-9745E51FA8FE}">
      <dgm:prSet/>
      <dgm:spPr/>
      <dgm:t>
        <a:bodyPr/>
        <a:lstStyle/>
        <a:p>
          <a:endParaRPr lang="en-US"/>
        </a:p>
      </dgm:t>
    </dgm:pt>
    <dgm:pt modelId="{6AD32E60-30EB-5F49-8402-FEBB1BEC15FB}">
      <dgm:prSet/>
      <dgm:spPr/>
      <dgm:t>
        <a:bodyPr/>
        <a:lstStyle/>
        <a:p>
          <a:r>
            <a:rPr lang="en-US" dirty="0"/>
            <a:t>support of modular programming</a:t>
          </a:r>
        </a:p>
      </dgm:t>
    </dgm:pt>
    <dgm:pt modelId="{E5771208-8447-2F49-876E-5F704802A112}" type="sibTrans" cxnId="{51DF8080-7CAB-D046-BCF8-A72F41EC976A}">
      <dgm:prSet/>
      <dgm:spPr/>
      <dgm:t>
        <a:bodyPr/>
        <a:lstStyle/>
        <a:p>
          <a:endParaRPr lang="en-US"/>
        </a:p>
      </dgm:t>
    </dgm:pt>
    <dgm:pt modelId="{D17AC847-18A7-6242-95AF-C5A5041F1189}" type="parTrans" cxnId="{51DF8080-7CAB-D046-BCF8-A72F41EC976A}">
      <dgm:prSet/>
      <dgm:spPr/>
      <dgm:t>
        <a:bodyPr/>
        <a:lstStyle/>
        <a:p>
          <a:endParaRPr lang="en-US"/>
        </a:p>
      </dgm:t>
    </dgm:pt>
    <dgm:pt modelId="{917AD6AD-473C-6B42-9778-12D0B8634556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automatic allocation and management</a:t>
          </a:r>
        </a:p>
      </dgm:t>
    </dgm:pt>
    <dgm:pt modelId="{9C593880-76CB-0B4A-AF58-0D6DCF60392C}" type="sibTrans" cxnId="{A19416EE-902F-3548-9C7C-8BD8736681ED}">
      <dgm:prSet/>
      <dgm:spPr/>
      <dgm:t>
        <a:bodyPr/>
        <a:lstStyle/>
        <a:p>
          <a:endParaRPr lang="en-US"/>
        </a:p>
      </dgm:t>
    </dgm:pt>
    <dgm:pt modelId="{FB5C4788-E623-8A42-9435-061E3F472B60}" type="parTrans" cxnId="{A19416EE-902F-3548-9C7C-8BD8736681ED}">
      <dgm:prSet/>
      <dgm:spPr/>
      <dgm:t>
        <a:bodyPr/>
        <a:lstStyle/>
        <a:p>
          <a:endParaRPr lang="en-US"/>
        </a:p>
      </dgm:t>
    </dgm:pt>
    <dgm:pt modelId="{503E1B7A-35F9-7B47-BD86-19E92F7F9B5A}" type="pres">
      <dgm:prSet presAssocID="{916AAC78-97B9-3543-8F53-ED95E1C7D77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408F0FB-D4D3-2B4D-9EF4-F156061A0644}" type="pres">
      <dgm:prSet presAssocID="{75B34386-F0AB-CD46-84EA-8D89FCFC39BD}" presName="vertOne" presStyleCnt="0"/>
      <dgm:spPr/>
    </dgm:pt>
    <dgm:pt modelId="{4C78D5A0-86E1-7F4A-97F2-4E691D203110}" type="pres">
      <dgm:prSet presAssocID="{75B34386-F0AB-CD46-84EA-8D89FCFC39BD}" presName="txOn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C258D7-E993-8440-9144-E435C4247186}" type="pres">
      <dgm:prSet presAssocID="{75B34386-F0AB-CD46-84EA-8D89FCFC39BD}" presName="horzOne" presStyleCnt="0"/>
      <dgm:spPr/>
    </dgm:pt>
    <dgm:pt modelId="{5B893B37-97AF-054E-87A9-D3A5B878CE6B}" type="pres">
      <dgm:prSet presAssocID="{79E5EA0B-B2CC-2748-AC4F-138875C68729}" presName="sibSpaceOne" presStyleCnt="0"/>
      <dgm:spPr/>
    </dgm:pt>
    <dgm:pt modelId="{1B4EBE33-76BD-E346-BD81-0035938E32F4}" type="pres">
      <dgm:prSet presAssocID="{917AD6AD-473C-6B42-9778-12D0B8634556}" presName="vertOne" presStyleCnt="0"/>
      <dgm:spPr/>
    </dgm:pt>
    <dgm:pt modelId="{0F6F9771-857A-ED4D-BB66-061A66D62E92}" type="pres">
      <dgm:prSet presAssocID="{917AD6AD-473C-6B42-9778-12D0B8634556}" presName="txOn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F47FEA-9FF4-5245-9791-CB9813EB6E75}" type="pres">
      <dgm:prSet presAssocID="{917AD6AD-473C-6B42-9778-12D0B8634556}" presName="horzOne" presStyleCnt="0"/>
      <dgm:spPr/>
    </dgm:pt>
    <dgm:pt modelId="{CCB94D94-F9BD-614A-A861-6798F2674DF8}" type="pres">
      <dgm:prSet presAssocID="{9C593880-76CB-0B4A-AF58-0D6DCF60392C}" presName="sibSpaceOne" presStyleCnt="0"/>
      <dgm:spPr/>
    </dgm:pt>
    <dgm:pt modelId="{5C5AFF65-62A2-9744-9017-2492490F5FA4}" type="pres">
      <dgm:prSet presAssocID="{6AD32E60-30EB-5F49-8402-FEBB1BEC15FB}" presName="vertOne" presStyleCnt="0"/>
      <dgm:spPr/>
    </dgm:pt>
    <dgm:pt modelId="{1822B451-F610-B34E-B470-4405426B9598}" type="pres">
      <dgm:prSet presAssocID="{6AD32E60-30EB-5F49-8402-FEBB1BEC15FB}" presName="txOn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6D9530-9F04-9C44-8E40-F216645BFD20}" type="pres">
      <dgm:prSet presAssocID="{6AD32E60-30EB-5F49-8402-FEBB1BEC15FB}" presName="horzOne" presStyleCnt="0"/>
      <dgm:spPr/>
    </dgm:pt>
    <dgm:pt modelId="{85D6265E-4530-B848-AEAF-8FE6E7DD9689}" type="pres">
      <dgm:prSet presAssocID="{E5771208-8447-2F49-876E-5F704802A112}" presName="sibSpaceOne" presStyleCnt="0"/>
      <dgm:spPr/>
    </dgm:pt>
    <dgm:pt modelId="{77DBD082-B48B-1546-9D79-92347C2617E5}" type="pres">
      <dgm:prSet presAssocID="{755CA9AD-2300-F345-A6A2-4A43D52AFA2C}" presName="vertOne" presStyleCnt="0"/>
      <dgm:spPr/>
    </dgm:pt>
    <dgm:pt modelId="{687C7697-D43A-4A4A-B7E2-A030E8315BDD}" type="pres">
      <dgm:prSet presAssocID="{755CA9AD-2300-F345-A6A2-4A43D52AFA2C}" presName="txOn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58886A-216D-1941-A641-EB90B720CDBB}" type="pres">
      <dgm:prSet presAssocID="{755CA9AD-2300-F345-A6A2-4A43D52AFA2C}" presName="horzOne" presStyleCnt="0"/>
      <dgm:spPr/>
    </dgm:pt>
    <dgm:pt modelId="{47A69202-7129-FF40-BEA5-6589D499B7A4}" type="pres">
      <dgm:prSet presAssocID="{3B33AB8A-BFAA-D148-9699-18DA89353B27}" presName="sibSpaceOne" presStyleCnt="0"/>
      <dgm:spPr/>
    </dgm:pt>
    <dgm:pt modelId="{9E64F0D3-85C3-7548-AC3B-1C1C12826CE5}" type="pres">
      <dgm:prSet presAssocID="{62F64981-E47C-2F47-B840-C2EC17A82FE8}" presName="vertOne" presStyleCnt="0"/>
      <dgm:spPr/>
    </dgm:pt>
    <dgm:pt modelId="{E23446C9-B403-3445-83E0-0F2AC82ADDC6}" type="pres">
      <dgm:prSet presAssocID="{62F64981-E47C-2F47-B840-C2EC17A82FE8}" presName="txOn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D281A3-AB3D-A54D-9BC6-7DE9B4F7E39B}" type="pres">
      <dgm:prSet presAssocID="{62F64981-E47C-2F47-B840-C2EC17A82FE8}" presName="horzOne" presStyleCnt="0"/>
      <dgm:spPr/>
    </dgm:pt>
  </dgm:ptLst>
  <dgm:cxnLst>
    <dgm:cxn modelId="{C18B60EB-F04C-B747-890D-2E39DBFFA325}" type="presOf" srcId="{75B34386-F0AB-CD46-84EA-8D89FCFC39BD}" destId="{4C78D5A0-86E1-7F4A-97F2-4E691D203110}" srcOrd="0" destOrd="0" presId="urn:microsoft.com/office/officeart/2005/8/layout/hierarchy4"/>
    <dgm:cxn modelId="{4C8EB061-9DD0-214B-9E29-BF3083FF0F61}" type="presOf" srcId="{916AAC78-97B9-3543-8F53-ED95E1C7D771}" destId="{503E1B7A-35F9-7B47-BD86-19E92F7F9B5A}" srcOrd="0" destOrd="0" presId="urn:microsoft.com/office/officeart/2005/8/layout/hierarchy4"/>
    <dgm:cxn modelId="{E5666124-9890-9A48-9230-185B265F83E5}" type="presOf" srcId="{755CA9AD-2300-F345-A6A2-4A43D52AFA2C}" destId="{687C7697-D43A-4A4A-B7E2-A030E8315BDD}" srcOrd="0" destOrd="0" presId="urn:microsoft.com/office/officeart/2005/8/layout/hierarchy4"/>
    <dgm:cxn modelId="{0FB7C2D9-643E-D043-BE9E-1F9631D70C08}" type="presOf" srcId="{917AD6AD-473C-6B42-9778-12D0B8634556}" destId="{0F6F9771-857A-ED4D-BB66-061A66D62E92}" srcOrd="0" destOrd="0" presId="urn:microsoft.com/office/officeart/2005/8/layout/hierarchy4"/>
    <dgm:cxn modelId="{A19416EE-902F-3548-9C7C-8BD8736681ED}" srcId="{916AAC78-97B9-3543-8F53-ED95E1C7D771}" destId="{917AD6AD-473C-6B42-9778-12D0B8634556}" srcOrd="1" destOrd="0" parTransId="{FB5C4788-E623-8A42-9435-061E3F472B60}" sibTransId="{9C593880-76CB-0B4A-AF58-0D6DCF60392C}"/>
    <dgm:cxn modelId="{94AE492E-D8DD-044E-B047-87834BE1E331}" srcId="{916AAC78-97B9-3543-8F53-ED95E1C7D771}" destId="{62F64981-E47C-2F47-B840-C2EC17A82FE8}" srcOrd="4" destOrd="0" parTransId="{065A02B7-14B2-F941-9D22-A3CAC1C77409}" sibTransId="{EF32C7B3-B10B-CA40-A86A-92162F8861D6}"/>
    <dgm:cxn modelId="{C4CEE565-3C79-8844-909B-610DBBBAF1D2}" type="presOf" srcId="{6AD32E60-30EB-5F49-8402-FEBB1BEC15FB}" destId="{1822B451-F610-B34E-B470-4405426B9598}" srcOrd="0" destOrd="0" presId="urn:microsoft.com/office/officeart/2005/8/layout/hierarchy4"/>
    <dgm:cxn modelId="{0C81C5A5-B48B-4C49-BA7B-9745E51FA8FE}" srcId="{916AAC78-97B9-3543-8F53-ED95E1C7D771}" destId="{755CA9AD-2300-F345-A6A2-4A43D52AFA2C}" srcOrd="3" destOrd="0" parTransId="{79444687-56B4-BE42-89B6-5E68C61243A9}" sibTransId="{3B33AB8A-BFAA-D148-9699-18DA89353B27}"/>
    <dgm:cxn modelId="{51DF8080-7CAB-D046-BCF8-A72F41EC976A}" srcId="{916AAC78-97B9-3543-8F53-ED95E1C7D771}" destId="{6AD32E60-30EB-5F49-8402-FEBB1BEC15FB}" srcOrd="2" destOrd="0" parTransId="{D17AC847-18A7-6242-95AF-C5A5041F1189}" sibTransId="{E5771208-8447-2F49-876E-5F704802A112}"/>
    <dgm:cxn modelId="{7F362CC4-ECC9-CD44-9D58-6E2B6146DB71}" srcId="{916AAC78-97B9-3543-8F53-ED95E1C7D771}" destId="{75B34386-F0AB-CD46-84EA-8D89FCFC39BD}" srcOrd="0" destOrd="0" parTransId="{57DA6739-13AF-B24D-B6D0-B4668A60BF4B}" sibTransId="{79E5EA0B-B2CC-2748-AC4F-138875C68729}"/>
    <dgm:cxn modelId="{7E065A2B-07B3-7A4F-8DCA-C96CD4410A6B}" type="presOf" srcId="{62F64981-E47C-2F47-B840-C2EC17A82FE8}" destId="{E23446C9-B403-3445-83E0-0F2AC82ADDC6}" srcOrd="0" destOrd="0" presId="urn:microsoft.com/office/officeart/2005/8/layout/hierarchy4"/>
    <dgm:cxn modelId="{6E2AD058-B22C-DA43-9A62-075C8ADD4C36}" type="presParOf" srcId="{503E1B7A-35F9-7B47-BD86-19E92F7F9B5A}" destId="{B408F0FB-D4D3-2B4D-9EF4-F156061A0644}" srcOrd="0" destOrd="0" presId="urn:microsoft.com/office/officeart/2005/8/layout/hierarchy4"/>
    <dgm:cxn modelId="{EE68EA3C-B2F0-FD4E-A495-2BFC687E5953}" type="presParOf" srcId="{B408F0FB-D4D3-2B4D-9EF4-F156061A0644}" destId="{4C78D5A0-86E1-7F4A-97F2-4E691D203110}" srcOrd="0" destOrd="0" presId="urn:microsoft.com/office/officeart/2005/8/layout/hierarchy4"/>
    <dgm:cxn modelId="{9C164122-B3AF-D548-8FC9-13C1ACB6B9FE}" type="presParOf" srcId="{B408F0FB-D4D3-2B4D-9EF4-F156061A0644}" destId="{E2C258D7-E993-8440-9144-E435C4247186}" srcOrd="1" destOrd="0" presId="urn:microsoft.com/office/officeart/2005/8/layout/hierarchy4"/>
    <dgm:cxn modelId="{84EAD039-26B8-6349-9108-30BBEE486E69}" type="presParOf" srcId="{503E1B7A-35F9-7B47-BD86-19E92F7F9B5A}" destId="{5B893B37-97AF-054E-87A9-D3A5B878CE6B}" srcOrd="1" destOrd="0" presId="urn:microsoft.com/office/officeart/2005/8/layout/hierarchy4"/>
    <dgm:cxn modelId="{E46B6DFC-C808-514A-9CFD-F4D5556C226C}" type="presParOf" srcId="{503E1B7A-35F9-7B47-BD86-19E92F7F9B5A}" destId="{1B4EBE33-76BD-E346-BD81-0035938E32F4}" srcOrd="2" destOrd="0" presId="urn:microsoft.com/office/officeart/2005/8/layout/hierarchy4"/>
    <dgm:cxn modelId="{D84D4A93-475F-A34B-8D7E-562DBDACDCCC}" type="presParOf" srcId="{1B4EBE33-76BD-E346-BD81-0035938E32F4}" destId="{0F6F9771-857A-ED4D-BB66-061A66D62E92}" srcOrd="0" destOrd="0" presId="urn:microsoft.com/office/officeart/2005/8/layout/hierarchy4"/>
    <dgm:cxn modelId="{4A3AB2BB-A0C8-4047-A829-D3DE3ED5498C}" type="presParOf" srcId="{1B4EBE33-76BD-E346-BD81-0035938E32F4}" destId="{FCF47FEA-9FF4-5245-9791-CB9813EB6E75}" srcOrd="1" destOrd="0" presId="urn:microsoft.com/office/officeart/2005/8/layout/hierarchy4"/>
    <dgm:cxn modelId="{2B10DA70-BBD3-0E47-9545-1BB706899CE3}" type="presParOf" srcId="{503E1B7A-35F9-7B47-BD86-19E92F7F9B5A}" destId="{CCB94D94-F9BD-614A-A861-6798F2674DF8}" srcOrd="3" destOrd="0" presId="urn:microsoft.com/office/officeart/2005/8/layout/hierarchy4"/>
    <dgm:cxn modelId="{565583A6-2F94-434F-995F-C770BCC2F250}" type="presParOf" srcId="{503E1B7A-35F9-7B47-BD86-19E92F7F9B5A}" destId="{5C5AFF65-62A2-9744-9017-2492490F5FA4}" srcOrd="4" destOrd="0" presId="urn:microsoft.com/office/officeart/2005/8/layout/hierarchy4"/>
    <dgm:cxn modelId="{4BAB4A4A-AA80-E94D-A180-2D1E407745DD}" type="presParOf" srcId="{5C5AFF65-62A2-9744-9017-2492490F5FA4}" destId="{1822B451-F610-B34E-B470-4405426B9598}" srcOrd="0" destOrd="0" presId="urn:microsoft.com/office/officeart/2005/8/layout/hierarchy4"/>
    <dgm:cxn modelId="{723F327D-51FB-0847-A2A3-7B9E8711B7F2}" type="presParOf" srcId="{5C5AFF65-62A2-9744-9017-2492490F5FA4}" destId="{9B6D9530-9F04-9C44-8E40-F216645BFD20}" srcOrd="1" destOrd="0" presId="urn:microsoft.com/office/officeart/2005/8/layout/hierarchy4"/>
    <dgm:cxn modelId="{45724054-A197-E04F-BAB8-4EC0DD3E5BB5}" type="presParOf" srcId="{503E1B7A-35F9-7B47-BD86-19E92F7F9B5A}" destId="{85D6265E-4530-B848-AEAF-8FE6E7DD9689}" srcOrd="5" destOrd="0" presId="urn:microsoft.com/office/officeart/2005/8/layout/hierarchy4"/>
    <dgm:cxn modelId="{000C39AA-A0DF-7F48-BE78-3D81868DF7E9}" type="presParOf" srcId="{503E1B7A-35F9-7B47-BD86-19E92F7F9B5A}" destId="{77DBD082-B48B-1546-9D79-92347C2617E5}" srcOrd="6" destOrd="0" presId="urn:microsoft.com/office/officeart/2005/8/layout/hierarchy4"/>
    <dgm:cxn modelId="{0E69521F-C465-8046-A2FF-A87B4AB1D7A1}" type="presParOf" srcId="{77DBD082-B48B-1546-9D79-92347C2617E5}" destId="{687C7697-D43A-4A4A-B7E2-A030E8315BDD}" srcOrd="0" destOrd="0" presId="urn:microsoft.com/office/officeart/2005/8/layout/hierarchy4"/>
    <dgm:cxn modelId="{FCFD9CAD-B372-EF48-961B-C4E02D07A11E}" type="presParOf" srcId="{77DBD082-B48B-1546-9D79-92347C2617E5}" destId="{2758886A-216D-1941-A641-EB90B720CDBB}" srcOrd="1" destOrd="0" presId="urn:microsoft.com/office/officeart/2005/8/layout/hierarchy4"/>
    <dgm:cxn modelId="{C0BB3A7A-FEFA-4A4A-A54B-884FAACEA066}" type="presParOf" srcId="{503E1B7A-35F9-7B47-BD86-19E92F7F9B5A}" destId="{47A69202-7129-FF40-BEA5-6589D499B7A4}" srcOrd="7" destOrd="0" presId="urn:microsoft.com/office/officeart/2005/8/layout/hierarchy4"/>
    <dgm:cxn modelId="{EAD4AAEA-2D24-C64B-825F-E770AE4D880A}" type="presParOf" srcId="{503E1B7A-35F9-7B47-BD86-19E92F7F9B5A}" destId="{9E64F0D3-85C3-7548-AC3B-1C1C12826CE5}" srcOrd="8" destOrd="0" presId="urn:microsoft.com/office/officeart/2005/8/layout/hierarchy4"/>
    <dgm:cxn modelId="{93CF6B56-1D5A-AA46-90BC-59C629227C2C}" type="presParOf" srcId="{9E64F0D3-85C3-7548-AC3B-1C1C12826CE5}" destId="{E23446C9-B403-3445-83E0-0F2AC82ADDC6}" srcOrd="0" destOrd="0" presId="urn:microsoft.com/office/officeart/2005/8/layout/hierarchy4"/>
    <dgm:cxn modelId="{E08C916A-FEB1-FE42-9BD7-75830EB3B31C}" type="presParOf" srcId="{9E64F0D3-85C3-7548-AC3B-1C1C12826CE5}" destId="{2CD281A3-AB3D-A54D-9BC6-7DE9B4F7E39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109DAB0-615D-E740-9E5E-0DF7586EB7AE}" type="doc">
      <dgm:prSet loTypeId="urn:microsoft.com/office/officeart/2005/8/layout/radial1" loCatId="relationship" qsTypeId="urn:microsoft.com/office/officeart/2005/8/quickstyle/simple4" qsCatId="simple" csTypeId="urn:microsoft.com/office/officeart/2005/8/colors/accent1_2#11" csCatId="accent1" phldr="1"/>
      <dgm:spPr/>
      <dgm:t>
        <a:bodyPr/>
        <a:lstStyle/>
        <a:p>
          <a:endParaRPr lang="en-US"/>
        </a:p>
      </dgm:t>
    </dgm:pt>
    <dgm:pt modelId="{AE8990D6-652F-574D-9ED8-2B5A3E64D539}">
      <dgm:prSet phldrT="[Text]"/>
      <dgm:spPr/>
      <dgm:t>
        <a:bodyPr/>
        <a:lstStyle/>
        <a:p>
          <a:r>
            <a:rPr lang="en-US" dirty="0"/>
            <a:t>Main issues</a:t>
          </a:r>
        </a:p>
      </dgm:t>
    </dgm:pt>
    <dgm:pt modelId="{C4B4C873-0697-6349-9778-13D58C3F989C}" type="parTrans" cxnId="{907DD8AF-7B25-AB41-9AF4-CC65B222BC9E}">
      <dgm:prSet/>
      <dgm:spPr/>
      <dgm:t>
        <a:bodyPr/>
        <a:lstStyle/>
        <a:p>
          <a:endParaRPr lang="en-US"/>
        </a:p>
      </dgm:t>
    </dgm:pt>
    <dgm:pt modelId="{B6FB315D-3E5E-654D-A3CB-244CD9259A96}" type="sibTrans" cxnId="{907DD8AF-7B25-AB41-9AF4-CC65B222BC9E}">
      <dgm:prSet/>
      <dgm:spPr/>
      <dgm:t>
        <a:bodyPr/>
        <a:lstStyle/>
        <a:p>
          <a:endParaRPr lang="en-US"/>
        </a:p>
      </dgm:t>
    </dgm:pt>
    <dgm:pt modelId="{86D15660-48BC-EF49-AEC1-7A4852407CF9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800" dirty="0"/>
            <a:t>availability</a:t>
          </a:r>
        </a:p>
      </dgm:t>
    </dgm:pt>
    <dgm:pt modelId="{71E07CA2-F46F-DB44-99BF-3E02B9A7B636}" type="parTrans" cxnId="{714D8AFF-C067-8F4C-B652-DE2A3AD8D607}">
      <dgm:prSet/>
      <dgm:spPr/>
      <dgm:t>
        <a:bodyPr/>
        <a:lstStyle/>
        <a:p>
          <a:endParaRPr lang="en-US" dirty="0"/>
        </a:p>
      </dgm:t>
    </dgm:pt>
    <dgm:pt modelId="{534A0585-C843-B540-B1B6-5933313388CD}" type="sibTrans" cxnId="{714D8AFF-C067-8F4C-B652-DE2A3AD8D607}">
      <dgm:prSet/>
      <dgm:spPr/>
      <dgm:t>
        <a:bodyPr/>
        <a:lstStyle/>
        <a:p>
          <a:endParaRPr lang="en-US"/>
        </a:p>
      </dgm:t>
    </dgm:pt>
    <dgm:pt modelId="{78009653-3BB0-EA4A-B646-D7C0427ADD5F}">
      <dgm:prSet custT="1"/>
      <dgm:spPr>
        <a:solidFill>
          <a:schemeClr val="accent6"/>
        </a:solidFill>
      </dgm:spPr>
      <dgm:t>
        <a:bodyPr/>
        <a:lstStyle/>
        <a:p>
          <a:r>
            <a:rPr lang="en-US" sz="1600" dirty="0"/>
            <a:t>confidentiality</a:t>
          </a:r>
        </a:p>
      </dgm:t>
    </dgm:pt>
    <dgm:pt modelId="{B1058C52-C848-6744-82F6-193401DCD266}" type="parTrans" cxnId="{E8B0D0C4-B3D7-C045-B736-B71D2CA5FCBB}">
      <dgm:prSet/>
      <dgm:spPr/>
      <dgm:t>
        <a:bodyPr/>
        <a:lstStyle/>
        <a:p>
          <a:endParaRPr lang="en-US" dirty="0"/>
        </a:p>
      </dgm:t>
    </dgm:pt>
    <dgm:pt modelId="{E59CA2E3-645A-C044-9683-61EEC112084A}" type="sibTrans" cxnId="{E8B0D0C4-B3D7-C045-B736-B71D2CA5FCBB}">
      <dgm:prSet/>
      <dgm:spPr/>
      <dgm:t>
        <a:bodyPr/>
        <a:lstStyle/>
        <a:p>
          <a:endParaRPr lang="en-US"/>
        </a:p>
      </dgm:t>
    </dgm:pt>
    <dgm:pt modelId="{ACAB8FB4-938A-EA4C-835D-AB22C1E56498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NZ" sz="1600" dirty="0"/>
            <a:t>data integrity</a:t>
          </a:r>
        </a:p>
      </dgm:t>
    </dgm:pt>
    <dgm:pt modelId="{2515F1D6-CFED-BE42-8556-5F4CD11AD5DD}" type="parTrans" cxnId="{DA7BCB4F-BD31-6B4A-BD03-44ED9AFE244E}">
      <dgm:prSet/>
      <dgm:spPr/>
      <dgm:t>
        <a:bodyPr/>
        <a:lstStyle/>
        <a:p>
          <a:endParaRPr lang="en-US" dirty="0"/>
        </a:p>
      </dgm:t>
    </dgm:pt>
    <dgm:pt modelId="{D7E451C6-5936-414B-9D65-29FB1545D968}" type="sibTrans" cxnId="{DA7BCB4F-BD31-6B4A-BD03-44ED9AFE244E}">
      <dgm:prSet/>
      <dgm:spPr/>
      <dgm:t>
        <a:bodyPr/>
        <a:lstStyle/>
        <a:p>
          <a:endParaRPr lang="en-US"/>
        </a:p>
      </dgm:t>
    </dgm:pt>
    <dgm:pt modelId="{5CFC7421-802B-8649-BB7A-9F7A7DA2B870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NZ" sz="1600" dirty="0"/>
            <a:t>authenticity</a:t>
          </a:r>
          <a:endParaRPr lang="en-US" sz="1600" dirty="0"/>
        </a:p>
      </dgm:t>
    </dgm:pt>
    <dgm:pt modelId="{6271B23C-B4C8-014A-847D-5607CAF46362}" type="parTrans" cxnId="{D24EC987-6324-B84C-8B98-0920A0E44314}">
      <dgm:prSet/>
      <dgm:spPr/>
      <dgm:t>
        <a:bodyPr/>
        <a:lstStyle/>
        <a:p>
          <a:endParaRPr lang="en-US" dirty="0"/>
        </a:p>
      </dgm:t>
    </dgm:pt>
    <dgm:pt modelId="{D4E20126-9447-2047-86D6-8BE8E7D84BAA}" type="sibTrans" cxnId="{D24EC987-6324-B84C-8B98-0920A0E44314}">
      <dgm:prSet/>
      <dgm:spPr/>
      <dgm:t>
        <a:bodyPr/>
        <a:lstStyle/>
        <a:p>
          <a:endParaRPr lang="en-US"/>
        </a:p>
      </dgm:t>
    </dgm:pt>
    <dgm:pt modelId="{3C87E227-2180-7B43-AC7A-85291CF822CF}" type="pres">
      <dgm:prSet presAssocID="{0109DAB0-615D-E740-9E5E-0DF7586EB7A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13DBDE-4A69-894C-B15F-8AA2C01DA60D}" type="pres">
      <dgm:prSet presAssocID="{AE8990D6-652F-574D-9ED8-2B5A3E64D539}" presName="centerShape" presStyleLbl="node0" presStyleIdx="0" presStyleCnt="1" custLinFactNeighborX="-23307" custLinFactNeighborY="-48311"/>
      <dgm:spPr/>
      <dgm:t>
        <a:bodyPr/>
        <a:lstStyle/>
        <a:p>
          <a:endParaRPr lang="en-US"/>
        </a:p>
      </dgm:t>
    </dgm:pt>
    <dgm:pt modelId="{F452E337-9A8D-7147-A0DE-77B428363FE7}" type="pres">
      <dgm:prSet presAssocID="{71E07CA2-F46F-DB44-99BF-3E02B9A7B636}" presName="Name9" presStyleLbl="parChTrans1D2" presStyleIdx="0" presStyleCnt="4"/>
      <dgm:spPr/>
      <dgm:t>
        <a:bodyPr/>
        <a:lstStyle/>
        <a:p>
          <a:endParaRPr lang="en-US"/>
        </a:p>
      </dgm:t>
    </dgm:pt>
    <dgm:pt modelId="{EAACF0D3-8C86-6547-B8E9-E77E4ADA794F}" type="pres">
      <dgm:prSet presAssocID="{71E07CA2-F46F-DB44-99BF-3E02B9A7B636}" presName="connTx" presStyleLbl="parChTrans1D2" presStyleIdx="0" presStyleCnt="4"/>
      <dgm:spPr/>
      <dgm:t>
        <a:bodyPr/>
        <a:lstStyle/>
        <a:p>
          <a:endParaRPr lang="en-US"/>
        </a:p>
      </dgm:t>
    </dgm:pt>
    <dgm:pt modelId="{94F6424C-41E0-984E-A840-F141E9ABE04C}" type="pres">
      <dgm:prSet presAssocID="{86D15660-48BC-EF49-AEC1-7A4852407CF9}" presName="node" presStyleLbl="node1" presStyleIdx="0" presStyleCnt="4" custScaleX="122352" custRadScaleRad="99136" custRadScaleInc="615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D92B4C-9502-B74A-AA65-6FC383529055}" type="pres">
      <dgm:prSet presAssocID="{B1058C52-C848-6744-82F6-193401DCD266}" presName="Name9" presStyleLbl="parChTrans1D2" presStyleIdx="1" presStyleCnt="4"/>
      <dgm:spPr/>
      <dgm:t>
        <a:bodyPr/>
        <a:lstStyle/>
        <a:p>
          <a:endParaRPr lang="en-US"/>
        </a:p>
      </dgm:t>
    </dgm:pt>
    <dgm:pt modelId="{F6AB3DA5-1A33-5348-9335-E3A3687E75F4}" type="pres">
      <dgm:prSet presAssocID="{B1058C52-C848-6744-82F6-193401DCD266}" presName="connTx" presStyleLbl="parChTrans1D2" presStyleIdx="1" presStyleCnt="4"/>
      <dgm:spPr/>
      <dgm:t>
        <a:bodyPr/>
        <a:lstStyle/>
        <a:p>
          <a:endParaRPr lang="en-US"/>
        </a:p>
      </dgm:t>
    </dgm:pt>
    <dgm:pt modelId="{C9916E7F-8ABB-A14E-9130-280B36308A33}" type="pres">
      <dgm:prSet presAssocID="{78009653-3BB0-EA4A-B646-D7C0427ADD5F}" presName="node" presStyleLbl="node1" presStyleIdx="1" presStyleCnt="4" custScaleX="148793" custScaleY="111524" custRadScaleRad="51988" custRadScaleInc="-538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6ED93E-92ED-334E-B4E5-D99A0B0B5198}" type="pres">
      <dgm:prSet presAssocID="{2515F1D6-CFED-BE42-8556-5F4CD11AD5DD}" presName="Name9" presStyleLbl="parChTrans1D2" presStyleIdx="2" presStyleCnt="4"/>
      <dgm:spPr/>
      <dgm:t>
        <a:bodyPr/>
        <a:lstStyle/>
        <a:p>
          <a:endParaRPr lang="en-US"/>
        </a:p>
      </dgm:t>
    </dgm:pt>
    <dgm:pt modelId="{C37DD5AC-9F7C-9242-A176-46AAEE09F5F5}" type="pres">
      <dgm:prSet presAssocID="{2515F1D6-CFED-BE42-8556-5F4CD11AD5DD}" presName="connTx" presStyleLbl="parChTrans1D2" presStyleIdx="2" presStyleCnt="4"/>
      <dgm:spPr/>
      <dgm:t>
        <a:bodyPr/>
        <a:lstStyle/>
        <a:p>
          <a:endParaRPr lang="en-US"/>
        </a:p>
      </dgm:t>
    </dgm:pt>
    <dgm:pt modelId="{EDE6F89A-43A7-0740-9CEB-C73D6525D483}" type="pres">
      <dgm:prSet presAssocID="{ACAB8FB4-938A-EA4C-835D-AB22C1E56498}" presName="node" presStyleLbl="node1" presStyleIdx="2" presStyleCnt="4" custRadScaleRad="24210" custRadScaleInc="892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C72295-1CAF-A445-9BD4-028FD159EFBD}" type="pres">
      <dgm:prSet presAssocID="{6271B23C-B4C8-014A-847D-5607CAF46362}" presName="Name9" presStyleLbl="parChTrans1D2" presStyleIdx="3" presStyleCnt="4"/>
      <dgm:spPr/>
      <dgm:t>
        <a:bodyPr/>
        <a:lstStyle/>
        <a:p>
          <a:endParaRPr lang="en-US"/>
        </a:p>
      </dgm:t>
    </dgm:pt>
    <dgm:pt modelId="{6D57ABB0-1003-E344-A714-39679DF8FCB7}" type="pres">
      <dgm:prSet presAssocID="{6271B23C-B4C8-014A-847D-5607CAF46362}" presName="connTx" presStyleLbl="parChTrans1D2" presStyleIdx="3" presStyleCnt="4"/>
      <dgm:spPr/>
      <dgm:t>
        <a:bodyPr/>
        <a:lstStyle/>
        <a:p>
          <a:endParaRPr lang="en-US"/>
        </a:p>
      </dgm:t>
    </dgm:pt>
    <dgm:pt modelId="{87964860-C4E5-2B42-9F24-23CD8074036C}" type="pres">
      <dgm:prSet presAssocID="{5CFC7421-802B-8649-BB7A-9F7A7DA2B870}" presName="node" presStyleLbl="node1" presStyleIdx="3" presStyleCnt="4" custScaleX="118961" custScaleY="107435" custRadScaleRad="77005" custRadScaleInc="308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C3BD33-5A67-5B47-A70A-D812D379F4AE}" type="presOf" srcId="{71E07CA2-F46F-DB44-99BF-3E02B9A7B636}" destId="{F452E337-9A8D-7147-A0DE-77B428363FE7}" srcOrd="0" destOrd="0" presId="urn:microsoft.com/office/officeart/2005/8/layout/radial1"/>
    <dgm:cxn modelId="{E8B0D0C4-B3D7-C045-B736-B71D2CA5FCBB}" srcId="{AE8990D6-652F-574D-9ED8-2B5A3E64D539}" destId="{78009653-3BB0-EA4A-B646-D7C0427ADD5F}" srcOrd="1" destOrd="0" parTransId="{B1058C52-C848-6744-82F6-193401DCD266}" sibTransId="{E59CA2E3-645A-C044-9683-61EEC112084A}"/>
    <dgm:cxn modelId="{DA7BCB4F-BD31-6B4A-BD03-44ED9AFE244E}" srcId="{AE8990D6-652F-574D-9ED8-2B5A3E64D539}" destId="{ACAB8FB4-938A-EA4C-835D-AB22C1E56498}" srcOrd="2" destOrd="0" parTransId="{2515F1D6-CFED-BE42-8556-5F4CD11AD5DD}" sibTransId="{D7E451C6-5936-414B-9D65-29FB1545D968}"/>
    <dgm:cxn modelId="{FE0DDB6D-20EA-5D40-8CD1-02A23D56F336}" type="presOf" srcId="{6271B23C-B4C8-014A-847D-5607CAF46362}" destId="{9EC72295-1CAF-A445-9BD4-028FD159EFBD}" srcOrd="0" destOrd="0" presId="urn:microsoft.com/office/officeart/2005/8/layout/radial1"/>
    <dgm:cxn modelId="{1A4C542B-843D-6149-B72A-8A679813DE37}" type="presOf" srcId="{6271B23C-B4C8-014A-847D-5607CAF46362}" destId="{6D57ABB0-1003-E344-A714-39679DF8FCB7}" srcOrd="1" destOrd="0" presId="urn:microsoft.com/office/officeart/2005/8/layout/radial1"/>
    <dgm:cxn modelId="{E5DF7243-A447-5940-8D43-01B50758AD29}" type="presOf" srcId="{2515F1D6-CFED-BE42-8556-5F4CD11AD5DD}" destId="{306ED93E-92ED-334E-B4E5-D99A0B0B5198}" srcOrd="0" destOrd="0" presId="urn:microsoft.com/office/officeart/2005/8/layout/radial1"/>
    <dgm:cxn modelId="{05461B5B-CFC8-5A44-8D6F-30F9CADD98F5}" type="presOf" srcId="{5CFC7421-802B-8649-BB7A-9F7A7DA2B870}" destId="{87964860-C4E5-2B42-9F24-23CD8074036C}" srcOrd="0" destOrd="0" presId="urn:microsoft.com/office/officeart/2005/8/layout/radial1"/>
    <dgm:cxn modelId="{12038F8D-DA90-7B42-A5A5-B73A5731A6C1}" type="presOf" srcId="{71E07CA2-F46F-DB44-99BF-3E02B9A7B636}" destId="{EAACF0D3-8C86-6547-B8E9-E77E4ADA794F}" srcOrd="1" destOrd="0" presId="urn:microsoft.com/office/officeart/2005/8/layout/radial1"/>
    <dgm:cxn modelId="{5B8181C2-B0B5-5842-ABC5-43163F6D0FDA}" type="presOf" srcId="{AE8990D6-652F-574D-9ED8-2B5A3E64D539}" destId="{B613DBDE-4A69-894C-B15F-8AA2C01DA60D}" srcOrd="0" destOrd="0" presId="urn:microsoft.com/office/officeart/2005/8/layout/radial1"/>
    <dgm:cxn modelId="{714D8AFF-C067-8F4C-B652-DE2A3AD8D607}" srcId="{AE8990D6-652F-574D-9ED8-2B5A3E64D539}" destId="{86D15660-48BC-EF49-AEC1-7A4852407CF9}" srcOrd="0" destOrd="0" parTransId="{71E07CA2-F46F-DB44-99BF-3E02B9A7B636}" sibTransId="{534A0585-C843-B540-B1B6-5933313388CD}"/>
    <dgm:cxn modelId="{8FD57FBF-3889-5C46-BE0B-7E3DF9382645}" type="presOf" srcId="{0109DAB0-615D-E740-9E5E-0DF7586EB7AE}" destId="{3C87E227-2180-7B43-AC7A-85291CF822CF}" srcOrd="0" destOrd="0" presId="urn:microsoft.com/office/officeart/2005/8/layout/radial1"/>
    <dgm:cxn modelId="{3461B1F4-C98C-364A-9413-6A7BAD62B0CD}" type="presOf" srcId="{78009653-3BB0-EA4A-B646-D7C0427ADD5F}" destId="{C9916E7F-8ABB-A14E-9130-280B36308A33}" srcOrd="0" destOrd="0" presId="urn:microsoft.com/office/officeart/2005/8/layout/radial1"/>
    <dgm:cxn modelId="{BF25842C-5CF1-3A4D-A9A1-38914AE089D6}" type="presOf" srcId="{2515F1D6-CFED-BE42-8556-5F4CD11AD5DD}" destId="{C37DD5AC-9F7C-9242-A176-46AAEE09F5F5}" srcOrd="1" destOrd="0" presId="urn:microsoft.com/office/officeart/2005/8/layout/radial1"/>
    <dgm:cxn modelId="{62D30115-CDB2-4D48-AD79-C905A9D4823E}" type="presOf" srcId="{ACAB8FB4-938A-EA4C-835D-AB22C1E56498}" destId="{EDE6F89A-43A7-0740-9CEB-C73D6525D483}" srcOrd="0" destOrd="0" presId="urn:microsoft.com/office/officeart/2005/8/layout/radial1"/>
    <dgm:cxn modelId="{907DD8AF-7B25-AB41-9AF4-CC65B222BC9E}" srcId="{0109DAB0-615D-E740-9E5E-0DF7586EB7AE}" destId="{AE8990D6-652F-574D-9ED8-2B5A3E64D539}" srcOrd="0" destOrd="0" parTransId="{C4B4C873-0697-6349-9778-13D58C3F989C}" sibTransId="{B6FB315D-3E5E-654D-A3CB-244CD9259A96}"/>
    <dgm:cxn modelId="{3BDDB6FB-B9C7-7846-9415-369B3D702A33}" type="presOf" srcId="{B1058C52-C848-6744-82F6-193401DCD266}" destId="{F6AB3DA5-1A33-5348-9335-E3A3687E75F4}" srcOrd="1" destOrd="0" presId="urn:microsoft.com/office/officeart/2005/8/layout/radial1"/>
    <dgm:cxn modelId="{00BFBA7A-0AE6-3D4F-A4CC-C3A84C1BDFFA}" type="presOf" srcId="{B1058C52-C848-6744-82F6-193401DCD266}" destId="{3FD92B4C-9502-B74A-AA65-6FC383529055}" srcOrd="0" destOrd="0" presId="urn:microsoft.com/office/officeart/2005/8/layout/radial1"/>
    <dgm:cxn modelId="{D24EC987-6324-B84C-8B98-0920A0E44314}" srcId="{AE8990D6-652F-574D-9ED8-2B5A3E64D539}" destId="{5CFC7421-802B-8649-BB7A-9F7A7DA2B870}" srcOrd="3" destOrd="0" parTransId="{6271B23C-B4C8-014A-847D-5607CAF46362}" sibTransId="{D4E20126-9447-2047-86D6-8BE8E7D84BAA}"/>
    <dgm:cxn modelId="{9F646F93-2E2F-C84B-930B-20ED339FA479}" type="presOf" srcId="{86D15660-48BC-EF49-AEC1-7A4852407CF9}" destId="{94F6424C-41E0-984E-A840-F141E9ABE04C}" srcOrd="0" destOrd="0" presId="urn:microsoft.com/office/officeart/2005/8/layout/radial1"/>
    <dgm:cxn modelId="{0255AF2F-B8C5-7240-B8ED-359EDC1E4C11}" type="presParOf" srcId="{3C87E227-2180-7B43-AC7A-85291CF822CF}" destId="{B613DBDE-4A69-894C-B15F-8AA2C01DA60D}" srcOrd="0" destOrd="0" presId="urn:microsoft.com/office/officeart/2005/8/layout/radial1"/>
    <dgm:cxn modelId="{130A4C95-F603-7249-BF66-BE9BBF8175DB}" type="presParOf" srcId="{3C87E227-2180-7B43-AC7A-85291CF822CF}" destId="{F452E337-9A8D-7147-A0DE-77B428363FE7}" srcOrd="1" destOrd="0" presId="urn:microsoft.com/office/officeart/2005/8/layout/radial1"/>
    <dgm:cxn modelId="{3675373B-7E3D-E04E-A8FB-3F9BB028BF9D}" type="presParOf" srcId="{F452E337-9A8D-7147-A0DE-77B428363FE7}" destId="{EAACF0D3-8C86-6547-B8E9-E77E4ADA794F}" srcOrd="0" destOrd="0" presId="urn:microsoft.com/office/officeart/2005/8/layout/radial1"/>
    <dgm:cxn modelId="{0E5C5495-D181-8345-87E3-BEBA98EC9C43}" type="presParOf" srcId="{3C87E227-2180-7B43-AC7A-85291CF822CF}" destId="{94F6424C-41E0-984E-A840-F141E9ABE04C}" srcOrd="2" destOrd="0" presId="urn:microsoft.com/office/officeart/2005/8/layout/radial1"/>
    <dgm:cxn modelId="{251EC83C-6DD2-7640-B527-F7048A3A83F5}" type="presParOf" srcId="{3C87E227-2180-7B43-AC7A-85291CF822CF}" destId="{3FD92B4C-9502-B74A-AA65-6FC383529055}" srcOrd="3" destOrd="0" presId="urn:microsoft.com/office/officeart/2005/8/layout/radial1"/>
    <dgm:cxn modelId="{81C319F8-D95F-0444-8428-D9D6164B1F49}" type="presParOf" srcId="{3FD92B4C-9502-B74A-AA65-6FC383529055}" destId="{F6AB3DA5-1A33-5348-9335-E3A3687E75F4}" srcOrd="0" destOrd="0" presId="urn:microsoft.com/office/officeart/2005/8/layout/radial1"/>
    <dgm:cxn modelId="{881CE8EC-3469-A245-8D52-7E4E8AB60180}" type="presParOf" srcId="{3C87E227-2180-7B43-AC7A-85291CF822CF}" destId="{C9916E7F-8ABB-A14E-9130-280B36308A33}" srcOrd="4" destOrd="0" presId="urn:microsoft.com/office/officeart/2005/8/layout/radial1"/>
    <dgm:cxn modelId="{70E40700-AE97-E24C-8D6C-7C7CFC010D32}" type="presParOf" srcId="{3C87E227-2180-7B43-AC7A-85291CF822CF}" destId="{306ED93E-92ED-334E-B4E5-D99A0B0B5198}" srcOrd="5" destOrd="0" presId="urn:microsoft.com/office/officeart/2005/8/layout/radial1"/>
    <dgm:cxn modelId="{90CF9132-BEE8-ED41-9B64-D9F271E31768}" type="presParOf" srcId="{306ED93E-92ED-334E-B4E5-D99A0B0B5198}" destId="{C37DD5AC-9F7C-9242-A176-46AAEE09F5F5}" srcOrd="0" destOrd="0" presId="urn:microsoft.com/office/officeart/2005/8/layout/radial1"/>
    <dgm:cxn modelId="{7A660E8C-F091-D045-B62A-7C831C9923C9}" type="presParOf" srcId="{3C87E227-2180-7B43-AC7A-85291CF822CF}" destId="{EDE6F89A-43A7-0740-9CEB-C73D6525D483}" srcOrd="6" destOrd="0" presId="urn:microsoft.com/office/officeart/2005/8/layout/radial1"/>
    <dgm:cxn modelId="{EF59D345-78F3-AE4E-AD9E-D5C71F083471}" type="presParOf" srcId="{3C87E227-2180-7B43-AC7A-85291CF822CF}" destId="{9EC72295-1CAF-A445-9BD4-028FD159EFBD}" srcOrd="7" destOrd="0" presId="urn:microsoft.com/office/officeart/2005/8/layout/radial1"/>
    <dgm:cxn modelId="{2D93DAC0-107E-C64C-898E-BCE04ED20328}" type="presParOf" srcId="{9EC72295-1CAF-A445-9BD4-028FD159EFBD}" destId="{6D57ABB0-1003-E344-A714-39679DF8FCB7}" srcOrd="0" destOrd="0" presId="urn:microsoft.com/office/officeart/2005/8/layout/radial1"/>
    <dgm:cxn modelId="{1FAE1FE0-F74C-9847-8EEA-75BCC9A0D0C5}" type="presParOf" srcId="{3C87E227-2180-7B43-AC7A-85291CF822CF}" destId="{87964860-C4E5-2B42-9F24-23CD8074036C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E4A990-5AA0-034B-8CCF-8670DC0A0746}">
      <dsp:nvSpPr>
        <dsp:cNvPr id="0" name=""/>
        <dsp:cNvSpPr/>
      </dsp:nvSpPr>
      <dsp:spPr>
        <a:xfrm>
          <a:off x="0" y="0"/>
          <a:ext cx="7315200" cy="720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Main objectives of an OS:</a:t>
          </a:r>
        </a:p>
      </dsp:txBody>
      <dsp:txXfrm>
        <a:off x="0" y="0"/>
        <a:ext cx="7315200" cy="720000"/>
      </dsp:txXfrm>
    </dsp:sp>
    <dsp:sp modelId="{D90CF14F-E010-5649-9AC4-6BBF9E914CA0}">
      <dsp:nvSpPr>
        <dsp:cNvPr id="0" name=""/>
        <dsp:cNvSpPr/>
      </dsp:nvSpPr>
      <dsp:spPr>
        <a:xfrm>
          <a:off x="0" y="781762"/>
          <a:ext cx="7315200" cy="34998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b="1" kern="1200" dirty="0"/>
            <a:t>Convenience</a:t>
          </a:r>
          <a:r>
            <a:rPr lang="en-US" sz="2500" kern="1200" dirty="0"/>
            <a:t>: </a:t>
          </a:r>
          <a:r>
            <a:rPr lang="en-IN" sz="2500" kern="1200" dirty="0"/>
            <a:t>An OS makes a computer more convenient to use. 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500" kern="1200" dirty="0"/>
            <a:t> </a:t>
          </a:r>
          <a:r>
            <a:rPr lang="en-IN" sz="2500" b="1" kern="1200" dirty="0"/>
            <a:t>Efficiency: </a:t>
          </a:r>
          <a:r>
            <a:rPr lang="en-IN" sz="2500" kern="1200" dirty="0"/>
            <a:t>An OS allows the computer system resources to be used in an efficient manner. 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500" b="1" kern="1200" dirty="0"/>
            <a:t>Ability to evolve: </a:t>
          </a:r>
          <a:r>
            <a:rPr lang="en-IN" sz="2500" kern="1200" dirty="0"/>
            <a:t>An OS should be constructed in such a way as to permit the effective development, testing, and introduction of new system functions without interfering with service </a:t>
          </a:r>
          <a:r>
            <a:rPr lang="en-US" sz="2500" kern="1200" dirty="0"/>
            <a:t>efficiency</a:t>
          </a:r>
          <a:endParaRPr lang="en-IN" sz="2500" kern="1200" dirty="0"/>
        </a:p>
      </dsp:txBody>
      <dsp:txXfrm>
        <a:off x="0" y="781762"/>
        <a:ext cx="7315200" cy="349987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0398E-5DF1-F24E-9796-ADAD05B8C726}">
      <dsp:nvSpPr>
        <dsp:cNvPr id="0" name=""/>
        <dsp:cNvSpPr/>
      </dsp:nvSpPr>
      <dsp:spPr>
        <a:xfrm>
          <a:off x="2616065" y="202310"/>
          <a:ext cx="2517648" cy="2517648"/>
        </a:xfrm>
        <a:prstGeom prst="pie">
          <a:avLst>
            <a:gd name="adj1" fmla="val 16200000"/>
            <a:gd name="adj2" fmla="val 180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fairness</a:t>
          </a:r>
        </a:p>
      </dsp:txBody>
      <dsp:txXfrm>
        <a:off x="3984886" y="666876"/>
        <a:ext cx="854202" cy="839216"/>
      </dsp:txXfrm>
    </dsp:sp>
    <dsp:sp modelId="{71C7C1E5-AC56-8D4C-B0F8-41E32D153D9D}">
      <dsp:nvSpPr>
        <dsp:cNvPr id="0" name=""/>
        <dsp:cNvSpPr/>
      </dsp:nvSpPr>
      <dsp:spPr>
        <a:xfrm>
          <a:off x="2486286" y="277240"/>
          <a:ext cx="2517648" cy="2517648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differential responsiveness</a:t>
          </a:r>
        </a:p>
      </dsp:txBody>
      <dsp:txXfrm>
        <a:off x="3175642" y="1865757"/>
        <a:ext cx="1138936" cy="779272"/>
      </dsp:txXfrm>
    </dsp:sp>
    <dsp:sp modelId="{DB3E713C-5D2F-BA4F-A01C-1C230AC4E998}">
      <dsp:nvSpPr>
        <dsp:cNvPr id="0" name=""/>
        <dsp:cNvSpPr/>
      </dsp:nvSpPr>
      <dsp:spPr>
        <a:xfrm>
          <a:off x="2486286" y="277240"/>
          <a:ext cx="2517648" cy="2517648"/>
        </a:xfrm>
        <a:prstGeom prst="pie">
          <a:avLst>
            <a:gd name="adj1" fmla="val 9000000"/>
            <a:gd name="adj2" fmla="val 16200000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efficiency</a:t>
          </a:r>
        </a:p>
      </dsp:txBody>
      <dsp:txXfrm>
        <a:off x="2756034" y="771779"/>
        <a:ext cx="854202" cy="83921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1816B-4E7E-2E48-8BDA-C4A334EFB13D}">
      <dsp:nvSpPr>
        <dsp:cNvPr id="0" name=""/>
        <dsp:cNvSpPr/>
      </dsp:nvSpPr>
      <dsp:spPr>
        <a:xfrm>
          <a:off x="1249107" y="892"/>
          <a:ext cx="2455664" cy="98226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solidFill>
                <a:schemeClr val="bg1"/>
              </a:solidFill>
            </a:rPr>
            <a:t>Performance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1740240" y="892"/>
        <a:ext cx="1473399" cy="982265"/>
      </dsp:txXfrm>
    </dsp:sp>
    <dsp:sp modelId="{D1409364-D0A8-404B-A03C-74C180546E0E}">
      <dsp:nvSpPr>
        <dsp:cNvPr id="0" name=""/>
        <dsp:cNvSpPr/>
      </dsp:nvSpPr>
      <dsp:spPr>
        <a:xfrm>
          <a:off x="3385535" y="84385"/>
          <a:ext cx="4416781" cy="815280"/>
        </a:xfrm>
        <a:prstGeom prst="chevron">
          <a:avLst/>
        </a:prstGeom>
        <a:solidFill>
          <a:schemeClr val="accent6"/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bg1"/>
              </a:solidFill>
            </a:rPr>
            <a:t>more than one process can be running simultaneously, each on a different processor</a:t>
          </a:r>
        </a:p>
      </dsp:txBody>
      <dsp:txXfrm>
        <a:off x="3793175" y="84385"/>
        <a:ext cx="3601501" cy="815280"/>
      </dsp:txXfrm>
    </dsp:sp>
    <dsp:sp modelId="{6EE4EF73-36EE-7D42-A45F-E6E41F881006}">
      <dsp:nvSpPr>
        <dsp:cNvPr id="0" name=""/>
        <dsp:cNvSpPr/>
      </dsp:nvSpPr>
      <dsp:spPr>
        <a:xfrm>
          <a:off x="1249107" y="1120675"/>
          <a:ext cx="2455664" cy="98226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solidFill>
                <a:schemeClr val="bg1"/>
              </a:solidFill>
            </a:rPr>
            <a:t>Availability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1740240" y="1120675"/>
        <a:ext cx="1473399" cy="982265"/>
      </dsp:txXfrm>
    </dsp:sp>
    <dsp:sp modelId="{65CA66AD-A686-A64E-B74D-33DC4C582B00}">
      <dsp:nvSpPr>
        <dsp:cNvPr id="0" name=""/>
        <dsp:cNvSpPr/>
      </dsp:nvSpPr>
      <dsp:spPr>
        <a:xfrm>
          <a:off x="3385535" y="1204168"/>
          <a:ext cx="4264385" cy="815280"/>
        </a:xfrm>
        <a:prstGeom prst="chevron">
          <a:avLst/>
        </a:prstGeom>
        <a:solidFill>
          <a:schemeClr val="accent6"/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bg1"/>
              </a:solidFill>
            </a:rPr>
            <a:t>failure of a single process does not halt the system</a:t>
          </a:r>
        </a:p>
      </dsp:txBody>
      <dsp:txXfrm>
        <a:off x="3793175" y="1204168"/>
        <a:ext cx="3449105" cy="815280"/>
      </dsp:txXfrm>
    </dsp:sp>
    <dsp:sp modelId="{8F9EA938-DC97-864B-99D0-4FC17442E668}">
      <dsp:nvSpPr>
        <dsp:cNvPr id="0" name=""/>
        <dsp:cNvSpPr/>
      </dsp:nvSpPr>
      <dsp:spPr>
        <a:xfrm>
          <a:off x="1249107" y="2240458"/>
          <a:ext cx="2455664" cy="98226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solidFill>
                <a:schemeClr val="bg1"/>
              </a:solidFill>
            </a:rPr>
            <a:t>Incremental Growth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1740240" y="2240458"/>
        <a:ext cx="1473399" cy="982265"/>
      </dsp:txXfrm>
    </dsp:sp>
    <dsp:sp modelId="{8F69CEFB-EA93-B34B-B0E2-B6DC3736F014}">
      <dsp:nvSpPr>
        <dsp:cNvPr id="0" name=""/>
        <dsp:cNvSpPr/>
      </dsp:nvSpPr>
      <dsp:spPr>
        <a:xfrm>
          <a:off x="3385535" y="2323951"/>
          <a:ext cx="4052127" cy="815280"/>
        </a:xfrm>
        <a:prstGeom prst="chevron">
          <a:avLst/>
        </a:prstGeom>
        <a:solidFill>
          <a:schemeClr val="accent6"/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bg1"/>
              </a:solidFill>
            </a:rPr>
            <a:t>performance of a system can be enhanced by adding an additional processor</a:t>
          </a:r>
        </a:p>
      </dsp:txBody>
      <dsp:txXfrm>
        <a:off x="3793175" y="2323951"/>
        <a:ext cx="3236847" cy="815280"/>
      </dsp:txXfrm>
    </dsp:sp>
    <dsp:sp modelId="{875511A4-5AA0-AD4B-9347-384E886407FB}">
      <dsp:nvSpPr>
        <dsp:cNvPr id="0" name=""/>
        <dsp:cNvSpPr/>
      </dsp:nvSpPr>
      <dsp:spPr>
        <a:xfrm>
          <a:off x="1249107" y="3360241"/>
          <a:ext cx="2455664" cy="98226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solidFill>
                <a:schemeClr val="bg1"/>
              </a:solidFill>
            </a:rPr>
            <a:t>Scaling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1740240" y="3360241"/>
        <a:ext cx="1473399" cy="982265"/>
      </dsp:txXfrm>
    </dsp:sp>
    <dsp:sp modelId="{C6ADD55F-E00F-2644-A5F1-6B69A1D16E1D}">
      <dsp:nvSpPr>
        <dsp:cNvPr id="0" name=""/>
        <dsp:cNvSpPr/>
      </dsp:nvSpPr>
      <dsp:spPr>
        <a:xfrm>
          <a:off x="3385535" y="3443733"/>
          <a:ext cx="4509357" cy="815280"/>
        </a:xfrm>
        <a:prstGeom prst="chevron">
          <a:avLst/>
        </a:prstGeom>
        <a:solidFill>
          <a:schemeClr val="accent6"/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bg1"/>
              </a:solidFill>
            </a:rPr>
            <a:t>vendors can offer a range of products based on the number of processors configured in the system </a:t>
          </a:r>
        </a:p>
      </dsp:txBody>
      <dsp:txXfrm>
        <a:off x="3793175" y="3443733"/>
        <a:ext cx="3694077" cy="81528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BB033-098B-874D-86E2-F7E6A1FCCA9C}">
      <dsp:nvSpPr>
        <dsp:cNvPr id="0" name=""/>
        <dsp:cNvSpPr/>
      </dsp:nvSpPr>
      <dsp:spPr>
        <a:xfrm>
          <a:off x="0" y="1305386"/>
          <a:ext cx="1522556" cy="8952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Simultaneous concurrent processes or threads</a:t>
          </a:r>
          <a:endParaRPr lang="en-US" sz="1600" kern="1200" dirty="0"/>
        </a:p>
      </dsp:txBody>
      <dsp:txXfrm>
        <a:off x="26222" y="1331608"/>
        <a:ext cx="1470112" cy="842844"/>
      </dsp:txXfrm>
    </dsp:sp>
    <dsp:sp modelId="{E3ED8868-6417-A346-9D8B-83023FB15D3C}">
      <dsp:nvSpPr>
        <dsp:cNvPr id="0" name=""/>
        <dsp:cNvSpPr/>
      </dsp:nvSpPr>
      <dsp:spPr>
        <a:xfrm>
          <a:off x="152255" y="2200675"/>
          <a:ext cx="157346" cy="1118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8198"/>
              </a:lnTo>
              <a:lnTo>
                <a:pt x="157346" y="111819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6FC7CB-FC61-E246-8BE5-826CA9D5A0A9}">
      <dsp:nvSpPr>
        <dsp:cNvPr id="0" name=""/>
        <dsp:cNvSpPr/>
      </dsp:nvSpPr>
      <dsp:spPr>
        <a:xfrm>
          <a:off x="309601" y="2277291"/>
          <a:ext cx="1450453" cy="20831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kernel routines need to be reentrant to allow several processors to execute the same kernel code simultaneously</a:t>
          </a:r>
        </a:p>
      </dsp:txBody>
      <dsp:txXfrm>
        <a:off x="352083" y="2319773"/>
        <a:ext cx="1365489" cy="1998200"/>
      </dsp:txXfrm>
    </dsp:sp>
    <dsp:sp modelId="{928E9B85-F95F-0A4D-B01A-FAA0C04D08A8}">
      <dsp:nvSpPr>
        <dsp:cNvPr id="0" name=""/>
        <dsp:cNvSpPr/>
      </dsp:nvSpPr>
      <dsp:spPr>
        <a:xfrm>
          <a:off x="1748279" y="1278344"/>
          <a:ext cx="1095466" cy="414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Scheduling</a:t>
          </a:r>
          <a:endParaRPr lang="en-US" sz="1600" kern="1200" dirty="0"/>
        </a:p>
      </dsp:txBody>
      <dsp:txXfrm>
        <a:off x="1760423" y="1290488"/>
        <a:ext cx="1071178" cy="390347"/>
      </dsp:txXfrm>
    </dsp:sp>
    <dsp:sp modelId="{56A42574-112F-F040-A0EA-3834A89B47EC}">
      <dsp:nvSpPr>
        <dsp:cNvPr id="0" name=""/>
        <dsp:cNvSpPr/>
      </dsp:nvSpPr>
      <dsp:spPr>
        <a:xfrm>
          <a:off x="1857826" y="1692979"/>
          <a:ext cx="109546" cy="1230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0653"/>
              </a:lnTo>
              <a:lnTo>
                <a:pt x="109546" y="123065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27819-7273-1D4F-8666-58E261183BF4}">
      <dsp:nvSpPr>
        <dsp:cNvPr id="0" name=""/>
        <dsp:cNvSpPr/>
      </dsp:nvSpPr>
      <dsp:spPr>
        <a:xfrm>
          <a:off x="1967373" y="1796638"/>
          <a:ext cx="1301954" cy="2253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any processor may perform scheduling, which complicates the task of enforcing a scheduling policy</a:t>
          </a:r>
        </a:p>
      </dsp:txBody>
      <dsp:txXfrm>
        <a:off x="2005506" y="1834771"/>
        <a:ext cx="1225688" cy="2177723"/>
      </dsp:txXfrm>
    </dsp:sp>
    <dsp:sp modelId="{7D87930C-06A0-324F-A5FB-AE995B6F9475}">
      <dsp:nvSpPr>
        <dsp:cNvPr id="0" name=""/>
        <dsp:cNvSpPr/>
      </dsp:nvSpPr>
      <dsp:spPr>
        <a:xfrm>
          <a:off x="3476645" y="1278344"/>
          <a:ext cx="1564103" cy="554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Synchronization</a:t>
          </a:r>
          <a:endParaRPr lang="en-US" sz="1600" kern="1200" dirty="0"/>
        </a:p>
      </dsp:txBody>
      <dsp:txXfrm>
        <a:off x="3492898" y="1294597"/>
        <a:ext cx="1531597" cy="522400"/>
      </dsp:txXfrm>
    </dsp:sp>
    <dsp:sp modelId="{CA7A6154-558A-3E4E-B569-99648CCD0383}">
      <dsp:nvSpPr>
        <dsp:cNvPr id="0" name=""/>
        <dsp:cNvSpPr/>
      </dsp:nvSpPr>
      <dsp:spPr>
        <a:xfrm>
          <a:off x="3633055" y="1833250"/>
          <a:ext cx="156410" cy="1267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7008"/>
              </a:lnTo>
              <a:lnTo>
                <a:pt x="156410" y="126700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F41A71-083D-3540-B421-42793CF68D4D}">
      <dsp:nvSpPr>
        <dsp:cNvPr id="0" name=""/>
        <dsp:cNvSpPr/>
      </dsp:nvSpPr>
      <dsp:spPr>
        <a:xfrm>
          <a:off x="3789465" y="1936909"/>
          <a:ext cx="1590500" cy="23267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with multiple active processes having potential access to shared address spaces or shared I/O resources, care must be taken to provide effective synchronization</a:t>
          </a:r>
        </a:p>
      </dsp:txBody>
      <dsp:txXfrm>
        <a:off x="3836049" y="1983493"/>
        <a:ext cx="1497332" cy="2233532"/>
      </dsp:txXfrm>
    </dsp:sp>
    <dsp:sp modelId="{F3501B9F-2370-6940-A77C-F30D50C22A16}">
      <dsp:nvSpPr>
        <dsp:cNvPr id="0" name=""/>
        <dsp:cNvSpPr/>
      </dsp:nvSpPr>
      <dsp:spPr>
        <a:xfrm>
          <a:off x="5298790" y="1278344"/>
          <a:ext cx="1442465" cy="5503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Memory management</a:t>
          </a:r>
          <a:endParaRPr lang="en-US" sz="1600" kern="1200" dirty="0"/>
        </a:p>
      </dsp:txBody>
      <dsp:txXfrm>
        <a:off x="5314909" y="1294463"/>
        <a:ext cx="1410227" cy="518090"/>
      </dsp:txXfrm>
    </dsp:sp>
    <dsp:sp modelId="{AD04DFED-755B-6749-8AC3-4C207875CB01}">
      <dsp:nvSpPr>
        <dsp:cNvPr id="0" name=""/>
        <dsp:cNvSpPr/>
      </dsp:nvSpPr>
      <dsp:spPr>
        <a:xfrm>
          <a:off x="5443037" y="1828672"/>
          <a:ext cx="144246" cy="824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4023"/>
              </a:lnTo>
              <a:lnTo>
                <a:pt x="144246" y="82402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F242F4-2600-5940-A614-2DA85E5F1AAD}">
      <dsp:nvSpPr>
        <dsp:cNvPr id="0" name=""/>
        <dsp:cNvSpPr/>
      </dsp:nvSpPr>
      <dsp:spPr>
        <a:xfrm>
          <a:off x="5587283" y="1932331"/>
          <a:ext cx="1151531" cy="1440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the reuse of physical pages is the biggest problem of concern</a:t>
          </a:r>
        </a:p>
      </dsp:txBody>
      <dsp:txXfrm>
        <a:off x="5621010" y="1966058"/>
        <a:ext cx="1084077" cy="1373274"/>
      </dsp:txXfrm>
    </dsp:sp>
    <dsp:sp modelId="{C49E4D76-4FDD-B444-9BBB-C61EA22E2950}">
      <dsp:nvSpPr>
        <dsp:cNvPr id="0" name=""/>
        <dsp:cNvSpPr/>
      </dsp:nvSpPr>
      <dsp:spPr>
        <a:xfrm>
          <a:off x="6948574" y="1278344"/>
          <a:ext cx="1159187" cy="8108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Reliability and fault tolerance</a:t>
          </a:r>
          <a:endParaRPr lang="en-US" sz="1600" kern="1200" dirty="0"/>
        </a:p>
      </dsp:txBody>
      <dsp:txXfrm>
        <a:off x="6972323" y="1302093"/>
        <a:ext cx="1111689" cy="763345"/>
      </dsp:txXfrm>
    </dsp:sp>
    <dsp:sp modelId="{761D829C-1A3D-A544-9740-C515EBF69C9C}">
      <dsp:nvSpPr>
        <dsp:cNvPr id="0" name=""/>
        <dsp:cNvSpPr/>
      </dsp:nvSpPr>
      <dsp:spPr>
        <a:xfrm>
          <a:off x="6934171" y="2089188"/>
          <a:ext cx="130321" cy="1197437"/>
        </a:xfrm>
        <a:custGeom>
          <a:avLst/>
          <a:gdLst/>
          <a:ahLst/>
          <a:cxnLst/>
          <a:rect l="0" t="0" r="0" b="0"/>
          <a:pathLst>
            <a:path>
              <a:moveTo>
                <a:pt x="130321" y="0"/>
              </a:moveTo>
              <a:lnTo>
                <a:pt x="0" y="119743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8B9DD7-46CF-5944-85DC-F784C37E24D7}">
      <dsp:nvSpPr>
        <dsp:cNvPr id="0" name=""/>
        <dsp:cNvSpPr/>
      </dsp:nvSpPr>
      <dsp:spPr>
        <a:xfrm>
          <a:off x="6934171" y="2390930"/>
          <a:ext cx="1348897" cy="17913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the OS should provide graceful degradation in the face of processor failure</a:t>
          </a:r>
        </a:p>
      </dsp:txBody>
      <dsp:txXfrm>
        <a:off x="6973679" y="2430438"/>
        <a:ext cx="1269881" cy="17123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E4A990-5AA0-034B-8CCF-8670DC0A0746}">
      <dsp:nvSpPr>
        <dsp:cNvPr id="0" name=""/>
        <dsp:cNvSpPr/>
      </dsp:nvSpPr>
      <dsp:spPr>
        <a:xfrm>
          <a:off x="0" y="0"/>
          <a:ext cx="7315200" cy="892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Main Functions of an OS:</a:t>
          </a:r>
        </a:p>
      </dsp:txBody>
      <dsp:txXfrm>
        <a:off x="0" y="0"/>
        <a:ext cx="7315200" cy="892800"/>
      </dsp:txXfrm>
    </dsp:sp>
    <dsp:sp modelId="{D90CF14F-E010-5649-9AC4-6BBF9E914CA0}">
      <dsp:nvSpPr>
        <dsp:cNvPr id="0" name=""/>
        <dsp:cNvSpPr/>
      </dsp:nvSpPr>
      <dsp:spPr>
        <a:xfrm>
          <a:off x="0" y="1086390"/>
          <a:ext cx="7315200" cy="30634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100" b="0" i="0" kern="1200" dirty="0"/>
            <a:t>Establish user interface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100" b="0" i="0" kern="1200" dirty="0"/>
            <a:t>Manage the computer's resources, such as the </a:t>
          </a:r>
          <a:r>
            <a:rPr lang="en-IN" sz="3100" b="1" i="0" kern="1200" dirty="0"/>
            <a:t>central processing unit</a:t>
          </a:r>
          <a:r>
            <a:rPr lang="en-IN" sz="3100" b="0" i="0" kern="1200" dirty="0"/>
            <a:t>, </a:t>
          </a:r>
          <a:r>
            <a:rPr lang="en-IN" sz="3100" b="1" i="0" kern="1200" dirty="0"/>
            <a:t>memory</a:t>
          </a:r>
          <a:r>
            <a:rPr lang="en-IN" sz="3100" b="0" i="0" kern="1200" dirty="0"/>
            <a:t>, disk drives, and printers, 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100" b="0" i="0" kern="1200" dirty="0"/>
            <a:t>Execute and provide services for applications software.</a:t>
          </a:r>
          <a:endParaRPr lang="en-US" sz="3100" kern="1200" dirty="0"/>
        </a:p>
      </dsp:txBody>
      <dsp:txXfrm>
        <a:off x="0" y="1086390"/>
        <a:ext cx="7315200" cy="30634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3F472-A208-BC48-9954-72AE57388841}">
      <dsp:nvSpPr>
        <dsp:cNvPr id="0" name=""/>
        <dsp:cNvSpPr/>
      </dsp:nvSpPr>
      <dsp:spPr>
        <a:xfrm>
          <a:off x="76206" y="27764"/>
          <a:ext cx="2438430" cy="570851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Hardware upgrades</a:t>
          </a:r>
        </a:p>
      </dsp:txBody>
      <dsp:txXfrm>
        <a:off x="104073" y="55631"/>
        <a:ext cx="2382696" cy="515117"/>
      </dsp:txXfrm>
    </dsp:sp>
    <dsp:sp modelId="{06E7AF27-17CB-6C41-9B00-422CDBA69BDA}">
      <dsp:nvSpPr>
        <dsp:cNvPr id="0" name=""/>
        <dsp:cNvSpPr/>
      </dsp:nvSpPr>
      <dsp:spPr>
        <a:xfrm>
          <a:off x="1066761" y="695481"/>
          <a:ext cx="2743172" cy="6091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New types of hardware</a:t>
          </a:r>
        </a:p>
      </dsp:txBody>
      <dsp:txXfrm>
        <a:off x="1096496" y="725216"/>
        <a:ext cx="2683702" cy="549654"/>
      </dsp:txXfrm>
    </dsp:sp>
    <dsp:sp modelId="{54C39DF2-6921-BB4E-8411-E1AA720107FC}">
      <dsp:nvSpPr>
        <dsp:cNvPr id="0" name=""/>
        <dsp:cNvSpPr/>
      </dsp:nvSpPr>
      <dsp:spPr>
        <a:xfrm>
          <a:off x="2743172" y="1343583"/>
          <a:ext cx="1676369" cy="545689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New services</a:t>
          </a:r>
        </a:p>
      </dsp:txBody>
      <dsp:txXfrm>
        <a:off x="2769810" y="1370221"/>
        <a:ext cx="1623093" cy="492413"/>
      </dsp:txXfrm>
    </dsp:sp>
    <dsp:sp modelId="{87EED797-7526-BB4E-8C40-6D097D0CBF95}">
      <dsp:nvSpPr>
        <dsp:cNvPr id="0" name=""/>
        <dsp:cNvSpPr/>
      </dsp:nvSpPr>
      <dsp:spPr>
        <a:xfrm>
          <a:off x="4114841" y="1991402"/>
          <a:ext cx="1219215" cy="467372"/>
        </a:xfrm>
        <a:prstGeom prst="roundRect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Fixes</a:t>
          </a:r>
        </a:p>
      </dsp:txBody>
      <dsp:txXfrm>
        <a:off x="4137656" y="2014217"/>
        <a:ext cx="1173585" cy="4217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74B0A6-A780-AC4D-A192-A17A96D7D56B}">
      <dsp:nvSpPr>
        <dsp:cNvPr id="0" name=""/>
        <dsp:cNvSpPr/>
      </dsp:nvSpPr>
      <dsp:spPr>
        <a:xfrm>
          <a:off x="162559" y="0"/>
          <a:ext cx="6990080" cy="43688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4244A61-2F42-FE4C-B4AE-14F538A72BD4}">
      <dsp:nvSpPr>
        <dsp:cNvPr id="0" name=""/>
        <dsp:cNvSpPr/>
      </dsp:nvSpPr>
      <dsp:spPr>
        <a:xfrm>
          <a:off x="851082" y="3248639"/>
          <a:ext cx="160771" cy="16077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990ADE-EECC-A843-9CB8-385F4DCE6884}">
      <dsp:nvSpPr>
        <dsp:cNvPr id="0" name=""/>
        <dsp:cNvSpPr/>
      </dsp:nvSpPr>
      <dsp:spPr>
        <a:xfrm>
          <a:off x="931468" y="3583026"/>
          <a:ext cx="1195303" cy="531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90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800" kern="1200" dirty="0"/>
            <a:t>Serial Processing</a:t>
          </a:r>
          <a:endParaRPr lang="en-US" sz="1800" kern="1200" dirty="0"/>
        </a:p>
      </dsp:txBody>
      <dsp:txXfrm>
        <a:off x="931468" y="3583026"/>
        <a:ext cx="1195303" cy="531771"/>
      </dsp:txXfrm>
    </dsp:sp>
    <dsp:sp modelId="{9AA8AB03-D64A-C342-B37C-4CCC9DA9EB94}">
      <dsp:nvSpPr>
        <dsp:cNvPr id="0" name=""/>
        <dsp:cNvSpPr/>
      </dsp:nvSpPr>
      <dsp:spPr>
        <a:xfrm>
          <a:off x="1986970" y="2232456"/>
          <a:ext cx="279603" cy="2796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842123-1D21-A749-9096-4D7D760BAAD9}">
      <dsp:nvSpPr>
        <dsp:cNvPr id="0" name=""/>
        <dsp:cNvSpPr/>
      </dsp:nvSpPr>
      <dsp:spPr>
        <a:xfrm>
          <a:off x="2057398" y="2895591"/>
          <a:ext cx="1467916" cy="797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56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800" kern="1200" dirty="0"/>
            <a:t>Simple Batch Systems</a:t>
          </a:r>
        </a:p>
      </dsp:txBody>
      <dsp:txXfrm>
        <a:off x="2057398" y="2895591"/>
        <a:ext cx="1467916" cy="797458"/>
      </dsp:txXfrm>
    </dsp:sp>
    <dsp:sp modelId="{36778976-587A-8042-87A9-FC1C9FD954F8}">
      <dsp:nvSpPr>
        <dsp:cNvPr id="0" name=""/>
        <dsp:cNvSpPr/>
      </dsp:nvSpPr>
      <dsp:spPr>
        <a:xfrm>
          <a:off x="3437412" y="1483644"/>
          <a:ext cx="370474" cy="37047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519E44-3DC2-2543-B587-8A3BE587954F}">
      <dsp:nvSpPr>
        <dsp:cNvPr id="0" name=""/>
        <dsp:cNvSpPr/>
      </dsp:nvSpPr>
      <dsp:spPr>
        <a:xfrm>
          <a:off x="3200403" y="2209796"/>
          <a:ext cx="2107194" cy="703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307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800" kern="1200" dirty="0"/>
            <a:t>Multiprogrammed Batch Systems</a:t>
          </a:r>
        </a:p>
      </dsp:txBody>
      <dsp:txXfrm>
        <a:off x="3200403" y="2209796"/>
        <a:ext cx="2107194" cy="703679"/>
      </dsp:txXfrm>
    </dsp:sp>
    <dsp:sp modelId="{6C5317EB-E0BB-C646-8AC7-1B8FB3CE6475}">
      <dsp:nvSpPr>
        <dsp:cNvPr id="0" name=""/>
        <dsp:cNvSpPr/>
      </dsp:nvSpPr>
      <dsp:spPr>
        <a:xfrm>
          <a:off x="5017170" y="988222"/>
          <a:ext cx="496295" cy="49629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BEC3F6-5D1C-984A-A8A3-A5F0342491D8}">
      <dsp:nvSpPr>
        <dsp:cNvPr id="0" name=""/>
        <dsp:cNvSpPr/>
      </dsp:nvSpPr>
      <dsp:spPr>
        <a:xfrm>
          <a:off x="5105396" y="1752594"/>
          <a:ext cx="1275282" cy="998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977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800" kern="1200" dirty="0"/>
            <a:t>Time Sharing Systems</a:t>
          </a:r>
        </a:p>
      </dsp:txBody>
      <dsp:txXfrm>
        <a:off x="5105396" y="1752594"/>
        <a:ext cx="1275282" cy="9988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A33E13-DCDF-E341-9AC4-85F30FCF821E}">
      <dsp:nvSpPr>
        <dsp:cNvPr id="0" name=""/>
        <dsp:cNvSpPr/>
      </dsp:nvSpPr>
      <dsp:spPr>
        <a:xfrm rot="16200000">
          <a:off x="-185192" y="189234"/>
          <a:ext cx="4267200" cy="3888730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2858" bIns="0" numCol="1" spcCol="1270" anchor="t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User Mode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/>
            <a:t>user program executes in user mode 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/>
            <a:t>certain areas of memory are protected from user access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/>
            <a:t>certain instructions may not be executed</a:t>
          </a:r>
        </a:p>
      </dsp:txBody>
      <dsp:txXfrm rot="5400000">
        <a:off x="4043" y="853439"/>
        <a:ext cx="3888730" cy="2560320"/>
      </dsp:txXfrm>
    </dsp:sp>
    <dsp:sp modelId="{B00B1CAD-B259-2E45-8456-48DD193C9431}">
      <dsp:nvSpPr>
        <dsp:cNvPr id="0" name=""/>
        <dsp:cNvSpPr/>
      </dsp:nvSpPr>
      <dsp:spPr>
        <a:xfrm rot="16200000">
          <a:off x="3995192" y="189234"/>
          <a:ext cx="4267200" cy="3888730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2858" bIns="0" numCol="1" spcCol="1270" anchor="t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Kernel Mode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/>
            <a:t>monitor executes in kernel mode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/>
            <a:t>privileged instructions may be executed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/>
            <a:t>protected areas of memory may be accessed</a:t>
          </a:r>
        </a:p>
      </dsp:txBody>
      <dsp:txXfrm rot="5400000">
        <a:off x="4184427" y="853439"/>
        <a:ext cx="3888730" cy="25603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F7FC10-09A1-3847-BFBC-2B58715396DE}">
      <dsp:nvSpPr>
        <dsp:cNvPr id="0" name=""/>
        <dsp:cNvSpPr/>
      </dsp:nvSpPr>
      <dsp:spPr>
        <a:xfrm>
          <a:off x="350870" y="0"/>
          <a:ext cx="2313432" cy="2717800"/>
        </a:xfrm>
        <a:prstGeom prst="upArrow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4B72AF-7DDE-9145-BEBA-D89E86DFBE7E}">
      <dsp:nvSpPr>
        <dsp:cNvPr id="0" name=""/>
        <dsp:cNvSpPr/>
      </dsp:nvSpPr>
      <dsp:spPr>
        <a:xfrm>
          <a:off x="2733705" y="0"/>
          <a:ext cx="3925824" cy="2717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0" rIns="163576" bIns="163576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2300" kern="1200" dirty="0"/>
            <a:t>Major advances in development include: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800" kern="1200"/>
            <a:t>Processes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800" kern="1200" dirty="0"/>
            <a:t>Memory management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800" kern="1200" dirty="0"/>
            <a:t>Information protection and security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800" kern="1200" dirty="0"/>
            <a:t>Scheduling and resource management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800" kern="1200" dirty="0"/>
            <a:t>System structure</a:t>
          </a:r>
        </a:p>
      </dsp:txBody>
      <dsp:txXfrm>
        <a:off x="2733705" y="0"/>
        <a:ext cx="3925824" cy="27178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B26FD4-9907-2748-832C-F91F21C962A7}">
      <dsp:nvSpPr>
        <dsp:cNvPr id="0" name=""/>
        <dsp:cNvSpPr/>
      </dsp:nvSpPr>
      <dsp:spPr>
        <a:xfrm>
          <a:off x="3683" y="0"/>
          <a:ext cx="7536433" cy="3352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A </a:t>
          </a:r>
          <a:r>
            <a:rPr lang="en-US" sz="2600" i="1" kern="1200" dirty="0">
              <a:solidFill>
                <a:schemeClr val="accent1"/>
              </a:solidFill>
            </a:rPr>
            <a:t>process</a:t>
          </a:r>
          <a:r>
            <a:rPr lang="en-US" sz="2600" i="1" kern="1200" dirty="0"/>
            <a:t> </a:t>
          </a:r>
          <a:r>
            <a:rPr lang="en-US" sz="2600" kern="1200" dirty="0"/>
            <a:t>can be defined as:</a:t>
          </a:r>
        </a:p>
      </dsp:txBody>
      <dsp:txXfrm>
        <a:off x="3683" y="0"/>
        <a:ext cx="7536433" cy="1005840"/>
      </dsp:txXfrm>
    </dsp:sp>
    <dsp:sp modelId="{9F6B7AC7-BCB3-4244-B25A-23CDDD94424B}">
      <dsp:nvSpPr>
        <dsp:cNvPr id="0" name=""/>
        <dsp:cNvSpPr/>
      </dsp:nvSpPr>
      <dsp:spPr>
        <a:xfrm>
          <a:off x="685790" y="990600"/>
          <a:ext cx="6172218" cy="4219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bg1"/>
              </a:solidFill>
            </a:rPr>
            <a:t>a program in execution</a:t>
          </a:r>
        </a:p>
      </dsp:txBody>
      <dsp:txXfrm>
        <a:off x="698149" y="1002959"/>
        <a:ext cx="6147500" cy="397240"/>
      </dsp:txXfrm>
    </dsp:sp>
    <dsp:sp modelId="{F3F77B7A-035D-B349-9DB8-48C9B0CD4D14}">
      <dsp:nvSpPr>
        <dsp:cNvPr id="0" name=""/>
        <dsp:cNvSpPr/>
      </dsp:nvSpPr>
      <dsp:spPr>
        <a:xfrm>
          <a:off x="609612" y="1371600"/>
          <a:ext cx="6324574" cy="489481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bg1"/>
              </a:solidFill>
            </a:rPr>
            <a:t>an instance of a running program</a:t>
          </a:r>
        </a:p>
      </dsp:txBody>
      <dsp:txXfrm>
        <a:off x="623948" y="1385936"/>
        <a:ext cx="6295902" cy="460809"/>
      </dsp:txXfrm>
    </dsp:sp>
    <dsp:sp modelId="{3F65BAAA-18B9-4047-82A7-7018E03752A1}">
      <dsp:nvSpPr>
        <dsp:cNvPr id="0" name=""/>
        <dsp:cNvSpPr/>
      </dsp:nvSpPr>
      <dsp:spPr>
        <a:xfrm>
          <a:off x="304809" y="1852077"/>
          <a:ext cx="6934181" cy="583302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bg1"/>
              </a:solidFill>
            </a:rPr>
            <a:t>the entity that can be assigned to, and executed on, a processor</a:t>
          </a:r>
        </a:p>
      </dsp:txBody>
      <dsp:txXfrm>
        <a:off x="321893" y="1869161"/>
        <a:ext cx="6900013" cy="549134"/>
      </dsp:txXfrm>
    </dsp:sp>
    <dsp:sp modelId="{A82AB75B-5168-3348-B180-A3053A31EAEA}">
      <dsp:nvSpPr>
        <dsp:cNvPr id="0" name=""/>
        <dsp:cNvSpPr/>
      </dsp:nvSpPr>
      <dsp:spPr>
        <a:xfrm>
          <a:off x="5" y="2438400"/>
          <a:ext cx="7543788" cy="571643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800" kern="1200" dirty="0">
              <a:solidFill>
                <a:schemeClr val="bg1"/>
              </a:solidFill>
            </a:rPr>
            <a:t>a unit of activity characterized by a single sequential thread of execution, a current state, and an associated set of system resources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16748" y="2455143"/>
        <a:ext cx="7510302" cy="53815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78D5A0-86E1-7F4A-97F2-4E691D203110}">
      <dsp:nvSpPr>
        <dsp:cNvPr id="0" name=""/>
        <dsp:cNvSpPr/>
      </dsp:nvSpPr>
      <dsp:spPr>
        <a:xfrm>
          <a:off x="804" y="0"/>
          <a:ext cx="1423764" cy="3022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process isolation</a:t>
          </a:r>
        </a:p>
      </dsp:txBody>
      <dsp:txXfrm>
        <a:off x="42505" y="41701"/>
        <a:ext cx="1340362" cy="2939198"/>
      </dsp:txXfrm>
    </dsp:sp>
    <dsp:sp modelId="{0F6F9771-857A-ED4D-BB66-061A66D62E92}">
      <dsp:nvSpPr>
        <dsp:cNvPr id="0" name=""/>
        <dsp:cNvSpPr/>
      </dsp:nvSpPr>
      <dsp:spPr>
        <a:xfrm>
          <a:off x="1663761" y="0"/>
          <a:ext cx="1423764" cy="3022600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automatic allocation and management</a:t>
          </a:r>
        </a:p>
      </dsp:txBody>
      <dsp:txXfrm>
        <a:off x="1705462" y="41701"/>
        <a:ext cx="1340362" cy="2939198"/>
      </dsp:txXfrm>
    </dsp:sp>
    <dsp:sp modelId="{1822B451-F610-B34E-B470-4405426B9598}">
      <dsp:nvSpPr>
        <dsp:cNvPr id="0" name=""/>
        <dsp:cNvSpPr/>
      </dsp:nvSpPr>
      <dsp:spPr>
        <a:xfrm>
          <a:off x="3326717" y="0"/>
          <a:ext cx="1423764" cy="3022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support of modular programming</a:t>
          </a:r>
        </a:p>
      </dsp:txBody>
      <dsp:txXfrm>
        <a:off x="3368418" y="41701"/>
        <a:ext cx="1340362" cy="2939198"/>
      </dsp:txXfrm>
    </dsp:sp>
    <dsp:sp modelId="{687C7697-D43A-4A4A-B7E2-A030E8315BDD}">
      <dsp:nvSpPr>
        <dsp:cNvPr id="0" name=""/>
        <dsp:cNvSpPr/>
      </dsp:nvSpPr>
      <dsp:spPr>
        <a:xfrm>
          <a:off x="4989674" y="0"/>
          <a:ext cx="1423764" cy="3022600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protection and access control</a:t>
          </a:r>
        </a:p>
      </dsp:txBody>
      <dsp:txXfrm>
        <a:off x="5031375" y="41701"/>
        <a:ext cx="1340362" cy="2939198"/>
      </dsp:txXfrm>
    </dsp:sp>
    <dsp:sp modelId="{E23446C9-B403-3445-83E0-0F2AC82ADDC6}">
      <dsp:nvSpPr>
        <dsp:cNvPr id="0" name=""/>
        <dsp:cNvSpPr/>
      </dsp:nvSpPr>
      <dsp:spPr>
        <a:xfrm>
          <a:off x="6652631" y="0"/>
          <a:ext cx="1423764" cy="3022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long-term storage</a:t>
          </a:r>
        </a:p>
      </dsp:txBody>
      <dsp:txXfrm>
        <a:off x="6694332" y="41701"/>
        <a:ext cx="1340362" cy="293919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3DBDE-4A69-894C-B15F-8AA2C01DA60D}">
      <dsp:nvSpPr>
        <dsp:cNvPr id="0" name=""/>
        <dsp:cNvSpPr/>
      </dsp:nvSpPr>
      <dsp:spPr>
        <a:xfrm>
          <a:off x="1828816" y="76194"/>
          <a:ext cx="1322435" cy="13224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Main issues</a:t>
          </a:r>
        </a:p>
      </dsp:txBody>
      <dsp:txXfrm>
        <a:off x="2022482" y="269860"/>
        <a:ext cx="935103" cy="935103"/>
      </dsp:txXfrm>
    </dsp:sp>
    <dsp:sp modelId="{F452E337-9A8D-7147-A0DE-77B428363FE7}">
      <dsp:nvSpPr>
        <dsp:cNvPr id="0" name=""/>
        <dsp:cNvSpPr/>
      </dsp:nvSpPr>
      <dsp:spPr>
        <a:xfrm rot="327365">
          <a:off x="3147952" y="789123"/>
          <a:ext cx="134426" cy="35099"/>
        </a:xfrm>
        <a:custGeom>
          <a:avLst/>
          <a:gdLst/>
          <a:ahLst/>
          <a:cxnLst/>
          <a:rect l="0" t="0" r="0" b="0"/>
          <a:pathLst>
            <a:path>
              <a:moveTo>
                <a:pt x="0" y="17549"/>
              </a:moveTo>
              <a:lnTo>
                <a:pt x="134426" y="1754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211805" y="803312"/>
        <a:ext cx="6721" cy="6721"/>
      </dsp:txXfrm>
    </dsp:sp>
    <dsp:sp modelId="{94F6424C-41E0-984E-A840-F141E9ABE04C}">
      <dsp:nvSpPr>
        <dsp:cNvPr id="0" name=""/>
        <dsp:cNvSpPr/>
      </dsp:nvSpPr>
      <dsp:spPr>
        <a:xfrm>
          <a:off x="3276606" y="228597"/>
          <a:ext cx="1618026" cy="1322435"/>
        </a:xfrm>
        <a:prstGeom prst="ellipse">
          <a:avLst/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availability</a:t>
          </a:r>
        </a:p>
      </dsp:txBody>
      <dsp:txXfrm>
        <a:off x="3513560" y="422263"/>
        <a:ext cx="1144118" cy="935103"/>
      </dsp:txXfrm>
    </dsp:sp>
    <dsp:sp modelId="{3FD92B4C-9502-B74A-AA65-6FC383529055}">
      <dsp:nvSpPr>
        <dsp:cNvPr id="0" name=""/>
        <dsp:cNvSpPr/>
      </dsp:nvSpPr>
      <dsp:spPr>
        <a:xfrm rot="2320876">
          <a:off x="2945864" y="1305029"/>
          <a:ext cx="550135" cy="35099"/>
        </a:xfrm>
        <a:custGeom>
          <a:avLst/>
          <a:gdLst/>
          <a:ahLst/>
          <a:cxnLst/>
          <a:rect l="0" t="0" r="0" b="0"/>
          <a:pathLst>
            <a:path>
              <a:moveTo>
                <a:pt x="0" y="17549"/>
              </a:moveTo>
              <a:lnTo>
                <a:pt x="550135" y="1754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207178" y="1308825"/>
        <a:ext cx="27506" cy="27506"/>
      </dsp:txXfrm>
    </dsp:sp>
    <dsp:sp modelId="{C9916E7F-8ABB-A14E-9130-280B36308A33}">
      <dsp:nvSpPr>
        <dsp:cNvPr id="0" name=""/>
        <dsp:cNvSpPr/>
      </dsp:nvSpPr>
      <dsp:spPr>
        <a:xfrm>
          <a:off x="3124203" y="1295401"/>
          <a:ext cx="1967692" cy="1474833"/>
        </a:xfrm>
        <a:prstGeom prst="ellipse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confidentiality</a:t>
          </a:r>
        </a:p>
      </dsp:txBody>
      <dsp:txXfrm>
        <a:off x="3412365" y="1511385"/>
        <a:ext cx="1391368" cy="1042865"/>
      </dsp:txXfrm>
    </dsp:sp>
    <dsp:sp modelId="{306ED93E-92ED-334E-B4E5-D99A0B0B5198}">
      <dsp:nvSpPr>
        <dsp:cNvPr id="0" name=""/>
        <dsp:cNvSpPr/>
      </dsp:nvSpPr>
      <dsp:spPr>
        <a:xfrm rot="4495912">
          <a:off x="2392072" y="1710464"/>
          <a:ext cx="729312" cy="35099"/>
        </a:xfrm>
        <a:custGeom>
          <a:avLst/>
          <a:gdLst/>
          <a:ahLst/>
          <a:cxnLst/>
          <a:rect l="0" t="0" r="0" b="0"/>
          <a:pathLst>
            <a:path>
              <a:moveTo>
                <a:pt x="0" y="17549"/>
              </a:moveTo>
              <a:lnTo>
                <a:pt x="729312" y="1754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738495" y="1709781"/>
        <a:ext cx="36465" cy="36465"/>
      </dsp:txXfrm>
    </dsp:sp>
    <dsp:sp modelId="{EDE6F89A-43A7-0740-9CEB-C73D6525D483}">
      <dsp:nvSpPr>
        <dsp:cNvPr id="0" name=""/>
        <dsp:cNvSpPr/>
      </dsp:nvSpPr>
      <dsp:spPr>
        <a:xfrm>
          <a:off x="2362204" y="2057397"/>
          <a:ext cx="1322435" cy="1322435"/>
        </a:xfrm>
        <a:prstGeom prst="ellipse">
          <a:avLst/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600" kern="1200" dirty="0"/>
            <a:t>data integrity</a:t>
          </a:r>
        </a:p>
      </dsp:txBody>
      <dsp:txXfrm>
        <a:off x="2555870" y="2251063"/>
        <a:ext cx="935103" cy="935103"/>
      </dsp:txXfrm>
    </dsp:sp>
    <dsp:sp modelId="{9EC72295-1CAF-A445-9BD4-028FD159EFBD}">
      <dsp:nvSpPr>
        <dsp:cNvPr id="0" name=""/>
        <dsp:cNvSpPr/>
      </dsp:nvSpPr>
      <dsp:spPr>
        <a:xfrm rot="6588374">
          <a:off x="2232602" y="1365425"/>
          <a:ext cx="49871" cy="35099"/>
        </a:xfrm>
        <a:custGeom>
          <a:avLst/>
          <a:gdLst/>
          <a:ahLst/>
          <a:cxnLst/>
          <a:rect l="0" t="0" r="0" b="0"/>
          <a:pathLst>
            <a:path>
              <a:moveTo>
                <a:pt x="0" y="17549"/>
              </a:moveTo>
              <a:lnTo>
                <a:pt x="49871" y="1754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 rot="10800000">
        <a:off x="2256291" y="1381728"/>
        <a:ext cx="2493" cy="2493"/>
      </dsp:txXfrm>
    </dsp:sp>
    <dsp:sp modelId="{87964860-C4E5-2B42-9F24-23CD8074036C}">
      <dsp:nvSpPr>
        <dsp:cNvPr id="0" name=""/>
        <dsp:cNvSpPr/>
      </dsp:nvSpPr>
      <dsp:spPr>
        <a:xfrm>
          <a:off x="1219203" y="1371601"/>
          <a:ext cx="1573183" cy="1420759"/>
        </a:xfrm>
        <a:prstGeom prst="ellipse">
          <a:avLst/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600" kern="1200" dirty="0"/>
            <a:t>authenticity</a:t>
          </a:r>
          <a:endParaRPr lang="en-US" sz="1600" kern="1200" dirty="0"/>
        </a:p>
      </dsp:txBody>
      <dsp:txXfrm>
        <a:off x="1449590" y="1579666"/>
        <a:ext cx="1112409" cy="10046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0B9C9BE-7C8C-48AA-A08F-399E99924094}" type="datetimeFigureOut">
              <a:rPr lang="en-US"/>
              <a:pPr>
                <a:defRPr/>
              </a:pPr>
              <a:t>2/5/2023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AF49BD22-2AEE-4372-9580-7FCE233EF8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17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Times New Roman" panose="02020603050405020304" pitchFamily="18" charset="0"/>
                <a:ea typeface="MS PGothic" panose="020B0600070205080204" pitchFamily="34" charset="-128"/>
              </a:rPr>
              <a:t>“</a:t>
            </a:r>
            <a:r>
              <a:rPr kumimoji="1" lang="en-US">
                <a:latin typeface="Times New Roman" panose="02020603050405020304" pitchFamily="18" charset="0"/>
                <a:ea typeface="MS PGothic" panose="020B0600070205080204" pitchFamily="34" charset="-128"/>
              </a:rPr>
              <a:t>Operating Systems: Internal and Design Principles</a:t>
            </a:r>
            <a:r>
              <a:rPr lang="en-US">
                <a:latin typeface="Times New Roman" panose="02020603050405020304" pitchFamily="18" charset="0"/>
                <a:ea typeface="MS PGothic" panose="020B0600070205080204" pitchFamily="34" charset="-128"/>
              </a:rPr>
              <a:t>”, 7/e, by William Stallings, Chapter 2 “</a:t>
            </a:r>
            <a:r>
              <a:rPr kumimoji="1" lang="en-GB">
                <a:latin typeface="Times New Roman" panose="02020603050405020304" pitchFamily="18" charset="0"/>
                <a:ea typeface="MS PGothic" panose="020B0600070205080204" pitchFamily="34" charset="-128"/>
              </a:rPr>
              <a:t>Operating System Overview</a:t>
            </a:r>
            <a:r>
              <a:rPr lang="en-US">
                <a:latin typeface="Times New Roman" panose="02020603050405020304" pitchFamily="18" charset="0"/>
                <a:ea typeface="MS PGothic" panose="020B0600070205080204" pitchFamily="34" charset="-128"/>
              </a:rPr>
              <a:t>”.</a:t>
            </a:r>
            <a:endParaRPr lang="en-AU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9pPr>
          </a:lstStyle>
          <a:p>
            <a:fld id="{32AE9266-0255-4D72-9A0D-F871EBFA9BBC}" type="slidenum">
              <a:rPr lang="en-US">
                <a:latin typeface="Calibri" panose="020F0502020204030204" pitchFamily="34" charset="0"/>
              </a:rPr>
              <a:pPr/>
              <a:t>1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311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A major OS will evolve over time for a number of reasons:</a:t>
            </a:r>
          </a:p>
          <a:p>
            <a:pPr>
              <a:defRPr/>
            </a:pPr>
            <a:r>
              <a:rPr lang="en-US" dirty="0"/>
              <a:t>• </a:t>
            </a:r>
            <a:r>
              <a:rPr lang="en-US" b="1" dirty="0"/>
              <a:t>Hardware upgrades plus new types of hardware: For example, early versions</a:t>
            </a:r>
          </a:p>
          <a:p>
            <a:pPr>
              <a:defRPr/>
            </a:pPr>
            <a:r>
              <a:rPr lang="en-US" dirty="0"/>
              <a:t>of UNIX and the Macintosh OS did not employ a paging mechanism because</a:t>
            </a:r>
          </a:p>
          <a:p>
            <a:pPr>
              <a:defRPr/>
            </a:pPr>
            <a:r>
              <a:rPr lang="en-US" dirty="0"/>
              <a:t>they were run on processors without paging hardware. 1 Subsequent versions</a:t>
            </a:r>
          </a:p>
          <a:p>
            <a:pPr>
              <a:defRPr/>
            </a:pPr>
            <a:r>
              <a:rPr lang="en-US" dirty="0"/>
              <a:t>of these operating systems were modified to exploit paging capabilities. Also,</a:t>
            </a:r>
          </a:p>
          <a:p>
            <a:pPr>
              <a:defRPr/>
            </a:pPr>
            <a:r>
              <a:rPr lang="en-US" dirty="0"/>
              <a:t>the use of graphics terminals and page-mode terminals instead of line-at-a time</a:t>
            </a:r>
          </a:p>
          <a:p>
            <a:pPr>
              <a:defRPr/>
            </a:pPr>
            <a:r>
              <a:rPr lang="en-US" dirty="0"/>
              <a:t>scroll mode terminals affects OS design. For example, a graphics terminal</a:t>
            </a:r>
          </a:p>
          <a:p>
            <a:pPr>
              <a:defRPr/>
            </a:pPr>
            <a:r>
              <a:rPr lang="en-US" dirty="0"/>
              <a:t>typically allows the user to view several applications at the same time through</a:t>
            </a:r>
          </a:p>
          <a:p>
            <a:pPr>
              <a:defRPr/>
            </a:pPr>
            <a:r>
              <a:rPr lang="en-US" dirty="0"/>
              <a:t>“windows” on the screen. This requires more sophisticated support in the OS.</a:t>
            </a:r>
          </a:p>
          <a:p>
            <a:pPr>
              <a:defRPr/>
            </a:pPr>
            <a:r>
              <a:rPr lang="en-US" dirty="0"/>
              <a:t>• </a:t>
            </a:r>
            <a:r>
              <a:rPr lang="en-US" b="1" dirty="0"/>
              <a:t>New services: In response to user demand or in response to the needs of system</a:t>
            </a:r>
          </a:p>
          <a:p>
            <a:pPr>
              <a:defRPr/>
            </a:pPr>
            <a:r>
              <a:rPr lang="en-US" dirty="0"/>
              <a:t>managers, the OS expands to offer new services. For example, if it is found</a:t>
            </a:r>
          </a:p>
          <a:p>
            <a:pPr>
              <a:defRPr/>
            </a:pPr>
            <a:r>
              <a:rPr lang="en-US" dirty="0"/>
              <a:t>to be difficult to maintain good performance for users with existing tools, new</a:t>
            </a:r>
          </a:p>
          <a:p>
            <a:pPr>
              <a:defRPr/>
            </a:pPr>
            <a:r>
              <a:rPr lang="en-US" dirty="0"/>
              <a:t>measurement and control tools may be added to the OS.</a:t>
            </a:r>
          </a:p>
          <a:p>
            <a:pPr>
              <a:defRPr/>
            </a:pPr>
            <a:r>
              <a:rPr lang="en-US" dirty="0"/>
              <a:t>• </a:t>
            </a:r>
            <a:r>
              <a:rPr lang="en-US" b="1" dirty="0"/>
              <a:t>Fixes: Any OS has faults. These are discovered over the course of time and</a:t>
            </a:r>
          </a:p>
          <a:p>
            <a:pPr>
              <a:defRPr/>
            </a:pPr>
            <a:r>
              <a:rPr lang="en-US" dirty="0"/>
              <a:t>fixes are made. Of course, the fix may introduce new faults.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need to change an OS regularly places certain requirements on its design.</a:t>
            </a:r>
          </a:p>
          <a:p>
            <a:pPr>
              <a:defRPr/>
            </a:pPr>
            <a:r>
              <a:rPr lang="en-US" dirty="0"/>
              <a:t>An obvious statement is that the system should be modular in construction, with</a:t>
            </a:r>
          </a:p>
          <a:p>
            <a:pPr>
              <a:defRPr/>
            </a:pPr>
            <a:r>
              <a:rPr lang="en-US" dirty="0"/>
              <a:t>clearly defined interfaces between the modules, and that it should be well documented.</a:t>
            </a:r>
          </a:p>
          <a:p>
            <a:pPr>
              <a:defRPr/>
            </a:pPr>
            <a:r>
              <a:rPr lang="en-US" dirty="0"/>
              <a:t>For large programs, such as the typical contemporary OS, what might be</a:t>
            </a:r>
          </a:p>
          <a:p>
            <a:pPr>
              <a:defRPr/>
            </a:pPr>
            <a:r>
              <a:rPr lang="en-US" dirty="0"/>
              <a:t>referred to as straightforward modularization is inadequate [DENN80a]. That is,</a:t>
            </a:r>
          </a:p>
          <a:p>
            <a:pPr>
              <a:defRPr/>
            </a:pPr>
            <a:r>
              <a:rPr lang="en-US" dirty="0"/>
              <a:t>much more must be done than simply partitioning a program into modules. We</a:t>
            </a:r>
          </a:p>
          <a:p>
            <a:pPr>
              <a:defRPr/>
            </a:pPr>
            <a:r>
              <a:rPr lang="en-US" dirty="0"/>
              <a:t>return to this topic later in this chapter.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9pPr>
          </a:lstStyle>
          <a:p>
            <a:fld id="{2B22449F-7C8E-4033-94DA-0A72853BAAA1}" type="slidenum">
              <a:rPr lang="en-US">
                <a:latin typeface="Calibri" panose="020F0502020204030204" pitchFamily="34" charset="0"/>
              </a:rPr>
              <a:pPr/>
              <a:t>11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567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85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/>
              <a:t>In attempting to understand the key requirements for an OS and the significance of the major features of a contemporary OS, it is useful to consider how operating systems have evolved over the years.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9pPr>
          </a:lstStyle>
          <a:p>
            <a:fld id="{713CE72D-9E31-4335-8D8E-F2DAFADF8DB9}" type="slidenum">
              <a:rPr lang="en-US">
                <a:latin typeface="Calibri" panose="020F0502020204030204" pitchFamily="34" charset="0"/>
              </a:rPr>
              <a:pPr/>
              <a:t>12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503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dirty="0"/>
              <a:t>With the earliest computers, from the late 1940s to the mid-1950s, the programmer</a:t>
            </a:r>
          </a:p>
          <a:p>
            <a:pPr>
              <a:defRPr/>
            </a:pPr>
            <a:r>
              <a:rPr lang="en-US" dirty="0"/>
              <a:t>interacted directly with the computer hardware; there was no OS. These computers</a:t>
            </a:r>
          </a:p>
          <a:p>
            <a:pPr>
              <a:defRPr/>
            </a:pPr>
            <a:r>
              <a:rPr lang="en-US" dirty="0"/>
              <a:t>were run from a console consisting of display lights, toggle switches, some form of</a:t>
            </a:r>
          </a:p>
          <a:p>
            <a:pPr>
              <a:defRPr/>
            </a:pPr>
            <a:r>
              <a:rPr lang="en-US" dirty="0"/>
              <a:t>input device, and a printer. Programs in machine code were loaded via the input</a:t>
            </a:r>
          </a:p>
          <a:p>
            <a:pPr>
              <a:defRPr/>
            </a:pPr>
            <a:r>
              <a:rPr lang="en-US" dirty="0"/>
              <a:t>device (e.g., a card reader). If an error halted the program, the error condition was</a:t>
            </a:r>
          </a:p>
          <a:p>
            <a:pPr>
              <a:defRPr/>
            </a:pPr>
            <a:r>
              <a:rPr lang="en-US" dirty="0"/>
              <a:t>indicated by the lights. If the program proceeded to a normal completion, the output</a:t>
            </a:r>
          </a:p>
          <a:p>
            <a:pPr>
              <a:defRPr/>
            </a:pPr>
            <a:r>
              <a:rPr lang="en-US" dirty="0"/>
              <a:t>appeared on the printer.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These early systems presented two main problems: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• </a:t>
            </a:r>
            <a:r>
              <a:rPr lang="en-US" b="1" dirty="0"/>
              <a:t>Scheduling : Most installations used a hardcopy sign-up sheet to reserve computer</a:t>
            </a:r>
          </a:p>
          <a:p>
            <a:pPr>
              <a:defRPr/>
            </a:pPr>
            <a:r>
              <a:rPr lang="en-US" dirty="0"/>
              <a:t>time. Typically, a user could sign up for a block of time in multiples of a</a:t>
            </a:r>
          </a:p>
          <a:p>
            <a:pPr>
              <a:defRPr/>
            </a:pPr>
            <a:r>
              <a:rPr lang="en-US" dirty="0"/>
              <a:t>half hour or so. A user might sign up for an hour and finish in 45 minutes; this</a:t>
            </a:r>
          </a:p>
          <a:p>
            <a:pPr>
              <a:defRPr/>
            </a:pPr>
            <a:r>
              <a:rPr lang="en-US" dirty="0"/>
              <a:t>would result in wasted computer processing time. On the other hand, the user</a:t>
            </a:r>
          </a:p>
          <a:p>
            <a:pPr>
              <a:defRPr/>
            </a:pPr>
            <a:r>
              <a:rPr lang="en-US" dirty="0"/>
              <a:t>might run into problems, not finish in the allotted time, and be forced to stop</a:t>
            </a:r>
          </a:p>
          <a:p>
            <a:pPr>
              <a:defRPr/>
            </a:pPr>
            <a:r>
              <a:rPr lang="en-US" dirty="0"/>
              <a:t>before resolving the problem.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• </a:t>
            </a:r>
            <a:r>
              <a:rPr lang="en-US" b="1" dirty="0"/>
              <a:t>Setup time: A single program, called a job , could involve loading the compiler</a:t>
            </a:r>
          </a:p>
          <a:p>
            <a:pPr>
              <a:defRPr/>
            </a:pPr>
            <a:r>
              <a:rPr lang="en-US" dirty="0"/>
              <a:t>plus the high-level language program (source program) into memory,</a:t>
            </a:r>
          </a:p>
          <a:p>
            <a:pPr>
              <a:defRPr/>
            </a:pPr>
            <a:r>
              <a:rPr lang="en-US" dirty="0"/>
              <a:t>saving the compiled program (object program) and then loading and linking</a:t>
            </a:r>
          </a:p>
          <a:p>
            <a:pPr>
              <a:defRPr/>
            </a:pPr>
            <a:r>
              <a:rPr lang="en-US" dirty="0"/>
              <a:t>together the object program and common functions. Each of these steps could</a:t>
            </a:r>
          </a:p>
          <a:p>
            <a:pPr>
              <a:defRPr/>
            </a:pPr>
            <a:r>
              <a:rPr lang="en-US" dirty="0"/>
              <a:t>involve mounting or dismounting tapes or setting up card decks. If an error</a:t>
            </a:r>
          </a:p>
          <a:p>
            <a:pPr>
              <a:defRPr/>
            </a:pPr>
            <a:r>
              <a:rPr lang="en-US" dirty="0"/>
              <a:t>occurred, the hapless user typically had to go back to the beginning of the</a:t>
            </a:r>
          </a:p>
          <a:p>
            <a:pPr>
              <a:defRPr/>
            </a:pPr>
            <a:r>
              <a:rPr lang="en-US" dirty="0"/>
              <a:t>setup sequence. Thus, a considerable amount of time was spent just in setting</a:t>
            </a:r>
          </a:p>
          <a:p>
            <a:pPr>
              <a:defRPr/>
            </a:pPr>
            <a:r>
              <a:rPr lang="en-US" dirty="0"/>
              <a:t>up the program to run.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This mode of operation could be termed </a:t>
            </a:r>
            <a:r>
              <a:rPr lang="en-US" i="1" dirty="0"/>
              <a:t>serial processing , reflecting the fact</a:t>
            </a:r>
          </a:p>
          <a:p>
            <a:pPr>
              <a:defRPr/>
            </a:pPr>
            <a:r>
              <a:rPr lang="en-US" dirty="0"/>
              <a:t>that users have access to the computer in series. Over time, various system software</a:t>
            </a:r>
          </a:p>
          <a:p>
            <a:pPr>
              <a:defRPr/>
            </a:pPr>
            <a:r>
              <a:rPr lang="en-US" dirty="0"/>
              <a:t>tools were developed to attempt to make serial processing more efficient. These</a:t>
            </a:r>
          </a:p>
          <a:p>
            <a:pPr>
              <a:defRPr/>
            </a:pPr>
            <a:r>
              <a:rPr lang="en-US" dirty="0"/>
              <a:t>include libraries of common functions, linkers, loaders, debuggers, and I/O driver</a:t>
            </a:r>
          </a:p>
          <a:p>
            <a:pPr>
              <a:defRPr/>
            </a:pPr>
            <a:r>
              <a:rPr lang="en-US" dirty="0"/>
              <a:t>routines that were available as common software for all users.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9pPr>
          </a:lstStyle>
          <a:p>
            <a:fld id="{F78B77B5-017D-49A0-9328-05407A5ACF65}" type="slidenum">
              <a:rPr lang="en-US">
                <a:latin typeface="Calibri" panose="020F0502020204030204" pitchFamily="34" charset="0"/>
              </a:rPr>
              <a:pPr/>
              <a:t>13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425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26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en-US"/>
              <a:t>Early computers were very expensive, and therefore it was important to maximize</a:t>
            </a:r>
          </a:p>
          <a:p>
            <a:r>
              <a:rPr lang="en-US"/>
              <a:t>processor utilization. The wasted time due to scheduling and setup time was</a:t>
            </a:r>
          </a:p>
          <a:p>
            <a:r>
              <a:rPr lang="en-US"/>
              <a:t>unacceptable.</a:t>
            </a:r>
          </a:p>
          <a:p>
            <a:endParaRPr lang="en-US"/>
          </a:p>
          <a:p>
            <a:r>
              <a:rPr lang="en-US"/>
              <a:t>To improve utilization, the concept of a batch OS was developed. It appears</a:t>
            </a:r>
          </a:p>
          <a:p>
            <a:r>
              <a:rPr lang="en-US"/>
              <a:t>that the first batch OS (and the first OS of any kind) was developed in the mid-1950s</a:t>
            </a:r>
          </a:p>
          <a:p>
            <a:r>
              <a:rPr lang="en-US"/>
              <a:t>by General Motors for use on an IBM 701 [WEIZ81]. The concept was subsequently</a:t>
            </a:r>
          </a:p>
          <a:p>
            <a:r>
              <a:rPr lang="en-US"/>
              <a:t>refined and implemented on the IBM 704 by a number of IBM customers. By the</a:t>
            </a:r>
          </a:p>
          <a:p>
            <a:r>
              <a:rPr lang="en-US"/>
              <a:t>early 1960s, a number of vendors had developed batch operating systems for their</a:t>
            </a:r>
          </a:p>
          <a:p>
            <a:r>
              <a:rPr lang="en-US"/>
              <a:t>computer systems. IBSYS, the IBM OS for the 7090/7094 computers, is particularly</a:t>
            </a:r>
          </a:p>
          <a:p>
            <a:r>
              <a:rPr lang="en-US"/>
              <a:t>notable because of its widespread influence on other systems.</a:t>
            </a:r>
          </a:p>
          <a:p>
            <a:endParaRPr lang="en-US"/>
          </a:p>
          <a:p>
            <a:r>
              <a:rPr lang="en-US"/>
              <a:t>The central idea behind the simple batch-processing scheme is the use of a</a:t>
            </a:r>
          </a:p>
          <a:p>
            <a:r>
              <a:rPr lang="en-US"/>
              <a:t>piece of software known as the </a:t>
            </a:r>
            <a:r>
              <a:rPr lang="en-US" b="1"/>
              <a:t>monitor . With this type of OS, the user no longer has</a:t>
            </a:r>
          </a:p>
          <a:p>
            <a:r>
              <a:rPr lang="en-US"/>
              <a:t>direct access to the processor. Instead, the user submits the job on cards or tape to a</a:t>
            </a:r>
          </a:p>
          <a:p>
            <a:r>
              <a:rPr lang="en-US"/>
              <a:t>computer operator, who batches the jobs together sequentially and places the entire</a:t>
            </a:r>
          </a:p>
          <a:p>
            <a:r>
              <a:rPr lang="en-US"/>
              <a:t>batch on an input device, for use by the monitor. Each program is constructed to</a:t>
            </a:r>
          </a:p>
          <a:p>
            <a:r>
              <a:rPr lang="en-US"/>
              <a:t>branch back to the monitor when it completes processing, at which point the monitor</a:t>
            </a:r>
          </a:p>
          <a:p>
            <a:r>
              <a:rPr lang="en-US"/>
              <a:t>automatically begins loading the next 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9pPr>
          </a:lstStyle>
          <a:p>
            <a:fld id="{86FB81F7-EE0B-4582-AE1E-8EE729DBCB3D}" type="slidenum">
              <a:rPr lang="en-US">
                <a:latin typeface="Calibri" panose="020F0502020204030204" pitchFamily="34" charset="0"/>
              </a:rPr>
              <a:pPr/>
              <a:t>14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854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47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b="1"/>
              <a:t>Monitor point of view: The monitor controls the sequence of events. For this</a:t>
            </a:r>
          </a:p>
          <a:p>
            <a:r>
              <a:rPr lang="en-US"/>
              <a:t>to be so, much of the monitor must always be in main memory and available</a:t>
            </a:r>
          </a:p>
          <a:p>
            <a:r>
              <a:rPr lang="en-US"/>
              <a:t>for execution ( Figure 2.3 ). That portion is referred to as the </a:t>
            </a:r>
            <a:r>
              <a:rPr lang="en-US" b="1"/>
              <a:t>resident monitor .</a:t>
            </a:r>
          </a:p>
          <a:p>
            <a:r>
              <a:rPr lang="en-US"/>
              <a:t>The rest of the monitor consists of utilities and common functions that are</a:t>
            </a:r>
          </a:p>
          <a:p>
            <a:r>
              <a:rPr lang="en-US"/>
              <a:t>loaded as subroutines to the user program at the beginning of any job that</a:t>
            </a:r>
          </a:p>
          <a:p>
            <a:r>
              <a:rPr lang="en-US"/>
              <a:t>requires them. The monitor reads in jobs one at a time from the input device</a:t>
            </a:r>
          </a:p>
          <a:p>
            <a:r>
              <a:rPr lang="en-US"/>
              <a:t>(typically a card reader or magnetic tape drive). As it is read in, the current job</a:t>
            </a:r>
          </a:p>
          <a:p>
            <a:r>
              <a:rPr lang="en-US"/>
              <a:t>is placed in the user program area, and control is passed to this job. When the</a:t>
            </a:r>
          </a:p>
          <a:p>
            <a:r>
              <a:rPr lang="en-US"/>
              <a:t>job is completed, it returns control to the monitor, which immediately reads</a:t>
            </a:r>
          </a:p>
          <a:p>
            <a:r>
              <a:rPr lang="en-US"/>
              <a:t>in the next job. The results of each job are sent to an output device, such as a</a:t>
            </a:r>
          </a:p>
          <a:p>
            <a:r>
              <a:rPr lang="en-US"/>
              <a:t>printer, for delivery to the user.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9pPr>
          </a:lstStyle>
          <a:p>
            <a:fld id="{A371470E-4C4F-4308-8D51-876C98A9F98F}" type="slidenum">
              <a:rPr lang="en-US">
                <a:latin typeface="Calibri" panose="020F0502020204030204" pitchFamily="34" charset="0"/>
              </a:rPr>
              <a:pPr/>
              <a:t>15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181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b="1"/>
              <a:t>Processor point of view: At a certain point, the processor is executing instructions</a:t>
            </a:r>
          </a:p>
          <a:p>
            <a:r>
              <a:rPr lang="en-US"/>
              <a:t>from the portion of main memory containing the monitor. These</a:t>
            </a:r>
          </a:p>
          <a:p>
            <a:r>
              <a:rPr lang="en-US"/>
              <a:t>instructions cause the next job to be read into another portion of main</a:t>
            </a:r>
          </a:p>
          <a:p>
            <a:r>
              <a:rPr lang="en-US"/>
              <a:t>memory. Once a job has been read in, the processor will encounter a branch</a:t>
            </a:r>
          </a:p>
          <a:p>
            <a:r>
              <a:rPr lang="en-US"/>
              <a:t>instruction in the monitor that instructs the processor to continue execution</a:t>
            </a:r>
          </a:p>
          <a:p>
            <a:r>
              <a:rPr lang="en-US"/>
              <a:t>at the start of the user program. The processor will then execute the instructions</a:t>
            </a:r>
          </a:p>
          <a:p>
            <a:r>
              <a:rPr lang="en-US"/>
              <a:t>in the user program until it encounters an ending or error condition.</a:t>
            </a:r>
          </a:p>
          <a:p>
            <a:r>
              <a:rPr lang="en-US"/>
              <a:t>Either event causes the processor to fetch its next instruction from the monitor</a:t>
            </a:r>
          </a:p>
          <a:p>
            <a:r>
              <a:rPr lang="en-US"/>
              <a:t>program. Thus the phrase “control is passed to a job” simply means that</a:t>
            </a:r>
          </a:p>
          <a:p>
            <a:r>
              <a:rPr lang="en-US"/>
              <a:t>the processor is now fetching and executing instructions in a user program,</a:t>
            </a:r>
          </a:p>
          <a:p>
            <a:r>
              <a:rPr lang="en-US"/>
              <a:t>and “control is returned to the monitor” means that the processor is now</a:t>
            </a:r>
          </a:p>
          <a:p>
            <a:r>
              <a:rPr lang="en-US"/>
              <a:t>fetching and executing instructions from the monitor 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9pPr>
          </a:lstStyle>
          <a:p>
            <a:fld id="{B83B8041-C277-4BDA-8119-DAF9BC5452A2}" type="slidenum">
              <a:rPr lang="en-US">
                <a:latin typeface="Calibri" panose="020F0502020204030204" pitchFamily="34" charset="0"/>
              </a:rPr>
              <a:pPr/>
              <a:t>16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336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29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Considerations of memory protection and privileged instructions lead to the</a:t>
            </a:r>
          </a:p>
          <a:p>
            <a:r>
              <a:rPr lang="en-US"/>
              <a:t>concept of modes of operation. A user program executes in a </a:t>
            </a:r>
            <a:r>
              <a:rPr lang="en-US" b="1"/>
              <a:t>user mode , in which</a:t>
            </a:r>
          </a:p>
          <a:p>
            <a:r>
              <a:rPr lang="en-US"/>
              <a:t>certain areas of memory are protected from the user’s use and in which certain</a:t>
            </a:r>
          </a:p>
          <a:p>
            <a:r>
              <a:rPr lang="en-US"/>
              <a:t>instructions may not be executed. The monitor executes in a system mode, or what</a:t>
            </a:r>
          </a:p>
          <a:p>
            <a:r>
              <a:rPr lang="en-US"/>
              <a:t>has come to be called </a:t>
            </a:r>
            <a:r>
              <a:rPr lang="en-US" b="1"/>
              <a:t>kernel mode , in which privileged instructions may be executed</a:t>
            </a:r>
          </a:p>
          <a:p>
            <a:r>
              <a:rPr lang="en-US"/>
              <a:t>and in which protected areas of memory may be accessed.</a:t>
            </a:r>
          </a:p>
          <a:p>
            <a:endParaRPr lang="en-US"/>
          </a:p>
          <a:p>
            <a:r>
              <a:rPr lang="en-US"/>
              <a:t>Of course, an OS can be built without these features. But computer vendors</a:t>
            </a:r>
          </a:p>
          <a:p>
            <a:r>
              <a:rPr lang="en-US"/>
              <a:t>quickly learned that the results were chaos, and so even relatively primitive batch</a:t>
            </a:r>
          </a:p>
          <a:p>
            <a:r>
              <a:rPr lang="en-US"/>
              <a:t>operating systems were provided with these hardware features.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9pPr>
          </a:lstStyle>
          <a:p>
            <a:fld id="{4E58703D-C98F-489C-A258-BCCA35F056A3}" type="slidenum">
              <a:rPr lang="en-US">
                <a:latin typeface="Calibri" panose="020F0502020204030204" pitchFamily="34" charset="0"/>
              </a:rPr>
              <a:pPr/>
              <a:t>17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436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49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With a batch OS, processor time alternates between execution of user programs</a:t>
            </a:r>
          </a:p>
          <a:p>
            <a:r>
              <a:rPr lang="en-US"/>
              <a:t>and execution of the monitor. There have been two sacrifices: Some main</a:t>
            </a:r>
          </a:p>
          <a:p>
            <a:r>
              <a:rPr lang="en-US"/>
              <a:t>memory is now given over to the monitor and some processor time is consumed by</a:t>
            </a:r>
          </a:p>
          <a:p>
            <a:r>
              <a:rPr lang="en-US"/>
              <a:t>the monitor. Both of these are forms of overhead. Despite this overhead, the simple</a:t>
            </a:r>
          </a:p>
          <a:p>
            <a:r>
              <a:rPr lang="en-US"/>
              <a:t>batch system improves utilization of the computer.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9pPr>
          </a:lstStyle>
          <a:p>
            <a:fld id="{980A35D5-FD09-477E-BBA4-78FB64B1416E}" type="slidenum">
              <a:rPr lang="en-US">
                <a:latin typeface="Calibri" panose="020F0502020204030204" pitchFamily="34" charset="0"/>
              </a:rPr>
              <a:pPr/>
              <a:t>18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699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70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Even with the automatic job sequencing provided by a simple batch OS, the processor</a:t>
            </a:r>
          </a:p>
          <a:p>
            <a:r>
              <a:rPr lang="en-US"/>
              <a:t>is often idle. The problem is that I/O devices are slow compared to the processor.</a:t>
            </a:r>
          </a:p>
          <a:p>
            <a:r>
              <a:rPr lang="en-US"/>
              <a:t>Figure 2.4 details a representative calculation. The calculation concerns a program</a:t>
            </a:r>
          </a:p>
          <a:p>
            <a:r>
              <a:rPr lang="en-US"/>
              <a:t>that processes a file of records and performs, on average, 100 machine instructions</a:t>
            </a:r>
          </a:p>
          <a:p>
            <a:r>
              <a:rPr lang="en-US"/>
              <a:t>per record. In this example, the computer spends over 96% of its time waiting for</a:t>
            </a:r>
          </a:p>
          <a:p>
            <a:r>
              <a:rPr lang="en-US"/>
              <a:t>I/O devices to finish transferring data to and from the file.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9pPr>
          </a:lstStyle>
          <a:p>
            <a:fld id="{E8539B9E-1B80-4BE8-AC99-19ED2231B3E1}" type="slidenum">
              <a:rPr lang="en-US">
                <a:latin typeface="Calibri" panose="020F0502020204030204" pitchFamily="34" charset="0"/>
              </a:rPr>
              <a:pPr/>
              <a:t>19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6945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90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Figure 2.5a illustrates this situation, where we have a single program, referred to as uniprogramming. </a:t>
            </a:r>
          </a:p>
          <a:p>
            <a:r>
              <a:rPr lang="en-US"/>
              <a:t>The processor spends a certain amount of time executing, until it reaches an I/O instruction.</a:t>
            </a:r>
          </a:p>
          <a:p>
            <a:r>
              <a:rPr lang="en-US"/>
              <a:t>It must then wait until that I/O instruction concludes before proceeding.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9pPr>
          </a:lstStyle>
          <a:p>
            <a:fld id="{7C96EE42-3537-4F34-A4E7-D0CFB6AF963E}" type="slidenum">
              <a:rPr lang="en-US">
                <a:latin typeface="Calibri" panose="020F0502020204030204" pitchFamily="34" charset="0"/>
              </a:rPr>
              <a:pPr/>
              <a:t>20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035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We begin our study of operating systems (OSs) with a brief history. This history is</a:t>
            </a:r>
          </a:p>
          <a:p>
            <a:r>
              <a:rPr lang="en-US"/>
              <a:t>itself interesting and also serves the purpose of providing an overview of OS principles.</a:t>
            </a:r>
          </a:p>
          <a:p>
            <a:r>
              <a:rPr lang="en-US"/>
              <a:t>The first section examines the objectives and functions of operating systems.</a:t>
            </a:r>
          </a:p>
          <a:p>
            <a:r>
              <a:rPr lang="en-US"/>
              <a:t>Then we look at how operating systems have evolved from primitive batch systems</a:t>
            </a:r>
          </a:p>
          <a:p>
            <a:r>
              <a:rPr lang="en-US"/>
              <a:t>to sophisticated multitasking, multiuser systems. The remainder of the chapter looks</a:t>
            </a:r>
          </a:p>
          <a:p>
            <a:r>
              <a:rPr lang="en-US"/>
              <a:t>at the history and general characteristics of the two operating systems that serve as</a:t>
            </a:r>
          </a:p>
          <a:p>
            <a:r>
              <a:rPr lang="en-US"/>
              <a:t>examples throughout this book. All of the material in this chapter is covered in</a:t>
            </a:r>
          </a:p>
          <a:p>
            <a:r>
              <a:rPr lang="en-US"/>
              <a:t>greater depth later in the book.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9pPr>
          </a:lstStyle>
          <a:p>
            <a:fld id="{BCD87796-885B-4E7E-B0DB-888F4B239CD1}" type="slidenum">
              <a:rPr lang="en-US">
                <a:latin typeface="Calibri" panose="020F0502020204030204" pitchFamily="34" charset="0"/>
              </a:rPr>
              <a:pPr/>
              <a:t>2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5468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11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This inefficiency is not necessary. We know that there must be enough</a:t>
            </a:r>
          </a:p>
          <a:p>
            <a:r>
              <a:rPr lang="en-US"/>
              <a:t>memory to hold the OS (resident monitor) and one user program. Suppose that</a:t>
            </a:r>
          </a:p>
          <a:p>
            <a:r>
              <a:rPr lang="en-US"/>
              <a:t>there is room for the OS and two user programs. When one job needs to wait for</a:t>
            </a:r>
          </a:p>
          <a:p>
            <a:r>
              <a:rPr lang="en-US"/>
              <a:t>I/O, the processor can switch to the other job, which is likely not waiting for I/O</a:t>
            </a:r>
          </a:p>
          <a:p>
            <a:r>
              <a:rPr lang="en-US"/>
              <a:t>( Figure 2.5b 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9pPr>
          </a:lstStyle>
          <a:p>
            <a:fld id="{0CBC194E-4EF4-44D3-82A7-9ED7C49F3917}" type="slidenum">
              <a:rPr lang="en-US">
                <a:latin typeface="Calibri" panose="020F0502020204030204" pitchFamily="34" charset="0"/>
              </a:rPr>
              <a:pPr/>
              <a:t>21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5405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31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Furthermore, we might expand memory to hold three, four, or more</a:t>
            </a:r>
          </a:p>
          <a:p>
            <a:r>
              <a:rPr lang="en-US"/>
              <a:t>programs and switch among all of them ( Figure 2.5c ). The approach is known as</a:t>
            </a:r>
          </a:p>
          <a:p>
            <a:r>
              <a:rPr lang="en-US" b="1"/>
              <a:t>multiprogramming , or multitasking . It is the central theme of modern operating</a:t>
            </a:r>
          </a:p>
          <a:p>
            <a:r>
              <a:rPr lang="en-US"/>
              <a:t>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9pPr>
          </a:lstStyle>
          <a:p>
            <a:fld id="{17B24682-DAAE-408B-A375-5AFAD8B87522}" type="slidenum">
              <a:rPr lang="en-US">
                <a:latin typeface="Calibri" panose="020F0502020204030204" pitchFamily="34" charset="0"/>
              </a:rPr>
              <a:pPr/>
              <a:t>22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8220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1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Just as multiprogramming allows the processor to handle multiple batch jobs</a:t>
            </a:r>
          </a:p>
          <a:p>
            <a:r>
              <a:rPr lang="en-US"/>
              <a:t>at a time, multiprogramming can also be used to handle multiple interactive jobs. In</a:t>
            </a:r>
          </a:p>
          <a:p>
            <a:r>
              <a:rPr lang="en-US"/>
              <a:t>this latter case, the technique is referred to as </a:t>
            </a:r>
            <a:r>
              <a:rPr lang="en-US" b="1"/>
              <a:t>time sharing , because processor time is</a:t>
            </a:r>
          </a:p>
          <a:p>
            <a:r>
              <a:rPr lang="en-US"/>
              <a:t>shared among multiple users. In a time-sharing system, multiple users simultaneously</a:t>
            </a:r>
          </a:p>
          <a:p>
            <a:r>
              <a:rPr lang="en-US"/>
              <a:t>access the system through terminals, with the OS interleaving the execution of each</a:t>
            </a:r>
          </a:p>
          <a:p>
            <a:r>
              <a:rPr lang="en-US"/>
              <a:t>user program in a short burst or quantum of computation. Thus, if there are </a:t>
            </a:r>
            <a:r>
              <a:rPr lang="en-US" i="1"/>
              <a:t>n users</a:t>
            </a:r>
          </a:p>
          <a:p>
            <a:r>
              <a:rPr lang="en-US"/>
              <a:t>actively requesting service at one time, each user will only see on the average 1/ </a:t>
            </a:r>
            <a:r>
              <a:rPr lang="en-US" i="1"/>
              <a:t>n</a:t>
            </a:r>
          </a:p>
          <a:p>
            <a:r>
              <a:rPr lang="en-US"/>
              <a:t>of the effective computer capacity, not counting OS overhead. However, given the</a:t>
            </a:r>
          </a:p>
          <a:p>
            <a:r>
              <a:rPr lang="en-US"/>
              <a:t>relatively slow human reaction time, the response time on a properly designed system</a:t>
            </a:r>
          </a:p>
          <a:p>
            <a:r>
              <a:rPr lang="en-US"/>
              <a:t>should be similar to that on a dedicated computer.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9pPr>
          </a:lstStyle>
          <a:p>
            <a:fld id="{D762C6BC-FFB0-43D5-AF23-AACBAB402157}" type="slidenum">
              <a:rPr lang="en-US">
                <a:latin typeface="Calibri" panose="020F0502020204030204" pitchFamily="34" charset="0"/>
              </a:rPr>
              <a:pPr/>
              <a:t>23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7838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95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Operating systems are among the most complex pieces of software ever developed.</a:t>
            </a:r>
          </a:p>
          <a:p>
            <a:r>
              <a:rPr lang="en-US"/>
              <a:t>This reflects the challenge of trying to meet the difficult and in some cases</a:t>
            </a:r>
          </a:p>
          <a:p>
            <a:r>
              <a:rPr lang="en-US"/>
              <a:t>competing objectives of convenience, efficiency, and ability to evolve. [DENN80a]</a:t>
            </a:r>
          </a:p>
          <a:p>
            <a:r>
              <a:rPr lang="en-US"/>
              <a:t>proposes that there have been four major theoretical advances in the development</a:t>
            </a:r>
          </a:p>
          <a:p>
            <a:r>
              <a:rPr lang="en-US"/>
              <a:t>of operating systems:</a:t>
            </a:r>
          </a:p>
          <a:p>
            <a:endParaRPr lang="en-US"/>
          </a:p>
          <a:p>
            <a:r>
              <a:rPr lang="en-US"/>
              <a:t>• Processes</a:t>
            </a:r>
          </a:p>
          <a:p>
            <a:r>
              <a:rPr lang="en-US"/>
              <a:t>• Memory management</a:t>
            </a:r>
          </a:p>
          <a:p>
            <a:r>
              <a:rPr lang="en-US"/>
              <a:t>• Information protection and security</a:t>
            </a:r>
          </a:p>
          <a:p>
            <a:r>
              <a:rPr lang="en-US"/>
              <a:t>• Scheduling and resource management</a:t>
            </a:r>
          </a:p>
          <a:p>
            <a:endParaRPr lang="en-US"/>
          </a:p>
          <a:p>
            <a:r>
              <a:rPr lang="en-US"/>
              <a:t>Each advance is characterized by principles, or abstractions, developed to</a:t>
            </a:r>
          </a:p>
          <a:p>
            <a:r>
              <a:rPr lang="en-US"/>
              <a:t>meet difficult practical problems. Taken together, these five areas span many of</a:t>
            </a:r>
          </a:p>
          <a:p>
            <a:r>
              <a:rPr lang="en-US"/>
              <a:t>the key design and implementation issues of modern operating systems. The brief</a:t>
            </a:r>
          </a:p>
          <a:p>
            <a:r>
              <a:rPr lang="en-US"/>
              <a:t>review of these five areas in this section serves as an overview of much of the rest</a:t>
            </a:r>
          </a:p>
          <a:p>
            <a:r>
              <a:rPr lang="en-US"/>
              <a:t>of the text.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9pPr>
          </a:lstStyle>
          <a:p>
            <a:fld id="{457E2FA5-8071-4711-9E1D-C26ED503F42D}" type="slidenum">
              <a:rPr lang="en-US">
                <a:latin typeface="Calibri" panose="020F0502020204030204" pitchFamily="34" charset="0"/>
              </a:rPr>
              <a:pPr/>
              <a:t>24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3471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16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Central to the design of operating systems is the concept of </a:t>
            </a:r>
            <a:r>
              <a:rPr lang="en-US" i="1"/>
              <a:t>process. This term was</a:t>
            </a:r>
          </a:p>
          <a:p>
            <a:r>
              <a:rPr lang="en-US"/>
              <a:t>first used by the designers of Multics in the 1960s [DALE68]. It is a somewhat</a:t>
            </a:r>
          </a:p>
          <a:p>
            <a:r>
              <a:rPr lang="en-US"/>
              <a:t>more general term than </a:t>
            </a:r>
            <a:r>
              <a:rPr lang="en-US" i="1"/>
              <a:t>job. Many definitions have been given for the term process ,</a:t>
            </a:r>
          </a:p>
          <a:p>
            <a:r>
              <a:rPr lang="en-US"/>
              <a:t>including</a:t>
            </a:r>
          </a:p>
          <a:p>
            <a:r>
              <a:rPr lang="en-US"/>
              <a:t>• A program in execution</a:t>
            </a:r>
          </a:p>
          <a:p>
            <a:r>
              <a:rPr lang="en-US"/>
              <a:t>• An instance of a program running on a computer</a:t>
            </a:r>
          </a:p>
          <a:p>
            <a:r>
              <a:rPr lang="en-US"/>
              <a:t>• The entity that can be assigned to and executed on a processor</a:t>
            </a:r>
          </a:p>
          <a:p>
            <a:r>
              <a:rPr lang="en-US"/>
              <a:t>• A unit of activity characterized by a single sequential thread of execution, a</a:t>
            </a:r>
          </a:p>
          <a:p>
            <a:r>
              <a:rPr lang="en-US"/>
              <a:t>current state, and an associated set of system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9pPr>
          </a:lstStyle>
          <a:p>
            <a:fld id="{AD4535F9-B67B-43AD-B567-B854C893D4CE}" type="slidenum">
              <a:rPr lang="en-US">
                <a:latin typeface="Calibri" panose="020F0502020204030204" pitchFamily="34" charset="0"/>
              </a:rPr>
              <a:pPr/>
              <a:t>25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3808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NZ" dirty="0"/>
              <a:t>We can think of a process as consisting of three components:</a:t>
            </a:r>
          </a:p>
          <a:p>
            <a:pPr lvl="1">
              <a:defRPr/>
            </a:pPr>
            <a:r>
              <a:rPr lang="en-NZ" dirty="0"/>
              <a:t>• An executable program</a:t>
            </a:r>
          </a:p>
          <a:p>
            <a:pPr lvl="1">
              <a:defRPr/>
            </a:pPr>
            <a:r>
              <a:rPr lang="en-NZ" dirty="0"/>
              <a:t>• The associated data needed by the program (variables, work space, buffers, etc.)</a:t>
            </a:r>
          </a:p>
          <a:p>
            <a:pPr lvl="1">
              <a:defRPr/>
            </a:pPr>
            <a:r>
              <a:rPr lang="en-NZ" dirty="0"/>
              <a:t>• The execution context of the program</a:t>
            </a:r>
          </a:p>
          <a:p>
            <a:pPr lvl="1">
              <a:defRPr/>
            </a:pPr>
            <a:endParaRPr lang="en-NZ" dirty="0"/>
          </a:p>
          <a:p>
            <a:pPr>
              <a:defRPr/>
            </a:pPr>
            <a:r>
              <a:rPr lang="en-NZ" dirty="0"/>
              <a:t>This last element is essential.</a:t>
            </a:r>
          </a:p>
          <a:p>
            <a:pPr>
              <a:defRPr/>
            </a:pPr>
            <a:endParaRPr lang="en-NZ" dirty="0"/>
          </a:p>
          <a:p>
            <a:pPr>
              <a:defRPr/>
            </a:pPr>
            <a:r>
              <a:rPr lang="en-NZ" dirty="0"/>
              <a:t>The execution context, or process state, is the internal data by which the OS is able to supervise and control the process.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/>
              <a:t> This internal information is separated from the process, because the OS has information not permitted to the process. </a:t>
            </a:r>
          </a:p>
          <a:p>
            <a:pPr>
              <a:buFont typeface="Arial" pitchFamily="34" charset="0"/>
              <a:buNone/>
              <a:defRPr/>
            </a:pPr>
            <a:endParaRPr lang="en-NZ" dirty="0"/>
          </a:p>
          <a:p>
            <a:pPr>
              <a:buFont typeface="Arial" pitchFamily="34" charset="0"/>
              <a:buNone/>
              <a:defRPr/>
            </a:pPr>
            <a:r>
              <a:rPr lang="en-NZ" dirty="0"/>
              <a:t>The context includes all of the information that the OS needs to manage the process and that the processor needs to execute the process properly including: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/>
              <a:t> contents of the various processor registers, such as the program counter and data registers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/>
              <a:t>And information of use to the OS, such as the priority of the process and whether the process is waiting for the completion of a particular I/O event.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9pPr>
          </a:lstStyle>
          <a:p>
            <a:fld id="{063EBC95-478F-4A83-B40B-CE43F00CC242}" type="slidenum">
              <a:rPr lang="en-US">
                <a:latin typeface="Calibri" panose="020F0502020204030204" pitchFamily="34" charset="0"/>
              </a:rPr>
              <a:pPr/>
              <a:t>26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4607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Figure 2.8 indicates a way in which processes may be managed. Two processes,</a:t>
            </a:r>
          </a:p>
          <a:p>
            <a:pPr>
              <a:defRPr/>
            </a:pPr>
            <a:r>
              <a:rPr lang="en-US" dirty="0"/>
              <a:t>A and B, exist in portions of main memory. That is, a block of memory is</a:t>
            </a:r>
          </a:p>
          <a:p>
            <a:pPr>
              <a:defRPr/>
            </a:pPr>
            <a:r>
              <a:rPr lang="en-US" dirty="0"/>
              <a:t>allocated to each process that contains the program, data, and context information.</a:t>
            </a:r>
          </a:p>
          <a:p>
            <a:pPr>
              <a:defRPr/>
            </a:pPr>
            <a:r>
              <a:rPr lang="en-US" dirty="0"/>
              <a:t>Each process is recorded in a process list built and maintained by the OS. The</a:t>
            </a:r>
          </a:p>
          <a:p>
            <a:pPr>
              <a:defRPr/>
            </a:pPr>
            <a:r>
              <a:rPr lang="en-US" dirty="0"/>
              <a:t>process list contains one entry for each process, which includes a pointer to the</a:t>
            </a:r>
          </a:p>
          <a:p>
            <a:pPr>
              <a:defRPr/>
            </a:pPr>
            <a:r>
              <a:rPr lang="en-US" dirty="0"/>
              <a:t>location of the block of memory that contains the process. The entry may also</a:t>
            </a:r>
          </a:p>
          <a:p>
            <a:pPr>
              <a:defRPr/>
            </a:pPr>
            <a:r>
              <a:rPr lang="en-US" dirty="0"/>
              <a:t>include part or all of the execution context of the process. The remainder of the</a:t>
            </a:r>
          </a:p>
          <a:p>
            <a:pPr>
              <a:defRPr/>
            </a:pPr>
            <a:r>
              <a:rPr lang="en-US" dirty="0"/>
              <a:t>execution context is stored elsewhere, perhaps with the process itself (as indicated</a:t>
            </a:r>
          </a:p>
          <a:p>
            <a:pPr>
              <a:defRPr/>
            </a:pPr>
            <a:r>
              <a:rPr lang="en-US" dirty="0"/>
              <a:t>in Figure 2.8 ) or frequently in a separate region of memory. The process index</a:t>
            </a:r>
          </a:p>
          <a:p>
            <a:pPr>
              <a:defRPr/>
            </a:pPr>
            <a:r>
              <a:rPr lang="en-US" dirty="0"/>
              <a:t>register contains the index into the process list of the process currently controlling</a:t>
            </a:r>
          </a:p>
          <a:p>
            <a:pPr>
              <a:defRPr/>
            </a:pPr>
            <a:r>
              <a:rPr lang="en-US" dirty="0"/>
              <a:t>the processor. The program counter points to the next instruction in that process</a:t>
            </a:r>
          </a:p>
          <a:p>
            <a:pPr>
              <a:defRPr/>
            </a:pPr>
            <a:r>
              <a:rPr lang="en-US" dirty="0"/>
              <a:t>to be executed. The base and limit registers define the region in memory occupied</a:t>
            </a:r>
          </a:p>
          <a:p>
            <a:pPr>
              <a:defRPr/>
            </a:pPr>
            <a:r>
              <a:rPr lang="en-US" dirty="0"/>
              <a:t>by the process: The base register is the starting address of the region of memory</a:t>
            </a:r>
          </a:p>
          <a:p>
            <a:pPr>
              <a:defRPr/>
            </a:pPr>
            <a:r>
              <a:rPr lang="en-US" dirty="0"/>
              <a:t>and the limit is the size of the region (in bytes or words). The program counter and</a:t>
            </a:r>
          </a:p>
          <a:p>
            <a:pPr>
              <a:defRPr/>
            </a:pPr>
            <a:r>
              <a:rPr lang="en-US" dirty="0"/>
              <a:t>all data references are interpreted relative to the base register and must not exceed</a:t>
            </a:r>
          </a:p>
          <a:p>
            <a:pPr>
              <a:defRPr/>
            </a:pPr>
            <a:r>
              <a:rPr lang="en-US" dirty="0"/>
              <a:t>the value in the limit register. This prevents interprocess interference.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In Figure 2.8 , the process index register indicates that process B is executing.</a:t>
            </a:r>
          </a:p>
          <a:p>
            <a:pPr>
              <a:defRPr/>
            </a:pPr>
            <a:r>
              <a:rPr lang="en-US" dirty="0"/>
              <a:t>Process A was previously executing but has been temporarily interrupted. The</a:t>
            </a:r>
          </a:p>
          <a:p>
            <a:pPr>
              <a:defRPr/>
            </a:pPr>
            <a:r>
              <a:rPr lang="en-US" dirty="0"/>
              <a:t>contents of all the registers at the moment of A’s interruption were recorded in its</a:t>
            </a:r>
          </a:p>
          <a:p>
            <a:pPr>
              <a:defRPr/>
            </a:pPr>
            <a:r>
              <a:rPr lang="en-US" dirty="0"/>
              <a:t>execution context. Later, the OS can perform a process switch and resume execution</a:t>
            </a:r>
          </a:p>
          <a:p>
            <a:pPr>
              <a:defRPr/>
            </a:pPr>
            <a:r>
              <a:rPr lang="en-US" dirty="0"/>
              <a:t>of process A. The process switch consists of storing the context of B and restoring</a:t>
            </a:r>
          </a:p>
          <a:p>
            <a:pPr>
              <a:defRPr/>
            </a:pPr>
            <a:r>
              <a:rPr lang="en-US" dirty="0"/>
              <a:t>the context of A. When the program counter is loaded with a value pointing into A’s</a:t>
            </a:r>
          </a:p>
          <a:p>
            <a:pPr>
              <a:defRPr/>
            </a:pPr>
            <a:r>
              <a:rPr lang="en-US" dirty="0"/>
              <a:t>program area, process A will automatically resume execution.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9pPr>
          </a:lstStyle>
          <a:p>
            <a:fld id="{FCE48B37-1AED-4984-9818-C593939AD130}" type="slidenum">
              <a:rPr lang="en-US">
                <a:latin typeface="Calibri" panose="020F0502020204030204" pitchFamily="34" charset="0"/>
              </a:rPr>
              <a:pPr/>
              <a:t>27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9160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The needs of users can be met best by a computing environment that supports</a:t>
            </a:r>
          </a:p>
          <a:p>
            <a:pPr>
              <a:defRPr/>
            </a:pPr>
            <a:r>
              <a:rPr lang="en-US" dirty="0"/>
              <a:t>modular programming and the flexible use of data. System managers need efficient</a:t>
            </a:r>
          </a:p>
          <a:p>
            <a:pPr>
              <a:defRPr/>
            </a:pPr>
            <a:r>
              <a:rPr lang="en-US" dirty="0"/>
              <a:t>and orderly control of storage allocation. The OS, to satisfy these requirements, has</a:t>
            </a:r>
          </a:p>
          <a:p>
            <a:pPr>
              <a:defRPr/>
            </a:pPr>
            <a:r>
              <a:rPr lang="en-US" dirty="0"/>
              <a:t>five principal storage management responsibilities:</a:t>
            </a:r>
          </a:p>
          <a:p>
            <a:pPr>
              <a:defRPr/>
            </a:pPr>
            <a:r>
              <a:rPr lang="en-US" dirty="0"/>
              <a:t>• </a:t>
            </a:r>
            <a:r>
              <a:rPr lang="en-US" b="1" dirty="0"/>
              <a:t>Process isolation: The OS must prevent independent processes from interfering</a:t>
            </a:r>
          </a:p>
          <a:p>
            <a:pPr>
              <a:defRPr/>
            </a:pPr>
            <a:r>
              <a:rPr lang="en-US" dirty="0"/>
              <a:t>with each other’s memory, both data and instructions.</a:t>
            </a:r>
          </a:p>
          <a:p>
            <a:pPr>
              <a:defRPr/>
            </a:pPr>
            <a:r>
              <a:rPr lang="en-US" dirty="0"/>
              <a:t>• </a:t>
            </a:r>
            <a:r>
              <a:rPr lang="en-US" b="1" dirty="0"/>
              <a:t>Automatic allocation and management: Programs should be dynamically</a:t>
            </a:r>
          </a:p>
          <a:p>
            <a:pPr>
              <a:defRPr/>
            </a:pPr>
            <a:r>
              <a:rPr lang="en-US" dirty="0"/>
              <a:t>allocated across the memory hierarchy as required. Allocation should be</a:t>
            </a:r>
          </a:p>
          <a:p>
            <a:pPr>
              <a:defRPr/>
            </a:pPr>
            <a:r>
              <a:rPr lang="en-US" dirty="0"/>
              <a:t>transparent to the programmer. Thus, the programmer is relieved of concerns</a:t>
            </a:r>
          </a:p>
          <a:p>
            <a:pPr>
              <a:defRPr/>
            </a:pPr>
            <a:r>
              <a:rPr lang="en-US" dirty="0"/>
              <a:t>relating to memory limitations, and the OS can achieve efficiency by assigning</a:t>
            </a:r>
          </a:p>
          <a:p>
            <a:pPr>
              <a:defRPr/>
            </a:pPr>
            <a:r>
              <a:rPr lang="en-US" dirty="0"/>
              <a:t>memory to jobs only as needed.</a:t>
            </a:r>
          </a:p>
          <a:p>
            <a:pPr>
              <a:defRPr/>
            </a:pPr>
            <a:r>
              <a:rPr lang="en-US" dirty="0"/>
              <a:t>• </a:t>
            </a:r>
            <a:r>
              <a:rPr lang="en-US" b="1" dirty="0"/>
              <a:t>Support of modular programming: Programmers should be able to define program</a:t>
            </a:r>
          </a:p>
          <a:p>
            <a:pPr>
              <a:defRPr/>
            </a:pPr>
            <a:r>
              <a:rPr lang="en-US" dirty="0"/>
              <a:t>modules, and to create, destroy, and alter the size of modules dynamically.</a:t>
            </a:r>
          </a:p>
          <a:p>
            <a:pPr>
              <a:defRPr/>
            </a:pPr>
            <a:r>
              <a:rPr lang="en-US" dirty="0"/>
              <a:t>• </a:t>
            </a:r>
            <a:r>
              <a:rPr lang="en-US" b="1" dirty="0"/>
              <a:t>Protection and access control: Sharing of memory, at any level of the memory</a:t>
            </a:r>
          </a:p>
          <a:p>
            <a:pPr>
              <a:defRPr/>
            </a:pPr>
            <a:r>
              <a:rPr lang="en-US" dirty="0"/>
              <a:t>hierarchy, creates the potential for one program to address the memory space</a:t>
            </a:r>
          </a:p>
          <a:p>
            <a:pPr>
              <a:defRPr/>
            </a:pPr>
            <a:r>
              <a:rPr lang="en-US" dirty="0"/>
              <a:t>of another. This is desirable when sharing is needed by particular applications.</a:t>
            </a:r>
          </a:p>
          <a:p>
            <a:pPr>
              <a:defRPr/>
            </a:pPr>
            <a:r>
              <a:rPr lang="en-US" dirty="0"/>
              <a:t>At other times, it threatens the integrity of programs and even of the OS itself.</a:t>
            </a:r>
          </a:p>
          <a:p>
            <a:pPr>
              <a:defRPr/>
            </a:pPr>
            <a:r>
              <a:rPr lang="en-US" dirty="0"/>
              <a:t>The OS must allow portions of memory to be accessible in various ways by</a:t>
            </a:r>
          </a:p>
          <a:p>
            <a:pPr>
              <a:defRPr/>
            </a:pPr>
            <a:r>
              <a:rPr lang="en-US" dirty="0"/>
              <a:t>various users.</a:t>
            </a:r>
          </a:p>
          <a:p>
            <a:pPr>
              <a:defRPr/>
            </a:pPr>
            <a:r>
              <a:rPr lang="en-US" dirty="0"/>
              <a:t>• </a:t>
            </a:r>
            <a:r>
              <a:rPr lang="en-US" b="1" dirty="0"/>
              <a:t>Long-term storage: Many application programs require means for storing</a:t>
            </a:r>
          </a:p>
          <a:p>
            <a:pPr>
              <a:defRPr/>
            </a:pPr>
            <a:r>
              <a:rPr lang="en-US" dirty="0"/>
              <a:t>information for extended periods of time, after the computer has been</a:t>
            </a:r>
          </a:p>
          <a:p>
            <a:pPr>
              <a:defRPr/>
            </a:pPr>
            <a:r>
              <a:rPr lang="en-US" dirty="0"/>
              <a:t>powered down.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9pPr>
          </a:lstStyle>
          <a:p>
            <a:fld id="{1B568461-E286-41F8-BD31-301F1ADB6AA8}" type="slidenum">
              <a:rPr lang="en-US">
                <a:latin typeface="Calibri" panose="020F0502020204030204" pitchFamily="34" charset="0"/>
              </a:rPr>
              <a:pPr/>
              <a:t>28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5064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growth in the use of time-sharing systems and, more recently, computer networks</a:t>
            </a:r>
          </a:p>
          <a:p>
            <a:pPr>
              <a:defRPr/>
            </a:pPr>
            <a:r>
              <a:rPr lang="en-US" dirty="0"/>
              <a:t>has brought with it a growth in concern for the protection of information.</a:t>
            </a:r>
          </a:p>
          <a:p>
            <a:pPr>
              <a:defRPr/>
            </a:pPr>
            <a:r>
              <a:rPr lang="en-US" dirty="0"/>
              <a:t>The nature of the threat that concerns an organization will vary greatly depending</a:t>
            </a:r>
          </a:p>
          <a:p>
            <a:pPr>
              <a:defRPr/>
            </a:pPr>
            <a:r>
              <a:rPr lang="en-US" dirty="0"/>
              <a:t>on the circumstances. However, there are some general-purpose tools that can be</a:t>
            </a:r>
          </a:p>
          <a:p>
            <a:pPr>
              <a:defRPr/>
            </a:pPr>
            <a:r>
              <a:rPr lang="en-US" dirty="0"/>
              <a:t>built into computers and operating systems that support a variety of protection and</a:t>
            </a:r>
          </a:p>
          <a:p>
            <a:pPr>
              <a:defRPr/>
            </a:pPr>
            <a:r>
              <a:rPr lang="en-US" dirty="0"/>
              <a:t>security mechanisms. In general, we are concerned with the problem of controlling</a:t>
            </a:r>
          </a:p>
          <a:p>
            <a:pPr>
              <a:defRPr/>
            </a:pPr>
            <a:r>
              <a:rPr lang="en-US" dirty="0"/>
              <a:t>access to computer systems and the information stored in them.</a:t>
            </a:r>
          </a:p>
          <a:p>
            <a:pPr>
              <a:defRPr/>
            </a:pPr>
            <a:r>
              <a:rPr lang="en-US" dirty="0"/>
              <a:t>Much of the work in security and protection as it relates to operating systems</a:t>
            </a:r>
          </a:p>
          <a:p>
            <a:pPr>
              <a:defRPr/>
            </a:pPr>
            <a:r>
              <a:rPr lang="en-US" dirty="0"/>
              <a:t>can be roughly grouped into four categories:</a:t>
            </a:r>
          </a:p>
          <a:p>
            <a:pPr>
              <a:defRPr/>
            </a:pPr>
            <a:r>
              <a:rPr lang="en-US" dirty="0"/>
              <a:t>• </a:t>
            </a:r>
            <a:r>
              <a:rPr lang="en-US" b="1" dirty="0"/>
              <a:t>Availability: Concerned with protecting the system against interruption.</a:t>
            </a:r>
          </a:p>
          <a:p>
            <a:pPr>
              <a:defRPr/>
            </a:pPr>
            <a:r>
              <a:rPr lang="en-US" dirty="0"/>
              <a:t>• </a:t>
            </a:r>
            <a:r>
              <a:rPr lang="en-US" b="1" dirty="0"/>
              <a:t>Confidentiality: Assures that users cannot read data for which access is</a:t>
            </a:r>
          </a:p>
          <a:p>
            <a:pPr>
              <a:defRPr/>
            </a:pPr>
            <a:r>
              <a:rPr lang="en-US" dirty="0"/>
              <a:t>unauthorized.</a:t>
            </a:r>
          </a:p>
          <a:p>
            <a:pPr>
              <a:defRPr/>
            </a:pPr>
            <a:r>
              <a:rPr lang="en-US" dirty="0"/>
              <a:t>• </a:t>
            </a:r>
            <a:r>
              <a:rPr lang="en-US" b="1" dirty="0"/>
              <a:t>Data integrity: Protection of data from unauthorized modification.</a:t>
            </a:r>
          </a:p>
          <a:p>
            <a:pPr>
              <a:defRPr/>
            </a:pPr>
            <a:r>
              <a:rPr lang="en-US" dirty="0"/>
              <a:t>• </a:t>
            </a:r>
            <a:r>
              <a:rPr lang="en-US" b="1" dirty="0"/>
              <a:t>Authenticity: Concerned with the proper verification of the identity of users</a:t>
            </a:r>
          </a:p>
          <a:p>
            <a:pPr>
              <a:defRPr/>
            </a:pPr>
            <a:r>
              <a:rPr lang="en-US" dirty="0"/>
              <a:t>and the validity of messages or data.</a:t>
            </a:r>
            <a:endParaRPr lang="en-NZ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9pPr>
          </a:lstStyle>
          <a:p>
            <a:fld id="{88B53902-DECD-49A4-9E17-BACD049D52C5}" type="slidenum">
              <a:rPr lang="en-US">
                <a:latin typeface="Calibri" panose="020F0502020204030204" pitchFamily="34" charset="0"/>
              </a:rPr>
              <a:pPr/>
              <a:t>29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802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NZ" dirty="0"/>
              <a:t>A key responsibility of the OS is to manage the various resources available to it (main memory space, I/O devices, processors) and to schedule their use by the various active processes. </a:t>
            </a:r>
          </a:p>
          <a:p>
            <a:pPr>
              <a:defRPr/>
            </a:pPr>
            <a:endParaRPr lang="en-NZ" dirty="0"/>
          </a:p>
          <a:p>
            <a:pPr>
              <a:defRPr/>
            </a:pPr>
            <a:r>
              <a:rPr lang="en-NZ" dirty="0"/>
              <a:t>Any resource allocation and scheduling policy must consider three factors:</a:t>
            </a:r>
          </a:p>
          <a:p>
            <a:pPr>
              <a:defRPr/>
            </a:pPr>
            <a:r>
              <a:rPr lang="en-NZ" b="1" dirty="0"/>
              <a:t>Fairness: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b="1" dirty="0"/>
              <a:t> </a:t>
            </a:r>
            <a:r>
              <a:rPr lang="en-NZ" dirty="0"/>
              <a:t>Typically, we would like all processes that are competing for the use of a particular resource to be given approximately equal and fair access to that resource.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/>
              <a:t> This is especially so for jobs of the same class, that is, jobs of similar demands.</a:t>
            </a:r>
          </a:p>
          <a:p>
            <a:pPr lvl="1">
              <a:buFont typeface="Arial" pitchFamily="34" charset="0"/>
              <a:buChar char="•"/>
              <a:defRPr/>
            </a:pPr>
            <a:endParaRPr lang="en-NZ" dirty="0"/>
          </a:p>
          <a:p>
            <a:pPr>
              <a:defRPr/>
            </a:pPr>
            <a:r>
              <a:rPr lang="en-NZ" b="1" dirty="0"/>
              <a:t>Differential responsiveness: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b="1" dirty="0"/>
              <a:t> </a:t>
            </a:r>
            <a:r>
              <a:rPr lang="en-NZ" dirty="0"/>
              <a:t>On the other hand, the OS may need to discriminate among different classes of jobs with different service requirements.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/>
              <a:t> The OS should attempt to make allocation and scheduling decisions to meet the total set of requirements.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/>
              <a:t> The OS should also make these decisions dynamically.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/>
              <a:t> e.g. if a process is waiting for the use of an I/O device, the OS may wish to schedule that process for execution as soon as possible to free up the device for later demands from other processes.</a:t>
            </a:r>
          </a:p>
          <a:p>
            <a:pPr lvl="1">
              <a:buFont typeface="Arial" pitchFamily="34" charset="0"/>
              <a:buChar char="•"/>
              <a:defRPr/>
            </a:pPr>
            <a:endParaRPr lang="en-NZ" dirty="0"/>
          </a:p>
          <a:p>
            <a:pPr>
              <a:defRPr/>
            </a:pPr>
            <a:r>
              <a:rPr lang="en-NZ" b="1" dirty="0"/>
              <a:t>Efficiency: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b="1" dirty="0"/>
              <a:t> </a:t>
            </a:r>
            <a:r>
              <a:rPr lang="en-NZ" dirty="0"/>
              <a:t>The OS should attempt to 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n-NZ" dirty="0"/>
              <a:t> maximize throughput, 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n-NZ" dirty="0"/>
              <a:t> minimize response time, and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n-NZ" dirty="0"/>
              <a:t> accommodate as many users as possible.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/>
              <a:t>These criteria conflict;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/>
              <a:t> Finding the right balance for a particular situation is an ongoing problem for operating system research.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9pPr>
          </a:lstStyle>
          <a:p>
            <a:fld id="{4DA2381E-E86F-4539-86FA-706FF75D7E22}" type="slidenum">
              <a:rPr lang="en-US">
                <a:latin typeface="Calibri" panose="020F0502020204030204" pitchFamily="34" charset="0"/>
              </a:rPr>
              <a:pPr/>
              <a:t>30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585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An OS is a program that controls the execution of application programs and acts as</a:t>
            </a:r>
          </a:p>
          <a:p>
            <a:r>
              <a:rPr lang="en-US"/>
              <a:t>an interface between applications and the computer hardware. It can be thought of</a:t>
            </a:r>
          </a:p>
          <a:p>
            <a:r>
              <a:rPr lang="en-US"/>
              <a:t>as having three objectives:</a:t>
            </a:r>
          </a:p>
          <a:p>
            <a:endParaRPr lang="en-US"/>
          </a:p>
          <a:p>
            <a:r>
              <a:rPr lang="en-US"/>
              <a:t>• </a:t>
            </a:r>
            <a:r>
              <a:rPr lang="en-US" b="1"/>
              <a:t>Convenience</a:t>
            </a:r>
            <a:r>
              <a:rPr lang="en-US"/>
              <a:t>: An OS makes a computer more convenient to use.</a:t>
            </a:r>
          </a:p>
          <a:p>
            <a:endParaRPr lang="en-US"/>
          </a:p>
          <a:p>
            <a:r>
              <a:rPr lang="en-US"/>
              <a:t>• </a:t>
            </a:r>
            <a:r>
              <a:rPr lang="en-US" b="1"/>
              <a:t>Efficiency: </a:t>
            </a:r>
            <a:r>
              <a:rPr lang="en-US"/>
              <a:t>An OS allows the computer system resources to be used in an efficient</a:t>
            </a:r>
          </a:p>
          <a:p>
            <a:r>
              <a:rPr lang="en-US"/>
              <a:t>manner.</a:t>
            </a:r>
          </a:p>
          <a:p>
            <a:endParaRPr lang="en-US"/>
          </a:p>
          <a:p>
            <a:r>
              <a:rPr lang="en-US"/>
              <a:t>• </a:t>
            </a:r>
            <a:r>
              <a:rPr lang="en-US" b="1"/>
              <a:t>Ability to evolve: </a:t>
            </a:r>
            <a:r>
              <a:rPr lang="en-US"/>
              <a:t>An OS should be constructed in such a way as to permit the</a:t>
            </a:r>
          </a:p>
          <a:p>
            <a:r>
              <a:rPr lang="en-US"/>
              <a:t>effective development, testing, and introduction of new system functions without</a:t>
            </a:r>
          </a:p>
          <a:p>
            <a:r>
              <a:rPr lang="en-US"/>
              <a:t>interfering with service.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9pPr>
          </a:lstStyle>
          <a:p>
            <a:fld id="{594CBECA-70EE-4264-858A-9D0CDEBD5B0A}" type="slidenum">
              <a:rPr lang="en-US">
                <a:latin typeface="Calibri" panose="020F0502020204030204" pitchFamily="34" charset="0"/>
              </a:rPr>
              <a:pPr/>
              <a:t>3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4733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dirty="0"/>
              <a:t>Figure 2.11 suggests the major elements of the OS involved in the scheduling</a:t>
            </a:r>
          </a:p>
          <a:p>
            <a:pPr>
              <a:defRPr/>
            </a:pPr>
            <a:r>
              <a:rPr lang="en-US" dirty="0"/>
              <a:t>of processes and the allocation of resources in a multiprogramming environment.</a:t>
            </a:r>
          </a:p>
          <a:p>
            <a:pPr>
              <a:defRPr/>
            </a:pPr>
            <a:r>
              <a:rPr lang="en-US" dirty="0"/>
              <a:t>The OS maintains a number of queues, each of which is simply a list of processes</a:t>
            </a:r>
          </a:p>
          <a:p>
            <a:pPr>
              <a:defRPr/>
            </a:pPr>
            <a:r>
              <a:rPr lang="en-US" dirty="0"/>
              <a:t>waiting for some resource. The short-term queue consists of processes that are in</a:t>
            </a:r>
          </a:p>
          <a:p>
            <a:pPr>
              <a:defRPr/>
            </a:pPr>
            <a:r>
              <a:rPr lang="en-US" dirty="0"/>
              <a:t>main memory (or at least an essential minimum portion of each is in main memory)</a:t>
            </a:r>
          </a:p>
          <a:p>
            <a:pPr>
              <a:defRPr/>
            </a:pPr>
            <a:r>
              <a:rPr lang="en-US" dirty="0"/>
              <a:t>and are ready to run as soon as the processor is made available. Any one of these</a:t>
            </a:r>
          </a:p>
          <a:p>
            <a:pPr>
              <a:defRPr/>
            </a:pPr>
            <a:r>
              <a:rPr lang="en-US" dirty="0"/>
              <a:t>processes could use the processor next. It is up to the short-term scheduler, or</a:t>
            </a:r>
          </a:p>
          <a:p>
            <a:pPr>
              <a:defRPr/>
            </a:pPr>
            <a:r>
              <a:rPr lang="en-US" dirty="0"/>
              <a:t>dispatcher, to pick one. A common strategy is to give each process in the queue</a:t>
            </a:r>
          </a:p>
          <a:p>
            <a:pPr>
              <a:defRPr/>
            </a:pPr>
            <a:r>
              <a:rPr lang="en-US" dirty="0"/>
              <a:t>some time in turn; this is referred to as a </a:t>
            </a:r>
            <a:r>
              <a:rPr lang="en-US" b="1" dirty="0"/>
              <a:t>round-robin technique. In effect, the</a:t>
            </a:r>
          </a:p>
          <a:p>
            <a:pPr>
              <a:defRPr/>
            </a:pPr>
            <a:r>
              <a:rPr lang="en-US" dirty="0"/>
              <a:t>round-robin technique employs a circular queue. Another strategy is to assign</a:t>
            </a:r>
          </a:p>
          <a:p>
            <a:pPr>
              <a:defRPr/>
            </a:pPr>
            <a:r>
              <a:rPr lang="en-US" dirty="0"/>
              <a:t>priority levels to the various processes, with the scheduler selecting processes in</a:t>
            </a:r>
          </a:p>
          <a:p>
            <a:pPr>
              <a:defRPr/>
            </a:pPr>
            <a:r>
              <a:rPr lang="en-US" dirty="0"/>
              <a:t>priority order.</a:t>
            </a:r>
          </a:p>
          <a:p>
            <a:pPr>
              <a:defRPr/>
            </a:pPr>
            <a:r>
              <a:rPr lang="en-US" dirty="0"/>
              <a:t>The long-term queue is a list of new jobs waiting to use the processor. The</a:t>
            </a:r>
          </a:p>
          <a:p>
            <a:pPr>
              <a:defRPr/>
            </a:pPr>
            <a:r>
              <a:rPr lang="en-US" dirty="0"/>
              <a:t>OS adds jobs to the system by transferring a process from the long-term queue to</a:t>
            </a:r>
          </a:p>
          <a:p>
            <a:pPr>
              <a:defRPr/>
            </a:pPr>
            <a:r>
              <a:rPr lang="en-US" dirty="0"/>
              <a:t>the short-term queue. At that time, a portion of main memory must be allocated</a:t>
            </a:r>
          </a:p>
          <a:p>
            <a:pPr>
              <a:defRPr/>
            </a:pPr>
            <a:r>
              <a:rPr lang="en-US" dirty="0"/>
              <a:t>to the incoming process. Thus, the OS must be sure that it does not overcommit</a:t>
            </a:r>
          </a:p>
          <a:p>
            <a:pPr>
              <a:defRPr/>
            </a:pPr>
            <a:r>
              <a:rPr lang="en-US" dirty="0"/>
              <a:t>memory or processing time by admitting too many processes to the system. There</a:t>
            </a:r>
          </a:p>
          <a:p>
            <a:pPr>
              <a:defRPr/>
            </a:pPr>
            <a:r>
              <a:rPr lang="en-US" dirty="0"/>
              <a:t>is an I/O queue for each I/O device. More than one process may request the use of</a:t>
            </a:r>
          </a:p>
          <a:p>
            <a:pPr>
              <a:defRPr/>
            </a:pPr>
            <a:r>
              <a:rPr lang="en-US" dirty="0"/>
              <a:t>the same I/O device. All processes waiting to use each device are lined up in that</a:t>
            </a:r>
          </a:p>
          <a:p>
            <a:pPr>
              <a:defRPr/>
            </a:pPr>
            <a:r>
              <a:rPr lang="en-US" dirty="0"/>
              <a:t>device’s queue. Again, the OS must determine which process to assign to an available</a:t>
            </a:r>
          </a:p>
          <a:p>
            <a:pPr>
              <a:defRPr/>
            </a:pPr>
            <a:r>
              <a:rPr lang="en-US" dirty="0"/>
              <a:t>I/O device.</a:t>
            </a:r>
          </a:p>
          <a:p>
            <a:pPr>
              <a:defRPr/>
            </a:pPr>
            <a:r>
              <a:rPr lang="en-US" dirty="0"/>
              <a:t>The OS receives control of the processor at the interrupt handler if an interrupt</a:t>
            </a:r>
          </a:p>
          <a:p>
            <a:pPr>
              <a:defRPr/>
            </a:pPr>
            <a:r>
              <a:rPr lang="en-US" dirty="0"/>
              <a:t>occurs. A process may specifically invoke some OS service, such as an I/O</a:t>
            </a:r>
          </a:p>
          <a:p>
            <a:pPr>
              <a:defRPr/>
            </a:pPr>
            <a:r>
              <a:rPr lang="en-US" dirty="0"/>
              <a:t>device handler by means of a service call. In this case, a service call handler is the</a:t>
            </a:r>
          </a:p>
          <a:p>
            <a:pPr>
              <a:defRPr/>
            </a:pPr>
            <a:r>
              <a:rPr lang="en-US" dirty="0"/>
              <a:t>entry point into the OS. In any case, once the interrupt or service call is handled, the</a:t>
            </a:r>
          </a:p>
          <a:p>
            <a:pPr>
              <a:defRPr/>
            </a:pPr>
            <a:r>
              <a:rPr lang="en-US" dirty="0"/>
              <a:t>short-term scheduler is invoked to pick a process for execution.</a:t>
            </a:r>
          </a:p>
          <a:p>
            <a:pPr>
              <a:defRPr/>
            </a:pPr>
            <a:r>
              <a:rPr lang="en-US" dirty="0"/>
              <a:t>The foregoing is a functional description; details and modular design of this</a:t>
            </a:r>
          </a:p>
          <a:p>
            <a:pPr>
              <a:defRPr/>
            </a:pPr>
            <a:r>
              <a:rPr lang="en-US" dirty="0"/>
              <a:t>portion of the OS will differ in various systems. Much of the research and development</a:t>
            </a:r>
          </a:p>
          <a:p>
            <a:pPr>
              <a:defRPr/>
            </a:pPr>
            <a:r>
              <a:rPr lang="en-US" dirty="0"/>
              <a:t>effort in operating systems has been directed at picking algorithms and data</a:t>
            </a:r>
          </a:p>
          <a:p>
            <a:pPr>
              <a:defRPr/>
            </a:pPr>
            <a:r>
              <a:rPr lang="en-US" dirty="0"/>
              <a:t>structures for this function that provide fairness, differential responsiveness, and</a:t>
            </a:r>
          </a:p>
          <a:p>
            <a:pPr>
              <a:defRPr/>
            </a:pPr>
            <a:r>
              <a:rPr lang="en-US" dirty="0"/>
              <a:t>efficiency.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9pPr>
          </a:lstStyle>
          <a:p>
            <a:fld id="{A22D829C-F21C-4321-9404-EA122086546A}" type="slidenum">
              <a:rPr lang="en-US">
                <a:latin typeface="Calibri" panose="020F0502020204030204" pitchFamily="34" charset="0"/>
              </a:rPr>
              <a:pPr/>
              <a:t>31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255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43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b="1"/>
              <a:t>Symmetric multiprocessing (SMP) is a term that refers to a computer hardware</a:t>
            </a:r>
          </a:p>
          <a:p>
            <a:r>
              <a:rPr lang="en-US"/>
              <a:t>architecture (described in Chapter 1 ) and also to the OS behavior that exploits</a:t>
            </a:r>
          </a:p>
          <a:p>
            <a:r>
              <a:rPr lang="en-US"/>
              <a:t>that architecture. The OS of an SMP schedules processes or threads across all of the</a:t>
            </a:r>
          </a:p>
          <a:p>
            <a:r>
              <a:rPr lang="en-US"/>
              <a:t>processors.</a:t>
            </a:r>
          </a:p>
          <a:p>
            <a:endParaRPr lang="en-US"/>
          </a:p>
          <a:p>
            <a:r>
              <a:rPr lang="en-US"/>
              <a:t>Multithreading and SMP are often discussed together, but the two are</a:t>
            </a:r>
          </a:p>
          <a:p>
            <a:r>
              <a:rPr lang="en-US"/>
              <a:t>independent facilities. Even on a uniprocessor system, multithreading is useful for</a:t>
            </a:r>
          </a:p>
          <a:p>
            <a:r>
              <a:rPr lang="en-US"/>
              <a:t>structuring applications and kernel processes. An SMP system is useful even for</a:t>
            </a:r>
          </a:p>
          <a:p>
            <a:r>
              <a:rPr lang="en-US"/>
              <a:t>nonthreaded processes, because several processes can run in parallel. However, the</a:t>
            </a:r>
          </a:p>
          <a:p>
            <a:r>
              <a:rPr lang="en-US"/>
              <a:t>two facilities complement each other and can be used effectively together.</a:t>
            </a:r>
          </a:p>
          <a:p>
            <a:r>
              <a:rPr lang="en-US"/>
              <a:t>An attractive feature of an SMP is that the existence of multiple processors is</a:t>
            </a:r>
          </a:p>
          <a:p>
            <a:r>
              <a:rPr lang="en-US"/>
              <a:t>transparent to the user. The OS takes care of scheduling of threads or processes on</a:t>
            </a:r>
          </a:p>
          <a:p>
            <a:r>
              <a:rPr lang="en-US"/>
              <a:t>individual processors and of synchronization among processors.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9pPr>
          </a:lstStyle>
          <a:p>
            <a:fld id="{6E9C00DA-3406-459F-B078-1AFD98BF65E3}" type="slidenum">
              <a:rPr lang="en-US">
                <a:latin typeface="Calibri" panose="020F0502020204030204" pitchFamily="34" charset="0"/>
              </a:rPr>
              <a:pPr/>
              <a:t>32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4699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64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en-US"/>
              <a:t>SMP has a number of potential advantages over uniprocessor architecture,</a:t>
            </a:r>
          </a:p>
          <a:p>
            <a:r>
              <a:rPr lang="en-US"/>
              <a:t>including the following:</a:t>
            </a:r>
          </a:p>
          <a:p>
            <a:r>
              <a:rPr lang="en-US"/>
              <a:t>• </a:t>
            </a:r>
            <a:r>
              <a:rPr lang="en-US" b="1"/>
              <a:t>Performance: If the work to be done by a computer can be organized so that</a:t>
            </a:r>
          </a:p>
          <a:p>
            <a:r>
              <a:rPr lang="en-US"/>
              <a:t>some portions of the work can be done in parallel, then a system with multiple</a:t>
            </a:r>
          </a:p>
          <a:p>
            <a:r>
              <a:rPr lang="en-US"/>
              <a:t>processors will yield greater performance than one with a single processor of</a:t>
            </a:r>
          </a:p>
          <a:p>
            <a:r>
              <a:rPr lang="en-US"/>
              <a:t>the same type. This is illustrated in Figure 2.12 . With multiprogramming, only</a:t>
            </a:r>
          </a:p>
          <a:p>
            <a:r>
              <a:rPr lang="en-US"/>
              <a:t>one process can execute at a time; meanwhile all other processes are waiting</a:t>
            </a:r>
          </a:p>
          <a:p>
            <a:r>
              <a:rPr lang="en-US"/>
              <a:t>for the processor. With multiprocessing, more than one process can be running</a:t>
            </a:r>
          </a:p>
          <a:p>
            <a:r>
              <a:rPr lang="en-US"/>
              <a:t>simultaneously, each on a different processor.</a:t>
            </a:r>
          </a:p>
          <a:p>
            <a:r>
              <a:rPr lang="en-US"/>
              <a:t>• </a:t>
            </a:r>
            <a:r>
              <a:rPr lang="en-US" b="1"/>
              <a:t>Availability: In a symmetric multiprocessor, because all processors can perform</a:t>
            </a:r>
          </a:p>
          <a:p>
            <a:r>
              <a:rPr lang="en-US"/>
              <a:t>the same functions, the failure of a single processor does not halt the</a:t>
            </a:r>
          </a:p>
          <a:p>
            <a:r>
              <a:rPr lang="en-US"/>
              <a:t>system. Instead, the system can continue to function at reduced performance.</a:t>
            </a:r>
          </a:p>
          <a:p>
            <a:r>
              <a:rPr lang="en-US"/>
              <a:t>• </a:t>
            </a:r>
            <a:r>
              <a:rPr lang="en-US" b="1"/>
              <a:t>Incremental growth: A user can enhance the performance of a system by adding</a:t>
            </a:r>
          </a:p>
          <a:p>
            <a:r>
              <a:rPr lang="en-US"/>
              <a:t>an additional processor.</a:t>
            </a:r>
          </a:p>
          <a:p>
            <a:r>
              <a:rPr lang="en-US"/>
              <a:t>• </a:t>
            </a:r>
            <a:r>
              <a:rPr lang="en-US" b="1"/>
              <a:t>Scaling: Vendors can offer a range of products with different price and performance</a:t>
            </a:r>
          </a:p>
          <a:p>
            <a:r>
              <a:rPr lang="en-US"/>
              <a:t>characteristics based on the number of processors configured in the</a:t>
            </a:r>
          </a:p>
          <a:p>
            <a:r>
              <a:rPr lang="en-US"/>
              <a:t>system.</a:t>
            </a:r>
          </a:p>
          <a:p>
            <a:r>
              <a:rPr lang="en-US"/>
              <a:t>It is important to note that these are potential, rather than guaranteed, benefits. The</a:t>
            </a:r>
          </a:p>
          <a:p>
            <a:r>
              <a:rPr lang="en-US"/>
              <a:t>OS must provide tools and functions to exploit the parallelism in an SMP system.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9pPr>
          </a:lstStyle>
          <a:p>
            <a:fld id="{51055EDA-F9E6-451D-BF28-99D81A55AFCE}" type="slidenum">
              <a:rPr lang="en-US">
                <a:latin typeface="Calibri" panose="020F0502020204030204" pitchFamily="34" charset="0"/>
              </a:rPr>
              <a:pPr/>
              <a:t>33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349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84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If the work to be done by a computer can be organized so that</a:t>
            </a:r>
          </a:p>
          <a:p>
            <a:r>
              <a:rPr lang="en-US"/>
              <a:t>some portions of the work can be done in parallel, then a system with multiple</a:t>
            </a:r>
          </a:p>
          <a:p>
            <a:r>
              <a:rPr lang="en-US"/>
              <a:t>processors will yield greater performance than one with a single processor of</a:t>
            </a:r>
          </a:p>
          <a:p>
            <a:r>
              <a:rPr lang="en-US"/>
              <a:t>the same type. This is illustrated in Figure 2.12 . With multiprogramming, only</a:t>
            </a:r>
          </a:p>
          <a:p>
            <a:r>
              <a:rPr lang="en-US"/>
              <a:t>one process can execute at a time; meanwhile all other processes are waiting</a:t>
            </a:r>
          </a:p>
          <a:p>
            <a:r>
              <a:rPr lang="en-US"/>
              <a:t>for the processor. With multiprocessing, more than one process can be running</a:t>
            </a:r>
          </a:p>
          <a:p>
            <a:r>
              <a:rPr lang="en-US"/>
              <a:t>simultaneously, each on a different processor.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9pPr>
          </a:lstStyle>
          <a:p>
            <a:fld id="{BF5DF6C7-21CD-497D-92FD-9539741606CF}" type="slidenum">
              <a:rPr lang="en-US">
                <a:latin typeface="Calibri" panose="020F0502020204030204" pitchFamily="34" charset="0"/>
              </a:rPr>
              <a:pPr/>
              <a:t>34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4785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pPr>
              <a:defRPr/>
            </a:pPr>
            <a:r>
              <a:rPr lang="en-US" dirty="0"/>
              <a:t>In an SMP system, the kernel can execute on any processor, and typically each</a:t>
            </a:r>
          </a:p>
          <a:p>
            <a:pPr>
              <a:defRPr/>
            </a:pPr>
            <a:r>
              <a:rPr lang="en-US" dirty="0"/>
              <a:t>processor does self-scheduling from the pool of available processes or threads.</a:t>
            </a:r>
          </a:p>
          <a:p>
            <a:pPr>
              <a:defRPr/>
            </a:pPr>
            <a:r>
              <a:rPr lang="en-US" dirty="0"/>
              <a:t>The kernel can be constructed as multiple processes or multiple threads, allowing</a:t>
            </a:r>
          </a:p>
          <a:p>
            <a:pPr>
              <a:defRPr/>
            </a:pPr>
            <a:r>
              <a:rPr lang="en-US" dirty="0"/>
              <a:t>portions of the kernel to execute in parallel. The SMP approach complicates the OS.</a:t>
            </a:r>
          </a:p>
          <a:p>
            <a:pPr>
              <a:defRPr/>
            </a:pPr>
            <a:r>
              <a:rPr lang="en-US" dirty="0"/>
              <a:t>The OS designer must deal with the complexity due to sharing resources (like data</a:t>
            </a:r>
          </a:p>
          <a:p>
            <a:pPr>
              <a:defRPr/>
            </a:pPr>
            <a:r>
              <a:rPr lang="en-US" dirty="0"/>
              <a:t>structures) and coordinating actions (like accessing devices) from multiple parts of</a:t>
            </a:r>
          </a:p>
          <a:p>
            <a:pPr>
              <a:defRPr/>
            </a:pPr>
            <a:r>
              <a:rPr lang="en-US" dirty="0"/>
              <a:t>the OS executing at the same time. Techniques must be employed to resolve and</a:t>
            </a:r>
          </a:p>
          <a:p>
            <a:pPr>
              <a:defRPr/>
            </a:pPr>
            <a:r>
              <a:rPr lang="en-US" dirty="0"/>
              <a:t>synchronize claims to resources.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An SMP operating system manages processor and other computer resources</a:t>
            </a:r>
          </a:p>
          <a:p>
            <a:pPr>
              <a:defRPr/>
            </a:pPr>
            <a:r>
              <a:rPr lang="en-US" dirty="0"/>
              <a:t>so that the user may view the system in the same fashion as a multiprogramming</a:t>
            </a:r>
          </a:p>
          <a:p>
            <a:pPr>
              <a:defRPr/>
            </a:pPr>
            <a:r>
              <a:rPr lang="en-US" dirty="0"/>
              <a:t>uniprocessor system. A user may construct applications that use multiple processes</a:t>
            </a:r>
          </a:p>
          <a:p>
            <a:pPr>
              <a:defRPr/>
            </a:pPr>
            <a:r>
              <a:rPr lang="en-US" dirty="0"/>
              <a:t>or multiple threads within processes without regard to whether a single processor</a:t>
            </a:r>
          </a:p>
          <a:p>
            <a:pPr>
              <a:defRPr/>
            </a:pPr>
            <a:r>
              <a:rPr lang="en-US" dirty="0"/>
              <a:t>or multiple processors will be available. Thus, a multiprocessor OS must provide all</a:t>
            </a:r>
          </a:p>
          <a:p>
            <a:pPr>
              <a:defRPr/>
            </a:pPr>
            <a:r>
              <a:rPr lang="en-US" dirty="0"/>
              <a:t>the functionality of a multiprogramming system plus additional features to accommodate</a:t>
            </a:r>
          </a:p>
          <a:p>
            <a:pPr>
              <a:defRPr/>
            </a:pPr>
            <a:r>
              <a:rPr lang="en-US" dirty="0"/>
              <a:t>multiple processors. The key design issues include the following: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• </a:t>
            </a:r>
            <a:r>
              <a:rPr lang="en-US" b="1" dirty="0"/>
              <a:t>Simultaneous concurrent processes or threads: Kernel routines need to be</a:t>
            </a:r>
          </a:p>
          <a:p>
            <a:pPr>
              <a:defRPr/>
            </a:pPr>
            <a:r>
              <a:rPr lang="en-US" dirty="0"/>
              <a:t>reentrant to allow several processors to execute the same kernel code simultaneously.</a:t>
            </a:r>
          </a:p>
          <a:p>
            <a:pPr>
              <a:defRPr/>
            </a:pPr>
            <a:r>
              <a:rPr lang="en-US" dirty="0"/>
              <a:t>With multiple processors executing the same or different parts of the</a:t>
            </a:r>
          </a:p>
          <a:p>
            <a:pPr>
              <a:defRPr/>
            </a:pPr>
            <a:r>
              <a:rPr lang="en-US" dirty="0"/>
              <a:t>kernel, kernel tables and management structures must be managed properly</a:t>
            </a:r>
          </a:p>
          <a:p>
            <a:pPr>
              <a:defRPr/>
            </a:pPr>
            <a:r>
              <a:rPr lang="en-US" dirty="0"/>
              <a:t>to avoid data corruption or invalid operations.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• </a:t>
            </a:r>
            <a:r>
              <a:rPr lang="en-US" b="1" dirty="0"/>
              <a:t>Scheduling: Any processor may perform scheduling, which complicates the</a:t>
            </a:r>
          </a:p>
          <a:p>
            <a:pPr>
              <a:defRPr/>
            </a:pPr>
            <a:r>
              <a:rPr lang="en-US" dirty="0"/>
              <a:t>task of enforcing a scheduling policy and assuring that corruption of the scheduler</a:t>
            </a:r>
          </a:p>
          <a:p>
            <a:pPr>
              <a:defRPr/>
            </a:pPr>
            <a:r>
              <a:rPr lang="en-US" dirty="0"/>
              <a:t>data structures is avoided. If kernel-level multithreading is used, then the</a:t>
            </a:r>
          </a:p>
          <a:p>
            <a:pPr>
              <a:defRPr/>
            </a:pPr>
            <a:r>
              <a:rPr lang="en-US" dirty="0"/>
              <a:t>opportunity exists to schedule multiple threads from the same process simultaneously</a:t>
            </a:r>
          </a:p>
          <a:p>
            <a:pPr>
              <a:defRPr/>
            </a:pPr>
            <a:r>
              <a:rPr lang="en-US" dirty="0"/>
              <a:t>on multiple processors. Multiprocessor scheduling is examined in</a:t>
            </a:r>
          </a:p>
          <a:p>
            <a:pPr>
              <a:defRPr/>
            </a:pPr>
            <a:r>
              <a:rPr lang="en-US" dirty="0"/>
              <a:t>Chapter 10 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• </a:t>
            </a:r>
            <a:r>
              <a:rPr lang="en-US" b="1" dirty="0"/>
              <a:t>Synchronization: With multiple active processes having potential access to</a:t>
            </a:r>
          </a:p>
          <a:p>
            <a:pPr>
              <a:defRPr/>
            </a:pPr>
            <a:r>
              <a:rPr lang="en-US" dirty="0"/>
              <a:t>shared address spaces or shared I/O resources, care must be taken to provide</a:t>
            </a:r>
          </a:p>
          <a:p>
            <a:pPr>
              <a:defRPr/>
            </a:pPr>
            <a:r>
              <a:rPr lang="en-US" dirty="0"/>
              <a:t>effective synchronization. Synchronization is a facility that enforces mutual</a:t>
            </a:r>
          </a:p>
          <a:p>
            <a:pPr>
              <a:defRPr/>
            </a:pPr>
            <a:r>
              <a:rPr lang="en-US" dirty="0"/>
              <a:t>exclusion and event ordering. A common synchronization mechanism used in</a:t>
            </a:r>
          </a:p>
          <a:p>
            <a:pPr>
              <a:defRPr/>
            </a:pPr>
            <a:r>
              <a:rPr lang="en-US" dirty="0"/>
              <a:t>multiprocessor operating systems is locks, described in Chapter 5 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• </a:t>
            </a:r>
            <a:r>
              <a:rPr lang="en-US" b="1" dirty="0"/>
              <a:t>Memory management: Memory management on a multiprocessor must deal</a:t>
            </a:r>
          </a:p>
          <a:p>
            <a:pPr>
              <a:defRPr/>
            </a:pPr>
            <a:r>
              <a:rPr lang="en-US" dirty="0"/>
              <a:t>with all of the issues found on uniprocessor computers and is discussed in Part</a:t>
            </a:r>
          </a:p>
          <a:p>
            <a:pPr>
              <a:defRPr/>
            </a:pPr>
            <a:r>
              <a:rPr lang="en-US" dirty="0"/>
              <a:t>Three. In addition, the OS needs to exploit the available hardware parallelism</a:t>
            </a:r>
          </a:p>
          <a:p>
            <a:pPr>
              <a:defRPr/>
            </a:pPr>
            <a:r>
              <a:rPr lang="en-US" dirty="0"/>
              <a:t>to achieve the best performance. The paging mechanisms on different processors</a:t>
            </a:r>
          </a:p>
          <a:p>
            <a:pPr>
              <a:defRPr/>
            </a:pPr>
            <a:r>
              <a:rPr lang="en-US" dirty="0"/>
              <a:t>must be coordinated to enforce consistency when several processors</a:t>
            </a:r>
          </a:p>
          <a:p>
            <a:pPr>
              <a:defRPr/>
            </a:pPr>
            <a:r>
              <a:rPr lang="en-US" dirty="0"/>
              <a:t>share a page or segment and to decide on page replacement. The reuse of</a:t>
            </a:r>
          </a:p>
          <a:p>
            <a:pPr>
              <a:defRPr/>
            </a:pPr>
            <a:r>
              <a:rPr lang="en-US" dirty="0"/>
              <a:t>physical pages is the biggest problem of concern; that is, it must be guaranteed</a:t>
            </a:r>
          </a:p>
          <a:p>
            <a:pPr>
              <a:defRPr/>
            </a:pPr>
            <a:r>
              <a:rPr lang="en-US" dirty="0"/>
              <a:t>that a physical page can no longer be accessed with its old contents before the</a:t>
            </a:r>
          </a:p>
          <a:p>
            <a:pPr>
              <a:defRPr/>
            </a:pPr>
            <a:r>
              <a:rPr lang="en-US" dirty="0"/>
              <a:t>page is put to a new use.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b="1" dirty="0"/>
              <a:t>Reliability and fault tolerance: The OS should provide graceful degradation</a:t>
            </a:r>
          </a:p>
          <a:p>
            <a:pPr>
              <a:defRPr/>
            </a:pPr>
            <a:r>
              <a:rPr lang="en-US" dirty="0"/>
              <a:t>in the face of processor failure. The scheduler and other portions of the OS</a:t>
            </a:r>
          </a:p>
          <a:p>
            <a:pPr>
              <a:defRPr/>
            </a:pPr>
            <a:r>
              <a:rPr lang="en-US" dirty="0"/>
              <a:t>must recognize the loss of a processor and restructure management tables</a:t>
            </a:r>
          </a:p>
          <a:p>
            <a:pPr>
              <a:defRPr/>
            </a:pPr>
            <a:r>
              <a:rPr lang="en-US" dirty="0"/>
              <a:t>accordingly.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Because multiprocessor OS design issues generally involve extensions to</a:t>
            </a:r>
          </a:p>
          <a:p>
            <a:pPr>
              <a:defRPr/>
            </a:pPr>
            <a:r>
              <a:rPr lang="en-US" dirty="0"/>
              <a:t>solutions to multiprogramming uniprocessor design problems, we do not treat</a:t>
            </a:r>
          </a:p>
          <a:p>
            <a:pPr>
              <a:defRPr/>
            </a:pPr>
            <a:r>
              <a:rPr lang="en-US" dirty="0"/>
              <a:t>multiprocessor operating systems separately. Rather, specific multiprocessor issues</a:t>
            </a:r>
          </a:p>
          <a:p>
            <a:pPr>
              <a:defRPr/>
            </a:pPr>
            <a:r>
              <a:rPr lang="en-US" dirty="0"/>
              <a:t>are addressed in the proper context throughout this book.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9pPr>
          </a:lstStyle>
          <a:p>
            <a:fld id="{3B2618DF-960F-4B6C-9B82-6F82EFBC376C}" type="slidenum">
              <a:rPr lang="en-US">
                <a:latin typeface="Calibri" panose="020F0502020204030204" pitchFamily="34" charset="0"/>
              </a:rPr>
              <a:pPr/>
              <a:t>35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1911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>
              <a:defRPr/>
            </a:pPr>
            <a:r>
              <a:rPr lang="en-US" dirty="0"/>
              <a:t>The story of Windows begins with a very different OS, developed by Microsoft for</a:t>
            </a:r>
          </a:p>
          <a:p>
            <a:pPr>
              <a:defRPr/>
            </a:pPr>
            <a:r>
              <a:rPr lang="en-US" dirty="0"/>
              <a:t>the first IBM personal computer and referred to as MS-DOS. The initial version,</a:t>
            </a:r>
          </a:p>
          <a:p>
            <a:pPr>
              <a:defRPr/>
            </a:pPr>
            <a:r>
              <a:rPr lang="en-US" dirty="0"/>
              <a:t>MS-DOS 1.0, was released in August 1981. It consisted of 4000 lines of assembly</a:t>
            </a:r>
          </a:p>
          <a:p>
            <a:pPr>
              <a:defRPr/>
            </a:pPr>
            <a:r>
              <a:rPr lang="en-US" dirty="0"/>
              <a:t>language source code and ran in 8 Kbytes of memory using the Intel 8086</a:t>
            </a:r>
          </a:p>
          <a:p>
            <a:pPr>
              <a:defRPr/>
            </a:pPr>
            <a:r>
              <a:rPr lang="en-US" dirty="0"/>
              <a:t>microprocessor.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IBM PC was an important stage in a continuing revolution in computing</a:t>
            </a:r>
          </a:p>
          <a:p>
            <a:pPr>
              <a:defRPr/>
            </a:pPr>
            <a:r>
              <a:rPr lang="en-US" dirty="0"/>
              <a:t>that has expanded computing from the data center of the 1960s, to the departmental</a:t>
            </a:r>
          </a:p>
          <a:p>
            <a:pPr>
              <a:defRPr/>
            </a:pPr>
            <a:r>
              <a:rPr lang="en-US" dirty="0"/>
              <a:t>minicomputer of the 1970s, and to the desktop in the 1980s. The revolution has continued</a:t>
            </a:r>
          </a:p>
          <a:p>
            <a:pPr>
              <a:defRPr/>
            </a:pPr>
            <a:r>
              <a:rPr lang="en-US" dirty="0"/>
              <a:t>with computing moving into the briefcase in the 1990s, and into our pockets</a:t>
            </a:r>
          </a:p>
          <a:p>
            <a:pPr>
              <a:defRPr/>
            </a:pPr>
            <a:r>
              <a:rPr lang="en-US" dirty="0"/>
              <a:t>during the most recent decade.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Microsoft’s initial OS ran a single application at a time, using a command line</a:t>
            </a:r>
          </a:p>
          <a:p>
            <a:pPr>
              <a:defRPr/>
            </a:pPr>
            <a:r>
              <a:rPr lang="en-US" dirty="0"/>
              <a:t>interface to control the system. It took a long time for Microsoft to develop a true</a:t>
            </a:r>
          </a:p>
          <a:p>
            <a:pPr>
              <a:defRPr/>
            </a:pPr>
            <a:r>
              <a:rPr lang="en-US" dirty="0"/>
              <a:t>GUI interface for the PC; on their third try they succeeded. The 16-bit Windows</a:t>
            </a:r>
          </a:p>
          <a:p>
            <a:pPr>
              <a:defRPr/>
            </a:pPr>
            <a:r>
              <a:rPr lang="en-US" dirty="0"/>
              <a:t>3.0 shipped in 1990 and instantly became successful, selling a million copies in six</a:t>
            </a:r>
          </a:p>
          <a:p>
            <a:pPr>
              <a:defRPr/>
            </a:pPr>
            <a:r>
              <a:rPr lang="en-US" dirty="0"/>
              <a:t>months. Windows 3.0 was implemented as a layer on top of MS-DOS and suffered</a:t>
            </a:r>
          </a:p>
          <a:p>
            <a:pPr>
              <a:defRPr/>
            </a:pPr>
            <a:r>
              <a:rPr lang="en-US" dirty="0"/>
              <a:t>from the limitations of that primitive system. Five years later, Microsoft shipped a</a:t>
            </a:r>
          </a:p>
          <a:p>
            <a:pPr>
              <a:defRPr/>
            </a:pPr>
            <a:r>
              <a:rPr lang="en-US" dirty="0"/>
              <a:t>32-bit version, Windows 95, which was also very successful and led to the development</a:t>
            </a:r>
          </a:p>
          <a:p>
            <a:pPr>
              <a:defRPr/>
            </a:pPr>
            <a:r>
              <a:rPr lang="en-US" dirty="0"/>
              <a:t>of additional versions: Windows 98 and Windows Me.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Meanwhile, it had become clear to Microsoft that the MS-DOS platform could</a:t>
            </a:r>
          </a:p>
          <a:p>
            <a:pPr>
              <a:defRPr/>
            </a:pPr>
            <a:r>
              <a:rPr lang="en-US" dirty="0"/>
              <a:t>not sustain a truly modern OS. In 1989 Microsoft hired Dave Cutler, who had developed</a:t>
            </a:r>
          </a:p>
          <a:p>
            <a:pPr>
              <a:defRPr/>
            </a:pPr>
            <a:r>
              <a:rPr lang="en-US" dirty="0"/>
              <a:t>the very successful RSX-11M and VAX/VMS operating systems at Digital</a:t>
            </a:r>
          </a:p>
          <a:p>
            <a:pPr>
              <a:defRPr/>
            </a:pPr>
            <a:r>
              <a:rPr lang="en-US" dirty="0"/>
              <a:t>Equipment Corporation. Cutler’s charter was to develop a modern OS, which was</a:t>
            </a:r>
          </a:p>
          <a:p>
            <a:pPr>
              <a:defRPr/>
            </a:pPr>
            <a:r>
              <a:rPr lang="en-US" dirty="0"/>
              <a:t>portable to architectures other than the Intel x86 family, and yet compatible with</a:t>
            </a:r>
          </a:p>
          <a:p>
            <a:pPr>
              <a:defRPr/>
            </a:pPr>
            <a:r>
              <a:rPr lang="en-US" dirty="0"/>
              <a:t>the OS/2 system that Microsoft was jointly developing with IBM, as well as the portable</a:t>
            </a:r>
          </a:p>
          <a:p>
            <a:pPr>
              <a:defRPr/>
            </a:pPr>
            <a:r>
              <a:rPr lang="en-US" dirty="0"/>
              <a:t>UNIX standard, POSIX. This system was christened NT (New Technology).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first version of Windows NT (3.1) was released in 1993, with the same GUI</a:t>
            </a:r>
          </a:p>
          <a:p>
            <a:pPr>
              <a:defRPr/>
            </a:pPr>
            <a:r>
              <a:rPr lang="en-US" dirty="0"/>
              <a:t>as Windows 3.1, the follow-on to Windows 3.0. However, NT 3.1 was a new 32-bit</a:t>
            </a:r>
          </a:p>
          <a:p>
            <a:pPr>
              <a:defRPr/>
            </a:pPr>
            <a:r>
              <a:rPr lang="en-US" dirty="0"/>
              <a:t>OS with the ability to support older DOS and Windows applications as well as provide</a:t>
            </a:r>
          </a:p>
          <a:p>
            <a:pPr>
              <a:defRPr/>
            </a:pPr>
            <a:r>
              <a:rPr lang="en-US" dirty="0"/>
              <a:t>OS/2 support. Several versions of NT 3.x followed with support for additional</a:t>
            </a:r>
          </a:p>
          <a:p>
            <a:pPr>
              <a:defRPr/>
            </a:pPr>
            <a:r>
              <a:rPr lang="en-US" dirty="0"/>
              <a:t>hardware platforms. In 1996, Microsoft released NT 4.0 with the same user interface</a:t>
            </a:r>
          </a:p>
          <a:p>
            <a:pPr>
              <a:defRPr/>
            </a:pPr>
            <a:r>
              <a:rPr lang="en-US" dirty="0"/>
              <a:t>as Windows 95. In 2000, Microsoft introduced the next major upgrade of the NT OS:</a:t>
            </a:r>
          </a:p>
          <a:p>
            <a:pPr>
              <a:defRPr/>
            </a:pPr>
            <a:r>
              <a:rPr lang="en-US" dirty="0"/>
              <a:t>Windows 2000. The underlying Executive and Kernel architecture is fundamentally</a:t>
            </a:r>
          </a:p>
          <a:p>
            <a:pPr>
              <a:defRPr/>
            </a:pPr>
            <a:r>
              <a:rPr lang="en-US" dirty="0"/>
              <a:t>the same as in NT 3.1, but new features have been added. The emphasis in Windows</a:t>
            </a:r>
          </a:p>
          <a:p>
            <a:pPr>
              <a:defRPr/>
            </a:pPr>
            <a:r>
              <a:rPr lang="en-US" dirty="0"/>
              <a:t>2000 was the addition of services and functions to support distributed processing.</a:t>
            </a:r>
          </a:p>
          <a:p>
            <a:pPr>
              <a:defRPr/>
            </a:pPr>
            <a:r>
              <a:rPr lang="en-US" dirty="0"/>
              <a:t>The central element of Windows 2000’s new features was Active Directory, which</a:t>
            </a:r>
          </a:p>
          <a:p>
            <a:pPr>
              <a:defRPr/>
            </a:pPr>
            <a:r>
              <a:rPr lang="en-US" dirty="0"/>
              <a:t>is a distributed directory service able to map names of arbitrary objects to any kind</a:t>
            </a:r>
          </a:p>
          <a:p>
            <a:pPr>
              <a:defRPr/>
            </a:pPr>
            <a:r>
              <a:rPr lang="en-US" dirty="0"/>
              <a:t>of information about those objects. Windows 2000 also added the plug-and-play</a:t>
            </a:r>
          </a:p>
          <a:p>
            <a:pPr>
              <a:defRPr/>
            </a:pPr>
            <a:r>
              <a:rPr lang="en-US" dirty="0"/>
              <a:t>and power-management facilities that were already in Windows 98, the successor to</a:t>
            </a:r>
          </a:p>
          <a:p>
            <a:pPr>
              <a:defRPr/>
            </a:pPr>
            <a:r>
              <a:rPr lang="en-US" dirty="0"/>
              <a:t>Windows 95. These features are particularly important for laptop computers.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In 2001, a new desktop version of NT was released, known as Windows XP.</a:t>
            </a:r>
          </a:p>
          <a:p>
            <a:pPr>
              <a:defRPr/>
            </a:pPr>
            <a:r>
              <a:rPr lang="en-US" dirty="0"/>
              <a:t>The goal of Windows XP was to finally replace the versions of Windows based on</a:t>
            </a:r>
          </a:p>
          <a:p>
            <a:pPr>
              <a:defRPr/>
            </a:pPr>
            <a:r>
              <a:rPr lang="en-US" dirty="0"/>
              <a:t>MS-DOS with an OS based on NT. In 2007, Microsoft shipped Windows Vista for</a:t>
            </a:r>
          </a:p>
          <a:p>
            <a:pPr>
              <a:defRPr/>
            </a:pPr>
            <a:r>
              <a:rPr lang="en-US" dirty="0"/>
              <a:t>the desktop and a short time later, Windows Server 2008. In 2009, they shipped</a:t>
            </a:r>
          </a:p>
          <a:p>
            <a:pPr>
              <a:defRPr/>
            </a:pPr>
            <a:r>
              <a:rPr lang="en-US" dirty="0"/>
              <a:t>Windows 7 and Windows Server 2008 R2. Despite the difference in naming, the</a:t>
            </a:r>
          </a:p>
          <a:p>
            <a:pPr>
              <a:defRPr/>
            </a:pPr>
            <a:r>
              <a:rPr lang="en-US" dirty="0"/>
              <a:t>client and server versions of these systems use many of the same files, but with additional</a:t>
            </a:r>
          </a:p>
          <a:p>
            <a:pPr>
              <a:defRPr/>
            </a:pPr>
            <a:r>
              <a:rPr lang="en-US" dirty="0"/>
              <a:t>features and capabilities enabled for servers.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Over the years, NT has attempted to support multiple processor architectures;</a:t>
            </a:r>
          </a:p>
          <a:p>
            <a:pPr>
              <a:defRPr/>
            </a:pPr>
            <a:r>
              <a:rPr lang="en-US" dirty="0"/>
              <a:t>the Intel i860 was the original target for NT as well as the x86. Subsequently, NT</a:t>
            </a:r>
          </a:p>
          <a:p>
            <a:pPr>
              <a:defRPr/>
            </a:pPr>
            <a:r>
              <a:rPr lang="en-US" dirty="0"/>
              <a:t>added support for the Digital Alpha architecture, the PowerPC, and the MIPS.</a:t>
            </a:r>
          </a:p>
          <a:p>
            <a:pPr>
              <a:defRPr/>
            </a:pPr>
            <a:r>
              <a:rPr lang="en-US" dirty="0"/>
              <a:t>Later came the Intel IA64 (Itanium) and the 64-bit version of the x86, based on</a:t>
            </a:r>
          </a:p>
          <a:p>
            <a:pPr>
              <a:defRPr/>
            </a:pPr>
            <a:r>
              <a:rPr lang="en-US" dirty="0"/>
              <a:t>the AMD64 processor architecture. Windows 7 supports only x86 and AMD64.</a:t>
            </a:r>
          </a:p>
          <a:p>
            <a:pPr>
              <a:defRPr/>
            </a:pPr>
            <a:r>
              <a:rPr lang="en-US" dirty="0"/>
              <a:t>Windows Server 2008 R2 supports only AMD64 and IA64—but Microsoft has</a:t>
            </a:r>
          </a:p>
          <a:p>
            <a:pPr>
              <a:defRPr/>
            </a:pPr>
            <a:r>
              <a:rPr lang="en-US" dirty="0"/>
              <a:t>announced that it will end support for IA64 in future releases. All the other processor</a:t>
            </a:r>
          </a:p>
          <a:p>
            <a:pPr>
              <a:defRPr/>
            </a:pPr>
            <a:r>
              <a:rPr lang="en-US" dirty="0"/>
              <a:t>architectures have failed in the market, and today only the x86, AMD64, and</a:t>
            </a:r>
          </a:p>
          <a:p>
            <a:pPr>
              <a:defRPr/>
            </a:pPr>
            <a:r>
              <a:rPr lang="en-US" dirty="0"/>
              <a:t>ARM architectures are viable. Microsoft’s support for ARM is limited to their</a:t>
            </a:r>
          </a:p>
          <a:p>
            <a:pPr>
              <a:defRPr/>
            </a:pPr>
            <a:r>
              <a:rPr lang="en-US" dirty="0"/>
              <a:t>Windows CE OS, which runs on phones and handheld devices. Windows CE has</a:t>
            </a:r>
          </a:p>
          <a:p>
            <a:pPr>
              <a:defRPr/>
            </a:pPr>
            <a:r>
              <a:rPr lang="en-US" dirty="0"/>
              <a:t>little relationship to the NT-based Windows that runs on slates, netbooks/laptops,</a:t>
            </a:r>
          </a:p>
          <a:p>
            <a:pPr>
              <a:defRPr/>
            </a:pPr>
            <a:r>
              <a:rPr lang="en-US" dirty="0"/>
              <a:t>desktops, and servers.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Microsoft has announced that it is developing a version of NT that targets</a:t>
            </a:r>
          </a:p>
          <a:p>
            <a:pPr>
              <a:defRPr/>
            </a:pPr>
            <a:r>
              <a:rPr lang="en-US" dirty="0"/>
              <a:t>cloud computing: Windows Azure. Azure includes a number of features that are</a:t>
            </a:r>
          </a:p>
          <a:p>
            <a:pPr>
              <a:defRPr/>
            </a:pPr>
            <a:r>
              <a:rPr lang="en-US" dirty="0"/>
              <a:t>specific to the requirements of public and private clouds. Though it is closely related</a:t>
            </a:r>
          </a:p>
          <a:p>
            <a:pPr>
              <a:defRPr/>
            </a:pPr>
            <a:r>
              <a:rPr lang="en-US" dirty="0"/>
              <a:t>to Windows Server, it does not share files in the same way that the Windows client</a:t>
            </a:r>
          </a:p>
          <a:p>
            <a:pPr>
              <a:defRPr/>
            </a:pPr>
            <a:r>
              <a:rPr lang="en-US" dirty="0"/>
              <a:t>and server versions 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9pPr>
          </a:lstStyle>
          <a:p>
            <a:fld id="{AB8C2DA2-E0B6-4140-B15F-99DEBCECDE63}" type="slidenum">
              <a:rPr lang="en-US">
                <a:latin typeface="Calibri" panose="020F0502020204030204" pitchFamily="34" charset="0"/>
              </a:rPr>
              <a:pPr/>
              <a:t>36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4502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>
              <a:defRPr/>
            </a:pPr>
            <a:r>
              <a:rPr lang="en-US" dirty="0"/>
              <a:t>The story of Windows begins with a very different OS, developed by Microsoft for</a:t>
            </a:r>
          </a:p>
          <a:p>
            <a:pPr>
              <a:defRPr/>
            </a:pPr>
            <a:r>
              <a:rPr lang="en-US" dirty="0"/>
              <a:t>the first IBM personal computer and referred to as MS-DOS. The initial version,</a:t>
            </a:r>
          </a:p>
          <a:p>
            <a:pPr>
              <a:defRPr/>
            </a:pPr>
            <a:r>
              <a:rPr lang="en-US" dirty="0"/>
              <a:t>MS-DOS 1.0, was released in August 1981. It consisted of 4000 lines of assembly</a:t>
            </a:r>
          </a:p>
          <a:p>
            <a:pPr>
              <a:defRPr/>
            </a:pPr>
            <a:r>
              <a:rPr lang="en-US" dirty="0"/>
              <a:t>language source code and ran in 8 Kbytes of memory using the Intel 8086</a:t>
            </a:r>
          </a:p>
          <a:p>
            <a:pPr>
              <a:defRPr/>
            </a:pPr>
            <a:r>
              <a:rPr lang="en-US" dirty="0"/>
              <a:t>microprocessor.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IBM PC was an important stage in a continuing revolution in computing</a:t>
            </a:r>
          </a:p>
          <a:p>
            <a:pPr>
              <a:defRPr/>
            </a:pPr>
            <a:r>
              <a:rPr lang="en-US" dirty="0"/>
              <a:t>that has expanded computing from the data center of the 1960s, to the departmental</a:t>
            </a:r>
          </a:p>
          <a:p>
            <a:pPr>
              <a:defRPr/>
            </a:pPr>
            <a:r>
              <a:rPr lang="en-US" dirty="0"/>
              <a:t>minicomputer of the 1970s, and to the desktop in the 1980s. The revolution has continued</a:t>
            </a:r>
          </a:p>
          <a:p>
            <a:pPr>
              <a:defRPr/>
            </a:pPr>
            <a:r>
              <a:rPr lang="en-US" dirty="0"/>
              <a:t>with computing moving into the briefcase in the 1990s, and into our pockets</a:t>
            </a:r>
          </a:p>
          <a:p>
            <a:pPr>
              <a:defRPr/>
            </a:pPr>
            <a:r>
              <a:rPr lang="en-US" dirty="0"/>
              <a:t>during the most recent decade.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Microsoft’s initial OS ran a single application at a time, using a command line</a:t>
            </a:r>
          </a:p>
          <a:p>
            <a:pPr>
              <a:defRPr/>
            </a:pPr>
            <a:r>
              <a:rPr lang="en-US" dirty="0"/>
              <a:t>interface to control the system. It took a long time for Microsoft to develop a true</a:t>
            </a:r>
          </a:p>
          <a:p>
            <a:pPr>
              <a:defRPr/>
            </a:pPr>
            <a:r>
              <a:rPr lang="en-US" dirty="0"/>
              <a:t>GUI interface for the PC; on their third try they succeeded. The 16-bit Windows</a:t>
            </a:r>
          </a:p>
          <a:p>
            <a:pPr>
              <a:defRPr/>
            </a:pPr>
            <a:r>
              <a:rPr lang="en-US" dirty="0"/>
              <a:t>3.0 shipped in 1990 and instantly became successful, selling a million copies in six</a:t>
            </a:r>
          </a:p>
          <a:p>
            <a:pPr>
              <a:defRPr/>
            </a:pPr>
            <a:r>
              <a:rPr lang="en-US" dirty="0"/>
              <a:t>months. Windows 3.0 was implemented as a layer on top of MS-DOS and suffered</a:t>
            </a:r>
          </a:p>
          <a:p>
            <a:pPr>
              <a:defRPr/>
            </a:pPr>
            <a:r>
              <a:rPr lang="en-US" dirty="0"/>
              <a:t>from the limitations of that primitive system. Five years later, Microsoft shipped a</a:t>
            </a:r>
          </a:p>
          <a:p>
            <a:pPr>
              <a:defRPr/>
            </a:pPr>
            <a:r>
              <a:rPr lang="en-US" dirty="0"/>
              <a:t>32-bit version, Windows 95, which was also very successful and led to the development</a:t>
            </a:r>
          </a:p>
          <a:p>
            <a:pPr>
              <a:defRPr/>
            </a:pPr>
            <a:r>
              <a:rPr lang="en-US" dirty="0"/>
              <a:t>of additional versions: Windows 98 and Windows Me.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Meanwhile, it had become clear to Microsoft that the MS-DOS platform could</a:t>
            </a:r>
          </a:p>
          <a:p>
            <a:pPr>
              <a:defRPr/>
            </a:pPr>
            <a:r>
              <a:rPr lang="en-US" dirty="0"/>
              <a:t>not sustain a truly modern OS. In 1989 Microsoft hired Dave Cutler, who had developed</a:t>
            </a:r>
          </a:p>
          <a:p>
            <a:pPr>
              <a:defRPr/>
            </a:pPr>
            <a:r>
              <a:rPr lang="en-US" dirty="0"/>
              <a:t>the very successful RSX-11M and VAX/VMS operating systems at Digital</a:t>
            </a:r>
          </a:p>
          <a:p>
            <a:pPr>
              <a:defRPr/>
            </a:pPr>
            <a:r>
              <a:rPr lang="en-US" dirty="0"/>
              <a:t>Equipment Corporation. Cutler’s charter was to develop a modern OS, which was</a:t>
            </a:r>
          </a:p>
          <a:p>
            <a:pPr>
              <a:defRPr/>
            </a:pPr>
            <a:r>
              <a:rPr lang="en-US" dirty="0"/>
              <a:t>portable to architectures other than the Intel x86 family, and yet compatible with</a:t>
            </a:r>
          </a:p>
          <a:p>
            <a:pPr>
              <a:defRPr/>
            </a:pPr>
            <a:r>
              <a:rPr lang="en-US" dirty="0"/>
              <a:t>the OS/2 system that Microsoft was jointly developing with IBM, as well as the portable</a:t>
            </a:r>
          </a:p>
          <a:p>
            <a:pPr>
              <a:defRPr/>
            </a:pPr>
            <a:r>
              <a:rPr lang="en-US" dirty="0"/>
              <a:t>UNIX standard, POSIX. This system was christened NT (New Technology).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first version of Windows NT (3.1) was released in 1993, with the same GUI</a:t>
            </a:r>
          </a:p>
          <a:p>
            <a:pPr>
              <a:defRPr/>
            </a:pPr>
            <a:r>
              <a:rPr lang="en-US" dirty="0"/>
              <a:t>as Windows 3.1, the follow-on to Windows 3.0. However, NT 3.1 was a new 32-bit</a:t>
            </a:r>
          </a:p>
          <a:p>
            <a:pPr>
              <a:defRPr/>
            </a:pPr>
            <a:r>
              <a:rPr lang="en-US" dirty="0"/>
              <a:t>OS with the ability to support older DOS and Windows applications as well as provide</a:t>
            </a:r>
          </a:p>
          <a:p>
            <a:pPr>
              <a:defRPr/>
            </a:pPr>
            <a:r>
              <a:rPr lang="en-US" dirty="0"/>
              <a:t>OS/2 support. Several versions of NT 3.x followed with support for additional</a:t>
            </a:r>
          </a:p>
          <a:p>
            <a:pPr>
              <a:defRPr/>
            </a:pPr>
            <a:r>
              <a:rPr lang="en-US" dirty="0"/>
              <a:t>hardware platforms. In 1996, Microsoft released NT 4.0 with the same user interface</a:t>
            </a:r>
          </a:p>
          <a:p>
            <a:pPr>
              <a:defRPr/>
            </a:pPr>
            <a:r>
              <a:rPr lang="en-US" dirty="0"/>
              <a:t>as Windows 95. In 2000, Microsoft introduced the next major upgrade of the NT OS:</a:t>
            </a:r>
          </a:p>
          <a:p>
            <a:pPr>
              <a:defRPr/>
            </a:pPr>
            <a:r>
              <a:rPr lang="en-US" dirty="0"/>
              <a:t>Windows 2000. The underlying Executive and Kernel architecture is fundamentally</a:t>
            </a:r>
          </a:p>
          <a:p>
            <a:pPr>
              <a:defRPr/>
            </a:pPr>
            <a:r>
              <a:rPr lang="en-US" dirty="0"/>
              <a:t>the same as in NT 3.1, but new features have been added. The emphasis in Windows</a:t>
            </a:r>
          </a:p>
          <a:p>
            <a:pPr>
              <a:defRPr/>
            </a:pPr>
            <a:r>
              <a:rPr lang="en-US" dirty="0"/>
              <a:t>2000 was the addition of services and functions to support distributed processing.</a:t>
            </a:r>
          </a:p>
          <a:p>
            <a:pPr>
              <a:defRPr/>
            </a:pPr>
            <a:r>
              <a:rPr lang="en-US" dirty="0"/>
              <a:t>The central element of Windows 2000’s new features was Active Directory, which</a:t>
            </a:r>
          </a:p>
          <a:p>
            <a:pPr>
              <a:defRPr/>
            </a:pPr>
            <a:r>
              <a:rPr lang="en-US" dirty="0"/>
              <a:t>is a distributed directory service able to map names of arbitrary objects to any kind</a:t>
            </a:r>
          </a:p>
          <a:p>
            <a:pPr>
              <a:defRPr/>
            </a:pPr>
            <a:r>
              <a:rPr lang="en-US" dirty="0"/>
              <a:t>of information about those objects. Windows 2000 also added the plug-and-play</a:t>
            </a:r>
          </a:p>
          <a:p>
            <a:pPr>
              <a:defRPr/>
            </a:pPr>
            <a:r>
              <a:rPr lang="en-US" dirty="0"/>
              <a:t>and power-management facilities that were already in Windows 98, the successor to</a:t>
            </a:r>
          </a:p>
          <a:p>
            <a:pPr>
              <a:defRPr/>
            </a:pPr>
            <a:r>
              <a:rPr lang="en-US" dirty="0"/>
              <a:t>Windows 95. These features are particularly important for laptop computers.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In 2001, a new desktop version of NT was released, known as Windows XP.</a:t>
            </a:r>
          </a:p>
          <a:p>
            <a:pPr>
              <a:defRPr/>
            </a:pPr>
            <a:r>
              <a:rPr lang="en-US" dirty="0"/>
              <a:t>The goal of Windows XP was to finally replace the versions of Windows based on</a:t>
            </a:r>
          </a:p>
          <a:p>
            <a:pPr>
              <a:defRPr/>
            </a:pPr>
            <a:r>
              <a:rPr lang="en-US" dirty="0"/>
              <a:t>MS-DOS with an OS based on NT. In 2007, Microsoft shipped Windows Vista for</a:t>
            </a:r>
          </a:p>
          <a:p>
            <a:pPr>
              <a:defRPr/>
            </a:pPr>
            <a:r>
              <a:rPr lang="en-US" dirty="0"/>
              <a:t>the desktop and a short time later, Windows Server 2008. In 2009, they shipped</a:t>
            </a:r>
          </a:p>
          <a:p>
            <a:pPr>
              <a:defRPr/>
            </a:pPr>
            <a:r>
              <a:rPr lang="en-US" dirty="0"/>
              <a:t>Windows 7 and Windows Server 2008 R2. Despite the difference in naming, the</a:t>
            </a:r>
          </a:p>
          <a:p>
            <a:pPr>
              <a:defRPr/>
            </a:pPr>
            <a:r>
              <a:rPr lang="en-US" dirty="0"/>
              <a:t>client and server versions of these systems use many of the same files, but with additional</a:t>
            </a:r>
          </a:p>
          <a:p>
            <a:pPr>
              <a:defRPr/>
            </a:pPr>
            <a:r>
              <a:rPr lang="en-US" dirty="0"/>
              <a:t>features and capabilities enabled for servers.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Over the years, NT has attempted to support multiple processor architectures;</a:t>
            </a:r>
          </a:p>
          <a:p>
            <a:pPr>
              <a:defRPr/>
            </a:pPr>
            <a:r>
              <a:rPr lang="en-US" dirty="0"/>
              <a:t>the Intel i860 was the original target for NT as well as the x86. Subsequently, NT</a:t>
            </a:r>
          </a:p>
          <a:p>
            <a:pPr>
              <a:defRPr/>
            </a:pPr>
            <a:r>
              <a:rPr lang="en-US" dirty="0"/>
              <a:t>added support for the Digital Alpha architecture, the PowerPC, and the MIPS.</a:t>
            </a:r>
          </a:p>
          <a:p>
            <a:pPr>
              <a:defRPr/>
            </a:pPr>
            <a:r>
              <a:rPr lang="en-US" dirty="0"/>
              <a:t>Later came the Intel IA64 (Itanium) and the 64-bit version of the x86, based on</a:t>
            </a:r>
          </a:p>
          <a:p>
            <a:pPr>
              <a:defRPr/>
            </a:pPr>
            <a:r>
              <a:rPr lang="en-US" dirty="0"/>
              <a:t>the AMD64 processor architecture. Windows 7 supports only x86 and AMD64.</a:t>
            </a:r>
          </a:p>
          <a:p>
            <a:pPr>
              <a:defRPr/>
            </a:pPr>
            <a:r>
              <a:rPr lang="en-US" dirty="0"/>
              <a:t>Windows Server 2008 R2 supports only AMD64 and IA64—but Microsoft has</a:t>
            </a:r>
          </a:p>
          <a:p>
            <a:pPr>
              <a:defRPr/>
            </a:pPr>
            <a:r>
              <a:rPr lang="en-US" dirty="0"/>
              <a:t>announced that it will end support for IA64 in future releases. All the other processor</a:t>
            </a:r>
          </a:p>
          <a:p>
            <a:pPr>
              <a:defRPr/>
            </a:pPr>
            <a:r>
              <a:rPr lang="en-US" dirty="0"/>
              <a:t>architectures have failed in the market, and today only the x86, AMD64, and</a:t>
            </a:r>
          </a:p>
          <a:p>
            <a:pPr>
              <a:defRPr/>
            </a:pPr>
            <a:r>
              <a:rPr lang="en-US" dirty="0"/>
              <a:t>ARM architectures are viable. Microsoft’s support for ARM is limited to their</a:t>
            </a:r>
          </a:p>
          <a:p>
            <a:pPr>
              <a:defRPr/>
            </a:pPr>
            <a:r>
              <a:rPr lang="en-US" dirty="0"/>
              <a:t>Windows CE OS, which runs on phones and handheld devices. Windows CE has</a:t>
            </a:r>
          </a:p>
          <a:p>
            <a:pPr>
              <a:defRPr/>
            </a:pPr>
            <a:r>
              <a:rPr lang="en-US" dirty="0"/>
              <a:t>little relationship to the NT-based Windows that runs on slates, netbooks/laptops,</a:t>
            </a:r>
          </a:p>
          <a:p>
            <a:pPr>
              <a:defRPr/>
            </a:pPr>
            <a:r>
              <a:rPr lang="en-US" dirty="0"/>
              <a:t>desktops, and servers.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Microsoft has announced that it is developing a version of NT that targets</a:t>
            </a:r>
          </a:p>
          <a:p>
            <a:pPr>
              <a:defRPr/>
            </a:pPr>
            <a:r>
              <a:rPr lang="en-US" dirty="0"/>
              <a:t>cloud computing: Windows Azure. Azure includes a number of features that are</a:t>
            </a:r>
          </a:p>
          <a:p>
            <a:pPr>
              <a:defRPr/>
            </a:pPr>
            <a:r>
              <a:rPr lang="en-US" dirty="0"/>
              <a:t>specific to the requirements of public and private clouds. Though it is closely related</a:t>
            </a:r>
          </a:p>
          <a:p>
            <a:pPr>
              <a:defRPr/>
            </a:pPr>
            <a:r>
              <a:rPr lang="en-US" dirty="0"/>
              <a:t>to Windows Server, it does not share files in the same way that the Windows client</a:t>
            </a:r>
          </a:p>
          <a:p>
            <a:pPr>
              <a:defRPr/>
            </a:pPr>
            <a:r>
              <a:rPr lang="en-US" dirty="0"/>
              <a:t>and server versions 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9pPr>
          </a:lstStyle>
          <a:p>
            <a:fld id="{AB8C2DA2-E0B6-4140-B15F-99DEBCECDE63}" type="slidenum">
              <a:rPr lang="en-US">
                <a:latin typeface="Calibri" panose="020F0502020204030204" pitchFamily="34" charset="0"/>
              </a:rPr>
              <a:pPr/>
              <a:t>37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0657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>
              <a:defRPr/>
            </a:pPr>
            <a:r>
              <a:rPr lang="en-US" dirty="0"/>
              <a:t>The story of Windows begins with a very different OS, developed by Microsoft for</a:t>
            </a:r>
          </a:p>
          <a:p>
            <a:pPr>
              <a:defRPr/>
            </a:pPr>
            <a:r>
              <a:rPr lang="en-US" dirty="0"/>
              <a:t>the first IBM personal computer and referred to as MS-DOS. The initial version,</a:t>
            </a:r>
          </a:p>
          <a:p>
            <a:pPr>
              <a:defRPr/>
            </a:pPr>
            <a:r>
              <a:rPr lang="en-US" dirty="0"/>
              <a:t>MS-DOS 1.0, was released in August 1981. It consisted of 4000 lines of assembly</a:t>
            </a:r>
          </a:p>
          <a:p>
            <a:pPr>
              <a:defRPr/>
            </a:pPr>
            <a:r>
              <a:rPr lang="en-US" dirty="0"/>
              <a:t>language source code and ran in 8 Kbytes of memory using the Intel 8086</a:t>
            </a:r>
          </a:p>
          <a:p>
            <a:pPr>
              <a:defRPr/>
            </a:pPr>
            <a:r>
              <a:rPr lang="en-US" dirty="0"/>
              <a:t>microprocessor.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IBM PC was an important stage in a continuing revolution in computing</a:t>
            </a:r>
          </a:p>
          <a:p>
            <a:pPr>
              <a:defRPr/>
            </a:pPr>
            <a:r>
              <a:rPr lang="en-US" dirty="0"/>
              <a:t>that has expanded computing from the data center of the 1960s, to the departmental</a:t>
            </a:r>
          </a:p>
          <a:p>
            <a:pPr>
              <a:defRPr/>
            </a:pPr>
            <a:r>
              <a:rPr lang="en-US" dirty="0"/>
              <a:t>minicomputer of the 1970s, and to the desktop in the 1980s. The revolution has continued</a:t>
            </a:r>
          </a:p>
          <a:p>
            <a:pPr>
              <a:defRPr/>
            </a:pPr>
            <a:r>
              <a:rPr lang="en-US" dirty="0"/>
              <a:t>with computing moving into the briefcase in the 1990s, and into our pockets</a:t>
            </a:r>
          </a:p>
          <a:p>
            <a:pPr>
              <a:defRPr/>
            </a:pPr>
            <a:r>
              <a:rPr lang="en-US" dirty="0"/>
              <a:t>during the most recent decade.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Microsoft’s initial OS ran a single application at a time, using a command line</a:t>
            </a:r>
          </a:p>
          <a:p>
            <a:pPr>
              <a:defRPr/>
            </a:pPr>
            <a:r>
              <a:rPr lang="en-US" dirty="0"/>
              <a:t>interface to control the system. It took a long time for Microsoft to develop a true</a:t>
            </a:r>
          </a:p>
          <a:p>
            <a:pPr>
              <a:defRPr/>
            </a:pPr>
            <a:r>
              <a:rPr lang="en-US" dirty="0"/>
              <a:t>GUI interface for the PC; on their third try they succeeded. The 16-bit Windows</a:t>
            </a:r>
          </a:p>
          <a:p>
            <a:pPr>
              <a:defRPr/>
            </a:pPr>
            <a:r>
              <a:rPr lang="en-US" dirty="0"/>
              <a:t>3.0 shipped in 1990 and instantly became successful, selling a million copies in six</a:t>
            </a:r>
          </a:p>
          <a:p>
            <a:pPr>
              <a:defRPr/>
            </a:pPr>
            <a:r>
              <a:rPr lang="en-US" dirty="0"/>
              <a:t>months. Windows 3.0 was implemented as a layer on top of MS-DOS and suffered</a:t>
            </a:r>
          </a:p>
          <a:p>
            <a:pPr>
              <a:defRPr/>
            </a:pPr>
            <a:r>
              <a:rPr lang="en-US" dirty="0"/>
              <a:t>from the limitations of that primitive system. Five years later, Microsoft shipped a</a:t>
            </a:r>
          </a:p>
          <a:p>
            <a:pPr>
              <a:defRPr/>
            </a:pPr>
            <a:r>
              <a:rPr lang="en-US" dirty="0"/>
              <a:t>32-bit version, Windows 95, which was also very successful and led to the development</a:t>
            </a:r>
          </a:p>
          <a:p>
            <a:pPr>
              <a:defRPr/>
            </a:pPr>
            <a:r>
              <a:rPr lang="en-US" dirty="0"/>
              <a:t>of additional versions: Windows 98 and Windows Me.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Meanwhile, it had become clear to Microsoft that the MS-DOS platform could</a:t>
            </a:r>
          </a:p>
          <a:p>
            <a:pPr>
              <a:defRPr/>
            </a:pPr>
            <a:r>
              <a:rPr lang="en-US" dirty="0"/>
              <a:t>not sustain a truly modern OS. In 1989 Microsoft hired Dave Cutler, who had developed</a:t>
            </a:r>
          </a:p>
          <a:p>
            <a:pPr>
              <a:defRPr/>
            </a:pPr>
            <a:r>
              <a:rPr lang="en-US" dirty="0"/>
              <a:t>the very successful RSX-11M and VAX/VMS operating systems at Digital</a:t>
            </a:r>
          </a:p>
          <a:p>
            <a:pPr>
              <a:defRPr/>
            </a:pPr>
            <a:r>
              <a:rPr lang="en-US" dirty="0"/>
              <a:t>Equipment Corporation. Cutler’s charter was to develop a modern OS, which was</a:t>
            </a:r>
          </a:p>
          <a:p>
            <a:pPr>
              <a:defRPr/>
            </a:pPr>
            <a:r>
              <a:rPr lang="en-US" dirty="0"/>
              <a:t>portable to architectures other than the Intel x86 family, and yet compatible with</a:t>
            </a:r>
          </a:p>
          <a:p>
            <a:pPr>
              <a:defRPr/>
            </a:pPr>
            <a:r>
              <a:rPr lang="en-US" dirty="0"/>
              <a:t>the OS/2 system that Microsoft was jointly developing with IBM, as well as the portable</a:t>
            </a:r>
          </a:p>
          <a:p>
            <a:pPr>
              <a:defRPr/>
            </a:pPr>
            <a:r>
              <a:rPr lang="en-US" dirty="0"/>
              <a:t>UNIX standard, POSIX. This system was christened NT (New Technology).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first version of Windows NT (3.1) was released in 1993, with the same GUI</a:t>
            </a:r>
          </a:p>
          <a:p>
            <a:pPr>
              <a:defRPr/>
            </a:pPr>
            <a:r>
              <a:rPr lang="en-US" dirty="0"/>
              <a:t>as Windows 3.1, the follow-on to Windows 3.0. However, NT 3.1 was a new 32-bit</a:t>
            </a:r>
          </a:p>
          <a:p>
            <a:pPr>
              <a:defRPr/>
            </a:pPr>
            <a:r>
              <a:rPr lang="en-US" dirty="0"/>
              <a:t>OS with the ability to support older DOS and Windows applications as well as provide</a:t>
            </a:r>
          </a:p>
          <a:p>
            <a:pPr>
              <a:defRPr/>
            </a:pPr>
            <a:r>
              <a:rPr lang="en-US" dirty="0"/>
              <a:t>OS/2 support. Several versions of NT 3.x followed with support for additional</a:t>
            </a:r>
          </a:p>
          <a:p>
            <a:pPr>
              <a:defRPr/>
            </a:pPr>
            <a:r>
              <a:rPr lang="en-US" dirty="0"/>
              <a:t>hardware platforms. In 1996, Microsoft released NT 4.0 with the same user interface</a:t>
            </a:r>
          </a:p>
          <a:p>
            <a:pPr>
              <a:defRPr/>
            </a:pPr>
            <a:r>
              <a:rPr lang="en-US" dirty="0"/>
              <a:t>as Windows 95. In 2000, Microsoft introduced the next major upgrade of the NT OS:</a:t>
            </a:r>
          </a:p>
          <a:p>
            <a:pPr>
              <a:defRPr/>
            </a:pPr>
            <a:r>
              <a:rPr lang="en-US" dirty="0"/>
              <a:t>Windows 2000. The underlying Executive and Kernel architecture is fundamentally</a:t>
            </a:r>
          </a:p>
          <a:p>
            <a:pPr>
              <a:defRPr/>
            </a:pPr>
            <a:r>
              <a:rPr lang="en-US" dirty="0"/>
              <a:t>the same as in NT 3.1, but new features have been added. The emphasis in Windows</a:t>
            </a:r>
          </a:p>
          <a:p>
            <a:pPr>
              <a:defRPr/>
            </a:pPr>
            <a:r>
              <a:rPr lang="en-US" dirty="0"/>
              <a:t>2000 was the addition of services and functions to support distributed processing.</a:t>
            </a:r>
          </a:p>
          <a:p>
            <a:pPr>
              <a:defRPr/>
            </a:pPr>
            <a:r>
              <a:rPr lang="en-US" dirty="0"/>
              <a:t>The central element of Windows 2000’s new features was Active Directory, which</a:t>
            </a:r>
          </a:p>
          <a:p>
            <a:pPr>
              <a:defRPr/>
            </a:pPr>
            <a:r>
              <a:rPr lang="en-US" dirty="0"/>
              <a:t>is a distributed directory service able to map names of arbitrary objects to any kind</a:t>
            </a:r>
          </a:p>
          <a:p>
            <a:pPr>
              <a:defRPr/>
            </a:pPr>
            <a:r>
              <a:rPr lang="en-US" dirty="0"/>
              <a:t>of information about those objects. Windows 2000 also added the plug-and-play</a:t>
            </a:r>
          </a:p>
          <a:p>
            <a:pPr>
              <a:defRPr/>
            </a:pPr>
            <a:r>
              <a:rPr lang="en-US" dirty="0"/>
              <a:t>and power-management facilities that were already in Windows 98, the successor to</a:t>
            </a:r>
          </a:p>
          <a:p>
            <a:pPr>
              <a:defRPr/>
            </a:pPr>
            <a:r>
              <a:rPr lang="en-US" dirty="0"/>
              <a:t>Windows 95. These features are particularly important for laptop computers.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In 2001, a new desktop version of NT was released, known as Windows XP.</a:t>
            </a:r>
          </a:p>
          <a:p>
            <a:pPr>
              <a:defRPr/>
            </a:pPr>
            <a:r>
              <a:rPr lang="en-US" dirty="0"/>
              <a:t>The goal of Windows XP was to finally replace the versions of Windows based on</a:t>
            </a:r>
          </a:p>
          <a:p>
            <a:pPr>
              <a:defRPr/>
            </a:pPr>
            <a:r>
              <a:rPr lang="en-US" dirty="0"/>
              <a:t>MS-DOS with an OS based on NT. In 2007, Microsoft shipped Windows Vista for</a:t>
            </a:r>
          </a:p>
          <a:p>
            <a:pPr>
              <a:defRPr/>
            </a:pPr>
            <a:r>
              <a:rPr lang="en-US" dirty="0"/>
              <a:t>the desktop and a short time later, Windows Server 2008. In 2009, they shipped</a:t>
            </a:r>
          </a:p>
          <a:p>
            <a:pPr>
              <a:defRPr/>
            </a:pPr>
            <a:r>
              <a:rPr lang="en-US" dirty="0"/>
              <a:t>Windows 7 and Windows Server 2008 R2. Despite the difference in naming, the</a:t>
            </a:r>
          </a:p>
          <a:p>
            <a:pPr>
              <a:defRPr/>
            </a:pPr>
            <a:r>
              <a:rPr lang="en-US" dirty="0"/>
              <a:t>client and server versions of these systems use many of the same files, but with additional</a:t>
            </a:r>
          </a:p>
          <a:p>
            <a:pPr>
              <a:defRPr/>
            </a:pPr>
            <a:r>
              <a:rPr lang="en-US" dirty="0"/>
              <a:t>features and capabilities enabled for servers.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Over the years, NT has attempted to support multiple processor architectures;</a:t>
            </a:r>
          </a:p>
          <a:p>
            <a:pPr>
              <a:defRPr/>
            </a:pPr>
            <a:r>
              <a:rPr lang="en-US" dirty="0"/>
              <a:t>the Intel i860 was the original target for NT as well as the x86. Subsequently, NT</a:t>
            </a:r>
          </a:p>
          <a:p>
            <a:pPr>
              <a:defRPr/>
            </a:pPr>
            <a:r>
              <a:rPr lang="en-US" dirty="0"/>
              <a:t>added support for the Digital Alpha architecture, the PowerPC, and the MIPS.</a:t>
            </a:r>
          </a:p>
          <a:p>
            <a:pPr>
              <a:defRPr/>
            </a:pPr>
            <a:r>
              <a:rPr lang="en-US" dirty="0"/>
              <a:t>Later came the Intel IA64 (Itanium) and the 64-bit version of the x86, based on</a:t>
            </a:r>
          </a:p>
          <a:p>
            <a:pPr>
              <a:defRPr/>
            </a:pPr>
            <a:r>
              <a:rPr lang="en-US" dirty="0"/>
              <a:t>the AMD64 processor architecture. Windows 7 supports only x86 and AMD64.</a:t>
            </a:r>
          </a:p>
          <a:p>
            <a:pPr>
              <a:defRPr/>
            </a:pPr>
            <a:r>
              <a:rPr lang="en-US" dirty="0"/>
              <a:t>Windows Server 2008 R2 supports only AMD64 and IA64—but Microsoft has</a:t>
            </a:r>
          </a:p>
          <a:p>
            <a:pPr>
              <a:defRPr/>
            </a:pPr>
            <a:r>
              <a:rPr lang="en-US" dirty="0"/>
              <a:t>announced that it will end support for IA64 in future releases. All the other processor</a:t>
            </a:r>
          </a:p>
          <a:p>
            <a:pPr>
              <a:defRPr/>
            </a:pPr>
            <a:r>
              <a:rPr lang="en-US" dirty="0"/>
              <a:t>architectures have failed in the market, and today only the x86, AMD64, and</a:t>
            </a:r>
          </a:p>
          <a:p>
            <a:pPr>
              <a:defRPr/>
            </a:pPr>
            <a:r>
              <a:rPr lang="en-US" dirty="0"/>
              <a:t>ARM architectures are viable. Microsoft’s support for ARM is limited to their</a:t>
            </a:r>
          </a:p>
          <a:p>
            <a:pPr>
              <a:defRPr/>
            </a:pPr>
            <a:r>
              <a:rPr lang="en-US" dirty="0"/>
              <a:t>Windows CE OS, which runs on phones and handheld devices. Windows CE has</a:t>
            </a:r>
          </a:p>
          <a:p>
            <a:pPr>
              <a:defRPr/>
            </a:pPr>
            <a:r>
              <a:rPr lang="en-US" dirty="0"/>
              <a:t>little relationship to the NT-based Windows that runs on slates, netbooks/laptops,</a:t>
            </a:r>
          </a:p>
          <a:p>
            <a:pPr>
              <a:defRPr/>
            </a:pPr>
            <a:r>
              <a:rPr lang="en-US" dirty="0"/>
              <a:t>desktops, and servers.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Microsoft has announced that it is developing a version of NT that targets</a:t>
            </a:r>
          </a:p>
          <a:p>
            <a:pPr>
              <a:defRPr/>
            </a:pPr>
            <a:r>
              <a:rPr lang="en-US" dirty="0"/>
              <a:t>cloud computing: Windows Azure. Azure includes a number of features that are</a:t>
            </a:r>
          </a:p>
          <a:p>
            <a:pPr>
              <a:defRPr/>
            </a:pPr>
            <a:r>
              <a:rPr lang="en-US" dirty="0"/>
              <a:t>specific to the requirements of public and private clouds. Though it is closely related</a:t>
            </a:r>
          </a:p>
          <a:p>
            <a:pPr>
              <a:defRPr/>
            </a:pPr>
            <a:r>
              <a:rPr lang="en-US" dirty="0"/>
              <a:t>to Windows Server, it does not share files in the same way that the Windows client</a:t>
            </a:r>
          </a:p>
          <a:p>
            <a:pPr>
              <a:defRPr/>
            </a:pPr>
            <a:r>
              <a:rPr lang="en-US" dirty="0"/>
              <a:t>and server versions 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9pPr>
          </a:lstStyle>
          <a:p>
            <a:fld id="{AB8C2DA2-E0B6-4140-B15F-99DEBCECDE63}" type="slidenum">
              <a:rPr lang="en-US">
                <a:latin typeface="Calibri" panose="020F0502020204030204" pitchFamily="34" charset="0"/>
              </a:rPr>
              <a:pPr/>
              <a:t>38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4107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>
              <a:defRPr/>
            </a:pPr>
            <a:r>
              <a:rPr lang="en-US" dirty="0"/>
              <a:t>The story of Windows begins with a very different OS, developed by Microsoft for</a:t>
            </a:r>
          </a:p>
          <a:p>
            <a:pPr>
              <a:defRPr/>
            </a:pPr>
            <a:r>
              <a:rPr lang="en-US" dirty="0"/>
              <a:t>the first IBM personal computer and referred to as MS-DOS. The initial version,</a:t>
            </a:r>
          </a:p>
          <a:p>
            <a:pPr>
              <a:defRPr/>
            </a:pPr>
            <a:r>
              <a:rPr lang="en-US" dirty="0"/>
              <a:t>MS-DOS 1.0, was released in August 1981. It consisted of 4000 lines of assembly</a:t>
            </a:r>
          </a:p>
          <a:p>
            <a:pPr>
              <a:defRPr/>
            </a:pPr>
            <a:r>
              <a:rPr lang="en-US" dirty="0"/>
              <a:t>language source code and ran in 8 Kbytes of memory using the Intel 8086</a:t>
            </a:r>
          </a:p>
          <a:p>
            <a:pPr>
              <a:defRPr/>
            </a:pPr>
            <a:r>
              <a:rPr lang="en-US" dirty="0"/>
              <a:t>microprocessor.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IBM PC was an important stage in a continuing revolution in computing</a:t>
            </a:r>
          </a:p>
          <a:p>
            <a:pPr>
              <a:defRPr/>
            </a:pPr>
            <a:r>
              <a:rPr lang="en-US" dirty="0"/>
              <a:t>that has expanded computing from the data center of the 1960s, to the departmental</a:t>
            </a:r>
          </a:p>
          <a:p>
            <a:pPr>
              <a:defRPr/>
            </a:pPr>
            <a:r>
              <a:rPr lang="en-US" dirty="0"/>
              <a:t>minicomputer of the 1970s, and to the desktop in the 1980s. The revolution has continued</a:t>
            </a:r>
          </a:p>
          <a:p>
            <a:pPr>
              <a:defRPr/>
            </a:pPr>
            <a:r>
              <a:rPr lang="en-US" dirty="0"/>
              <a:t>with computing moving into the briefcase in the 1990s, and into our pockets</a:t>
            </a:r>
          </a:p>
          <a:p>
            <a:pPr>
              <a:defRPr/>
            </a:pPr>
            <a:r>
              <a:rPr lang="en-US" dirty="0"/>
              <a:t>during the most recent decade.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Microsoft’s initial OS ran a single application at a time, using a command line</a:t>
            </a:r>
          </a:p>
          <a:p>
            <a:pPr>
              <a:defRPr/>
            </a:pPr>
            <a:r>
              <a:rPr lang="en-US" dirty="0"/>
              <a:t>interface to control the system. It took a long time for Microsoft to develop a true</a:t>
            </a:r>
          </a:p>
          <a:p>
            <a:pPr>
              <a:defRPr/>
            </a:pPr>
            <a:r>
              <a:rPr lang="en-US" dirty="0"/>
              <a:t>GUI interface for the PC; on their third try they succeeded. The 16-bit Windows</a:t>
            </a:r>
          </a:p>
          <a:p>
            <a:pPr>
              <a:defRPr/>
            </a:pPr>
            <a:r>
              <a:rPr lang="en-US" dirty="0"/>
              <a:t>3.0 shipped in 1990 and instantly became successful, selling a million copies in six</a:t>
            </a:r>
          </a:p>
          <a:p>
            <a:pPr>
              <a:defRPr/>
            </a:pPr>
            <a:r>
              <a:rPr lang="en-US" dirty="0"/>
              <a:t>months. Windows 3.0 was implemented as a layer on top of MS-DOS and suffered</a:t>
            </a:r>
          </a:p>
          <a:p>
            <a:pPr>
              <a:defRPr/>
            </a:pPr>
            <a:r>
              <a:rPr lang="en-US" dirty="0"/>
              <a:t>from the limitations of that primitive system. Five years later, Microsoft shipped a</a:t>
            </a:r>
          </a:p>
          <a:p>
            <a:pPr>
              <a:defRPr/>
            </a:pPr>
            <a:r>
              <a:rPr lang="en-US" dirty="0"/>
              <a:t>32-bit version, Windows 95, which was also very successful and led to the development</a:t>
            </a:r>
          </a:p>
          <a:p>
            <a:pPr>
              <a:defRPr/>
            </a:pPr>
            <a:r>
              <a:rPr lang="en-US" dirty="0"/>
              <a:t>of additional versions: Windows 98 and Windows Me.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Meanwhile, it had become clear to Microsoft that the MS-DOS platform could</a:t>
            </a:r>
          </a:p>
          <a:p>
            <a:pPr>
              <a:defRPr/>
            </a:pPr>
            <a:r>
              <a:rPr lang="en-US" dirty="0"/>
              <a:t>not sustain a truly modern OS. In 1989 Microsoft hired Dave Cutler, who had developed</a:t>
            </a:r>
          </a:p>
          <a:p>
            <a:pPr>
              <a:defRPr/>
            </a:pPr>
            <a:r>
              <a:rPr lang="en-US" dirty="0"/>
              <a:t>the very successful RSX-11M and VAX/VMS operating systems at Digital</a:t>
            </a:r>
          </a:p>
          <a:p>
            <a:pPr>
              <a:defRPr/>
            </a:pPr>
            <a:r>
              <a:rPr lang="en-US" dirty="0"/>
              <a:t>Equipment Corporation. Cutler’s charter was to develop a modern OS, which was</a:t>
            </a:r>
          </a:p>
          <a:p>
            <a:pPr>
              <a:defRPr/>
            </a:pPr>
            <a:r>
              <a:rPr lang="en-US" dirty="0"/>
              <a:t>portable to architectures other than the Intel x86 family, and yet compatible with</a:t>
            </a:r>
          </a:p>
          <a:p>
            <a:pPr>
              <a:defRPr/>
            </a:pPr>
            <a:r>
              <a:rPr lang="en-US" dirty="0"/>
              <a:t>the OS/2 system that Microsoft was jointly developing with IBM, as well as the portable</a:t>
            </a:r>
          </a:p>
          <a:p>
            <a:pPr>
              <a:defRPr/>
            </a:pPr>
            <a:r>
              <a:rPr lang="en-US" dirty="0"/>
              <a:t>UNIX standard, POSIX. This system was christened NT (New Technology).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first version of Windows NT (3.1) was released in 1993, with the same GUI</a:t>
            </a:r>
          </a:p>
          <a:p>
            <a:pPr>
              <a:defRPr/>
            </a:pPr>
            <a:r>
              <a:rPr lang="en-US" dirty="0"/>
              <a:t>as Windows 3.1, the follow-on to Windows 3.0. However, NT 3.1 was a new 32-bit</a:t>
            </a:r>
          </a:p>
          <a:p>
            <a:pPr>
              <a:defRPr/>
            </a:pPr>
            <a:r>
              <a:rPr lang="en-US" dirty="0"/>
              <a:t>OS with the ability to support older DOS and Windows applications as well as provide</a:t>
            </a:r>
          </a:p>
          <a:p>
            <a:pPr>
              <a:defRPr/>
            </a:pPr>
            <a:r>
              <a:rPr lang="en-US" dirty="0"/>
              <a:t>OS/2 support. Several versions of NT 3.x followed with support for additional</a:t>
            </a:r>
          </a:p>
          <a:p>
            <a:pPr>
              <a:defRPr/>
            </a:pPr>
            <a:r>
              <a:rPr lang="en-US" dirty="0"/>
              <a:t>hardware platforms. In 1996, Microsoft released NT 4.0 with the same user interface</a:t>
            </a:r>
          </a:p>
          <a:p>
            <a:pPr>
              <a:defRPr/>
            </a:pPr>
            <a:r>
              <a:rPr lang="en-US" dirty="0"/>
              <a:t>as Windows 95. In 2000, Microsoft introduced the next major upgrade of the NT OS:</a:t>
            </a:r>
          </a:p>
          <a:p>
            <a:pPr>
              <a:defRPr/>
            </a:pPr>
            <a:r>
              <a:rPr lang="en-US" dirty="0"/>
              <a:t>Windows 2000. The underlying Executive and Kernel architecture is fundamentally</a:t>
            </a:r>
          </a:p>
          <a:p>
            <a:pPr>
              <a:defRPr/>
            </a:pPr>
            <a:r>
              <a:rPr lang="en-US" dirty="0"/>
              <a:t>the same as in NT 3.1, but new features have been added. The emphasis in Windows</a:t>
            </a:r>
          </a:p>
          <a:p>
            <a:pPr>
              <a:defRPr/>
            </a:pPr>
            <a:r>
              <a:rPr lang="en-US" dirty="0"/>
              <a:t>2000 was the addition of services and functions to support distributed processing.</a:t>
            </a:r>
          </a:p>
          <a:p>
            <a:pPr>
              <a:defRPr/>
            </a:pPr>
            <a:r>
              <a:rPr lang="en-US" dirty="0"/>
              <a:t>The central element of Windows 2000’s new features was Active Directory, which</a:t>
            </a:r>
          </a:p>
          <a:p>
            <a:pPr>
              <a:defRPr/>
            </a:pPr>
            <a:r>
              <a:rPr lang="en-US" dirty="0"/>
              <a:t>is a distributed directory service able to map names of arbitrary objects to any kind</a:t>
            </a:r>
          </a:p>
          <a:p>
            <a:pPr>
              <a:defRPr/>
            </a:pPr>
            <a:r>
              <a:rPr lang="en-US" dirty="0"/>
              <a:t>of information about those objects. Windows 2000 also added the plug-and-play</a:t>
            </a:r>
          </a:p>
          <a:p>
            <a:pPr>
              <a:defRPr/>
            </a:pPr>
            <a:r>
              <a:rPr lang="en-US" dirty="0"/>
              <a:t>and power-management facilities that were already in Windows 98, the successor to</a:t>
            </a:r>
          </a:p>
          <a:p>
            <a:pPr>
              <a:defRPr/>
            </a:pPr>
            <a:r>
              <a:rPr lang="en-US" dirty="0"/>
              <a:t>Windows 95. These features are particularly important for laptop computers.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In 2001, a new desktop version of NT was released, known as Windows XP.</a:t>
            </a:r>
          </a:p>
          <a:p>
            <a:pPr>
              <a:defRPr/>
            </a:pPr>
            <a:r>
              <a:rPr lang="en-US" dirty="0"/>
              <a:t>The goal of Windows XP was to finally replace the versions of Windows based on</a:t>
            </a:r>
          </a:p>
          <a:p>
            <a:pPr>
              <a:defRPr/>
            </a:pPr>
            <a:r>
              <a:rPr lang="en-US" dirty="0"/>
              <a:t>MS-DOS with an OS based on NT. In 2007, Microsoft shipped Windows Vista for</a:t>
            </a:r>
          </a:p>
          <a:p>
            <a:pPr>
              <a:defRPr/>
            </a:pPr>
            <a:r>
              <a:rPr lang="en-US" dirty="0"/>
              <a:t>the desktop and a short time later, Windows Server 2008. In 2009, they shipped</a:t>
            </a:r>
          </a:p>
          <a:p>
            <a:pPr>
              <a:defRPr/>
            </a:pPr>
            <a:r>
              <a:rPr lang="en-US" dirty="0"/>
              <a:t>Windows 7 and Windows Server 2008 R2. Despite the difference in naming, the</a:t>
            </a:r>
          </a:p>
          <a:p>
            <a:pPr>
              <a:defRPr/>
            </a:pPr>
            <a:r>
              <a:rPr lang="en-US" dirty="0"/>
              <a:t>client and server versions of these systems use many of the same files, but with additional</a:t>
            </a:r>
          </a:p>
          <a:p>
            <a:pPr>
              <a:defRPr/>
            </a:pPr>
            <a:r>
              <a:rPr lang="en-US" dirty="0"/>
              <a:t>features and capabilities enabled for servers.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Over the years, NT has attempted to support multiple processor architectures;</a:t>
            </a:r>
          </a:p>
          <a:p>
            <a:pPr>
              <a:defRPr/>
            </a:pPr>
            <a:r>
              <a:rPr lang="en-US" dirty="0"/>
              <a:t>the Intel i860 was the original target for NT as well as the x86. Subsequently, NT</a:t>
            </a:r>
          </a:p>
          <a:p>
            <a:pPr>
              <a:defRPr/>
            </a:pPr>
            <a:r>
              <a:rPr lang="en-US" dirty="0"/>
              <a:t>added support for the Digital Alpha architecture, the PowerPC, and the MIPS.</a:t>
            </a:r>
          </a:p>
          <a:p>
            <a:pPr>
              <a:defRPr/>
            </a:pPr>
            <a:r>
              <a:rPr lang="en-US" dirty="0"/>
              <a:t>Later came the Intel IA64 (Itanium) and the 64-bit version of the x86, based on</a:t>
            </a:r>
          </a:p>
          <a:p>
            <a:pPr>
              <a:defRPr/>
            </a:pPr>
            <a:r>
              <a:rPr lang="en-US" dirty="0"/>
              <a:t>the AMD64 processor architecture. Windows 7 supports only x86 and AMD64.</a:t>
            </a:r>
          </a:p>
          <a:p>
            <a:pPr>
              <a:defRPr/>
            </a:pPr>
            <a:r>
              <a:rPr lang="en-US" dirty="0"/>
              <a:t>Windows Server 2008 R2 supports only AMD64 and IA64—but Microsoft has</a:t>
            </a:r>
          </a:p>
          <a:p>
            <a:pPr>
              <a:defRPr/>
            </a:pPr>
            <a:r>
              <a:rPr lang="en-US" dirty="0"/>
              <a:t>announced that it will end support for IA64 in future releases. All the other processor</a:t>
            </a:r>
          </a:p>
          <a:p>
            <a:pPr>
              <a:defRPr/>
            </a:pPr>
            <a:r>
              <a:rPr lang="en-US" dirty="0"/>
              <a:t>architectures have failed in the market, and today only the x86, AMD64, and</a:t>
            </a:r>
          </a:p>
          <a:p>
            <a:pPr>
              <a:defRPr/>
            </a:pPr>
            <a:r>
              <a:rPr lang="en-US" dirty="0"/>
              <a:t>ARM architectures are viable. Microsoft’s support for ARM is limited to their</a:t>
            </a:r>
          </a:p>
          <a:p>
            <a:pPr>
              <a:defRPr/>
            </a:pPr>
            <a:r>
              <a:rPr lang="en-US" dirty="0"/>
              <a:t>Windows CE OS, which runs on phones and handheld devices. Windows CE has</a:t>
            </a:r>
          </a:p>
          <a:p>
            <a:pPr>
              <a:defRPr/>
            </a:pPr>
            <a:r>
              <a:rPr lang="en-US" dirty="0"/>
              <a:t>little relationship to the NT-based Windows that runs on slates, netbooks/laptops,</a:t>
            </a:r>
          </a:p>
          <a:p>
            <a:pPr>
              <a:defRPr/>
            </a:pPr>
            <a:r>
              <a:rPr lang="en-US" dirty="0"/>
              <a:t>desktops, and servers.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Microsoft has announced that it is developing a version of NT that targets</a:t>
            </a:r>
          </a:p>
          <a:p>
            <a:pPr>
              <a:defRPr/>
            </a:pPr>
            <a:r>
              <a:rPr lang="en-US" dirty="0"/>
              <a:t>cloud computing: Windows Azure. Azure includes a number of features that are</a:t>
            </a:r>
          </a:p>
          <a:p>
            <a:pPr>
              <a:defRPr/>
            </a:pPr>
            <a:r>
              <a:rPr lang="en-US" dirty="0"/>
              <a:t>specific to the requirements of public and private clouds. Though it is closely related</a:t>
            </a:r>
          </a:p>
          <a:p>
            <a:pPr>
              <a:defRPr/>
            </a:pPr>
            <a:r>
              <a:rPr lang="en-US" dirty="0"/>
              <a:t>to Windows Server, it does not share files in the same way that the Windows client</a:t>
            </a:r>
          </a:p>
          <a:p>
            <a:pPr>
              <a:defRPr/>
            </a:pPr>
            <a:r>
              <a:rPr lang="en-US" dirty="0"/>
              <a:t>and server versions 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9pPr>
          </a:lstStyle>
          <a:p>
            <a:fld id="{AB8C2DA2-E0B6-4140-B15F-99DEBCECDE63}" type="slidenum">
              <a:rPr lang="en-US">
                <a:latin typeface="Calibri" panose="020F0502020204030204" pitchFamily="34" charset="0"/>
              </a:rPr>
              <a:pPr/>
              <a:t>39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5088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>
              <a:defRPr/>
            </a:pPr>
            <a:r>
              <a:rPr lang="en-US" dirty="0"/>
              <a:t>The story of Windows begins with a very different OS, developed by Microsoft for</a:t>
            </a:r>
          </a:p>
          <a:p>
            <a:pPr>
              <a:defRPr/>
            </a:pPr>
            <a:r>
              <a:rPr lang="en-US" dirty="0"/>
              <a:t>the first IBM personal computer and referred to as MS-DOS. The initial version,</a:t>
            </a:r>
          </a:p>
          <a:p>
            <a:pPr>
              <a:defRPr/>
            </a:pPr>
            <a:r>
              <a:rPr lang="en-US" dirty="0"/>
              <a:t>MS-DOS 1.0, was released in August 1981. It consisted of 4000 lines of assembly</a:t>
            </a:r>
          </a:p>
          <a:p>
            <a:pPr>
              <a:defRPr/>
            </a:pPr>
            <a:r>
              <a:rPr lang="en-US" dirty="0"/>
              <a:t>language source code and ran in 8 Kbytes of memory using the Intel 8086</a:t>
            </a:r>
          </a:p>
          <a:p>
            <a:pPr>
              <a:defRPr/>
            </a:pPr>
            <a:r>
              <a:rPr lang="en-US" dirty="0"/>
              <a:t>microprocessor.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IBM PC was an important stage in a continuing revolution in computing</a:t>
            </a:r>
          </a:p>
          <a:p>
            <a:pPr>
              <a:defRPr/>
            </a:pPr>
            <a:r>
              <a:rPr lang="en-US" dirty="0"/>
              <a:t>that has expanded computing from the data center of the 1960s, to the departmental</a:t>
            </a:r>
          </a:p>
          <a:p>
            <a:pPr>
              <a:defRPr/>
            </a:pPr>
            <a:r>
              <a:rPr lang="en-US" dirty="0"/>
              <a:t>minicomputer of the 1970s, and to the desktop in the 1980s. The revolution has continued</a:t>
            </a:r>
          </a:p>
          <a:p>
            <a:pPr>
              <a:defRPr/>
            </a:pPr>
            <a:r>
              <a:rPr lang="en-US" dirty="0"/>
              <a:t>with computing moving into the briefcase in the 1990s, and into our pockets</a:t>
            </a:r>
          </a:p>
          <a:p>
            <a:pPr>
              <a:defRPr/>
            </a:pPr>
            <a:r>
              <a:rPr lang="en-US" dirty="0"/>
              <a:t>during the most recent decade.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Microsoft’s initial OS ran a single application at a time, using a command line</a:t>
            </a:r>
          </a:p>
          <a:p>
            <a:pPr>
              <a:defRPr/>
            </a:pPr>
            <a:r>
              <a:rPr lang="en-US" dirty="0"/>
              <a:t>interface to control the system. It took a long time for Microsoft to develop a true</a:t>
            </a:r>
          </a:p>
          <a:p>
            <a:pPr>
              <a:defRPr/>
            </a:pPr>
            <a:r>
              <a:rPr lang="en-US" dirty="0"/>
              <a:t>GUI interface for the PC; on their third try they succeeded. The 16-bit Windows</a:t>
            </a:r>
          </a:p>
          <a:p>
            <a:pPr>
              <a:defRPr/>
            </a:pPr>
            <a:r>
              <a:rPr lang="en-US" dirty="0"/>
              <a:t>3.0 shipped in 1990 and instantly became successful, selling a million copies in six</a:t>
            </a:r>
          </a:p>
          <a:p>
            <a:pPr>
              <a:defRPr/>
            </a:pPr>
            <a:r>
              <a:rPr lang="en-US" dirty="0"/>
              <a:t>months. Windows 3.0 was implemented as a layer on top of MS-DOS and suffered</a:t>
            </a:r>
          </a:p>
          <a:p>
            <a:pPr>
              <a:defRPr/>
            </a:pPr>
            <a:r>
              <a:rPr lang="en-US" dirty="0"/>
              <a:t>from the limitations of that primitive system. Five years later, Microsoft shipped a</a:t>
            </a:r>
          </a:p>
          <a:p>
            <a:pPr>
              <a:defRPr/>
            </a:pPr>
            <a:r>
              <a:rPr lang="en-US" dirty="0"/>
              <a:t>32-bit version, Windows 95, which was also very successful and led to the development</a:t>
            </a:r>
          </a:p>
          <a:p>
            <a:pPr>
              <a:defRPr/>
            </a:pPr>
            <a:r>
              <a:rPr lang="en-US" dirty="0"/>
              <a:t>of additional versions: Windows 98 and Windows Me.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Meanwhile, it had become clear to Microsoft that the MS-DOS platform could</a:t>
            </a:r>
          </a:p>
          <a:p>
            <a:pPr>
              <a:defRPr/>
            </a:pPr>
            <a:r>
              <a:rPr lang="en-US" dirty="0"/>
              <a:t>not sustain a truly modern OS. In 1989 Microsoft hired Dave Cutler, who had developed</a:t>
            </a:r>
          </a:p>
          <a:p>
            <a:pPr>
              <a:defRPr/>
            </a:pPr>
            <a:r>
              <a:rPr lang="en-US" dirty="0"/>
              <a:t>the very successful RSX-11M and VAX/VMS operating systems at Digital</a:t>
            </a:r>
          </a:p>
          <a:p>
            <a:pPr>
              <a:defRPr/>
            </a:pPr>
            <a:r>
              <a:rPr lang="en-US" dirty="0"/>
              <a:t>Equipment Corporation. Cutler’s charter was to develop a modern OS, which was</a:t>
            </a:r>
          </a:p>
          <a:p>
            <a:pPr>
              <a:defRPr/>
            </a:pPr>
            <a:r>
              <a:rPr lang="en-US" dirty="0"/>
              <a:t>portable to architectures other than the Intel x86 family, and yet compatible with</a:t>
            </a:r>
          </a:p>
          <a:p>
            <a:pPr>
              <a:defRPr/>
            </a:pPr>
            <a:r>
              <a:rPr lang="en-US" dirty="0"/>
              <a:t>the OS/2 system that Microsoft was jointly developing with IBM, as well as the portable</a:t>
            </a:r>
          </a:p>
          <a:p>
            <a:pPr>
              <a:defRPr/>
            </a:pPr>
            <a:r>
              <a:rPr lang="en-US" dirty="0"/>
              <a:t>UNIX standard, POSIX. This system was christened NT (New Technology).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first version of Windows NT (3.1) was released in 1993, with the same GUI</a:t>
            </a:r>
          </a:p>
          <a:p>
            <a:pPr>
              <a:defRPr/>
            </a:pPr>
            <a:r>
              <a:rPr lang="en-US" dirty="0"/>
              <a:t>as Windows 3.1, the follow-on to Windows 3.0. However, NT 3.1 was a new 32-bit</a:t>
            </a:r>
          </a:p>
          <a:p>
            <a:pPr>
              <a:defRPr/>
            </a:pPr>
            <a:r>
              <a:rPr lang="en-US" dirty="0"/>
              <a:t>OS with the ability to support older DOS and Windows applications as well as provide</a:t>
            </a:r>
          </a:p>
          <a:p>
            <a:pPr>
              <a:defRPr/>
            </a:pPr>
            <a:r>
              <a:rPr lang="en-US" dirty="0"/>
              <a:t>OS/2 support. Several versions of NT 3.x followed with support for additional</a:t>
            </a:r>
          </a:p>
          <a:p>
            <a:pPr>
              <a:defRPr/>
            </a:pPr>
            <a:r>
              <a:rPr lang="en-US" dirty="0"/>
              <a:t>hardware platforms. In 1996, Microsoft released NT 4.0 with the same user interface</a:t>
            </a:r>
          </a:p>
          <a:p>
            <a:pPr>
              <a:defRPr/>
            </a:pPr>
            <a:r>
              <a:rPr lang="en-US" dirty="0"/>
              <a:t>as Windows 95. In 2000, Microsoft introduced the next major upgrade of the NT OS:</a:t>
            </a:r>
          </a:p>
          <a:p>
            <a:pPr>
              <a:defRPr/>
            </a:pPr>
            <a:r>
              <a:rPr lang="en-US" dirty="0"/>
              <a:t>Windows 2000. The underlying Executive and Kernel architecture is fundamentally</a:t>
            </a:r>
          </a:p>
          <a:p>
            <a:pPr>
              <a:defRPr/>
            </a:pPr>
            <a:r>
              <a:rPr lang="en-US" dirty="0"/>
              <a:t>the same as in NT 3.1, but new features have been added. The emphasis in Windows</a:t>
            </a:r>
          </a:p>
          <a:p>
            <a:pPr>
              <a:defRPr/>
            </a:pPr>
            <a:r>
              <a:rPr lang="en-US" dirty="0"/>
              <a:t>2000 was the addition of services and functions to support distributed processing.</a:t>
            </a:r>
          </a:p>
          <a:p>
            <a:pPr>
              <a:defRPr/>
            </a:pPr>
            <a:r>
              <a:rPr lang="en-US" dirty="0"/>
              <a:t>The central element of Windows 2000’s new features was Active Directory, which</a:t>
            </a:r>
          </a:p>
          <a:p>
            <a:pPr>
              <a:defRPr/>
            </a:pPr>
            <a:r>
              <a:rPr lang="en-US" dirty="0"/>
              <a:t>is a distributed directory service able to map names of arbitrary objects to any kind</a:t>
            </a:r>
          </a:p>
          <a:p>
            <a:pPr>
              <a:defRPr/>
            </a:pPr>
            <a:r>
              <a:rPr lang="en-US" dirty="0"/>
              <a:t>of information about those objects. Windows 2000 also added the plug-and-play</a:t>
            </a:r>
          </a:p>
          <a:p>
            <a:pPr>
              <a:defRPr/>
            </a:pPr>
            <a:r>
              <a:rPr lang="en-US" dirty="0"/>
              <a:t>and power-management facilities that were already in Windows 98, the successor to</a:t>
            </a:r>
          </a:p>
          <a:p>
            <a:pPr>
              <a:defRPr/>
            </a:pPr>
            <a:r>
              <a:rPr lang="en-US" dirty="0"/>
              <a:t>Windows 95. These features are particularly important for laptop computers.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In 2001, a new desktop version of NT was released, known as Windows XP.</a:t>
            </a:r>
          </a:p>
          <a:p>
            <a:pPr>
              <a:defRPr/>
            </a:pPr>
            <a:r>
              <a:rPr lang="en-US" dirty="0"/>
              <a:t>The goal of Windows XP was to finally replace the versions of Windows based on</a:t>
            </a:r>
          </a:p>
          <a:p>
            <a:pPr>
              <a:defRPr/>
            </a:pPr>
            <a:r>
              <a:rPr lang="en-US" dirty="0"/>
              <a:t>MS-DOS with an OS based on NT. In 2007, Microsoft shipped Windows Vista for</a:t>
            </a:r>
          </a:p>
          <a:p>
            <a:pPr>
              <a:defRPr/>
            </a:pPr>
            <a:r>
              <a:rPr lang="en-US" dirty="0"/>
              <a:t>the desktop and a short time later, Windows Server 2008. In 2009, they shipped</a:t>
            </a:r>
          </a:p>
          <a:p>
            <a:pPr>
              <a:defRPr/>
            </a:pPr>
            <a:r>
              <a:rPr lang="en-US" dirty="0"/>
              <a:t>Windows 7 and Windows Server 2008 R2. Despite the difference in naming, the</a:t>
            </a:r>
          </a:p>
          <a:p>
            <a:pPr>
              <a:defRPr/>
            </a:pPr>
            <a:r>
              <a:rPr lang="en-US" dirty="0"/>
              <a:t>client and server versions of these systems use many of the same files, but with additional</a:t>
            </a:r>
          </a:p>
          <a:p>
            <a:pPr>
              <a:defRPr/>
            </a:pPr>
            <a:r>
              <a:rPr lang="en-US" dirty="0"/>
              <a:t>features and capabilities enabled for servers.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Over the years, NT has attempted to support multiple processor architectures;</a:t>
            </a:r>
          </a:p>
          <a:p>
            <a:pPr>
              <a:defRPr/>
            </a:pPr>
            <a:r>
              <a:rPr lang="en-US" dirty="0"/>
              <a:t>the Intel i860 was the original target for NT as well as the x86. Subsequently, NT</a:t>
            </a:r>
          </a:p>
          <a:p>
            <a:pPr>
              <a:defRPr/>
            </a:pPr>
            <a:r>
              <a:rPr lang="en-US" dirty="0"/>
              <a:t>added support for the Digital Alpha architecture, the PowerPC, and the MIPS.</a:t>
            </a:r>
          </a:p>
          <a:p>
            <a:pPr>
              <a:defRPr/>
            </a:pPr>
            <a:r>
              <a:rPr lang="en-US" dirty="0"/>
              <a:t>Later came the Intel IA64 (Itanium) and the 64-bit version of the x86, based on</a:t>
            </a:r>
          </a:p>
          <a:p>
            <a:pPr>
              <a:defRPr/>
            </a:pPr>
            <a:r>
              <a:rPr lang="en-US" dirty="0"/>
              <a:t>the AMD64 processor architecture. Windows 7 supports only x86 and AMD64.</a:t>
            </a:r>
          </a:p>
          <a:p>
            <a:pPr>
              <a:defRPr/>
            </a:pPr>
            <a:r>
              <a:rPr lang="en-US" dirty="0"/>
              <a:t>Windows Server 2008 R2 supports only AMD64 and IA64—but Microsoft has</a:t>
            </a:r>
          </a:p>
          <a:p>
            <a:pPr>
              <a:defRPr/>
            </a:pPr>
            <a:r>
              <a:rPr lang="en-US" dirty="0"/>
              <a:t>announced that it will end support for IA64 in future releases. All the other processor</a:t>
            </a:r>
          </a:p>
          <a:p>
            <a:pPr>
              <a:defRPr/>
            </a:pPr>
            <a:r>
              <a:rPr lang="en-US" dirty="0"/>
              <a:t>architectures have failed in the market, and today only the x86, AMD64, and</a:t>
            </a:r>
          </a:p>
          <a:p>
            <a:pPr>
              <a:defRPr/>
            </a:pPr>
            <a:r>
              <a:rPr lang="en-US" dirty="0"/>
              <a:t>ARM architectures are viable. Microsoft’s support for ARM is limited to their</a:t>
            </a:r>
          </a:p>
          <a:p>
            <a:pPr>
              <a:defRPr/>
            </a:pPr>
            <a:r>
              <a:rPr lang="en-US" dirty="0"/>
              <a:t>Windows CE OS, which runs on phones and handheld devices. Windows CE has</a:t>
            </a:r>
          </a:p>
          <a:p>
            <a:pPr>
              <a:defRPr/>
            </a:pPr>
            <a:r>
              <a:rPr lang="en-US" dirty="0"/>
              <a:t>little relationship to the NT-based Windows that runs on slates, netbooks/laptops,</a:t>
            </a:r>
          </a:p>
          <a:p>
            <a:pPr>
              <a:defRPr/>
            </a:pPr>
            <a:r>
              <a:rPr lang="en-US" dirty="0"/>
              <a:t>desktops, and servers.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Microsoft has announced that it is developing a version of NT that targets</a:t>
            </a:r>
          </a:p>
          <a:p>
            <a:pPr>
              <a:defRPr/>
            </a:pPr>
            <a:r>
              <a:rPr lang="en-US" dirty="0"/>
              <a:t>cloud computing: Windows Azure. Azure includes a number of features that are</a:t>
            </a:r>
          </a:p>
          <a:p>
            <a:pPr>
              <a:defRPr/>
            </a:pPr>
            <a:r>
              <a:rPr lang="en-US" dirty="0"/>
              <a:t>specific to the requirements of public and private clouds. Though it is closely related</a:t>
            </a:r>
          </a:p>
          <a:p>
            <a:pPr>
              <a:defRPr/>
            </a:pPr>
            <a:r>
              <a:rPr lang="en-US" dirty="0"/>
              <a:t>to Windows Server, it does not share files in the same way that the Windows client</a:t>
            </a:r>
          </a:p>
          <a:p>
            <a:pPr>
              <a:defRPr/>
            </a:pPr>
            <a:r>
              <a:rPr lang="en-US" dirty="0"/>
              <a:t>and server versions 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9pPr>
          </a:lstStyle>
          <a:p>
            <a:fld id="{AB8C2DA2-E0B6-4140-B15F-99DEBCECDE63}" type="slidenum">
              <a:rPr lang="en-US">
                <a:latin typeface="Calibri" panose="020F0502020204030204" pitchFamily="34" charset="0"/>
              </a:rPr>
              <a:pPr/>
              <a:t>40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787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9pPr>
          </a:lstStyle>
          <a:p>
            <a:fld id="{594CBECA-70EE-4264-858A-9D0CDEBD5B0A}" type="slidenum">
              <a:rPr lang="en-US">
                <a:latin typeface="Calibri" panose="020F0502020204030204" pitchFamily="34" charset="0"/>
              </a:rPr>
              <a:pPr/>
              <a:t>4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0701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>
              <a:defRPr/>
            </a:pPr>
            <a:r>
              <a:rPr lang="en-US" dirty="0"/>
              <a:t>The story of Windows begins with a very different OS, developed by Microsoft for</a:t>
            </a:r>
          </a:p>
          <a:p>
            <a:pPr>
              <a:defRPr/>
            </a:pPr>
            <a:r>
              <a:rPr lang="en-US" dirty="0"/>
              <a:t>the first IBM personal computer and referred to as MS-DOS. The initial version,</a:t>
            </a:r>
          </a:p>
          <a:p>
            <a:pPr>
              <a:defRPr/>
            </a:pPr>
            <a:r>
              <a:rPr lang="en-US" dirty="0"/>
              <a:t>MS-DOS 1.0, was released in August 1981. It consisted of 4000 lines of assembly</a:t>
            </a:r>
          </a:p>
          <a:p>
            <a:pPr>
              <a:defRPr/>
            </a:pPr>
            <a:r>
              <a:rPr lang="en-US" dirty="0"/>
              <a:t>language source code and ran in 8 Kbytes of memory using the Intel 8086</a:t>
            </a:r>
          </a:p>
          <a:p>
            <a:pPr>
              <a:defRPr/>
            </a:pPr>
            <a:r>
              <a:rPr lang="en-US" dirty="0"/>
              <a:t>microprocessor.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IBM PC was an important stage in a continuing revolution in computing</a:t>
            </a:r>
          </a:p>
          <a:p>
            <a:pPr>
              <a:defRPr/>
            </a:pPr>
            <a:r>
              <a:rPr lang="en-US" dirty="0"/>
              <a:t>that has expanded computing from the data center of the 1960s, to the departmental</a:t>
            </a:r>
          </a:p>
          <a:p>
            <a:pPr>
              <a:defRPr/>
            </a:pPr>
            <a:r>
              <a:rPr lang="en-US" dirty="0"/>
              <a:t>minicomputer of the 1970s, and to the desktop in the 1980s. The revolution has continued</a:t>
            </a:r>
          </a:p>
          <a:p>
            <a:pPr>
              <a:defRPr/>
            </a:pPr>
            <a:r>
              <a:rPr lang="en-US" dirty="0"/>
              <a:t>with computing moving into the briefcase in the 1990s, and into our pockets</a:t>
            </a:r>
          </a:p>
          <a:p>
            <a:pPr>
              <a:defRPr/>
            </a:pPr>
            <a:r>
              <a:rPr lang="en-US" dirty="0"/>
              <a:t>during the most recent decade.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Microsoft’s initial OS ran a single application at a time, using a command line</a:t>
            </a:r>
          </a:p>
          <a:p>
            <a:pPr>
              <a:defRPr/>
            </a:pPr>
            <a:r>
              <a:rPr lang="en-US" dirty="0"/>
              <a:t>interface to control the system. It took a long time for Microsoft to develop a true</a:t>
            </a:r>
          </a:p>
          <a:p>
            <a:pPr>
              <a:defRPr/>
            </a:pPr>
            <a:r>
              <a:rPr lang="en-US" dirty="0"/>
              <a:t>GUI interface for the PC; on their third try they succeeded. The 16-bit Windows</a:t>
            </a:r>
          </a:p>
          <a:p>
            <a:pPr>
              <a:defRPr/>
            </a:pPr>
            <a:r>
              <a:rPr lang="en-US" dirty="0"/>
              <a:t>3.0 shipped in 1990 and instantly became successful, selling a million copies in six</a:t>
            </a:r>
          </a:p>
          <a:p>
            <a:pPr>
              <a:defRPr/>
            </a:pPr>
            <a:r>
              <a:rPr lang="en-US" dirty="0"/>
              <a:t>months. Windows 3.0 was implemented as a layer on top of MS-DOS and suffered</a:t>
            </a:r>
          </a:p>
          <a:p>
            <a:pPr>
              <a:defRPr/>
            </a:pPr>
            <a:r>
              <a:rPr lang="en-US" dirty="0"/>
              <a:t>from the limitations of that primitive system. Five years later, Microsoft shipped a</a:t>
            </a:r>
          </a:p>
          <a:p>
            <a:pPr>
              <a:defRPr/>
            </a:pPr>
            <a:r>
              <a:rPr lang="en-US" dirty="0"/>
              <a:t>32-bit version, Windows 95, which was also very successful and led to the development</a:t>
            </a:r>
          </a:p>
          <a:p>
            <a:pPr>
              <a:defRPr/>
            </a:pPr>
            <a:r>
              <a:rPr lang="en-US" dirty="0"/>
              <a:t>of additional versions: Windows 98 and Windows Me.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Meanwhile, it had become clear to Microsoft that the MS-DOS platform could</a:t>
            </a:r>
          </a:p>
          <a:p>
            <a:pPr>
              <a:defRPr/>
            </a:pPr>
            <a:r>
              <a:rPr lang="en-US" dirty="0"/>
              <a:t>not sustain a truly modern OS. In 1989 Microsoft hired Dave Cutler, who had developed</a:t>
            </a:r>
          </a:p>
          <a:p>
            <a:pPr>
              <a:defRPr/>
            </a:pPr>
            <a:r>
              <a:rPr lang="en-US" dirty="0"/>
              <a:t>the very successful RSX-11M and VAX/VMS operating systems at Digital</a:t>
            </a:r>
          </a:p>
          <a:p>
            <a:pPr>
              <a:defRPr/>
            </a:pPr>
            <a:r>
              <a:rPr lang="en-US" dirty="0"/>
              <a:t>Equipment Corporation. Cutler’s charter was to develop a modern OS, which was</a:t>
            </a:r>
          </a:p>
          <a:p>
            <a:pPr>
              <a:defRPr/>
            </a:pPr>
            <a:r>
              <a:rPr lang="en-US" dirty="0"/>
              <a:t>portable to architectures other than the Intel x86 family, and yet compatible with</a:t>
            </a:r>
          </a:p>
          <a:p>
            <a:pPr>
              <a:defRPr/>
            </a:pPr>
            <a:r>
              <a:rPr lang="en-US" dirty="0"/>
              <a:t>the OS/2 system that Microsoft was jointly developing with IBM, as well as the portable</a:t>
            </a:r>
          </a:p>
          <a:p>
            <a:pPr>
              <a:defRPr/>
            </a:pPr>
            <a:r>
              <a:rPr lang="en-US" dirty="0"/>
              <a:t>UNIX standard, POSIX. This system was christened NT (New Technology).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first version of Windows NT (3.1) was released in 1993, with the same GUI</a:t>
            </a:r>
          </a:p>
          <a:p>
            <a:pPr>
              <a:defRPr/>
            </a:pPr>
            <a:r>
              <a:rPr lang="en-US" dirty="0"/>
              <a:t>as Windows 3.1, the follow-on to Windows 3.0. However, NT 3.1 was a new 32-bit</a:t>
            </a:r>
          </a:p>
          <a:p>
            <a:pPr>
              <a:defRPr/>
            </a:pPr>
            <a:r>
              <a:rPr lang="en-US" dirty="0"/>
              <a:t>OS with the ability to support older DOS and Windows applications as well as provide</a:t>
            </a:r>
          </a:p>
          <a:p>
            <a:pPr>
              <a:defRPr/>
            </a:pPr>
            <a:r>
              <a:rPr lang="en-US" dirty="0"/>
              <a:t>OS/2 support. Several versions of NT 3.x followed with support for additional</a:t>
            </a:r>
          </a:p>
          <a:p>
            <a:pPr>
              <a:defRPr/>
            </a:pPr>
            <a:r>
              <a:rPr lang="en-US" dirty="0"/>
              <a:t>hardware platforms. In 1996, Microsoft released NT 4.0 with the same user interface</a:t>
            </a:r>
          </a:p>
          <a:p>
            <a:pPr>
              <a:defRPr/>
            </a:pPr>
            <a:r>
              <a:rPr lang="en-US" dirty="0"/>
              <a:t>as Windows 95. In 2000, Microsoft introduced the next major upgrade of the NT OS:</a:t>
            </a:r>
          </a:p>
          <a:p>
            <a:pPr>
              <a:defRPr/>
            </a:pPr>
            <a:r>
              <a:rPr lang="en-US" dirty="0"/>
              <a:t>Windows 2000. The underlying Executive and Kernel architecture is fundamentally</a:t>
            </a:r>
          </a:p>
          <a:p>
            <a:pPr>
              <a:defRPr/>
            </a:pPr>
            <a:r>
              <a:rPr lang="en-US" dirty="0"/>
              <a:t>the same as in NT 3.1, but new features have been added. The emphasis in Windows</a:t>
            </a:r>
          </a:p>
          <a:p>
            <a:pPr>
              <a:defRPr/>
            </a:pPr>
            <a:r>
              <a:rPr lang="en-US" dirty="0"/>
              <a:t>2000 was the addition of services and functions to support distributed processing.</a:t>
            </a:r>
          </a:p>
          <a:p>
            <a:pPr>
              <a:defRPr/>
            </a:pPr>
            <a:r>
              <a:rPr lang="en-US" dirty="0"/>
              <a:t>The central element of Windows 2000’s new features was Active Directory, which</a:t>
            </a:r>
          </a:p>
          <a:p>
            <a:pPr>
              <a:defRPr/>
            </a:pPr>
            <a:r>
              <a:rPr lang="en-US" dirty="0"/>
              <a:t>is a distributed directory service able to map names of arbitrary objects to any kind</a:t>
            </a:r>
          </a:p>
          <a:p>
            <a:pPr>
              <a:defRPr/>
            </a:pPr>
            <a:r>
              <a:rPr lang="en-US" dirty="0"/>
              <a:t>of information about those objects. Windows 2000 also added the plug-and-play</a:t>
            </a:r>
          </a:p>
          <a:p>
            <a:pPr>
              <a:defRPr/>
            </a:pPr>
            <a:r>
              <a:rPr lang="en-US" dirty="0"/>
              <a:t>and power-management facilities that were already in Windows 98, the successor to</a:t>
            </a:r>
          </a:p>
          <a:p>
            <a:pPr>
              <a:defRPr/>
            </a:pPr>
            <a:r>
              <a:rPr lang="en-US" dirty="0"/>
              <a:t>Windows 95. These features are particularly important for laptop computers.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In 2001, a new desktop version of NT was released, known as Windows XP.</a:t>
            </a:r>
          </a:p>
          <a:p>
            <a:pPr>
              <a:defRPr/>
            </a:pPr>
            <a:r>
              <a:rPr lang="en-US" dirty="0"/>
              <a:t>The goal of Windows XP was to finally replace the versions of Windows based on</a:t>
            </a:r>
          </a:p>
          <a:p>
            <a:pPr>
              <a:defRPr/>
            </a:pPr>
            <a:r>
              <a:rPr lang="en-US" dirty="0"/>
              <a:t>MS-DOS with an OS based on NT. In 2007, Microsoft shipped Windows Vista for</a:t>
            </a:r>
          </a:p>
          <a:p>
            <a:pPr>
              <a:defRPr/>
            </a:pPr>
            <a:r>
              <a:rPr lang="en-US" dirty="0"/>
              <a:t>the desktop and a short time later, Windows Server 2008. In 2009, they shipped</a:t>
            </a:r>
          </a:p>
          <a:p>
            <a:pPr>
              <a:defRPr/>
            </a:pPr>
            <a:r>
              <a:rPr lang="en-US" dirty="0"/>
              <a:t>Windows 7 and Windows Server 2008 R2. Despite the difference in naming, the</a:t>
            </a:r>
          </a:p>
          <a:p>
            <a:pPr>
              <a:defRPr/>
            </a:pPr>
            <a:r>
              <a:rPr lang="en-US" dirty="0"/>
              <a:t>client and server versions of these systems use many of the same files, but with additional</a:t>
            </a:r>
          </a:p>
          <a:p>
            <a:pPr>
              <a:defRPr/>
            </a:pPr>
            <a:r>
              <a:rPr lang="en-US" dirty="0"/>
              <a:t>features and capabilities enabled for servers.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Over the years, NT has attempted to support multiple processor architectures;</a:t>
            </a:r>
          </a:p>
          <a:p>
            <a:pPr>
              <a:defRPr/>
            </a:pPr>
            <a:r>
              <a:rPr lang="en-US" dirty="0"/>
              <a:t>the Intel i860 was the original target for NT as well as the x86. Subsequently, NT</a:t>
            </a:r>
          </a:p>
          <a:p>
            <a:pPr>
              <a:defRPr/>
            </a:pPr>
            <a:r>
              <a:rPr lang="en-US" dirty="0"/>
              <a:t>added support for the Digital Alpha architecture, the PowerPC, and the MIPS.</a:t>
            </a:r>
          </a:p>
          <a:p>
            <a:pPr>
              <a:defRPr/>
            </a:pPr>
            <a:r>
              <a:rPr lang="en-US" dirty="0"/>
              <a:t>Later came the Intel IA64 (Itanium) and the 64-bit version of the x86, based on</a:t>
            </a:r>
          </a:p>
          <a:p>
            <a:pPr>
              <a:defRPr/>
            </a:pPr>
            <a:r>
              <a:rPr lang="en-US" dirty="0"/>
              <a:t>the AMD64 processor architecture. Windows 7 supports only x86 and AMD64.</a:t>
            </a:r>
          </a:p>
          <a:p>
            <a:pPr>
              <a:defRPr/>
            </a:pPr>
            <a:r>
              <a:rPr lang="en-US" dirty="0"/>
              <a:t>Windows Server 2008 R2 supports only AMD64 and IA64—but Microsoft has</a:t>
            </a:r>
          </a:p>
          <a:p>
            <a:pPr>
              <a:defRPr/>
            </a:pPr>
            <a:r>
              <a:rPr lang="en-US" dirty="0"/>
              <a:t>announced that it will end support for IA64 in future releases. All the other processor</a:t>
            </a:r>
          </a:p>
          <a:p>
            <a:pPr>
              <a:defRPr/>
            </a:pPr>
            <a:r>
              <a:rPr lang="en-US" dirty="0"/>
              <a:t>architectures have failed in the market, and today only the x86, AMD64, and</a:t>
            </a:r>
          </a:p>
          <a:p>
            <a:pPr>
              <a:defRPr/>
            </a:pPr>
            <a:r>
              <a:rPr lang="en-US" dirty="0"/>
              <a:t>ARM architectures are viable. Microsoft’s support for ARM is limited to their</a:t>
            </a:r>
          </a:p>
          <a:p>
            <a:pPr>
              <a:defRPr/>
            </a:pPr>
            <a:r>
              <a:rPr lang="en-US" dirty="0"/>
              <a:t>Windows CE OS, which runs on phones and handheld devices. Windows CE has</a:t>
            </a:r>
          </a:p>
          <a:p>
            <a:pPr>
              <a:defRPr/>
            </a:pPr>
            <a:r>
              <a:rPr lang="en-US" dirty="0"/>
              <a:t>little relationship to the NT-based Windows that runs on slates, netbooks/laptops,</a:t>
            </a:r>
          </a:p>
          <a:p>
            <a:pPr>
              <a:defRPr/>
            </a:pPr>
            <a:r>
              <a:rPr lang="en-US" dirty="0"/>
              <a:t>desktops, and servers.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Microsoft has announced that it is developing a version of NT that targets</a:t>
            </a:r>
          </a:p>
          <a:p>
            <a:pPr>
              <a:defRPr/>
            </a:pPr>
            <a:r>
              <a:rPr lang="en-US" dirty="0"/>
              <a:t>cloud computing: Windows Azure. Azure includes a number of features that are</a:t>
            </a:r>
          </a:p>
          <a:p>
            <a:pPr>
              <a:defRPr/>
            </a:pPr>
            <a:r>
              <a:rPr lang="en-US" dirty="0"/>
              <a:t>specific to the requirements of public and private clouds. Though it is closely related</a:t>
            </a:r>
          </a:p>
          <a:p>
            <a:pPr>
              <a:defRPr/>
            </a:pPr>
            <a:r>
              <a:rPr lang="en-US" dirty="0"/>
              <a:t>to Windows Server, it does not share files in the same way that the Windows client</a:t>
            </a:r>
          </a:p>
          <a:p>
            <a:pPr>
              <a:defRPr/>
            </a:pPr>
            <a:r>
              <a:rPr lang="en-US" dirty="0"/>
              <a:t>and server versions 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9pPr>
          </a:lstStyle>
          <a:p>
            <a:fld id="{AB8C2DA2-E0B6-4140-B15F-99DEBCECDE63}" type="slidenum">
              <a:rPr lang="en-US">
                <a:latin typeface="Calibri" panose="020F0502020204030204" pitchFamily="34" charset="0"/>
              </a:rPr>
              <a:pPr/>
              <a:t>41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9254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>
              <a:defRPr/>
            </a:pPr>
            <a:r>
              <a:rPr lang="en-US" dirty="0"/>
              <a:t>The story of Windows begins with a very different OS, developed by Microsoft for</a:t>
            </a:r>
          </a:p>
          <a:p>
            <a:pPr>
              <a:defRPr/>
            </a:pPr>
            <a:r>
              <a:rPr lang="en-US" dirty="0"/>
              <a:t>the first IBM personal computer and referred to as MS-DOS. The initial version,</a:t>
            </a:r>
          </a:p>
          <a:p>
            <a:pPr>
              <a:defRPr/>
            </a:pPr>
            <a:r>
              <a:rPr lang="en-US" dirty="0"/>
              <a:t>MS-DOS 1.0, was released in August 1981. It consisted of 4000 lines of assembly</a:t>
            </a:r>
          </a:p>
          <a:p>
            <a:pPr>
              <a:defRPr/>
            </a:pPr>
            <a:r>
              <a:rPr lang="en-US" dirty="0"/>
              <a:t>language source code and ran in 8 Kbytes of memory using the Intel 8086</a:t>
            </a:r>
          </a:p>
          <a:p>
            <a:pPr>
              <a:defRPr/>
            </a:pPr>
            <a:r>
              <a:rPr lang="en-US" dirty="0"/>
              <a:t>microprocessor.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IBM PC was an important stage in a continuing revolution in computing</a:t>
            </a:r>
          </a:p>
          <a:p>
            <a:pPr>
              <a:defRPr/>
            </a:pPr>
            <a:r>
              <a:rPr lang="en-US" dirty="0"/>
              <a:t>that has expanded computing from the data center of the 1960s, to the departmental</a:t>
            </a:r>
          </a:p>
          <a:p>
            <a:pPr>
              <a:defRPr/>
            </a:pPr>
            <a:r>
              <a:rPr lang="en-US" dirty="0"/>
              <a:t>minicomputer of the 1970s, and to the desktop in the 1980s. The revolution has continued</a:t>
            </a:r>
          </a:p>
          <a:p>
            <a:pPr>
              <a:defRPr/>
            </a:pPr>
            <a:r>
              <a:rPr lang="en-US" dirty="0"/>
              <a:t>with computing moving into the briefcase in the 1990s, and into our pockets</a:t>
            </a:r>
          </a:p>
          <a:p>
            <a:pPr>
              <a:defRPr/>
            </a:pPr>
            <a:r>
              <a:rPr lang="en-US" dirty="0"/>
              <a:t>during the most recent decade.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Microsoft’s initial OS ran a single application at a time, using a command line</a:t>
            </a:r>
          </a:p>
          <a:p>
            <a:pPr>
              <a:defRPr/>
            </a:pPr>
            <a:r>
              <a:rPr lang="en-US" dirty="0"/>
              <a:t>interface to control the system. It took a long time for Microsoft to develop a true</a:t>
            </a:r>
          </a:p>
          <a:p>
            <a:pPr>
              <a:defRPr/>
            </a:pPr>
            <a:r>
              <a:rPr lang="en-US" dirty="0"/>
              <a:t>GUI interface for the PC; on their third try they succeeded. The 16-bit Windows</a:t>
            </a:r>
          </a:p>
          <a:p>
            <a:pPr>
              <a:defRPr/>
            </a:pPr>
            <a:r>
              <a:rPr lang="en-US" dirty="0"/>
              <a:t>3.0 shipped in 1990 and instantly became successful, selling a million copies in six</a:t>
            </a:r>
          </a:p>
          <a:p>
            <a:pPr>
              <a:defRPr/>
            </a:pPr>
            <a:r>
              <a:rPr lang="en-US" dirty="0"/>
              <a:t>months. Windows 3.0 was implemented as a layer on top of MS-DOS and suffered</a:t>
            </a:r>
          </a:p>
          <a:p>
            <a:pPr>
              <a:defRPr/>
            </a:pPr>
            <a:r>
              <a:rPr lang="en-US" dirty="0"/>
              <a:t>from the limitations of that primitive system. Five years later, Microsoft shipped a</a:t>
            </a:r>
          </a:p>
          <a:p>
            <a:pPr>
              <a:defRPr/>
            </a:pPr>
            <a:r>
              <a:rPr lang="en-US" dirty="0"/>
              <a:t>32-bit version, Windows 95, which was also very successful and led to the development</a:t>
            </a:r>
          </a:p>
          <a:p>
            <a:pPr>
              <a:defRPr/>
            </a:pPr>
            <a:r>
              <a:rPr lang="en-US" dirty="0"/>
              <a:t>of additional versions: Windows 98 and Windows Me.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Meanwhile, it had become clear to Microsoft that the MS-DOS platform could</a:t>
            </a:r>
          </a:p>
          <a:p>
            <a:pPr>
              <a:defRPr/>
            </a:pPr>
            <a:r>
              <a:rPr lang="en-US" dirty="0"/>
              <a:t>not sustain a truly modern OS. In 1989 Microsoft hired Dave Cutler, who had developed</a:t>
            </a:r>
          </a:p>
          <a:p>
            <a:pPr>
              <a:defRPr/>
            </a:pPr>
            <a:r>
              <a:rPr lang="en-US" dirty="0"/>
              <a:t>the very successful RSX-11M and VAX/VMS operating systems at Digital</a:t>
            </a:r>
          </a:p>
          <a:p>
            <a:pPr>
              <a:defRPr/>
            </a:pPr>
            <a:r>
              <a:rPr lang="en-US" dirty="0"/>
              <a:t>Equipment Corporation. Cutler’s charter was to develop a modern OS, which was</a:t>
            </a:r>
          </a:p>
          <a:p>
            <a:pPr>
              <a:defRPr/>
            </a:pPr>
            <a:r>
              <a:rPr lang="en-US" dirty="0"/>
              <a:t>portable to architectures other than the Intel x86 family, and yet compatible with</a:t>
            </a:r>
          </a:p>
          <a:p>
            <a:pPr>
              <a:defRPr/>
            </a:pPr>
            <a:r>
              <a:rPr lang="en-US" dirty="0"/>
              <a:t>the OS/2 system that Microsoft was jointly developing with IBM, as well as the portable</a:t>
            </a:r>
          </a:p>
          <a:p>
            <a:pPr>
              <a:defRPr/>
            </a:pPr>
            <a:r>
              <a:rPr lang="en-US" dirty="0"/>
              <a:t>UNIX standard, POSIX. This system was christened NT (New Technology).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first version of Windows NT (3.1) was released in 1993, with the same GUI</a:t>
            </a:r>
          </a:p>
          <a:p>
            <a:pPr>
              <a:defRPr/>
            </a:pPr>
            <a:r>
              <a:rPr lang="en-US" dirty="0"/>
              <a:t>as Windows 3.1, the follow-on to Windows 3.0. However, NT 3.1 was a new 32-bit</a:t>
            </a:r>
          </a:p>
          <a:p>
            <a:pPr>
              <a:defRPr/>
            </a:pPr>
            <a:r>
              <a:rPr lang="en-US" dirty="0"/>
              <a:t>OS with the ability to support older DOS and Windows applications as well as provide</a:t>
            </a:r>
          </a:p>
          <a:p>
            <a:pPr>
              <a:defRPr/>
            </a:pPr>
            <a:r>
              <a:rPr lang="en-US" dirty="0"/>
              <a:t>OS/2 support. Several versions of NT 3.x followed with support for additional</a:t>
            </a:r>
          </a:p>
          <a:p>
            <a:pPr>
              <a:defRPr/>
            </a:pPr>
            <a:r>
              <a:rPr lang="en-US" dirty="0"/>
              <a:t>hardware platforms. In 1996, Microsoft released NT 4.0 with the same user interface</a:t>
            </a:r>
          </a:p>
          <a:p>
            <a:pPr>
              <a:defRPr/>
            </a:pPr>
            <a:r>
              <a:rPr lang="en-US" dirty="0"/>
              <a:t>as Windows 95. In 2000, Microsoft introduced the next major upgrade of the NT OS:</a:t>
            </a:r>
          </a:p>
          <a:p>
            <a:pPr>
              <a:defRPr/>
            </a:pPr>
            <a:r>
              <a:rPr lang="en-US" dirty="0"/>
              <a:t>Windows 2000. The underlying Executive and Kernel architecture is fundamentally</a:t>
            </a:r>
          </a:p>
          <a:p>
            <a:pPr>
              <a:defRPr/>
            </a:pPr>
            <a:r>
              <a:rPr lang="en-US" dirty="0"/>
              <a:t>the same as in NT 3.1, but new features have been added. The emphasis in Windows</a:t>
            </a:r>
          </a:p>
          <a:p>
            <a:pPr>
              <a:defRPr/>
            </a:pPr>
            <a:r>
              <a:rPr lang="en-US" dirty="0"/>
              <a:t>2000 was the addition of services and functions to support distributed processing.</a:t>
            </a:r>
          </a:p>
          <a:p>
            <a:pPr>
              <a:defRPr/>
            </a:pPr>
            <a:r>
              <a:rPr lang="en-US" dirty="0"/>
              <a:t>The central element of Windows 2000’s new features was Active Directory, which</a:t>
            </a:r>
          </a:p>
          <a:p>
            <a:pPr>
              <a:defRPr/>
            </a:pPr>
            <a:r>
              <a:rPr lang="en-US" dirty="0"/>
              <a:t>is a distributed directory service able to map names of arbitrary objects to any kind</a:t>
            </a:r>
          </a:p>
          <a:p>
            <a:pPr>
              <a:defRPr/>
            </a:pPr>
            <a:r>
              <a:rPr lang="en-US" dirty="0"/>
              <a:t>of information about those objects. Windows 2000 also added the plug-and-play</a:t>
            </a:r>
          </a:p>
          <a:p>
            <a:pPr>
              <a:defRPr/>
            </a:pPr>
            <a:r>
              <a:rPr lang="en-US" dirty="0"/>
              <a:t>and power-management facilities that were already in Windows 98, the successor to</a:t>
            </a:r>
          </a:p>
          <a:p>
            <a:pPr>
              <a:defRPr/>
            </a:pPr>
            <a:r>
              <a:rPr lang="en-US" dirty="0"/>
              <a:t>Windows 95. These features are particularly important for laptop computers.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In 2001, a new desktop version of NT was released, known as Windows XP.</a:t>
            </a:r>
          </a:p>
          <a:p>
            <a:pPr>
              <a:defRPr/>
            </a:pPr>
            <a:r>
              <a:rPr lang="en-US" dirty="0"/>
              <a:t>The goal of Windows XP was to finally replace the versions of Windows based on</a:t>
            </a:r>
          </a:p>
          <a:p>
            <a:pPr>
              <a:defRPr/>
            </a:pPr>
            <a:r>
              <a:rPr lang="en-US" dirty="0"/>
              <a:t>MS-DOS with an OS based on NT. In 2007, Microsoft shipped Windows Vista for</a:t>
            </a:r>
          </a:p>
          <a:p>
            <a:pPr>
              <a:defRPr/>
            </a:pPr>
            <a:r>
              <a:rPr lang="en-US" dirty="0"/>
              <a:t>the desktop and a short time later, Windows Server 2008. In 2009, they shipped</a:t>
            </a:r>
          </a:p>
          <a:p>
            <a:pPr>
              <a:defRPr/>
            </a:pPr>
            <a:r>
              <a:rPr lang="en-US" dirty="0"/>
              <a:t>Windows 7 and Windows Server 2008 R2. Despite the difference in naming, the</a:t>
            </a:r>
          </a:p>
          <a:p>
            <a:pPr>
              <a:defRPr/>
            </a:pPr>
            <a:r>
              <a:rPr lang="en-US" dirty="0"/>
              <a:t>client and server versions of these systems use many of the same files, but with additional</a:t>
            </a:r>
          </a:p>
          <a:p>
            <a:pPr>
              <a:defRPr/>
            </a:pPr>
            <a:r>
              <a:rPr lang="en-US" dirty="0"/>
              <a:t>features and capabilities enabled for servers.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Over the years, NT has attempted to support multiple processor architectures;</a:t>
            </a:r>
          </a:p>
          <a:p>
            <a:pPr>
              <a:defRPr/>
            </a:pPr>
            <a:r>
              <a:rPr lang="en-US" dirty="0"/>
              <a:t>the Intel i860 was the original target for NT as well as the x86. Subsequently, NT</a:t>
            </a:r>
          </a:p>
          <a:p>
            <a:pPr>
              <a:defRPr/>
            </a:pPr>
            <a:r>
              <a:rPr lang="en-US" dirty="0"/>
              <a:t>added support for the Digital Alpha architecture, the PowerPC, and the MIPS.</a:t>
            </a:r>
          </a:p>
          <a:p>
            <a:pPr>
              <a:defRPr/>
            </a:pPr>
            <a:r>
              <a:rPr lang="en-US" dirty="0"/>
              <a:t>Later came the Intel IA64 (Itanium) and the 64-bit version of the x86, based on</a:t>
            </a:r>
          </a:p>
          <a:p>
            <a:pPr>
              <a:defRPr/>
            </a:pPr>
            <a:r>
              <a:rPr lang="en-US" dirty="0"/>
              <a:t>the AMD64 processor architecture. Windows 7 supports only x86 and AMD64.</a:t>
            </a:r>
          </a:p>
          <a:p>
            <a:pPr>
              <a:defRPr/>
            </a:pPr>
            <a:r>
              <a:rPr lang="en-US" dirty="0"/>
              <a:t>Windows Server 2008 R2 supports only AMD64 and IA64—but Microsoft has</a:t>
            </a:r>
          </a:p>
          <a:p>
            <a:pPr>
              <a:defRPr/>
            </a:pPr>
            <a:r>
              <a:rPr lang="en-US" dirty="0"/>
              <a:t>announced that it will end support for IA64 in future releases. All the other processor</a:t>
            </a:r>
          </a:p>
          <a:p>
            <a:pPr>
              <a:defRPr/>
            </a:pPr>
            <a:r>
              <a:rPr lang="en-US" dirty="0"/>
              <a:t>architectures have failed in the market, and today only the x86, AMD64, and</a:t>
            </a:r>
          </a:p>
          <a:p>
            <a:pPr>
              <a:defRPr/>
            </a:pPr>
            <a:r>
              <a:rPr lang="en-US" dirty="0"/>
              <a:t>ARM architectures are viable. Microsoft’s support for ARM is limited to their</a:t>
            </a:r>
          </a:p>
          <a:p>
            <a:pPr>
              <a:defRPr/>
            </a:pPr>
            <a:r>
              <a:rPr lang="en-US" dirty="0"/>
              <a:t>Windows CE OS, which runs on phones and handheld devices. Windows CE has</a:t>
            </a:r>
          </a:p>
          <a:p>
            <a:pPr>
              <a:defRPr/>
            </a:pPr>
            <a:r>
              <a:rPr lang="en-US" dirty="0"/>
              <a:t>little relationship to the NT-based Windows that runs on slates, netbooks/laptops,</a:t>
            </a:r>
          </a:p>
          <a:p>
            <a:pPr>
              <a:defRPr/>
            </a:pPr>
            <a:r>
              <a:rPr lang="en-US" dirty="0"/>
              <a:t>desktops, and servers.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Microsoft has announced that it is developing a version of NT that targets</a:t>
            </a:r>
          </a:p>
          <a:p>
            <a:pPr>
              <a:defRPr/>
            </a:pPr>
            <a:r>
              <a:rPr lang="en-US" dirty="0"/>
              <a:t>cloud computing: Windows Azure. Azure includes a number of features that are</a:t>
            </a:r>
          </a:p>
          <a:p>
            <a:pPr>
              <a:defRPr/>
            </a:pPr>
            <a:r>
              <a:rPr lang="en-US" dirty="0"/>
              <a:t>specific to the requirements of public and private clouds. Though it is closely related</a:t>
            </a:r>
          </a:p>
          <a:p>
            <a:pPr>
              <a:defRPr/>
            </a:pPr>
            <a:r>
              <a:rPr lang="en-US" dirty="0"/>
              <a:t>to Windows Server, it does not share files in the same way that the Windows client</a:t>
            </a:r>
          </a:p>
          <a:p>
            <a:pPr>
              <a:defRPr/>
            </a:pPr>
            <a:r>
              <a:rPr lang="en-US" dirty="0"/>
              <a:t>and server versions 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9pPr>
          </a:lstStyle>
          <a:p>
            <a:fld id="{AB8C2DA2-E0B6-4140-B15F-99DEBCECDE63}" type="slidenum">
              <a:rPr lang="en-US">
                <a:latin typeface="Calibri" panose="020F0502020204030204" pitchFamily="34" charset="0"/>
              </a:rPr>
              <a:pPr/>
              <a:t>42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43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9pPr>
          </a:lstStyle>
          <a:p>
            <a:fld id="{594CBECA-70EE-4264-858A-9D0CDEBD5B0A}" type="slidenum">
              <a:rPr lang="en-US">
                <a:latin typeface="Calibri" panose="020F0502020204030204" pitchFamily="34" charset="0"/>
              </a:rPr>
              <a:pPr/>
              <a:t>5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616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fontScale="47500" lnSpcReduction="20000"/>
          </a:bodyPr>
          <a:lstStyle/>
          <a:p>
            <a:r>
              <a:rPr lang="en-US"/>
              <a:t>Briefly, the OS typically provides services in the following areas:</a:t>
            </a:r>
          </a:p>
          <a:p>
            <a:r>
              <a:rPr lang="en-US"/>
              <a:t>• </a:t>
            </a:r>
            <a:r>
              <a:rPr lang="en-US" b="1"/>
              <a:t>Program development: The OS provides a variety of facilities and services,</a:t>
            </a:r>
          </a:p>
          <a:p>
            <a:r>
              <a:rPr lang="en-US"/>
              <a:t>such as editors and debuggers, to assist the programmer in creating programs.</a:t>
            </a:r>
          </a:p>
          <a:p>
            <a:r>
              <a:rPr lang="en-US"/>
              <a:t>Typically, these services are in the form of utility programs that, while not</a:t>
            </a:r>
          </a:p>
          <a:p>
            <a:r>
              <a:rPr lang="en-US"/>
              <a:t>strictly part of the core of the OS, are supplied with the OS and are referred to</a:t>
            </a:r>
          </a:p>
          <a:p>
            <a:r>
              <a:rPr lang="en-US"/>
              <a:t>as application program development tools.</a:t>
            </a:r>
          </a:p>
          <a:p>
            <a:r>
              <a:rPr lang="en-US"/>
              <a:t>• </a:t>
            </a:r>
            <a:r>
              <a:rPr lang="en-US" b="1"/>
              <a:t>Program execution: A number of steps need to be performed to execute a</a:t>
            </a:r>
          </a:p>
          <a:p>
            <a:r>
              <a:rPr lang="en-US"/>
              <a:t>program. Instructions and data must be loaded into main memory, I/O devices</a:t>
            </a:r>
          </a:p>
          <a:p>
            <a:r>
              <a:rPr lang="en-US"/>
              <a:t>and files must be initialized, and other resources must be prepared. The OS</a:t>
            </a:r>
          </a:p>
          <a:p>
            <a:r>
              <a:rPr lang="en-US"/>
              <a:t>handles these scheduling duties for the user.</a:t>
            </a:r>
          </a:p>
          <a:p>
            <a:r>
              <a:rPr lang="en-US"/>
              <a:t>• </a:t>
            </a:r>
            <a:r>
              <a:rPr lang="en-US" b="1"/>
              <a:t>Access to I/O devices: Each I/O device requires its own peculiar set of instructions</a:t>
            </a:r>
          </a:p>
          <a:p>
            <a:r>
              <a:rPr lang="en-US"/>
              <a:t>or control signals for operation. The OS provides a uniform interface</a:t>
            </a:r>
          </a:p>
          <a:p>
            <a:r>
              <a:rPr lang="en-US"/>
              <a:t>that hides these details so that programmers can access such devices using simple</a:t>
            </a:r>
          </a:p>
          <a:p>
            <a:r>
              <a:rPr lang="en-US"/>
              <a:t>reads and writes.</a:t>
            </a:r>
          </a:p>
          <a:p>
            <a:r>
              <a:rPr lang="en-US"/>
              <a:t>• </a:t>
            </a:r>
            <a:r>
              <a:rPr lang="en-US" b="1"/>
              <a:t>Controlled access to files: For file access, the OS must reflect a detailed understanding</a:t>
            </a:r>
          </a:p>
          <a:p>
            <a:r>
              <a:rPr lang="en-US"/>
              <a:t>of not only the nature of the I/O device (disk drive, tape drive) but</a:t>
            </a:r>
          </a:p>
          <a:p>
            <a:r>
              <a:rPr lang="en-US"/>
              <a:t>also the structure of the data contained in the files on the storage medium.</a:t>
            </a:r>
          </a:p>
          <a:p>
            <a:r>
              <a:rPr lang="en-US"/>
              <a:t>In the case of a system with multiple users, the OS may provide protection</a:t>
            </a:r>
          </a:p>
          <a:p>
            <a:r>
              <a:rPr lang="en-US"/>
              <a:t>mechanisms to control access to the files.</a:t>
            </a:r>
          </a:p>
          <a:p>
            <a:r>
              <a:rPr lang="en-US"/>
              <a:t>• </a:t>
            </a:r>
            <a:r>
              <a:rPr lang="en-US" b="1"/>
              <a:t>System access: For shared or public systems, the OS controls access to the</a:t>
            </a:r>
          </a:p>
          <a:p>
            <a:r>
              <a:rPr lang="en-US"/>
              <a:t>system as a whole and to specific system resources. The access function must</a:t>
            </a:r>
          </a:p>
          <a:p>
            <a:r>
              <a:rPr lang="en-US"/>
              <a:t>provide protection of resources and data from unauthorized users and must</a:t>
            </a:r>
          </a:p>
          <a:p>
            <a:r>
              <a:rPr lang="en-US"/>
              <a:t>resolve conflicts for resource contention.</a:t>
            </a:r>
          </a:p>
          <a:p>
            <a:r>
              <a:rPr lang="en-US"/>
              <a:t>• </a:t>
            </a:r>
            <a:r>
              <a:rPr lang="en-US" b="1"/>
              <a:t>Error detection and response: A variety of errors can occur while a computer</a:t>
            </a:r>
          </a:p>
          <a:p>
            <a:r>
              <a:rPr lang="en-US"/>
              <a:t>system is running. These include internal and external hardware errors, such</a:t>
            </a:r>
          </a:p>
          <a:p>
            <a:r>
              <a:rPr lang="en-US"/>
              <a:t>as a memory error, or a device failure or malfunction; and various software</a:t>
            </a:r>
          </a:p>
          <a:p>
            <a:r>
              <a:rPr lang="en-US"/>
              <a:t>errors, such as division by zero, attempt to access forbidden memory location,</a:t>
            </a:r>
          </a:p>
          <a:p>
            <a:r>
              <a:rPr lang="en-US"/>
              <a:t>and inability of the OS to grant the request of an application. In each case,</a:t>
            </a:r>
          </a:p>
          <a:p>
            <a:r>
              <a:rPr lang="en-US"/>
              <a:t>the OS must provide a response that clears the error condition with the least</a:t>
            </a:r>
          </a:p>
          <a:p>
            <a:r>
              <a:rPr lang="en-US"/>
              <a:t>impact on running applications. The response may range from ending the program</a:t>
            </a:r>
          </a:p>
          <a:p>
            <a:r>
              <a:rPr lang="en-US"/>
              <a:t>that caused the error, to retrying the operation, to simply reporting the</a:t>
            </a:r>
          </a:p>
          <a:p>
            <a:r>
              <a:rPr lang="en-US"/>
              <a:t>error to the application.</a:t>
            </a:r>
          </a:p>
          <a:p>
            <a:r>
              <a:rPr lang="en-US"/>
              <a:t>• </a:t>
            </a:r>
            <a:r>
              <a:rPr lang="en-US" b="1"/>
              <a:t>Accounting: A good OS will collect usage statistics for various resources and</a:t>
            </a:r>
          </a:p>
          <a:p>
            <a:r>
              <a:rPr lang="en-US"/>
              <a:t>monitor performance parameters such as response time. On any system, this</a:t>
            </a:r>
          </a:p>
          <a:p>
            <a:r>
              <a:rPr lang="en-US"/>
              <a:t>information is useful in anticipating the need for future enhancements and in</a:t>
            </a:r>
          </a:p>
          <a:p>
            <a:r>
              <a:rPr lang="en-US"/>
              <a:t>tuning the system to improve performance. On a multiuser system, the information</a:t>
            </a:r>
          </a:p>
          <a:p>
            <a:r>
              <a:rPr lang="en-US"/>
              <a:t>can be used for billing purposes.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9pPr>
          </a:lstStyle>
          <a:p>
            <a:fld id="{10309825-E43D-4958-A327-BCF7A68E2BA9}" type="slidenum">
              <a:rPr lang="en-US">
                <a:latin typeface="Calibri" panose="020F0502020204030204" pitchFamily="34" charset="0"/>
              </a:rPr>
              <a:pPr/>
              <a:t>7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112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04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A computer is a set of resources for the movement, storage, and processing of data</a:t>
            </a:r>
          </a:p>
          <a:p>
            <a:r>
              <a:rPr lang="en-US"/>
              <a:t>and for the control of these functions. The OS is responsible for managing these</a:t>
            </a:r>
          </a:p>
          <a:p>
            <a:r>
              <a:rPr lang="en-US"/>
              <a:t>resources.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9pPr>
          </a:lstStyle>
          <a:p>
            <a:fld id="{98483B41-BF06-48D2-B870-73EA0C9C03F0}" type="slidenum">
              <a:rPr lang="en-US">
                <a:latin typeface="Calibri" panose="020F0502020204030204" pitchFamily="34" charset="0"/>
              </a:rPr>
              <a:pPr/>
              <a:t>8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548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44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Figure 2.2 suggests the main resources that are managed by the OS. A portion</a:t>
            </a:r>
          </a:p>
          <a:p>
            <a:r>
              <a:rPr lang="en-US"/>
              <a:t>of the OS is in main memory. This includes the </a:t>
            </a:r>
            <a:r>
              <a:rPr lang="en-US" b="1"/>
              <a:t>kernel , or nucleus , which contains</a:t>
            </a:r>
          </a:p>
          <a:p>
            <a:r>
              <a:rPr lang="en-US"/>
              <a:t>the most frequently used functions in the OS and, at a given time, other portions</a:t>
            </a:r>
          </a:p>
          <a:p>
            <a:r>
              <a:rPr lang="en-US"/>
              <a:t>of the OS currently in use. The remainder of main memory contains user programs</a:t>
            </a:r>
          </a:p>
          <a:p>
            <a:r>
              <a:rPr lang="en-US"/>
              <a:t>and data. The memory management hardware in the processor and the OS jointly</a:t>
            </a:r>
          </a:p>
          <a:p>
            <a:r>
              <a:rPr lang="en-US"/>
              <a:t>control the allocation of main memory, as we shall see. The OS decides when an I/O</a:t>
            </a:r>
          </a:p>
          <a:p>
            <a:r>
              <a:rPr lang="en-US"/>
              <a:t>device can be used by a program in execution and controls access to and use of files.</a:t>
            </a:r>
          </a:p>
          <a:p>
            <a:r>
              <a:rPr lang="en-US"/>
              <a:t>The processor itself is a resource, and the OS must determine how much processor</a:t>
            </a:r>
          </a:p>
          <a:p>
            <a:r>
              <a:rPr lang="en-US"/>
              <a:t>time is to be devoted to the execution of a particular user program. In the case of a</a:t>
            </a:r>
          </a:p>
          <a:p>
            <a:r>
              <a:rPr lang="en-US"/>
              <a:t>multiple-processor system, this decision must span all of the processors.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9pPr>
          </a:lstStyle>
          <a:p>
            <a:fld id="{B48DFB62-5A9D-4860-A95C-BBA71B494B1D}" type="slidenum">
              <a:rPr lang="en-US">
                <a:latin typeface="Calibri" panose="020F0502020204030204" pitchFamily="34" charset="0"/>
              </a:rPr>
              <a:pPr/>
              <a:t>9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640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24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The OS, as a control mechanism is unusual in two respects:</a:t>
            </a:r>
          </a:p>
          <a:p>
            <a:r>
              <a:rPr lang="en-US"/>
              <a:t>• The OS functions in the same way as ordinary computer software; that is, it is</a:t>
            </a:r>
          </a:p>
          <a:p>
            <a:r>
              <a:rPr lang="en-US"/>
              <a:t>a program or suite of programs executed by the processor.</a:t>
            </a:r>
          </a:p>
          <a:p>
            <a:r>
              <a:rPr lang="en-US"/>
              <a:t>• The OS frequently relinquishes control and must depend on the processor to</a:t>
            </a:r>
          </a:p>
          <a:p>
            <a:r>
              <a:rPr lang="en-US"/>
              <a:t>allow it to regain control.</a:t>
            </a:r>
          </a:p>
          <a:p>
            <a:endParaRPr lang="en-US"/>
          </a:p>
          <a:p>
            <a:r>
              <a:rPr lang="en-US"/>
              <a:t>Like other computer programs, the OS provides instructions for the processor.</a:t>
            </a:r>
          </a:p>
          <a:p>
            <a:r>
              <a:rPr lang="en-US"/>
              <a:t>The key difference is in the intent of the program. The OS directs the processor</a:t>
            </a:r>
          </a:p>
          <a:p>
            <a:r>
              <a:rPr lang="en-US"/>
              <a:t>in the use of the other system resources and in the timing of its execution of other</a:t>
            </a:r>
          </a:p>
          <a:p>
            <a:r>
              <a:rPr lang="en-US"/>
              <a:t>programs. But in order for the processor to do any of these things, it must cease</a:t>
            </a:r>
          </a:p>
          <a:p>
            <a:r>
              <a:rPr lang="en-US"/>
              <a:t>executing the OS program and execute other programs. Thus, the OS relinquishes</a:t>
            </a:r>
          </a:p>
          <a:p>
            <a:r>
              <a:rPr lang="en-US"/>
              <a:t>control for the processor to do some “useful” work and then resumes control long</a:t>
            </a:r>
          </a:p>
          <a:p>
            <a:r>
              <a:rPr lang="en-US"/>
              <a:t>enough to prepare the processor to do the next piece of work. The mechanisms</a:t>
            </a:r>
          </a:p>
          <a:p>
            <a:r>
              <a:rPr lang="en-US"/>
              <a:t>involved in all this should become clear as the chapter proceeds.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9pPr>
          </a:lstStyle>
          <a:p>
            <a:fld id="{A2707043-B9AE-44DA-B5EA-EF728003D86C}" type="slidenum">
              <a:rPr lang="en-US">
                <a:latin typeface="Calibri" panose="020F0502020204030204" pitchFamily="34" charset="0"/>
              </a:rPr>
              <a:pPr/>
              <a:t>10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62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858F4-38F7-4D9E-98F2-EA5A8EB45350}" type="datetimeFigureOut">
              <a:rPr lang="en-US"/>
              <a:pPr>
                <a:defRPr/>
              </a:pPr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6F835D-76E9-4BA2-B162-AB5C7F61B6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5749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AB738-738E-4A44-9790-1BA30E1D822F}" type="datetimeFigureOut">
              <a:rPr lang="en-US"/>
              <a:pPr>
                <a:defRPr/>
              </a:pPr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C4A4B3-4894-42E3-B4B5-E1354EBE42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7821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1C276-BEA8-4D2E-A2A9-FE132B294B1B}" type="datetimeFigureOut">
              <a:rPr lang="en-US"/>
              <a:pPr>
                <a:defRPr/>
              </a:pPr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42245A-76C0-469E-BC98-CBCCA23296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6486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11"/>
          <p:cNvSpPr/>
          <p:nvPr/>
        </p:nvSpPr>
        <p:spPr>
          <a:xfrm>
            <a:off x="341313" y="928688"/>
            <a:ext cx="8432800" cy="1771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5" name="Rectangle 6"/>
          <p:cNvSpPr/>
          <p:nvPr/>
        </p:nvSpPr>
        <p:spPr>
          <a:xfrm>
            <a:off x="320675" y="320675"/>
            <a:ext cx="8502650" cy="621665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6" name="Rectangle 7"/>
          <p:cNvSpPr/>
          <p:nvPr/>
        </p:nvSpPr>
        <p:spPr>
          <a:xfrm>
            <a:off x="457200" y="817563"/>
            <a:ext cx="8229600" cy="117475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7" name="Picture 8" descr="TitleSlideT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82296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TitleSlideBotto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00338"/>
            <a:ext cx="8229600" cy="370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07" y="968189"/>
            <a:ext cx="7799387" cy="1237130"/>
          </a:xfrm>
        </p:spPr>
        <p:txBody>
          <a:bodyPr/>
          <a:lstStyle>
            <a:lvl1pPr algn="r">
              <a:lnSpc>
                <a:spcPts val="5000"/>
              </a:lnSpc>
              <a:defRPr sz="46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07" y="2209799"/>
            <a:ext cx="7799387" cy="466165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7B2EE-4F8C-412F-9C59-CCC04E390D42}" type="datetimeFigureOut">
              <a:rPr lang="en-US"/>
              <a:pPr>
                <a:defRPr/>
              </a:pPr>
              <a:t>2/5/2023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305300" y="6492875"/>
            <a:ext cx="533400" cy="365125"/>
          </a:xfrm>
        </p:spPr>
        <p:txBody>
          <a:bodyPr tIns="45720" bIns="45720"/>
          <a:lstStyle>
            <a:lvl1pPr algn="ctr">
              <a:defRPr sz="1100" b="1">
                <a:solidFill>
                  <a:srgbClr val="A6A6A6"/>
                </a:solidFill>
              </a:defRPr>
            </a:lvl1pPr>
          </a:lstStyle>
          <a:p>
            <a:fld id="{CF6A13C8-DBB2-4CD5-B687-AD0480E6E9C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4814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gree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hand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8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9" descr="top.gif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4F3AD-203C-476D-B0F3-3BF0555861C9}" type="datetimeFigureOut">
              <a:rPr lang="en-US"/>
              <a:pPr>
                <a:defRPr/>
              </a:pPr>
              <a:t>2/5/2023</a:t>
            </a:fld>
            <a:endParaRPr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A7200B-7D10-4C09-9A59-735FEA3CE7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4264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9"/>
          <p:cNvSpPr/>
          <p:nvPr/>
        </p:nvSpPr>
        <p:spPr>
          <a:xfrm>
            <a:off x="327025" y="363538"/>
            <a:ext cx="8439150" cy="2517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5" name="Picture 6" descr="SectionHeaderLef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457200"/>
            <a:ext cx="2217738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7"/>
          <p:cNvSpPr/>
          <p:nvPr/>
        </p:nvSpPr>
        <p:spPr>
          <a:xfrm>
            <a:off x="320675" y="320675"/>
            <a:ext cx="8502650" cy="621665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7" name="Rectangle 8"/>
          <p:cNvSpPr/>
          <p:nvPr/>
        </p:nvSpPr>
        <p:spPr>
          <a:xfrm rot="5400000">
            <a:off x="-223043" y="3369468"/>
            <a:ext cx="5943600" cy="119063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41" y="3575712"/>
            <a:ext cx="5396671" cy="1340467"/>
          </a:xfrm>
        </p:spPr>
        <p:txBody>
          <a:bodyPr/>
          <a:lstStyle>
            <a:lvl1pPr algn="r">
              <a:defRPr sz="4600" b="0" cap="none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8041" y="4980297"/>
            <a:ext cx="5396671" cy="810904"/>
          </a:xfrm>
        </p:spPr>
        <p:txBody>
          <a:bodyPr tIns="0" bIns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BB457-EED6-417E-87BC-8E069469284C}" type="datetimeFigureOut">
              <a:rPr lang="en-US"/>
              <a:pPr>
                <a:defRPr/>
              </a:pPr>
              <a:t>2/5/2023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6888" y="6492875"/>
            <a:ext cx="533400" cy="365125"/>
          </a:xfrm>
        </p:spPr>
        <p:txBody>
          <a:bodyPr tIns="45720" bIns="45720"/>
          <a:lstStyle>
            <a:lvl1pPr algn="ctr">
              <a:defRPr sz="1100" b="1">
                <a:solidFill>
                  <a:srgbClr val="A6A6A6"/>
                </a:solidFill>
              </a:defRPr>
            </a:lvl1pPr>
          </a:lstStyle>
          <a:p>
            <a:fld id="{9A746163-1D0B-40D2-91B8-28E377D2BB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4601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308" y="2286000"/>
            <a:ext cx="3657600" cy="384016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9F84AB-7632-46F9-8323-28E4BEAABD99}" type="datetimeFigureOut">
              <a:rPr lang="en-US"/>
              <a:pPr>
                <a:defRPr/>
              </a:pPr>
              <a:t>2/5/2023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55F9AF-694E-49B5-BA60-5241465A1C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1150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rot="5400000">
            <a:off x="2885281" y="4483894"/>
            <a:ext cx="3375025" cy="1588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388" y="2040081"/>
            <a:ext cx="3657600" cy="730415"/>
          </a:xfrm>
        </p:spPr>
        <p:txBody>
          <a:bodyPr tIns="0" bIns="0" anchor="ctr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88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8032" y="2040081"/>
            <a:ext cx="3657600" cy="730415"/>
          </a:xfrm>
        </p:spPr>
        <p:txBody>
          <a:bodyPr tIns="0" bIns="0" anchor="ctr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8032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03C7E-CD53-4E45-BDB8-576ED7F4B511}" type="datetimeFigureOut">
              <a:rPr lang="en-US"/>
              <a:pPr>
                <a:defRPr/>
              </a:pPr>
              <a:t>2/5/2023</a:t>
            </a:fld>
            <a:endParaRPr lang="en-US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396488-5D24-4B17-AC17-D16B83F119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9392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1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54050" y="4302966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DA632-7E8C-441F-A1E0-44E4F487EC89}" type="datetimeFigureOut">
              <a:rPr lang="en-US"/>
              <a:pPr>
                <a:defRPr/>
              </a:pPr>
              <a:t>2/5/2023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13FD4AE-A0A4-4076-973F-886A68FD6F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9919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654085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20264-83B7-464D-93CB-1E36AF40E131}" type="datetimeFigureOut">
              <a:rPr lang="en-US"/>
              <a:pPr>
                <a:defRPr/>
              </a:pPr>
              <a:t>2/5/2023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A79989E2-0498-42BE-A5A6-32B971BD0F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7223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58906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658906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D346D-C291-4563-A55D-4CD909C086E4}" type="datetimeFigureOut">
              <a:rPr lang="en-US"/>
              <a:pPr>
                <a:defRPr/>
              </a:pPr>
              <a:t>2/5/2023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5758B0CC-42D2-4E44-A024-E1DA843CF8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7934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03080-D92E-4710-B474-3377D647FE37}" type="datetimeFigureOut">
              <a:rPr lang="en-US"/>
              <a:pPr>
                <a:defRPr/>
              </a:pPr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ED2440-8277-4B8E-B342-925298362E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95124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A20C8-BCE4-4BA0-8E79-FA9B3EE8CD95}" type="datetimeFigureOut">
              <a:rPr lang="en-US"/>
              <a:pPr>
                <a:defRPr/>
              </a:pPr>
              <a:t>2/5/2023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FDC079-E837-4DB2-9685-4C28F667F6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6999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6"/>
          <p:cNvSpPr/>
          <p:nvPr/>
        </p:nvSpPr>
        <p:spPr>
          <a:xfrm>
            <a:off x="355600" y="566738"/>
            <a:ext cx="8396288" cy="25971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3" name="Rectangle 4"/>
          <p:cNvSpPr/>
          <p:nvPr/>
        </p:nvSpPr>
        <p:spPr>
          <a:xfrm>
            <a:off x="320675" y="320675"/>
            <a:ext cx="8502650" cy="621665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4" name="Rectangle 5"/>
          <p:cNvSpPr/>
          <p:nvPr/>
        </p:nvSpPr>
        <p:spPr>
          <a:xfrm>
            <a:off x="457200" y="457200"/>
            <a:ext cx="8229600" cy="119063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32CD74-D8C9-4341-BEAC-D889687153CB}" type="datetimeFigureOut">
              <a:rPr lang="en-US"/>
              <a:pPr>
                <a:defRPr/>
              </a:pPr>
              <a:t>2/5/2023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D0E499-AA21-4414-8D01-98DACD4BC6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6651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9"/>
          <p:cNvSpPr/>
          <p:nvPr/>
        </p:nvSpPr>
        <p:spPr>
          <a:xfrm>
            <a:off x="333375" y="566738"/>
            <a:ext cx="8455025" cy="213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6" name="Rectangle 7"/>
          <p:cNvSpPr/>
          <p:nvPr/>
        </p:nvSpPr>
        <p:spPr>
          <a:xfrm>
            <a:off x="320675" y="320675"/>
            <a:ext cx="8502650" cy="621665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7" name="Rectangle 8"/>
          <p:cNvSpPr/>
          <p:nvPr/>
        </p:nvSpPr>
        <p:spPr>
          <a:xfrm>
            <a:off x="457200" y="457200"/>
            <a:ext cx="8229600" cy="119063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2" y="654268"/>
            <a:ext cx="3657600" cy="5486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45B0B-2600-45C6-87ED-8D2890F2BE6A}" type="datetimeFigureOut">
              <a:rPr lang="en-US"/>
              <a:pPr>
                <a:defRPr/>
              </a:pPr>
              <a:t>2/5/2023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37D2C9-D15B-4B79-B312-6069138E9B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48707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9"/>
          <p:cNvSpPr/>
          <p:nvPr/>
        </p:nvSpPr>
        <p:spPr>
          <a:xfrm>
            <a:off x="355600" y="347663"/>
            <a:ext cx="8432800" cy="2352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6" name="Rectangle 7"/>
          <p:cNvSpPr/>
          <p:nvPr/>
        </p:nvSpPr>
        <p:spPr>
          <a:xfrm>
            <a:off x="320675" y="320675"/>
            <a:ext cx="8502650" cy="621665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7" name="Rectangle 8"/>
          <p:cNvSpPr/>
          <p:nvPr/>
        </p:nvSpPr>
        <p:spPr>
          <a:xfrm rot="5400000">
            <a:off x="5598319" y="3310731"/>
            <a:ext cx="5943600" cy="236538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28032" y="457200"/>
            <a:ext cx="3621024" cy="5943600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38695-C27F-4E3A-AE8E-F9108961D0DC}" type="datetimeFigureOut">
              <a:rPr lang="en-US"/>
              <a:pPr>
                <a:defRPr/>
              </a:pPr>
              <a:t>2/5/2023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D493F30-EEF0-4323-92B8-E78FBF6F1B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62924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0"/>
            <a:ext cx="7874000" cy="3840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8173D4-2264-4439-960A-A7FC146FB837}" type="datetimeFigureOut">
              <a:rPr lang="en-US"/>
              <a:pPr>
                <a:defRPr/>
              </a:pPr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5DE8D6-85AB-4D5C-90FA-3068E378A0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01035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/>
          <p:cNvSpPr/>
          <p:nvPr/>
        </p:nvSpPr>
        <p:spPr>
          <a:xfrm>
            <a:off x="347663" y="363538"/>
            <a:ext cx="8440737" cy="233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5" name="Picture 8" descr="VerticalRigh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457200"/>
            <a:ext cx="154622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9"/>
          <p:cNvSpPr/>
          <p:nvPr/>
        </p:nvSpPr>
        <p:spPr>
          <a:xfrm rot="5400000">
            <a:off x="4074319" y="3369469"/>
            <a:ext cx="5943600" cy="11906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320675" y="320675"/>
            <a:ext cx="8502650" cy="621665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19582" y="693738"/>
            <a:ext cx="1491018" cy="5432425"/>
          </a:xfrm>
        </p:spPr>
        <p:txBody>
          <a:bodyPr vert="eaVert" tIns="45720" bIns="45720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93738"/>
            <a:ext cx="6019800" cy="54324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5E542-F14E-44D2-969A-E3C52FD1A10C}" type="datetimeFigureOut">
              <a:rPr lang="en-US"/>
              <a:pPr>
                <a:defRPr/>
              </a:pPr>
              <a:t>2/5/2023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8ABE40-AFCC-41B8-A433-C726F62886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9098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5613"/>
            <a:ext cx="7824787" cy="13239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2286000"/>
            <a:ext cx="6197600" cy="3840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7B9F8-3BF1-4C83-9733-87FEE8682CC4}" type="datetimeFigureOut">
              <a:rPr lang="en-US"/>
              <a:pPr>
                <a:defRPr/>
              </a:pPr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708A37-425C-4F0F-9888-CEFFE3BCB3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76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6AEB9-D594-4EB4-9195-DE3785E5F9DF}" type="datetimeFigureOut">
              <a:rPr lang="en-US"/>
              <a:pPr>
                <a:defRPr/>
              </a:pPr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8CEC49-540F-4EA3-9BAC-A8872E5180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5330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8067B-B767-48F8-8C9A-BC37D8438FC9}" type="datetimeFigureOut">
              <a:rPr lang="en-US"/>
              <a:pPr>
                <a:defRPr/>
              </a:pPr>
              <a:t>2/5/2023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706EF-5E2A-4C2D-941A-F072937DA1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7481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7E3F7-20F7-46D6-BE49-051968026A25}" type="datetimeFigureOut">
              <a:rPr lang="en-US"/>
              <a:pPr>
                <a:defRPr/>
              </a:pPr>
              <a:t>2/5/2023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545BDD-6384-4A4D-B2C2-C6FC849703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8982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8AC0E-621F-46E4-ABCA-6867D017FF44}" type="datetimeFigureOut">
              <a:rPr lang="en-US"/>
              <a:pPr>
                <a:defRPr/>
              </a:pPr>
              <a:t>2/5/2023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20F33-B116-4AAF-931F-957ECF3523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9170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E4ECA-A4AB-4B4E-8F06-FACCD58856E5}" type="datetimeFigureOut">
              <a:rPr lang="en-US"/>
              <a:pPr>
                <a:defRPr/>
              </a:pPr>
              <a:t>2/5/2023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ACD553-8134-45FB-9DCA-520847B378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608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642124-03EF-4D31-8CF6-3C09BFB8B53E}" type="datetimeFigureOut">
              <a:rPr lang="en-US"/>
              <a:pPr>
                <a:defRPr/>
              </a:pPr>
              <a:t>2/5/2023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95287-1BE2-4FB4-9C73-9671DDBBB2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8540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CEC55-D845-4322-B61E-5890CA648C6A}" type="datetimeFigureOut">
              <a:rPr lang="en-US"/>
              <a:pPr>
                <a:defRPr/>
              </a:pPr>
              <a:t>2/5/2023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0D4467-5578-4619-AE65-6FB531778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538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060FA61-92A8-43AF-88E0-147D712DD487}" type="datetimeFigureOut">
              <a:rPr lang="en-US"/>
              <a:pPr>
                <a:defRPr/>
              </a:pPr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797F8968-FA64-41B5-9CE1-98CC5C46A5F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59" r:id="rId2"/>
    <p:sldLayoutId id="2147483758" r:id="rId3"/>
    <p:sldLayoutId id="2147483757" r:id="rId4"/>
    <p:sldLayoutId id="2147483756" r:id="rId5"/>
    <p:sldLayoutId id="2147483755" r:id="rId6"/>
    <p:sldLayoutId id="2147483754" r:id="rId7"/>
    <p:sldLayoutId id="2147483753" r:id="rId8"/>
    <p:sldLayoutId id="2147483752" r:id="rId9"/>
    <p:sldLayoutId id="2147483751" r:id="rId10"/>
    <p:sldLayoutId id="2147483750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0" descr="RunningTop-R.jp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8229600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813" y="455613"/>
            <a:ext cx="7824787" cy="1323975"/>
          </a:xfrm>
          <a:prstGeom prst="rect">
            <a:avLst/>
          </a:prstGeom>
          <a:effectLst/>
        </p:spPr>
        <p:txBody>
          <a:bodyPr vert="horz" lIns="91440" tIns="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31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0" y="2286000"/>
            <a:ext cx="6197600" cy="384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9725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6C68A797-90CE-4865-AB1A-AC34A5374C30}" type="datetimeFigureOut">
              <a:rPr lang="en-US"/>
              <a:pPr>
                <a:defRPr/>
              </a:pPr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7500" y="6492875"/>
            <a:ext cx="3416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413" y="6149975"/>
            <a:ext cx="533400" cy="365125"/>
          </a:xfrm>
          <a:prstGeom prst="rect">
            <a:avLst/>
          </a:prstGeom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fld id="{56116B26-2F3F-4B69-A5BA-E6F3F3F7073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0675" y="320675"/>
            <a:ext cx="8502650" cy="621665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57200" y="1841500"/>
            <a:ext cx="8229600" cy="119063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67" r:id="rId4"/>
    <p:sldLayoutId id="2147483771" r:id="rId5"/>
    <p:sldLayoutId id="2147483766" r:id="rId6"/>
    <p:sldLayoutId id="2147483765" r:id="rId7"/>
    <p:sldLayoutId id="2147483764" r:id="rId8"/>
    <p:sldLayoutId id="2147483763" r:id="rId9"/>
    <p:sldLayoutId id="2147483772" r:id="rId10"/>
    <p:sldLayoutId id="2147483773" r:id="rId11"/>
    <p:sldLayoutId id="2147483774" r:id="rId12"/>
    <p:sldLayoutId id="2147483762" r:id="rId13"/>
    <p:sldLayoutId id="2147483775" r:id="rId14"/>
    <p:sldLayoutId id="2147483761" r:id="rId15"/>
  </p:sldLayoutIdLst>
  <p:transition/>
  <p:txStyles>
    <p:titleStyle>
      <a:lvl1pPr algn="r" rtl="0" eaLnBrk="0" fontAlgn="base" hangingPunct="0">
        <a:lnSpc>
          <a:spcPts val="5400"/>
        </a:lnSpc>
        <a:spcBef>
          <a:spcPct val="0"/>
        </a:spcBef>
        <a:spcAft>
          <a:spcPct val="0"/>
        </a:spcAft>
        <a:defRPr sz="52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lnSpc>
          <a:spcPts val="5400"/>
        </a:lnSpc>
        <a:spcBef>
          <a:spcPct val="0"/>
        </a:spcBef>
        <a:spcAft>
          <a:spcPct val="0"/>
        </a:spcAft>
        <a:defRPr sz="5200">
          <a:solidFill>
            <a:schemeClr val="bg1"/>
          </a:solidFill>
          <a:latin typeface="Calisto MT" pitchFamily="18" charset="0"/>
        </a:defRPr>
      </a:lvl2pPr>
      <a:lvl3pPr algn="r" rtl="0" eaLnBrk="0" fontAlgn="base" hangingPunct="0">
        <a:lnSpc>
          <a:spcPts val="5400"/>
        </a:lnSpc>
        <a:spcBef>
          <a:spcPct val="0"/>
        </a:spcBef>
        <a:spcAft>
          <a:spcPct val="0"/>
        </a:spcAft>
        <a:defRPr sz="5200">
          <a:solidFill>
            <a:schemeClr val="bg1"/>
          </a:solidFill>
          <a:latin typeface="Calisto MT" pitchFamily="18" charset="0"/>
        </a:defRPr>
      </a:lvl3pPr>
      <a:lvl4pPr algn="r" rtl="0" eaLnBrk="0" fontAlgn="base" hangingPunct="0">
        <a:lnSpc>
          <a:spcPts val="5400"/>
        </a:lnSpc>
        <a:spcBef>
          <a:spcPct val="0"/>
        </a:spcBef>
        <a:spcAft>
          <a:spcPct val="0"/>
        </a:spcAft>
        <a:defRPr sz="5200">
          <a:solidFill>
            <a:schemeClr val="bg1"/>
          </a:solidFill>
          <a:latin typeface="Calisto MT" pitchFamily="18" charset="0"/>
        </a:defRPr>
      </a:lvl4pPr>
      <a:lvl5pPr algn="r" rtl="0" eaLnBrk="0" fontAlgn="base" hangingPunct="0">
        <a:lnSpc>
          <a:spcPts val="5400"/>
        </a:lnSpc>
        <a:spcBef>
          <a:spcPct val="0"/>
        </a:spcBef>
        <a:spcAft>
          <a:spcPct val="0"/>
        </a:spcAft>
        <a:defRPr sz="5200">
          <a:solidFill>
            <a:schemeClr val="bg1"/>
          </a:solidFill>
          <a:latin typeface="Calisto MT" pitchFamily="18" charset="0"/>
        </a:defRPr>
      </a:lvl5pPr>
      <a:lvl6pPr marL="457200" algn="r" rtl="0" fontAlgn="base">
        <a:lnSpc>
          <a:spcPts val="5400"/>
        </a:lnSpc>
        <a:spcBef>
          <a:spcPct val="0"/>
        </a:spcBef>
        <a:spcAft>
          <a:spcPct val="0"/>
        </a:spcAft>
        <a:defRPr sz="5200">
          <a:solidFill>
            <a:schemeClr val="bg1"/>
          </a:solidFill>
          <a:latin typeface="Calisto MT" pitchFamily="18" charset="0"/>
        </a:defRPr>
      </a:lvl6pPr>
      <a:lvl7pPr marL="914400" algn="r" rtl="0" fontAlgn="base">
        <a:lnSpc>
          <a:spcPts val="5400"/>
        </a:lnSpc>
        <a:spcBef>
          <a:spcPct val="0"/>
        </a:spcBef>
        <a:spcAft>
          <a:spcPct val="0"/>
        </a:spcAft>
        <a:defRPr sz="5200">
          <a:solidFill>
            <a:schemeClr val="bg1"/>
          </a:solidFill>
          <a:latin typeface="Calisto MT" pitchFamily="18" charset="0"/>
        </a:defRPr>
      </a:lvl7pPr>
      <a:lvl8pPr marL="1371600" algn="r" rtl="0" fontAlgn="base">
        <a:lnSpc>
          <a:spcPts val="5400"/>
        </a:lnSpc>
        <a:spcBef>
          <a:spcPct val="0"/>
        </a:spcBef>
        <a:spcAft>
          <a:spcPct val="0"/>
        </a:spcAft>
        <a:defRPr sz="5200">
          <a:solidFill>
            <a:schemeClr val="bg1"/>
          </a:solidFill>
          <a:latin typeface="Calisto MT" pitchFamily="18" charset="0"/>
        </a:defRPr>
      </a:lvl8pPr>
      <a:lvl9pPr marL="1828800" algn="r" rtl="0" fontAlgn="base">
        <a:lnSpc>
          <a:spcPts val="5400"/>
        </a:lnSpc>
        <a:spcBef>
          <a:spcPct val="0"/>
        </a:spcBef>
        <a:spcAft>
          <a:spcPct val="0"/>
        </a:spcAft>
        <a:defRPr sz="5200">
          <a:solidFill>
            <a:schemeClr val="bg1"/>
          </a:solidFill>
          <a:latin typeface="Calisto MT" pitchFamily="18" charset="0"/>
        </a:defRPr>
      </a:lvl9pPr>
    </p:titleStyle>
    <p:bodyStyle>
      <a:lvl1pPr marL="282575" indent="-282575" algn="l" rtl="0" eaLnBrk="0" fontAlgn="base" hangingPunct="0">
        <a:spcBef>
          <a:spcPts val="18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000" kern="1200">
          <a:solidFill>
            <a:srgbClr val="262626"/>
          </a:solidFill>
          <a:latin typeface="+mn-lt"/>
          <a:ea typeface="+mn-ea"/>
          <a:cs typeface="+mn-cs"/>
        </a:defRPr>
      </a:lvl1pPr>
      <a:lvl2pPr marL="577850" indent="-2952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262626"/>
          </a:solidFill>
          <a:latin typeface="+mn-lt"/>
          <a:ea typeface="+mn-ea"/>
          <a:cs typeface="+mn-cs"/>
        </a:defRPr>
      </a:lvl2pPr>
      <a:lvl3pPr marL="8604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262626"/>
          </a:solidFill>
          <a:latin typeface="+mn-lt"/>
          <a:ea typeface="+mn-ea"/>
          <a:cs typeface="+mn-cs"/>
        </a:defRPr>
      </a:lvl3pPr>
      <a:lvl4pPr marL="1143000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262626"/>
          </a:solidFill>
          <a:latin typeface="+mn-lt"/>
          <a:ea typeface="+mn-ea"/>
          <a:cs typeface="+mn-cs"/>
        </a:defRPr>
      </a:lvl4pPr>
      <a:lvl5pPr marL="142557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26262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3.wmf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 bwMode="auto">
          <a:xfrm>
            <a:off x="3098800" y="3575050"/>
            <a:ext cx="5395913" cy="1341438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Chapter 2</a:t>
            </a:r>
            <a:br>
              <a:rPr lang="en-US"/>
            </a:br>
            <a:r>
              <a:rPr lang="en-US"/>
              <a:t>Operating System Overview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98800" y="4979988"/>
            <a:ext cx="5395913" cy="811212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Seventh Edition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By William Stallings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457200" y="1905000"/>
            <a:ext cx="2133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i="1" dirty="0">
                <a:solidFill>
                  <a:schemeClr val="bg2">
                    <a:lumMod val="25000"/>
                  </a:schemeClr>
                </a:solidFill>
                <a:latin typeface="+mn-lt"/>
                <a:cs typeface="+mn-cs"/>
              </a:rPr>
              <a:t>Operating Systems:</a:t>
            </a:r>
            <a:br>
              <a:rPr lang="en-US" sz="3200" i="1" dirty="0">
                <a:solidFill>
                  <a:schemeClr val="bg2">
                    <a:lumMod val="25000"/>
                  </a:schemeClr>
                </a:solidFill>
                <a:latin typeface="+mn-lt"/>
                <a:cs typeface="+mn-cs"/>
              </a:rPr>
            </a:br>
            <a:r>
              <a:rPr lang="en-US" sz="3200" i="1" dirty="0">
                <a:solidFill>
                  <a:schemeClr val="bg2">
                    <a:lumMod val="25000"/>
                  </a:schemeClr>
                </a:solidFill>
                <a:latin typeface="+mn-lt"/>
                <a:cs typeface="+mn-cs"/>
              </a:rPr>
              <a:t>Internals and Design Principles</a:t>
            </a:r>
            <a:br>
              <a:rPr lang="en-US" sz="3200" i="1" dirty="0">
                <a:solidFill>
                  <a:schemeClr val="bg2">
                    <a:lumMod val="25000"/>
                  </a:schemeClr>
                </a:solidFill>
                <a:latin typeface="+mn-lt"/>
                <a:cs typeface="+mn-cs"/>
              </a:rPr>
            </a:br>
            <a:endParaRPr lang="en-US" sz="3200" i="1" dirty="0">
              <a:solidFill>
                <a:schemeClr val="bg2">
                  <a:lumMod val="25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353064"/>
            <a:ext cx="7824788" cy="1323041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Operating System </a:t>
            </a:r>
            <a:b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as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2362200"/>
            <a:ext cx="7848600" cy="1828800"/>
          </a:xfrm>
        </p:spPr>
        <p:txBody>
          <a:bodyPr/>
          <a:lstStyle/>
          <a:p>
            <a:pPr eaLnBrk="1" hangingPunct="1"/>
            <a:r>
              <a:rPr lang="en-US" sz="3200" dirty="0"/>
              <a:t>Functions in the same way as ordinary computer software</a:t>
            </a:r>
          </a:p>
          <a:p>
            <a:pPr eaLnBrk="1" hangingPunct="1"/>
            <a:r>
              <a:rPr lang="en-US" sz="3200" dirty="0"/>
              <a:t>Program, or suite of programs, executed by the processor</a:t>
            </a:r>
          </a:p>
          <a:p>
            <a:pPr eaLnBrk="1" hangingPunct="1"/>
            <a:r>
              <a:rPr lang="en-US" sz="3200" dirty="0"/>
              <a:t>Frequently relinquishes control and must depend on the processor to allow it to regain control</a:t>
            </a:r>
          </a:p>
        </p:txBody>
      </p:sp>
      <p:pic>
        <p:nvPicPr>
          <p:cNvPr id="231427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28600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400" decel="5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1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600" decel="50000" autoRev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600" decel="100000" autoRev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600" decel="100000" autoRev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Evolution of Operating Systems</a:t>
            </a:r>
          </a:p>
        </p:txBody>
      </p:sp>
      <p:sp>
        <p:nvSpPr>
          <p:cNvPr id="235522" name="Content Placeholder 2"/>
          <p:cNvSpPr>
            <a:spLocks noGrp="1"/>
          </p:cNvSpPr>
          <p:nvPr>
            <p:ph idx="4294967295"/>
          </p:nvPr>
        </p:nvSpPr>
        <p:spPr>
          <a:xfrm>
            <a:off x="533400" y="2286000"/>
            <a:ext cx="8305800" cy="4267200"/>
          </a:xfrm>
        </p:spPr>
        <p:txBody>
          <a:bodyPr/>
          <a:lstStyle/>
          <a:p>
            <a:pPr eaLnBrk="1" hangingPunct="1">
              <a:buSzPct val="95000"/>
              <a:buFont typeface="Wingdings" panose="05000000000000000000" pitchFamily="2" charset="2"/>
              <a:buChar char="§"/>
            </a:pPr>
            <a:r>
              <a:rPr lang="en-NZ" sz="3600"/>
              <a:t>A major OS will evolve over time for a number of reasons:</a:t>
            </a:r>
            <a:endParaRPr lang="en-US" sz="3600"/>
          </a:p>
        </p:txBody>
      </p:sp>
      <p:graphicFrame>
        <p:nvGraphicFramePr>
          <p:cNvPr id="6" name="Diagram 5"/>
          <p:cNvGraphicFramePr/>
          <p:nvPr/>
        </p:nvGraphicFramePr>
        <p:xfrm>
          <a:off x="457200" y="3657600"/>
          <a:ext cx="822960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3552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429000"/>
            <a:ext cx="1990725" cy="283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Evolution of </a:t>
            </a:r>
            <a:br>
              <a:rPr lang="en-US" sz="4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Operating Systems</a:t>
            </a:r>
            <a:endParaRPr lang="en-NZ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7570" name="Content Placeholder 2"/>
          <p:cNvSpPr>
            <a:spLocks noGrp="1"/>
          </p:cNvSpPr>
          <p:nvPr>
            <p:ph idx="4294967295"/>
          </p:nvPr>
        </p:nvSpPr>
        <p:spPr>
          <a:xfrm>
            <a:off x="533400" y="1981200"/>
            <a:ext cx="8077200" cy="4038600"/>
          </a:xfrm>
        </p:spPr>
        <p:txBody>
          <a:bodyPr/>
          <a:lstStyle/>
          <a:p>
            <a:pPr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NZ" sz="4000"/>
              <a:t> Stages include:</a:t>
            </a:r>
          </a:p>
          <a:p>
            <a:pPr lvl="1" eaLnBrk="1" hangingPunct="1">
              <a:buSzPct val="55000"/>
            </a:pPr>
            <a:endParaRPr lang="en-NZ"/>
          </a:p>
        </p:txBody>
      </p:sp>
      <p:graphicFrame>
        <p:nvGraphicFramePr>
          <p:cNvPr id="5" name="Diagram 4"/>
          <p:cNvGraphicFramePr/>
          <p:nvPr/>
        </p:nvGraphicFramePr>
        <p:xfrm>
          <a:off x="914400" y="2133600"/>
          <a:ext cx="7315200" cy="436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323041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Serial Processing</a:t>
            </a:r>
          </a:p>
        </p:txBody>
      </p:sp>
      <p:sp>
        <p:nvSpPr>
          <p:cNvPr id="239618" name="Text Placeholder 3"/>
          <p:cNvSpPr>
            <a:spLocks noGrp="1"/>
          </p:cNvSpPr>
          <p:nvPr>
            <p:ph type="body" idx="1"/>
          </p:nvPr>
        </p:nvSpPr>
        <p:spPr>
          <a:xfrm>
            <a:off x="609600" y="2057400"/>
            <a:ext cx="3657600" cy="730250"/>
          </a:xfrm>
        </p:spPr>
        <p:txBody>
          <a:bodyPr/>
          <a:lstStyle/>
          <a:p>
            <a:pPr eaLnBrk="1" hangingPunct="1"/>
            <a:r>
              <a:rPr lang="en-US"/>
              <a:t>Earliest Computers: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09600" y="2895600"/>
            <a:ext cx="3657600" cy="3328988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 operating system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programmers interacted directly with the computer hardware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Computers ran from a console with display lights, toggle switches, some form of input device, and a printer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Users have access to the computer in “series”</a:t>
            </a:r>
          </a:p>
        </p:txBody>
      </p:sp>
      <p:sp>
        <p:nvSpPr>
          <p:cNvPr id="23962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981200"/>
            <a:ext cx="3657600" cy="730250"/>
          </a:xfrm>
        </p:spPr>
        <p:txBody>
          <a:bodyPr/>
          <a:lstStyle/>
          <a:p>
            <a:pPr eaLnBrk="1" hangingPunct="1"/>
            <a:r>
              <a:rPr lang="en-US"/>
              <a:t>Problems: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667000"/>
            <a:ext cx="3657600" cy="3962400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Scheduling: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most installations used a hardcopy sign-up sheet to reserve computer time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time allocations could run short or long, resulting in wasted computer time</a:t>
            </a:r>
          </a:p>
          <a:p>
            <a:pPr marL="282575" lvl="3" eaLnBrk="1" fontAlgn="auto" hangingPunct="1">
              <a:spcBef>
                <a:spcPts val="18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Setup time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considerable amount of time was spent just on setting up the program to run</a:t>
            </a:r>
          </a:p>
        </p:txBody>
      </p:sp>
      <p:pic>
        <p:nvPicPr>
          <p:cNvPr id="239622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"/>
            <a:ext cx="1531938" cy="151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5613"/>
            <a:ext cx="7824787" cy="1144587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Simple Batch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438400"/>
            <a:ext cx="8077200" cy="3886200"/>
          </a:xfrm>
        </p:spPr>
        <p:txBody>
          <a:bodyPr/>
          <a:lstStyle/>
          <a:p>
            <a:pPr eaLnBrk="1" hangingPunct="1"/>
            <a:r>
              <a:rPr lang="en-US" sz="2800" dirty="0"/>
              <a:t>Early computers were very expensive</a:t>
            </a:r>
          </a:p>
          <a:p>
            <a:pPr lvl="1" eaLnBrk="1" hangingPunct="1"/>
            <a:r>
              <a:rPr lang="en-US" sz="2400" dirty="0"/>
              <a:t>important to maximize processor utilization</a:t>
            </a:r>
          </a:p>
          <a:p>
            <a:pPr eaLnBrk="1" hangingPunct="1"/>
            <a:r>
              <a:rPr lang="en-US" sz="2800" dirty="0"/>
              <a:t>Monitor software</a:t>
            </a:r>
          </a:p>
          <a:p>
            <a:pPr lvl="1" eaLnBrk="1" hangingPunct="1"/>
            <a:r>
              <a:rPr lang="en-US" sz="2400" dirty="0"/>
              <a:t>user no longer has direct access to processor</a:t>
            </a:r>
          </a:p>
          <a:p>
            <a:pPr lvl="1" eaLnBrk="1" hangingPunct="1"/>
            <a:r>
              <a:rPr lang="en-IN" sz="2400" dirty="0"/>
              <a:t>user submits the job on cards or tape to a computer operator, who batches the jobs together sequentially and places the entire batch on an input device, for use by the monitor. </a:t>
            </a:r>
          </a:p>
          <a:p>
            <a:pPr lvl="1" eaLnBrk="1" hangingPunct="1"/>
            <a:r>
              <a:rPr lang="en-US" sz="2400" dirty="0"/>
              <a:t>program branches back to the monitor when finished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8" presetClass="entr" presetSubtype="0" ac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8" presetClass="entr" presetSubtype="0" ac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7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133600"/>
            <a:ext cx="2951163" cy="413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323041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NZ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Monitor Point of View</a:t>
            </a:r>
          </a:p>
        </p:txBody>
      </p:sp>
      <p:sp>
        <p:nvSpPr>
          <p:cNvPr id="243715" name="Content Placeholder 2"/>
          <p:cNvSpPr>
            <a:spLocks noGrp="1"/>
          </p:cNvSpPr>
          <p:nvPr>
            <p:ph idx="4294967295"/>
          </p:nvPr>
        </p:nvSpPr>
        <p:spPr>
          <a:xfrm>
            <a:off x="304800" y="2590800"/>
            <a:ext cx="4724400" cy="4953000"/>
          </a:xfrm>
        </p:spPr>
        <p:txBody>
          <a:bodyPr/>
          <a:lstStyle/>
          <a:p>
            <a:pPr eaLnBrk="1" hangingPunct="1"/>
            <a:r>
              <a:rPr lang="en-NZ" sz="2400" dirty="0"/>
              <a:t>Monitor controls the sequence of events</a:t>
            </a:r>
          </a:p>
          <a:p>
            <a:pPr eaLnBrk="1" hangingPunct="1"/>
            <a:r>
              <a:rPr lang="en-NZ" sz="2400" i="1" dirty="0"/>
              <a:t>Resident Monitor </a:t>
            </a:r>
            <a:r>
              <a:rPr lang="en-NZ" sz="2400" dirty="0"/>
              <a:t>is software always in memory</a:t>
            </a:r>
          </a:p>
          <a:p>
            <a:pPr eaLnBrk="1" hangingPunct="1"/>
            <a:r>
              <a:rPr lang="en-NZ" sz="2400" dirty="0"/>
              <a:t>Monitor reads in job and gives control</a:t>
            </a:r>
          </a:p>
          <a:p>
            <a:pPr eaLnBrk="1" hangingPunct="1"/>
            <a:r>
              <a:rPr lang="en-NZ" sz="2400" dirty="0"/>
              <a:t>Job returns control to monitor</a:t>
            </a:r>
          </a:p>
        </p:txBody>
      </p:sp>
    </p:spTree>
  </p:cSld>
  <p:clrMapOvr>
    <a:masterClrMapping/>
  </p:clrMapOvr>
  <p:transition spd="slow">
    <p:wedg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323041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Processor Point of View</a:t>
            </a:r>
            <a:endParaRPr lang="en-US" dirty="0"/>
          </a:p>
        </p:txBody>
      </p:sp>
      <p:sp>
        <p:nvSpPr>
          <p:cNvPr id="245762" name="Content Placeholder 3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4191000"/>
          </a:xfrm>
        </p:spPr>
        <p:txBody>
          <a:bodyPr/>
          <a:lstStyle/>
          <a:p>
            <a:pPr eaLnBrk="1" hangingPunct="1"/>
            <a:r>
              <a:rPr lang="en-US" sz="2400"/>
              <a:t>Processor executes instruction from the memory containing the monitor</a:t>
            </a:r>
          </a:p>
          <a:p>
            <a:pPr eaLnBrk="1" hangingPunct="1"/>
            <a:r>
              <a:rPr lang="en-US" sz="2400"/>
              <a:t>Executes the instructions in the user program until it encounters an ending or error condition</a:t>
            </a:r>
          </a:p>
          <a:p>
            <a:pPr eaLnBrk="1" hangingPunct="1"/>
            <a:r>
              <a:rPr lang="en-US" sz="2400"/>
              <a:t>“</a:t>
            </a:r>
            <a:r>
              <a:rPr lang="en-US" sz="2400" i="1"/>
              <a:t>control is passed to a job” </a:t>
            </a:r>
            <a:r>
              <a:rPr lang="en-US" sz="2400"/>
              <a:t> means processor is fetching and executing instructions in a user program</a:t>
            </a:r>
          </a:p>
          <a:p>
            <a:pPr eaLnBrk="1" hangingPunct="1"/>
            <a:r>
              <a:rPr lang="en-US" sz="2400"/>
              <a:t>“</a:t>
            </a:r>
            <a:r>
              <a:rPr lang="en-US" sz="2400" i="1"/>
              <a:t>control is returned to the monitor” </a:t>
            </a:r>
            <a:r>
              <a:rPr lang="en-US" sz="2400"/>
              <a:t>means that the processor is fetching and executing instructions from the monitor program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5613"/>
            <a:ext cx="7824787" cy="1068387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Modes of Operation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533400" y="2133600"/>
          <a:ext cx="80772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Simple Batch System Overhead</a:t>
            </a:r>
          </a:p>
        </p:txBody>
      </p:sp>
      <p:sp>
        <p:nvSpPr>
          <p:cNvPr id="253954" name="Content Placeholder 3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990600"/>
          </a:xfrm>
        </p:spPr>
        <p:txBody>
          <a:bodyPr/>
          <a:lstStyle/>
          <a:p>
            <a:pPr eaLnBrk="1" hangingPunct="1"/>
            <a:r>
              <a:rPr lang="en-US" sz="2400"/>
              <a:t>Processor time alternates between execution of user programs and execution of the monitor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3"/>
          </p:nvPr>
        </p:nvSpPr>
        <p:spPr>
          <a:xfrm>
            <a:off x="654050" y="3200400"/>
            <a:ext cx="7848600" cy="3352800"/>
          </a:xfrm>
        </p:spPr>
        <p:txBody>
          <a:bodyPr/>
          <a:lstStyle/>
          <a:p>
            <a:pPr eaLnBrk="1" hangingPunct="1"/>
            <a:r>
              <a:rPr lang="en-US" sz="2400" dirty="0"/>
              <a:t>Sacrifices:</a:t>
            </a:r>
          </a:p>
          <a:p>
            <a:pPr lvl="1" eaLnBrk="1" hangingPunct="1"/>
            <a:r>
              <a:rPr lang="en-US" sz="2200" dirty="0"/>
              <a:t>some main memory is now given over to the monitor</a:t>
            </a:r>
          </a:p>
          <a:p>
            <a:pPr lvl="1" eaLnBrk="1" hangingPunct="1"/>
            <a:r>
              <a:rPr lang="en-US" sz="2200" dirty="0"/>
              <a:t>some processor time is consumed by the monitor</a:t>
            </a:r>
            <a:endParaRPr lang="en-US" dirty="0"/>
          </a:p>
        </p:txBody>
      </p:sp>
      <p:pic>
        <p:nvPicPr>
          <p:cNvPr id="25395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029200"/>
            <a:ext cx="10668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8" presetClass="entr" presetSubtype="0" ac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323041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NZ" b="1" dirty="0">
                <a:ln w="1905"/>
                <a:solidFill>
                  <a:schemeClr val="accent6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Multiprogrammed </a:t>
            </a:r>
            <a:br>
              <a:rPr lang="en-NZ" b="1" dirty="0">
                <a:ln w="1905"/>
                <a:solidFill>
                  <a:schemeClr val="accent6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NZ" b="1" dirty="0">
                <a:ln w="1905"/>
                <a:solidFill>
                  <a:schemeClr val="accent6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Batch Systems</a:t>
            </a:r>
          </a:p>
        </p:txBody>
      </p:sp>
      <p:sp>
        <p:nvSpPr>
          <p:cNvPr id="256002" name="Content Placeholder 2"/>
          <p:cNvSpPr>
            <a:spLocks noGrp="1"/>
          </p:cNvSpPr>
          <p:nvPr>
            <p:ph sz="half" idx="4294967295"/>
          </p:nvPr>
        </p:nvSpPr>
        <p:spPr>
          <a:xfrm>
            <a:off x="5943600" y="2438400"/>
            <a:ext cx="2667000" cy="3886200"/>
          </a:xfrm>
        </p:spPr>
        <p:txBody>
          <a:bodyPr/>
          <a:lstStyle/>
          <a:p>
            <a:pPr eaLnBrk="1" hangingPunct="1"/>
            <a:r>
              <a:rPr lang="en-NZ" sz="2800" dirty="0"/>
              <a:t>Processor is often idle </a:t>
            </a:r>
          </a:p>
          <a:p>
            <a:pPr lvl="2" eaLnBrk="1" hangingPunct="1"/>
            <a:r>
              <a:rPr lang="en-NZ" sz="2200" dirty="0"/>
              <a:t>even with automatic job sequencing</a:t>
            </a:r>
          </a:p>
          <a:p>
            <a:pPr lvl="2" eaLnBrk="1" hangingPunct="1"/>
            <a:r>
              <a:rPr lang="en-NZ" sz="2200" dirty="0"/>
              <a:t>I/O devices are slow compared to processor</a:t>
            </a:r>
          </a:p>
          <a:p>
            <a:pPr eaLnBrk="1" hangingPunct="1"/>
            <a:endParaRPr lang="en-NZ" dirty="0"/>
          </a:p>
        </p:txBody>
      </p:sp>
      <p:pic>
        <p:nvPicPr>
          <p:cNvPr id="256003" name="Content Placeholder 3" descr="Fig02_04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0"/>
            <a:ext cx="53340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85800" y="1219200"/>
            <a:ext cx="7824788" cy="1246188"/>
          </a:xfrm>
          <a:prstGeom prst="rect">
            <a:avLst/>
          </a:prstGeom>
          <a:effectLst/>
        </p:spPr>
        <p:txBody>
          <a:bodyPr tIns="0" bIns="0" anchor="b"/>
          <a:lstStyle/>
          <a:p>
            <a:pPr algn="ctr" fontAlgn="auto">
              <a:lnSpc>
                <a:spcPts val="5400"/>
              </a:lnSpc>
              <a:spcAft>
                <a:spcPts val="0"/>
              </a:spcAft>
              <a:defRPr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Operating Systems:</a:t>
            </a:r>
            <a:br>
              <a:rPr 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Internals and Design Principles</a:t>
            </a:r>
            <a:r>
              <a:rPr lang="en-US" sz="5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/>
            </a:r>
            <a:br>
              <a:rPr lang="en-US" sz="5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</a:br>
            <a:endParaRPr lang="en-US" sz="5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533400" y="1828800"/>
            <a:ext cx="8153400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9pPr>
          </a:lstStyle>
          <a:p>
            <a:endParaRPr lang="en-US" i="1">
              <a:latin typeface="Arial" panose="020B0604020202020204" pitchFamily="34" charset="0"/>
            </a:endParaRPr>
          </a:p>
          <a:p>
            <a:r>
              <a:rPr lang="en-US" sz="2000" i="1">
                <a:latin typeface="Arial" panose="020B0604020202020204" pitchFamily="34" charset="0"/>
              </a:rPr>
              <a:t>Operating systems are those programs that interface the machine with</a:t>
            </a:r>
          </a:p>
          <a:p>
            <a:r>
              <a:rPr lang="en-US" sz="2000" i="1">
                <a:latin typeface="Arial" panose="020B0604020202020204" pitchFamily="34" charset="0"/>
              </a:rPr>
              <a:t>the applications programs. The main function of these systems is to</a:t>
            </a:r>
          </a:p>
          <a:p>
            <a:r>
              <a:rPr lang="en-US" sz="2000" i="1">
                <a:latin typeface="Arial" panose="020B0604020202020204" pitchFamily="34" charset="0"/>
              </a:rPr>
              <a:t>dynamically allocate the shared system resources to the executing</a:t>
            </a:r>
          </a:p>
          <a:p>
            <a:r>
              <a:rPr lang="en-US" sz="2000" i="1">
                <a:latin typeface="Arial" panose="020B0604020202020204" pitchFamily="34" charset="0"/>
              </a:rPr>
              <a:t>programs. As such, research in this area is clearly concerned with</a:t>
            </a:r>
          </a:p>
          <a:p>
            <a:r>
              <a:rPr lang="en-US" sz="2000" i="1">
                <a:latin typeface="Arial" panose="020B0604020202020204" pitchFamily="34" charset="0"/>
              </a:rPr>
              <a:t>the management and scheduling of memory, processes, and other</a:t>
            </a:r>
          </a:p>
          <a:p>
            <a:r>
              <a:rPr lang="en-US" sz="2000" i="1">
                <a:latin typeface="Arial" panose="020B0604020202020204" pitchFamily="34" charset="0"/>
              </a:rPr>
              <a:t>devices. But the interface with adjacent levels continues to shift with</a:t>
            </a:r>
          </a:p>
          <a:p>
            <a:r>
              <a:rPr lang="en-US" sz="2000" i="1">
                <a:latin typeface="Arial" panose="020B0604020202020204" pitchFamily="34" charset="0"/>
              </a:rPr>
              <a:t>time. Functions that were originally part of the operating system have</a:t>
            </a:r>
          </a:p>
          <a:p>
            <a:r>
              <a:rPr lang="en-US" sz="2000" i="1">
                <a:latin typeface="Arial" panose="020B0604020202020204" pitchFamily="34" charset="0"/>
              </a:rPr>
              <a:t>migrated to the hardware. On the other side, programmed functions</a:t>
            </a:r>
          </a:p>
          <a:p>
            <a:r>
              <a:rPr lang="en-US" sz="2000" i="1">
                <a:latin typeface="Arial" panose="020B0604020202020204" pitchFamily="34" charset="0"/>
              </a:rPr>
              <a:t>extraneous to the problems being solved by the application programs</a:t>
            </a:r>
          </a:p>
          <a:p>
            <a:r>
              <a:rPr lang="en-US" sz="2000" i="1">
                <a:latin typeface="Arial" panose="020B0604020202020204" pitchFamily="34" charset="0"/>
              </a:rPr>
              <a:t>are included in the operating system.</a:t>
            </a:r>
            <a:endParaRPr lang="en-US" i="1">
              <a:latin typeface="Arial" panose="020B0604020202020204" pitchFamily="34" charset="0"/>
            </a:endParaRPr>
          </a:p>
          <a:p>
            <a:pPr algn="r"/>
            <a:endParaRPr lang="en-US" sz="1000" i="1">
              <a:latin typeface="Arial" panose="020B0604020202020204" pitchFamily="34" charset="0"/>
            </a:endParaRPr>
          </a:p>
          <a:p>
            <a:pPr algn="r"/>
            <a:endParaRPr lang="en-US" sz="1000" i="1">
              <a:latin typeface="Arial" panose="020B0604020202020204" pitchFamily="34" charset="0"/>
            </a:endParaRPr>
          </a:p>
          <a:p>
            <a:pPr algn="r"/>
            <a:endParaRPr lang="en-US" sz="1000" i="1">
              <a:latin typeface="Arial" panose="020B0604020202020204" pitchFamily="34" charset="0"/>
            </a:endParaRPr>
          </a:p>
          <a:p>
            <a:pPr algn="r"/>
            <a:r>
              <a:rPr lang="en-US">
                <a:latin typeface="Arial" panose="020B0604020202020204" pitchFamily="34" charset="0"/>
              </a:rPr>
              <a:t>—</a:t>
            </a:r>
            <a:r>
              <a:rPr lang="en-US" i="1">
                <a:latin typeface="Arial" panose="020B0604020202020204" pitchFamily="34" charset="0"/>
              </a:rPr>
              <a:t>WHAT CAN BE AUTOMATED?: THE COMPUTER SCIENCE AND</a:t>
            </a:r>
          </a:p>
          <a:p>
            <a:pPr algn="r"/>
            <a:r>
              <a:rPr lang="en-US" i="1">
                <a:latin typeface="Arial" panose="020B0604020202020204" pitchFamily="34" charset="0"/>
              </a:rPr>
              <a:t>ENGINEERING RESEARCH STUDY, </a:t>
            </a:r>
          </a:p>
          <a:p>
            <a:pPr algn="r"/>
            <a:r>
              <a:rPr lang="en-US" i="1">
                <a:latin typeface="Arial" panose="020B0604020202020204" pitchFamily="34" charset="0"/>
              </a:rPr>
              <a:t>MIT Press, 1980</a:t>
            </a:r>
            <a:endParaRPr lang="en-US">
              <a:latin typeface="Arial" panose="020B0604020202020204" pitchFamily="34" charset="0"/>
            </a:endParaRPr>
          </a:p>
        </p:txBody>
      </p:sp>
      <p:pic>
        <p:nvPicPr>
          <p:cNvPr id="32771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3340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7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Uniprogramming</a:t>
            </a:r>
          </a:p>
        </p:txBody>
      </p:sp>
      <p:sp>
        <p:nvSpPr>
          <p:cNvPr id="258050" name="Content Placeholder 2"/>
          <p:cNvSpPr>
            <a:spLocks noGrp="1"/>
          </p:cNvSpPr>
          <p:nvPr>
            <p:ph idx="4294967295"/>
          </p:nvPr>
        </p:nvSpPr>
        <p:spPr>
          <a:xfrm>
            <a:off x="1676400" y="4495800"/>
            <a:ext cx="6197600" cy="2362200"/>
          </a:xfrm>
        </p:spPr>
        <p:txBody>
          <a:bodyPr/>
          <a:lstStyle/>
          <a:p>
            <a:pPr eaLnBrk="1" hangingPunct="1"/>
            <a:r>
              <a:rPr lang="en-US" sz="2400"/>
              <a:t>The processor spends a certain amount of time executing, until it reaches an I/O instruction; it must then wait until that I/O instruction concludes before proceeding</a:t>
            </a:r>
          </a:p>
        </p:txBody>
      </p:sp>
      <p:pic>
        <p:nvPicPr>
          <p:cNvPr id="258051" name="Picture 3" descr="Fig02_05a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95600"/>
            <a:ext cx="6205538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8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Multiprogramming</a:t>
            </a:r>
          </a:p>
        </p:txBody>
      </p:sp>
      <p:sp>
        <p:nvSpPr>
          <p:cNvPr id="260098" name="Content Placeholder 2"/>
          <p:cNvSpPr>
            <a:spLocks noGrp="1"/>
          </p:cNvSpPr>
          <p:nvPr>
            <p:ph idx="4294967295"/>
          </p:nvPr>
        </p:nvSpPr>
        <p:spPr>
          <a:xfrm>
            <a:off x="1295400" y="5105400"/>
            <a:ext cx="6705600" cy="22860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sz="1800" dirty="0"/>
              <a:t>There must be enough memory to hold the OS (resident monitor) and one user program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/>
              <a:t>When one job needs to wait for I/O, the processor can switch to the other job, which is likely not waiting for I/O</a:t>
            </a:r>
          </a:p>
        </p:txBody>
      </p:sp>
      <p:pic>
        <p:nvPicPr>
          <p:cNvPr id="260099" name="Picture 3" descr="Fig02_05b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14600"/>
            <a:ext cx="662781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8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Multiprogramming</a:t>
            </a:r>
          </a:p>
        </p:txBody>
      </p:sp>
      <p:pic>
        <p:nvPicPr>
          <p:cNvPr id="262146" name="Content Placeholder 3" descr="Fig02_05c.gif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8611" b="-98611"/>
          <a:stretch>
            <a:fillRect/>
          </a:stretch>
        </p:blipFill>
        <p:spPr>
          <a:xfrm>
            <a:off x="1752600" y="-533400"/>
            <a:ext cx="5562600" cy="8115300"/>
          </a:xfrm>
        </p:spPr>
      </p:pic>
      <p:sp>
        <p:nvSpPr>
          <p:cNvPr id="16" name="Content Placeholder 15"/>
          <p:cNvSpPr>
            <a:spLocks noGrp="1"/>
          </p:cNvSpPr>
          <p:nvPr>
            <p:ph type="body" sz="half" idx="4294967295"/>
          </p:nvPr>
        </p:nvSpPr>
        <p:spPr>
          <a:xfrm>
            <a:off x="457200" y="5029200"/>
            <a:ext cx="8001000" cy="14478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Multiprogramming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also known as multitasking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memory is expanded to hold three, four, or more programs and switch among all of them</a:t>
            </a:r>
          </a:p>
        </p:txBody>
      </p:sp>
    </p:spTree>
  </p:cSld>
  <p:clrMapOvr>
    <a:masterClrMapping/>
  </p:clrMapOvr>
  <p:transition spd="slow">
    <p:wedg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7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Time-Sharing Systems</a:t>
            </a:r>
          </a:p>
        </p:txBody>
      </p:sp>
      <p:sp>
        <p:nvSpPr>
          <p:cNvPr id="270338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4114800"/>
          </a:xfrm>
        </p:spPr>
        <p:txBody>
          <a:bodyPr/>
          <a:lstStyle/>
          <a:p>
            <a:pPr eaLnBrk="1" hangingPunct="1"/>
            <a:r>
              <a:rPr lang="en-US" sz="2900"/>
              <a:t>Can be used to handle multiple interactive jobs</a:t>
            </a:r>
          </a:p>
          <a:p>
            <a:pPr eaLnBrk="1" hangingPunct="1"/>
            <a:r>
              <a:rPr lang="en-US" sz="2900"/>
              <a:t>Processor time is shared among multiple users</a:t>
            </a:r>
          </a:p>
          <a:p>
            <a:pPr eaLnBrk="1" hangingPunct="1"/>
            <a:r>
              <a:rPr lang="en-US" sz="2900"/>
              <a:t>Multiple users simultaneously access the system through terminals, with the OS interleaving the execution of each user program in a short burst or quantum of computation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NZ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Major Advances</a:t>
            </a:r>
          </a:p>
        </p:txBody>
      </p:sp>
      <p:sp>
        <p:nvSpPr>
          <p:cNvPr id="278530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4114800"/>
          </a:xfrm>
        </p:spPr>
        <p:txBody>
          <a:bodyPr/>
          <a:lstStyle/>
          <a:p>
            <a:pPr eaLnBrk="1" hangingPunct="1"/>
            <a:r>
              <a:rPr lang="en-NZ" sz="3000"/>
              <a:t>Operating Systems are among the most complex pieces of software ever developed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1066800" y="3581400"/>
          <a:ext cx="7010400" cy="271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228600"/>
            <a:ext cx="7519988" cy="1296347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</a:t>
            </a:r>
          </a:p>
        </p:txBody>
      </p:sp>
      <p:sp>
        <p:nvSpPr>
          <p:cNvPr id="280578" name="Content Placeholder 2"/>
          <p:cNvSpPr>
            <a:spLocks noGrp="1"/>
          </p:cNvSpPr>
          <p:nvPr>
            <p:ph idx="4294967295"/>
          </p:nvPr>
        </p:nvSpPr>
        <p:spPr>
          <a:xfrm>
            <a:off x="457200" y="2133600"/>
            <a:ext cx="8229600" cy="4267200"/>
          </a:xfrm>
        </p:spPr>
        <p:txBody>
          <a:bodyPr/>
          <a:lstStyle/>
          <a:p>
            <a:pPr eaLnBrk="1" hangingPunct="1"/>
            <a:r>
              <a:rPr lang="en-US" sz="2800"/>
              <a:t>Fundamental to the structure of operating systems</a:t>
            </a:r>
          </a:p>
        </p:txBody>
      </p:sp>
      <p:pic>
        <p:nvPicPr>
          <p:cNvPr id="280579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81000"/>
            <a:ext cx="1511300" cy="148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Diagram 4"/>
          <p:cNvGraphicFramePr/>
          <p:nvPr/>
        </p:nvGraphicFramePr>
        <p:xfrm>
          <a:off x="990600" y="3048000"/>
          <a:ext cx="75438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153400" cy="1323041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Components of </a:t>
            </a:r>
            <a:b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 Process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3"/>
          </p:nvPr>
        </p:nvSpPr>
        <p:spPr>
          <a:xfrm>
            <a:off x="4648200" y="2438400"/>
            <a:ext cx="3657600" cy="3733800"/>
          </a:xfrm>
        </p:spPr>
        <p:txBody>
          <a:bodyPr rtlCol="0">
            <a:normAutofit lnSpcReduction="10000"/>
          </a:bodyPr>
          <a:lstStyle/>
          <a:p>
            <a:pPr marL="236538" lvl="1" indent="-236538" eaLnBrk="1" fontAlgn="auto" hangingPunct="1">
              <a:spcAft>
                <a:spcPts val="0"/>
              </a:spcAft>
              <a:defRPr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execution context is   essential: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 is the internal data by which the OS is able to supervise and control the process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includes the contents of the various process registers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includes information such as the priority of the process and whether the process is waiting for the completion of a particular I/O event</a:t>
            </a:r>
          </a:p>
        </p:txBody>
      </p:sp>
      <p:sp>
        <p:nvSpPr>
          <p:cNvPr id="286723" name="Content Placeholder 5"/>
          <p:cNvSpPr>
            <a:spLocks noGrp="1"/>
          </p:cNvSpPr>
          <p:nvPr>
            <p:ph sz="half" idx="14"/>
          </p:nvPr>
        </p:nvSpPr>
        <p:spPr>
          <a:xfrm>
            <a:off x="654050" y="2286000"/>
            <a:ext cx="3657600" cy="4267200"/>
          </a:xfrm>
        </p:spPr>
        <p:txBody>
          <a:bodyPr/>
          <a:lstStyle/>
          <a:p>
            <a:pPr eaLnBrk="1" hangingPunct="1"/>
            <a:r>
              <a:rPr lang="en-US" sz="2800"/>
              <a:t>A process contains three components:</a:t>
            </a:r>
          </a:p>
          <a:p>
            <a:pPr lvl="1" eaLnBrk="1" hangingPunct="1"/>
            <a:r>
              <a:rPr lang="en-US" sz="2200"/>
              <a:t>an executable program</a:t>
            </a:r>
          </a:p>
          <a:p>
            <a:pPr lvl="1" eaLnBrk="1" hangingPunct="1"/>
            <a:r>
              <a:rPr lang="en-US" sz="2200"/>
              <a:t>the associated data needed by the program (variables, work space, buffers, etc.)</a:t>
            </a:r>
          </a:p>
          <a:p>
            <a:pPr lvl="1" eaLnBrk="1" hangingPunct="1"/>
            <a:r>
              <a:rPr lang="en-US" sz="2200"/>
              <a:t>the execution context (or “process state”) of the program</a:t>
            </a:r>
          </a:p>
        </p:txBody>
      </p:sp>
      <p:pic>
        <p:nvPicPr>
          <p:cNvPr id="286724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267200"/>
            <a:ext cx="121920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69" name="Title 1"/>
          <p:cNvSpPr>
            <a:spLocks noGrp="1"/>
          </p:cNvSpPr>
          <p:nvPr>
            <p:ph type="title"/>
          </p:nvPr>
        </p:nvSpPr>
        <p:spPr bwMode="auto">
          <a:xfrm>
            <a:off x="658813" y="1644650"/>
            <a:ext cx="3657600" cy="1098550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Process Management</a:t>
            </a:r>
          </a:p>
        </p:txBody>
      </p:sp>
      <p:pic>
        <p:nvPicPr>
          <p:cNvPr id="288770" name="Content Placeholder 3" descr="Fig02_08.gi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688" b="-12688"/>
          <a:stretch>
            <a:fillRect/>
          </a:stretch>
        </p:blipFill>
        <p:spPr>
          <a:xfrm>
            <a:off x="3733800" y="0"/>
            <a:ext cx="4751388" cy="7127875"/>
          </a:xfrm>
        </p:spPr>
      </p:pic>
      <p:sp>
        <p:nvSpPr>
          <p:cNvPr id="288771" name="Text Placeholder 4"/>
          <p:cNvSpPr>
            <a:spLocks noGrp="1"/>
          </p:cNvSpPr>
          <p:nvPr>
            <p:ph type="body" sz="half" idx="2"/>
          </p:nvPr>
        </p:nvSpPr>
        <p:spPr>
          <a:xfrm>
            <a:off x="658813" y="3200400"/>
            <a:ext cx="2846387" cy="3352800"/>
          </a:xfrm>
        </p:spPr>
        <p:txBody>
          <a:bodyPr/>
          <a:lstStyle/>
          <a:p>
            <a:pPr eaLnBrk="1" hangingPunct="1"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 The entire state of the process at any instant is contained in its context</a:t>
            </a:r>
          </a:p>
          <a:p>
            <a:pPr eaLnBrk="1" hangingPunct="1"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 New features can be designed and incorporated into the OS by expanding the context to include any new information needed to support the feature</a:t>
            </a:r>
          </a:p>
        </p:txBody>
      </p:sp>
    </p:spTree>
  </p:cSld>
  <p:clrMapOvr>
    <a:masterClrMapping/>
  </p:clrMapOvr>
  <p:transition spd="slow">
    <p:wedg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824788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Memory Management</a:t>
            </a:r>
          </a:p>
        </p:txBody>
      </p:sp>
      <p:sp>
        <p:nvSpPr>
          <p:cNvPr id="290818" name="Content Placeholder 2"/>
          <p:cNvSpPr>
            <a:spLocks noGrp="1"/>
          </p:cNvSpPr>
          <p:nvPr>
            <p:ph sz="half" idx="1"/>
          </p:nvPr>
        </p:nvSpPr>
        <p:spPr>
          <a:xfrm>
            <a:off x="658813" y="2286000"/>
            <a:ext cx="7875587" cy="3962400"/>
          </a:xfrm>
        </p:spPr>
        <p:txBody>
          <a:bodyPr/>
          <a:lstStyle/>
          <a:p>
            <a:pPr eaLnBrk="1" hangingPunct="1"/>
            <a:r>
              <a:rPr lang="en-US" sz="3000"/>
              <a:t>The OS has </a:t>
            </a:r>
            <a:r>
              <a:rPr lang="en-US" sz="3000">
                <a:solidFill>
                  <a:schemeClr val="accent1"/>
                </a:solidFill>
              </a:rPr>
              <a:t>five</a:t>
            </a:r>
            <a:r>
              <a:rPr lang="en-US" sz="3000"/>
              <a:t> principal storage management responsibilities:</a:t>
            </a:r>
          </a:p>
          <a:p>
            <a:pPr eaLnBrk="1" hangingPunct="1"/>
            <a:endParaRPr lang="en-US"/>
          </a:p>
        </p:txBody>
      </p:sp>
      <p:graphicFrame>
        <p:nvGraphicFramePr>
          <p:cNvPr id="6" name="Diagram 5"/>
          <p:cNvGraphicFramePr/>
          <p:nvPr/>
        </p:nvGraphicFramePr>
        <p:xfrm>
          <a:off x="533400" y="3429000"/>
          <a:ext cx="8077200" cy="302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323041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Information Protection </a:t>
            </a:r>
            <a:b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and Security</a:t>
            </a:r>
          </a:p>
        </p:txBody>
      </p:sp>
      <p:sp>
        <p:nvSpPr>
          <p:cNvPr id="30105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3074988" cy="4191000"/>
          </a:xfrm>
        </p:spPr>
        <p:txBody>
          <a:bodyPr/>
          <a:lstStyle/>
          <a:p>
            <a:pPr eaLnBrk="1" hangingPunct="1"/>
            <a:r>
              <a:rPr lang="en-NZ" sz="2200"/>
              <a:t>The nature of the threat that concerns an organization will vary greatly depending on the circumstances</a:t>
            </a:r>
          </a:p>
          <a:p>
            <a:pPr eaLnBrk="1" hangingPunct="1"/>
            <a:r>
              <a:rPr lang="en-NZ" sz="2200"/>
              <a:t>The problem involves controlling access to computer systems and the information stored in them</a:t>
            </a:r>
          </a:p>
          <a:p>
            <a:pPr eaLnBrk="1" hangingPunct="1"/>
            <a:endParaRPr lang="en-US"/>
          </a:p>
        </p:txBody>
      </p:sp>
      <p:graphicFrame>
        <p:nvGraphicFramePr>
          <p:cNvPr id="5" name="Diagram 4"/>
          <p:cNvGraphicFramePr/>
          <p:nvPr/>
        </p:nvGraphicFramePr>
        <p:xfrm>
          <a:off x="2895600" y="2438400"/>
          <a:ext cx="67818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58813" y="455613"/>
            <a:ext cx="7824787" cy="122078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Operating System</a:t>
            </a:r>
          </a:p>
        </p:txBody>
      </p:sp>
      <p:sp>
        <p:nvSpPr>
          <p:cNvPr id="34818" name="Content Placeholder 3"/>
          <p:cNvSpPr>
            <a:spLocks noGrp="1"/>
          </p:cNvSpPr>
          <p:nvPr>
            <p:ph idx="4294967295"/>
          </p:nvPr>
        </p:nvSpPr>
        <p:spPr>
          <a:xfrm>
            <a:off x="533400" y="2209800"/>
            <a:ext cx="8229600" cy="4648200"/>
          </a:xfrm>
        </p:spPr>
        <p:txBody>
          <a:bodyPr/>
          <a:lstStyle/>
          <a:p>
            <a:pPr eaLnBrk="1" hangingPunct="1"/>
            <a:r>
              <a:rPr lang="en-US" sz="2500" dirty="0"/>
              <a:t>Exploits the hardware resources of one or more processors to provide a set of services to system users</a:t>
            </a:r>
          </a:p>
          <a:p>
            <a:pPr eaLnBrk="1" hangingPunct="1"/>
            <a:r>
              <a:rPr lang="en-US" sz="2500" dirty="0"/>
              <a:t>Manages secondary memory and I/O devices</a:t>
            </a:r>
          </a:p>
          <a:p>
            <a:pPr eaLnBrk="1" hangingPunct="1"/>
            <a:r>
              <a:rPr lang="en-IN" sz="2500" dirty="0"/>
              <a:t>An OS is a program that controls the execution of application programs and acts as  an interface between applications and the computer hardware.</a:t>
            </a:r>
            <a:endParaRPr lang="en-US" sz="2500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Scheduling and</a:t>
            </a:r>
            <a:br>
              <a:rPr lang="en-US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Resource Management</a:t>
            </a:r>
          </a:p>
        </p:txBody>
      </p:sp>
      <p:sp>
        <p:nvSpPr>
          <p:cNvPr id="303106" name="Content Placeholder 2"/>
          <p:cNvSpPr>
            <a:spLocks noGrp="1"/>
          </p:cNvSpPr>
          <p:nvPr>
            <p:ph idx="4294967295"/>
          </p:nvPr>
        </p:nvSpPr>
        <p:spPr>
          <a:xfrm>
            <a:off x="609600" y="2057400"/>
            <a:ext cx="7772400" cy="4038600"/>
          </a:xfrm>
        </p:spPr>
        <p:txBody>
          <a:bodyPr/>
          <a:lstStyle/>
          <a:p>
            <a:pPr eaLnBrk="1" hangingPunct="1"/>
            <a:r>
              <a:rPr lang="en-US" sz="3000"/>
              <a:t>Key responsibility of an OS is managing resources</a:t>
            </a:r>
          </a:p>
          <a:p>
            <a:pPr eaLnBrk="1" hangingPunct="1"/>
            <a:r>
              <a:rPr lang="en-US" sz="3000"/>
              <a:t>Resource allocation policies must consider:</a:t>
            </a:r>
          </a:p>
          <a:p>
            <a:pPr lvl="1" eaLnBrk="1" hangingPunct="1"/>
            <a:endParaRPr lang="en-US"/>
          </a:p>
          <a:p>
            <a:pPr eaLnBrk="1" hangingPunct="1"/>
            <a:endParaRPr lang="en-US"/>
          </a:p>
        </p:txBody>
      </p:sp>
      <p:graphicFrame>
        <p:nvGraphicFramePr>
          <p:cNvPr id="4" name="Diagram 3"/>
          <p:cNvGraphicFramePr/>
          <p:nvPr/>
        </p:nvGraphicFramePr>
        <p:xfrm>
          <a:off x="685800" y="3657600"/>
          <a:ext cx="7620000" cy="299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800" y="914400"/>
            <a:ext cx="8458200" cy="1017588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Key Elements of an</a:t>
            </a:r>
            <a:br>
              <a:rPr lang="en-US" sz="4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 Operating System</a:t>
            </a:r>
          </a:p>
        </p:txBody>
      </p:sp>
      <p:pic>
        <p:nvPicPr>
          <p:cNvPr id="305154" name="Content Placeholder 3" descr="Fig02_11.gif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423" r="-14423"/>
          <a:stretch>
            <a:fillRect/>
          </a:stretch>
        </p:blipFill>
        <p:spPr>
          <a:xfrm>
            <a:off x="914400" y="2057400"/>
            <a:ext cx="7315200" cy="4391025"/>
          </a:xfrm>
        </p:spPr>
      </p:pic>
    </p:spTree>
  </p:cSld>
  <p:clrMapOvr>
    <a:masterClrMapping/>
  </p:clrMapOvr>
  <p:transition spd="slow">
    <p:wedg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Symmetric 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Multiprocessing (SMP)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057400"/>
            <a:ext cx="7848600" cy="36576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sz="2200"/>
              <a:t>Term that refers to a computer hardware architecture and also to the OS behavior that exploits that architecture</a:t>
            </a:r>
          </a:p>
          <a:p>
            <a:pPr eaLnBrk="1" hangingPunct="1"/>
            <a:r>
              <a:rPr lang="en-US" sz="2200"/>
              <a:t>Several processes can run in parallel</a:t>
            </a:r>
          </a:p>
          <a:p>
            <a:pPr eaLnBrk="1" hangingPunct="1"/>
            <a:r>
              <a:rPr lang="en-US" sz="2200"/>
              <a:t>Multiple processors are transparent to the user</a:t>
            </a:r>
          </a:p>
          <a:p>
            <a:pPr lvl="2" eaLnBrk="1" hangingPunct="1"/>
            <a:r>
              <a:rPr lang="en-US" sz="2200"/>
              <a:t>these processors share same main memory and I/O facilities</a:t>
            </a:r>
          </a:p>
          <a:p>
            <a:pPr lvl="2" eaLnBrk="1" hangingPunct="1"/>
            <a:r>
              <a:rPr lang="en-US" sz="2200"/>
              <a:t>all processors can perform the same functions</a:t>
            </a:r>
          </a:p>
          <a:p>
            <a:pPr eaLnBrk="1" hangingPunct="1"/>
            <a:r>
              <a:rPr lang="en-NZ" sz="2200"/>
              <a:t>The OS takes care of scheduling of threads or processes on individual processors and of synchronization among processors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NZ" b="1" dirty="0">
                <a:solidFill>
                  <a:schemeClr val="accent1">
                    <a:lumMod val="50000"/>
                  </a:schemeClr>
                </a:solidFill>
              </a:rPr>
              <a:t>SMP Advantages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0" y="2133600"/>
          <a:ext cx="91440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1295400" cy="5867400"/>
          </a:xfrm>
        </p:spPr>
        <p:txBody>
          <a:bodyPr vert="wordArtVert" anchor="t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Multiprogramming                                 </a:t>
            </a:r>
            <a:br>
              <a:rPr lang="en-US" sz="3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3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Multiprocessing</a:t>
            </a:r>
          </a:p>
        </p:txBody>
      </p:sp>
      <p:pic>
        <p:nvPicPr>
          <p:cNvPr id="317442" name="Content Placeholder 3" descr="Fig02_12.gi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850" b="-41850"/>
          <a:stretch>
            <a:fillRect/>
          </a:stretch>
        </p:blipFill>
        <p:spPr>
          <a:xfrm>
            <a:off x="1905000" y="-1524000"/>
            <a:ext cx="6732588" cy="10099675"/>
          </a:xfrm>
        </p:spPr>
      </p:pic>
    </p:spTree>
  </p:cSld>
  <p:clrMapOvr>
    <a:masterClrMapping/>
  </p:clrMapOvr>
  <p:transition spd="slow">
    <p:wedg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  <a:t>Symmetric Multiprocessor OS Considerations</a:t>
            </a:r>
          </a:p>
        </p:txBody>
      </p:sp>
      <p:sp>
        <p:nvSpPr>
          <p:cNvPr id="331778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057400"/>
            <a:ext cx="8153400" cy="4267200"/>
          </a:xfrm>
        </p:spPr>
        <p:txBody>
          <a:bodyPr/>
          <a:lstStyle/>
          <a:p>
            <a:pPr eaLnBrk="1" hangingPunct="1"/>
            <a:r>
              <a:rPr lang="en-US"/>
              <a:t>A multiprocessor OS must provide all the functionality of a multiprogramming system plus additional features to accommodate multiple processors</a:t>
            </a:r>
          </a:p>
          <a:p>
            <a:pPr eaLnBrk="1" hangingPunct="1"/>
            <a:r>
              <a:rPr lang="en-US" b="1"/>
              <a:t>Key design issues:</a:t>
            </a:r>
          </a:p>
        </p:txBody>
      </p:sp>
      <p:graphicFrame>
        <p:nvGraphicFramePr>
          <p:cNvPr id="8" name="Diagram 7"/>
          <p:cNvGraphicFramePr/>
          <p:nvPr/>
        </p:nvGraphicFramePr>
        <p:xfrm>
          <a:off x="381000" y="2209800"/>
          <a:ext cx="85344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 txBox="1">
            <a:spLocks/>
          </p:cNvSpPr>
          <p:nvPr/>
        </p:nvSpPr>
        <p:spPr>
          <a:xfrm>
            <a:off x="381000" y="381000"/>
            <a:ext cx="8763000" cy="914400"/>
          </a:xfrm>
          <a:prstGeom prst="rect">
            <a:avLst/>
          </a:prstGeom>
          <a:effectLst/>
        </p:spPr>
        <p:txBody>
          <a:bodyPr tIns="0" bIns="0" anchor="b"/>
          <a:lstStyle/>
          <a:p>
            <a:pPr fontAlgn="auto">
              <a:lnSpc>
                <a:spcPts val="5400"/>
              </a:lnSpc>
              <a:spcAft>
                <a:spcPts val="0"/>
              </a:spcAft>
              <a:defRPr/>
            </a:pPr>
            <a:r>
              <a:rPr lang="en-US" sz="4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rPr>
              <a:t>System Calls</a:t>
            </a: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533400" y="1447800"/>
            <a:ext cx="8001000" cy="51054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577850" lvl="1" indent="-2952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/>
            </a:pPr>
            <a:r>
              <a:rPr lang="en-IN" sz="2400" dirty="0"/>
              <a:t>Programmatic way in which a computer program requests a service from the kernel of the operating system it is executed on.</a:t>
            </a:r>
          </a:p>
          <a:p>
            <a:pPr marL="577850" lvl="1" indent="-2952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/>
            </a:pPr>
            <a:r>
              <a:rPr lang="en-IN" sz="2400" dirty="0"/>
              <a:t> A system call is a way for programs to </a:t>
            </a:r>
            <a:r>
              <a:rPr lang="en-IN" sz="2400" b="1" dirty="0"/>
              <a:t>interact with the operating system</a:t>
            </a:r>
            <a:r>
              <a:rPr lang="en-IN" sz="2400" dirty="0"/>
              <a:t>. </a:t>
            </a:r>
          </a:p>
          <a:p>
            <a:pPr marL="577850" lvl="1" indent="-2952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/>
            </a:pPr>
            <a:r>
              <a:rPr lang="en-IN" sz="2400" dirty="0"/>
              <a:t>System call </a:t>
            </a:r>
            <a:r>
              <a:rPr lang="en-IN" sz="2400" b="1" dirty="0"/>
              <a:t>provides</a:t>
            </a:r>
            <a:r>
              <a:rPr lang="en-IN" sz="2400" dirty="0"/>
              <a:t> the services of the operating system to the user programs via Application Program Interface(API). </a:t>
            </a:r>
          </a:p>
          <a:p>
            <a:pPr marL="577850" lvl="1" indent="-2952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/>
            </a:pPr>
            <a:r>
              <a:rPr lang="en-IN" sz="2400" dirty="0"/>
              <a:t>It provides an interface between a process and operating system to allow user-level processes to request services of the operating system. </a:t>
            </a:r>
          </a:p>
          <a:p>
            <a:pPr marL="577850" lvl="1" indent="-2952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/>
            </a:pPr>
            <a:r>
              <a:rPr lang="en-IN" sz="2400" dirty="0"/>
              <a:t>System calls are the only entry points into the kernel system. All programs needing resources must use system calls.</a:t>
            </a:r>
            <a:endParaRPr lang="en-IN" sz="2000" dirty="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 txBox="1">
            <a:spLocks/>
          </p:cNvSpPr>
          <p:nvPr/>
        </p:nvSpPr>
        <p:spPr>
          <a:xfrm>
            <a:off x="381000" y="381000"/>
            <a:ext cx="8763000" cy="914400"/>
          </a:xfrm>
          <a:prstGeom prst="rect">
            <a:avLst/>
          </a:prstGeom>
          <a:effectLst/>
        </p:spPr>
        <p:txBody>
          <a:bodyPr tIns="0" bIns="0" anchor="b"/>
          <a:lstStyle/>
          <a:p>
            <a:pPr fontAlgn="auto">
              <a:lnSpc>
                <a:spcPts val="5400"/>
              </a:lnSpc>
              <a:spcAft>
                <a:spcPts val="0"/>
              </a:spcAft>
              <a:defRPr/>
            </a:pPr>
            <a:r>
              <a:rPr lang="en-US" sz="4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rPr>
              <a:t>System Calls</a:t>
            </a: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533400" y="1447800"/>
            <a:ext cx="80010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IN" b="1" dirty="0"/>
              <a:t>Types of System Calls :</a:t>
            </a:r>
            <a:endParaRPr lang="en-IN" dirty="0"/>
          </a:p>
          <a:p>
            <a:pPr lvl="1"/>
            <a:r>
              <a:rPr lang="en-IN" dirty="0"/>
              <a:t>- </a:t>
            </a:r>
            <a:r>
              <a:rPr lang="en-IN" b="1" dirty="0"/>
              <a:t>System Calls for Process Management- </a:t>
            </a:r>
            <a:r>
              <a:rPr lang="en-IN" dirty="0"/>
              <a:t> end, abort, create, 			terminate, allocate and free memory.</a:t>
            </a:r>
          </a:p>
          <a:p>
            <a:pPr lvl="1"/>
            <a:r>
              <a:rPr lang="en-IN" dirty="0"/>
              <a:t>- </a:t>
            </a:r>
            <a:r>
              <a:rPr lang="en-IN" b="1" dirty="0"/>
              <a:t>System Calls for File Management- </a:t>
            </a:r>
            <a:r>
              <a:rPr lang="en-IN" dirty="0"/>
              <a:t>create, open, close, delete, 		read file etc.</a:t>
            </a:r>
            <a:endParaRPr lang="en-IN" b="1" dirty="0"/>
          </a:p>
          <a:p>
            <a:pPr lvl="1"/>
            <a:r>
              <a:rPr lang="en-IN" dirty="0"/>
              <a:t>- </a:t>
            </a:r>
            <a:r>
              <a:rPr lang="en-IN" b="1" dirty="0"/>
              <a:t>System Calls for Directory Management- </a:t>
            </a:r>
            <a:r>
              <a:rPr lang="en-IN" dirty="0"/>
              <a:t>mount, </a:t>
            </a:r>
          </a:p>
          <a:p>
            <a:pPr lvl="1"/>
            <a:r>
              <a:rPr lang="en-IN" dirty="0"/>
              <a:t>- </a:t>
            </a:r>
            <a:r>
              <a:rPr lang="en-IN" b="1" dirty="0"/>
              <a:t>Miscellaneous system calls- </a:t>
            </a:r>
            <a:r>
              <a:rPr lang="en-IN" dirty="0" err="1"/>
              <a:t>chdir</a:t>
            </a:r>
            <a:r>
              <a:rPr lang="en-IN" dirty="0"/>
              <a:t>, </a:t>
            </a:r>
            <a:r>
              <a:rPr lang="en-IN" dirty="0" err="1"/>
              <a:t>chmod</a:t>
            </a:r>
            <a:r>
              <a:rPr lang="en-IN" dirty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1681758596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 txBox="1">
            <a:spLocks/>
          </p:cNvSpPr>
          <p:nvPr/>
        </p:nvSpPr>
        <p:spPr>
          <a:xfrm>
            <a:off x="381000" y="381000"/>
            <a:ext cx="8763000" cy="914400"/>
          </a:xfrm>
          <a:prstGeom prst="rect">
            <a:avLst/>
          </a:prstGeom>
          <a:effectLst/>
        </p:spPr>
        <p:txBody>
          <a:bodyPr tIns="0" bIns="0" anchor="b"/>
          <a:lstStyle/>
          <a:p>
            <a:pPr fontAlgn="auto">
              <a:lnSpc>
                <a:spcPts val="5400"/>
              </a:lnSpc>
              <a:spcAft>
                <a:spcPts val="0"/>
              </a:spcAft>
              <a:defRPr/>
            </a:pPr>
            <a:r>
              <a:rPr lang="en-US" sz="4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rPr>
              <a:t>Operating System Structures</a:t>
            </a: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533400" y="1447800"/>
            <a:ext cx="80010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77850" lvl="1" indent="-2952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Monolithic Systems</a:t>
            </a:r>
          </a:p>
          <a:p>
            <a:pPr marL="1035050" lvl="2" indent="-2952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/>
            </a:pPr>
            <a:r>
              <a:rPr lang="en-IN" sz="2000" dirty="0"/>
              <a:t>Entire operating system runs as a single program in kernel mode. </a:t>
            </a:r>
          </a:p>
          <a:p>
            <a:pPr marL="1035050" lvl="2" indent="-2952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/>
            </a:pPr>
            <a:r>
              <a:rPr lang="en-IN" sz="2000" dirty="0"/>
              <a:t>The operating system is written as a collection of procedures, linked together into a single large executable binary program. </a:t>
            </a:r>
          </a:p>
          <a:p>
            <a:pPr marL="1035050" lvl="2" indent="-2952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/>
            </a:pPr>
            <a:r>
              <a:rPr lang="en-IN" sz="2000" dirty="0"/>
              <a:t>When this technique is used, each procedure in the system is free to call any other one, if the latter provides some useful computation that the former needs. </a:t>
            </a:r>
          </a:p>
          <a:p>
            <a:pPr marL="1035050" lvl="2" indent="-2952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/>
            </a:pPr>
            <a:r>
              <a:rPr lang="en-IN" sz="2000" dirty="0"/>
              <a:t>Having thousands of procedures that can call each other without restriction often leads to an unwieldy and difficult to understand system. </a:t>
            </a:r>
          </a:p>
        </p:txBody>
      </p:sp>
    </p:spTree>
    <p:extLst>
      <p:ext uri="{BB962C8B-B14F-4D97-AF65-F5344CB8AC3E}">
        <p14:creationId xmlns:p14="http://schemas.microsoft.com/office/powerpoint/2010/main" val="4185742328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 txBox="1">
            <a:spLocks/>
          </p:cNvSpPr>
          <p:nvPr/>
        </p:nvSpPr>
        <p:spPr>
          <a:xfrm>
            <a:off x="381000" y="381000"/>
            <a:ext cx="8763000" cy="914400"/>
          </a:xfrm>
          <a:prstGeom prst="rect">
            <a:avLst/>
          </a:prstGeom>
          <a:effectLst/>
        </p:spPr>
        <p:txBody>
          <a:bodyPr tIns="0" bIns="0" anchor="b"/>
          <a:lstStyle/>
          <a:p>
            <a:pPr fontAlgn="auto">
              <a:lnSpc>
                <a:spcPts val="5400"/>
              </a:lnSpc>
              <a:spcAft>
                <a:spcPts val="0"/>
              </a:spcAft>
              <a:defRPr/>
            </a:pPr>
            <a:r>
              <a:rPr lang="en-US" sz="4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rPr>
              <a:t>Operating System Structures</a:t>
            </a: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533400" y="1447800"/>
            <a:ext cx="80010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77850" lvl="1" indent="-2952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Monolithic Systems</a:t>
            </a:r>
          </a:p>
          <a:p>
            <a:pPr marL="1035050" lvl="2" indent="-2952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/>
            </a:pPr>
            <a:r>
              <a:rPr lang="en-IN" sz="2000" dirty="0"/>
              <a:t>No provision of information hiding</a:t>
            </a:r>
          </a:p>
          <a:p>
            <a:pPr marL="1035050" lvl="2" indent="-2952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/>
            </a:pPr>
            <a:r>
              <a:rPr lang="en-IN" sz="2000" dirty="0"/>
              <a:t>This organization suggests a basic structure for the operating system: </a:t>
            </a:r>
          </a:p>
          <a:p>
            <a:pPr marL="1035050" lvl="2" indent="-2952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/>
            </a:pPr>
            <a:r>
              <a:rPr lang="en-IN" sz="2000" dirty="0"/>
              <a:t>1. A main program that invokes the requested service procedure.</a:t>
            </a:r>
          </a:p>
          <a:p>
            <a:pPr marL="1035050" lvl="2" indent="-2952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/>
            </a:pPr>
            <a:r>
              <a:rPr lang="en-IN" sz="2000" dirty="0"/>
              <a:t> 2. A set of service procedures that carry out the system calls. </a:t>
            </a:r>
          </a:p>
          <a:p>
            <a:pPr marL="1035050" lvl="2" indent="-2952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/>
            </a:pPr>
            <a:r>
              <a:rPr lang="en-IN" sz="2000" dirty="0"/>
              <a:t>3. A set of utility procedures that help the service procedures</a:t>
            </a:r>
            <a:endParaRPr lang="en-US" sz="1838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4914900"/>
            <a:ext cx="38671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38300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58813" y="455613"/>
            <a:ext cx="7824787" cy="122078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Operating System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79445973"/>
              </p:ext>
            </p:extLst>
          </p:nvPr>
        </p:nvGraphicFramePr>
        <p:xfrm>
          <a:off x="1295400" y="2133600"/>
          <a:ext cx="7315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08989182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 txBox="1">
            <a:spLocks/>
          </p:cNvSpPr>
          <p:nvPr/>
        </p:nvSpPr>
        <p:spPr>
          <a:xfrm>
            <a:off x="381000" y="381000"/>
            <a:ext cx="8763000" cy="914400"/>
          </a:xfrm>
          <a:prstGeom prst="rect">
            <a:avLst/>
          </a:prstGeom>
          <a:effectLst/>
        </p:spPr>
        <p:txBody>
          <a:bodyPr tIns="0" bIns="0" anchor="b"/>
          <a:lstStyle/>
          <a:p>
            <a:pPr fontAlgn="auto">
              <a:lnSpc>
                <a:spcPts val="5400"/>
              </a:lnSpc>
              <a:spcAft>
                <a:spcPts val="0"/>
              </a:spcAft>
              <a:defRPr/>
            </a:pPr>
            <a:r>
              <a:rPr lang="en-US" sz="4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rPr>
              <a:t>Operating System Structures</a:t>
            </a: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533400" y="1447800"/>
            <a:ext cx="8001000" cy="51054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577850" lvl="1" indent="-2952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Layered Systems</a:t>
            </a:r>
          </a:p>
          <a:p>
            <a:pPr marL="1035050" lvl="2" indent="-2952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/>
            </a:pPr>
            <a:r>
              <a:rPr lang="en-IN" sz="2000" dirty="0"/>
              <a:t>Operating system is organised as a hierarchy of layers, each one constructed upon the one below it.</a:t>
            </a:r>
          </a:p>
          <a:p>
            <a:pPr marL="1035050" lvl="2" indent="-2952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/>
            </a:pP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  <a:p>
            <a:pPr marL="1035050" lvl="2" indent="-2952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/>
            </a:pP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  <a:p>
            <a:pPr marL="1035050" lvl="2" indent="-2952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/>
            </a:pP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  <a:p>
            <a:pPr marL="1035050" lvl="2" indent="-2952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/>
            </a:pP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  <a:p>
            <a:pPr marL="1035050" lvl="2" indent="-2952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/>
            </a:pP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  <a:p>
            <a:pPr marL="1035050" lvl="2" indent="-2952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/>
            </a:pP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  <a:p>
            <a:pPr marL="1035050" lvl="2" indent="-2952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/>
            </a:pP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  <a:p>
            <a:pPr marL="1035050" lvl="2" indent="-2952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/>
            </a:pPr>
            <a:r>
              <a:rPr lang="en-IN" sz="2000" dirty="0"/>
              <a:t>The main </a:t>
            </a:r>
            <a:r>
              <a:rPr lang="en-IN" sz="2000" b="1" dirty="0"/>
              <a:t>advantage</a:t>
            </a:r>
            <a:r>
              <a:rPr lang="en-IN" sz="2000" dirty="0"/>
              <a:t> is simplicity of construction and debugging. </a:t>
            </a:r>
          </a:p>
          <a:p>
            <a:pPr marL="1035050" lvl="2" indent="-2952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/>
            </a:pPr>
            <a:r>
              <a:rPr lang="en-IN" sz="2000" dirty="0"/>
              <a:t>The main difficulty is defining the various layers. The main disadvantage is that the </a:t>
            </a:r>
            <a:r>
              <a:rPr lang="en-IN" sz="2000" b="1" dirty="0"/>
              <a:t>OS</a:t>
            </a:r>
            <a:r>
              <a:rPr lang="en-IN" sz="2000" dirty="0"/>
              <a:t> tends to be less efficient than other implementations</a:t>
            </a:r>
            <a:endParaRPr lang="en-US" sz="1838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743200"/>
            <a:ext cx="3810000" cy="216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77645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 txBox="1">
            <a:spLocks/>
          </p:cNvSpPr>
          <p:nvPr/>
        </p:nvSpPr>
        <p:spPr>
          <a:xfrm>
            <a:off x="381000" y="381000"/>
            <a:ext cx="8763000" cy="914400"/>
          </a:xfrm>
          <a:prstGeom prst="rect">
            <a:avLst/>
          </a:prstGeom>
          <a:effectLst/>
        </p:spPr>
        <p:txBody>
          <a:bodyPr tIns="0" bIns="0" anchor="b"/>
          <a:lstStyle/>
          <a:p>
            <a:pPr fontAlgn="auto">
              <a:lnSpc>
                <a:spcPts val="5400"/>
              </a:lnSpc>
              <a:spcAft>
                <a:spcPts val="0"/>
              </a:spcAft>
              <a:defRPr/>
            </a:pPr>
            <a:r>
              <a:rPr lang="en-US" sz="4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rPr>
              <a:t>Operating System Structures</a:t>
            </a: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533400" y="1447800"/>
            <a:ext cx="80010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77850" lvl="1" indent="-2952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Microkernel</a:t>
            </a:r>
          </a:p>
          <a:p>
            <a:pPr marL="1035050" lvl="2" indent="-2952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/>
            </a:pPr>
            <a:r>
              <a:rPr lang="en-IN" sz="2000" dirty="0"/>
              <a:t>The basic idea behind the microkernel design is to achieve high reliability by splitting the operating system up into small, well-defined modules</a:t>
            </a:r>
          </a:p>
          <a:p>
            <a:pPr marL="1035050" lvl="2" indent="-2952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/>
            </a:pPr>
            <a:r>
              <a:rPr lang="en-IN" sz="2000" dirty="0"/>
              <a:t> Only microkernel runs in kernel mode and the rest run as relatively powerless ordinary user processes.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562" y="3810000"/>
            <a:ext cx="38766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47028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 txBox="1">
            <a:spLocks/>
          </p:cNvSpPr>
          <p:nvPr/>
        </p:nvSpPr>
        <p:spPr>
          <a:xfrm>
            <a:off x="381000" y="381000"/>
            <a:ext cx="8763000" cy="914400"/>
          </a:xfrm>
          <a:prstGeom prst="rect">
            <a:avLst/>
          </a:prstGeom>
          <a:effectLst/>
        </p:spPr>
        <p:txBody>
          <a:bodyPr tIns="0" bIns="0" anchor="b"/>
          <a:lstStyle/>
          <a:p>
            <a:pPr fontAlgn="auto">
              <a:lnSpc>
                <a:spcPts val="5400"/>
              </a:lnSpc>
              <a:spcAft>
                <a:spcPts val="0"/>
              </a:spcAft>
              <a:defRPr/>
            </a:pPr>
            <a:r>
              <a:rPr lang="en-US" sz="4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rPr>
              <a:t>Operating System Structures</a:t>
            </a: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533400" y="1447800"/>
            <a:ext cx="80010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77850" lvl="1" indent="-2952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Client Server Model</a:t>
            </a:r>
          </a:p>
          <a:p>
            <a:pPr marL="1035050" lvl="2" indent="-2952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/>
            </a:pPr>
            <a:r>
              <a:rPr lang="en-IN" sz="2400" dirty="0"/>
              <a:t>Distinguishes two classes of processes, the servers, each of which provides some service, and the clients, which use these services. </a:t>
            </a:r>
          </a:p>
          <a:p>
            <a:pPr marL="1035050" lvl="2" indent="-2952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/>
            </a:pPr>
            <a:r>
              <a:rPr lang="en-IN" sz="2400" dirty="0"/>
              <a:t>Often the lowest layer is a microkernel</a:t>
            </a:r>
          </a:p>
          <a:p>
            <a:pPr marL="1035050" lvl="2" indent="-2952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/>
            </a:pPr>
            <a:r>
              <a:rPr lang="en-IN" sz="2400" dirty="0"/>
              <a:t>Communication between clients and servers is often by message passing. 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947916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58813" y="455613"/>
            <a:ext cx="7824787" cy="122078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Operating System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01920797"/>
              </p:ext>
            </p:extLst>
          </p:nvPr>
        </p:nvGraphicFramePr>
        <p:xfrm>
          <a:off x="1295400" y="2133600"/>
          <a:ext cx="7315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289684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solidFill>
                  <a:schemeClr val="accent1"/>
                </a:solidFill>
                <a:effectLst/>
              </a:rPr>
              <a:t>The OS as a User/Computer Interface</a:t>
            </a:r>
          </a:p>
        </p:txBody>
      </p:sp>
      <p:sp>
        <p:nvSpPr>
          <p:cNvPr id="3686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z="2200" dirty="0"/>
          </a:p>
          <a:p>
            <a:pPr eaLnBrk="1" hangingPunct="1"/>
            <a:r>
              <a:rPr lang="en-US" sz="2400" dirty="0"/>
              <a:t>OS </a:t>
            </a:r>
            <a:r>
              <a:rPr lang="en-IN" sz="2400"/>
              <a:t>provides </a:t>
            </a:r>
            <a:r>
              <a:rPr lang="en-US" sz="2400"/>
              <a:t>services </a:t>
            </a:r>
            <a:r>
              <a:rPr lang="en-US" sz="2400" dirty="0"/>
              <a:t>to users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62603"/>
            <a:ext cx="7824788" cy="1067747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Operating System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362200"/>
            <a:ext cx="8153400" cy="44958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sz="3000"/>
              <a:t>Program development</a:t>
            </a:r>
          </a:p>
          <a:p>
            <a:pPr eaLnBrk="1" hangingPunct="1">
              <a:spcBef>
                <a:spcPts val="600"/>
              </a:spcBef>
            </a:pPr>
            <a:r>
              <a:rPr lang="en-US" sz="3000"/>
              <a:t>Program execution</a:t>
            </a:r>
          </a:p>
          <a:p>
            <a:pPr eaLnBrk="1" hangingPunct="1">
              <a:spcBef>
                <a:spcPts val="600"/>
              </a:spcBef>
            </a:pPr>
            <a:r>
              <a:rPr lang="en-US" sz="3000"/>
              <a:t>Access I/O devices</a:t>
            </a:r>
          </a:p>
          <a:p>
            <a:pPr eaLnBrk="1" hangingPunct="1">
              <a:spcBef>
                <a:spcPts val="600"/>
              </a:spcBef>
            </a:pPr>
            <a:r>
              <a:rPr lang="en-US" sz="3000"/>
              <a:t>Controlled access to files</a:t>
            </a:r>
          </a:p>
          <a:p>
            <a:pPr eaLnBrk="1" hangingPunct="1">
              <a:spcBef>
                <a:spcPts val="600"/>
              </a:spcBef>
            </a:pPr>
            <a:r>
              <a:rPr lang="en-US" sz="3000"/>
              <a:t>System access</a:t>
            </a:r>
          </a:p>
          <a:p>
            <a:pPr eaLnBrk="1" hangingPunct="1">
              <a:spcBef>
                <a:spcPts val="600"/>
              </a:spcBef>
            </a:pPr>
            <a:r>
              <a:rPr lang="en-US" sz="3000"/>
              <a:t>Error detection and response</a:t>
            </a:r>
          </a:p>
          <a:p>
            <a:pPr eaLnBrk="1" hangingPunct="1">
              <a:spcBef>
                <a:spcPts val="600"/>
              </a:spcBef>
            </a:pPr>
            <a:r>
              <a:rPr lang="en-US" sz="3000"/>
              <a:t>Accounting</a:t>
            </a:r>
          </a:p>
        </p:txBody>
      </p:sp>
      <p:pic>
        <p:nvPicPr>
          <p:cNvPr id="22528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76600"/>
            <a:ext cx="2292350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50000" decel="5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209800"/>
            <a:ext cx="8153400" cy="4267200"/>
          </a:xfrm>
        </p:spPr>
        <p:txBody>
          <a:bodyPr/>
          <a:lstStyle/>
          <a:p>
            <a:pPr eaLnBrk="1" hangingPunct="1"/>
            <a:r>
              <a:rPr lang="en-NZ" sz="3600" dirty="0"/>
              <a:t>A computer is a set of resources for moving, storing, &amp; processing data</a:t>
            </a:r>
          </a:p>
          <a:p>
            <a:pPr eaLnBrk="1" hangingPunct="1"/>
            <a:r>
              <a:rPr lang="en-NZ" sz="3600" dirty="0"/>
              <a:t>The OS is responsible for managing these resources</a:t>
            </a:r>
          </a:p>
          <a:p>
            <a:pPr eaLnBrk="1" hangingPunct="1"/>
            <a:r>
              <a:rPr lang="en-NZ" sz="3600" dirty="0"/>
              <a:t>The OS exercises its control </a:t>
            </a:r>
            <a:br>
              <a:rPr lang="en-NZ" sz="3600" dirty="0"/>
            </a:br>
            <a:r>
              <a:rPr lang="en-NZ" sz="3600" dirty="0"/>
              <a:t>through software</a:t>
            </a:r>
          </a:p>
          <a:p>
            <a:pPr eaLnBrk="1" hangingPunct="1"/>
            <a:endParaRPr lang="en-NZ" sz="3600" dirty="0"/>
          </a:p>
          <a:p>
            <a:pPr eaLnBrk="1" hangingPunct="1"/>
            <a:endParaRPr lang="en-NZ" sz="3600" dirty="0"/>
          </a:p>
        </p:txBody>
      </p:sp>
      <p:pic>
        <p:nvPicPr>
          <p:cNvPr id="229378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222299">
            <a:off x="5861050" y="5119688"/>
            <a:ext cx="2133600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9379" name="Text Box 5"/>
          <p:cNvSpPr txBox="1">
            <a:spLocks noChangeArrowheads="1"/>
          </p:cNvSpPr>
          <p:nvPr/>
        </p:nvSpPr>
        <p:spPr bwMode="auto">
          <a:xfrm>
            <a:off x="1320800" y="531813"/>
            <a:ext cx="6248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atang" panose="02030600000101010101" pitchFamily="18" charset="-127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>
                <a:solidFill>
                  <a:schemeClr val="accent1"/>
                </a:solidFill>
                <a:latin typeface="Calisto MT" panose="02040603050505030304" pitchFamily="18" charset="0"/>
              </a:rPr>
              <a:t>The Operating System as a </a:t>
            </a:r>
          </a:p>
          <a:p>
            <a:pPr algn="ctr"/>
            <a:r>
              <a:rPr lang="en-US" sz="4000" b="1">
                <a:solidFill>
                  <a:schemeClr val="accent1"/>
                </a:solidFill>
                <a:latin typeface="Calisto MT" panose="02040603050505030304" pitchFamily="18" charset="0"/>
              </a:rPr>
              <a:t>Resource Manager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3" name="Title 1"/>
          <p:cNvSpPr>
            <a:spLocks noGrp="1"/>
          </p:cNvSpPr>
          <p:nvPr>
            <p:ph type="title"/>
          </p:nvPr>
        </p:nvSpPr>
        <p:spPr bwMode="auto">
          <a:xfrm>
            <a:off x="228600" y="1143000"/>
            <a:ext cx="2743200" cy="3460750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/>
              <a:t>Operating</a:t>
            </a:r>
            <a:br>
              <a:rPr lang="en-US"/>
            </a:br>
            <a:r>
              <a:rPr lang="en-US"/>
              <a:t>System</a:t>
            </a:r>
            <a:br>
              <a:rPr lang="en-US"/>
            </a:br>
            <a:r>
              <a:rPr lang="en-US"/>
              <a:t>as</a:t>
            </a:r>
            <a:br>
              <a:rPr lang="en-US"/>
            </a:br>
            <a:r>
              <a:rPr lang="en-US"/>
              <a:t>Resource Manager</a:t>
            </a:r>
          </a:p>
        </p:txBody>
      </p:sp>
      <p:pic>
        <p:nvPicPr>
          <p:cNvPr id="233474" name="Content Placeholder 3" descr="Fig02_02.gi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431" b="-37431"/>
          <a:stretch>
            <a:fillRect/>
          </a:stretch>
        </p:blipFill>
        <p:spPr>
          <a:xfrm>
            <a:off x="2895600" y="-1295400"/>
            <a:ext cx="5715000" cy="9831388"/>
          </a:xfrm>
        </p:spPr>
      </p:pic>
    </p:spTree>
  </p:cSld>
  <p:clrMapOvr>
    <a:masterClrMapping/>
  </p:clrMapOvr>
  <p:transition spd="slow">
    <p:wedge/>
  </p:transition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dex">
  <a:themeElements>
    <a:clrScheme name="Codex">
      <a:dk1>
        <a:sysClr val="windowText" lastClr="000000"/>
      </a:dk1>
      <a:lt1>
        <a:sysClr val="window" lastClr="FFFFFF"/>
      </a:lt1>
      <a:dk2>
        <a:srgbClr val="59564B"/>
      </a:dk2>
      <a:lt2>
        <a:srgbClr val="DFDAC7"/>
      </a:lt2>
      <a:accent1>
        <a:srgbClr val="990000"/>
      </a:accent1>
      <a:accent2>
        <a:srgbClr val="EFAB16"/>
      </a:accent2>
      <a:accent3>
        <a:srgbClr val="78AC35"/>
      </a:accent3>
      <a:accent4>
        <a:srgbClr val="35ACA2"/>
      </a:accent4>
      <a:accent5>
        <a:srgbClr val="4083CF"/>
      </a:accent5>
      <a:accent6>
        <a:srgbClr val="0D335E"/>
      </a:accent6>
      <a:hlink>
        <a:srgbClr val="EF8E1C"/>
      </a:hlink>
      <a:folHlink>
        <a:srgbClr val="FEC60B"/>
      </a:folHlink>
    </a:clrScheme>
    <a:fontScheme name="Codex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odex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94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alpha val="90000"/>
                <a:satMod val="115000"/>
              </a:schemeClr>
            </a:gs>
            <a:gs pos="100000">
              <a:schemeClr val="phClr">
                <a:shade val="94000"/>
                <a:alpha val="90000"/>
                <a:satMod val="135000"/>
              </a:schemeClr>
            </a:gs>
          </a:gsLst>
          <a:lin ang="5400000" scaled="1"/>
        </a:gradFill>
      </a:fillStyleLst>
      <a:lnStyleLst>
        <a:ln w="158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12700" dir="5400000" rotWithShape="0">
              <a:srgbClr val="525252">
                <a:alpha val="85000"/>
              </a:srgbClr>
            </a:outerShdw>
          </a:effectLst>
          <a:scene3d>
            <a:camera prst="orthographicFront">
              <a:rot lat="0" lon="0" rev="0"/>
            </a:camera>
            <a:lightRig rig="sunrise" dir="t">
              <a:rot lat="0" lon="0" rev="6000000"/>
            </a:lightRig>
          </a:scene3d>
          <a:sp3d prstMaterial="matte">
            <a:bevelT w="50800" h="4445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13853</Words>
  <Application>Microsoft Office PowerPoint</Application>
  <PresentationFormat>On-screen Show (4:3)</PresentationFormat>
  <Paragraphs>1254</Paragraphs>
  <Slides>42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MS PGothic</vt:lpstr>
      <vt:lpstr>Arial</vt:lpstr>
      <vt:lpstr>Batang</vt:lpstr>
      <vt:lpstr>Calibri</vt:lpstr>
      <vt:lpstr>Calisto MT</vt:lpstr>
      <vt:lpstr>Times New Roman</vt:lpstr>
      <vt:lpstr>Wingdings</vt:lpstr>
      <vt:lpstr>Custom Design</vt:lpstr>
      <vt:lpstr>Codex</vt:lpstr>
      <vt:lpstr>Chapter 2 Operating System Overview</vt:lpstr>
      <vt:lpstr>PowerPoint Presentation</vt:lpstr>
      <vt:lpstr>Operating System</vt:lpstr>
      <vt:lpstr>Operating System</vt:lpstr>
      <vt:lpstr>Operating System</vt:lpstr>
      <vt:lpstr>The OS as a User/Computer Interface</vt:lpstr>
      <vt:lpstr>Operating System Services</vt:lpstr>
      <vt:lpstr>PowerPoint Presentation</vt:lpstr>
      <vt:lpstr>Operating System as Resource Manager</vt:lpstr>
      <vt:lpstr>Operating System  as Software</vt:lpstr>
      <vt:lpstr>Evolution of Operating Systems</vt:lpstr>
      <vt:lpstr>Evolution of  Operating Systems</vt:lpstr>
      <vt:lpstr>Serial Processing</vt:lpstr>
      <vt:lpstr>Simple Batch Systems</vt:lpstr>
      <vt:lpstr>Monitor Point of View</vt:lpstr>
      <vt:lpstr>Processor Point of View</vt:lpstr>
      <vt:lpstr>Modes of Operation</vt:lpstr>
      <vt:lpstr>Simple Batch System Overhead</vt:lpstr>
      <vt:lpstr>Multiprogrammed  Batch Systems</vt:lpstr>
      <vt:lpstr>Uniprogramming</vt:lpstr>
      <vt:lpstr>Multiprogramming</vt:lpstr>
      <vt:lpstr>Multiprogramming</vt:lpstr>
      <vt:lpstr>Time-Sharing Systems</vt:lpstr>
      <vt:lpstr>Major Advances</vt:lpstr>
      <vt:lpstr>Process</vt:lpstr>
      <vt:lpstr>Components of  a Process</vt:lpstr>
      <vt:lpstr>Process Management</vt:lpstr>
      <vt:lpstr>Memory Management</vt:lpstr>
      <vt:lpstr>Information Protection  and Security</vt:lpstr>
      <vt:lpstr>Scheduling and Resource Management</vt:lpstr>
      <vt:lpstr>Key Elements of an  Operating System</vt:lpstr>
      <vt:lpstr>Symmetric  Multiprocessing (SMP)</vt:lpstr>
      <vt:lpstr>SMP Advantages</vt:lpstr>
      <vt:lpstr>Multiprogramming                                       Multiprocessing</vt:lpstr>
      <vt:lpstr>Symmetric Multiprocessor OS Considerations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Operating System Overview</dc:title>
  <dc:creator/>
  <cp:lastModifiedBy/>
  <cp:revision>13</cp:revision>
  <dcterms:created xsi:type="dcterms:W3CDTF">2011-04-28T23:08:24Z</dcterms:created>
  <dcterms:modified xsi:type="dcterms:W3CDTF">2023-02-05T06:48:47Z</dcterms:modified>
</cp:coreProperties>
</file>