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Practice Questions for Bright and Weak Students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7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7334" y="5337982"/>
            <a:ext cx="17475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dirty="0"/>
              <a:t>295 </a:t>
            </a:r>
            <a:r>
              <a:rPr lang="en-US" dirty="0" err="1"/>
              <a:t>msec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77192"/>
            <a:ext cx="8596668" cy="1964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573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7334" y="5337982"/>
            <a:ext cx="23599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dirty="0"/>
              <a:t>256 MB, 19 bits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06550"/>
            <a:ext cx="7796965" cy="1432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198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7334" y="5337982"/>
            <a:ext cx="1457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dirty="0"/>
              <a:t>CSCAN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20825"/>
            <a:ext cx="8041663" cy="16473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912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7334" y="5337982"/>
            <a:ext cx="9092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dirty="0" smtClean="0"/>
              <a:t>7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82737"/>
            <a:ext cx="8596668" cy="10445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124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7334" y="5337982"/>
            <a:ext cx="13724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dirty="0"/>
              <a:t>160ns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62" y="1484356"/>
            <a:ext cx="8686940" cy="12330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504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7334" y="5337982"/>
            <a:ext cx="13596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dirty="0"/>
              <a:t>21,17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720849"/>
            <a:ext cx="8183331" cy="8034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9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7334" y="6046320"/>
            <a:ext cx="9172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dirty="0" smtClean="0"/>
              <a:t>B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8260604" cy="42807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360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7334" y="6046320"/>
            <a:ext cx="18580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dirty="0"/>
              <a:t>Yes, </a:t>
            </a:r>
            <a:r>
              <a:rPr lang="en-US" dirty="0" smtClean="0"/>
              <a:t>D-E-G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70739"/>
            <a:ext cx="8028784" cy="38224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63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7334" y="6046320"/>
            <a:ext cx="9252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en-US" dirty="0" smtClean="0"/>
              <a:t>C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3" y="1245159"/>
            <a:ext cx="6946959" cy="28116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0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7334" y="6046320"/>
            <a:ext cx="9285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A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546135"/>
            <a:ext cx="7616660" cy="3334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914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77334" y="1669534"/>
            <a:ext cx="68916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process state transition diagram in Figure is representative of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 descr="https://gateclass.cdn.examgoal.com/60ZZqL17mF8idHub7/a68IK83UyVwBkZa22IL395GfYPiSc/iWy910AmnSZcDhxrPEU9lY/uploadfil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099" y="2082800"/>
            <a:ext cx="398145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965915" y="3607053"/>
            <a:ext cx="5975797" cy="15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300" dirty="0">
              <a:solidFill>
                <a:srgbClr val="222222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3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a) A batch OS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b) OS with preemptive scheduler</a:t>
            </a: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c) OS with non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preemtive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scheduler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65915" y="5415255"/>
            <a:ext cx="38651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OS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preemptive scheduler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1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7334" y="6046320"/>
            <a:ext cx="8899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-C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08961"/>
            <a:ext cx="7552266" cy="43221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341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41435" y="1472590"/>
            <a:ext cx="802341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 context switch occurs when a state of process changes from new to ready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a) True</a:t>
            </a:r>
            <a:endParaRPr lang="en-US" dirty="0"/>
          </a:p>
          <a:p>
            <a:pPr lvl="0"/>
            <a:r>
              <a:rPr lang="en-US" dirty="0" smtClean="0"/>
              <a:t>b) False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41435" y="3166577"/>
            <a:ext cx="13516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7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99767" y="1533611"/>
            <a:ext cx="931697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An operating system with multiprogramming capability is one that</a:t>
            </a:r>
            <a:r>
              <a:rPr lang="en-US" dirty="0" smtClean="0"/>
              <a:t>___________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r>
              <a:rPr lang="en-US" dirty="0" smtClean="0"/>
              <a:t>1) allows </a:t>
            </a:r>
            <a:r>
              <a:rPr lang="en-US" dirty="0"/>
              <a:t>several users to use the same program at once by giving each a slice of time</a:t>
            </a:r>
          </a:p>
          <a:p>
            <a:r>
              <a:rPr lang="en-US" dirty="0" smtClean="0"/>
              <a:t>2) loads </a:t>
            </a:r>
            <a:r>
              <a:rPr lang="en-US" dirty="0"/>
              <a:t>several independent processes into memory and switches the CPU from one </a:t>
            </a:r>
            <a:r>
              <a:rPr lang="en-US" dirty="0" smtClean="0"/>
              <a:t>job</a:t>
            </a:r>
          </a:p>
          <a:p>
            <a:r>
              <a:rPr lang="en-US" dirty="0" smtClean="0"/>
              <a:t> </a:t>
            </a:r>
            <a:r>
              <a:rPr lang="en-US" dirty="0"/>
              <a:t>to another as required </a:t>
            </a:r>
          </a:p>
          <a:p>
            <a:r>
              <a:rPr lang="en-US" dirty="0" smtClean="0"/>
              <a:t>3) runs </a:t>
            </a:r>
            <a:r>
              <a:rPr lang="en-US" dirty="0"/>
              <a:t>programs over more than one processor </a:t>
            </a:r>
          </a:p>
          <a:p>
            <a:r>
              <a:rPr lang="en-US" dirty="0" smtClean="0"/>
              <a:t>4) None </a:t>
            </a:r>
            <a:r>
              <a:rPr lang="en-US" dirty="0"/>
              <a:t>of the above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7334" y="5337982"/>
            <a:ext cx="9156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8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61130" y="1421076"/>
            <a:ext cx="48478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Aging is a solution to the starvation problem 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a) True</a:t>
            </a:r>
            <a:r>
              <a:rPr lang="en-US" dirty="0"/>
              <a:t> </a:t>
            </a:r>
          </a:p>
          <a:p>
            <a:pPr lvl="0"/>
            <a:r>
              <a:rPr lang="en-US" dirty="0" smtClean="0"/>
              <a:t>b) False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7334" y="5337982"/>
            <a:ext cx="12491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5524" y="1472593"/>
            <a:ext cx="81052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b="1" dirty="0"/>
              <a:t>P</a:t>
            </a:r>
            <a:r>
              <a:rPr lang="en-US" b="1" dirty="0" smtClean="0"/>
              <a:t>rocesses </a:t>
            </a:r>
            <a:r>
              <a:rPr lang="en-US" b="1" dirty="0"/>
              <a:t>A,B,C,D have estimated burst times of 4,5,6,7 ns respectively. </a:t>
            </a:r>
            <a:endParaRPr lang="en-US" b="1" dirty="0" smtClean="0"/>
          </a:p>
          <a:p>
            <a:pPr lvl="0"/>
            <a:r>
              <a:rPr lang="en-US" b="1" dirty="0" smtClean="0"/>
              <a:t>They </a:t>
            </a:r>
            <a:r>
              <a:rPr lang="en-US" b="1" dirty="0"/>
              <a:t>are scheduled in round robin fashion and the time slice is of 2ns. </a:t>
            </a:r>
            <a:endParaRPr lang="en-US" b="1" dirty="0" smtClean="0"/>
          </a:p>
          <a:p>
            <a:pPr lvl="0"/>
            <a:r>
              <a:rPr lang="en-US" b="1" dirty="0" smtClean="0"/>
              <a:t>The </a:t>
            </a:r>
            <a:r>
              <a:rPr lang="en-US" b="1" dirty="0"/>
              <a:t>processes A,B,C,D arrive at the 0, 0.1, 0.2, 0.3 ns respectively. </a:t>
            </a:r>
            <a:endParaRPr lang="en-US" b="1" dirty="0" smtClean="0"/>
          </a:p>
          <a:p>
            <a:pPr lvl="0"/>
            <a:r>
              <a:rPr lang="en-US" b="1" dirty="0" smtClean="0"/>
              <a:t>At </a:t>
            </a:r>
            <a:r>
              <a:rPr lang="en-US" b="1" dirty="0"/>
              <a:t>what  time will the process A  complete? __________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7334" y="5337982"/>
            <a:ext cx="10438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5524" y="1472593"/>
            <a:ext cx="81052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b="1" dirty="0"/>
              <a:t>P</a:t>
            </a:r>
            <a:r>
              <a:rPr lang="en-US" b="1" dirty="0" smtClean="0"/>
              <a:t>rocesses </a:t>
            </a:r>
            <a:r>
              <a:rPr lang="en-US" b="1" dirty="0"/>
              <a:t>A,B,C,D have estimated burst times of 4,5,6,7 ns respectively. </a:t>
            </a:r>
            <a:endParaRPr lang="en-US" b="1" dirty="0" smtClean="0"/>
          </a:p>
          <a:p>
            <a:pPr lvl="0"/>
            <a:r>
              <a:rPr lang="en-US" b="1" dirty="0" smtClean="0"/>
              <a:t>They </a:t>
            </a:r>
            <a:r>
              <a:rPr lang="en-US" b="1" dirty="0"/>
              <a:t>are scheduled in round robin fashion and the time slice is of 2ns. </a:t>
            </a:r>
            <a:endParaRPr lang="en-US" b="1" dirty="0" smtClean="0"/>
          </a:p>
          <a:p>
            <a:pPr lvl="0"/>
            <a:r>
              <a:rPr lang="en-US" b="1" dirty="0" smtClean="0"/>
              <a:t>The </a:t>
            </a:r>
            <a:r>
              <a:rPr lang="en-US" b="1" dirty="0"/>
              <a:t>processes A,B,C,D arrive at the 0, 0.1, 0.2, 0.3 ns respectively. </a:t>
            </a:r>
            <a:endParaRPr lang="en-US" b="1" dirty="0" smtClean="0"/>
          </a:p>
          <a:p>
            <a:pPr lvl="0"/>
            <a:r>
              <a:rPr lang="en-US" b="1" dirty="0" smtClean="0"/>
              <a:t>At </a:t>
            </a:r>
            <a:r>
              <a:rPr lang="en-US" b="1" dirty="0"/>
              <a:t>what  time will </a:t>
            </a:r>
            <a:r>
              <a:rPr lang="en-US" b="1" dirty="0" smtClean="0"/>
              <a:t>all the processes complete</a:t>
            </a:r>
            <a:r>
              <a:rPr lang="en-US" b="1" dirty="0"/>
              <a:t>? __________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7334" y="5337982"/>
            <a:ext cx="10438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0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5524" y="1472594"/>
            <a:ext cx="82847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b="1" dirty="0"/>
              <a:t>processes A,B,C,D have estimated time of completion of 5,7,9,11 ns each. </a:t>
            </a:r>
            <a:endParaRPr lang="en-US" b="1" dirty="0" smtClean="0"/>
          </a:p>
          <a:p>
            <a:pPr lvl="0"/>
            <a:r>
              <a:rPr lang="en-US" b="1" dirty="0" smtClean="0"/>
              <a:t>They </a:t>
            </a:r>
            <a:r>
              <a:rPr lang="en-US" b="1" dirty="0"/>
              <a:t>are scheduled in round robin fashion and the time slice is of 2ns. </a:t>
            </a:r>
            <a:endParaRPr lang="en-US" b="1" dirty="0" smtClean="0"/>
          </a:p>
          <a:p>
            <a:pPr lvl="0"/>
            <a:r>
              <a:rPr lang="en-US" b="1" dirty="0" smtClean="0"/>
              <a:t>The </a:t>
            </a:r>
            <a:r>
              <a:rPr lang="en-US" b="1" dirty="0"/>
              <a:t>processes A,B,C,D arrive at the 0,1,2,3 ns respectively. </a:t>
            </a:r>
            <a:endParaRPr lang="en-US" b="1" dirty="0" smtClean="0"/>
          </a:p>
          <a:p>
            <a:pPr lvl="0"/>
            <a:r>
              <a:rPr lang="en-US" b="1" dirty="0" smtClean="0"/>
              <a:t>At </a:t>
            </a:r>
            <a:r>
              <a:rPr lang="en-US" b="1" dirty="0"/>
              <a:t>what  time will the process C  complete? 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7334" y="5337982"/>
            <a:ext cx="10438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213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5524" y="1472595"/>
            <a:ext cx="828842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 Round Robin Scheduling algorithm with a large time slice will behave </a:t>
            </a:r>
            <a:r>
              <a:rPr lang="en-US" dirty="0" smtClean="0"/>
              <a:t>similar</a:t>
            </a:r>
          </a:p>
          <a:p>
            <a:r>
              <a:rPr lang="en-US" dirty="0" smtClean="0"/>
              <a:t> </a:t>
            </a:r>
            <a:r>
              <a:rPr lang="en-US" dirty="0"/>
              <a:t>to a First-Come-First-Serve algorithm. </a:t>
            </a:r>
          </a:p>
          <a:p>
            <a:pPr lvl="0"/>
            <a:r>
              <a:rPr lang="en-US" dirty="0"/>
              <a:t>True </a:t>
            </a:r>
          </a:p>
          <a:p>
            <a:pPr lvl="0"/>
            <a:r>
              <a:rPr lang="en-US" dirty="0"/>
              <a:t>False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677334" y="5337982"/>
            <a:ext cx="12491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6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343</Words>
  <Application>Microsoft Office PowerPoint</Application>
  <PresentationFormat>Widescreen</PresentationFormat>
  <Paragraphs>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</vt:lpstr>
      <vt:lpstr>Practice Questions for Bright and Weak Students</vt:lpstr>
      <vt:lpstr>Practice Questions</vt:lpstr>
      <vt:lpstr>Practice Questions</vt:lpstr>
      <vt:lpstr>Practice Questions</vt:lpstr>
      <vt:lpstr>Practice Questions</vt:lpstr>
      <vt:lpstr>Practice Questions</vt:lpstr>
      <vt:lpstr>Practice Questions</vt:lpstr>
      <vt:lpstr>Practice Questions</vt:lpstr>
      <vt:lpstr>Practice Questions</vt:lpstr>
      <vt:lpstr>Practice Questions</vt:lpstr>
      <vt:lpstr>Practice Questions</vt:lpstr>
      <vt:lpstr>Practice Questions</vt:lpstr>
      <vt:lpstr>Practice Questions</vt:lpstr>
      <vt:lpstr>Practice Questions</vt:lpstr>
      <vt:lpstr>Practice Questions</vt:lpstr>
      <vt:lpstr>Practice Questions</vt:lpstr>
      <vt:lpstr>Practice Questions</vt:lpstr>
      <vt:lpstr>Practice Questions</vt:lpstr>
      <vt:lpstr>Practice Questions</vt:lpstr>
      <vt:lpstr>Practice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Questions for Bright and Weak Students</dc:title>
  <dc:creator>Windows User</dc:creator>
  <cp:lastModifiedBy>Windows User</cp:lastModifiedBy>
  <cp:revision>22</cp:revision>
  <dcterms:created xsi:type="dcterms:W3CDTF">2021-04-26T14:27:03Z</dcterms:created>
  <dcterms:modified xsi:type="dcterms:W3CDTF">2021-04-26T14:46:27Z</dcterms:modified>
</cp:coreProperties>
</file>