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hGKRYsmBsTd3KXM95NRVQBjYiX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40a94b4d1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c40a94b4d1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c40a94b4d1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40a94b4d1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c40a94b4d1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c40a94b4d1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40a94b4d1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40a94b4d1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c40a94b4d1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c40a94b4d1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c40a94b4d1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c40a94b4d1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40a94b4d1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c40a94b4d1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40a94b4d1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c40a94b4d1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c40a94b4d1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40a94b4d1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c40a94b4d1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c40a94b4d1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c40a94b4d1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0a94b4d1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c40a94b4d1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40a94b4d1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c40a94b4d1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c40a94b4d1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40a94b4d1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c40a94b4d1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40a94b4d1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c40a94b4d1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c40a94b4d1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c40a94b4d1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c40a94b4d1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40a94b4d1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c40a94b4d1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40a94b4d1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c40a94b4d1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c40a94b4d1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eeksforgeeks.org/what-is-databas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Shadow Paging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Disadvantages :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Due to location change on disk due to update database it is quite difficult to keep related pages in database closer on disk.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During commit operation, changed blocks are going to be pointed by shadow page table which have to be returned to collection of free blocks otherwise they become accessible.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The commit of single transaction requires multiple blocks which decreases execution speed.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To allow this technique to multiple transactions concurrently it is difficult.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Shadow Paging </a:t>
            </a:r>
            <a:r>
              <a:rPr lang="en-US"/>
              <a:t>is recovery technique that is used to recover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database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In this recovery technique, database is considered as made up of fixed size of logical units of storage which are referred as </a:t>
            </a:r>
            <a:r>
              <a:rPr b="1" lang="en-US"/>
              <a:t>pages.</a:t>
            </a: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pages are mapped into physical blocks of storage, with help of the </a:t>
            </a:r>
            <a:r>
              <a:rPr b="1" lang="en-US"/>
              <a:t>page table </a:t>
            </a:r>
            <a:r>
              <a:rPr lang="en-US"/>
              <a:t>which allow one entry for each logical page of database.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method uses two page tables named </a:t>
            </a:r>
            <a:r>
              <a:rPr b="1" lang="en-US"/>
              <a:t>current page table</a:t>
            </a:r>
            <a:r>
              <a:rPr lang="en-US"/>
              <a:t> and </a:t>
            </a:r>
            <a:r>
              <a:rPr b="1" lang="en-US"/>
              <a:t>shadow page table</a:t>
            </a:r>
            <a:r>
              <a:rPr lang="en-US"/>
              <a:t>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entries which are present in current page table are used to point to most recent database pages on disk.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Another table i.e., Shadow page table is used when the transaction starts which is copying current page table.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After this, shadow page table gets saved on disk and current page table is going to be used for transaction.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Entries present in current page table may be changed during execution but in shadow page table it never get changed.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After transaction, both tables become identical.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713" y="1916832"/>
            <a:ext cx="68865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To understand concept, consider above figure. In this 2 write operations are performed on page 3 and 5.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Before start of write operation on page 3, current page table points to old page 3.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When write operation starts following steps are performed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Firstly, search start for available free block in disk blocks.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After finding free block, it copies page 3 to free block which is represented by Page 3 (New).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Now current page table points to Page 3 (New) on disk but shadow page table points to old page 3 because it is not modified.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The changes are now propagated to Page 3 (New) which is pointed by current page table.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Advantages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method require fewer disk accesses to perform operation.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this method, recovery from crash is inexpensive and quite fast.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There is no need of operations like- Undo and Redo.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