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iuC5DWyPBt4ItOVd2tMEHQWnXg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c40a9c5ce2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c40a9c5ce2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c40a9c5ce2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c40a9c5ce2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c40a9c5ce2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c40a9c5ce2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c40a9c5ce2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40a9c5ce2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c40a9c5ce2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c40a9c5ce2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c40a9c5ce2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c40a9c5ce2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c40a9c5ce2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c40a9c5ce2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c40a9c5ce2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c40a9c5ce2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c40a9c5ce2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c40a9c5ce2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c40a9c5ce2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c40a9c5ce2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c40a9c5ce2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c40a9c5ce2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c40a9c5ce2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c40a9c5ce2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c40a9c5ce2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c40a9c5ce2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c40a9c5ce2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c40a9c5ce2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c40a9c5ce2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c40a9c5ce2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c40a9c5ce2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c40a9c5ce2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c40a9c5ce2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c40a9c5ce2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c40a9c5ce2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c40a9c5ce2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c40a9c5ce2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c40a9c5ce2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/>
            </a:br>
            <a:br>
              <a:rPr lang="en-US" sz="2700"/>
            </a:br>
            <a:r>
              <a:rPr lang="en-US" sz="2700"/>
              <a:t>ARIES Algorithm </a:t>
            </a:r>
            <a:br>
              <a:rPr lang="en-US"/>
            </a:b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  <p:sp>
        <p:nvSpPr>
          <p:cNvPr id="65" name="Google Shape;65;p1"/>
          <p:cNvSpPr/>
          <p:nvPr/>
        </p:nvSpPr>
        <p:spPr>
          <a:xfrm>
            <a:off x="1763331" y="456342"/>
            <a:ext cx="48469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All the update operations (including T1 and T3) are applied once again in the same order as  redo phase.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Then the actions of T1 and T3 are reverted in reverse order during the as in Undo phase; means first T3 write of P3 is undone and then T3 write of P1 is undone. Then finally T1 write of P5 is undone. As only T2 is committed.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Simple and flexible as compared to other recovery algorithms.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ARIES support concurrency control protocols.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Independent recovery of every page.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539552" y="62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Algorithm for Recovery and Isolation Exploiting Semantics (ARIES)</a:t>
            </a:r>
            <a:br>
              <a:rPr lang="en-US"/>
            </a:b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Algorithm for Recovery and Isolation Exploiting Semantics (ARIES) is based on the Write Ahead Log (WAL) protocol.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Ahead Logging (WAL)</a:t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/>
              <a:t>The Atomic Rule: </a:t>
            </a:r>
            <a:r>
              <a:rPr lang="en-US"/>
              <a:t>The log entry for an insert, update or delete must be written to disk before the change is made to the DB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/>
              <a:t>The Durability Rule: </a:t>
            </a:r>
            <a:r>
              <a:rPr lang="en-US"/>
              <a:t>All log entries for a transaction must be written to disk before the commit record is written to disk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In WAL Systems updated page is written back to the same disk location from which it was read.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Each log record is assigned, a unique log sequence number (LSN) at the time the record is written to the log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The LSN of the log record corresponding to the latest update to the page is placed in a field in the page header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Ex: All Log Record </a:t>
            </a:r>
            <a:r>
              <a:rPr b="1" lang="en-US" sz="2400"/>
              <a:t>[prevLSN, TaID, type]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Ex: Update Log Record </a:t>
            </a:r>
            <a:r>
              <a:rPr b="1" lang="en-US" sz="2400"/>
              <a:t>[PrevLSN, TaID, “update”, pageID, redo info, undo info]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ARIES recovery involves three passes</a:t>
            </a:r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-US" sz="2000">
                <a:solidFill>
                  <a:srgbClr val="FF0000"/>
                </a:solidFill>
              </a:rPr>
              <a:t>Analysis pass: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 Determine which transactions to undo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Determine which pages were dirty (disk version not up to date) at time of crash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RedoLSN: LSN from which redo should start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 Redo pass: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Repeats history, redoing all actions from RedoLSN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RecLSN and PageLSNs are used to avoid redoing actions already reflected on page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-US" sz="2000">
                <a:solidFill>
                  <a:srgbClr val="FF0000"/>
                </a:solidFill>
              </a:rPr>
              <a:t>Undo pass: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Rolls back all incomplete transactions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Transactions whose abort was complete earlier are not undone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Analysis, redo and undo passes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Analysis determines where redo should start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Undo has to go back till start of earliest incomplete transaction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588" y="2405063"/>
            <a:ext cx="73628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</a:t>
            </a:r>
            <a:endParaRPr/>
          </a:p>
        </p:txBody>
      </p: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Insert T1 write P5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Insert T2 write P3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T2 Commit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T2 End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Insert T3 write P1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Insert T3 write P3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* crash , Restart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When the system is restarted the analysis phase identifies transaction T1 and T3 are active at the time of the crash and therefore to be rollback or revert.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Transaction T2 is committed therefore it needs to be written to disk and P1 P3 and P5 are may be dirty page.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