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CHcNtiugqIRAhrmc+h9m+ExCi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409129b17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c409129b17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c409129b17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409129b17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c409129b17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c409129b17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409129b17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409129b17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c409129b17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c409129b17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c409129b17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c409129b17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409129b17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c409129b17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409129b17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c409129b17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c409129b17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409129b17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c409129b17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c409129b17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c409129b17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09129b17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c409129b17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409129b17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c409129b17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c409129b17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409129b17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c409129b17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409129b17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c409129b17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c409129b17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c409129b17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c409129b17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409129b17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c409129b17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09129b17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c409129b17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c409129b17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eginnersbook.com/2017/09/transaction-management-in-dbm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Transaction State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Restart the transaction</a:t>
            </a:r>
            <a:br>
              <a:rPr lang="en-US"/>
            </a:b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restarted transaction is considered to be a new transaction which may recover from possible failure.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Kill the transaction</a:t>
            </a:r>
            <a:br>
              <a:rPr lang="en-US"/>
            </a:br>
            <a:endParaRPr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Because the bad input or because the desired  data were not present in the database an error can occur. In this case we can kill transaction to recover from failure.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committed</a:t>
            </a:r>
            <a:endParaRPr/>
          </a:p>
        </p:txBody>
      </p:sp>
      <p:sp>
        <p:nvSpPr>
          <p:cNvPr id="132" name="Google Shape;132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a transaction completes the execution successfully then all the changes made in the local memory during partially committed state are permanently stored in the database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schedule </a:t>
            </a:r>
            <a:endParaRPr/>
          </a:p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 </a:t>
            </a:r>
            <a:r>
              <a:rPr b="1" lang="en-US" u="sng">
                <a:solidFill>
                  <a:schemeClr val="hlink"/>
                </a:solidFill>
                <a:hlinkClick r:id="rId3"/>
              </a:rPr>
              <a:t>transactions</a:t>
            </a:r>
            <a:r>
              <a:rPr lang="en-US"/>
              <a:t> are set of instructions and these instructions perform operations on database.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When multiple transactions are running concurrently then there needs to be a sequence in which the operations are performed because at a time only one operation can be performed on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This sequence of operations is known as </a:t>
            </a:r>
            <a:r>
              <a:rPr b="1" lang="en-US"/>
              <a:t>Schedule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Representation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</a:t>
            </a:r>
            <a:r>
              <a:rPr lang="en-US" sz="2000"/>
              <a:t>T</a:t>
            </a:r>
            <a:r>
              <a:rPr lang="en-US"/>
              <a:t>(X): denotes read operation performed by the transaction T on object X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</a:t>
            </a:r>
            <a:r>
              <a:rPr lang="en-US" sz="2000"/>
              <a:t>T</a:t>
            </a:r>
            <a:r>
              <a:rPr lang="en-US"/>
              <a:t>(X): denotes write operation performed by the transaction T on object X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2181224"/>
            <a:ext cx="6748411" cy="3336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transaction complete successfully it may be saved to database server called as committed transaction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committed transaction transfers database from one consistent state to other consistent state.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may not complete its execution successfully. Such transaction is called as aborted.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1456184"/>
            <a:ext cx="8681338" cy="432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Active State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When the instructions of the transaction is running then the transaction is in active state.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If all the read and write operations are performed without any error then it goes to “partially committed state”, if any instruction fails it goes to “failed state”.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active state is the first state of every transaction. In this state, the transaction is being executed.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As soon as transaction execution starts it is in active state.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remains in this state till transaction finishes.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Partially committed</a:t>
            </a:r>
            <a:br>
              <a:rPr lang="en-US"/>
            </a:br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the partially committed state, a transaction executes its final operation, but the data is still not saved to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As soon as last operation in transaction is executed transaction goes into partially committed state.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At this condition the transaction has completed its execution and ready to commit on database server,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But it is still possible that it may be aborted as the actual output may be there in main memory and thus hardware failure may prohibit its successful completion.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Failed state</a:t>
            </a:r>
            <a:endParaRPr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 transaction enters into failed state after the system determines that the transaction can no longer proceed with its normal execution.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Eg: in case of hardware or logical errors while execution.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Aborted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Failed transaction must be rolled back. Then it enters the aborted state.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Transaction has been rolled back restoring into prior state.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this stage we have two options: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Restart the transaction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/>
              <a:t>Kill the transaction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