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i4+qLUySJHtr7akwzc3QWRpbLB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CC18BA-9361-4B5D-A5FE-59ED46497657}">
  <a:tblStyle styleId="{BFCC18BA-9361-4B5D-A5FE-59ED464976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51414ecd1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b51414ecd1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51414ecd1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51414ecd1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51414ecd1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b51414ecd1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51414ecd1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51414ecd1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b51414ecd1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51414ecd1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51414ecd1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51414ecd1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51414ecd1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b51414ecd1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51414ecd1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b51414ecd1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b51414ecd1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51414ecd1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b51414ecd1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b51414ecd1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b51414ecd1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51414ecd1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b51414ecd1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51414ecd1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b51414ecd1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b51414ecd1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51414ecd1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b51414ecd1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51414ecd1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51414ecd1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b51414ecd1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b51414ecd1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b51414ecd1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51414ecd1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b51414ecd1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51414ecd1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51414ecd1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51414ecd1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sq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 sz="2700"/>
            </a:br>
            <a:r>
              <a:rPr lang="en-US" sz="4900">
                <a:solidFill>
                  <a:srgbClr val="E36C09"/>
                </a:solidFill>
              </a:rPr>
              <a:t>DCL</a:t>
            </a:r>
            <a:br>
              <a:rPr lang="en-US" sz="2700"/>
            </a:br>
            <a:r>
              <a:rPr lang="en-US"/>
              <a:t> </a:t>
            </a: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Syntax: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GRANT privileges_names ON object TO user;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/>
              <a:t>Parameters Used</a:t>
            </a:r>
            <a:r>
              <a:rPr lang="en-US" sz="2400"/>
              <a:t>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/>
              <a:t>privileges_name</a:t>
            </a:r>
            <a:r>
              <a:rPr lang="en-US" sz="2400"/>
              <a:t>: These are the access rights or privileges granted to the user.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/>
              <a:t>object: </a:t>
            </a:r>
            <a:r>
              <a:rPr lang="en-US" sz="2400"/>
              <a:t>It is the name of the database object to which permissions are being granted. In the case of granting privileges on a table, this would be the table name.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/>
              <a:t>user: </a:t>
            </a:r>
            <a:r>
              <a:rPr lang="en-US" sz="2400"/>
              <a:t>It is the name of the user to whom the privileges would be granted.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15" y="404664"/>
            <a:ext cx="7665873" cy="56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Different ways of granting privileges to the users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052736"/>
            <a:ext cx="6533427" cy="489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692696"/>
            <a:ext cx="6851868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Revoking Privileges from a Table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Revoke statement is used to revoke some or all of the privileges which have been granted to a user in the past.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Syntax: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REVOKE privileges ON object FROM user;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/>
              <a:t>Parameters Used</a:t>
            </a:r>
            <a:r>
              <a:rPr lang="en-US" sz="2800"/>
              <a:t>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/>
              <a:t>object: </a:t>
            </a:r>
            <a:r>
              <a:rPr lang="en-US" sz="2800"/>
              <a:t>It is the name of the database object from which permissions are being revoked. In the case of revoking privileges from a table, this would be the table name.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/>
              <a:t>user: </a:t>
            </a:r>
            <a:r>
              <a:rPr lang="en-US" sz="2800"/>
              <a:t>It is the name of the user from whom the privileges are being revoked.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3" y="757238"/>
            <a:ext cx="719137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ways of revoking privileges from a user: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362200"/>
            <a:ext cx="742401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Revoking SELECT Privilege to a User in a Table</a:t>
            </a:r>
            <a:r>
              <a:rPr lang="en-US"/>
              <a:t>: 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REVOKE SELECT ON users FROM 'Amit';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Revoking more than Privilege to a User in a Table: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REVOKE SELECT, INSERT, DELETE, UPDATE ON Users FROM 'Amit’;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https://www.w3schools.com/sql/</a:t>
            </a:r>
            <a:endParaRPr sz="4000"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DCL includes commands such as GRANT and REVOKE which mainly deals with the </a:t>
            </a:r>
            <a:r>
              <a:rPr lang="en-US">
                <a:solidFill>
                  <a:srgbClr val="FF0000"/>
                </a:solidFill>
              </a:rPr>
              <a:t>rights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permissions</a:t>
            </a:r>
            <a:r>
              <a:rPr lang="en-US"/>
              <a:t> and </a:t>
            </a:r>
            <a:r>
              <a:rPr lang="en-US">
                <a:solidFill>
                  <a:srgbClr val="E36C09"/>
                </a:solidFill>
              </a:rPr>
              <a:t>other controls</a:t>
            </a:r>
            <a:r>
              <a:rPr lang="en-US"/>
              <a:t> of the database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High level user like DBA has power to grant access to database and its object.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GRANT-gives user’s access privileges to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REVOKE-withdraw user’s access privileges given by using the GRANT command.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Privileges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i="1" lang="en-US">
                <a:solidFill>
                  <a:srgbClr val="FF0000"/>
                </a:solidFill>
              </a:rPr>
              <a:t>System Privileges: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Creating a table is type of system privilege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i="1" lang="en-US">
                <a:solidFill>
                  <a:srgbClr val="FF0000"/>
                </a:solidFill>
              </a:rPr>
              <a:t>Object privilege: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To execute query on tables object privilege can be used.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i="1" lang="en-US">
                <a:solidFill>
                  <a:srgbClr val="FF0000"/>
                </a:solidFill>
              </a:rPr>
              <a:t>Ownership privilege: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To execute query on tables created by same user.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privilege </a:t>
            </a:r>
            <a:endParaRPr/>
          </a:p>
        </p:txBody>
      </p:sp>
      <p:graphicFrame>
        <p:nvGraphicFramePr>
          <p:cNvPr id="96" name="Google Shape;96;p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{BFCC18BA-9361-4B5D-A5FE-59ED46497657}</a:tableStyleId>
              </a:tblPr>
              <a:tblGrid>
                <a:gridCol w="2818650"/>
                <a:gridCol w="5410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System Privilege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Authorized 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USER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a number of user in DBMS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 USER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</a:t>
                      </a:r>
                      <a:r>
                        <a:rPr lang="en-US" sz="1800"/>
                        <a:t> any user in DBMS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any table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table</a:t>
                      </a:r>
                      <a:r>
                        <a:rPr lang="en-US" sz="1800"/>
                        <a:t> object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any table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View any schema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 any table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Drop table in any schema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Privilege </a:t>
            </a:r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737941"/>
            <a:ext cx="8847051" cy="35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privilege 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When you create a database object(table) with create statement, you will become its owner and get full privileges for the table(select, create, update, delete and so on…)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All other users are having no privileges on your table.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You as a owner of database object can give grant privileges to any other user using GRANT statement.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Granting Privileges 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An authorized user may pass authorization to other users. This process is called as granting privileges.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