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WQHw9v5Nx/7FnKsLmjXQ0BirU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07E964-0AE2-4600-AA2E-5E1723965F36}">
  <a:tblStyle styleId="{F407E964-0AE2-4600-AA2E-5E1723965F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a55bade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a55bade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a55bade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a55bade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a55bade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a55bade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a55bade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a55bade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a55bade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a55bade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a55bade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a55bade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a55bade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a55bade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a55bade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a55bade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a55bade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a55bade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a55bade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a55bade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a55bade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a55bade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a55bade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a55bade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a55bade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a55bade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a55bade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a55bade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a55bade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a55bade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a55bade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a55bade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a55bade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a55bade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a55bade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a55bade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a55bade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a55bade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Concurrency Control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inconsistent analysis problem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reads </a:t>
            </a:r>
            <a:r>
              <a:rPr lang="en-US">
                <a:solidFill>
                  <a:srgbClr val="FF0000"/>
                </a:solidFill>
              </a:rPr>
              <a:t>partial results of incom</a:t>
            </a:r>
            <a:r>
              <a:rPr lang="en-US"/>
              <a:t>plete update made by other transaction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1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{F407E964-0AE2-4600-AA2E-5E1723965F36}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SUM=0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R(X)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R(X)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X=X-20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SUM=SUM+X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W(X)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R(Z)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SUM=SUM+Y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Z=Z+10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W(Z)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R(Z)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SUM=SUM+Z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COMMIT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Dirty Read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The dirty read occurs in the case when one transaction updates an item of the database, and then the transaction fails for some reason. </a:t>
            </a:r>
            <a:endParaRPr sz="2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The updated database item is accessed by another transaction before it is changed back to the original value.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A transaction T1 updates a record which is read by T2. If T2 aborts then T1 now has values which have never formed part of the stable database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988840"/>
            <a:ext cx="8280920" cy="167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repeatable read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non repeatable read occurs when a persistent object is read twice within a same transaction.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is possible that between the reads data is modified by another transaction therefore the second read returns different values as compared to the first.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transaction T1 reads a row and transaction T2 changes  the same row when T1 rereads and sees the changes made by T2. this is called non repeatable read.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Phantom read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Phantom reads means insert or delete action is performed on a table row which referred by another transaction.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T2 inserts a row T1 rereads the query and if T1 see the additional row it is a ghost row to T1 then this is called as phantom read.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Concurrency Control Protocol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Lock based protocol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Time-stamp protocol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●"/>
            </a:pPr>
            <a:r>
              <a:rPr lang="en-US">
                <a:solidFill>
                  <a:srgbClr val="FF0000"/>
                </a:solidFill>
              </a:rPr>
              <a:t>Validation based protocol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a single user database only one user is accessing the data at any 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in </a:t>
            </a:r>
            <a:r>
              <a:rPr lang="en-US">
                <a:solidFill>
                  <a:srgbClr val="FF0000"/>
                </a:solidFill>
              </a:rPr>
              <a:t>multiuser database </a:t>
            </a:r>
            <a:r>
              <a:rPr lang="en-US"/>
              <a:t>many users may be accessing the data at the same 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operations of one user may interfere with other users of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DBMS uses concurrency control to manage </a:t>
            </a:r>
            <a:r>
              <a:rPr lang="en-US"/>
              <a:t>multi user</a:t>
            </a:r>
            <a:r>
              <a:rPr lang="en-US"/>
              <a:t> database.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Concurrency control is concerned with preventing loss of data integrity due to interference between users in multi user environment.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Concurrency control should provide a mechanism for avoiding and managing conflict between </a:t>
            </a:r>
            <a:r>
              <a:rPr lang="en-US">
                <a:solidFill>
                  <a:srgbClr val="FF0000"/>
                </a:solidFill>
              </a:rPr>
              <a:t>various database users operating same data item at same time.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Problems caused</a:t>
            </a:r>
            <a:r>
              <a:rPr lang="en-US" sz="3600"/>
              <a:t> by concurrent execution </a:t>
            </a:r>
            <a:endParaRPr sz="3600"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Lost update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Uncommitted dependency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Inconsistent analysis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Dirty read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Non repeatable read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phantom read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Lost update problem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Update made by one transaction is overwritten by other transaction or other user.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may loss updates of one transaction.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{F407E964-0AE2-4600-AA2E-5E1723965F36}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BALANCE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 TRANSACTION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 TRANSACTION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 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 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A=A+100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A=A-10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 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 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Uncommitted dependency problem</a:t>
            </a:r>
            <a:endParaRPr sz="3600"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problem occurs when user sees data coming from intermediate step of </a:t>
            </a:r>
            <a:r>
              <a:rPr lang="en-US">
                <a:solidFill>
                  <a:srgbClr val="FF0000"/>
                </a:solidFill>
              </a:rPr>
              <a:t>another </a:t>
            </a:r>
            <a:r>
              <a:rPr lang="en-US">
                <a:solidFill>
                  <a:srgbClr val="FF0000"/>
                </a:solidFill>
              </a:rPr>
              <a:t>ongoing</a:t>
            </a:r>
            <a:r>
              <a:rPr lang="en-US">
                <a:solidFill>
                  <a:srgbClr val="FF0000"/>
                </a:solidFill>
              </a:rPr>
              <a:t> transaction which is yet uncommitted.</a:t>
            </a:r>
            <a:r>
              <a:rPr lang="en-US"/>
              <a:t>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{F407E964-0AE2-4600-AA2E-5E1723965F36}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 TRANSACTION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 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A=A+100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 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 TRANSACTION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 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A=A-10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ROLLBACK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 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problem is avoided by not allowing transaction x to read the value of a </a:t>
            </a:r>
            <a:r>
              <a:rPr lang="en-US">
                <a:solidFill>
                  <a:srgbClr val="FF0000"/>
                </a:solidFill>
              </a:rPr>
              <a:t>until transaction y either commits or rollback.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