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8" roundtripDataSignature="AMtx7miWaXmWnFRvbkkKKsjkrXYujI+h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984808-D570-4F2A-ABCC-0E6429685FA3}">
  <a:tblStyle styleId="{C9984808-D570-4F2A-ABCC-0E6429685FA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c40a72da83_0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c40a72da83_0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c40a72da83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c40a72da83_0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c40a72da83_0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c40a72da83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c40a72da83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40a72da83_0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1c40a72da83_0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1c40a72da83_0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c40a72da83_0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c40a72da83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c40a72da83_0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c40a72da83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c40a72da83_0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c40a72da83_0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c40a72da83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c40a72da83_0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c40a72da83_0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c40a72da83_0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c40a72da83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c40a72da83_0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c40a72da83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c40a72da83_0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c40a72da83_0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c40a72da83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c40a72da83_0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c40a72da83_0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c40a72da83_0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c40a72da83_0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c40a72da83_0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c40a72da83_0_3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c40a72da83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c40a72da83_0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c40a72da83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c40a72da83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c40a72da83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c40a72da83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685800" y="609600"/>
            <a:ext cx="8206680" cy="526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DBMS</a:t>
            </a:r>
            <a:br>
              <a:rPr lang="en-US"/>
            </a:br>
            <a:br>
              <a:rPr lang="en-US"/>
            </a:br>
            <a:br>
              <a:rPr lang="en-US" sz="2700"/>
            </a:br>
            <a:r>
              <a:rPr lang="en-US" sz="2700"/>
              <a:t>Serializability/Serializable Schedule</a:t>
            </a:r>
            <a:br>
              <a:rPr lang="en-US"/>
            </a:br>
            <a:br>
              <a:rPr lang="en-US"/>
            </a:br>
            <a:r>
              <a:rPr lang="en-US"/>
              <a:t>					</a:t>
            </a:r>
            <a:br>
              <a:rPr lang="en-US"/>
            </a:br>
            <a:br>
              <a:rPr lang="en-US"/>
            </a:br>
            <a:endParaRPr sz="2000"/>
          </a:p>
        </p:txBody>
      </p:sp>
      <p:sp>
        <p:nvSpPr>
          <p:cNvPr id="65" name="Google Shape;65;p1"/>
          <p:cNvSpPr/>
          <p:nvPr/>
        </p:nvSpPr>
        <p:spPr>
          <a:xfrm>
            <a:off x="1763331" y="456342"/>
            <a:ext cx="484690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1" name="Google Shape;121;p10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{C9984808-D570-4F2A-ABCC-0E6429685FA3}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READ(P)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WRITE(P)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READ(P)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READ(Q)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WRITE(P)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WRITE(Q)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READ(Q)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WRITE(Q)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7" name="Google Shape;127;p1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{C9984808-D570-4F2A-ABCC-0E6429685FA3}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READ(P)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WRITE(P)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READ(P)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READ(Q)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WRITE(P)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WRITE(Q)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READ(Q)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WRITE(Q)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3" name="Google Shape;133;p12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{C9984808-D570-4F2A-ABCC-0E6429685FA3}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READ(P)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WRITE(P)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READ(P)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READ(Q)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WRITE(P)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WRITE(Q)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READ(Q)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WRITE(Q)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9" name="Google Shape;139;p13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{C9984808-D570-4F2A-ABCC-0E6429685FA3}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READ(P)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WRITE(P)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READ(Q)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READ(P)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WRITE(P)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WRITE(Q)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READ(Q)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WRITE(Q)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14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{C9984808-D570-4F2A-ABCC-0E6429685FA3}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READ(P)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WRITE(P)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READ(Q)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READ(P)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WRITE(P)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WRITE(Q)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READ(Q)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WRITE(Q)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1" name="Google Shape;151;p1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{C9984808-D570-4F2A-ABCC-0E6429685FA3}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READ(P)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WRITE(P)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READ(Q)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READ(P)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WRITE(Q)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WRITE(P)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READ(Q)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WRITE(Q)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7" name="Google Shape;157;p1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{C9984808-D570-4F2A-ABCC-0E6429685FA3}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READ(P)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WRITE(P)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READ(Q)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READ(P)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WRITE(Q)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WRITE(P)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READ(Q)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WRITE(Q)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3" name="Google Shape;163;p17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{C9984808-D570-4F2A-ABCC-0E6429685FA3}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READ(P)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WRITE(P)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READ(Q)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WRITE(Q)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READ(P)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WRITE(P)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READ(Q)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WRITE(Q)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THE ABOVE SCHEDULE IS SAME AS SERIAL SCHEDULE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" y="828675"/>
            <a:ext cx="6934200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The serializability of schedules is used to find non-serial schedules that allow the transaction to execute concurrently without interfering with one another.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It identifies which schedules are correct when executions of the transaction have interleaving of their operations.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 non-serial schedule will be serializable if its result is equal to the result of its transactions executed serially.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 Serilaizability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View equivalence is less strict than conflict equivalence.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 Schedule is called view serializable if it is view equal to a serial schedule (no overlapping transactions). 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Conditions for view equivalence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Let, D= Data item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S1,S2= Transaction schedules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Ti,Tj= database transaction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Schedule s1 and s2 are view equivalent if they satisfy following conditions for each data item D.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 1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S1 and s2 must have same transactions included and also they are performing same operations on same data. If Ti reads initial value of D in s1 then Ti also reads initial value of D in S2.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 2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If Ti reads value of D written by Tj in S1 then Ti also reads value of D written by Tj in S2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 3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If Ti writes final value of D in S1 then Ti also writes final value of D in S2.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 Initial Read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If a transaction T1 reading data item A from initial database in S1 then in S2 also T1 should read A from initial database.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T1         T2            T3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-------------------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R(A)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W(A)       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                R(A)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R(B)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Transaction T2 is reading A from initial database.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Updated Read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If Ti is reading A which is updated by Tj in S1 then in S2 also Ti should read A which is updated by Tj.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T1     T2     T3         T1    T2    T3                 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-------------------       ----------------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  W(A)                    W(A)     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        W(A)                           R(A)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                R(A)             W(A)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Above two schedule are not view equal as in S1 :T3 is reading A updated by T2, in S2 T3 is reading A updated by T1.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Final Write operation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If a transaction T1 updated A at last in S1, then in S2 also T1 should perform final write operations.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T1       T2        T1     T2          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------------    ---------------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 R(A)              R(A)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         W(A)      W(A)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 W(A)                    W(A)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Above two schedule are not view as Final write operation in S1 is done by T1 while in S2 done by T2.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0238" y="2795588"/>
            <a:ext cx="53435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0" y="104775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457200" y="2971800"/>
            <a:ext cx="8229600" cy="315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Thank you 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  <p:sp>
        <p:nvSpPr>
          <p:cNvPr id="250" name="Google Shape;25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Conflict Serializability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The database system must control concurrent execution of transaction which ensure that the database state remains in consistent state.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conflict</a:t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 pair of consecutive database actions read and write is in conflict if changing their order would change the result of at least one of the transactions.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91" name="Google Shape;91;p5"/>
          <p:cNvGraphicFramePr/>
          <p:nvPr/>
        </p:nvGraphicFramePr>
        <p:xfrm>
          <a:off x="1547664" y="4221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{C9984808-D570-4F2A-ABCC-0E6429685FA3}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READ(D)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WRITE(D)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READ(D)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 CONFLICT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CONFLICT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WRITE(D)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CONFLICT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CONFLICT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Consider schedule S has two consecutive instaructions I</a:t>
            </a:r>
            <a:r>
              <a:rPr lang="en-US" sz="1600"/>
              <a:t>i </a:t>
            </a:r>
            <a:r>
              <a:rPr lang="en-US"/>
              <a:t>and I</a:t>
            </a:r>
            <a:r>
              <a:rPr lang="en-US" sz="1800"/>
              <a:t>j </a:t>
            </a:r>
            <a:r>
              <a:rPr lang="en-US"/>
              <a:t>from transaction T</a:t>
            </a:r>
            <a:r>
              <a:rPr lang="en-US" sz="1600"/>
              <a:t>i </a:t>
            </a:r>
            <a:r>
              <a:rPr lang="en-US"/>
              <a:t>and T</a:t>
            </a:r>
            <a:r>
              <a:rPr lang="en-US" sz="1800"/>
              <a:t>j .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en-US" sz="4000"/>
              <a:t>If</a:t>
            </a:r>
            <a:r>
              <a:rPr lang="en-US" sz="1800"/>
              <a:t> </a:t>
            </a:r>
            <a:r>
              <a:rPr lang="en-US"/>
              <a:t>I</a:t>
            </a:r>
            <a:r>
              <a:rPr lang="en-US" sz="1600"/>
              <a:t>i </a:t>
            </a:r>
            <a:r>
              <a:rPr lang="en-US"/>
              <a:t>and I</a:t>
            </a:r>
            <a:r>
              <a:rPr lang="en-US" sz="1800"/>
              <a:t>j  </a:t>
            </a:r>
            <a:r>
              <a:rPr lang="en-US" sz="2400"/>
              <a:t>access two different data items then they will not conflict and can be swapped without any problem. 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Char char="●"/>
            </a:pPr>
            <a:r>
              <a:rPr lang="en-US" sz="4800"/>
              <a:t>If</a:t>
            </a:r>
            <a:r>
              <a:rPr lang="en-US" sz="2400"/>
              <a:t> </a:t>
            </a:r>
            <a:r>
              <a:rPr lang="en-US"/>
              <a:t>I</a:t>
            </a:r>
            <a:r>
              <a:rPr lang="en-US" sz="2000"/>
              <a:t>i </a:t>
            </a:r>
            <a:r>
              <a:rPr lang="en-US"/>
              <a:t>and I</a:t>
            </a:r>
            <a:r>
              <a:rPr lang="en-US" sz="2400"/>
              <a:t>j  </a:t>
            </a:r>
            <a:r>
              <a:rPr lang="en-US"/>
              <a:t>access same data items then consider following things: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</a:t>
            </a:r>
            <a:r>
              <a:rPr lang="en-US" sz="2000"/>
              <a:t>i = READ(D)  </a:t>
            </a:r>
            <a:r>
              <a:rPr lang="en-US"/>
              <a:t>and I</a:t>
            </a:r>
            <a:r>
              <a:rPr lang="en-US" sz="2400"/>
              <a:t>j=READ(D) then no conflict.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This operation is called non conflicting swap.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Ii = READ(D)  and I</a:t>
            </a:r>
            <a:r>
              <a:rPr lang="en-US" sz="2800"/>
              <a:t>j=WRITE(D) they conflict and can not be swapped.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Ii = WRITE(D)  and I</a:t>
            </a:r>
            <a:r>
              <a:rPr lang="en-US" sz="2800"/>
              <a:t>j=READ(D)</a:t>
            </a:r>
            <a:r>
              <a:rPr lang="en-US" sz="2400"/>
              <a:t> they conflict and can not be swapped.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Ii = WRITE(D)  and I</a:t>
            </a:r>
            <a:r>
              <a:rPr lang="en-US" sz="2800"/>
              <a:t>j=WRITE(D)  </a:t>
            </a:r>
            <a:r>
              <a:rPr lang="en-US" sz="2400"/>
              <a:t>they conflict and can not be swapped.</a:t>
            </a:r>
            <a:endParaRPr sz="24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Ii =READ/ WRITE(D)  and I</a:t>
            </a:r>
            <a:r>
              <a:rPr lang="en-US" sz="3600"/>
              <a:t>j=WRITE(P)/READ(P) then no conflict.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Following sets of operations are conflicting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T1:R(X),  T2:W(X)  , T3:W(X)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While following are not: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T1:R(X),  T2:R(X)  , T3:R(X)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T1:R(X),  T2:W(Y)  , T3:R(X)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2014-08-14T04:56:55Z</dcterms:created>
  <dc:creator>admin</dc:creator>
</cp:coreProperties>
</file>