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0" roundtripDataSignature="AMtx7miOtuKuv2PhozDOyS7qpEdMaPwy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1c40a89cd71_0_4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1c40a89cd71_0_4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1c40a89cd71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c40a89cd71_0_39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1c40a89cd71_0_39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1c40a89cd71_0_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c40a89cd71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c40a89cd71_0_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g1c40a89cd71_0_4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g1c40a89cd71_0_4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g1c40a89cd71_0_4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1c40a89cd71_0_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c40a89cd71_0_8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1c40a89cd71_0_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1c40a89cd71_0_1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1c40a89cd71_0_1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1c40a89cd71_0_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c40a89cd71_0_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c40a89cd71_0_1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1c40a89cd71_0_1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1c40a89cd71_0_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0a89cd71_0_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1c40a89cd71_0_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c40a89cd71_0_23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1c40a89cd71_0_23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1c40a89cd71_0_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c40a89cd71_0_27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1c40a89cd71_0_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c40a89cd71_0_3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1c40a89cd71_0_30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1c40a89cd71_0_30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1c40a89cd71_0_30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1c40a89cd71_0_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c40a89cd71_0_36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1c40a89cd71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40a89cd71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1c40a89cd71_0_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1c40a89cd71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/>
            </a:br>
            <a:br>
              <a:rPr lang="en-US" sz="2700"/>
            </a:br>
            <a:r>
              <a:rPr lang="en-US" sz="2700"/>
              <a:t>Lock based protocol </a:t>
            </a:r>
            <a:br>
              <a:rPr lang="en-US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65" name="Google Shape;65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Simplistic lock protocol</a:t>
            </a:r>
            <a:endParaRPr/>
          </a:p>
        </p:txBody>
      </p:sp>
      <p:sp>
        <p:nvSpPr>
          <p:cNvPr id="119" name="Google Shape;1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the simplest way of locking the data while transaction.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Simplistic lock-based protocols allow all the transactions to get the lock on the data before insert or delete or update on 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It will unlock the data item after completing the transaction.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Pre-claiming Lock Protocol</a:t>
            </a:r>
            <a:endParaRPr/>
          </a:p>
        </p:txBody>
      </p:sp>
      <p:sp>
        <p:nvSpPr>
          <p:cNvPr id="125" name="Google Shape;12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Pre-claiming Lock Protocols evaluate the transaction to list all the data items on which they need locks.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Before initiating an execution of the transaction, it requests DBMS for all the lock on all those data items.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all the locks are granted then this protocol allows the transaction to begin. When the transaction is completed then it releases all the lock.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If all the locks are not granted then this protocol allows the transaction to rolls back and waits until all the locks are granted.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32" name="Google Shape;13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5913" y="2286000"/>
            <a:ext cx="59721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Two-phase locking (2PL)</a:t>
            </a:r>
            <a:endParaRPr/>
          </a:p>
        </p:txBody>
      </p:sp>
      <p:sp>
        <p:nvSpPr>
          <p:cNvPr id="138" name="Google Shape;13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The two-phase locking protocol divides the execution phase of the transaction into three parts.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In the </a:t>
            </a:r>
            <a:r>
              <a:rPr lang="en-US" sz="2800">
                <a:solidFill>
                  <a:srgbClr val="FF0000"/>
                </a:solidFill>
              </a:rPr>
              <a:t>first part</a:t>
            </a:r>
            <a:r>
              <a:rPr lang="en-US" sz="2800"/>
              <a:t>, when the execution of the transaction starts, it seeks permission for the lock it requires.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In the </a:t>
            </a:r>
            <a:r>
              <a:rPr lang="en-US" sz="2800">
                <a:solidFill>
                  <a:srgbClr val="FF0000"/>
                </a:solidFill>
              </a:rPr>
              <a:t>second part</a:t>
            </a:r>
            <a:r>
              <a:rPr lang="en-US" sz="2800"/>
              <a:t>, the transaction acquires all the locks. The third phase is started as soon as the transaction releases its first lock.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In the </a:t>
            </a:r>
            <a:r>
              <a:rPr lang="en-US" sz="2800">
                <a:solidFill>
                  <a:srgbClr val="FF0000"/>
                </a:solidFill>
              </a:rPr>
              <a:t>third phase</a:t>
            </a:r>
            <a:r>
              <a:rPr lang="en-US" sz="2800"/>
              <a:t>, the transaction cannot demand any new locks. It only releases the acquired locks.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45" name="Google Shape;14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9725" y="2114550"/>
            <a:ext cx="592455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There are two phases of 2PL: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</a:rPr>
              <a:t>Growing phase</a:t>
            </a:r>
            <a:r>
              <a:rPr lang="en-US" sz="1800"/>
              <a:t>: In the growing phase, a new lock on the data item may be acquired by the transaction, but none can be released.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US" sz="1800">
                <a:solidFill>
                  <a:srgbClr val="FF0000"/>
                </a:solidFill>
              </a:rPr>
              <a:t>Shrinking phase</a:t>
            </a:r>
            <a:r>
              <a:rPr lang="en-US" sz="1800"/>
              <a:t>: In the shrinking phase, existing lock held by the transaction may be released, but no new locks can be acquired.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In the below example, if lock conversion is allowed then the following phase can happen: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Upgrading of lock (from S(a) to X (a)) is allowed in growing phase.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/>
              <a:t>Downgrading of lock (from X(a) to S(a)) must be done in shrinking phase.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58" name="Google Shape;1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275" y="1200150"/>
            <a:ext cx="47434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The following way shows how unlocking and locking work with 2-PL.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Transaction T1: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Growing phase: from step 1-3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Shrinking phase: from step 5-7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Lock point: at 3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Transaction T2: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Growing phase: from step 2-6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Shrinking phase: from step 8-9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/>
              <a:t>Lock point: at 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Versions of two phase locking protocol</a:t>
            </a:r>
            <a:endParaRPr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1.Strict two phase locking protocol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2. Rigorous two phase locking protocol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3.Conservative 2P locking protocol(Static 2PL)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1. Strict Two-phase locking (Strict-2PL)</a:t>
            </a:r>
            <a:endParaRPr/>
          </a:p>
        </p:txBody>
      </p:sp>
      <p:sp>
        <p:nvSpPr>
          <p:cNvPr id="176" name="Google Shape;17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The first phase of Strict-2PL is similar to 2PL. In the first phase, after acquiring all the locks, the transaction continues to execute normally.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The only difference between 2PL and strict 2PL is that Strict-2PL does not release a lock after using it.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Strict-2PL waits until the whole transaction to commit, and then it releases all the locks at a time.</a:t>
            </a:r>
            <a:endParaRPr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Strict-2PL protocol does not have shrinking phase of lock release.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Concurrency Control Protocol</a:t>
            </a:r>
            <a:endParaRPr/>
          </a:p>
        </p:txBody>
      </p:sp>
      <p:sp>
        <p:nvSpPr>
          <p:cNvPr id="71" name="Google Shape;7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Lock based protocol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Time-stamp protocol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1150" y="2271713"/>
            <a:ext cx="5981700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2. Rigorous two phase locking protocol</a:t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Avoids cascading rollbacks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requires that all share and exclusive locks to be held until the transaction commits.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So transactions can be serialized in the sequence they commit.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Most of the database systems implement strict or rigorous two phase locking protocol.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3.Conservative 2P locking protocol(Static 2PL)</a:t>
            </a:r>
            <a:br>
              <a:rPr lang="en-US"/>
            </a:br>
            <a:r>
              <a:rPr lang="en-US"/>
              <a:t> </a:t>
            </a:r>
            <a:endParaRPr/>
          </a:p>
        </p:txBody>
      </p:sp>
      <p:sp>
        <p:nvSpPr>
          <p:cNvPr id="195" name="Google Shape;195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Also called as static 2P locking protocol.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scheme requires locking all items needed to access before the transaction starts.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begins execution by declaration about read set and write set of all data items needed in advance.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Read set: set of all data transactions lock.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Write set: set of all data than n-calls transactions lock.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If any one item of above list is currently not available for locking then lock will not be granted it waits till all items are ready for locking.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almost free from deadlocks as all required items are listed in advance.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208" name="Google Shape;20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Lock based protocol</a:t>
            </a:r>
            <a:endParaRPr/>
          </a:p>
        </p:txBody>
      </p:sp>
      <p:sp>
        <p:nvSpPr>
          <p:cNvPr id="77" name="Google Shape;7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In concurrent environment many users access same data simultaneously.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To achieve this ----- mutual exclusion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Whenever one transaction is accessing data second transaction should not change data otherwise there may be dirty read problem. this can be done using locking protocol.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Locking is necessary in concurrent environment to assure that one process should not retrieve or update a record which another process is updating.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Failure to this would result in inconsistent and corrupted data.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lock</a:t>
            </a:r>
            <a:endParaRPr/>
          </a:p>
        </p:txBody>
      </p:sp>
      <p:sp>
        <p:nvSpPr>
          <p:cNvPr id="89" name="Google Shape;8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Shared lock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Exclusive lock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1. Shared Lock (S):</a:t>
            </a:r>
            <a:endParaRPr/>
          </a:p>
        </p:txBody>
      </p:sp>
      <p:sp>
        <p:nvSpPr>
          <p:cNvPr id="95" name="Google Shape;9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A shared lock is also called a Read-only lock. With the shared lock, the data item can be shared between transactions. This is because you will never have permission to update data on the data item.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For example, consider a case where two transactions are reading the account balance of a person. The database will let them read by placing a shared lock. However, if another transaction wants to update that account's balance, shared lock prevent it until the reading process is over</a:t>
            </a:r>
            <a:r>
              <a:rPr lang="en-US" sz="2400"/>
              <a:t>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 Exclusive Lock (X):</a:t>
            </a:r>
            <a:endParaRPr/>
          </a:p>
        </p:txBody>
      </p:sp>
      <p:sp>
        <p:nvSpPr>
          <p:cNvPr id="101" name="Google Shape;10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With the Exclusive Lock, a data item can be read as well as written. This is exclusive and can't be held concurrently on the same data item. X-lock is requested using lock-x instruction. Transactions may unlock the data item after finishing the 'write' operation.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For example, when a transaction needs to update the account balance of a person. You can allows this transaction by placing X lock on it. Therefore, when the second transaction wants to read or write, exclusive lock prevent this operation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LOCK TABLE customer IN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SHARED MODE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LOCK TABLE customer IN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EXCLUSIVE MODE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 are three types of lock protocols available:</a:t>
            </a:r>
            <a:endParaRPr/>
          </a:p>
        </p:txBody>
      </p:sp>
      <p:sp>
        <p:nvSpPr>
          <p:cNvPr id="113" name="Google Shape;11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 Simplistic lock protocol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Pre-claiming Lock Protocol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Two-phase locking (2PL)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</a:t>
            </a:r>
            <a:r>
              <a:rPr lang="en-US" sz="2800"/>
              <a:t>1.Strict two phase locking protocol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2. Rigorous two phase locking protocol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3.Conservative 2P locking protocol(Static 2PL)</a:t>
            </a:r>
            <a:endParaRPr sz="2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