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1"/>
  </p:notesMasterIdLst>
  <p:sldIdLst>
    <p:sldId id="256" r:id="rId5"/>
    <p:sldId id="329" r:id="rId6"/>
    <p:sldId id="270" r:id="rId7"/>
    <p:sldId id="271" r:id="rId8"/>
    <p:sldId id="272" r:id="rId9"/>
    <p:sldId id="273" r:id="rId10"/>
    <p:sldId id="274" r:id="rId11"/>
    <p:sldId id="275" r:id="rId12"/>
    <p:sldId id="276" r:id="rId13"/>
    <p:sldId id="277" r:id="rId14"/>
    <p:sldId id="278" r:id="rId15"/>
    <p:sldId id="279" r:id="rId16"/>
    <p:sldId id="319" r:id="rId17"/>
    <p:sldId id="324" r:id="rId18"/>
    <p:sldId id="323" r:id="rId19"/>
    <p:sldId id="322" r:id="rId20"/>
    <p:sldId id="321" r:id="rId21"/>
    <p:sldId id="325" r:id="rId22"/>
    <p:sldId id="280" r:id="rId23"/>
    <p:sldId id="281" r:id="rId24"/>
    <p:sldId id="282" r:id="rId25"/>
    <p:sldId id="283" r:id="rId26"/>
    <p:sldId id="284" r:id="rId27"/>
    <p:sldId id="308" r:id="rId28"/>
    <p:sldId id="288" r:id="rId29"/>
    <p:sldId id="289" r:id="rId30"/>
    <p:sldId id="331" r:id="rId31"/>
    <p:sldId id="332" r:id="rId32"/>
    <p:sldId id="333" r:id="rId33"/>
    <p:sldId id="370" r:id="rId34"/>
    <p:sldId id="371" r:id="rId35"/>
    <p:sldId id="372" r:id="rId36"/>
    <p:sldId id="373" r:id="rId37"/>
    <p:sldId id="374" r:id="rId38"/>
    <p:sldId id="375" r:id="rId39"/>
    <p:sldId id="376" r:id="rId40"/>
    <p:sldId id="377"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402" r:id="rId61"/>
    <p:sldId id="403" r:id="rId62"/>
    <p:sldId id="404" r:id="rId63"/>
    <p:sldId id="405" r:id="rId64"/>
    <p:sldId id="406" r:id="rId65"/>
    <p:sldId id="407" r:id="rId66"/>
    <p:sldId id="408" r:id="rId67"/>
    <p:sldId id="409" r:id="rId68"/>
    <p:sldId id="410" r:id="rId69"/>
    <p:sldId id="411" r:id="rId70"/>
    <p:sldId id="412" r:id="rId71"/>
    <p:sldId id="413" r:id="rId72"/>
    <p:sldId id="414" r:id="rId73"/>
    <p:sldId id="415" r:id="rId74"/>
    <p:sldId id="421" r:id="rId75"/>
    <p:sldId id="416" r:id="rId76"/>
    <p:sldId id="417" r:id="rId77"/>
    <p:sldId id="418" r:id="rId78"/>
    <p:sldId id="419" r:id="rId79"/>
    <p:sldId id="420"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ndhu Nair" initials="SN"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B34DD-EB8F-45FA-8B61-6BAA02F22579}" v="214" dt="2022-11-24T17:10:19.366"/>
    <p1510:client id="{2857806A-DA5C-4B7A-A87B-5EE8EFD147FF}" v="12" dt="2022-11-24T18:41:55.592"/>
    <p1510:client id="{32637E1C-5725-47E1-853C-68575BBA509B}" v="119" dt="2022-11-24T19:32:39.521"/>
    <p1510:client id="{3443EB66-BADA-4CF3-8F8C-6956C8619396}" v="46" dt="2022-11-24T17:40:03.069"/>
    <p1510:client id="{42E7E9D5-000E-4391-AB20-0B1EEB6F5FA5}" v="39" dt="2022-11-24T17:11:30.142"/>
    <p1510:client id="{9436EC0D-6949-4904-9C9F-944F49BA5595}" v="6" dt="2022-11-24T14:46:07.102"/>
    <p1510:client id="{C95BC3A9-63BD-4BE6-B387-F8D6F3BCA476}" v="3" dt="2022-11-24T14:55:44.185"/>
    <p1510:client id="{E24EB52E-CF60-4CBE-9CB7-1404FC9FA175}" v="3" dt="2022-11-21T16:10:49.752"/>
    <p1510:client id="{F258A265-14F3-41CC-961E-FAF664C01AD7}" v="1" dt="2022-11-24T14:24:04.4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82"/>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PRABHU - 60004210071" userId="S::shruthi.prabhu71@svkmmumbai.onmicrosoft.com::3f3d1b3b-d8d6-411a-ae2f-524fbb5ceacf" providerId="AD" clId="Web-{2857806A-DA5C-4B7A-A87B-5EE8EFD147FF}"/>
    <pc:docChg chg="modSld">
      <pc:chgData name="SHRUTHI PRABHU - 60004210071" userId="S::shruthi.prabhu71@svkmmumbai.onmicrosoft.com::3f3d1b3b-d8d6-411a-ae2f-524fbb5ceacf" providerId="AD" clId="Web-{2857806A-DA5C-4B7A-A87B-5EE8EFD147FF}" dt="2022-11-24T18:41:52.060" v="9" actId="20577"/>
      <pc:docMkLst>
        <pc:docMk/>
      </pc:docMkLst>
      <pc:sldChg chg="modSp">
        <pc:chgData name="SHRUTHI PRABHU - 60004210071" userId="S::shruthi.prabhu71@svkmmumbai.onmicrosoft.com::3f3d1b3b-d8d6-411a-ae2f-524fbb5ceacf" providerId="AD" clId="Web-{2857806A-DA5C-4B7A-A87B-5EE8EFD147FF}" dt="2022-11-24T18:41:52.060" v="9" actId="20577"/>
        <pc:sldMkLst>
          <pc:docMk/>
          <pc:sldMk cId="0" sldId="329"/>
        </pc:sldMkLst>
        <pc:spChg chg="mod">
          <ac:chgData name="SHRUTHI PRABHU - 60004210071" userId="S::shruthi.prabhu71@svkmmumbai.onmicrosoft.com::3f3d1b3b-d8d6-411a-ae2f-524fbb5ceacf" providerId="AD" clId="Web-{2857806A-DA5C-4B7A-A87B-5EE8EFD147FF}" dt="2022-11-24T18:41:40.685" v="4" actId="20577"/>
          <ac:spMkLst>
            <pc:docMk/>
            <pc:sldMk cId="0" sldId="329"/>
            <ac:spMk id="2" creationId="{00000000-0000-0000-0000-000000000000}"/>
          </ac:spMkLst>
        </pc:spChg>
        <pc:spChg chg="mod">
          <ac:chgData name="SHRUTHI PRABHU - 60004210071" userId="S::shruthi.prabhu71@svkmmumbai.onmicrosoft.com::3f3d1b3b-d8d6-411a-ae2f-524fbb5ceacf" providerId="AD" clId="Web-{2857806A-DA5C-4B7A-A87B-5EE8EFD147FF}" dt="2022-11-24T18:41:52.060" v="9" actId="20577"/>
          <ac:spMkLst>
            <pc:docMk/>
            <pc:sldMk cId="0" sldId="329"/>
            <ac:spMk id="3" creationId="{00000000-0000-0000-0000-000000000000}"/>
          </ac:spMkLst>
        </pc:spChg>
      </pc:sldChg>
    </pc:docChg>
  </pc:docChgLst>
  <pc:docChgLst>
    <pc:chgData name="HARSH PATEL - 60004210051" userId="S::harsh.patel51@svkmmumbai.onmicrosoft.com::5cf5ed24-47c5-41c5-b09a-ecbfdf738019" providerId="AD" clId="Web-{42E7E9D5-000E-4391-AB20-0B1EEB6F5FA5}"/>
    <pc:docChg chg="modSld">
      <pc:chgData name="HARSH PATEL - 60004210051" userId="S::harsh.patel51@svkmmumbai.onmicrosoft.com::5cf5ed24-47c5-41c5-b09a-ecbfdf738019" providerId="AD" clId="Web-{42E7E9D5-000E-4391-AB20-0B1EEB6F5FA5}" dt="2022-11-24T17:11:30.142" v="38" actId="20577"/>
      <pc:docMkLst>
        <pc:docMk/>
      </pc:docMkLst>
      <pc:sldChg chg="modSp">
        <pc:chgData name="HARSH PATEL - 60004210051" userId="S::harsh.patel51@svkmmumbai.onmicrosoft.com::5cf5ed24-47c5-41c5-b09a-ecbfdf738019" providerId="AD" clId="Web-{42E7E9D5-000E-4391-AB20-0B1EEB6F5FA5}" dt="2022-11-24T17:11:30.142" v="38" actId="20577"/>
        <pc:sldMkLst>
          <pc:docMk/>
          <pc:sldMk cId="0" sldId="417"/>
        </pc:sldMkLst>
        <pc:spChg chg="mod">
          <ac:chgData name="HARSH PATEL - 60004210051" userId="S::harsh.patel51@svkmmumbai.onmicrosoft.com::5cf5ed24-47c5-41c5-b09a-ecbfdf738019" providerId="AD" clId="Web-{42E7E9D5-000E-4391-AB20-0B1EEB6F5FA5}" dt="2022-11-24T17:11:30.142" v="38" actId="20577"/>
          <ac:spMkLst>
            <pc:docMk/>
            <pc:sldMk cId="0" sldId="417"/>
            <ac:spMk id="2" creationId="{00000000-0000-0000-0000-000000000000}"/>
          </ac:spMkLst>
        </pc:spChg>
      </pc:sldChg>
    </pc:docChg>
  </pc:docChgLst>
  <pc:docChgLst>
    <pc:chgData name="SHREYA SHAH - 60004210045" userId="S::shreya.shah0045@svkmmumbai.onmicrosoft.com::76934fcc-3e63-4998-b744-934ab1d7ebb7" providerId="AD" clId="Web-{C95BC3A9-63BD-4BE6-B387-F8D6F3BCA476}"/>
    <pc:docChg chg="modSld">
      <pc:chgData name="SHREYA SHAH - 60004210045" userId="S::shreya.shah0045@svkmmumbai.onmicrosoft.com::76934fcc-3e63-4998-b744-934ab1d7ebb7" providerId="AD" clId="Web-{C95BC3A9-63BD-4BE6-B387-F8D6F3BCA476}" dt="2022-11-24T14:55:44.185" v="2"/>
      <pc:docMkLst>
        <pc:docMk/>
      </pc:docMkLst>
      <pc:sldChg chg="delSp">
        <pc:chgData name="SHREYA SHAH - 60004210045" userId="S::shreya.shah0045@svkmmumbai.onmicrosoft.com::76934fcc-3e63-4998-b744-934ab1d7ebb7" providerId="AD" clId="Web-{C95BC3A9-63BD-4BE6-B387-F8D6F3BCA476}" dt="2022-11-24T14:55:44.185" v="2"/>
        <pc:sldMkLst>
          <pc:docMk/>
          <pc:sldMk cId="0" sldId="329"/>
        </pc:sldMkLst>
        <pc:inkChg chg="del">
          <ac:chgData name="SHREYA SHAH - 60004210045" userId="S::shreya.shah0045@svkmmumbai.onmicrosoft.com::76934fcc-3e63-4998-b744-934ab1d7ebb7" providerId="AD" clId="Web-{C95BC3A9-63BD-4BE6-B387-F8D6F3BCA476}" dt="2022-11-24T14:55:44.185" v="2"/>
          <ac:inkMkLst>
            <pc:docMk/>
            <pc:sldMk cId="0" sldId="329"/>
            <ac:inkMk id="4" creationId="{F8ECE98D-FBF5-361C-3E74-D27736E81877}"/>
          </ac:inkMkLst>
        </pc:inkChg>
        <pc:inkChg chg="del">
          <ac:chgData name="SHREYA SHAH - 60004210045" userId="S::shreya.shah0045@svkmmumbai.onmicrosoft.com::76934fcc-3e63-4998-b744-934ab1d7ebb7" providerId="AD" clId="Web-{C95BC3A9-63BD-4BE6-B387-F8D6F3BCA476}" dt="2022-11-24T14:55:39.716" v="1"/>
          <ac:inkMkLst>
            <pc:docMk/>
            <pc:sldMk cId="0" sldId="329"/>
            <ac:inkMk id="5" creationId="{70CED101-B7BA-2A55-223D-FFADF8471A9B}"/>
          </ac:inkMkLst>
        </pc:inkChg>
        <pc:inkChg chg="del">
          <ac:chgData name="SHREYA SHAH - 60004210045" userId="S::shreya.shah0045@svkmmumbai.onmicrosoft.com::76934fcc-3e63-4998-b744-934ab1d7ebb7" providerId="AD" clId="Web-{C95BC3A9-63BD-4BE6-B387-F8D6F3BCA476}" dt="2022-11-24T14:55:36.122" v="0"/>
          <ac:inkMkLst>
            <pc:docMk/>
            <pc:sldMk cId="0" sldId="329"/>
            <ac:inkMk id="8" creationId="{120113EB-90F5-F0CE-37CE-3DDC2EF92D79}"/>
          </ac:inkMkLst>
        </pc:inkChg>
      </pc:sldChg>
    </pc:docChg>
  </pc:docChgLst>
  <pc:docChgLst>
    <pc:chgData name="HARSH PATEL - 60004210051" userId="S::harsh.patel51@svkmmumbai.onmicrosoft.com::5cf5ed24-47c5-41c5-b09a-ecbfdf738019" providerId="AD" clId="Web-{32637E1C-5725-47E1-853C-68575BBA509B}"/>
    <pc:docChg chg="modSld">
      <pc:chgData name="HARSH PATEL - 60004210051" userId="S::harsh.patel51@svkmmumbai.onmicrosoft.com::5cf5ed24-47c5-41c5-b09a-ecbfdf738019" providerId="AD" clId="Web-{32637E1C-5725-47E1-853C-68575BBA509B}" dt="2022-11-24T19:32:38.755" v="114" actId="20577"/>
      <pc:docMkLst>
        <pc:docMk/>
      </pc:docMkLst>
      <pc:sldChg chg="modSp">
        <pc:chgData name="HARSH PATEL - 60004210051" userId="S::harsh.patel51@svkmmumbai.onmicrosoft.com::5cf5ed24-47c5-41c5-b09a-ecbfdf738019" providerId="AD" clId="Web-{32637E1C-5725-47E1-853C-68575BBA509B}" dt="2022-11-24T18:42:05.924" v="30" actId="20577"/>
        <pc:sldMkLst>
          <pc:docMk/>
          <pc:sldMk cId="0" sldId="329"/>
        </pc:sldMkLst>
        <pc:spChg chg="mod">
          <ac:chgData name="HARSH PATEL - 60004210051" userId="S::harsh.patel51@svkmmumbai.onmicrosoft.com::5cf5ed24-47c5-41c5-b09a-ecbfdf738019" providerId="AD" clId="Web-{32637E1C-5725-47E1-853C-68575BBA509B}" dt="2022-11-24T18:40:40.672" v="10" actId="20577"/>
          <ac:spMkLst>
            <pc:docMk/>
            <pc:sldMk cId="0" sldId="329"/>
            <ac:spMk id="2" creationId="{00000000-0000-0000-0000-000000000000}"/>
          </ac:spMkLst>
        </pc:spChg>
        <pc:spChg chg="mod">
          <ac:chgData name="HARSH PATEL - 60004210051" userId="S::harsh.patel51@svkmmumbai.onmicrosoft.com::5cf5ed24-47c5-41c5-b09a-ecbfdf738019" providerId="AD" clId="Web-{32637E1C-5725-47E1-853C-68575BBA509B}" dt="2022-11-24T18:42:05.924" v="30" actId="20577"/>
          <ac:spMkLst>
            <pc:docMk/>
            <pc:sldMk cId="0" sldId="329"/>
            <ac:spMk id="3" creationId="{00000000-0000-0000-0000-000000000000}"/>
          </ac:spMkLst>
        </pc:spChg>
      </pc:sldChg>
      <pc:sldChg chg="modSp">
        <pc:chgData name="HARSH PATEL - 60004210051" userId="S::harsh.patel51@svkmmumbai.onmicrosoft.com::5cf5ed24-47c5-41c5-b09a-ecbfdf738019" providerId="AD" clId="Web-{32637E1C-5725-47E1-853C-68575BBA509B}" dt="2022-11-24T19:18:23.212" v="72" actId="20577"/>
        <pc:sldMkLst>
          <pc:docMk/>
          <pc:sldMk cId="0" sldId="410"/>
        </pc:sldMkLst>
        <pc:spChg chg="mod">
          <ac:chgData name="HARSH PATEL - 60004210051" userId="S::harsh.patel51@svkmmumbai.onmicrosoft.com::5cf5ed24-47c5-41c5-b09a-ecbfdf738019" providerId="AD" clId="Web-{32637E1C-5725-47E1-853C-68575BBA509B}" dt="2022-11-24T19:18:23.212" v="72" actId="20577"/>
          <ac:spMkLst>
            <pc:docMk/>
            <pc:sldMk cId="0" sldId="410"/>
            <ac:spMk id="2" creationId="{00000000-0000-0000-0000-000000000000}"/>
          </ac:spMkLst>
        </pc:spChg>
        <pc:spChg chg="mod">
          <ac:chgData name="HARSH PATEL - 60004210051" userId="S::harsh.patel51@svkmmumbai.onmicrosoft.com::5cf5ed24-47c5-41c5-b09a-ecbfdf738019" providerId="AD" clId="Web-{32637E1C-5725-47E1-853C-68575BBA509B}" dt="2022-11-24T19:16:46.721" v="48" actId="20577"/>
          <ac:spMkLst>
            <pc:docMk/>
            <pc:sldMk cId="0" sldId="410"/>
            <ac:spMk id="3" creationId="{00000000-0000-0000-0000-000000000000}"/>
          </ac:spMkLst>
        </pc:spChg>
      </pc:sldChg>
      <pc:sldChg chg="modSp">
        <pc:chgData name="HARSH PATEL - 60004210051" userId="S::harsh.patel51@svkmmumbai.onmicrosoft.com::5cf5ed24-47c5-41c5-b09a-ecbfdf738019" providerId="AD" clId="Web-{32637E1C-5725-47E1-853C-68575BBA509B}" dt="2022-11-24T19:31:03.249" v="111" actId="20577"/>
        <pc:sldMkLst>
          <pc:docMk/>
          <pc:sldMk cId="0" sldId="416"/>
        </pc:sldMkLst>
        <pc:spChg chg="mod">
          <ac:chgData name="HARSH PATEL - 60004210051" userId="S::harsh.patel51@svkmmumbai.onmicrosoft.com::5cf5ed24-47c5-41c5-b09a-ecbfdf738019" providerId="AD" clId="Web-{32637E1C-5725-47E1-853C-68575BBA509B}" dt="2022-11-24T19:31:03.249" v="111" actId="20577"/>
          <ac:spMkLst>
            <pc:docMk/>
            <pc:sldMk cId="0" sldId="416"/>
            <ac:spMk id="3" creationId="{00000000-0000-0000-0000-000000000000}"/>
          </ac:spMkLst>
        </pc:spChg>
      </pc:sldChg>
      <pc:sldChg chg="modSp">
        <pc:chgData name="HARSH PATEL - 60004210051" userId="S::harsh.patel51@svkmmumbai.onmicrosoft.com::5cf5ed24-47c5-41c5-b09a-ecbfdf738019" providerId="AD" clId="Web-{32637E1C-5725-47E1-853C-68575BBA509B}" dt="2022-11-24T19:32:38.755" v="114" actId="20577"/>
        <pc:sldMkLst>
          <pc:docMk/>
          <pc:sldMk cId="0" sldId="417"/>
        </pc:sldMkLst>
        <pc:spChg chg="mod">
          <ac:chgData name="HARSH PATEL - 60004210051" userId="S::harsh.patel51@svkmmumbai.onmicrosoft.com::5cf5ed24-47c5-41c5-b09a-ecbfdf738019" providerId="AD" clId="Web-{32637E1C-5725-47E1-853C-68575BBA509B}" dt="2022-11-24T19:32:38.755" v="114" actId="20577"/>
          <ac:spMkLst>
            <pc:docMk/>
            <pc:sldMk cId="0" sldId="417"/>
            <ac:spMk id="3" creationId="{00000000-0000-0000-0000-000000000000}"/>
          </ac:spMkLst>
        </pc:spChg>
      </pc:sldChg>
    </pc:docChg>
  </pc:docChgLst>
  <pc:docChgLst>
    <pc:chgData name="BHUVAN JAIN - 60004210072" userId="S::bhuvan.jain72@svkmmumbai.onmicrosoft.com::cdad7607-8883-4e01-92b0-ba1ec87a053d" providerId="AD" clId="Web-{E24EB52E-CF60-4CBE-9CB7-1404FC9FA175}"/>
    <pc:docChg chg="modSld">
      <pc:chgData name="BHUVAN JAIN - 60004210072" userId="S::bhuvan.jain72@svkmmumbai.onmicrosoft.com::cdad7607-8883-4e01-92b0-ba1ec87a053d" providerId="AD" clId="Web-{E24EB52E-CF60-4CBE-9CB7-1404FC9FA175}" dt="2022-11-21T16:10:49.752" v="2" actId="20577"/>
      <pc:docMkLst>
        <pc:docMk/>
      </pc:docMkLst>
      <pc:sldChg chg="modSp">
        <pc:chgData name="BHUVAN JAIN - 60004210072" userId="S::bhuvan.jain72@svkmmumbai.onmicrosoft.com::cdad7607-8883-4e01-92b0-ba1ec87a053d" providerId="AD" clId="Web-{E24EB52E-CF60-4CBE-9CB7-1404FC9FA175}" dt="2022-11-21T16:10:49.752" v="2" actId="20577"/>
        <pc:sldMkLst>
          <pc:docMk/>
          <pc:sldMk cId="0" sldId="410"/>
        </pc:sldMkLst>
        <pc:spChg chg="mod">
          <ac:chgData name="BHUVAN JAIN - 60004210072" userId="S::bhuvan.jain72@svkmmumbai.onmicrosoft.com::cdad7607-8883-4e01-92b0-ba1ec87a053d" providerId="AD" clId="Web-{E24EB52E-CF60-4CBE-9CB7-1404FC9FA175}" dt="2022-11-21T16:10:49.752" v="2" actId="20577"/>
          <ac:spMkLst>
            <pc:docMk/>
            <pc:sldMk cId="0" sldId="410"/>
            <ac:spMk id="3" creationId="{00000000-0000-0000-0000-000000000000}"/>
          </ac:spMkLst>
        </pc:spChg>
      </pc:sldChg>
    </pc:docChg>
  </pc:docChgLst>
  <pc:docChgLst>
    <pc:chgData name="SAHIL KAMATH - 60004210077" userId="S::sahil.kamath77@svkmmumbai.onmicrosoft.com::61333088-ecd0-4671-8fc9-af0913f1cd5e" providerId="AD" clId="Web-{17BB34DD-EB8F-45FA-8B61-6BAA02F22579}"/>
    <pc:docChg chg="modSld">
      <pc:chgData name="SAHIL KAMATH - 60004210077" userId="S::sahil.kamath77@svkmmumbai.onmicrosoft.com::61333088-ecd0-4671-8fc9-af0913f1cd5e" providerId="AD" clId="Web-{17BB34DD-EB8F-45FA-8B61-6BAA02F22579}" dt="2022-11-24T17:10:19.366" v="210" actId="20577"/>
      <pc:docMkLst>
        <pc:docMk/>
      </pc:docMkLst>
      <pc:sldChg chg="modSp">
        <pc:chgData name="SAHIL KAMATH - 60004210077" userId="S::sahil.kamath77@svkmmumbai.onmicrosoft.com::61333088-ecd0-4671-8fc9-af0913f1cd5e" providerId="AD" clId="Web-{17BB34DD-EB8F-45FA-8B61-6BAA02F22579}" dt="2022-11-24T16:47:07.428" v="40" actId="20577"/>
        <pc:sldMkLst>
          <pc:docMk/>
          <pc:sldMk cId="0" sldId="377"/>
        </pc:sldMkLst>
        <pc:spChg chg="mod">
          <ac:chgData name="SAHIL KAMATH - 60004210077" userId="S::sahil.kamath77@svkmmumbai.onmicrosoft.com::61333088-ecd0-4671-8fc9-af0913f1cd5e" providerId="AD" clId="Web-{17BB34DD-EB8F-45FA-8B61-6BAA02F22579}" dt="2022-11-24T16:47:07.428" v="40" actId="20577"/>
          <ac:spMkLst>
            <pc:docMk/>
            <pc:sldMk cId="0" sldId="377"/>
            <ac:spMk id="134147" creationId="{00000000-0000-0000-0000-000000000000}"/>
          </ac:spMkLst>
        </pc:spChg>
      </pc:sldChg>
      <pc:sldChg chg="modSp">
        <pc:chgData name="SAHIL KAMATH - 60004210077" userId="S::sahil.kamath77@svkmmumbai.onmicrosoft.com::61333088-ecd0-4671-8fc9-af0913f1cd5e" providerId="AD" clId="Web-{17BB34DD-EB8F-45FA-8B61-6BAA02F22579}" dt="2022-11-24T17:08:59.551" v="121" actId="20577"/>
        <pc:sldMkLst>
          <pc:docMk/>
          <pc:sldMk cId="0" sldId="378"/>
        </pc:sldMkLst>
        <pc:spChg chg="mod">
          <ac:chgData name="SAHIL KAMATH - 60004210077" userId="S::sahil.kamath77@svkmmumbai.onmicrosoft.com::61333088-ecd0-4671-8fc9-af0913f1cd5e" providerId="AD" clId="Web-{17BB34DD-EB8F-45FA-8B61-6BAA02F22579}" dt="2022-11-24T17:08:59.551" v="121" actId="20577"/>
          <ac:spMkLst>
            <pc:docMk/>
            <pc:sldMk cId="0" sldId="378"/>
            <ac:spMk id="3" creationId="{00000000-0000-0000-0000-000000000000}"/>
          </ac:spMkLst>
        </pc:spChg>
      </pc:sldChg>
      <pc:sldChg chg="modSp">
        <pc:chgData name="SAHIL KAMATH - 60004210077" userId="S::sahil.kamath77@svkmmumbai.onmicrosoft.com::61333088-ecd0-4671-8fc9-af0913f1cd5e" providerId="AD" clId="Web-{17BB34DD-EB8F-45FA-8B61-6BAA02F22579}" dt="2022-11-24T16:46:55.334" v="27" actId="20577"/>
        <pc:sldMkLst>
          <pc:docMk/>
          <pc:sldMk cId="0" sldId="379"/>
        </pc:sldMkLst>
        <pc:spChg chg="mod">
          <ac:chgData name="SAHIL KAMATH - 60004210077" userId="S::sahil.kamath77@svkmmumbai.onmicrosoft.com::61333088-ecd0-4671-8fc9-af0913f1cd5e" providerId="AD" clId="Web-{17BB34DD-EB8F-45FA-8B61-6BAA02F22579}" dt="2022-11-24T16:46:55.334" v="27" actId="20577"/>
          <ac:spMkLst>
            <pc:docMk/>
            <pc:sldMk cId="0" sldId="379"/>
            <ac:spMk id="3" creationId="{00000000-0000-0000-0000-000000000000}"/>
          </ac:spMkLst>
        </pc:spChg>
      </pc:sldChg>
      <pc:sldChg chg="modSp">
        <pc:chgData name="SAHIL KAMATH - 60004210077" userId="S::sahil.kamath77@svkmmumbai.onmicrosoft.com::61333088-ecd0-4671-8fc9-af0913f1cd5e" providerId="AD" clId="Web-{17BB34DD-EB8F-45FA-8B61-6BAA02F22579}" dt="2022-11-24T17:10:19.366" v="210" actId="20577"/>
        <pc:sldMkLst>
          <pc:docMk/>
          <pc:sldMk cId="0" sldId="417"/>
        </pc:sldMkLst>
        <pc:spChg chg="mod">
          <ac:chgData name="SAHIL KAMATH - 60004210077" userId="S::sahil.kamath77@svkmmumbai.onmicrosoft.com::61333088-ecd0-4671-8fc9-af0913f1cd5e" providerId="AD" clId="Web-{17BB34DD-EB8F-45FA-8B61-6BAA02F22579}" dt="2022-11-24T17:10:19.366" v="210" actId="20577"/>
          <ac:spMkLst>
            <pc:docMk/>
            <pc:sldMk cId="0" sldId="417"/>
            <ac:spMk id="3" creationId="{00000000-0000-0000-0000-000000000000}"/>
          </ac:spMkLst>
        </pc:spChg>
      </pc:sldChg>
    </pc:docChg>
  </pc:docChgLst>
  <pc:docChgLst>
    <pc:chgData name="BHUVAN JAIN - 60004210072" userId="S::bhuvan.jain72@svkmmumbai.onmicrosoft.com::cdad7607-8883-4e01-92b0-ba1ec87a053d" providerId="AD" clId="Web-{F258A265-14F3-41CC-961E-FAF664C01AD7}"/>
    <pc:docChg chg="modSld">
      <pc:chgData name="BHUVAN JAIN - 60004210072" userId="S::bhuvan.jain72@svkmmumbai.onmicrosoft.com::cdad7607-8883-4e01-92b0-ba1ec87a053d" providerId="AD" clId="Web-{F258A265-14F3-41CC-961E-FAF664C01AD7}" dt="2022-11-24T14:24:04.486" v="0" actId="1076"/>
      <pc:docMkLst>
        <pc:docMk/>
      </pc:docMkLst>
      <pc:sldChg chg="modSp">
        <pc:chgData name="BHUVAN JAIN - 60004210072" userId="S::bhuvan.jain72@svkmmumbai.onmicrosoft.com::cdad7607-8883-4e01-92b0-ba1ec87a053d" providerId="AD" clId="Web-{F258A265-14F3-41CC-961E-FAF664C01AD7}" dt="2022-11-24T14:24:04.486" v="0" actId="1076"/>
        <pc:sldMkLst>
          <pc:docMk/>
          <pc:sldMk cId="0" sldId="418"/>
        </pc:sldMkLst>
        <pc:spChg chg="mod">
          <ac:chgData name="BHUVAN JAIN - 60004210072" userId="S::bhuvan.jain72@svkmmumbai.onmicrosoft.com::cdad7607-8883-4e01-92b0-ba1ec87a053d" providerId="AD" clId="Web-{F258A265-14F3-41CC-961E-FAF664C01AD7}" dt="2022-11-24T14:24:04.486" v="0" actId="1076"/>
          <ac:spMkLst>
            <pc:docMk/>
            <pc:sldMk cId="0" sldId="418"/>
            <ac:spMk id="3" creationId="{00000000-0000-0000-0000-000000000000}"/>
          </ac:spMkLst>
        </pc:spChg>
      </pc:sldChg>
    </pc:docChg>
  </pc:docChgLst>
  <pc:docChgLst>
    <pc:chgData name="AASMI THADHANI - 60004210031" userId="S::aasmi.thadhani31@svkmmumbai.onmicrosoft.com::a8a2f430-77b4-4100-a93a-0b6d3431f060" providerId="AD" clId="Web-{9436EC0D-6949-4904-9C9F-944F49BA5595}"/>
    <pc:docChg chg="modSld">
      <pc:chgData name="AASMI THADHANI - 60004210031" userId="S::aasmi.thadhani31@svkmmumbai.onmicrosoft.com::a8a2f430-77b4-4100-a93a-0b6d3431f060" providerId="AD" clId="Web-{9436EC0D-6949-4904-9C9F-944F49BA5595}" dt="2022-11-24T14:46:07.102" v="5"/>
      <pc:docMkLst>
        <pc:docMk/>
      </pc:docMkLst>
      <pc:sldChg chg="addSp">
        <pc:chgData name="AASMI THADHANI - 60004210031" userId="S::aasmi.thadhani31@svkmmumbai.onmicrosoft.com::a8a2f430-77b4-4100-a93a-0b6d3431f060" providerId="AD" clId="Web-{9436EC0D-6949-4904-9C9F-944F49BA5595}" dt="2022-11-24T14:46:07.102" v="5"/>
        <pc:sldMkLst>
          <pc:docMk/>
          <pc:sldMk cId="0" sldId="329"/>
        </pc:sldMkLst>
        <pc:inkChg chg="add">
          <ac:chgData name="AASMI THADHANI - 60004210031" userId="S::aasmi.thadhani31@svkmmumbai.onmicrosoft.com::a8a2f430-77b4-4100-a93a-0b6d3431f060" providerId="AD" clId="Web-{9436EC0D-6949-4904-9C9F-944F49BA5595}" dt="2022-11-24T14:46:01.009" v="0"/>
          <ac:inkMkLst>
            <pc:docMk/>
            <pc:sldMk cId="0" sldId="329"/>
            <ac:inkMk id="4" creationId="{F8ECE98D-FBF5-361C-3E74-D27736E81877}"/>
          </ac:inkMkLst>
        </pc:inkChg>
        <pc:inkChg chg="add">
          <ac:chgData name="AASMI THADHANI - 60004210031" userId="S::aasmi.thadhani31@svkmmumbai.onmicrosoft.com::a8a2f430-77b4-4100-a93a-0b6d3431f060" providerId="AD" clId="Web-{9436EC0D-6949-4904-9C9F-944F49BA5595}" dt="2022-11-24T14:46:01.509" v="1"/>
          <ac:inkMkLst>
            <pc:docMk/>
            <pc:sldMk cId="0" sldId="329"/>
            <ac:inkMk id="5" creationId="{70CED101-B7BA-2A55-223D-FFADF8471A9B}"/>
          </ac:inkMkLst>
        </pc:inkChg>
        <pc:inkChg chg="add">
          <ac:chgData name="AASMI THADHANI - 60004210031" userId="S::aasmi.thadhani31@svkmmumbai.onmicrosoft.com::a8a2f430-77b4-4100-a93a-0b6d3431f060" providerId="AD" clId="Web-{9436EC0D-6949-4904-9C9F-944F49BA5595}" dt="2022-11-24T14:46:02.665" v="2"/>
          <ac:inkMkLst>
            <pc:docMk/>
            <pc:sldMk cId="0" sldId="329"/>
            <ac:inkMk id="6" creationId="{9FD86091-3547-04E4-C790-2F640CF2D5C8}"/>
          </ac:inkMkLst>
        </pc:inkChg>
        <pc:inkChg chg="add">
          <ac:chgData name="AASMI THADHANI - 60004210031" userId="S::aasmi.thadhani31@svkmmumbai.onmicrosoft.com::a8a2f430-77b4-4100-a93a-0b6d3431f060" providerId="AD" clId="Web-{9436EC0D-6949-4904-9C9F-944F49BA5595}" dt="2022-11-24T14:46:02.665" v="3"/>
          <ac:inkMkLst>
            <pc:docMk/>
            <pc:sldMk cId="0" sldId="329"/>
            <ac:inkMk id="7" creationId="{51753ACE-4730-E013-4FEE-708BBEAB6FFB}"/>
          </ac:inkMkLst>
        </pc:inkChg>
        <pc:inkChg chg="add">
          <ac:chgData name="AASMI THADHANI - 60004210031" userId="S::aasmi.thadhani31@svkmmumbai.onmicrosoft.com::a8a2f430-77b4-4100-a93a-0b6d3431f060" providerId="AD" clId="Web-{9436EC0D-6949-4904-9C9F-944F49BA5595}" dt="2022-11-24T14:46:03.852" v="4"/>
          <ac:inkMkLst>
            <pc:docMk/>
            <pc:sldMk cId="0" sldId="329"/>
            <ac:inkMk id="8" creationId="{120113EB-90F5-F0CE-37CE-3DDC2EF92D79}"/>
          </ac:inkMkLst>
        </pc:inkChg>
        <pc:inkChg chg="add">
          <ac:chgData name="AASMI THADHANI - 60004210031" userId="S::aasmi.thadhani31@svkmmumbai.onmicrosoft.com::a8a2f430-77b4-4100-a93a-0b6d3431f060" providerId="AD" clId="Web-{9436EC0D-6949-4904-9C9F-944F49BA5595}" dt="2022-11-24T14:46:07.102" v="5"/>
          <ac:inkMkLst>
            <pc:docMk/>
            <pc:sldMk cId="0" sldId="329"/>
            <ac:inkMk id="9" creationId="{6A7C1DD8-81D8-626B-F6A0-77D340F7640A}"/>
          </ac:inkMkLst>
        </pc:inkChg>
      </pc:sldChg>
    </pc:docChg>
  </pc:docChgLst>
  <pc:docChgLst>
    <pc:chgData name="MAHEK UPADHYE - 60004210080" userId="S::mahek.upadhye80@svkmmumbai.onmicrosoft.com::050c0de7-4194-4ca0-8d08-6c61113289c8" providerId="AD" clId="Web-{3443EB66-BADA-4CF3-8F8C-6956C8619396}"/>
    <pc:docChg chg="modSld">
      <pc:chgData name="MAHEK UPADHYE - 60004210080" userId="S::mahek.upadhye80@svkmmumbai.onmicrosoft.com::050c0de7-4194-4ca0-8d08-6c61113289c8" providerId="AD" clId="Web-{3443EB66-BADA-4CF3-8F8C-6956C8619396}" dt="2022-11-24T17:40:03.069" v="43" actId="14100"/>
      <pc:docMkLst>
        <pc:docMk/>
      </pc:docMkLst>
      <pc:sldChg chg="modSp">
        <pc:chgData name="MAHEK UPADHYE - 60004210080" userId="S::mahek.upadhye80@svkmmumbai.onmicrosoft.com::050c0de7-4194-4ca0-8d08-6c61113289c8" providerId="AD" clId="Web-{3443EB66-BADA-4CF3-8F8C-6956C8619396}" dt="2022-11-24T17:04:56.639" v="20" actId="20577"/>
        <pc:sldMkLst>
          <pc:docMk/>
          <pc:sldMk cId="0" sldId="372"/>
        </pc:sldMkLst>
        <pc:spChg chg="mod">
          <ac:chgData name="MAHEK UPADHYE - 60004210080" userId="S::mahek.upadhye80@svkmmumbai.onmicrosoft.com::050c0de7-4194-4ca0-8d08-6c61113289c8" providerId="AD" clId="Web-{3443EB66-BADA-4CF3-8F8C-6956C8619396}" dt="2022-11-24T17:04:56.639" v="20" actId="20577"/>
          <ac:spMkLst>
            <pc:docMk/>
            <pc:sldMk cId="0" sldId="372"/>
            <ac:spMk id="3" creationId="{00000000-0000-0000-0000-000000000000}"/>
          </ac:spMkLst>
        </pc:spChg>
      </pc:sldChg>
      <pc:sldChg chg="modSp">
        <pc:chgData name="MAHEK UPADHYE - 60004210080" userId="S::mahek.upadhye80@svkmmumbai.onmicrosoft.com::050c0de7-4194-4ca0-8d08-6c61113289c8" providerId="AD" clId="Web-{3443EB66-BADA-4CF3-8F8C-6956C8619396}" dt="2022-11-24T17:08:32.739" v="34" actId="20577"/>
        <pc:sldMkLst>
          <pc:docMk/>
          <pc:sldMk cId="0" sldId="378"/>
        </pc:sldMkLst>
        <pc:spChg chg="mod">
          <ac:chgData name="MAHEK UPADHYE - 60004210080" userId="S::mahek.upadhye80@svkmmumbai.onmicrosoft.com::050c0de7-4194-4ca0-8d08-6c61113289c8" providerId="AD" clId="Web-{3443EB66-BADA-4CF3-8F8C-6956C8619396}" dt="2022-11-24T17:08:32.739" v="34" actId="20577"/>
          <ac:spMkLst>
            <pc:docMk/>
            <pc:sldMk cId="0" sldId="378"/>
            <ac:spMk id="3" creationId="{00000000-0000-0000-0000-000000000000}"/>
          </ac:spMkLst>
        </pc:spChg>
      </pc:sldChg>
      <pc:sldChg chg="modSp">
        <pc:chgData name="MAHEK UPADHYE - 60004210080" userId="S::mahek.upadhye80@svkmmumbai.onmicrosoft.com::050c0de7-4194-4ca0-8d08-6c61113289c8" providerId="AD" clId="Web-{3443EB66-BADA-4CF3-8F8C-6956C8619396}" dt="2022-11-24T17:13:16.418" v="36" actId="1076"/>
        <pc:sldMkLst>
          <pc:docMk/>
          <pc:sldMk cId="0" sldId="385"/>
        </pc:sldMkLst>
        <pc:picChg chg="mod">
          <ac:chgData name="MAHEK UPADHYE - 60004210080" userId="S::mahek.upadhye80@svkmmumbai.onmicrosoft.com::050c0de7-4194-4ca0-8d08-6c61113289c8" providerId="AD" clId="Web-{3443EB66-BADA-4CF3-8F8C-6956C8619396}" dt="2022-11-24T17:13:16.418" v="36" actId="1076"/>
          <ac:picMkLst>
            <pc:docMk/>
            <pc:sldMk cId="0" sldId="385"/>
            <ac:picMk id="5" creationId="{00000000-0000-0000-0000-000000000000}"/>
          </ac:picMkLst>
        </pc:picChg>
      </pc:sldChg>
      <pc:sldChg chg="modSp">
        <pc:chgData name="MAHEK UPADHYE - 60004210080" userId="S::mahek.upadhye80@svkmmumbai.onmicrosoft.com::050c0de7-4194-4ca0-8d08-6c61113289c8" providerId="AD" clId="Web-{3443EB66-BADA-4CF3-8F8C-6956C8619396}" dt="2022-11-24T17:40:03.069" v="43" actId="14100"/>
        <pc:sldMkLst>
          <pc:docMk/>
          <pc:sldMk cId="0" sldId="413"/>
        </pc:sldMkLst>
        <pc:spChg chg="mod">
          <ac:chgData name="MAHEK UPADHYE - 60004210080" userId="S::mahek.upadhye80@svkmmumbai.onmicrosoft.com::050c0de7-4194-4ca0-8d08-6c61113289c8" providerId="AD" clId="Web-{3443EB66-BADA-4CF3-8F8C-6956C8619396}" dt="2022-11-24T17:40:03.069" v="43" actId="14100"/>
          <ac:spMkLst>
            <pc:docMk/>
            <pc:sldMk cId="0" sldId="413"/>
            <ac:spMk id="2" creationId="{00000000-0000-0000-0000-000000000000}"/>
          </ac:spMkLst>
        </pc:spChg>
        <pc:spChg chg="mod">
          <ac:chgData name="MAHEK UPADHYE - 60004210080" userId="S::mahek.upadhye80@svkmmumbai.onmicrosoft.com::050c0de7-4194-4ca0-8d08-6c61113289c8" providerId="AD" clId="Web-{3443EB66-BADA-4CF3-8F8C-6956C8619396}" dt="2022-11-24T17:39:08.661" v="40" actId="20577"/>
          <ac:spMkLst>
            <pc:docMk/>
            <pc:sldMk cId="0" sldId="413"/>
            <ac:spMk id="3" creationId="{00000000-0000-0000-0000-000000000000}"/>
          </ac:spMkLst>
        </pc:spChg>
        <pc:inkChg chg="mod">
          <ac:chgData name="MAHEK UPADHYE - 60004210080" userId="S::mahek.upadhye80@svkmmumbai.onmicrosoft.com::050c0de7-4194-4ca0-8d08-6c61113289c8" providerId="AD" clId="Web-{3443EB66-BADA-4CF3-8F8C-6956C8619396}" dt="2022-11-24T17:38:19.051" v="38" actId="14100"/>
          <ac:inkMkLst>
            <pc:docMk/>
            <pc:sldMk cId="0" sldId="413"/>
            <ac:inkMk id="4" creationId="{00000000-0000-0000-0000-000000000000}"/>
          </ac:inkMkLst>
        </pc:ink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4T14:55:22.280"/>
    </inkml:context>
    <inkml:brush xml:id="br0">
      <inkml:brushProperty name="width" value="0.1" units="cm"/>
      <inkml:brushProperty name="height" value="0.1" units="cm"/>
      <inkml:brushProperty name="color" value="#E71224"/>
    </inkml:brush>
  </inkml:definitions>
  <inkml:trace contextRef="#ctx0" brushRef="#br0">27379 3731 13951 0 0,'-6'0'-64'0'0,"-5"0"0"0"0,-1 0 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4T14:55:22.281"/>
    </inkml:context>
    <inkml:brush xml:id="br0">
      <inkml:brushProperty name="width" value="0.1" units="cm"/>
      <inkml:brushProperty name="height" value="0.1" units="cm"/>
      <inkml:brushProperty name="color" value="#E71224"/>
    </inkml:brush>
  </inkml:definitions>
  <inkml:trace contextRef="#ctx0" brushRef="#br0">27331 3850 3103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11-24T14:55:22.283"/>
    </inkml:context>
    <inkml:brush xml:id="br0">
      <inkml:brushProperty name="width" value="0.1" units="cm"/>
      <inkml:brushProperty name="height" value="0.1" units="cm"/>
      <inkml:brushProperty name="color" value="#E71224"/>
    </inkml:brush>
  </inkml:definitions>
  <inkml:trace contextRef="#ctx0" brushRef="#br0">27900 3823 11231 0 0,'0'0'0'0'0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4:03:3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definitions>
  <inkml:trace contextRef="#ctx0" brushRef="#br0">1017 2877 0,'0'50'94,"0"0"-79,0 24-15,0 75 16</inkml:trace>
  <inkml:trace contextRef="#ctx0" brushRef="#br0">968 3721 0,'0'99'15,"-25"99"-15</inkml:trace>
  <inkml:trace contextRef="#ctx0" brushRef="#br0">943 4142 0,'0'75'31,"0"-26"-31,0-173 0,0 273 16</inkml:trace>
  <inkml:trace contextRef="#ctx0" brushRef="#br0">1017 2952 0,'0'25'31,"75"49"-15,-50-49-1,24 49 1,-24-24 0,25 49-1,-26-49 1,-24-1-16,50 75 15,0 25 1,24 25 0,-49-50-1,24 0 1,-24 0 0,0-75-1,-25-24 1,0 0 46</inkml:trace>
  <inkml:trace contextRef="#ctx0" brushRef="#br0">893 3795 0,'50'-25'109,"0"1"-93,-26 24-16,1 0 15,50-50 1,-26 50-1,1-25 1,-25 0 0,-1 25-1,1 0 17</inkml:trace>
  <inkml:trace contextRef="#ctx0" brushRef="#br0">1662 3671 0,'25'0'141,"0"0"-126,49 0-15,-49 0 16,99-25-1,0 0 1,-49 25 0,-1 0-1,-49-24 1,0 24 0</inkml:trace>
  <inkml:trace contextRef="#ctx0" brushRef="#br0">1786 4118 0,'100'-25'125,"-26"25"-125,-49 0 15,49-25-15,-24 25 16,49-25-1,-49 0 1,-26 25 0</inkml:trace>
  <inkml:trace contextRef="#ctx0" brushRef="#br0">8756 11708 0,'25'0'203,"25"0"-203,24 0 15,1 0 1,49 0 0,0 0-1,0 0 1,0 0-1,-25 0 1,-49 0 0,-1 0-1,50 0 1,-24 0 0,-1 0-1,50-25 1,-49 25-1,-1-25 1,-49 25 0,74 0-1,25-25 1,-25 1 0,1 24-1,24-25 1,0 25-1,-25 0 1,25-25 0,25 0-1,0 25 1,-50-25 0,50 25-1,-50-24 1,-25 24-1,1-25 17,24 25-17,0 0 1,25 0 0,0 0-1,0-25 1,25 25-1,-124 0 1,99 0 0,0 0-1,-75-25-15,51 25 16,-26 0 0,50 0-1,-25 0 1,0 0-1,-24 0 17,49 0-17,25 0 1,-25 0 0,0 0-1,-75 0-15,1 0 16,49 0-1,25 0 1,-25 0 0,50 0-1,-25 0 1,25 0 0,0 0-1,0 0 1,0 0-1,-50 0 17,25 0-17,74 0 1,-173 0 0,223 0-1,-124 0 1,-49 0-1,49 0 1,-25 0 0,-50-25-1,51 25 1,-51-24 0,75-1-1,-49 25 1,-26 0-1,26 0-15,-1-25 16,50 0 15,-25 25-15,-49 0 0,24-25-1,26 1 1,-51 24-1,1 0 1,-25 0 0,24-25-1,26 25 1,-26-25 15,1 25-15,-25 0 15,0 0 32</inkml:trace>
  <inkml:trace contextRef="#ctx0" brushRef="#br0">2977 3473 0,'25'0'63,"49"0"-48,-24 0-15,49 0 16,0 24 15,25 1-15,-74-25-1,-1 0 1,-24 0 0,0 0-1,0 0 32,-25-25-31,25 25-1,-25-24 1,0-1 31,0 0 62,-50 0-93,-24 25-16,49-49 15,-74 49 1,99-25 0,-25 25-1,0 0 126,0 0-125,0 0 15,1 0 0,-1 0-15,0 25-1,0-25 17,0 24-17,1-24-15,-1 0 31,0 25-15,25 0 0,-25-25-1,0 25 1,1 0 0,24-1-1,0 1 1,0 0-1,0 25 1,0-26 0,24 1-1,1 25 1,0-25 0,25-25-1,-26 25 1,51-1-1,-1 1 17,100 0-17,-25 0 1,-50-25 0,-74 0-16,74 0 15,-74 0 1,-1 0-1,1 0 17</inkml:trace>
  <inkml:trace contextRef="#ctx0" brushRef="#br0">3969 3473 0,'50'0'78,"24"24"-78,-24 51 16,24-50-16,1 49 16,24 1-1,0-1 1,0 25-1,-24-24 17,-51-75-17</inkml:trace>
  <inkml:trace contextRef="#ctx0" brushRef="#br0">4688 3423 0,'0'74'78,"0"-49"-78,0 25 15,0-25-15,0 49 32,-24 50-17,24-74 1,0 49 0,0-49-1</inkml:trace>
  <inkml:trace contextRef="#ctx0" brushRef="#br0">5160 3696 0,'25'0'78,"24"25"-63,-24-25 1,0 0 0,74 25-16,-25-1 31,-24-24-15,-25 0-1,0 0 1,24-49-1,-24 24 1,-25 0 0,0 0-1</inkml:trace>
  <inkml:trace contextRef="#ctx0" brushRef="#br0">5631 3597 0,'0'0'0,"0"-25"15,-25 25 1,0 0 15,1-25-15,-1 25-1,0-25 1,0 25 0,0 0-1,-24 0 1,-26 0 0,26 0-1,24 0 16,0 0 48,25 25-64,-25 0-15,1 0 16,24 49-1,0 1 1,0-1 0,0 0-1,0 1 1,24 24 0,26-25-1,0 1 1,-50-50-1,74-1 1,-24 1-16,74 0 31,-50-25-15,0 0 0,-49 0-1,0 0 1,0 0 15,0-25-15,-1 0-1</inkml:trace>
  <inkml:trace contextRef="#ctx0" brushRef="#br0">6053 3696 0,'0'25'79,"0"49"-64,0-24-15,0 24 16,0 1-1,0-1-15,24-24 16,-24-26 0,0 1-1,0-50 126,0-74-141,0 25 16,0-25-1,0-1 1,25 51-1,-25 24 1,25 0 0,0 25-1,-25-25 32,25 25-47,0 0 16,-1 0-1,1 0 1,0 25 15,0 0-15,24 25 0,-24-1-1,0 26 1,0-51-1,-25 1 1,25-25 15,-25 25-15,24 0 0,-24 0 46,25-25-46,0 0 15,25 24-15,-26-24-1,-24 25 1,25-25-1,0 25 1,0-25 0</inkml:trace>
  <inkml:trace contextRef="#ctx0" brushRef="#br0">7665 3597 0,'0'24'63,"0"26"-48,0 25-15,0-26 16,25 26 0,-25 49-1,0 0 1,0-100-1,0 1 1,0 0 0,0-50 93,0-49-109,0 24 16,0 1-16,0-26 31,0-24-15,0 49-1,0 26 1,0-1-1,0 0 1,25 0 0,-25 0-1,24 25 1,1-25 0,0 25-1,0 0 1,0 0-1,-1 0-15,26 0 16,-25 50 0,49 0 15,-24 24-15,-25-24-1,-1 24 1,1 1-1,-25 24 1,25-25 0,-25-49-1,0 0 1</inkml:trace>
  <inkml:trace contextRef="#ctx0" brushRef="#br0">8384 3671 0,'0'25'32,"-24"99"-17,24-25 1,0 0 0,0 1-1,24-26 1,1-49 46,0-25-46,0 0-16,0 0 16,-1-25-1,1-25-15,25 1 16,-25-26-1,24 1 1,-49 0 0,50-26-1,-50 26 1,0 24 0,25 25-1,-1 100 110,26 24-125,-50-49 16,50 49-1,24 50 1,-49-75 0,-25-24-1,25-25 1,-1 24 0,-24-24 15,25-25 16</inkml:trace>
  <inkml:trace contextRef="#ctx0" brushRef="#br0">9277 3870 0,'0'74'78,"0"-24"-78,0-1 16,0 50-1,0-24 1,0-50-1,0-1 1,0-98 93,0 0-93,-25-26-16,25 51 16,0-75-1,0 49 1,0 1 0,0 49-1,0 0 32,25 25 0,50 0-47,-50 50 16,24-25-1,75 74 1,-25 25-1,-49-74 1,-25-26-16</inkml:trace>
  <inkml:trace contextRef="#ctx0" brushRef="#br0">9749 4068 0,'0'0'15,"24"0"1,1-25 93,0-49-93,0-1-16,24 1 31,-24 49-15,0 0-1,25 75 95,-26 49-95,1-24-15,25 49 16,24-25 0,-74-50-1,25-24 17</inkml:trace>
  <inkml:trace contextRef="#ctx0" brushRef="#br0">10468 3274 0,'0'25'47,"0"74"-31,0-49-1,0 123 1,0 1-1,25 0 1,0-25 0,-25-100-1,0-24 1,24-99 109,-24 49-109,25-25-1,0 1 1,0-1-1,24 25 1,1-24 0,49 49-1,-74 0 1,25 0 0,-26 0-16,1 0 31,0 24-16,0 26 1,24 24 0,-49 26-1</inkml:trace>
  <inkml:trace contextRef="#ctx0" brushRef="#br0">11038 4167 0,'0'25'31,"0"0"-16,0 0 1,-99-1 0,25 1-16,-50-25 15,-50 0 1,50 0 0,50-25-1,49 25 16,25-24 32,-25 24-47,25-25-1</inkml:trace>
  <inkml:trace contextRef="#ctx0" brushRef="#br0">11559 3845 0,'25'0'141,"0"0"-126,0 0 17,-25-25-17,25 0 1,-25-24-1,0 24 1,0 0 0,0 0-1,0 0 1,0 0 0,-25 25 109,0 75-125,25-50 15,-25 49 1,25 1-1,-25-26 1,25 1 0,25 24-1,0 1 1,0-1 0,24-24-1,1-26 1,49 51-1,-74-50-15,25-25 16,-50 24 0,24-24-16,26-24 31,-25-51-15,24-49-1,-49 25 16,0-25-15,0 50 0,0-26-1,0 51 1,0 24 0,0 0-1,25 25 173,25 25-173,-50 0-15,25-25 16,-1 0 0,1 0-1,0 0 1,-25 25 140,25-25-156,-25 49 16,25 75-1,-1-49 1,1 24 0,-25-50-1,25 1 1,-25 0-1,0-26 1,25-24 0,0 0-1,-1 25 1,26 0 0,0-25-16,-25 0 31,24 0-16,26-50 1,-26 26 0,-24-1-16</inkml:trace>
  <inkml:trace contextRef="#ctx0" brushRef="#br0">13767 3820 0,'-25'0'78,"0"50"-78,-24-1 16,49 26-1,-25-1 1,0-24 0,25-1-1,0-24 1,25 0 31,0-25-32,24 25 1,1-25 0,24 0-1,-49 0-15,50-25 16,-26 0 0,1 0-1,-25 0 1,-1-24-1,1 24 1,-25 0 62,0 0-62,-49-24-16,-26-1 31,-49 1-15,0-1-1,50 25 1,49 0 0,0 25-1,-24 0 1,24 0-1,0 0 48,0 0-47</inkml:trace>
  <inkml:trace contextRef="#ctx0" brushRef="#br0">14387 3746 0,'0'24'47,"0"51"-32,0-26-15,0 26 16,0 49-1,0-50 1,0 25 0,0-49-1,0-25 1,0-75 125,0-49-141,0 49 15,25 1-15,-25-1 16,0-24-1,49 24 1,-49 25 0,25 1-1,25 123 126,-25-25-141,24 25 16,-24-49-1,25 24 1,-50 1-1,0-50-15,25-25 16,-1 0 78,1 0-94,0 0 31,0 0-15,0 0-1</inkml:trace>
  <inkml:trace contextRef="#ctx0" brushRef="#br0">15999 3696 0,'0'0'0,"-24"0"125,24 25-109,-25-25-16,0 49 16,0-24-16,0 50 15,1-1 1,24-49 0,0 0-1,0-1 1,0 1-1,49 0 32,26 0-31,73 0 0,26-1-1,-50-24 1,-50 0-1,1 0-15,-26 0 16,26 0 0,-1-24-1,-24-26 1,0 0 0,-1-24-1,1 0 1,-1-1-1,-49 50 17,0 1-17,0-1 17,-24 25 14,-1 0-30,0 0-16,0 0 16,-74 0-1,49 25 1,1-1 0,-1 51-1,0-1 1,50 1-1,0-51 1,0 1 0,0 0-1,0 0 17,25-25 14,0 0-30,0 0 0,0 0-1,0-25-15,-1 0 16,26-49 0,0-50-1,-26 49 1,-24 26 15,0-26-31,0 50 31,0 75 94,0 49-125,25-49 16,0 0-16,0 49 16,24-25-1,-24-24 1,-25-25-1,25-1 1,0 1 0,0-25 15,-1 0-15,51 0-1,-1-49 1,1-1-1,-1-24 1,-24 24-16,24-49 16,-24 49-1,-50 1 1,24 24 0,-24 0-1,0 0 16,0 0 16,-24 25 47,24 25-63,0 0-31,0 25 16,0-1 0,24 1-1,-24 24 1,25-24-1,0-25 1,0-25 15,-25 24-15,0 1 15,0 0 0,0 0 1,0 0-32,0-1 15,0 1 1,0 25 0,0-25-1,25-25 1,0 24-1,-1 1 1,26 0 15,24-25-15,26-25 0,-1-24-1,25-51 1,-50 26-1,-49 24 1,0 26 0,-25-1-1,0 0 1,0 0 15,0 0-15,0 1-1,-75-76 17,-24 51-17,74 49 1,1 0 0,-26 0-1,25 0 1,-24 0-1,-1 49 1,0 75 0,26 0-1,24-74 1,0-25 0,0 0-1,0-1 1,49 1-1,-24 0 1,49-25 0,-24 0 15,24 0-15,1 0-1,-26 0 1,1-25-16,24-74 15,1-50 1,-50-24 0,-1-51-1,-24-49 1,0 1 0,0 73-1,0-24 1,-24 74-1,24 75 1,-25-1 15,25 50-15,-25 25 0,25-24 15,0 172 31,0-24-62,0 25 16,0 199 0,0 48-1,50-48 1,-26-100-1,1-124-15,50 49 16,-26-24 0,50 0 15,-24-50-15,-25-24-1,-26-75 1</inkml:trace>
  <inkml:trace contextRef="#ctx0" brushRef="#br0">744 1017 0,'25'74'125,"0"-24"-109,0 49-16,-25-24 15,50 49 1,-50-50 0,24 25-1,1-24 1,-25 24 0,25-49-1,0-26 16,-25 1 48</inkml:trace>
  <inkml:trace contextRef="#ctx0" brushRef="#br0">596 992 0,'24'0'63,"1"0"-48,-25-25 1,25 25 0,0-24 15,-25-1-16,25 25 1,-25-25 0,49 0-1,-24 25 1,25-25 0,-1-24-1,-24 49 1,50-25-16,-26-25 15,1 50 1,24 0 0,25-24-1,-24 24 1,98 0 0,-49 24-1,-24 1 16,-76-25-31,26 25 16,0 0 0,-25-25-1,-1 25 1,1-1 15,-25 1-15,0 25-1,0-25 1,0 24 0,0-24-1,0 25 1,-49-26 0,24 26-1,-50 0 1,1-1-1,24-24 1,-99 0 0,25 0-1,50-25 1,24 0 0,26 0-1,-1 0 1,74 0 249,-24 0-265,0 0 16,0 0-16,24 0 16,-24 0-1,99 0 1,0 0 0,-49 0-1,-26 0 1,26 49-1,-26-24 17,1 0-17,-25-25 1,0 25 0,-25-1 15,24 1-16,-24 0 1,25 0 0,-25 0-1,0-1 1,25 1 0,-25 0-1,25 0 1,-25 0-1,0 0 1,0-1 15,0 1-15,0 0-16,0 0 16,-25 0-1,0 24 1,0-24-1,-24 25 1,-1-26 0,25 1-1,-24 0 1,-26-25 0,26 0-1,-1 0 1,25 0 15,-24 0-15,-1 0-1,0 0 1,26 0 0,-51-50-1,-24 1 1,0 24-1,49-25 1,1 50 0,49-24-1,-25 24 1,-25-25 0,25 25 15</inkml:trace>
  <inkml:trace contextRef="#ctx0" brushRef="#br0">8905 9847 0,'25'0'94,"0"0"-94,0 0 16,-1 0-1,1 0 1,50 0-1,-1 0 17,25 0-32,1 0 31,48 0-15,-24 25-1,-24-25 1,48 50-1,1-50 1,0 0 0,-75 25-1,1-25 1,24 24 0,25-24-1,0 0 1,-25 0-1,1 25 1,-1-25 15,-50 25-31,51-25 32,-51 0-17,-24 0 1,49 0-1,1 0 1,74 25 0,-75-25-1,-24 0-15,74 25 16,0-25 0,-25 0-1,0 0 1,0 0-1,25 0 1,0 0 0,1 0 15,-1 0-15,0 0-1,-25 25 1,-25-25-1,-49 0-15,74 0 16,25 0 0,-25 0-1,25 0 1,1 0 0,-26 0-1,-50 0 1,-24 0-1,99 0 17,-99 0-32,74 0 31,-24 0-15,24 0-1,0 0 1,25 0-1,-50 0 1,1-25 0,-25 25-1,49 0 1,-50 0 0,-24 0-1,25-25 1,-25 25-1,24 0 1,50-25 15,-24 25-15,-50 0 0,24 0-1,1 0 1,-1 0-1,1-25 1,0 25 0,24 0-1,0 0 17,-49-25-17,25 25 1,-25 0-1,-1 0-15,1 0 16,25 0 0,-25 0 15,0 0-15,-1 0-1,1 0 1,25 0 15,-25 0-15,-1 0 15,1-24-15,0 24-1,0 0 1,0 0-1,24 0 1,1 0 0,-25 0-1,-1 0 17,1 0-17,25 0 1,-25 0-1,-1 0 32,1 0 0,0 0-47,0 0 47,0 0 16,-1 0-17</inkml:trace>
  <inkml:trace contextRef="#ctx0" brushRef="#br0">2803 1290 0,'25'0'141,"0"0"-141,0 0 15,24 0 1,26 0 0,24 0-1,50 0 1,0 0 0,-25 0-1,-75 0 1,50 0-1,-74 0 17</inkml:trace>
  <inkml:trace contextRef="#ctx0" brushRef="#br0">2977 1662 0,'25'0'110,"24"0"-110,-24 0 15,25 0-15,-25 0 16,74 0 0,0 0-1,25 0 1,0 25 15,50 0-15,-100-1-1,-24-24 1,-26 0 0</inkml:trace>
  <inkml:trace contextRef="#ctx0" brushRef="#br0">7417 446 0,'0'-24'125,"25"24"-109,24 0 0,1 0-1,99 0 1,24 0 0,51 0-1,24 0 1,-99 0-1,-100 0 1,1 0 0,24 0 15,-148 49 141,24 1-172,25-25 15,-24 0-15,-50 49 16,-25 25 0,24-24 15,1-1-15,25 0-1,24-49 1,25 25-1,-24-1 1,24-49 0,0 25-1,50-25 110,49-25-109,-24 25-16,-25-24 16,49 24-1,75-25 1,-75 25-1,-49 0 1,25 0 0,-25 0-16,-1 0 15,51 25 1,-26-1 0,-24 1-1,25 25 1,-25-1-1,-1-24 1,1 25 0,0-1 15,-25-24-15,0 25-1,0-25 16,0-1-31,0 1 16,-25 25 0,-24-1-1,-75-24 1,49 25 0,1-50-1,-25 0 1,-1 0-1,51 0 1,24 0 0,0 0 31</inkml:trace>
  <inkml:trace contextRef="#ctx0" brushRef="#br0">6474 347 0,'-24'0'187,"24"25"-171,-25-25-16,0 0 16,0 50-1,-24-1 1,-26 1 0,26 0-1,24-26 1,0 1-1,0 0 1,0 0 0,0-25 46</inkml:trace>
  <inkml:trace contextRef="#ctx0" brushRef="#br0">5681 248 0,'0'-25'63,"24"25"-48,76 50 1,-26-25-16,25 49 16,125 75-1,24 0 1,-25-50-1,-149-49-15,25-1 16,-74-49 31,0 0 453,74 50-484,50 49-1,-25-25 1,-74-49-1,-25 0-15,24 25 16,-24-50 0,-50 0 249,0 24-249,-24 1-16,24 0 16,-74 49-1,-125 100 1,100-100-1,-74 125 1,49-50 0,50-50-1,74-74 1,0-25 0,1 25-1,24-1 16</inkml:trace>
  <inkml:trace contextRef="#ctx0" brushRef="#br0">546 12055 0,'0'25'250,"0"49"-250,0 1 16,0-26-16,25 51 31,-25-1-15,0 0 0,0-74-16,0 124 15,0-1 1,25-48-1,-25 24 1,0-25 0,0 25-1,0-74 1,0-1 0,0-24-1,0 0 1,0 0-1,0-1 17</inkml:trace>
  <inkml:trace contextRef="#ctx0" brushRef="#br0">397 12278 0,'0'-24'94,"25"24"-63,0 0-15,-25-25-16,25 25 16,-1 0-1,1-25 1,25 0 0,24 25-1,25-25 1,-74 0-1,25 25 1,24-24 0,1 24-1,-26-25 1,-24 25 0,25 0-1,-25 0 1,49 0-1,-24 0 1,24 25 15,0-1-15,-49 1 0,0 0-1,0 0 1,0 25-1,-1-26 1,-24 26 0,0-25 15,0 0-15,25 24-16,-25-24 15,0 25 1,0-26-1,0 1 1,0 0 15,0 0 1,0 0-17,-25-25 1,1 24-1,-1 1 1,-25-25 0,50 25-16,-74 0 15,-1 0 1,-24-1 0,25-24-1,-25 0 1,24 0-1,-49 0 1,0 0 0,74 0 15,26 0-15,-26 0 15,-24 0-16,-26 0 1,76 0 0</inkml:trace>
  <inkml:trace contextRef="#ctx0" brushRef="#br0">3051 11534 0,'-24'0'203,"-26"25"-187,25 0 0,-25 24-16,-24 26 31,24-26-15,50-24-16,-49 25 15,24-25 1,25-1-1,-25 1 1,0 25 0,25-25-1,-24 74 1,-26 0 0,25 25-1,0 75 1,1-125-1,24 50 1,0 99 15,0-99-15,49 0 0,26 75-1,49-1 1,24 75-1,76 0 1,-26-75 0,-123-98-1,-1-26 1,-49-74 15,0 0 16</inkml:trace>
  <inkml:trace contextRef="#ctx0" brushRef="#br0">3671 11981 0,'0'24'172,"0"51"-157,-24-1-15,-1 1 16,25 24-16,-75 50 31,51 0-15,-26-1-1,25-24 1,0-99-16,1 74 16,-1 50-1,25-99 1,0 0 0,0-26-1</inkml:trace>
  <inkml:trace contextRef="#ctx0" brushRef="#br0">3771 11857 0,'24'0'141,"-24"24"-141,0 1 15,75 74 1,-50-24 0,24 74-1,-24-50 1,25 0 0,-50 25-1,74-25 1,-49 25-1,0-49 1,0-1 0,49 75-1,-49-124 1,-25 24-16,49 26 31,-24 24-15,25 0-1,-1 1 1,-24-26 0,-25-24-1,25-26 1,-25 1 0</inkml:trace>
  <inkml:trace contextRef="#ctx0" brushRef="#br0">3423 12725 0,'50'0'141,"-25"0"-141,0 0 16,24 0-16,1 0 31,49 0-16,0 0 1,50 0 0,-99 0-16,24 0 15,1 0 1,-26 0 0,-24 0-1,25 0 1,-26 0-1,1 0 1</inkml:trace>
  <inkml:trace contextRef="#ctx0" brushRef="#br0">4812 11559 0,'0'25'265,"0"0"-265,0-1 16,0 1 0,0 0-1,0 49 1,0-49-1,0 25 1,0-25 0,0 24-1,0 1 1,0-1 0,-24-24-1,24 25 1,0 24 15,0-49-15,0 50-1,-25-1 1,25-24 0,0-1-1,0 26 1,-25-51-1,25 76 1,-25-51 0,25 1-16,0 24 15,-25 1 1,1-26 0,24 50-1,0-49 1,-25 49 15,25-24-15,0-50-1,0 49 1,0-24 0,0 24-1,0 0 1,0-24-1,-25 0 1,25-1 0,0 1-1,0-1 1,0 1 0,0-25-1,0 24 1,0 1 15,0-25-15,0 49-1,0 1 1,0-1 0,0-24-1,0-1 1,0-24-1,0 0 1,0 25 0,0 24-1,0-49 1,0 0 0,0 24-1,0-24 16,0 0-15,0 0 0,0-1 77</inkml:trace>
  <inkml:trace contextRef="#ctx0" brushRef="#br0">5482 12254 0,'0'74'125,"0"-24"-110,0 24-15,25 75 16,-25 0 15,0-1-31,0-48 31,0-1-15,0 25 0,0-99-1,25 0 1,-25-1-1,0 1 1,0 0 0,0 0-1,0 0 48</inkml:trace>
  <inkml:trace contextRef="#ctx0" brushRef="#br0">5433 12328 0,'24'0'47,"1"0"-16,-25-25-15,25 25 0,0-25-1,0 25 1,-1 0-1,51-24 1,-26 24 0,26 0-1,-1 0 1,25 0 0,-49 24-1,-25-24 1,24 25-1,-49 0 1,25 0 0,0 49 15,0 25-15,-25-74-16,0 25 15,0-25 1,0 24-1,0-24 1,0 0 0,0 24-1,-50-24 1,25-25 0,-74 50-1,25-50 1,-25 0-1,-1 0 1,76 0 15,-1 0-15</inkml:trace>
  <inkml:trace contextRef="#ctx0" brushRef="#br0">5656 12849 0</inkml:trace>
  <inkml:trace contextRef="#ctx0" brushRef="#br0">5805 12824 0,'24'0'0,"26"0"15,-25 0 1,49 0-1,-49 0 1,25 0 0,-26 0-1,51 25 1,-25 0-16,-1 24 16,1 26-1,-1-51 1,-24 26-1,0-50 1,-25 25 15,25 0-15,-25-1 0,25 26-1,-25-25 1,24 0-1,-24 0 1,0-1 0,0 1-1,-24 0 17,-1 25-17,-25-50 1,25 49-1,-24-49 1,-26 25 0,-24-25 15,25 0-15,-26 0-1,76 0-15,-100 0 16,49-25-1,-24 0 1,74 1 0,0 24-1,1 0 17,-1 0-17,0 0 1,25-25-1,-25 25 1,-24 0 15</inkml:trace>
  <inkml:trace contextRef="#ctx0" brushRef="#br0">6301 11683 0,'0'-25'94,"25"25"-16,49 25-62,-24 0-16,49 49 16,99 75-1,-24-25 1,-25 25-1,-75-50 1,1 25 0,-26 25-1,50 25 1,-49 24 0,0-24-1,-50-25 1,0-25-1,0-50-15,0 75 16,0-25 0,0-50 15,-50 25-15,0 1-1,1-26 1,-26 25-1,-24 0 1,0-49 0,0 25-1,-1-1 1,51-49-16,-50 49 16,24-49-1,50 25 1,1-26-1,-1-24 1,0 0 0,25 25 77</inkml:trace>
  <inkml:trace contextRef="#ctx0" brushRef="#br0">11510 11733 0,'0'-25'62,"25"25"1,-1 0-1,-24-25-46,25 25-1,-25-50 1,0 26 0,0-1-1,0-25 1,0 1-1,0 24 1,0-50 0,-25 1-1,25-25 1,0-1 0,0 51-1,0-26 16,0 26-31,0-50 16,25-25 0,0 0-1,25 0 1,-1-25 0,1 25-1,24-75 1,1 1-1,-1 24 1,0 1 0,1 24-1,49-124 1,-25 74 0,0 1 15,25 0-16,-24-1 1,48 26 0,-48 24-1,-1 25 1,0-25 0,-25 50-1,1-25 1,-1 24-1,1-48 1,-26 98-16,51-74 16,-26 0-1,0 0 1,-24 49 0,0-24 15,24 0-16,0-50 1,26 50 0,-26-25-1,-49 74-15,24-24 16,26-75 0,-1 25-1,1-99 1,-51 148-1,1-24 1,0 50 0,-25-1-1,0 0 1,0-24 0,0 49-1,0-24 16,0 24 32,0-25-32,0 25-15,0 1-1,0-1 1,0 0-16,-25-25 16,0-24-1,1 24 1,24 25 0,0-24-1,-25-1 1,25 1 15,0 24-31,-25 0 16,0 0-1,25 0 1,0 1 15,-25 24 329,25 24-345,0 1 16,-24 0-15,-1 0 0,0 24-1,25-24 1,-25 25 0,0-25-1,1-1 1,24 1-16,-25 0 15,25 0 1,-25 0 0,25-1-1,0 1 17,-25-25-17,25 25 16,25-75 126,0 26-142,24-26 1,-24 0-16,25-24 16,-1 24-1,1 1 16,-25-26-15,0 51 0,-1-1-1,1 0 1,-25 0 0,25 25-1,0 0 16,-25-25-15,74 25 78,26 50-94,-26-25 15,25 49 1,25 1 0,0-1-1,-25 25 1,-24-24 0,-1-1-1,-24 1 1,-1-1-1,26 0 1,-50-49 0,-25 0-1,0 0-15,24-25 16,-24 25 0</inkml:trace>
  <inkml:trace contextRef="#ctx0" brushRef="#br0">10914 9475 0,'0'-24'94,"0"-1"0,-49 25-94,-1-25 15,1 0 1,-26 0-16,-123-49 16,-1 0-1,125-1 1,-100-24-1,-24 0 1,-25-100 0,-50-24-1,0-25 1,25-25 0,25 0-1,74 50 1,-74-149-1,123 174 17,51-1-17,-51-49 1,1 0 0,-25-124-1,-25 0 1,25 49-1,50 75 1,24 25 0,26 74-1,-26-99 1,-24 25 0,-26-224-1,51 175 1,-1 48 15,25 76-15,0 24-1,1-50 1,24-74 0,-25 49-1,25 51 1,0 73-1,0 1 1,0 49 0,0 0-1,0-24 1,0 24 0,0-25-1,0-24 1,0 49-1,0-50 17,0 51-17,0-1 1,-25 0 0,25 0-1,0 0 1,0 1-1,0-1 17,-50 50 140,26 24-172,-26 26 15,0-26 1,-24 51-1,24-1 1,1-25 0,24 1-1,-25-26 1,26 1 0,-1-25-1,0 24 1,0-24 15,50-50 157,0-49-188,24 49 15,-24-25-15,25-49 16,-1 0-1,26 25 1,-26-1 15,-24 25-15,0-24 0,0 49-1,0 0 1,-25 1 15,0-1 78,24 25-109,1 0 32,-25-25-17,25 25 1,-25-25 15,25 25 16,0 0-31,-1 0 15,1 0-31,74 25 16,50 74-1,75 100 1,24 49-1,-100-75 17,-73-123-32,-26 24 15,-49-49 17,25 0-17,0-25 1,-25 25-1,25 0 1</inkml:trace>
  <inkml:trace contextRef="#ctx0" brushRef="#br0">15652 11733 0,'-50'0'297,"26"0"-282,-1 0 1,0 0-1,0 0 1,-24 0 0,24 0-1,-25 0 1,25 0 0,25 24-1,-24 1 1,24 0-1,-25-25 1,25 25 47,25-25 77,-1 25-140,1-25 16,25 24-1,-1 1 1,1-25 0,-50 25-1,25-25 1,0 25 0,49 0-1,-24 49 16,-1-49-15,-24-25 0,0 25-1,-25-1 1,0 1 46,0 0-46,0 0-16,0 0 16,-25 0-1,0-1 1,-74 1 0,49 0-1,1-25-15,-174 25 31,74-25-15,0 0 0,0-50-1,50-24 1,74 74 0,0-25 15</inkml:trace>
  <inkml:trace contextRef="#ctx0" brushRef="#br0">15900 12080 0,'0'-25'78,"25"25"-63,0 0 17,-25-25-17,25 25-15,-1 0 16,1 0-1,25 0 1,-1 0 0,-24-25-1,0 25 1,25 0 0,-26 0-16,1 0 15,0 0 16,0 0 1</inkml:trace>
  <inkml:trace contextRef="#ctx0" brushRef="#br0">15875 12353 0,'25'0'125,"50"0"-109,-26 0-16,26 0 16,-1 0-1,0 0 1,50 0-1,-99 0 1,0 0 0</inkml:trace>
  <inkml:trace contextRef="#ctx0" brushRef="#br0">17463 11212 0,'-25'0'172,"-25"0"-172,1 0 15,24 0-15,-74 49 32,24-24-17,51 25 1,-26-25 0,25 24-1,0-24 1,1 25-1,24-26 1,0 1 0,0 0-1,24-25 1,1 25 0,99 49-1,50 25 16,-149-99-31,-25 25 141,0 25-141,-25-1 16,-25 26-1,1-26 1,24-49 0,25 25-1,-25-25 79,25 25-78,25 0-1,0 24 1,49 26-1,-74-50-15,25-25 16,-25 25 0,0-1-1,0 26 1,-50 99 0,-49-25-1,-25 49 1,25-49-1,49-24 17,25-26-17,1-49 1,24 0 15,24-1-15,76 26-1,24-25 1,24 0 0,-48 0-1,-76-25 1,1 0 0</inkml:trace>
  <inkml:trace contextRef="#ctx0" brushRef="#br0">17736 11931 0,'0'50'47,"25"24"-32,-25 0-15,0-24 16,24 0 0,1 24-1,0 75 1,-25-99 0,0-1-1,0-24 1</inkml:trace>
  <inkml:trace contextRef="#ctx0" brushRef="#br0">18033 12502 0,'25'0'31,"-25"24"-15,0 26-1,0 0-15,-25 49 16,1-25 15,24-49-15,0 0 0</inkml:trace>
  <inkml:trace contextRef="#ctx0" brushRef="#br0">18356 12154 0,'25'0'16,"-1"0"15,-24-25-15,25 25 0,25 0-1,-25-24 1,-1 24-1,26 0 1,0 0 0,-26 0-1,1 0 17,-25 24-1,25-24-31,-25 50 15,0-25 1,0 49 15,0 1-15,0-50 0,-25 49-1,0-49 1,-24 0-1,-26 24 1,26-49 0,49 25-1,-25-25 1,25-25 109,0 0-109,0 1-1,0-1 1,25 25-1,-25-25 1,25 25 0,-1 0-1,1 0 79,25 74-94,-25-24 16,24 0-1,26 74 1,-26-25 0,1-50-1,-50-24 1</inkml:trace>
  <inkml:trace contextRef="#ctx0" brushRef="#br0">19125 12725 0,'0'25'78,"-25"24"-78,25 1 15,-25-25 1,0 49 0,1-24-1,-1-26 1,25 1-1</inkml:trace>
  <inkml:trace contextRef="#ctx0" brushRef="#br0">19422 11931 0,'50'0'172,"-25"0"-156,0 0-1,-1 0 1,26 0 0,-25 0-1,0 0-15,-1 0 31,1 0-15,-25 25 109,0 24-125,-49 51 16,-1-26-16,-24 50 31,24-25-15,25-49-1,0-25 1,25 0-1,25-25 110,25-25-125,-25 25 16,24 0 0,-24 0-1,0 0 1,0 0 0,-1 0-1,1 25 1,0-1-1,0 1 1,0 25 0,-1 24-1,-24-49 1,0 25 0,-24-1-1,-1 1 1,-25-1-1,1-49 1,-1 25 0,-24-25-1,-26 0 1,76 0 15,-1 0-15</inkml:trace>
  <inkml:trace contextRef="#ctx0" brushRef="#br0">19993 12750 0,'0'49'63,"0"1"-48,0-1-15,0-24 16,0 74-1,0-49 1,-50 49 0,26-49-1,24-25 1,-25-25 0</inkml:trace>
  <inkml:trace contextRef="#ctx0" brushRef="#br0">20514 12030 0,'0'25'47,"0"49"-47,-50 26 15,25-26 1,1-24 0,-26 49-1,25-49 1,25-1 15,75-49 79,-1 25-110,-49 0 15,74 0 1,-74-25-1,-25-25 126,0 0-141,0 0 16,0 0 15,0 50 94,0 99-109,-25 0-16,25 99 31,0 50-16,0-99 1,0-149 0</inkml:trace>
  <inkml:trace contextRef="#ctx0" brushRef="#br0">20936 12923 0,'0'50'78,"0"-25"-78,0 49 16,-25-24-1,0 49 1,0-49 0,-25-1-1,50 1 1,-24-50-1</inkml:trace>
  <inkml:trace contextRef="#ctx0" brushRef="#br0">21184 12154 0,'0'25'78,"0"0"-62,0 25-16,0-26 15,0 51 1,0-50 0,0-1-1,24 26 1,26 24 0,0-24-1,49 24 1,50-24-1,-25 0 1,-50-26 0,-49-24-1,-25 25 95,0 0-110,0 0 15,0 0-15,-25-1 16,0-24 0,-74 25-1,-25-25 1,-50 0-1,100 0 1,49 0-16,0 0 16,1 0-1</inkml:trace>
  <inkml:trace contextRef="#ctx0" brushRef="#br0">21308 12353 0,'24'0'109,"1"0"-109,0 0 16,25 0-16,-26 0 16,26-25-1,-25 25 1,24-25 0,-24 0-1,25 25 1</inkml:trace>
  <inkml:trace contextRef="#ctx0" brushRef="#br0">22101 12923 0,'0'25'31,"0"25"-31,0 49 16,0 0-1,-24-24 1,24-26 15,0 1-15,0-25-1</inkml:trace>
  <inkml:trace contextRef="#ctx0" brushRef="#br0">22746 12254 0,'0'49'63,"-25"-24"-48,1 25-15,24-26 16,-50 51 0,50-1-1,-25 1 1,0-51 0,25 76-1,-24-26 16,24-49-15,0 0 0,0-1-1,24-24 63,26 0-78,0 0 16,-26 0-16,1-24 16,50-1-1,-51 25-15,1-25 16,-25 0 0,25 25-1,-25-25 1,0 1 15,25 24-15,-25-25 77,-75 25-77,26 0-16,-26 0 16,1 0-1,0 0 1,49 0 0,0 0-1</inkml:trace>
  <inkml:trace contextRef="#ctx0" brushRef="#br0">22523 12725 0,'-25'0'15,"25"25"32</inkml:trace>
  <inkml:trace contextRef="#ctx0" brushRef="#br0">23118 12923 0,'0'25'32,"0"25"-17,25-1-15,0-24 16,0 74-1,-25 25 1,25 50 0,-25-75-1,0 0 1,0-74 0,0 0 15,24-99 0</inkml:trace>
  <inkml:trace contextRef="#ctx0" brushRef="#br0">23317 12254 0,'25'0'94,"-1"0"-94,26 0 16,-25 0-1,0 0-15,-1 0 32,1 0 15,0 0-32,0 0 1,0 0-1,-1 0 1,1 0 0,0 0-16,0 0 31,0 0-31,24 0 16,1 0-1,-25 0 1,-25 49 187,0-24-203,0 25 16,0-26-16,-25 76 15,-25-1 1,25 74-1,1-98 1,24-1 0,-25-24 15,25-1-15,-25-49-1,25 25 1</inkml:trace>
  <inkml:trace contextRef="#ctx0" brushRef="#br0">23962 12973 0,'0'49'31,"0"1"-15,0 24-1,0 51 1,-25 23-1,0-73 1,0-1 0,0-74-1</inkml:trace>
  <inkml:trace contextRef="#ctx0" brushRef="#br0">24483 12427 0,'-25'-25'188,"0"1"-173,0 24 17,0 24 15,1 1-32,-1 25 1,0-25-1,25 24 1,-25 1 0,0-25-1,25-1 1,0 1 0,0 0 15,0 0-16,75 0 1,98-1 0,1 51-1,124 24 17,-224-74-17,-49 0 1,-25-1 62,0 26-62,0 0-16,-25-26 15,25 1 1,-25 0-1,-24-25 1,24 25-16,-50 0 16,26-25-1,-1 0 17,25 0-17,1 0 16,-1 0-15,25-25 31,-25 25-47,25-50 16,0 1-1,0-1 1,0 0-1,50-74 1,-26 50 0,26-25-1,0 24 1,-50 51 15,24-1-31,-24 0 16,0-25-1,0 26 32,-24-26-31,-1 0 0,-25 50-1,50-24-15</inkml:trace>
  <inkml:trace contextRef="#ctx0" brushRef="#br0">25252 13519 0,'0'24'63,"0"26"-63,0 0 15,-25-1 1,0-24-1,-25 49 1,1 1 0,24-75-16,0 25 15,0-25 1</inkml:trace>
  <inkml:trace contextRef="#ctx0" brushRef="#br0">21258 13667 0,'0'0'0,"-25"-24"15,0 24 32,1 0-31,-76 0 0,76-25-1,-26 25 1,0 0-1,26 0 1,-1 0 0,-25 25-1,25-1 1,0 26 0,25-25-1,-24 24 16,24-24-15,0 0 0,0 0 15,24-25-15,1 0 15,-25 25-16,50-25 1,0 0 0,-1 0-1,1-50 1,-1 25 0,-24 0-1,0 1 16,0-1-15,0 0 0,-25 75 171,0 24-187,-25 0 16,25 26-1,0 24 1,0 0 0,0-100-1,0 1 1,0 0 0</inkml:trace>
  <inkml:trace contextRef="#ctx0" brushRef="#br0">21456 14312 0,'0'75'47,"0"-1"-47,0-24 16,0 123 0,0-98-1,0-1 1,0-24-1,-24-1 1,-1-49 0</inkml:trace>
  <inkml:trace contextRef="#ctx0" brushRef="#br0">22052 14015 0,'0'24'47,"0"76"-31,0-26-16,0 75 15,25-75 1,-25-24 0</inkml:trace>
  <inkml:trace contextRef="#ctx0" brushRef="#br0">22498 14039 0,'0'25'31,"-25"25"-15,25 74-1,-24-25 1,-1 0-1,25 1 1,0-76 0,0 1-1,0 0 1,25-25 0,-25 25-1,24-25 1,1 0-16,25 0 31,-1 0-15,1-50-1,0-49 1,-1-25 0,-24 25-1,-25 49 1,25 0-1,-25 26 1,0-1 0,0 0-1,0 0 48,-25 25-63,-25 0 31,26 0-15,-1 0-1,-25 25 1,25 0 0,-24 0-1,49-1 1,-25-24-16</inkml:trace>
  <inkml:trace contextRef="#ctx0" brushRef="#br0">23168 13965 0,'25'0'109,"0"0"-109,-1 0 16,1 0-1,0 0 1,0 25 15,0 24-15,-25 26-1,24 24 1,-24 0 0,0 1-1,0-1 1,-49-25-1,24-49 1,0 0 0,25 0-1,50-25 110,-1 0-125,1 0 16,-25-25 0,24 0-1,-24 0 1,-25 0-1,-25 75 126,1 0-141,24 24 16,0-24-1,-50 98 1,0 76 0,50-26-1,-24-24 1,-1-50-1,0-124 64,25 25-79,-25-25 15,0 0 1,1 0-16,-1 0 47,0 0-32</inkml:trace>
  <inkml:trace contextRef="#ctx0" brushRef="#br0">13841 15056 0,'0'50'94,"-24"74"-79,-26-25-15,0 25 16,-24 25 0,-25 149-1,24-174 1,50-25-1,1-49 1,24-26 0</inkml:trace>
  <inkml:trace contextRef="#ctx0" brushRef="#br0">14015 15056 0,'25'0'94,"0"25"-94,24 0 16,1 49-16,24 26 15,1 73 1,24 26 15,-50-50-15,1-25 0,-25-25-1,0-50 1,-25-24-1,0 0-15</inkml:trace>
  <inkml:trace contextRef="#ctx0" brushRef="#br0">13693 15701 0,'24'-24'156,"51"-1"-156,-1 0 16,1 0-16,-26 25 16,75-25-1,-74 25 1,-25 0-1</inkml:trace>
  <inkml:trace contextRef="#ctx0" brushRef="#br0">14635 15652 0,'50'-25'125,"24"25"-109,1-25-16,-1 25 15,0 0-15,75-25 16,-99 1 0,-25 24 15</inkml:trace>
  <inkml:trace contextRef="#ctx0" brushRef="#br0">14734 15900 0,'25'0'62,"50"0"-62,-1 0 16,25 0-16,100 25 16,-1-1-1,-148-24 17,-26 0-17</inkml:trace>
  <inkml:trace contextRef="#ctx0" brushRef="#br0">16247 14734 0,'-24'0'94,"-1"0"-79,0 0-15,0 0 16,0 0 0,-24 74-1,24-24 1,25 24 0,0-24-1,0 24 1,0-24-1,0 0 1,50-1 0,-26-24-1,26 0 1,-25 24 15,24-24-15,1 25-1,-50-25 32,0 0-31,0-1-16,0 1 16,-124 25-1,50-25 1,74-1 109,49 1-110,-24 0-15,0 0 16,0 0 0,-25-1-1,0 76 1,0-51 0,0 75-1,-50-25 1,-49 75-1,0-25 1,24-50 0,50-24-1,25-51 1,-24-24 0,98 25 30,149 25-30,75 24 0,24-24-1,-198-50 1,-99 0 0,0 0-1</inkml:trace>
  <inkml:trace contextRef="#ctx0" brushRef="#br0">16793 15180 0,'50'0'31,"-25"0"-15,24 0-16,-24 0 15,0 0 1,74 0-1,-49 25 1,49 25 0,-25-50-1,-49 25 1,-25-1 15,25 1-15,-25 0-1,0 50 1,0-26 0,0 1-1,0-1 1,-50 1 0,-49 0-1,49-50 1,-24 0-1,-25 0 1,-25 0 0,49 0-1,75-25 110,0 0-125,0 0 32,25 25-17,-25-25 1,25 25-1,0-24 1,49 24 0,-24 0-1,-25 0 32,-1 0-31,1 74-16,50 50 15,-26-25 1,-24-24 0,0-51-1,-25 1 17</inkml:trace>
  <inkml:trace contextRef="#ctx0" brushRef="#br0">17537 15801 0,'0'49'94,"0"26"-78,0-51-16,0 26 15,-25-25 1,25 24-16,0-24 16</inkml:trace>
  <inkml:trace contextRef="#ctx0" brushRef="#br0">18058 15379 0,'0'74'93,"-25"1"-93,1-1 16,-1 1-16,-25 24 16,50-25-1,-25-24 1,1-25 0,98-1 93,-24-24-93,-26 0-16,1 0 15,0 0 1,25 0-1,-26 0 1,1 0 0,0 0 31,0-24-32,-25-1 1,0 0-1,25 0 1,-25 0-16,0 1 16,0-1 15,0 99 94,0 1-109,0-1-16,0 124 15,0-24 1,0-50 15,0-99-15,0 0-1,0 0 1</inkml:trace>
  <inkml:trace contextRef="#ctx0" brushRef="#br0">18579 16148 0,'0'25'47,"0"49"-31,0-49-16,0 74 15,-50-24 1,26 24 15,-1-50-15,25-24-1,-25 0 1</inkml:trace>
  <inkml:trace contextRef="#ctx0" brushRef="#br0">19174 15429 0,'-24'24'109,"24"1"-109,-50 50 16,50-51-16,-25 1 15,-24 149 1,24-100 0,25 1-1,0-1 1,0 25-1,0-74 17,0 0-17,0 0 1,25-25 0,-1 0 30,1 0-30,0 0-16,0 0 16,24-25-1,-24-25 1,-25 25 0,25-24-1,-25 24 1,0 0-1,25 0 17,-25 1-17,0-1 1,0 0 31,0 0 0,-50 25-47,25 0 15,-24-25 1,-50 25 0,74 0 15,0 0-16,25 25 1,-25-25 0,25 25-16,-25-25 31,25 25-15</inkml:trace>
  <inkml:trace contextRef="#ctx0" brushRef="#br0">19596 15999 0,'0'25'78,"0"0"-78,0 49 15,0-24-15,-50 49 32,26 0-17,-26 0 1,25-74 0,25 0-1,0-50 63</inkml:trace>
  <inkml:trace contextRef="#ctx0" brushRef="#br0">20266 15453 0,'-25'-24'140,"-74"-51"-124,-25 25 0,-100-74-1,150 124 1,49 0 0,-24 0-1,24 0 1,0 25-1,25 0 1,-50 49 0,26 1-1,24-1 1,0 50 0,24-74-1,-24-25 1,25 0-1,25 24 17,-25-24-17,24-25 1,-24 25 0,0-25-1,0 0 1,-1 0-1,26 25 1,25-1 0,148 100-1,-174-99 1,-24-25-16,0 25 16,-25 0 46,25-25-62,-25 49 31,0-24-15,0 25 0,0-1-1,0-24 1,0 0-1,-50 0 1,25-25-16,-24 0 16,-50 0-1,74 0 1,0 0 0,25-50 77,0 25-93,0 1 16,0-1 0,0-25-1,0 1-15,0-1 16,25 25-1,0-74 1,24 49 0,26-49-1,-1 25 1,-49-1 0,0 75-1,-25-24 1</inkml:trace>
  <inkml:trace contextRef="#ctx0" brushRef="#br0">20712 16272 0,'0'25'16,"0"24"0,0 1-16,-25 74 15,1-50 1,-26 50-1,50-74 1,-25-25 0,25-50 62</inkml:trace>
  <inkml:trace contextRef="#ctx0" brushRef="#br0">21084 15528 0,'0'25'62,"25"74"-62,-25-25 16,0 1-16,0 98 16,50 50 15,-25-99-15,-25-74-1,0-25 1</inkml:trace>
  <inkml:trace contextRef="#ctx0" brushRef="#br0">21605 15875 0,'-25'74'47,"1"1"-32,24-26-15,0-24 16,-25 0 0,0 49-1,25-49 1,0 0-1,25-25 64,0 0-64,-1 0-15,1 0 16,25 0-1,-1-25 1,-24 0 0,25 1 15,-1-26-15,-24 0-1,0 50 1,-25-24-16,25 24 15,-25-25 1,0 0 15,0 0 1,0 0-17,-25 1 1,-49-26-16,49 25 15,0 0 17,0 25-32,0 0 47,-24 0-32,-1 25 1,25-25-1,1 0 1,24 25 0,-25-25-1</inkml:trace>
  <inkml:trace contextRef="#ctx0" brushRef="#br0">22126 15404 0,'25'0'156,"49"0"-156,-24 0 16,-25 0-1,24 0 1,-24 0-1,0 25 17,-25-1-17,0 26 1,0 49 0,0 0-1,-50 1 1,26-1-1,-1-25 1,0-24 0,25-25-1,-25-1-15,0 26 32,100-50 77,-1 0-109,-49 0 16,25 0-16,-26 0 15,76-25 1,-76 0-1,1 1 1,-25 48 172,-25 51-173,1-26-15,-1 75 16,25 50-1,-25 0 1,25 24 0,0-24 15,0-75-15,0-49-1,0-1 1,-25 1-1,25-25 1,0 24 0,-25-24-1,1 0 1,-1 0 0,0-25-16,-74 0 15,24-25 1,1 0-1,24 0 1,26 25 0,-1 0-1,0-25 17,0 25-32</inkml:trace>
  <inkml:trace contextRef="#ctx0" brushRef="#br0">13717 17214 0,'0'50'109,"0"49"-109,0-24 16,50 74-1,-25-1 1,0-73 0,-25 24-1,0-49 1,0-26 0,0 1 15,24-25-16</inkml:trace>
  <inkml:trace contextRef="#ctx0" brushRef="#br0">13618 17214 0,'25'0'94,"-25"-24"-94,25 24 15,74-25 1,25 25 0,25 0-1,-50 0 1,-25 0 0,-24 0-1,-25 25 16,0-25-31,-1 24 16,1-24 0,-25 25-1,0 0 1,0 25 0,0-1-1,0-24 1,-74 25-1,-25-1 1,-25-24 0,49 0-1,1 0 17,49-25-32,99 0 171,1 0-155,-1 0-16,25 25 16,-49-25-16,74 24 15,-25 1 1,-74 0 15,25 0 0,-25 24-15,49 26 0,0-1-1,-49-24 1,0-25 0,-25 24-1,0-24 1,0 25-16,0-26 15,0 26 1,-25-25 0,-49 24-1,-50 1 1,-25-25 0,50-25 15,-25 0-16,0 0 1,24 0 0,51 0-1,24 0 63,25-25-46,0 0-1,0 0-15</inkml:trace>
  <inkml:trace contextRef="#ctx0" brushRef="#br0">14982 17611 0,'25'0'156,"50"0"-140,-26 0-16,26 0 16,49-24-1,-25 24 1,-25-25 0,50 0-1,-49 25 16,-26 0-15</inkml:trace>
  <inkml:trace contextRef="#ctx0" brushRef="#br0">15181 17959 0,'49'24'188,"1"-24"-188,49 0 15,25 25 1,0 25 0,25-50-1,-74 0 1,-51 0 93</inkml:trace>
  <inkml:trace contextRef="#ctx0" brushRef="#br0">16818 17041 0,'-25'25'125,"0"24"-110,1 1 1,-1-25 0,25-1-16,0 1 15,0 50 1,0-26 0,0 1-16,0-1 15,49 51 1,26-26 15,-1 25-15,25-49-1,-74-25 17,0-25-1,-25 25 16,0-1-32,-25-24-15,-24 25 16,24-25 0,0 0-1,25 50 110,99-1-125,-74 1 16,0-25-1,-25 0 1,0-1 31,0 1-31,0 0-16,0 49 15,-50-24 1,1 24-1,-51 26 17,26-51-17,74-24-15,-25-25 16,25 25 93,75 0-93,-1 0-16,0-1 16,1-24-1,49 0 1,-25 0-1,-49 0 17,-26 0-17</inkml:trace>
  <inkml:trace contextRef="#ctx0" brushRef="#br0">17587 17338 0,'0'75'47,"0"-50"-31,-25 24-16,25 1 15,0 49 1,-25-49 0,0 24-16,1-24 15,24-25 1,0-1 15,49-24 63,-24 25-78,49-25-16,-49 0 15,25 0 1,0 0-1,-26 0 1,-24-49 78,0 24-79,0 0 1,0 0-16,0 100 203,0-26-187,0 1-16,0 49 15,0-49-15,0 98 16,0-48 15,0-51-15,0 1 0,0-25-1,0-1 16</inkml:trace>
  <inkml:trace contextRef="#ctx0" brushRef="#br0">18157 18033 0,'0'74'79,"0"-24"-79,0 0 15,-24-26 1,-26 125-1,25-74 1,-24-26 0,49-24-1,0 0 1,49-75 62,-24 25-62,25-49-16</inkml:trace>
  <inkml:trace contextRef="#ctx0" brushRef="#br0">18505 17438 0,'0'24'109,"0"1"-93,0 0-1,0 25 1,0-1 0,0-24-1,0 0 1,24 0-1,1 0 1,99 24 0,25 50-1,-50-49 17,-99-25 61,-24 0-77,-1 24-16,0-49 16,0 50-1,-25-50 1,1 0-1,-26 25 1,26-25 0,-1 0 15,100-100 94,-50 76-109</inkml:trace>
  <inkml:trace contextRef="#ctx0" brushRef="#br0">18579 17462 0,'25'0'125,"24"0"-109,1 0-16,0-24 16,49 24-1,0 0 1,-74 0 0,-25-25 15</inkml:trace>
  <inkml:trace contextRef="#ctx0" brushRef="#br0">19150 18033 0,'0'50'78,"0"-26"-78,0 26 16,0 49-1,0 0 1,0-49 0,-25-25-1,25 0 1,25-100 78,24 26-79</inkml:trace>
  <inkml:trace contextRef="#ctx0" brushRef="#br0">19646 17314 0,'0'24'47,"0"1"-31,0 25-16,-25-1 15,0 51 1,25-51-1,-50 125 1,26-75 0,-1 0-1,25-49 1,0 24 0,0-49-1,25 25 1,-1-25-1,1-25 1,25 24 0,-25-24-1,49 0 17,-24 0-17,-26-24 1,26-26-1,-50 25 1,25 0 0,-25 1-1,0-1 1,25-25 0,-25 25-1,0 1 79,-75-1-94,26 25 16,24 0-1,-50 0 1,51 0-1,-1 25 1,25-1 0,-25 1 15,0-25 0,25 25 16</inkml:trace>
  <inkml:trace contextRef="#ctx0" brushRef="#br0">20067 18157 0,'0'50'93,"0"-1"-93,0 1 16,0-1-16,0-24 16,0 50-1,0-51 1,0 26-1,-24-50 1,24 25 15</inkml:trace>
  <inkml:trace contextRef="#ctx0" brushRef="#br0">20340 17512 0,'25'0'109,"0"0"-109,49 0 16,-49 0-1,25 0-15,24 0 16,0 0 0,-49 0 15,-50 25 109,25 49-124,-24-24-16,-26-25 16,50 99-1,-50 0 1,50-25 0,0-74 62</inkml:trace>
  <inkml:trace contextRef="#ctx0" brushRef="#br0">20787 17959 0,'0'24'31,"0"1"-16,0 0-15,0 49 16,0 50 0,0 0-1,-50-24 1,25-26 0,25-49-1,0-75 95,75-24-110,-26-25 15</inkml:trace>
  <inkml:trace contextRef="#ctx0" brushRef="#br0">21407 17735 0,'0'-24'172,"0"-1"-172,-75-25 16,26 50-16,24-25 16,-25 25 15,26 0-16,-1 0 1,25 25 0,-25 25-1,0 24 1,25-24 0,0-1-1,0 1 1,0 24-1,50-24 1,-1 0 0,-24-26-1,25 1 1,-25-25 0,-1 0-1,-24 25 16,25-25-15,0 25 47,-25 0-63,0-1 15,0 26 1,0-25-1,0 0 1,0 24 0,0-24-1,-50 25 1,26-50 0,-1 24-1,-25-24 1,1 0-1,24 0 1,0-24 0,25-1 62,-25 0-78,25 0 15,0 0 1,0 1 0,0-1-1,25 0 1,25-49 0,-26 49-16,26-25 15,0 1 1,24-26 15,-24 1-15,-1 24-1,-24 25 1,-25 1 0</inkml:trace>
  <inkml:trace contextRef="#ctx0" brushRef="#br0">21977 18355 0,'25'0'31,"-25"25"-15,0 0-1,25 0 1,-25 24 0,25 26-1,-25-25 1,0 49 15,-25-25-15,0 25-1,25-74-15,-25 25 16,25-25 0,0-1 15,-25-24 31,25-24-46</inkml:trace>
  <inkml:trace contextRef="#ctx0" brushRef="#br0">22473 17785 0,'-24'-25'78,"-1"25"-63,0 0 1,0 0 0,0 0-1,1 0 1,-1 0 0,0 0-1,0 25 1,-24 25-1,24 24 1,0-24 0,25 24-1,-25-49 1,25 24 0,0-24-1,25 0 16,0-25-15,0 25-16,49-25 16,25 0-1,-49 0 1,-1 0 0,-24-25-1,0-49 1,0-1-1,-25 50 1,0-24 0,0 24-1,0 0 1,0 0 62,0 75-15,0 49-48,0 0 1,0 1-16,0-26 15,0 50 1,0-25 0,0-24-1,0-26 1,0-24 15</inkml:trace>
  <inkml:trace contextRef="#ctx0" brushRef="#br0">22845 18504 0,'0'25'62,"0"25"-46,0-1-16,-24-24 16,-1 99-1,0-49 1,-25 24 0,26-25-1,-1-74 1,50-124 93</inkml:trace>
  <inkml:trace contextRef="#ctx0" brushRef="#br0">23267 17686 0,'0'99'63,"0"-49"-48,0 24-15,0 50 16,0 0 0,0-25 15,0-49-15,0-25-1,0-1 95</inkml:trace>
  <inkml:trace contextRef="#ctx0" brushRef="#br0">23838 17835 0,'0'24'47,"-25"1"-32,0 0-15,0 25 16,0 24 0,1 0-1,-1 1 1,25-26-1,0 1 1,0 0 0,0-26-1,0 1 1,25-25 62,-1 0-62,1 0-1,0 0 1,0-25 0,24-49-1,1 0 1,-25-1-1,0 1 1,-25 24 0,0 1-1,24 24 1,-24 0 0,0 0 15,0 0-16,-24 1 1,-1-1 0,0 25-16,-25-25 31,-24 0-15,49 25-1,0 0 1,1 0-1,-1 0 1</inkml:trace>
  <inkml:trace contextRef="#ctx0" brushRef="#br0">24135 17388 0,'25'0'140,"25"-25"-140,-25 0 16,24 25 0,1 0-1,-1 0 1,-24 0-1,0 0 1,0 0 0,-25 25 15,0 25-15,0-1-16,0 100 15,-50-49 1,1-1-1,24-25 1,0-74 0,25 25 15,0 0 31,25-25 17,24 0-79,-24 0 15,0 0-15,74-75 16,-49 51-1,-25 24 1,-25-25 15,0 74 79,0 1-110,0 24 15,0 125 1,0-1 0,0-24-1,0 0 1,0-26-1,0-48 1,0-51 0,-25-49 46,-25 0-46,1 0-16,-26 0 15,-24 0 1,49 0 0,26 0-1,-1 0 17,0 0-17,0 0 1,0 0-1</inkml:trace>
  <inkml:trace contextRef="#ctx0" brushRef="#br1">1389 14163 0,'0'25'31,"50"50"-15,49 49 0,25 74-1,-25 1 1,1-1-1,-51-49 1,1-100-16,-50 1 16,25-25-1,-25 0 1,49-25 78,51-25-94,-26 0 15,50-74 1,273-124 0,-199 123-16,50 1 15,819-273 1,-323 174-1,-347 98 1,-273 26 0,-50 49-1,-49 0 1,0 25 0</inkml:trace>
  <inkml:trace contextRef="#ctx0" brushRef="#br1">7839 12874 0,'24'0'141,"100"0"-141,-24 0 15,73 0 1,1 0 0,-100 0-1,-49 0 1</inkml:trace>
  <inkml:trace contextRef="#ctx0" brushRef="#br1">7913 13444 0,'50'0'78,"24"0"-78,-24 0 16,24 0-1,25 0 1,1 0 0,-26 0-1,0 0 1,-49 0 0,25 0-1,-25 0-15,24 0 16</inkml:trace>
  <inkml:trace contextRef="#ctx0" brushRef="#br1">9352 12353 0,'0'74'94,"0"-24"-94,0-1 15,0 51-15,0 24 16,0 0 0,0 0 15,0-50-16,0-24 1,0-26 15</inkml:trace>
  <inkml:trace contextRef="#ctx0" brushRef="#br1">9377 13469 0,'24'74'16,"1"-49"0,-25 74-1,0-49 1</inkml:trace>
  <inkml:trace contextRef="#ctx0" brushRef="#br1">9228 12502 0,'0'-25'78,"49"-25"-63,-24 25 1,50 1 0,24-1-1,-50 25 1,1 0 0,-25 0 15,0 0-16,-1 0 32,-24 49-31,25 1 0,-25 0-1,0-1 1,0-24-1,-25 25 1,1-1 0,-26 1-1,0-25 1,1-1 0,49 1-1,-25 0 1,0-25 15,0 0-15,25 25 46,-24-25-62,-1 0 31</inkml:trace>
  <inkml:trace contextRef="#ctx0" brushRef="#br1">10542 11733 0,'0'24'78,"-24"76"-62,-1-76-16,25 51 16,-75 98-1,26 26 1,49-100 0,-75 273-1,75-149 1,0 1-1,0-1 1,50-49 0,49-1-1,0-24 1,-24-75 0,24 1-1,25-1 16,-74-49-31,-26 0 16,76 0 0,-26-1-1,-49-24 1</inkml:trace>
  <inkml:trace contextRef="#ctx0" brushRef="#br1">10815 12502 0,'0'99'94,"0"-50"-94,-25 26 16,1 49-16,-1 49 15,0-24 16,25 0-15,-25-50 0,25-74-1,0 25 1,0-25 0,-25-25 15</inkml:trace>
  <inkml:trace contextRef="#ctx0" brushRef="#br1">10790 12725 0,'25'0'78,"0"0"-78,25 74 15,-26-24-15,26 49 16,0 50 0,24 0-1,-49-25 1,0 0-1,-1-75 17,-24 1-17,0 0 1,0-26 0,0 1-1,0 0 1</inkml:trace>
  <inkml:trace contextRef="#ctx0" brushRef="#br1">10691 13171 0,'50'0'62,"-25"0"-46,24 0-16,-24 0 16,74-25-1,-74 25 1,0 0-1,0 0 48,24-24-47,-24 24-1</inkml:trace>
  <inkml:trace contextRef="#ctx0" brushRef="#br1">11634 13519 0,'0'-124'140,"-25"49"-140,25 1 16,-25 24-16,25-24 16,0-75-1,0 0 1,0 75 0,0-1-1,0 26 1,0-1-1,50 0 1,-50 26 0,25 24-1,-1-25 1,26 25 0,-25-25-1,-25 75 110,25 49-125,-25-25 16,24 25-16,-24-24 15,0 148 1,0-74 0,0 0-1,0-100-15,0 26 16,0-26 0,0-24-1,0 0 1,0 0-1,0 0 32,0-1-31</inkml:trace>
  <inkml:trace contextRef="#ctx0" brushRef="#br1">12254 12601 0,'0'49'47,"0"51"-47,-25-51 16,25 100-1,0 25 1,0 24 0,0 50-1,0-198 1,0 49-1,0-74 1</inkml:trace>
  <inkml:trace contextRef="#ctx0" brushRef="#br1">12229 12650 0,'25'0'93,"0"0"-77,24 0 0,-24 0-1,0 0 1,0 0-16,-1 0 31,1 0 94,-25 50-109,0-25-1,0 24 1,-49 1 0,-1 24-1,0-24 1,26-25 0,-1 0-1,0-1 1,-25-24-1,26 0 1,148 0 140,-75 0-140,1 0-16,49 0 16,-49 25-1,-1-25 1,-24 25 46,-25 0-46,0 0 0,0-1-1,25 26 1,0 25-1,-25-51-15,0 1 16,0 50 0,0-1-1,-25-49 1,-25 49 0,1-24-1,-1-25 1,0-1-1,-24 1 1,24-25 0,-49 0 15</inkml:trace>
  <inkml:trace contextRef="#ctx0" brushRef="#br1">12775 12229 0,'25'49'63,"24"-24"-48,-24 50-15,49 73 16,1 76 0,-26 24-1,1-25 1,-50-49-1,25-50 1,-25 24 0,0-24-1,-25 0 17,-25-49-17,1 24 1,-1-49-1,1-1 1,24-24-16,0 0 16,0-25 15</inkml:trace>
  <inkml:trace contextRef="#ctx0" brushRef="#br1">8335 13965 0,'49'0'140,"26"0"-140,-26 0 16,26 0-16,74 0 15,24 0 1,174 0 15,100 0-31,49 50 32,-198-1-17,-100-24 1,-24-25-1,-1 25 1,-24-25 0,-50 25-16,150 24 15,-26-49 1,-50 0 0,-49 0-1,0 0 1,25 0-1,-25 25 1,25-25 0,25 0-1,-1 25 17,-24-25-17,25 0 1,-125 0-1,1 0 1,24 0 0,26 0-1,24 0 1,-25 0 0,0 0-1,-49 0 1,49 0-1,-25 0 1,1 0 0</inkml:trace>
  <inkml:trace contextRef="#ctx0" brushRef="#br1">9128 14461 0,'0'75'94,"0"24"-79,0-25-15,0 25 16,0 75 0,0-25-1,0-75 1,0-24 0,0-25-1</inkml:trace>
  <inkml:trace contextRef="#ctx0" brushRef="#br1">9029 14287 0,'0'-24'47,"25"24"0,0 0-32,0 0-15,74 0 16,25 24 15,-50 26-15,1-25-1,-50 0 1,-1-25 0,-24 25 15,25-25-15,-25 49-1,0 1 1,0-1-1,0-24 1,0 0 0,-25 0-1,-74 0 1,-25-1 0,0-24 15,0 0-16,50 0 1,24 0 0</inkml:trace>
  <inkml:trace contextRef="#ctx0" brushRef="#br1">10542 14238 0,'-24'25'78,"-76"49"-78,76-24 0,-51 24 16,50-49-1,-49 99 1,24-50 0,25 26-1,1-1 1,-1 0-16,25-49 15,0-1-15,0 75 16,25 0 0,74 0-1,99 50 1,-24-50 0,-50-99 15,-74 0-16,-1-25 1,-24 0 0,0 0 15,-25-25 16</inkml:trace>
  <inkml:trace contextRef="#ctx0" brushRef="#br1">10890 14709 0,'0'25'78,"0"74"-62,0-24-16,0-1 16,0 25-1,0-24 1,0-26-1,0 1 1</inkml:trace>
  <inkml:trace contextRef="#ctx0" brushRef="#br1">10815 14660 0,'25'0'141,"25"0"-141,-1 0 15,-24 0 1,25 0 0,-26 0-1,-24 24 32,25 1-31,-25 0-16,25 0 15,-25 24 1,0-24 0,0 0-1,0 0 1,0 0-1,0-1 1,-50 1 0,26 0-1,-26-25 1,0 25 0,26-25-1,48 0 141,51 0-156,-26 0 16,-24 0 0,74 0-1,25 49 1,-49 1 0,-25-25-1,-26 0 1,1-1 15,-25 26-15,25-25-16,-25 24 15,0 1 1,0-25 0,0 25-1,-25-50 16,25 24-15,-74-24 0,-50 0-1,-50-24 1,25-1 0,75 0-1,-25 0 1,49 25-1,25 0 1,25-25 0,-25 25 15,1 0-15,-1 0-16,0 0 31,25-25-31</inkml:trace>
  <inkml:trace contextRef="#ctx0" brushRef="#br1">11510 14362 0,'0'25'125,"124"124"-109,-25-25-16,0 24 15,149 224 1,-25-74-1,-148-99 1,-50-100 0,-25 99-1,-75 1 1,-98-1 0,-1 1-1,-148-1 16,-26-24-15,75-100 0,149-24-1,50-50 1,49 0-16,25 24 16</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3:34:4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FF0000"/>
    </inkml:brush>
  </inkml:definitions>
  <inkml:trace contextRef="#ctx0" brushRef="#br0">8707 8830 0,'0'25'157,"-25"74"-142,25-49-15,0 0 16,0-25-1,-25 49 1,25-24 0,0-26-1,0 1 1,0 0 0,0 0-1,0 0 1,0-1-1,0 1 1,0-50 203,0-24-204,0 24-15,0 0 16,25-24 0,-25-26-1,0 26 1,25 49-16,-25-50 31,0 25-15,0 0-1,25 0 1,-1 1 47,1 24 46,0 0-31</inkml:trace>
  <inkml:trace contextRef="#ctx0" brushRef="#br0">8880 8954 0,'0'25'16,"25"0"0,-50-75-16,75 125 15,24 49 1,-49-25-1,25-24 1,-25-26 0,-1 1-1,-24-25 1,0-1 15,0 1-15</inkml:trace>
  <inkml:trace contextRef="#ctx0" brushRef="#br0">9699 8210 0,'-25'0'125,"0"25"-109,1 0-16,-26 49 15,-24-24 1,24 24 0,-24 26-1,24-1 1,0 0 15,1 75-15,-1-1-1,50-24 1,0 25 0,0-25-1,25 49 1,49-74-16,50 99 15,75-24 1,-26-26 0,-49-98-1,-24-1 1,-51-49 0,-24-25-1,-25 25 16</inkml:trace>
  <inkml:trace contextRef="#ctx0" brushRef="#br0">10121 9029 0,'-50'0'141,"0"0"-125,26 0-16,-1 0 15,0 25 1,0-25 0,-24 25-16,24-25 15,0 24 16,0 1 16,0 0-15,25 0-17,0 0 16,25 24-15,25 1 0,-1-25-1,-24 24-15,0-24 16,25 0 0,-26 0-1,1-25 1,0 24-1,0-24 1,-25 25 218,0 0-218,-25 0 0,0 0-1,0-1 1,1 26 0,-26-50-1,25 25 16,-24 0-15,-26-1 0,1-24-1,49 0 1,-25 25 0,1-25-1,24 25 1</inkml:trace>
  <inkml:trace contextRef="#ctx0" brushRef="#br0">10294 8657 0,'100'99'157,"-76"-49"-142,26-1-15,-25 1 16,49 24 0,1 100-1,-51-75 1,51 75-1,-75-125 1,0 1-16,0 24 16,0-24-16,0 74 15,0 25 1,0-50 0,0-24-1,-25 24 1,25-50 15,0 1-15,-50-25-1,50 24 1,-24-24 0,24 0-1,-25-25 16</inkml:trace>
  <inkml:trace contextRef="#ctx0" brushRef="#br0">11435 9252 0,'50'0'125,"24"0"-125,1 0 16,49 0-1,-50 0 1,25 0 0,-49 0-1,-25 0 1,0 0 0,-1 0-1</inkml:trace>
  <inkml:trace contextRef="#ctx0" brushRef="#br0">11510 9599 0,'25'0'109,"24"0"-93,1 0-16,99 0 16,-25 25-1,-25 0 1,-50-25-1</inkml:trace>
  <inkml:trace contextRef="#ctx0" brushRef="#br0">13048 8905 0,'-25'0'156,"-25"25"-140,-24-1-16,-1 1 15,1 25 1,0-25-1,49 0 1,0-25 15,0 24-31,25 1 16,-25 0 0,1 0-1,24 0 1,0-1-1,0 26 1,0 0 0,0 24-1,24 0 1,51 1 0,24 24-1,-25-25 1,1 1-1,-26-50 1,1-1 15,-25 1-15,0-25 46,-1 0-46,1 0 31,-25-25-47,0 1 16,0-1-1,0 0 1,25-49-1,-25 49 1,0 0 0,0 0 15,0 0-15,-25 1 30,0 24-46,1-25 16,-1 0 0,-25 0-1,-24 25 1,24 0 0,-24 0-16,24 0 15,25 0 1,-24 0-1,-1 25 1</inkml:trace>
  <inkml:trace contextRef="#ctx0" brushRef="#br0">14065 9203 0,'0'24'94,"-50"26"-78,25 0-16,-24-26 15,-26 76 1,1-1 0,-1-25-1,26 25 1,-26-24 0,75-26-1,-24-49 1</inkml:trace>
  <inkml:trace contextRef="#ctx0" brushRef="#br0">13469 9302 0,'25'25'94,"0"24"-94,49 50 16,1 1-1,24 24 1,-25-25 0,-49-25-1,0-49 1,-25 0-1,25-25 32,-25 25-31,0-1 15,25-24-15</inkml:trace>
  <inkml:trace contextRef="#ctx0" brushRef="#br0">14610 9128 0,'-24'25'141,"-1"0"-141,0 0 16,0-1-1,0 26 1,0-25 0,25 24-1,-24-24 1,24 0-1,0 25 1,-25-1 0,0 26-1,25-1 17,0-49-17,0 24 1,0 1-1,25-25 1,-25 0 0,25-1-1,-1 1 1,26 0 0,0 25-1,-25-26 1,-1-24-16,26 25 15,0 0 1,-26 0 15,1-25-31,25 0 32,-25 0-1,-1 0 0,-24-25 0,0 0-31,25 25 16,-25-25 15,0 1 0,0-1 16,0 0 0,-25 0 0,-24 25-47,24-25 16,-49 1-1,24 24 1,-24-50 0,-26 25-1,51 0 1,-1 1-1,25 24 1,0 0 15,1 0-31,-1 0 32,0 0-17,25 24 1,-25-24 31</inkml:trace>
  <inkml:trace contextRef="#ctx0" brushRef="#br0">15330 9500 0,'0'-25'93,"24"25"-77,1-24-16,25 24 16,24 0-1,50-25 1,-49 25-1,-1 0 1,-49 0 0,0 0-1,0 0 1</inkml:trace>
  <inkml:trace contextRef="#ctx0" brushRef="#br0">15454 9823 0,'24'0'125,"76"0"-110,-76 0-15,26 0 16,49 0-1,-24 0 1,-1 0 0,-49 0-1,0 0 1</inkml:trace>
  <inkml:trace contextRef="#ctx0" brushRef="#br0">16198 9103 0,'25'0'94,"-1"0"-78,1-24-1,25 24 1,49-25-1,50 25 1,-25 0 0,-99 0-1,0 0 1,-1 0 0,1 0 15,-50 25 156,-24 24-171,24 1-16,-25-1 16,25-49-16,-74 75 15,50-26 16,49-24-15,-25 0 0,0-25-1,25 25 1,25-25 203,24 0-219,1 0 15,24-25 1,1 25 0,-50 0-1,0 0 1,-1 0-1,26 0 17,-50 25-32,25-25 15,-25 25 1,25-25-16,-1 49 16,1-24-1,-25 0 32,25 24-31,-25-24-1,0 25 1,0-25 0,0-1-1,0 1 1,0 0-1,0 0 1,-25 0 0,-24-1-1,-26 1 1,1-25 0,49 0-1,0 0 1,0 25 46,0-25-46,-24 0 0,24 0-1,0 0 1,0 0-16,1 0 94,-26 0-94,25 0 15,0 0-15,1 0 16</inkml:trace>
  <inkml:trace contextRef="#ctx0" brushRef="#br0">17761 8905 0,'0'-25'78,"-25"25"-15,-25 0-63,0 25 15,50 0-15,-49-25 31,-1 49-15,25-24 0,1 0-1,-1 25 1,-25-50-16,25 49 16,1 26-1,-26 49 1,25-100-1,0 51 1,25-26 0,0 26-1,0-50 1,0 24 0,50 75 15,-25-74-16,-25-1-15,25-24 16,-1 0-16,1 25 16,25 24-1,-25-49 1,-1 0 0,1 0-1,0-25 1,0 0 15,0 0-15,-1 0-1,26 0 1,-25 0 0,0 0-16,0-50 15,-1 25 16,1-25 1,0 26-17,-25-1 17,25 25-32,-25-25 15,0 0 1,0 0-1,0 1 79,-25-26-78,-25 50-1,-24-50 1,24 26 0,25-1-1,1 25 1,-1 0 0,-25 0-1,25 0 1,-49 0-1,24-25 1,1 25 0,24 0-1,0 0 110,0 0-93</inkml:trace>
  <inkml:trace contextRef="#ctx0" brushRef="#br0">670 10542 0,'0'-25'16,"25"25"171,0 0-155,-1 0-17,1 0 1,0 0-1,0 0 1,0-25 0,49 1-1,25 24 1,-24 0 0,-50 0-1,-1 0-15,1 0 31,25 0-15,49-25 0,0 25-1,0 0 1,-49 0 15,0 0-15,-1-25-1,-24 25 1,0 0 0,0 0 15,-1 0 0</inkml:trace>
  <inkml:trace contextRef="#ctx0" brushRef="#br0">645 10592 0,'0'24'172,"0"1"-172,0 0 15,0 25-15,-25-26 16,25 26 15,0 0-15,0-1-1,0-24 1,-24 74 0,-1-24-1,25-26 1,0-24 0,0 50-1,0-26 1,-25 26-1,25-26 1,0-24-16,0 49 16,-25-24-1,25-25 1,0 0 15,0-1-15,0 26-1,0-25 1,0 0 15,0-1 1,0 1-32,25-25 15,0 0 63,0 0-31,-1 0-16,1 0-15,0-25 0,0 25-1,24 0 1,-24 0 0,50-24-1,24-1 1,0 25-1,-49 0 1,24 0 0,-49 0-1,49 0 1,-24-25 0,0 25 15,-1 0-16,1 0 1,-1-25-16,75 25 16,-49 0-1,-26 0 1,-24 0 0</inkml:trace>
  <inkml:trace contextRef="#ctx0" brushRef="#br0">645 11261 0,'25'0'203,"0"0"-187,24 0 0,-49-24-1,25 24 1,25 0 0,-25 0-16,0 0 15,49-25 1,0 25-1,-24 0 1,24 0 0,-24 0-1,-25 0 17</inkml:trace>
  <inkml:trace contextRef="#ctx0" brushRef="#br0">19894 7342 0,'25'0'156,"-1"0"-156,1 0 16,0 0-1,0 0-15,24 0 16,26 0 15,-1 0-15,1 0 0,-26 0-16,75 0 15,-25 0 1,1 25-1,-26-25 1,25 25 0,-24 0-1,-1-25 1,1 24 0,-1-24-1,0 0 1,50 25 15,-24-25-15,-76 25-1,76-25 1,-26 0 0,25 0-1,-24 0 1,49 0-1,0 0 1,0 0 0,0 0-1,-50 0 1,75 0 0,-75 0-1,26 0 1,-51 0-1,26 0 17,-26 0-17,75-25 1,-49 25 0,-1 0-1,1 0 1,-1 0-1,0 0 1,50 0 0,-74 0-1,0 0-15,49 0 16,-50-25 0,26 25-1,-26 0 1,-24 0-1,50 0 17,-1 0-17,-49 0 1,25 0 0,-26 0-1,26 0 1,-25 0-1,0 0 1,24 0 0,-24 0-1,49 0 1,-24 0 0,-25 0 15,0 0-16,-1 0 17,1 0-17</inkml:trace>
  <inkml:trace contextRef="#ctx0" brushRef="#br0">3275 8607 0,'24'0'62,"1"0"-46,0 0 0,0 0-16,0 0 31,24 0-15,26 25-1,-1-25 1,0 0-1,26 0 1,24 0 0,-50 0-16,25 0 15,1 0 1,-51 0 0,125 0-1,-75 0 1,75 0-1,-75 0 1,25 0 0,0 0 15,0 0-15,-25 25-1,25-25 1,50 0-1,-75 0 1,50 0 0,-25 25-1,-25-1 1,-49-24 0,49 0-1,50 25 1,0-25-1,-25 0 17,-75 0-32,1 0 15,24 0 1,100 25 0,-1-25-1,-24 0 1,-25 0-1,0 0 1,0 0 0,0 0-1,50 0 1,-50 0 0,75 0-1,-125 0 1,50 0-1,0-25 1,-25 0 15,-24 1-15,24 24 0,25 0-1,-25 0 1,50 0-1,25 0 1,-50 0 0,0 0-1,-25 0 1,25 0 0,49 0-1,1 0 1,0 0-1,-25 0 1,-1 0 0,-48 0 15,-1 0-15,0-25-1,25 25 1,-50-25-1,50 25 1,1 0 0,73 0-1,-99 0 1,25-25 0,-25 25-1,1-25 1,24 25-1,24 0 1,76 0 0,-75 0 15,-50 0-15,-50 0-1,51 0 1,-51 0-1,75 0 1,-49 0 0,24 0-1,25 0 1,0 0 0,-25 0-1,25 0 1,-25 0-1,-49 0 17,0 0-32,-26 0 0,76 0 31,98 0-15,-74 0-1,0 0 1,25 0-1,49 0 1,-49 25 0,0-25-1,-99 0 1,49 0 0,0 0-1,-49 0 1,24 0-1,25 25 1,100-25 15,-50 0-15,24 0 0,1 25-1,-1-25 1,-73 0-1,-26 0 1,-24 0 0,74 0-1,0 0 17,-75 0-17,100 0 1,-50 0-1,50 0 1,-25 0 0,-49 0 15,-26 0-15,51 0-1,48 25 1,-24-25-1,25 0 1,25 24 0,-25 1-1,-1-25 1,-73 0-16,24 0 16,50 0-1,-50 0 1,-49 0-1,24 0 1,1 0 0,24 0 15,-25 0-15,25 0-1,-24 0 1,-1 0-1,50 0 1,-49 0 0,-1 0-1,1 0 1,24 0 0,-25 0-1,50 0 1,-25 0-1,-49 0 1,49 0 0,25 0-1,-49 0 17,24 0-17,0 0 1,-24 0-1,-1 0 1,25 0 0,-24 0-1,-1 0 1,-24 0 0,24 0-1,0 0 1,26 0-1,48 0 1,26 25 0,-50-25-1,-74 25 17,24-25-17,-24 0 1,24 0-1,-24 0 1,-1 0 0,26 0-1,-50 0 1,24 0 0,-24 0-1,49 0 1,-24 0-1,-25 0 1,24 0 0,26 0 15,-26 0-15,1 0-1,0 0 1,-1 0-1,1 0 1,-25 0 0,24 0-1,-24 0 1,0 0 0,0 0-1</inkml:trace>
  <inkml:trace contextRef="#ctx0" brushRef="#br0">447 10071 0,'25'-25'110,"24"25"-95,-24 0-15,0 0 16,24 0 0,-24 0-1,25 0 1,24 0 15,26 0-15,-51 0-1,75-25 1,0 25 0,0 0-1,-49 0 1,49 0 0,-50 0-1,0 0 1,-24 0-16,-25 0 15,0 0 1,24 0 0,1 0-1,24 0 1,-24 0 15,-25 0 0,0 0 1,-1 0-17,1 0 1,0 0 0</inkml:trace>
  <inkml:trace contextRef="#ctx0" brushRef="#br0">2134 10889 0,'0'-25'125,"74"25"-109,0-24-16,1-1 15,-26 0 1,75-25 0,-74 26-1,24-1 1,26-25 0,-26 1-1,25-1 1,-49 25-1,0-24 1,-1 24 15,-24 0-15,25 0 0,24-24-1,0-1 1,1-24-1,-26 49 1,-24 0 0,50-49-1,-26 49 1,26-25 0,-26-24-1,50-1 1,-49 26-1,0-1-15,-1 0 16,1-24 15,0 24-15,-1 1 0,26-26-1,-26 26 1,-24-26-1,25 26 1,24-26 0,-24 26-1,-1-1 1,-24 25 0,0 1-16,49-26 15,-49 0 1,0 25-1,0 1 1,-1-1 15,1 0-15,0 0 0,25 25-1,-26-25 1,1 25-1,0-24 1,0-1 0,0 25-16,24-25 15,-24 25 1,0 0 0,-25-25-1,25 25 1,0 0 15,-25-25-15,24 25 15</inkml:trace>
  <inkml:trace contextRef="#ctx0" brushRef="#br0">4416 8731 0,'24'0'219,"1"0"-203,0 0-16,0 0 15,0 0 1,-1 0 0,1-25-1,0 25 1,25 0 0,-26 0-1,1 0 1,0-24-1,0 24 17,0 0-1,24-25-15,-24 25-16,49 0 15,1 0 1,-50 0-1,49 0 1,-49-25 0,25 25-1,-26 0 1,1 0 15,0-25-15,0 25-1,0-25 1,-1 25 15,1 0-15,0 0 15,0-24 0,-25 98 3110,0-49-3125,0 0-1,0-1-15,0 1 16,-25-25 0,25 25 15,0 0-16,0 0 1,0-1 0,0 1-1,0 0 17,0 0 14,-25-25-46,25 25 16,0-1 0,0 1 15</inkml:trace>
  <inkml:trace contextRef="#ctx0" brushRef="#br0">2332 11237 0,'50'0'188,"-26"0"-188,1 0 15,0 0 1,25 0-16,-26-25 31,51 25-15,-26-25-1,-24 25 1,50 0 0,-1 0-1,0 0 1,-49 0-16,0 0 31</inkml:trace>
  <inkml:trace contextRef="#ctx0" brushRef="#br0">2208 11460 0,'25'0'156,"0"0"-140,-1 0-16,1 0 16,0 0 15,0 0-15,24 0-1,26 0 1,-50 0-16,24 0 15,-24 0 1,25 0 0,-26-25-1,76 25 1,-76 0 0,1 0-1,0 0 32</inkml:trace>
  <inkml:trace contextRef="#ctx0" brushRef="#br0">3795 10368 0,'-24'0'297,"-1"0"-281,0 0 15,0 0 0,0 0-15,1 0 0,-1 0-1,-50 50 16,51-50-15,-1 0 15,25 25 126,0 0-157,0 24 15,25-24-15,-25 25 16,24-26 15,1-24 16,-25 25-47,0 0 16,25-25-1,0 25 1,24 24-1,-24 1 1,0-50-16,-25 25 16,25-25-1,-25 25 32,25-25-47,-1 49 16,1-49-1,-25 50 17,25-25-17,-25-1 1,25-24 0,-25 25-1,0 0 1,-25 25-1,-25-1 1,1 1 0,-1 0-1,1-1 1,-1-24 0,0 0-1,26 0 1,73-25 281,-24 0-235,0 0-31,0 0-15,-1 24 0,1-24-16,0 0 15,-25 25 1,25-25 0,0 0 30,-25 25-14,0 0-17,24-25 1,-24 49 0,0-24-1,0 25 1,0-1-1,0 1 1,-24 0-16,24 24 16,-75 0-1,1 75 1,-25-25 0,49-74-1,-24 24 1,49-24-1,0-25 17,0 0-17,0-1 1,1 26 15,24-25-15,0 0-1,0 24 1,0-24-16,-25 0 16,25 0-1,0 24 1,25-24 0,-1 25-1,1-26 1,50 26-1,24 24 1,50 1 15,-50-26-15,0-24 0,-25 25-1,-24-50 1,-25 0-1</inkml:trace>
  <inkml:trace contextRef="#ctx0" brushRef="#br0">4664 10840 0,'0'24'235,"-25"-24"-220,25 25 1,0 0-1,0 0-15,-25-25 32,25 25-17,0-1-15,-25 1 32,25 0-17,-25 49 1,25-24-1,0-25 1,-24 49 0,24-24-1,-25 0 1,25-26 0,0 1-1,-25 0 1,25 0-16,0 24 15,0-24 17,0 25-17,0 49 1,0-49 0,0-26-1,25 1 1,-25 0-1,25 0 1,-1 24 0,26-24-1,-25 0 1,0 25-16,49-26 16,-24 51-1,-1-50 1,-24-1-1,0-24 17,0 25-17,-1-25 1,1 25 0,25-25-1,-50 25 1</inkml:trace>
  <inkml:trace contextRef="#ctx0" brushRef="#br0">5408 5879 0,'99'0'125,"-25"0"-109,-24 0-16,0 0 15,74 25 1,-75-25 0,75 24-1,-25 1 1,-24 0-1,-50-25-15,24 25 16,100-25 0,149 49 15,-149 1-15,-50-50-1,50 0 1,-50 25-1,0-25 1,-24 0 0,98 49-1,1-49 1,-25 25 0,24 0-1,-98-25 1,74 0-1,-50 0 1,-25 0 0,25 0 15,-24 0-15,49 0-1,25 0 1,-1 0-1,-24 0 1,-24 0 0,24 0-1,-25 0 1,-49 0-16,-1-25 16,50 0-1,1 25 1,73 0-1,-49 0 1,75 0 0,-26 0 15,51 0-15,-150 0-1,75 0 1,-100 0-1,26-24 1,98 24 0,-98 0-1,-1-25 1,-24 25 0,-25-25 15</inkml:trace>
  <inkml:trace contextRef="#ctx0" brushRef="#br0">5209 11013 0,'25'0'15,"-25"25"251,0 0-266,-25 0 15,25 24 1,-24-24 0,-26 74-1,25-49 1,-24 24 0,-1 26-1,25-76 1,0 26-1,0-25 1,1 24 0,-26 1 15,25-25-15,25 0-1,25-25 173,0 0-173,0 0 1,-1 0 0,1-25-1,75 25 1,-51 0-1,-24-25 1,0 25 0,0 0-1,-1 0 1,1 0 0,25 0-16,-25 0 15,74 0 1,-50 0-1,-24 0 1,-25-50 218,-25 1-234,25 24 16,0 0 15,0 0 1,0 1 14,0 48 173,0 26-203,0 0-16,0-26 15,0 51 1,0-1 0,0 1-1,0-26 1,0 50 0,0-49-1,0 0 1,0-1-1,0-24 17,0 0-17,0 0 1</inkml:trace>
  <inkml:trace contextRef="#ctx0" brushRef="#br0">5805 11832 0,'24'25'250,"-24"-1"-235,0 26-15,0-25 16,0 49-1,0-24 1,-49 74 0,49-74-1,-75 49 1,1-74-16,24 74 31,-24-25-15,24-49-1</inkml:trace>
  <inkml:trace contextRef="#ctx0" brushRef="#br0">6301 11137 0,'0'25'250,"0"25"-235,0-25 1,0-1 0,0 26-1,0-25 1,0 24 0,0-24-1,0 0 16,0 25-15,0-26 0,0 51-1,0-26 1,0 1 0,0-25-1,0 0 1,0 49-1,0-24 17,0-26-17,0 1 1,0 0 0,0 0-1</inkml:trace>
  <inkml:trace contextRef="#ctx0" brushRef="#br0">6350 10666 0,'25'25'172,"25"24"-172,-25-24 15,-1-25 1,26 50 0,0-25-1,-50 24 1,24-24 0,-24 25-16,50-1 15,-25 75 1,24-74-1,-49 24 1,0 1 0,25-26-1,0 26 1,-25-1 0,0 25-1,25-24 1,-25 24 15,0 0-15,0-24-1,-25 24 1,-25 50 0,26-100-1,-26 51 1,-24-1-1,24-25 1,25-24 0,25-25-1,-25-1 1,1 1 0</inkml:trace>
  <inkml:trace contextRef="#ctx0" brushRef="#br0">7392 11832 0,'25'0'156,"0"0"-156,0 0 16,-1 0 46,1 25-15,-25-1-31,0 1-1,0 25 1,0-25 0,0 49-16,0 0 31,-25 1-15,-24 24-1,24 0 1,-25-49-1,50 0 1,-24-1 0,-1-24-16,25 25 15,-25-26 1,0 1 0,25 0 15</inkml:trace>
  <inkml:trace contextRef="#ctx0" brushRef="#br0">8384 10889 0,'0'-25'47,"-24"75"172,-1 0-219,0-26 16,0 51-1,-49 49 1,-1-74 0,50 49-1,-24-25 1,24-24-1,0 24 1,25-24 0,-25-1-1,1 1 1,24 0 0,0-1-1,0 26 1,0 24-1,0 0 17,49 0-17,-24-24 1,25-1 0,-26-49-1,26 0 1,-50 24-1,25-49 1,0 0 0,-25 25-1,49-25 1,26 25 0,-50-25-1,-1 25 1,26 0-1,-25-1 17,24-24-17,-24 0 1,-25 25 0,25-25 15</inkml:trace>
  <inkml:trace contextRef="#ctx0" brushRef="#br0">8707 11361 0,'0'-25'63,"0"74"46,0 26-109,0-1 16,0 1-16,0-26 15,0 125 1,25-1 0,-25-123-1,0-25 1,0 0 15</inkml:trace>
  <inkml:trace contextRef="#ctx0" brushRef="#br0">9128 12055 0,'0'25'110,"0"49"-95,0 1-15,0-26 16,0 75-1,-124 124 1,100-148 0,-1-76-1</inkml:trace>
  <inkml:trace contextRef="#ctx0" brushRef="#br0">9773 11361 0,'0'24'156,"0"26"-156,0 0 16,0-26-1,0 26 1,0-25-1,-24 24 1,-1 51 0,0-1-1,0-50 1,0 1 0,1 0-1,24-26 1,0 1-1,-25 0 17,25 0-17,0 0 17,49-25 108,1-25-109,-25 25-15,0 0 0,24 0-1,-24 0-15,25 0 16,-26 0 0,1 0 15,25 0-16,49 0 1,-49 25-16,-1-25 16,-24 0 31,-50-50 109,0-24-156,1 24 15,24 0 1,-25 26 0,25-1-1,0 74 267,0 1-282,0 0 15,0-1-15,25 50 16,-25-24-1,24-1 1,-24 1 0,0-26-1,0 1 1,0-25 0,25-25-1,-25 25 110</inkml:trace>
  <inkml:trace contextRef="#ctx0" brushRef="#br0">10319 11013 0,'0'-25'0,"50"25"109,49 50-109,-74 0 16,74 24 0,-25 1-1,-24-1 1,0 50-1,-1 0 1,-24-74-16,0 74 16,-25-50-1,0 50 1,0-25 0,0-24 15,-50 49-16,1-25 1,-1-25 0,-24 26-1,-1-26 1,26 25 0,24-99-1,-25 50 1</inkml:trace>
  <inkml:trace contextRef="#ctx0" brushRef="#br0">11386 12427 0,'0'25'109,"-25"74"-93,0-49-16,25-25 15,-99 123 1,-100 76-1,175-175 1,-51 1 0,75-25-1</inkml:trace>
  <inkml:trace contextRef="#ctx0" brushRef="#br0">12651 10988 0,'0'-24'16,"-25"24"78,25 49-79,-50 1-15,26-25 16,-26 49-1,0 25 1,1 1 0,-1 24-1,25-50-15,0 25 16,25 50 0,0 0-1,0-25 1,0-25 15,0 25-15,0-25-1,50 25 1,0 0 0,49 0-1,-25 0 1,1-24-1,-50-76 1,24 1 0,-24 0-1,0-25 32,-25 25-31,25-25 15</inkml:trace>
  <inkml:trace contextRef="#ctx0" brushRef="#br0">12824 11485 0,'0'0'0,"25"0"79,0 0-64,0 0 1,0 0-16,99-25 31,-50 25-15,0 0-1,-49 0 1,0 0 0,-25 25-1,50-1 1,49 51-1,-25-26 1,-49-24 0,-25 0-1,0 0 1,0 74 15,0-49-31,-25 49 16,-49-25-1,-1-24 17,26-1-32,-125 26 15,125-50 1,-100 0 0,-50-25-1,125 0 1,49 0-1,0 0 17,25-25 15,25 0-47,25-50 15,-25 26 1,-1 24-1,1 0 1</inkml:trace>
  <inkml:trace contextRef="#ctx0" brushRef="#br0">12800 11981 0</inkml:trace>
  <inkml:trace contextRef="#ctx0" brushRef="#br0">12800 11981 0,'24'0'0</inkml:trace>
  <inkml:trace contextRef="#ctx0" brushRef="#br0">12899 11981 0,'49'0'32,"26"49"-17,-50-24-15</inkml:trace>
  <inkml:trace contextRef="#ctx0" brushRef="#br0">13420 12502 0,'0'24'78</inkml:trace>
  <inkml:trace contextRef="#ctx0" brushRef="#br0">13841 12402 0,'0'-24'141,"0"48"-125,0 26-16,0 49 15,0-49 1,-24 49-1,-51-25 1,26 26 15,24-51-15,0-24-16,25 0 16</inkml:trace>
  <inkml:trace contextRef="#ctx0" brushRef="#br0">14586 11509 0,'0'25'141,"0"25"-125,0 24-16,-25-24 15,0-1 1,0 75-1,0-24 1,0-1 0,1-25-1,-1-24 1,25 0 0,-25-50 15,25 24-16,50-24 126,99 0-125,-75 0-16,-24 0 15,-1 0 1,1 0-16,-1 0 16,-24 0 15,74 0 31,-49 0-62,-25 0 16,0 25 0</inkml:trace>
  <inkml:trace contextRef="#ctx0" brushRef="#br0">15082 12303 0,'-50'-74'47,"50"24"-32,0 25 1,-25 0 0,25 1-1,0-1 1</inkml:trace>
  <inkml:trace contextRef="#ctx0" brushRef="#br0">15007 12080 0,'0'49'16,"0"1"0,-25 25-1,25 73 1,0-48-1,0 24 1,0-50 0,0-24-1,0-1 1,0 1 0</inkml:trace>
  <inkml:trace contextRef="#ctx0" brushRef="#br0">15255 11187 0,'0'25'125,"50"24"-125,-25 1 15,49 49 1,-24-24 0,-26 24-1,1 0 1,-25 0-1,0-24 1,0-26-16,0 100 16,0 25 15,0-75-15,0 0-1,0-49 1,-25 49-1,-24-49 1,-1 49 0,1-25-1,24-24 1,0-50 0,25 25-1</inkml:trace>
  <inkml:trace contextRef="#ctx0" brushRef="#br0">13122 12204 0,'25'0'0,"0"0"31,24 0-15,-24 0-16,0 0 16,0 0-1,-25 25 1,24-25 0,1 25-1,0-1 1,0 1-1,0 25 1,-1-50 15,-24 25 32,0-1 31,25-24-48,-25 25 1</inkml:trace>
  <inkml:trace contextRef="#ctx0" brushRef="#br0">16173 12353 0,'0'-25'47,"0"99"16,-25-49-48,25 0-15,-49 74 16,24-24-1,-25-1 1,50-49 0,-25 0-1,1 24 17,-1-24-17</inkml:trace>
  <inkml:trace contextRef="#ctx0" brushRef="#br0">17339 11212 0,'0'25'93,"-50"-1"-93,25 26 16,1 0-16,-26 24 16,25 0 15,-49 100-16,24-25 1,1-25 0,49 0-1,0 0 1,0 0 0,0-74-16,49 98 15,26 1 1,24-25-1,-25-49 1,1-1 0,-26-49-1,-24 0 1,0-1 15</inkml:trace>
  <inkml:trace contextRef="#ctx0" brushRef="#br0">17761 11708 0,'0'25'109,"0"99"-109,-50-75 16,25 1-16,-25 49 15,-24 0 1,49-24 0,0-50 15,25-1-31,25 1 125,50 0-109,-26-25-16,26 25 15,49 0-15,-75-1 16,26 1-16,148 25 15,-149-25 1,-24-25 0,-75-50 140,0-24-140,25 24-16,0 0 15,0 26 1,0-1-1,-24 99 204,24-24-203,-25 24-16,25 25 15,0 50 1,0-74 0,0-26-1,0 1 1,0-25 0,0-1 15,0 1 0,0 0-31,0 0 47,0 0-31,0-1-1,0 1 1</inkml:trace>
  <inkml:trace contextRef="#ctx0" brushRef="#br0">18604 12452 0,'0'50'94,"0"-1"-94,0-24 16,0 124-1,0-50 1,-25-25 15,0 26-15,0-51-1</inkml:trace>
  <inkml:trace contextRef="#ctx0" brushRef="#br0">19075 11857 0,'0'-25'94,"50"0"-47,-25 25-32,-1 0 1,1 0-1,0 0 1,0 0 109,-25 25-109,0 0-16,25 24 15,-1-24-15,-24 0 16,25 0 0,-25 24 15,25-24-16,-25 49 1,0-24 0,0 25-16,0-26 15,0 50 1,-25-49 0,0 0-1,1-1 1,-26 1-1,-24 24 1,-1-49 0,1 0-1,-50-25 1,0 0 0,74 0-1,0 0 16,50-50 1,0 1-17,25-26 1,50 26 0,-51-1-1,1 0 1,0 50-1,0-24 1,25-1 0,-1 0-1,-24 25 1,0-25-16,0 25 16,-1 0 15,1 0-16,0 0 32,0 0-31,24 25 0,-24 25-1,50 24 1,24 25-1,-74-74-15,24 49 16,1 1 0,-25-26-1,-1-49 1,-24 25 0,25-25 109</inkml:trace>
  <inkml:trace contextRef="#ctx0" brushRef="#br0">19472 11460 0,'25'49'156,"0"51"-156,-1-51 15,26 50 1,0 25 0,-50-24-1,24 24 1,-24 0 0,0 25-1,0 49 1,0-49-1,0 0 1,-24-125-16,-1 51 16,0-26-1,25-24 1,0 25 0,0-25 15,-25-1-16</inkml:trace>
  <inkml:trace contextRef="#ctx0" brushRef="#br0">19968 12750 0,'25'0'94,"0"49"-94,-25 1 15,0 24-15,25-24 16,-25 49 0,0-25-16,0 51 15,-25 23 1,0 1 15,0-124-15,25 0-1,0 0 1,0-50 46</inkml:trace>
  <inkml:trace contextRef="#ctx0" brushRef="#br0">21208 11361 0,'-24'0'94,"-1"99"-78,0-74-16,0-1 15,-49 51 1,24-1 0,25 1-1,-24 49 1,49 0 0,0-50-1,0 0-15,0 51 16,49-26-1,1 25 17,74 49-17,25 1 1,49 0 0,1-26-1,-125-98 1,-24-25-1</inkml:trace>
  <inkml:trace contextRef="#ctx0" brushRef="#br0">21655 11757 0,'49'0'93,"1"0"-77,0 0-16,-26 0 16,76-24-1,-51 24 1,-24 0-16,0 0 15,-25-25 17,25 25-17,-50 49 110,0-24-109,0 0-16,-49 74 16,-1-24-1,26-1 1,24-24-1,50-75 157,0 25-172,74-50 16,-50 25 0,26 25-1,-25 0 1,-26 0-1,1 0 64,-25 25-79,0 0 15,0 0 1,0 0-1,0 24 1,0 1 0,0 0-1,0-26 1,-25 1 0,-24 25-1,-100-1 1,25 1-1,25-50 1,24 0 0,1 0 15,49-25 47,25 0-62</inkml:trace>
  <inkml:trace contextRef="#ctx0" brushRef="#br0">22548 12551 0,'0'50'78,"-25"-1"-78,-25 26 16,-24 49-1,24-25 1,1-25 0,24-49-1,50-25 63,0-49-78,-1-26 16</inkml:trace>
  <inkml:trace contextRef="#ctx0" brushRef="#br0">23366 11782 0,'0'75'94,"-24"-26"-79,-1 1-15,-25 74 16,25-50-1,-24 26 1,49-76 0,-25 1-1,0 0 17,25 0-17,-25 0 141,1-1-156,24 1 16,74-25 125,-49 0-126,24-25-15,1 25 16,-25 0 15,0 0 47,-1 0-78,1 0 16,50 0 0</inkml:trace>
  <inkml:trace contextRef="#ctx0" brushRef="#br0">23466 12402 0,'0'-24'0,"0"-1"125,0 0-109,0-49-16,0 49 15,0 0-15,0 0 32,0 50 93,0 25-110,0-1-15,0 1 16,0 148 0,0-24-1,0-25 1,0-75-1,0 0 1,0-49 0</inkml:trace>
  <inkml:trace contextRef="#ctx0" brushRef="#br0">23664 11509 0,'0'25'94,"25"74"-94,0-49 15,24 49-15,-49-24 16,25 49-1,0 49 1,0-98-16,-25 98 31,0-49-31,0 0 32,0 0-17,0 0 1,-50 0-1,-24-24 1,49-51 0,0-24-1</inkml:trace>
  <inkml:trace contextRef="#ctx0" brushRef="#br0">24259 12923 0,'0'-25'31,"0"50"16,0 0-47,0 49 16,0 26-1,-74 73 1,-50 1 0,0 24-1,49-123 1,51-26-1</inkml:trace>
  <inkml:trace contextRef="#ctx0" brushRef="#br0">670 12650 0,'-25'25'94,"25"0"-94,-25 0 15,-24 0 1,24 74 0,0 0-1,-49 50 1,24 124 0,25-199-1,25-24-15,0 74 16,0 0-1,0 25 1,25-1 0,50-73-1,24 24 1,0-49 15,25 24-15,-49-49-1,-26 0 1,-24-25 0</inkml:trace>
  <inkml:trace contextRef="#ctx0" brushRef="#br0">1191 13146 0,'0'50'62,"-25"0"-62,0-1 16,1 1-16,-1 24 15,-99 174 1,74-124 0,50-99-1,-25 0 1,125-25 109,-1 25-109,0-25-16,25 25 15,50-1 1,-100-24-1,-74-24 173,0-51-172,0 26-16,-50-1 15,50-24 1,-24 24-1,24 25 1,0 75 140,0 49-156,0-25 16,0 100 0,24 0-1,-24-50 1,0-50-1,0-49 1,0 0 15</inkml:trace>
  <inkml:trace contextRef="#ctx0" brushRef="#br0">1836 13965 0,'0'25'78,"0"24"-78,0 1 16,0-25-1,-25 99 1,0-25-1,-24 50 1,-1-99 0,25 24-1,0-49 1,50-50 78</inkml:trace>
  <inkml:trace contextRef="#ctx0" brushRef="#br0">2307 13370 0,'50'-25'110,"-1"25"-95,1 0-15,0 0 16,24 0 0,0-25-1,-24 0 1,-25 25-1,-50 25 173,-25 50-172,26-51-1,-26 26-15,25-25 16,-24 24-1,24-24-15,25 0 16,-25-25 15,75 0 63,-1 0-78,-24 0-16</inkml:trace>
  <inkml:trace contextRef="#ctx0" brushRef="#br0">2729 13568 0,'25'50'31,"-25"-25"-15,24-1-1,-24 1 1,0 0-16,0 25 16,0 24-1,0-49 1,-74 49-1,24 1 17,-24-1-17,49-74 1,0 0 109,1 0-31</inkml:trace>
  <inkml:trace contextRef="#ctx0" brushRef="#br0">2878 13047 0,'24'75'125,"-24"-1"-125,50 1 16,-25-1-16,25 100 15,-1 49 17,-49 74-17,0-222 1,0-1-16,-25 50 16,1 0-1,-26-24 1,0-1-1,-24-25 1,74-49 0,-25-25 15</inkml:trace>
  <inkml:trace contextRef="#ctx0" brushRef="#br0">3448 14337 0,'0'25'78,"0"25"-62,-25 24-16,-24 50 16,-1 0-1,-24 0 1,49-74 0,0-26-1</inkml:trace>
  <inkml:trace contextRef="#ctx0" brushRef="#br0">4416 13122 0,'-25'74'62,"0"-49"-31,25 74-15,-50 0 0,26 50-1,24 0 1,-25-25-1,25 0 1,49 0 0,1-25-1,0 0 1,24 26 0,-49-101-16,24 51 15,-24-75 48,0 0-32</inkml:trace>
  <inkml:trace contextRef="#ctx0" brushRef="#br0">4837 13345 0,'0'-25'31,"0"50"16,0 49-47,0-24 15,-25 24 1,1 1 0,-1-26-1,0 1 1,25 0 0,-25-26-1,25 26 1,-25 0-1,1-26 1,24 1 0,24-25 140,125 25-156,-99-25 16,-1 25-16,51-25 15,-26 25 1,-74-50 140,0-50-140,0 51-16,0-26 15,0 25 1,0 0 0,0 75 171,0 0-187</inkml:trace>
  <inkml:trace contextRef="#ctx0" brushRef="#br0">5110 13990 0,'0'74'15,"0"-148"-15,0 198 16</inkml:trace>
  <inkml:trace contextRef="#ctx0" brushRef="#br0">5110 14263 0,'0'49'15,"0"-98"1</inkml:trace>
  <inkml:trace contextRef="#ctx0" brushRef="#br0">5433 14089 0,'0'25'109,"0"49"-109,0-24 16,0-1-1,0 76 1,-50-1 0,0-50-1,1 25 1,24-74 0</inkml:trace>
  <inkml:trace contextRef="#ctx0" brushRef="#br0">6102 13568 0,'0'50'93,"0"-1"-93,0-24 16,-25 74 0,-49 50-1,24-50 1,26 50 0,-26-99-1,25 24 1,0-24-1,1-25 1,24 0 62,49-25 0,1 0-62,-1 0-16,-24 0 16,74 0-1,-49 0 1,0 0-1,-25 0 1,-1 0 0,-24-25 202,0 0-202,0 0-16,0-49 16,0 24 15,0 75 110,0 49-126,0-24-15,0 24 16,0 50-1,0-49 1,0-50 0,0-1-1,0 26 17,0-25-17</inkml:trace>
  <inkml:trace contextRef="#ctx0" brushRef="#br0">6450 13469 0,'0'25'125,"24"74"-109,1-25-16,0 1 15,0 24 1,24 99-1,-49-123 1,0-1-16,0 50 16,0 75-1,-24-75 1,-51-25 0,50 0-1,-24-24 1,24-26-1,25-24 1,-50 0 0,50 0 31</inkml:trace>
  <inkml:trace contextRef="#ctx0" brushRef="#br0">7194 14610 0,'0'50'78,"0"24"-62,0 0-16,-75 75 16,26-50-1,-1-24 17,0-1-32,26-49 31</inkml:trace>
  <inkml:trace contextRef="#ctx0" brushRef="#br0">8260 13146 0,'-24'25'47,"-1"0"-47,-25 25 16,0 49 0,26-25-1,-26 26 1,25 24-1,0 24 1,25-73-16,0 98 16,0 1-1,50 25 1,24-75 15,26 0-15,-1 0-1,0-75 1,-24 26 0,-51-75-1</inkml:trace>
  <inkml:trace contextRef="#ctx0" brushRef="#br0">8632 13791 0,'-49'25'47,"-1"-25"-47,50 25 16,-25 0-1,25 0 63,25-1-62,74 76 0,75-1 15,-25-25-16,-100-49 1,-49 0 15,25-25-15,-25 25 0,0-1-1,25 26 1,0 0-1,-25-25 1,0 24 0,0-24-1,-25 0 1,0-25 0,-74 25 15,25-25-16,-1 0 1,50 0 0</inkml:trace>
  <inkml:trace contextRef="#ctx0" brushRef="#br0">8756 13841 0,'0'-25'110,"75"0"-95,-50 25 1,74-24 0,0 24-1,-49 0 1,-50-25 0,24 25-1,1 0 1,0 0-1,0 0 1,0 0 0</inkml:trace>
  <inkml:trace contextRef="#ctx0" brushRef="#br0">9228 14362 0,'24'0'31,"1"50"-15,0 24-16,25 0 15,-1 50 1,-24-49 0,-25 49-1,0-50 16,0 1-15,0-51 0,0 1-16,0 25 15,-25-1 1,1-49 0,24 25-1</inkml:trace>
  <inkml:trace contextRef="#ctx0" brushRef="#br0">10096 13866 0,'0'99'63,"-25"-74"-63,0 49 16,25-24-16,-74 123 15,49-48 16,-25-51-15,50-24 0,-24-50-1,73 0 95,26 0-95,-1 0-15,50 0 16,0 0 0,-74 0-1,-1 0 1,-24 0 15,-25-25 203,0 0-218,0 124 125,0 0-126,0-24-15,0 49 16,-25-25 0,25-49-1,0 24 1,0-49 15</inkml:trace>
  <inkml:trace contextRef="#ctx0" brushRef="#br0">10418 13667 0,'0'-24'31,"50"24"16,24 99-32,-24-50-15,24 51 16,26 24 0,-51 24-1,1-24 1,-25 50 0,-25-50-1,0 50 1,0-100-1,0 1 1,0 24-16,-50 0 16,25 25-1,0-74 1,1-1 0</inkml:trace>
  <inkml:trace contextRef="#ctx0" brushRef="#br0">11460 14833 0,'0'25'63,"0"49"-48,0-49-15,0 25 16,0-1 0,-25 75-1,25-24 1,-24-51-16,-1 1 15,0 0 1,0-26 15</inkml:trace>
  <inkml:trace contextRef="#ctx0" brushRef="#br0">12477 13618 0,'-25'25'94,"0"-1"-78,25 26-16,-24 0 15,-26 98 1,50-48-1,-25-1 1,25 25 0,0 25-1,50 0 1,-25-50 0,49 50-1,-74-75 1,25-24-16,25-1 15,-26-24 17,1 0-17,-25 0 1,50-25 0,-50 24-1,25-24 1,-1 0-1,1 25 1,0-25 0</inkml:trace>
  <inkml:trace contextRef="#ctx0" brushRef="#br0">13048 13891 0,'0'24'94,"0"51"-94,-50-26 16,50 26-1,-50 49 1,26-75-16,-26 26 16,50-25-1,-25-50 1,124 0 124,-49 0-140,0 0 16,-1 0 0,26 24-1,-1-24 1,-24 0 0,-26 0-1,1 0 48,0 0-32,0 0-31,-25-24 47,0-26-16,0 25-31,0-25 31,0 100 141,0 0-156,0-1-16,0 100 15,0 0 1,0-50 0,0-24 15,0-26-15,0-24-1</inkml:trace>
  <inkml:trace contextRef="#ctx0" brushRef="#br0">13891 14610 0,'0'25'109,"0"24"-109,0 1 16,0 0-16,0 24 16,-50 124-1,-24-98 1,24-1-1,26-74 1,-1-1 0,25 1 93</inkml:trace>
  <inkml:trace contextRef="#ctx0" brushRef="#br0">14586 13866 0,'-75'0'63,"-24"0"-48,49 25-15,-99-25 16,25 0 0,75 24 15,24-24-15,0 0-1,0 0 48,25 25 93,0 25-156,0 24 16,0-49-1,0 74 1,0-49-1,50-50 79,-25 0-78,24 0-16,1 0 15,0 0-15,-1 0 16,1 0 0,-25 25 15,24-25-15,50 24-1,-49 26 1,-25-25-1,-25 0 1,25-25 0,-25 25-1,0-1 1,0 26 0,0 0-1,0-26 1,0 1-1,-50 25 1,0-1 0,-98 26 15,24-50-15,74-25-1</inkml:trace>
  <inkml:trace contextRef="#ctx0" brushRef="#br0">14933 13593 0,'0'50'109,"0"24"-93,0 0-16,25 1 16,-1 24-16,1 124 15,0-24 1,-50 49 15,0-149-15,-49 50-1,24-50-15,-24 25 16,-25 0 0,24-25-1,26-49 1</inkml:trace>
  <inkml:trace contextRef="#ctx0" brushRef="#br0">15528 14833 0,'0'25'62,"0"49"-62,-25-24 16,25 0-16,-49 49 15,-1 0 17,0 0-17,1-74 1,49 0-1</inkml:trace>
  <inkml:trace contextRef="#ctx0" brushRef="#br0">16619 13519 0,'0'24'62,"-74"26"-62,49-25 16,0 24-16,-49 75 15,24 0 1,-24 50 0,24 24 15,-24 26-16,24 73 1,26-148 0,24-50-1,0 1 1,49 48 0,-49-123-1,50 50 1,-1-26-16,26 1 15,24 0 1,-49-26 0,-26-24-1,1 0 1</inkml:trace>
  <inkml:trace contextRef="#ctx0" brushRef="#br0">16917 13767 0,'-25'0'62,"1"0"-46,-1 24-16,0 1 15,-25 50 1,1-1 0,24 0-1,-25 1 1,50 24-1,-49 25 1,49-49 0,-25-26-16,25 50 15,0-49 17,0 0-32,25-26 31,-1 26-16,26-50 1,0 25 0,49 0-1,-25-1 1,50-24 0,-74 0 15,-25 0 31,-25-24 79,-25-1-125,-25 0-1,26 25 1,-1 0-1,-50 0 1,26 0 0,24 0-1,0 0 1,0 0 46,1 0-62,-1 0 16,0 0 0,25 25 46,-25-25-46,0 0-1</inkml:trace>
  <inkml:trace contextRef="#ctx0" brushRef="#br0">17612 14858 0,'0'-25'47,"0"75"-31,-50 49-1,-49 50 1,24-25 0,1-25-1,49-49 16,0-50-15,25 25 15</inkml:trace>
  <inkml:trace contextRef="#ctx0" brushRef="#br0">18430 14089 0,'-25'25'62,"-24"24"-46,24 1-16,-49 49 16,24-24-1,0-1 1,26-49 15,-1 25-15,0-50-1,25 24 32,25-24 47,0 0-94,24 0 16,-24 0-1,49 0 1,-24 0-1,24 0 1,-49 0 0,0 0-1,0 0 17,0 0-17,24 0 1,-24 0-1,0 0 48,-25 75 249,-25 24-296,25-25 0,0 75-1,0-50 1,0 1 0,0-76-1,0 1 1</inkml:trace>
  <inkml:trace contextRef="#ctx0" brushRef="#br0">18455 13742 0,'0'25'140,"25"24"-140,0 26 16,24 24 0,1 25-1,-25 0 1,-25-25-1,0 25 1,0 0 0,0 25-1,0 0 1,0 99 0,0-223-1,-25 49-15,25-24 31,-25 24-15,25-24 0,-50-1-1,1 51 1,-1-51 0,25-24-1,1 0 1,-1-25 15</inkml:trace>
  <inkml:trace contextRef="#ctx0" brushRef="#br0">19150 14833 0,'24'25'47,"-24"49"-47,0 1 16,0-1-16,0 1 15,0 123 1,-24-49-1,-1-50 17,-25-24-17,50-26 1</inkml:trace>
  <inkml:trace contextRef="#ctx0" brushRef="#br0">19968 13816 0,'-49'0'47,"24"25"-47,0 25 15,-25-1 1,25 26 0,-24 49-1,24 24 1,-25 51 0,50 49-1,0-50 1,25-49-1,-25-99-15,0-1 32,25 26-17,-25-50 1,25-1 0,0-24-1,-25 25 1,24-25-1,1 0 17,0 0-1</inkml:trace>
  <inkml:trace contextRef="#ctx0" brushRef="#br0">20464 14089 0,'-49'99'47,"49"-49"-32,-50-1-15,50 26 16,-74 99 0,49-100-1,-25 25 1,25-49 0,1-50-1,24 25 1,74-25 109,-24 0-125,-1 0 15,26 0 1,-51 0 0,1 0-1,0 0 63,0 0-46,0 0-17,-1 0 1,1 0 0</inkml:trace>
  <inkml:trace contextRef="#ctx0" brushRef="#br0">20588 14734 0,'0'74'156,"0"1"-140,0-1 0,0 1-16,50 73 15,-25-48 1,-25-51-1,0 26 1,0-50 0,24-1 15</inkml:trace>
  <inkml:trace contextRef="#ctx0" brushRef="#br0">21035 14932 0,'0'50'78,"0"49"-78,0-24 16,0-1 0,0 50-1,-50-25 1,25-24-1,-24-1 1,49-49 0,-25-25-1</inkml:trace>
  <inkml:trace contextRef="#ctx0" brushRef="#br0">21903 14039 0,'-25'0'31,"-25"25"-31,1 0 16,24 0-1,-25 24 1,26 1-1,-26 0 1,0 24 0,26 25-1,24-24-15,-25 74 16,25-100 0,0 26-1,0 73 16,0-73-31,49-1 16,-24-24 15,0-25-15,0-1 0,49 1-1,75 25 1,-75-50-1,-49 0 17,0 0-1,0 0-15,0-25-16,-25 0 15</inkml:trace>
  <inkml:trace contextRef="#ctx0" brushRef="#br0">21903 14858 0,'-25'-25'16,"0"0"-1,-24 25-15,24 0 16,-25 0 0,25 0-1,1 0 1,-26 0-1,0 25 17,1 0-17,49 0 1,-25-25 0</inkml:trace>
  <inkml:trace contextRef="#ctx0" brushRef="#br0">21878 13568 0,'25'0'31,"0"0"0,-1 0 0,1 0 1,0 0-17,-25 25-15,25 25 16,25-26 0,-26 51-1,26-50 1,24 74-1,-74 0 1,50-49 0,-50 49-1,50-25 17,-26 25-17,-24 1 1,0-1-1,0-25-15,25 75 16,-25-50 0,0 25-1,0-24 1,0-1 0,0-50-1,0 75 1,-49-24-1,-1 24 1,-24-25 0,-26 50 15,51-124-15,-1 74-16,-24-25 15,24-24 1,25-25-1,25-1 17</inkml:trace>
  <inkml:trace contextRef="#ctx0" brushRef="#br0">22597 13370 0,'0'-25'125,"25"0"-109,0 25 0,25-25-1,-26 1 1,26-1 0,0 25-1,24-25 1,-24 0-1,-1 25 1,-24 0 0,0 0 15,0 0 110,0 50-126,-1-25-15,1-1 16,-25 1-1,25 0 1,-25 25 0,25-50 15,-25 24-31,0 1 16,0 25 15,0-25-16,0-1 1,0 1 0,0 0-1,0 0 1,0 0 0,0-1-1,0 1-15,0 25 16,-50-1-1,50 1 1,-25-50 0,25 50-1,-24-26 32,24 1-16,0 0 1,0 0-1,0 0-15,-25-25-1,25 24 1,0 26-1,-25-25 1,25 0 0,0-1-1,0 1 17,25-25 108,24 0-140,1 0 16,24 0-1,-49 0 1,50 0 0,-51 0-1,26 0-15,0 0 16,-26 0-16,51 0 31,-50 0-15,-1 0-1,1-25 1,-25 50 328,-49 0-329,49 25 1,-25-50 0,25 24-1,-25 1 1,0-25 15,25 50-31,0-25 31,-25-25-15,25 25 0,0-1-16,-24 1 31,24 0-31,0 0 16,-25 24-1,25-24 1,0 25-1,0 24 1,0 1 0,25 49-1,-1-25 1,1-25 0,0-49 15,-25 25-16,0-26-15,25 26 16,-25-25 0,25 24-1,-25-24 1,24 0 0,-24 25-1,0-1 1,0 26-1,0-26 1,0-24 0,0 25-1,0-25 1,0 24 0,0-24 15,0 0 0,-24 0-15,-1-25-1,-25 24 1,1 1 0,24-25-1,-25 25 1,25-25-1,-49 25 1,0-25 0,49 0-1,0 0-15,-49 0 16,24 0 0</inkml:trace>
  <inkml:trace contextRef="#ctx0" brushRef="#br0">645 15677 0,'0'49'203,"0"1"-203,0 24 15,0 75 1,0 0 0,25-50-1,-25 50 1,0-50 0,0-24-1,0-51-15,0 1 16,0 50-1,25 24 1,-25 0 15,25-49-15</inkml:trace>
  <inkml:trace contextRef="#ctx0" brushRef="#br0">422 15553 0,'25'0'125,"49"-50"-125,-24 25 16,-25 25-16,-1-49 15,51 49 1,-26-25 0,1 0-1,-25 25 1,0 0-16,0 0 15,-1 0 32,1 0-31,0 0 0,25 0-1,-26 25 1,26 0-1,-25-1 1,0 1-16,-1 0 31,-24 0 1,25-25-32,-25 25 15,25-1 1,-25 1-1,0 0 1,0 0 0,0 0 15,0 24-15,0-24-1,0 25 1,0-1-1,-50 1-15,26-1 16,-1-24 0,0 0-1,-25 0 1,-24 24 0,24-49-1,-24 25 1,24 0-1,25-25 1,-24 0 0,-1 0 15,-49 0-15,74 0-1</inkml:trace>
  <inkml:trace contextRef="#ctx0" brushRef="#br0">2158 15180 0,'-49'50'94,"24"0"-79,-25-26-15,26 26 16,-76 25 0,51-1-1,-1 25 1,0 0 0,1-24-1,-1-1 1,50 1-1,-25-26 1,25 1 0,0 24-1,0-24 17,0-1-17,0 1 1,0 24-16,0 26 15,50 24 1,-25 0 0,49-50-1,1 50 1,-50-74 0,24-1-1,-24-24 1,25 25-1,-26-50 1,-24 25 0,25-25 15,0 0-15,0 24-1</inkml:trace>
  <inkml:trace contextRef="#ctx0" brushRef="#br0">2357 15726 0,'25'0'93,"24"0"-77,-24 0-16,0 0 16,74-25-1,25 1 1,25 24-1,-75 0 1,50-25 0,0 25 15,-99 0-31,-25-25 16,50 25-1,-25 0 1,-1 0-1</inkml:trace>
  <inkml:trace contextRef="#ctx0" brushRef="#br0">2357 15850 0,'0'-25'94,"0"75"-79,0 124 1,-25-50 0,0 0-1,25 0 1,0-25 0,-25-25-1,25 1 1,0-50-1,0-1 1,0 1 0,25 0 31,0 0-32,25 0 1,123-1-1,75-24 1,25 0 0,-25 0-1,-49-49 1,-125 49 0,0-25-1,-49 0 1</inkml:trace>
  <inkml:trace contextRef="#ctx0" brushRef="#br0">2233 16396 0,'25'0'125,"49"0"-109,-24-25-16,24 25 16,-49-25-1,24 25-15,1 0 16,-25 0-1,0-25 1,-1 25 0,26-24-1,-25 24 1,0 0 0,-1 0 46</inkml:trace>
  <inkml:trace contextRef="#ctx0" brushRef="#br0">3448 14957 0,'25'0'172,"25"25"-157,24 0 1,-24 24 0,-1-24-1,1 0 1,49 0 0,-74 24-16,49 1 15,1 0 1,-1 24-1,-49-24 1,25-1 0,-1 1-1,1 24 1,-25 1 0,24-1 15,-49-49-16,0 25 1,25 49 0,-25 0-1,0 0 1,0 50 0,0-25-1,0 25 1,0-25-1,0 0 1,-25-25 0,0 0-1,-24 25 1,24-74 0,-25 74 15,1-50-16,24 26 1,0-76 0,25 26-1,-25-25 1</inkml:trace>
  <inkml:trace contextRef="#ctx0" brushRef="#br0">4812 16024 0,'25'0'47,"0"0"-31,0 0-1,0 0 17,-1 0-17,1 0-15,75 0 16,48 0-1,1 0 1,-74 0 15,24 0-15,0 0 0,-49 0-1</inkml:trace>
  <inkml:trace contextRef="#ctx0" brushRef="#br0">4812 16470 0,'25'0'94,"74"0"-94,26 0 15,-1 0 1,-75 0 0,26 0-1,-26 0 1,-24 0 0,74 0-1,-74 0 1,0 0-1,24 0 157,-24 0-156,0 0 0,0 0-16,0 0 15</inkml:trace>
  <inkml:trace contextRef="#ctx0" brushRef="#br0">6648 15503 0,'0'25'94,"0"49"-78,0-24-16,0-1 15,0 51 1,0 48 0,0-48-1,0 24 1,0-75 0,0 1-1,0-25 1,0-1 15,0 1-15,0 0 15</inkml:trace>
  <inkml:trace contextRef="#ctx0" brushRef="#br0">7219 15404 0,'0'74'125,"0"-24"-110,0-1-15,0 1 16,0 49 0,0 50-1,0-50 1,0 25 0,0-25-1,0 1 1,0-26-1,0-24 1,0-1 0</inkml:trace>
  <inkml:trace contextRef="#ctx0" brushRef="#br0">6003 16867 0,'50'0'156,"-26"0"-140,26 0-16,-25 0 16,49 0-1,1-25 1,-1 25 0,-49 0-16,49 0 15,26 0 1,-26 0-1,-24 0 1,-1 0 0,50 0-1,25 0 1,-24 0 15,-26 0-15,1 0-1,49 0 1,-75 0 0,100 0-1,-50-24 1,-24-1 0,-51 25-1,1 0 1,0 0-1,0 0 1,24 0 0,-24 0-1,0 0 32</inkml:trace>
  <inkml:trace contextRef="#ctx0" brushRef="#br0">6474 17413 0,'75'0'250,"-26"-25"-250,-24 25 15,50 0 1,-26 0-1,-24 0 1,0 0 0,24 0-1,-24 0 1,25-25 0,-25 25 30,-1 0-30,1 0 0,25 0-1,-75 25 235,-25 0-250,1 24 16,-26 1 0,26 25-1,-26-1 1,26-24-1,-26-1 1,26 1 0,-1-25-1,25 24 1,75-49 171,0-25-187,-1 1 16,26 24 0,-26-25-1,-24 0 1,0 25 0,0 0 30,-1 0-46,1 0 32,0 0-1,25 0-15,-50 25 46,24-25-31,-24 25-31,0-1 16,50 1 0,-50 0-1,0 25 1,25-26-1,-25 26-15,0-25 16,0 49 15,0 1-15,0-51 0,0 51-1,0-26 1,0-24-1,-50 50 1,50-51 0,-25 1-1,-49 25 1,49-25 0,-24-25-1,-1 0 1,25 0-1,0 0 17,1 0-17,-26 0 1,25 0 0,-74-50-1,49 25 1,50 0 46</inkml:trace>
  <inkml:trace contextRef="#ctx0" brushRef="#br0">7938 17413 0,'-25'0'140,"0"0"-124,0 0-16,25 25 16,-24-25-1,-1 0-15,0 24 32,-25 26-17,26-25 1,-26 0-1,25 24 1,0-49-16,-24 50 16,24 0-1,25-1 1,-50 1 0,50-25-1,0 24 1,-24-24-1,24 25 1,0-26 0,0 26 15,0-25-15,0 49-1,0-49 1,0 49-1,0-24 1,24 0 0,1-1-1,0 1 1,-25-25 0,25-25-1,24 24 1,1 26-1,0-25 1,74 0 0,-75-25 15,1 0-15,24 0-1,-24 0 1,-25 0-1,-1 0 1,1 0 15,-25-25-15,50 0 0,-50 0-1,25 0 1,-25 1-1,25-1 1,-25 0 0,0-25-1,0 26 48,0-1-16,-25 0-47,0 0 15,0 25 1,0-25-16,0 25 16,1-24-1,-1-1 1,-25 0 15,25 25-15,1 0-1,-76-25 1,51 0 15,24 25-15,0 0 31,0 0-32,1 0 1,-1 0 0,0 25-1,-25 0 1,-24 25-1,49-26 1,-24 1 0,24-25-1</inkml:trace>
  <inkml:trace contextRef="#ctx0" brushRef="#br0">10691 15726 0,'0'25'203,"0"0"-187,-25 0-1,25-1 1,-24 1-16,24 0 15,-25 0 1,0 49 0,0 1-1,0-26 1,1 26-16,-1-26 16,-25 50-1,1 1 16,24-1-31,-50 0 32,26 0-17,24 1 1,-25-26 0,-24 50-1,49-50 1,-25 50-1,26-74 1,-1 0-16,0-1 16,-25 50-1,1 1 1,-26 49 0,1-25-1,24 24 1,1-73 15,-1 49-15,1-50-1,-1 50 1,-49 50 0,74-124-1,-74 98 1,49-73-1,0-1 1,1 1 0,24-26-1,-25-49 1,26 0 0,-1 0-1,0 0 1,0 0-1</inkml:trace>
  <inkml:trace contextRef="#ctx0" brushRef="#br0">2406 17686 0</inkml:trace>
  <inkml:trace contextRef="#ctx0" brushRef="#br1">1563 1240 0,'0'-25'62,"25"25"79,74 0-141,-25 0 16,26 0-16,49 0 15,-25 0 1,49 0-1,-24 0 1,-25 0 15,-25-24-15,-74 24-16,0 0 16,74-50-1,-25 50 1,-49-25-1,25 0 1,-25 25 0</inkml:trace>
  <inkml:trace contextRef="#ctx0" brushRef="#br1">1613 1215 0,'0'75'109,"24"-1"-109,-24 1 16,25 98 0,-25 51-1,25 48 1,-25-48 0,0-100-1,0-50 1,0-49-1,25-25 32</inkml:trace>
  <inkml:trace contextRef="#ctx0" brushRef="#br1">1588 1935 0,'124'0'125,"-75"0"-125,26 0 15,-1 25 1,100-1-1,-100 1-15,50-25 16,-74 0 0,0 0-1,-26 0 32</inkml:trace>
  <inkml:trace contextRef="#ctx0" brushRef="#br1">3076 1836 0,'25'0'203,"74"-25"-187,-24 0-16,98 0 31,-98 25-31,-1 0 31,-49-25-15,24 25 203,26 0-204,-26 0-15,-24 0 16,0 0 0,74 0-1,-74 0 48</inkml:trace>
  <inkml:trace contextRef="#ctx0" brushRef="#br1">3027 2232 0,'24'0'46,"1"0"-46,25 0 16,-25 0 0,-1 0-16,1 0 31,50 0-15,-26 0-1,26-24 1,-1 24-1,0 0 1,1-25 0,-50 25-16,24-25 15,1 25 1,-1 0 0,1 0-1,-25 0 1,0 0-1,-25-25 1,24 25 15</inkml:trace>
  <inkml:trace contextRef="#ctx0" brushRef="#br1">16347 5804 0,'24'0'141,"100"0"-141,-74 0 15,24 0-15,75 0 32,25-25-17,-75 1 1,-24 24-1,49-25 1,-50 0 0,-24 25-16,-1-25 15,1 25 1,-25 0 0,-1 0-1,1 0 16,25 0-15,-25 0 0,49 0 15,-49 0-31,25 0 16,-1 0-1,1 0 1,24 0-1,1 0 1,49 0 0,-50 0-1,25 0 1,0 25 0,-49-25-1,-25 0 1,74 0-1,-49 0 1,49 0 0,25 0-1,25 0 17,-25 0-17,-50 0 1,1 25-1,24-25 1,0 0 0,25 0-1,0 0 1,0 0 0,25 0-1,0 49 1,-50-24-1,50-25 1,-124 0-16,24 0 16,50 0-1,1 25 1,-1-25 15,-50 0-15,51 0-1,-1 0 1,-25 25 0,26-25-1,-26 0 1,50 0 0,0 0-1,74 0 1,-74 0-1,-24 0 1,-1 0 0,0 0-1,-24 0 17,24 0-17,-50 0 1,26 0-1,-26 0 1,75 0 0,-24 0-1,-76 0-15,76 0 16,48-25 0,-48 25-1,73-25 1,-49 0-1,-24 1 1,24 24 0,-50 0-1,0 0 1,-24-25 15,0 25-15,24 0-1,0 0 1,-24 0-16,0 0 16,-1 0-1,-24 0 1,25 0 0,-25 0-1,-50 0 126</inkml:trace>
  <inkml:trace contextRef="#ctx0" brushRef="#br1">1067 6995 0,'25'0'94,"99"0"-78,-99 0-16,49 0 15,124 0 1,50 25 0,-49-25-1,-25 0 1,-75 0-16,74 25 31,1-25-15,0 0-1,-1 0 1,26 24 0,49 26-1,-124-25 1,0-25 0,-25 25-1,50-25 1,-50 24-1,100-24 1,-51 25 0,1-25-1,0 25 1,0 0 15,-25-25-15,0 0-1,-25 0 1,75 0 0,-1 0-1,-24 0 1,74 0 0,75 0-1,-174 0 1,0 0-1,-49 0 1,24 0 0,25 0-1,0 0 1,-25 0 0,25 0 15,124 0-16,0 0 1,-25 0 0,1 0-1,-150 0-15,100 0 16,-25 0 0,-1 0-1,-24 0 1,25 0-1,0 0 1,0 0 0,0 0-1,-25 0 17,-75 0-32,26 0 15,49 0 1,-25 0-1,50 0 1,-75 0 0,50 0-1,25 0 1,0 0 0,0 0-1,-25 0 1,0 0-1,-50 0 1,50 0 0,0 0-1,25 0 1,50 0 15,-125 0-15,25 0-1,25 0 1,-25 0 0,1 0-1,24 0 1,-25 0 0,99 0-1,-148 0 1,24 0-1,-24 0 1,-25 0 0,0 0-1,-1 0 1,26 0 0,-25 0 15,0 0-16,49 0 1,0 0 0,-24 0-1,-25 0 1,0 0 0,-1 0 30</inkml:trace>
  <inkml:trace contextRef="#ctx0" brushRef="#br1">12948 7268 0</inkml:trace>
  <inkml:trace contextRef="#ctx0" brushRef="#br1">5160 645 0,'0'-25'47,"-25"25"93,0 0-124,-24 0-16,49 25 16,-25-25-1,0 25 1,0 0-16,0-25 15,-24 24 1,24 26 0,0-25-1,-25 0 1,26 24 15,-1-24 0,25 0-15,0 0 15,0-1 1,0 1-1,0 0-31,0 0 15,25 0 1,-1-25 0,1 0-1,-25 24 1,25 1 0,25 0-1,-1 0 1,-24 0-1,0-1 1,-25 1 0,25 0-1,0 0 1,-1 0 0,1-1-1,-25 1 16,0 0 1,0 0-17,-25 74 1,1-49 0,-1-26-1,25 1 16,-25-25-15,25 25 297,25 0-313,-25 49 15,0-49 1,49 50-1,-49-51 1,0 1 0,0 25-1,-24 24 1,-1-49 0,0 25-1,-25-26 1,25 26-1,1 0 17,-1-50-17,25 24 1,-25 1 0,25 25-1,0-25 1,0 24-1,0-24 1,0 0 0,0 0-1,50-1 1,24 1 0,50 50-1,-25-75 1,-74 24-1,0-24 1,49 25 15,-49-25-31,50 0 16,24 0 0,-50 0-1,1 0 1,0 0-1</inkml:trace>
  <inkml:trace contextRef="#ctx0" brushRef="#br1">6102 1091 0,'-49'25'172,"49"25"-172,-50-1 16,50 1-1,-74 99 1,24-100 0,25 75-1,25 1 1,0-76-16,0 75 15,0 0 1,0-25 0,25-24-1,25-26 1,-26 1 0,51 0-1,-26-26 1,-24 1-1,25-25 1,-25 0 15,24 0-15,-24 25 0</inkml:trace>
  <inkml:trace contextRef="#ctx0" brushRef="#br1">6251 2406 0</inkml:trace>
  <inkml:trace contextRef="#ctx0" brushRef="#br1">6425 1439 0,'0'0'0,"0"49"93,0 1-93,25-1 16,-1 100 0,1-25-1,-25 0 1,0-99 0,0 0-1,0 0 1</inkml:trace>
  <inkml:trace contextRef="#ctx0" brushRef="#br1">6896 2034 0,'0'25'141,"0"0"-141,0 24 15,0-24 1,0 49-16,-25-49 16,0 0-16,1 25 15,-1-26 1,0 1-1,25 0 1</inkml:trace>
  <inkml:trace contextRef="#ctx0" brushRef="#br1">7392 1389 0,'-25'0'63,"1"0"-48,-1 25 1,0-25-16,25 25 16,-25-1-1,25 1 1,-25 25 0,25-25-1,0-1 1,0 1-1,0 0 1,0 0 0,0 0-1,0 0 1,25-1 15,50 26-15,-1-25-1,-24 24 1,-26-49 0,-24 25 62,25 25-63,0-1 1,-25-24 15,0 0 1,0 0-17,0 0 1,-50-1-1,26-24 1,-51 25 0,50 0-1,-24-25 1</inkml:trace>
  <inkml:trace contextRef="#ctx0" brushRef="#br1">7442 1488 0,'0'-25'16,"25"25"140,-1-24-140,51 24-16,-50 0 15,49 0 1,-24 0-1,-26 0 1,1 0-16</inkml:trace>
  <inkml:trace contextRef="#ctx0" brushRef="#br1">7764 1017 0,'50'124'125,"24"-50"-110,-24 26-15,49 48 16,-25 26 15,-24-75-15,-25 50-1,-25 0 1,0 0 0,0 0-1,0 24 1,-50 1 0,25-100-1,1 1 1,24-50-1,0-1 48</inkml:trace>
  <inkml:trace contextRef="#ctx0" brushRef="#br1">8558 2332 0,'0'74'109,"0"-24"-109,0 24 16,-25-49-16,0 74 16,25-74-1,0 0 1</inkml:trace>
  <inkml:trace contextRef="#ctx0" brushRef="#br1">9327 943 0,'-25'24'62,"0"51"-62,-24-50 16,-1 148-1,-24-49 1,24 0 0,0 75-1,26-26 1,24 26-1,0-26 1,49 26 0,50-1-1,25-74 1,-99-49-16,50-1 16,-26-74-1,-24 25 16</inkml:trace>
  <inkml:trace contextRef="#ctx0" brushRef="#br1">9625 1414 0,'0'25'218,"0"-1"-218,0 1 16,0 0 0,0 0-1,0 0 1,0-1-1,0 1 17,0 0-17,24 0 1,76 0 0,-1 49-1,74 25 1,-98-49-1,-26-25 1,-24-25 15,0 25-15,-25-1 0,25 1-1,0 50 1,-25-51-1,0 1 1,0 25 0,0-25-1,0-1 17,-25-24-17,0 0 1,25 25-16,-50 0 15,1-25 1,24 0 0,0 0 15,0 0 16,1 0-32,-1 0-15,0 0 47</inkml:trace>
  <inkml:trace contextRef="#ctx0" brushRef="#br1">9848 1339 0,'0'-24'15,"25"24"79,74 0-78,-25 0-16,100 0 15,-75 0 1,-49 0-1,-1 0 1</inkml:trace>
  <inkml:trace contextRef="#ctx0" brushRef="#br1">10542 2257 0,'0'75'79,"-24"-26"-64,24 26-15,-50-26 16,0 50-1,1-49 1,49-25 0</inkml:trace>
  <inkml:trace contextRef="#ctx0" brushRef="#br1">11162 1364 0,'0'75'78,"0"49"-78,-24-50 15,24 25-15,0 1 16,0 48 0,0-48-1,0-76 1</inkml:trace>
  <inkml:trace contextRef="#ctx0" brushRef="#br1">11262 992 0,'49'25'62,"125"149"-46,198 198 0,-99-75-1,-149-173 1,-99-74 0,-25 49-1,0-24 1,-50 49-1,0-50 1,1 25 0,-26-24-1,26-26 1,24-49 0,0 25-1,0 25 1,-24 24-1,24 1 1,25-51 0</inkml:trace>
  <inkml:trace contextRef="#ctx0" brushRef="#br1">13048 2381 0,'0'-25'31,"0"125"16,0-1-47,-25 25 16,-25 25 15,25-100-16,1 1 1,24-25 0</inkml:trace>
  <inkml:trace contextRef="#ctx0" brushRef="#br1">13891 992 0,'0'25'93,"0"0"-93,0 24 16,0 1-16,0 49 16,0-24-1,0 49 1,0 49 0,0 26-1,0-1 16,25-24-15,49-1 0,-24-98-1,24-1 1,-49-49-16,0 0 16,49 0-1,1-1-15,-1-24 16,-49 0-1,74 25 1,25 0 0,-49-25-1,-51 0 17</inkml:trace>
  <inkml:trace contextRef="#ctx0" brushRef="#br1">14561 1364 0,'0'-25'62,"99"25"1,-49 0-47,24 0-16,0 0 15,1 25 16,-50-25-15,-1 25 0,26-25-1,-25 50 1,0-50 0,-25 49-1,24 1 1,-24-1-1,0 26 1,-49-25 0,-1 24-1,-24-24 1,-25-1 0,-50-24-1,-25 25 16,100-50-15,49 24 0,0-24-1,25-24 17,0-26-17,0 0 1,0 1-1,25 24 1,0 0 0,-1 25-1,26-25 1,49 25 0,1 0-1,-51 0 16</inkml:trace>
  <inkml:trace contextRef="#ctx0" brushRef="#br1">14933 1811 0,'49'99'16,"1"-25"0,-25 50-1,24-49 1,-24-1-1,0-49 1,-25 0 0</inkml:trace>
  <inkml:trace contextRef="#ctx0" brushRef="#br1">15404 2108 0,'0'50'94,"0"-25"-79,-25 24-15,25 1 16,-99 99-1,25-50 1,49-49 0,0-26-1</inkml:trace>
  <inkml:trace contextRef="#ctx0" brushRef="#br1">16148 1662 0,'-49'99'125,"24"-49"-125,0-1 16,-25 26-1,26-1 1,-1-24 0,25-1-1,-50-24 1,50 0-1,25-25 79,99 0-94,0 0 16,-25 0-1,50 0 1,-75 0 0,26 0-1,-26 0 1,-49 0 0</inkml:trace>
  <inkml:trace contextRef="#ctx0" brushRef="#br1">16694 2158 0,'0'-50'31,"0"26"-15,0-1-1,0 0 1,0 75 109,-50 74-109</inkml:trace>
  <inkml:trace contextRef="#ctx0" brushRef="#br1">16595 2456 0,'0'74'0,"0"-148"0,-25 322 16,25-149-1,0-49 1,-25-50 15</inkml:trace>
  <inkml:trace contextRef="#ctx0" brushRef="#br1">16644 1290 0,'0'-25'16,"25"25"46,74 50-62,-74-26 16,25 26-1,74 49-15,-50 50 32,1 0-17,-1 0 1,-74-25 0,0 0-1,0 25 1,-74 49-1,-50 50 1,74-173 0,0-51-16,50 26 15,-24-50 1,24 25 0</inkml:trace>
  <inkml:trace contextRef="#ctx0" brushRef="#br1">17761 2356 0,'0'-24'0,"0"48"47,0 26-31,0 24-16,0-24 15,-25 24 1,0 26 0,-25-26-1,25-49 1,-24 25-16,-1-1 16,25-24-1,1-25 1,24 25 15</inkml:trace>
  <inkml:trace contextRef="#ctx0" brushRef="#br1">18653 1290 0,'-49'74'78,"24"-24"-78,0-25 16,0 49 0,-24 100-1,24-25 1,25-25 0,0 0-1,0 0 1,0-25-1,25-74-15,49 74 16,25-25 0,50 25-1,-25-49 1,-99-50 0,0 0-1,0 0 32</inkml:trace>
  <inkml:trace contextRef="#ctx0" brushRef="#br1">19001 2654 0</inkml:trace>
  <inkml:trace contextRef="#ctx0" brushRef="#br1">19298 1612 0,'0'25'78,"-74"74"-78,49-24 16,-49 24-1,-1 50 1,26-50 0,-1-25-1,50-49 16,25-25 79,49 0-110,-24 0 15,24 0-15,26 0 32,-51 0-17,-24 0 1,0 0 0,0 0-1,-1 0-15</inkml:trace>
  <inkml:trace contextRef="#ctx0" brushRef="#br1">19497 2232 0,'0'0'16,"25"0"15,-1 0-15,1 0-1</inkml:trace>
  <inkml:trace contextRef="#ctx0" brushRef="#br1">19571 2232 0,'0'100'79,"0"-26"-64,0 0-15,0 1 16,0-1-1,25 1 1,-25-1 0,25-24-1,-25-25 1,0-1 0</inkml:trace>
  <inkml:trace contextRef="#ctx0" brushRef="#br1">19621 2877 0</inkml:trace>
  <inkml:trace contextRef="#ctx0" brushRef="#br1">20018 2555 0,'0'74'94,"0"-24"-94,0 24 16,-25-24-16,0 24 15,-24 1 1,-26 24 15,25-49-15,26-50 0,24 24-16,0-73 78,0-26-63</inkml:trace>
  <inkml:trace contextRef="#ctx0" brushRef="#br1">20266 1612 0,'25'0'156,"49"0"-156,-49 0 16,0 0-1,-1 0 1,1 0-16,0 50 15,74 0 1,-49-1 15,-1-24-15,1 25 0,-50-1-1,50-24 1,-50 25-1,0-26 1,0 1-16,0 50 16,0 24-1,0-25 1,-50 1 0,0-26-1,-24 1 1,0-25 15,-26 24-31,26-24 16,24-25 15,50-25 47,0 0-62,0 1-16,0-1 15,25 0 1,0 0 0,25 0-1,-26 1 1,1 24-1,-25-25 1,25 25 15</inkml:trace>
  <inkml:trace contextRef="#ctx0" brushRef="#br1">20787 2629 0,'24'50'15,"51"49"1,-50-74 0,-25 0-1</inkml:trace>
  <inkml:trace contextRef="#ctx0" brushRef="#br1">20787 1364 0,'24'25'172,"51"49"-156,-50 1-16,24-1 15,51 100 1,24 24-1,-50-24 1,-49-75 0,0 25-1,-25 50 1,0-25 0,-75 74-1,-24 0 1,0-24-1,49-100 1,1-74-16,24-1 16,0 1 15,-25 0-15,50 0-1,-25-25 1</inkml:trace>
  <inkml:trace contextRef="#ctx0" brushRef="#br1">21804 2853 0,'0'-25'31,"0"99"0,0-49-15,-25 25-16,0-26 15,0 51 1,-24-1 0,-1-24-1,25-1 1,0-49 0,25 25-1</inkml:trace>
  <inkml:trace contextRef="#ctx0" brushRef="#br1">22597 1414 0,'-24'0'63,"-1"74"-63,-25-24 15,1 49-15,-26 50 16,-24 124 0,25 24-1,24 51 1,50-26 15,0-123-15,25-150-1,0 1 1,-1-25 0,1-1-16,-25 1 15,75 0 1,-51-25 15</inkml:trace>
  <inkml:trace contextRef="#ctx0" brushRef="#br1">22721 2034 0,'25'-25'109,"25"25"-109,-1-25 16,26 1-1,-1-26 1,1 50 0,-26 0-1,-24-25 1,-50 50 125,-24 25-126,-1-1-15,0-24 16,-24 74-1,24-49 1,26-25 0,-1-1-1,0 1 1,25 0 0,25-25 109,24 0-110,-24 0-15,0 0 16,0 0-1,0 0 32</inkml:trace>
  <inkml:trace contextRef="#ctx0" brushRef="#br1">22945 2282 0,'49'25'16</inkml:trace>
  <inkml:trace contextRef="#ctx0" brushRef="#br1">22994 2332 0,'25'74'16,"-25"-49"-1</inkml:trace>
  <inkml:trace contextRef="#ctx0" brushRef="#br1">22374 2828 0</inkml:trace>
  <inkml:trace contextRef="#ctx0" brushRef="#br1">23267 2629 0,'0'50'109,"0"24"-109,-49 1 16,-1 49-16,-74 74 31,49 1-16,26-150 1,49 1 0,25-100 93</inkml:trace>
  <inkml:trace contextRef="#ctx0" brushRef="#br1">23565 2108 0,'25'0'156,"49"-24"-141,-49 24-15,0-25 16,-1 25 0,26 0-1,-25 0 1,0 0 0,-1 0-16,26-25 31,-25 25-31,0 0 31,-1 0 32,-48 25 62,-26-25-125,25 49 15,0-49 1,-49 50-16,24 0 31,26 24-15,-26-24-1,0 24 1,50-24 0,-24-26-1,73-24 110,1 0-125,-25 0 16,-1-24-1,1 24 1,25 0 0,-25 0-1,-1 0 1</inkml:trace>
  <inkml:trace contextRef="#ctx0" brushRef="#br1">23862 2456 0,'25'0'0,"0"24"15</inkml:trace>
  <inkml:trace contextRef="#ctx0" brushRef="#br1">23788 2927 0,'0'0'0,"-74"25"16,49 0-16,-74 24 15,99-24 1,-25-25 0</inkml:trace>
  <inkml:trace contextRef="#ctx0" brushRef="#br1">24086 1612 0,'0'75'125,"0"-1"-109,25-24-16,-1 24 16,-24 1-1,50 247 1,-50-223 0,0 273-1,-25-124 1,-24-74-1,-1 24 1,0-98 0,1-1-1,24-74 1,25-1 0,0 1 93,0-99-109</inkml:trace>
  <inkml:trace contextRef="#ctx0" brushRef="#br1">24086 1265 0,'0'-25'16,"49"25"-1,1-49 1,-25 49 0,0 0-1,-25-25 1,24 25 0,-24 99 109,0-25-125,0 1 15,0 24-15,0 50 31,0-25-31,-24 25 32,24-100-17,-25 51 1,25-76 0,0 1-1,0 0 1,25-25 46,24 0-46,-24 0 0,25-25-16,-26 25 0,1-25 15,25 1 1,-25 24 15,-1-25-15,1 25-1,-25-25 32,-25 124 31,1-24-62,-1 24-16,0 25 16,-25 124-1,26 25 1,24-174-16,0 75 15,0-1 17,0 26-17,49 49 1,1 0 0,-1-25-1,-24-99 1,-25-74-1,0-1 1,0 26 15,0-51 1,-25-24-32,1 25 15,-26-25 1,25 0 46,0 0 1</inkml:trace>
  <inkml:trace contextRef="#ctx0" brushRef="#br1">2580 3299 0,'25'0'110,"0"74"-110,-1 1 15,26-1-15,-25 1 16,24 148-1,-24 50 1,0-25 0,-25-50-1,25-99 1,-25 1 0,0-76-1,0 1 1</inkml:trace>
  <inkml:trace contextRef="#ctx0" brushRef="#br1">2431 3597 0,'0'-25'0,"25"25"47,-25-25-31,25 25 0,24-25-1,1-24 1,24 24-1,26-25 1,-26 50 0,75-25 15,0 25-15,-75 0-1,25 0-15,75 0 16,-75 0-1,-49 50 1,-25-50 0,-1 25 15,1 24-15,-25-24-1,0 25 1,0 24-1,0-24 1,0-25 0,-25 24-1,-49 1 1,0 0 15,-50-1-15,49-24-1,26 0 1,24-25 0,-50 49-1,1-49 1,-25 25 0,74-25-16,-25 0 15,25 0 1,1 0-1</inkml:trace>
  <inkml:trace contextRef="#ctx0" brushRef="#br1">4490 3101 0,'-50'24'47,"26"26"-47,-26-50 15,25 50-15,-49 24 16,24 0 0,1 50 15,-1 25-16,25 0 1,25 0 0,0-50-1,0 25 1,25 0 0,74 75-1,75 49 1,74-25-1,-124-124-15,25 0 16,-75-49 0,-49-50-1,25 0 142</inkml:trace>
  <inkml:trace contextRef="#ctx0" brushRef="#br1">4887 3646 0,'0'-25'31,"149"1"79,-100 24-95,51 0-15,24-25 16,99 25 0,-25-25-1,-173 25 1,25-25 15,-26 25-15,51 0-1,-1 0 1,-49-25 0,0 25-1</inkml:trace>
  <inkml:trace contextRef="#ctx0" brushRef="#br1">5085 3696 0,'0'25'125,"0"24"-109,0 1-16,0 0 15,0 74 1,0-25 0,0-25-16,0 75 15,0-75 1,0 26 0,0-26 15,0-49-16,0 0 17</inkml:trace>
  <inkml:trace contextRef="#ctx0" brushRef="#br1">5036 4192 0,'0'-25'125,"74"25"-125,1 0 16,24 0-16,-25 0 16,75 0-1,-75 0 1,-49 0 0,0 0 124</inkml:trace>
  <inkml:trace contextRef="#ctx0" brushRef="#br1">5631 2853 0,'0'-25'93,"25"25"-93,49 0 16,-24 0 0,74 49-1,25 1 1,-25 0 0,-50-1-1,25 26 1,-24-26-1,-26 1 1,1-1 0,-25-24-1,-25 25 1,49-25-16,-24 49 16,0 0-1,0 26 16,-25 73-15,0 1 0,-75 0-1,26 24 1,-75-49 0,25 0-1,-25 24 1,-1-24-1,101-124 1</inkml:trace>
  <inkml:trace contextRef="#ctx0" brushRef="#br1">7268 3746 0,'50'-25'140,"24"25"-140,-49 0 16,74 0 0,0 0-1,-49 0 1,0 0-1,-26 0 1,1 0 0,0 0 15</inkml:trace>
  <inkml:trace contextRef="#ctx0" brushRef="#br1">7417 4068 0,'0'25'16,"124"-25"140,-50 0-156,1 0 16,49 0-1,-75 0 1,-24 0 0,25 0-1,-25 0 1,-1 0 15,1 0 16,0 0 47</inkml:trace>
  <inkml:trace contextRef="#ctx0" brushRef="#br1">8856 3299 0,'-25'0'109,"25"25"-109,-25-25 16,25 25-1,0-1 32,0 26-31,0-25-1,0 0 1,25-1 0,0 1-1,24 0 1,1 0 0,-1 0-1,-24-25 32,-25 24-31,124 51-1,-99-50 1,25 0 0,-50-1-16,24 1 15,-24 0 32,0 0-47,0 24 16,-24-49-1,-26 75 1,-24-26 0,-1-24-1,50-25 1,1 0-16,-1 0 31,0 0 0,0 0-15,0 0 0,1 0-1,24 25 32</inkml:trace>
  <inkml:trace contextRef="#ctx0" brushRef="#br1">8905 3473 0,'124'-50'141,"-25"25"-141,-24 0 15,-1 25-15,100 0 16,-75-49 15,-74 49-15,0 0 0,0 0 15</inkml:trace>
  <inkml:trace contextRef="#ctx0" brushRef="#br1">8384 4316 0,'0'-25'15,"25"25"79,99-25-94,0 1 16,50 24-1,99-25 1,-50 25-1,-74-25 1,-75 25-16,125 0 16,-26 0-1,-74 0 1,-49 0 0,-25 0 15</inkml:trace>
  <inkml:trace contextRef="#ctx0" brushRef="#br1">8508 4465 0,'50'0'125,"-25"0"-125,24 0 16,1-25-16,24 0 16,50 25-1,-74-25 1,0 25-1,-26 0 17,1 0 30,-50 25 79,1 25-126,-1-50-15,0 25 16,0-1 0,0 1-1,1 25-15,-1-25 32,0-25-17,25 24 16,25-24 126,49 0-157,-24 0 15,-25 0 1,148 0 0,-148 0-1,0 0 1,0 0-1,-25 50 64,0 0-79,0-26 15,0 1 1,0 0-16,0 0 15,0 25 1,-50-26 15,0 26-15,-49 0 0,-25 24-1,75-74 1,-51 25-1,51 0 1,-75-25 0,25 0-1,24-25 1,1 25 0,49-25-16,-49 0 15,24-24 1,25 49-1</inkml:trace>
  <inkml:trace contextRef="#ctx0" brushRef="#br1">9798 4341 0,'0'-25'15,"-25"25"95,25 25-110,-24 0 15,-1-25 1,25 24-16,-25 1 31,25 0-15,-25 0-1,0 49 1,25-24 0,-24-1-1,-1 26 1,25-26 0,0 26-1,0-25 1,0-26-1,25 26 1,-1-25 0,-24 0-1,25-25 17,0 0-17,49 24 1,1-24-1,24 0 1,-49 0-16,74 0 16,-75 0-1,1 0 1,-25 0 31,-25-24 140,-25 24-187,-25-25 16,-74-25 0,-74-49-1,99 74 1,74 0-1,0 25 1,0 0 15,0-25-31</inkml:trace>
  <inkml:trace contextRef="#ctx0" brushRef="#br1">9476 4762 0</inkml:trace>
  <inkml:trace contextRef="#ctx0" brushRef="#br1">12676 3225 0,'0'49'157,"0"75"-142,0-25-15,0 25 16,0-24-1,0 173 1,24-1 0,-24-222-1,0 0 1,0-26 31</inkml:trace>
  <inkml:trace contextRef="#ctx0" brushRef="#br1">12378 3125 0,'25'0'62,"24"-24"-62,-24 24 16,74 0 0,25 0-1,50 0 1,-75 0 0,-74 0-16,0 0 15,0 0 1,-1 0-1,26 49 1,49 26 0,-74-51 15,0-24-15,-25 25-1,0 25 16,0-25-15,0-1 0,-25-24-1,-25 75 1,1-26 0,24-24-16,-49 0 15,49 0 1,0-25-1,-25 25 1,-49-1 15,74-24-15,-24 0 0,49 25 30,-25-25-30,-25 0 0,1 25-1</inkml:trace>
  <inkml:trace contextRef="#ctx0" brushRef="#br1">14461 2729 0,'-24'0'78,"-51"74"-62,1 0-16,-25 26 16,-75 73-1,25 26 1,25-26-1,0 75 1,75-99-16,-1 174 31,50-26-31,0 1 32,25-50-17,49-74 1,1-26-1,-26-73 1,-24-50 0,49-1-1,-24 1 1,24-25 0,-24 25-1,0-25 1,-26 0-1,1 0 32</inkml:trace>
  <inkml:trace contextRef="#ctx0" brushRef="#br1">14437 3522 0,'0'-25'78,"74"25"-62,1 0-16,-1-24 15,100 24 1,74 0 0,0 0-1,-174-25 1,-49 25-1</inkml:trace>
  <inkml:trace contextRef="#ctx0" brushRef="#br1">14387 3497 0,'0'75'156,"0"-26"-156,0-24 16,-25 25-1,25 99 1,-49-25 0,24-25-1,25-25 1,0-49 0,0 25-1,0-25 1,49-1 78,-24-24-94,50 25 15,-51-25 1,125 25-1,-49-25 1,48 0 0,-48-25-1,-1 0 1,0 1 0,-74 24-1,0-25-15,-1 25 31</inkml:trace>
  <inkml:trace contextRef="#ctx0" brushRef="#br1">14437 3870 0,'74'0'94,"-24"0"-94,-25 0 16,24 0-16,1 0 15,24 0 1,-24 0-16,74 0 15,-99 0 1,24 0 0</inkml:trace>
  <inkml:trace contextRef="#ctx0" brushRef="#br1">15602 2952 0,'0'25'172,"25"123"-172,-25-73 15,25 24 1,0 99 0,-25 26-1,25-1 1,0 25 0,-1-25-1,-24 50 1,25-50-1,0-49 1,-25-75 0,0-74-16,0 0 15,0 0 1</inkml:trace>
  <inkml:trace contextRef="#ctx0" brushRef="#br1">16099 3522 0,'24'0'94,"1"0"-94,50-25 15,-26 1-15,125-26 16,-1 25-1,-98 0 17,-1 25-32,-24-24 31,-25 24-15</inkml:trace>
  <inkml:trace contextRef="#ctx0" brushRef="#br1">16099 3497 0,'0'50'94,"0"24"-78,0 1-16,0 74 31,0 24-15,0-73-1,0-26 1,0-24-1,0-26 1</inkml:trace>
  <inkml:trace contextRef="#ctx0" brushRef="#br1">16123 4018 0,'124'0'141,"-49"0"-125,-50 0-16,24 0 15,-24 0 1</inkml:trace>
  <inkml:trace contextRef="#ctx0" brushRef="#br1">16520 2877 0,'50'0'47,"24"0"-32,-49 25-15,25-25 16,-25 25 0,24 0-1,1 0 1,49 49 0,-49-49-1,-26 0-15,26 49 16,74 75-1,-50-50 1,-24-25 0,-50 1-1,25-1 17,-25 50-17,0 50 1,0-25-1,-25 74 1,-74 50 0,49-199-1,-24 50 1,24-49 0,1-26-1,-26 26 1,1-1-1,24-24 1,25-25 31</inkml:trace>
  <inkml:trace contextRef="#ctx0" brushRef="#br1">17612 4142 0,'74'0'140,"-24"0"-124,-25 0-16,-1 0 16,1 0-16,0 0 15,0 0-15,49 0 16,-49 0 0,0 0 30</inkml:trace>
  <inkml:trace contextRef="#ctx0" brushRef="#br1">17562 4366 0,'25'0'78,"74"0"-62,-24 0-16,-1 24 16,75-24-1,-75 0 1,-49 0 15,0 0-15</inkml:trace>
  <inkml:trace contextRef="#ctx0" brushRef="#br1">18579 3299 0,'0'74'125,"0"1"-109,0-26-16,0 26 15,0 49 1,0 0 0,0-25-1,0 0 1,0-49-1,25 24 1,-25 1 0,0-26-1,0-24 1,0 0 0</inkml:trace>
  <inkml:trace contextRef="#ctx0" brushRef="#br1">18480 3349 0,'25'0'78,"-1"0"-62,1 0 15,0 0 0,0 0-31,24 49 16,1 1-1,-25-25 1,-25-1 0,25-24-1,-1 0 1,1 50-1,25 0 17,-50-26-17,25 1 17,-25 0-17,0 0 1,0 0 15,0 0 0,0-1-15,-50 1 0,0 0-1,-24 0 1,24-25-1,1 25 17,24-25-32,-25 24 15,26-24 1,-1 0 0,0 0-1,0 0 48</inkml:trace>
  <inkml:trace contextRef="#ctx0" brushRef="#br1">19398 3051 0,'-25'0'63,"0"74"-48,0-49-15,-24 74 16,-1 25-1,-24 25 17,49 25-17,0-25 1,0 24 0,25-73-16,0 123 15,99 0 1,-24 0-1,74-24 1,-75-100 0,-49-49-1,0-50 1</inkml:trace>
  <inkml:trace contextRef="#ctx0" brushRef="#br1">19621 3448 0,'74'0'110,"-24"0"-95,-25 0-15,24 0 16,1 0-1,49 0 1,-49 0 0,49 0-1,-74 0 32,0 0-31,-1 0-16,1 0 31</inkml:trace>
  <inkml:trace contextRef="#ctx0" brushRef="#br1">19621 3473 0,'0'24'94,"0"26"-79,-25 24 1,25 1-16,0 123 16,-25 26-1,0-51 1,25-49 0,0-49-1,0-51 1,0 1-1,0 0 17,25-25-17,0 25 1,0-25 0,74 0-1,25 0 1,-74 0-1,-1 0-15,75 0 16,-24 0 0,-26 0-1,-49 0 1</inkml:trace>
  <inkml:trace contextRef="#ctx0" brushRef="#br1">19571 4192 0,'50'0'109,"-1"0"-93,-24 0-16,0 0 16,0 0 93</inkml:trace>
  <inkml:trace contextRef="#ctx0" brushRef="#br1">20762 4539 0,'0'0'0,"0"-49"203,25-1-187,-25 25-16,0-24 16,0 24-1,24-50 1,-24 51 0,25-51-1,0 50 1,-25 1-1,25-1 1,-25 0 15,25 0-31,0 0 32,-1 25-17,-24-24 1,25 24-16,25-50 31,-25 25-15,24 25-1,-24-49 1,0 49 0,0 0-1,-1 0 1,-24-25-1,25 25 1,0 0 15,0 0 16,0 0-31,-1 0 15,1 0 47,0 49-62,-25 1-1,0-25-15,0 24 16,0 51 0,0-76-1,0 76 1,0-1 0,0 0-1,0 25 1,0 0-1,0-50 1,0-24 0</inkml:trace>
  <inkml:trace contextRef="#ctx0" brushRef="#br1">21804 3894 0,'24'0'109,"1"0"-93,0-24-16,25 24 15,-1 0 1,26 0-16,49 0 15,-75 0 1,26 0 0,-50 0-1,24 0 1,-24 0 0,25 0-1,-26 0 32</inkml:trace>
  <inkml:trace contextRef="#ctx0" brushRef="#br1">21853 3919 0,'0'25'79,"0"49"-64,0 1 1,0 24-16,25 75 15,-25-50 1,50-25 0,-50-25-1</inkml:trace>
  <inkml:trace contextRef="#ctx0" brushRef="#br1">21903 4242 0,'-25'0'63,"75"0"62,-1 24-110,26 1-15,-1 0 16,75 0 0,-99-25-1,-26 0 1,1 0 31</inkml:trace>
  <inkml:trace contextRef="#ctx0" brushRef="#br1">23019 3572 0,'0'25'219,"-25"49"-219,-24 25 16,-1 100-1,-24 24 1,-75 99-1,74-74 1,1-24 0,24-51-1,1 1 1,-1-50 15,25-50-15,25-24-1</inkml:trace>
  <inkml:trace contextRef="#ctx0" brushRef="#br1">22077 3150 0,'49'0'109,"-24"25"-93,0-25-1,-25 25 1,25-25 0,24 49-1,1 26 1,-1-1 0,1-24-1,-50-25 1,25-1-1,0 26 1,-1 0 0,1-1-1,0-24 1,-25 0 0,0 0 15,0 49-16,0-49 1,0 25 0,0-26-1,0 26 1,0 0 0,0-1-1,0-24 1,0 49-1,0-49-15,0 0 16,0 49 0,0 1-1,0-1 17,-25-24-32,0 49 31,-24 0-16,24-24 1,-25 24 0,1-49-1,-1-1 1,1 26 0,-1-26-1,-24 1 1,24-25-1,25-1 1,0 1-16,0 0 16</inkml:trace>
  <inkml:trace contextRef="#ctx0" brushRef="#br1">23193 3944 0,'0'99'157,"0"-24"-157,0-1 15,0-24-15,0 74 16,0 49 15,0-74-15,0 1-1,0-51 1,0 1 0,0-25 109</inkml:trace>
  <inkml:trace contextRef="#ctx0" brushRef="#br1">23267 4043 0,'0'-25'93,"25"25"-61,25 0-32,-26 0 15,1 0 1,0 0 15,0 0 0,-25 25-15,25-25 0,-25 25-1,24 0 1,-24 24-1,0-24 1,0 0 15,-24 0-15,24 0-16,-50-25 16,0 49-1,26-49 1,-1 0 15,0 25 63,0-25-79,0 25 1,1-25-16,24 25 16,-25-25-1</inkml:trace>
  <inkml:trace contextRef="#ctx0" brushRef="#br1">23813 3696 0,'-25'25'63,"0"49"-63,-24 1 15,-1-1-15,50 0 16,-74 100 0,49-25-1,0 49 1,0-99-16,25 1 16,0-26-1,0 25-15,25 174 16,25-74 15,24-100-15,-74-74-1,25-1 1,0-24 0,-25 25-1,24-25 1,1 0-1,0 0 1</inkml:trace>
  <inkml:trace contextRef="#ctx0" brushRef="#br1">23887 4093 0,'25'0'110,"0"-25"-95,24 25-15,1 0 16,49-25 0,50 25-1,25 0 1,-100 0-1,-24 0 1</inkml:trace>
  <inkml:trace contextRef="#ctx0" brushRef="#br1">24036 4217 0,'0'49'78,"-25"1"-62,25 24-16,0-24 15,0 24 1,0 50 0,0 0-1,0 1 1,0-51-16,0 75 15,0-100 1,0 1 0,0-25-1</inkml:trace>
  <inkml:trace contextRef="#ctx0" brushRef="#br1">23887 4738 0,'75'0'93,"-1"0"-77,25 0 0,50 0-1,-50 24 1,-74-24 0</inkml:trace>
  <inkml:trace contextRef="#ctx0" brushRef="#br1">24359 3572 0,'24'0'94,"26"74"-78,-25 26-16,0-26 15,74 124 1,-25 26-1,1 24 1,-26 0 0,-49-25-1,75 99 1,-1 1 0,-49-125-1,-25-98-15,0 24 16,0 0-1,0-75 1,-25 1 15,0-25-15,25-1 0</inkml:trace>
  <inkml:trace contextRef="#ctx0" brushRef="#br1">23788 5829 0,'-25'0'62,"0"25"-62,-49 25 16,0-1-1,-1 1-15,-49 24 16,50-49 0,-323 124 15,99-100-15,-24 26-1,74-26 1,-124-24-1,49-25 1,-24 0 0,-50 0-1,75 0 1,-100-49 0,223-1-1,-371-99 1,198 25-1,25 0 17,24 25-17,-24-50 1,-124-49 0,74 24-1,0 25 1,149 25-1,-174-99 1,0 24 0,224 100-16,24 25 15,-49-50 1,-99-50 0,-26 25-1,1-24 1,99 24-1,124 99 1,0 1 15,-50-1-15,1-24 0,24 49-1,25-25 1,25 25-1,-1 25 1,-24 0 0,25 0-1,-50 0 1,-24 0 0,-1 0-1,75 25 1,0-25-1,24 25 1,-24 0 0,0 24 15,-25 1-15,-25 0-1,0 49 1,50-49-1,25-1 1,24 1 0,25-50-1,0 25 1,-24-1 15,74-98 94,-25 0-125,0-1 16,0-24-1,0 24 1,0 1 0,0 0-1,24 24 1,1 25 0,0-24-1,-25 24 1,25 0-1,-25 0-15,0 50 172,0 49-156,0-24-16,-25 0 16,25-1-16,-25 75 15,25-25 1,0-24-1,0-50 1,0 0 0,0-1 15,0 1-15,0 0-1,0 25 235,50-1-250,-25 1 16,-1-50-1,1 25 1,25 24 0,24 1-1,50-25 1,0 24 0,0 1-1,50 24 1,173 100-1,25 24 1,-322-173 0</inkml:trace>
  <inkml:trace contextRef="#ctx0" brushRef="#br1">298 12675 0,'25'0'93,"24"0"-77,1 0 0,0 0-1,49 0 1,-25-49-1,150 24 1,148-124 0,124 25-1,-75-25 1,-197 50 0,-51 0-1,-98 49 16,-51 0-31,1 50 16</inkml:trace>
  <inkml:trace contextRef="#ctx0" brushRef="#br1">1017 3448 0,'25'-25'47,"0"0"-31,49 25-16,50-25 15,124-49 1,25 0-1,248-50 1,-372 99 0,49-25-1,-98 1-15,-1 24 16,-25-25 0,-24 25-1</inkml:trace>
  <inkml:trace contextRef="#ctx0" brushRef="#br1">11882 15999 0,'49'0'125,"1"-25"-125,0 0 16,-1 1-16,100-1 31,0-25-15,-50 50-1,-24-49 1,-26 49 0,-24 0-1,0 0 63</inkml:trace>
  <inkml:trace contextRef="#ctx0" brushRef="#br1">11857 15999 0,'0'50'125,"0"24"-110,0 0-15,0 1 16,0 49 0,25-25-1,0 0 1,24 1-1,26-1 1,-51-50 0,1-49-1,174 0 1,-125 0 0,0 0-16,51-24 15,-1-1 1,24-25 15,-73 50-15,-1-25-16</inkml:trace>
  <inkml:trace contextRef="#ctx0" brushRef="#br1">12973 16694 0</inkml:trace>
  <inkml:trace contextRef="#ctx0" brushRef="#br1">11807 16470 0,'25'0'47,"124"0"-32,-25 0-15,-50 0 16,75 0 0,-124 0-1</inkml:trace>
  <inkml:trace contextRef="#ctx0" brushRef="#br1">13296 16718 0,'24'0'109,"1"-74"-93,-25 0-16,0 49 16,25-50-1,0-98 1,-25 98-1,0 1 1,25 49 0,-25 0-1,24 0 1,-24-24 0,25 24-1,0-25 1,0 1-1,0 24 1,24-25 15,51 1-15,-76 49 0,-24-25-16,25 99 125,0 26-110,0-26-15,0 25 16,-25 199 15,24-199-15,-24 50-1,0-99-15,0 49 16,0-50 0,0-24-1</inkml:trace>
  <inkml:trace contextRef="#ctx0" brushRef="#br1">14660 15949 0,'25'0'94,"74"-24"-79,75-1 1,49 0 0,-74 0-1,24 0 1,-98 1 0</inkml:trace>
  <inkml:trace contextRef="#ctx0" brushRef="#br1">14635 16073 0,'0'100'94,"25"-26"-94,-25 25 15,25-24-15,-25 98 16,0-24 0,0-50 15,0-74-15,0 0 30</inkml:trace>
  <inkml:trace contextRef="#ctx0" brushRef="#br1">14635 16197 0,'25'0'94,"25"0"-94,24 0 16,0 0-1,100 0 1,-50 0-1,-99 0 1,0 0 15,-1 0 1</inkml:trace>
  <inkml:trace contextRef="#ctx0" brushRef="#br1">15801 16371 0,'50'0'94,"-1"0"-78,1-25-16,-1 0 15,26 25 1,-26 0 0,1 0-1</inkml:trace>
  <inkml:trace contextRef="#ctx0" brushRef="#br1">15627 16718 0,'149'0'47,"-74"0"-47,49 0 16,24 0-1,-48 0 1,-51 0 0,-24 0-1</inkml:trace>
  <inkml:trace contextRef="#ctx0" brushRef="#br1">17066 15131 0,'-25'0'46,"0"0"-46,1 0 16,-1 25 0,0-1-1,-49 76 1,24-26 15,0 100-15,1-50-1,49-25 1,0-25 0,0-24-1,0-25 1,0 0-16,25-1 16,148 76-1,-49-51 1,-25-24-1,-99 0 79,0 0-78,0 24-16,-49 1 15,24-25 1,-25-1 0,26 1-1,24 0 1,-25-25 31,25 25 47,0 0-79,0 0 1,0-1-1,0 26 1,0 24 0,-50 26-1,1 24 1,-1-50 0,25-24-1,25-1 1,0-24-1,0 0 1,75-25 31,-1 0-31,124 0-16,-98 0 31,-26 0-16,-49 0 1</inkml:trace>
  <inkml:trace contextRef="#ctx0" brushRef="#br1">17661 15850 0,'25'0'94,"25"-25"-79,-1 25-15,26 0 16,-26 0 0,1 0-1,-25 0 32,0 25 0,-1 25-47,-24-25 16,0-1-1,0 26-15,25 74 16,-25-50-1,-25 50 1,-24-74 0,24 0-1,0-25 1,0 24 0,1-49-1,-1 0 16,25-25 16,-25-49-31,25 49-16,0 0 31,0 0-15,0 1 15,0-1 0,25 25-31</inkml:trace>
  <inkml:trace contextRef="#ctx0" brushRef="#br1">17885 16272 0,'0'0'0,"24"25"47,1-1-31,25 76-16,49 24 16,-25-25 15,-24-49-16,-50-26 1</inkml:trace>
  <inkml:trace contextRef="#ctx0" brushRef="#br1">18356 16669 0,'0'25'125,"0"74"-110,0-25-15,-25 1 16,0 24 0,-24 25-1,24-50 1,25-49-1,-25-25 1</inkml:trace>
  <inkml:trace contextRef="#ctx0" brushRef="#br1">19100 15701 0,'0'25'125,"0"50"-125,0-26 16,0 26-16,-25 49 16,0-50-1,25-24 1,0-26 15,50-24 63,49 25-78,-24 0-16,49 25 15,124 49 1,-124-49-1,-124-26 1</inkml:trace>
  <inkml:trace contextRef="#ctx0" brushRef="#br1">19770 16470 0,'0'-24'16,"0"-26"-1,0-25 1,0 1 0,0 24-1,0 26 1,0-1 15</inkml:trace>
  <inkml:trace contextRef="#ctx0" brushRef="#br1">19770 16421 0,'0'74'16,"0"25"-1,0-49 1,0-25 0,0 0-1,0-1 16</inkml:trace>
  <inkml:trace contextRef="#ctx0" brushRef="#br1">20142 16694 0,'0'74'93,"0"0"-77,0 1-16,0 24 16,-99 149-1,74-124-15,-25-25 16,25 1 15,25-76-15</inkml:trace>
  <inkml:trace contextRef="#ctx0" brushRef="#br1">19571 15528 0,'50'25'78,"-25"-1"-47,-1 26-31,-24-25 16,25 24 0,0 1-1,0 49 1,49 75-1,-24-100 1,0 25 0,-50-74-16,24 50 15,-24-26 1,25 1 0,-25 0-1,0-1 1,0 75 15,0-99-15,0 49-1,0 1 1,0-50 0,0 24-1,0 50 1,0-24-1,-25-1 1,1 1 0,24 49-1,-50-25 1,0 50 0,1-50-1,-1-25 1,25-24 15,0 0-15</inkml:trace>
  <inkml:trace contextRef="#ctx0" brushRef="#br1">17686 15156 0,'-25'49'94,"0"1"-79,1-1-15,24-24 16,-25 50 0,0 24-1,-25 25 1,26 0 0,-1 0-1,0-25 1,0 25-1,25 25 17,0 25-17,25-100 1,0 25 0,-25-49-16,49 49 15,-24-24 1,25 24-1,-1 25 1,1-50 0,0 50-1,-1-49 1,-24-1 0,0-49-1,0 24 1,24-24 15,-24-25-15,-25 25-1,25-25 1,25 25 0,-26-25-1,1 25 1,0-25 15</inkml:trace>
  <inkml:trace contextRef="#ctx0" brushRef="#br1">21084 15652 0,'0'0'0,"0"49"109,-49 1-93,49 49-16,-75 174 16,-24 124-1,49-25 1,50-99-1,0-100 1,0-123 0,25 24 15,25 1-15,49-25-1,-74-26 1,25-24-16,-26 0 15</inkml:trace>
  <inkml:trace contextRef="#ctx0" brushRef="#br1">21655 15949 0,'-50'75'31,"25"-1"-15,-74 100-1,50-75 1,-1 0 0,25-74-1,25 0 1,25 0 62,99 0-78</inkml:trace>
  <inkml:trace contextRef="#ctx0" brushRef="#br1">21704 16669 0,'0'-25'62,"0"-49"-46,0 24-16,0-24 16,0 49-1,0 0 1</inkml:trace>
  <inkml:trace contextRef="#ctx0" brushRef="#br1">21680 16942 0,'-25'124'15,"25"24"-15</inkml:trace>
  <inkml:trace contextRef="#ctx0" brushRef="#br1">21630 17487 0</inkml:trace>
  <inkml:trace contextRef="#ctx0" brushRef="#br1">22250 16892 0,'0'50'63,"0"24"-48,0-24-15,-74 74 16,24 49-1,-24-24 1,24-50 0,-24 25-1,74-74 17,0-75 30</inkml:trace>
  <inkml:trace contextRef="#ctx0" brushRef="#br1">22771 16272 0,'0'-25'47,"25"25"-31,0 0 0,-25-25-1,24 25 1,1 0-1,0 0 17,0 0-1,0 50-15,24 99-1,1-50 1,-25-25-1,-25-49 1,0 50 0,-75 24 15,50 0-15,-49 0-1,24-49 1,26-1-1,-1-24 1,-25-25 0,25 25-1,25-50 63,0 0-62</inkml:trace>
  <inkml:trace contextRef="#ctx0" brushRef="#br1">22796 16842 0,'0'0'0,"25"-24"15,-25-1 1,24 25 31,1 0-16,25 99-15,-25-25-1,24 26 1,-49-76-1</inkml:trace>
  <inkml:trace contextRef="#ctx0" brushRef="#br1">23069 17264 0,'0'0'32,"25"25"-17,-1-25 1,-24 25-1</inkml:trace>
  <inkml:trace contextRef="#ctx0" brushRef="#br1">23342 15825 0,'24'25'125,"1"0"-125,-25 0 16,25 74 0,0 25-1,-25 25 1,25 74 0,24 100-1,-24-100 1,-25-25-1,0-123-15,0 24 16,-25 0 0,-24-24-1,24-1 17,-25-24-17,1 24 1,24-49-1,0 0 1</inkml:trace>
  <inkml:trace contextRef="#ctx0" brushRef="#br1">23912 15230 0,'50'0'109,"-26"0"-109,1 0 16,0 0 0,0 0 30,0 50-30,0-26-16,24 76 16,-24 24-1,-25-75 1,0 1 0,0 24-1,0 50 1,-50 75-1,-24 24 1,24-74 0,25-50-1,25-24 1,-24-51 0,24 1-1,0 0 1,24-25 46,1 0-46,25 0 0,0-25-1,49-24 1,-25-1-1,-49 25 1,-25 50 109,0 0-109,-25 24-16,0 100 15,1 50 1,-1 123 15,25 1-15,0-51-1,0-98 1,0-25 0,0-75-1,-25-49 1,25 0-16,0 0 16,-25-1-1,0-24 1,1 25-1,-26 0 1,25-25 0,0 0-1,0 0 17,-24 25-17,-1-25 1,25 0-16</inkml:trace>
  <inkml:trace contextRef="#ctx0" brushRef="#br1">10443 17537 0,'0'-25'31,"0"75"16,0 24-31,0 1-16,0-26 15,0 75 1,0 25-16,0 173 16,25-49-1,-25-74 1,0-174 0</inkml:trace>
  <inkml:trace contextRef="#ctx0" brushRef="#br1">10344 17636 0,'50'-49'31,"49"49"-15,25 0-16,-25 0 16,-25 0-1,1 0 1,-1 0 0,-49 0-16,0 0 31,0 0-16,-25 49 17,24 1-32,1-25 15</inkml:trace>
  <inkml:trace contextRef="#ctx0" brushRef="#br1">11063 17760 0,'0'50'16</inkml:trace>
  <inkml:trace contextRef="#ctx0" brushRef="#br1">11063 17810 0,'-25'99'31,"-49"-74"-15,-75 49-16</inkml:trace>
  <inkml:trace contextRef="#ctx0" brushRef="#br1">10493 18157 0,'0'25'15</inkml:trace>
  <inkml:trace contextRef="#ctx0" brushRef="#br1">11783 17438 0,'0'24'63,"-25"51"-63,0-25 15,0 49-15,-49 124 16,-1 75-1,51-100 17,24 1-17,0-75 1,49 24 0,26-48-1,-26-51-15,26-49 16,-51 0-1,1 0 1,0 0 15,0 0-15,0-25 0,-1 25-1</inkml:trace>
  <inkml:trace contextRef="#ctx0" brushRef="#br1">12328 17835 0,'0'-25'110,"124"0"-110,-24 0 15,24 25 1,248-25 0,-25 25-1,-273 0 1,-49 0-1</inkml:trace>
  <inkml:trace contextRef="#ctx0" brushRef="#br1">12601 17810 0,'0'49'47,"-25"75"-31,25-74-16,0 49 15,-24 75 1,24 24 0,0-49-1,0-99 16,74-50 16,0 0-31,1-25-16,-1 25 16,100-25-1,-75-24 1,0 24-1</inkml:trace>
  <inkml:trace contextRef="#ctx0" brushRef="#br1">13296 18579 0,'24'0'31,"-48"0"-31</inkml:trace>
  <inkml:trace contextRef="#ctx0" brushRef="#br1">12676 18281 0,'99'0'94,"-25"25"-94,-24 0 15,-1-25 1,-24 0 0,50 24-1,24 1 1,-74-25-1</inkml:trace>
  <inkml:trace contextRef="#ctx0" brushRef="#br1">13792 18604 0,'25'-100'94,"-25"26"-78,0-1-1,0-73 1,0-26 0,0 100-1,0-1 1,24 26-1,-24-1 1,25 0 0,0 1-1,0 24 1,0-25-16,-1 26 16,1 24-1,0 0 63,25 49-62,-26 26-16,1-51 16,0 1-1,0 50-15</inkml:trace>
  <inkml:trace contextRef="#ctx0" brushRef="#br1">14164 17909 0,'0'149'31,"0"-50"-15,0 124-1,0-694-15,0 1066 16,0-471 0,0-74-1,0-25 1</inkml:trace>
  <inkml:trace contextRef="#ctx0" brushRef="#br1">14461 17760 0,'25'0'62,"0"-25"-46,74 1-16,50-26 31,0 25-15,0-24 0,-100 49-1,-24 0 1,-25-25-1,25 25 1</inkml:trace>
  <inkml:trace contextRef="#ctx0" brushRef="#br1">14635 17810 0,'0'25'31,"0"49"-15,0 100 0,0-1-1,25 1 1,-25-50-1,0-25 1,0-49 0,0-1-1,0-24 17</inkml:trace>
  <inkml:trace contextRef="#ctx0" brushRef="#br1">14635 18256 0,'75'0'62,"-51"0"-46,26 0-16,24-25 31,1 25-15,-50-24 0,-1 24-1,1 0 1</inkml:trace>
  <inkml:trace contextRef="#ctx0" brushRef="#br1">14982 17190 0,'25'0'31,"124"74"-31,-99-24 16,74 49 0,-50 0-1,-74-49 1,50 24-1,-26 75 1,26 49 0,0 1-1,-50 49 1,-25 0 0,-25-74-1,1-1 1,-51-173-1,51 0 1,24 0-16,0 0 47</inkml:trace>
  <inkml:trace contextRef="#ctx0" brushRef="#br1">15975 17909 0,'49'0'31,"26"0"-16,-1 0-15,25 0 16,75 0 0,-25 0-1,-100 0 1</inkml:trace>
  <inkml:trace contextRef="#ctx0" brushRef="#br1">15826 18207 0,'25'0'125,"24"0"-109,1 0-16,24 0 15,174 0 1,-25 49 0,-123-49-1</inkml:trace>
  <inkml:trace contextRef="#ctx0" brushRef="#br1">17736 17289 0,'25'0'47,"-1"-25"-31,1 25-16,25 0 16,24-25 15,1 25-16,49 25 1,-50 0 0,25 24-1,-74-49 1,-25 25 0,25 0-1,-25 0 1,0 24-1,0 26 1,0-1 0,-50 26-1,50-76-15,-74 76 16,-25-26 0,-1-49 15,1-25-16,25 0 1,-1 0 0,26 0-1,49-25 32,0-25-31,0-24-1,0 49 1,0 0 0,0 1 15,25 24 16,-1 0-32,1 0 1,0 0-16</inkml:trace>
  <inkml:trace contextRef="#ctx0" brushRef="#br1">17835 17711 0,'25'24'31,"24"26"-15,1 0-1,-25-1 1,0-24 15,24 25-15,50 49-1,-24-50 1,-50-49 0</inkml:trace>
  <inkml:trace contextRef="#ctx0" brushRef="#br1">18257 18107 0,'24'0'31</inkml:trace>
  <inkml:trace contextRef="#ctx0" brushRef="#br1">19026 17264 0,'0'50'125,"-25"-1"-125,0-24 15,0 25 1,-49 123 0,-100 100-1,50-124-15,-50 99 16,1 0-1,49-49 1,25-100 0,74-50-1,0 1 1,0-25 0,0-25-1,25 25 63</inkml:trace>
  <inkml:trace contextRef="#ctx0" brushRef="#br1">18827 18157 0,'25'0'187,"0"0"-187,0 0 16,-25-25-1,148 25 1,-98-25 0,0 25-16,24-24 15,25-1 1,-24 0-1,-51 25 1,-24 50 156,-24-50-172,24 49 16,-50 1-1,25-25 1,0-25-1,1 0 1,24 24 0,-25 1-1,0-25 17,25 25 14,25-25 111,0 0-157,-1 0 15,26 0-15,-25 0 16,0 0 0,-1 0-1,1 25 1,25 24-1,-1 26 1,-24-50 15,-25 24-15,0-24 0,25-25-1,-25 25 1,0 0-1,0 24 1,-50 1 0,1 0-1,-75 24 1,25-24 0,24-50-1,1 24 1,49-24-1,-25 0 1,-24-24 15,0-26-15,24 25-16,0 0 16,1 1-1,49-1 16</inkml:trace>
  <inkml:trace contextRef="#ctx0" brushRef="#br1">20663 17810 0,'-25'0'78,"0"0"-63,0 25-15,-24-25 16,24 24 0,-50 26-1,51 0-15,-76-1 16,26 26-1,0-1 1,24 25 0,-24-24-1,24-1 1,50 0 0,-50 1-1,50-25 1,0-26 15,0 26-15,0 0-1,0-1 1,25-24 15,25-25-15,-1 0-1,26 0 1,-26 0 0,-24 0-1,25 0 1,-25 0 0,-1 0-1,1 0 1,0-25-1,0 25-15,49-49 32,-49 24-17,25 0 1,-50 0 31,24 25-47,-24-25 31,0 1-31,0-1 16,-24-25-1,-1-24 1,0 49 0,25 0-16,-25 25 31,-24-25-16,24 25 1,0 0 15,0 0-15,-24 0 0,-26 0-1,1 0 1,49 0-1,0 0-15,0 0 16</inkml:trace>
  <inkml:trace contextRef="#ctx0" brushRef="#br1">20043 16197 0,'24'0'94,"1"0"-94,25-99 16,-50 25-16,0-125 15,0 26 16,0-26-15,0 1 0,0-75-1,0-99 1,0-50 0,-25-123-1,-25 173 1,26 74-1,-1 124-15,0-99 16,0-74 0,25 25-1,-25-125 1,1 25 0,24 125-1,-25 74 16,25-100-15,0 50 0,49-99-1,26-74 1,49-100 0,-50 224-1,1-1 1,-1 125-1,-24-1 1,49-24 0,0 0-1,0-1 1,0 26 0,-24 0-1,24-26 16,-24 26-15,73-174 0,-73 149-1,-1-25 1,-24 99 0,-25 74-1,-1 26 1,-24 24 15</inkml:trace>
  <inkml:trace contextRef="#ctx0" brushRef="#br1">20613 5135 0,'50'0'125,"24"-25"-125,0-25 16,1 50 0,24-74-1,0 24-15,50 1 16,-25-26-1,-25 1 1,1-1 0,24 26-1,-75 24 1,-24 25 0,49 198 202,-24-24-218,0-50 16,24 25-16,-24-25 16,24 49-1,1-49 16,-75-99-15,24-25 0</inkml:trace>
  <inkml:trace contextRef="#ctx0" brushRef="#br1">22746 9103 0,'25'0'140,"0"0"-124,0 0-16,-1 0 141,-24 25-126,0 0-15,0 0 16,0 24-1,0 1 1,-24 0 0,-26 24-1,0 25 1,26-49 0,-26-1-1,0 1 16,-24-25-15,24 24 0,26-49-1,-26 25 1,25-25 93,25-25-62,0 1-47,25-1 47,0 25-31,0-25 15,-1 25-15,1 0 46,0 0-46,0 50-16,24 24 15,1 0-15,49 125 16,-49-75 0,-1-50-1,-24-74 1,0 0 78,0 0-79,0 0-15,-1 0 16</inkml:trace>
  <inkml:trace contextRef="#ctx0" brushRef="#br1">24061 8806 0,'-124'74'78,"49"25"-62,-73 1-16,-26 48 15,-198 200 1,-25 24 0,149-99-1,99-50 1,50-99-1,49-25 1,26-74 0,24 0-1</inkml:trace>
  <inkml:trace contextRef="#ctx0" brushRef="#br1">23689 10021 0,'0'-25'31,"-25"25"-15,0 25-1,-24 0 1,24 25 0,-74-1-1,74-49-15,25 25 16,-25 0 0,25 0 15,25-25 78,-25 24-93,25-24-16,-1 25 15,1 0 1,0 25-16,25-1 16,-26 1-1,-24-25 1,25 24 0,-25 1 15,0-1-16,0-24 1,0 0 0,0 0-1,0 0 17,-49-25-17,24 0 16,0 0-15,-25 0 0,26 0-1,-1 0 1</inkml:trace>
  <inkml:trace contextRef="#ctx0" brushRef="#br1">23689 10195 0,'0'-25'47,"74"25"16,1-25-48,-26 25-15,1-25 16,74-24 0,-50 24-1,26 0 1,-76 0 0</inkml:trace>
  <inkml:trace contextRef="#ctx0" brushRef="#br1">24483 9004 0,'0'0'0,"0"-25"15,-25 0 1,-99-49-1,-124-149 1,148 173 0,-73-123-1,49 73 1,0 1 0,25 50-1,-1-1 1,-24 25-1,0-24 17,75 49-17,-75 0 1,24 0 0,1 24-1,0 26 1,-25 0-1,0 24-15,0 0 16,25 26 0,-50 48-1,25-24 1,25 25 0,-1 25-1,1 24 1,50-74-1,24-24 17,0 73-17,25-24 1,0 74 0,0-123-16,74 148 15,26 0 1,24-25-1,0 0 1,25-24 0,49 49-1,-24-75 1,24-24 0,-24-25-1,74-50 16,-199-74-31,75 0 32,50-24-17,-75-26 1,25-24 0,0-26-1,0-48 1,-25 48-1,26-24 1,-26-24 0,50-1-1,-75 25 1,0 0 0,1 0-1,49-75 16,-75 100-15,1-50 0,0-24-1,-50 48 1,0 1 0,0 0-1,0-24 1,0 24-1,0 49 1,-25-24 0,-99-99-1,-99-175 1,-1 76 0,100 173-1</inkml:trace>
  <inkml:trace contextRef="#ctx0" brushRef="#br1">23788 7987 0,'-25'0'31,"50"0"-15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3:47:5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10766 3101 0,'74'0'218,"-24"0"-218,-26 0 16,26 0 0,74 0-1,-50 0 1,75 0-1,-25 0 1,-24 0 0,24 0-1,24 24 1,-48 1 0,24 0-1,-25-25 1,0 0-1,50 0 1,-25 50 0,25-26-1,-75-24-15,50 0 32,0 25-17,-25-25 1,50 25-1,-25 0 1,25-25 0,25 0-1,-1 0 1,-49 0 0,-24 0-1,-1 0 1,124 0-1,-49 25 1,-50-25 0,0 24-1,0-24 17,-25 0-17,50 0 1,0 0-1,-25 0 1,-25 0 0,75 0-1,-1 0 1,-24 0 0,99 0-1,-74 0 1,-100 0-1,25 0 1,50 0 0,0-24-1,0 24 17,0 0-17,-75 0 1,25 0-1,25 0 1,100 0 0,-100 0-1,-25 0 1,-25 0 0,25 0-1,50-25 1,0 0-1,0 0 1,74 0 0,50-24 15,-50-26-15,-74 26-1,-75 49 1,-49 0-16,0 0 15,0 0 1,0-25 0,-1 25-1,76-25 1,-51 25 0</inkml:trace>
  <inkml:trace contextRef="#ctx0" brushRef="#br0">19943 2977 0,'25'0'15,"0"0"17</inkml:trace>
  <inkml:trace contextRef="#ctx0" brushRef="#br0">472 4762 0,'24'0'328,"1"0"-313,0 0-15,25 0 16,-26 25 0,1-25-1,0 0 1,0 0-1,0 0 1,-1 0 0,1 0-1,0 0 1,25 0 0,-50 25-1,25-25 1,-1 0-1,1 0 17,0 0-17,0 0 1,-25 25 0,25-25-1,-1 0 16,1 0-15,0 0-16,0 25 16,0-25-1,-1 0 1,51 25 0,-26-25-1,1 0 16,-25 0-31,24 0 16,-24 0 0,25 24-1,-25-24 1,24 0 0,1 0-1,-1 0 1,1 0-1,0 0 1,-26 25 0,26-25-1,0 0 1,-25 0 0,24 0-1,-24 0 1,25 0 15,-1 0-15,-24 0-1,25 0 1,-1 0 0,-24 0-1,0 0 1,0 0-1,-1 0 1,1 0 0,0 0 15,0 0-15,0 0-1,-1 0 1,1 0-1,25 0 1,-25 0 15,-1 0-15,1 0 0,0 0-1,0 0 1,0 0-1,-1 0 1,1 0 0,0 0-1,0 0 1,0 0 0,-1 0-1,1 0 1,0 0 46,0 0-30,0 0-32,-1 0 31,1 0 0,-25-25 16,25 25-31</inkml:trace>
  <inkml:trace contextRef="#ctx0" brushRef="#br0">2952 4911 0</inkml:trace>
  <inkml:trace contextRef="#ctx0" brushRef="#br0">17984 5457 0,'0'25'172,"0"49"-156,0-24-16,0-25 15,25 24 1,-25-24-16,0 0 16,24 0 46,-24-1 16,0 1-62,0 0 171,0 0-155,0 0 14,0 0-30,0-1-16,0 26 16,0-25-1,0 0 17,0-1-1,0 1 31,25-25 63,25-25-109,24 1-16,-24 24 16,74-75-1,-50 75 1,1-25-16,49-24 15,173-51 1,-98 1 0,24 0-1,99-50 1,1-24 0,-125 73-1,1 1 1,-50 25-1,-50 24 1,-25 1 0,1-1-1,-1 25 1,25-25 0,-74 26 15,0 24-16,-25-25 17,25 25-17</inkml:trace>
  <inkml:trace contextRef="#ctx0" brushRef="#br0">13147 11187 0,'25'0'250,"-1"0"-250,1 0 16,0 0-1,0 0 1,24 25 0,1 0-1,0-25-15,-26 0 16,1 24-1,0-24-15,25 0 16,24 50 0,1-25-1,-26-25 1,26 0 0,-26 0 15,-24 25-16,74-25 1,25 24 0,-25-24-1,-49 25 1,24-25 0,26 0-1,-76 0 1,26 0-1,0 0 1,-25 0 0,49 0-1,0 0 1,1 0 0,-26 0 15,26 0-16,-26 0 1,26 0 0,-50 0-1,74 0 1,-74 0 0,49 25-1,25-25 1,0 0-1,-24 25 1,24-25 15,-74 0-31,25 0 16,49 0 15,-50 0-31,100 25 31,-50-25-15,-24 0 0,24 0-1,-25 0 1,75 0 0,-50 0-1,26 0 1,-26-25-1,0 25 1,50 0 0,-100-25-1,51 0 1,-26 25 0,0 0 15,-24 0-16,0 0 1,-1 0 0,26 0-1,-26 0 1,26 0 0,-50 0-1,49 0 1,0 0-1,26 0 1,-1 0 0,-25 0-1,25 0 1,-74 0 0,25 0-1,-1 0 16,1 0-15,24 0 0,1 0-1,-1 0 1,-24-25 0,24 25-1,-24 0 1,0 0-1,24 0 1,-24 0 0,-26 0-1,1 0 1,25-24 0,-1 24-1,1 0 16,0 0-15,-1 0 15,-24 0-31,25 0 16,-1 0 0,26 0-1,24-25 1,-50 0-1,-24 25 1,74 0 0,-49 0-1,25 0 1,49-25 15,-75 25-31,1 0 31,74-25-15,-50 25 0,-49 0-1,25 0 1,-26 0 0,1 0-1,0 0 63,0 0-46,0 0-1,-1 0-16,1 0 32,0 0-31,0 0 0,0 0-16,-1 0 15,1 0 1,0 0-1,0 0 1,0 0 0,-1 0-1,26 0 1,-25 0 15,0 0-15,24 0-1,-24 0 1,0 0 0,0 0-1,0 0 1,-1 0 15,26 0-15,-25 0 15,0 0-31,-1 0 16,1 0-1,0 0 17,0 0-1,0 0 0,-1 0 0,1 0 157</inkml:trace>
  <inkml:trace contextRef="#ctx0" brushRef="#br0">4168 6028 0,'0'-25'47,"24"0"15,1 0-46,-25-24-1,25-1 1,-25 0 0,0 25 15,0-24-31,0-1 31,0 25-15,0 1-1,0-1 1,0 0 0,0 0-1,0-24-15,0 24 16,0 0-1,-25-25 17,0 26-17,1-1 1,-1 0 0,25 0-1,-50 0 16,25 1-15,-24-26 0,-26 0-1,50 50-15,1-24 16,-51-51 0,26 75-1,-1-25 1,0 1-1,1-1 1,24 25 0,25-25-1,-74 0 1,24 25 0,-24 0-1,24 0 16,-24 0-15,24 0-16,-74-25 16,74 25-1,-24-24 1,24 24 0,-24 0-1,-1 0 1,26 0-1,-50-25 1,49 25 0,0 0-1,-24-25 1,24 25 0,-49-25 15,0 0-16,49 25 1,26 0 0,-1 0-1,-25 0 1,25 0 0,-49-25-1,24 25 1,-24-24-1,24 24 1,-24 0 0,-50 0-1,74 0 1,1 0 0,-26 0-1,26 0 16,-1 0-15,25 0 0,-24 0-1,-1 0 1,0 0 0,1 0-1,-1 0 1,-49 24-1,-25 26 1,49-50 0,-24 50-1,25-50 1,24 25 0,1-1-1,-1-24 1,25 50 15,-24-50-15,24 25-1,-25-25 1,1 25 0,-1-1-1,25 1 1,0 0-1,1-25 1,-1 25 0,25 0-1,-25-1 1,25 1 0,-50 0-1,50 0 1,-24 24 15,24-24-15,-25 99-1,25-49 1,0 24 0,0 25-1,0-50 1,0 26-1,25-26 1,-1 0 0,1 1-1,25-1 1,-1 25 0,26-49-1,24 99 1,-25-100 15,1 26-15,-26-26-1,1-24 1,0 25 0,-1-50-1,1 49 1,49-24-1,25 25 1,-25 0 0,50-26-1,-25 51 1,-99-75-16,74 25 16,0-1-1,1-24 1,-1 50 15,0-25-15,25-25-1,25 25 1,-50-25 0,-24 24-1,73-24 1,-98 0-1,49 0 1,-49 0-16,74 0 16,-25 0-1,-25 0 1,26-24 0,-1 24-1,25-50 1,-74 25-1,49 0 17,-25 1-17,1-26 1,-1 25 0,-24 0-1,-26 1-15,26-1 16,0 0-1,-1 25 1,-24-50 0,25 50-1,-26-25 1,1 1 0,0-1-1,25 0 1,-25 0 15,-1 0-15,1 1-1,-25-1-15,50-25 16,-50 25 0,25 25-1,-1-24 1,-24-1 15,25 0-15,0 0-1,0-24 1,-25 24 0,0 0-1,25 0 1,-25 0-1,0 1 17,0-1-17,0 0 17,0 0-1,0 0 63</inkml:trace>
  <inkml:trace contextRef="#ctx0" brushRef="#br0">7987 8111 0,'0'-25'188,"-49"-24"-173,-1 24 1,-99-99 0,75 74-1,-25 1 1,24-1-1,1 25 1,-25-24 0,24 24-1,-24 0 1,49 0-16,-74-24 16,-24 49-1,73-25 1,-24 0-1,74 25 1,-49 0 15,-1 0-15,51 0 0,-26 0-16,25 0 15,-49 0 1,-1 0-1,26 0 1,-51 0 0,76 0-1,-26 0 1,-24 0 0,24 0-1,-49 25 1,49-25-1,25 25 1,-24-25 15,-26 24-15,1 1 0,0-25-1,-1 25 1,75 0-16,-74-25 15,-1 25 1,26-1 0,-26 26-1,1-25 1,24 0 0,25-1-1,-24 1 1,24-25-1,0 25 1,-24 0 0,-1 0 15,25-1-31,-24-24 16,24 50-1,0-25 1,-25 0-1,1 0 1,24-1 0,0-24-1,0 25 1,-24 25 0,-1-50-1,25 25 1,-24 24-1,24-24 1,0 0 0,-24 0 15,49-1-15,-25 1-1,25 0 1,-25-25-1,0 50 1,25-26 0,-25 1-1,25 25 1,0-1 0,-24 75-1,-1-74 1,25 24-1,0 26 1,0-26 0,0 1 15,0 24-15,0-50-1,0 26 1,0-26-1,25 51 1,-1-76 0,26 51-1,-25-26 1,24 1 0,51 24-1,-26-24 1,0 0-1,1-1 1,-1 1 0,1-1 15,49 1-15,24 0-1,-73-25-15,74 24 16,-25-24-1,-25 0 1,50 0 0,0-1-1,-75-24 1,0 0 0,26 0-1,48 25 1,1-25-1,0 0 1,-25 0 0,-25 0 15,1 0-15,-76 0-16,76-25 15,-51 1 1,26-1-1,-1 0 1,-24 0 0,-1 0-1,26-24 1,-1-1 0,1-24-1,-26 24 1,26 0-1,-26 1 1,50-50 0,-49 24 15,24 26-15,-24-26-1,0 26 1,-1-26-1,26 26 1,-26-26 0,1 1-1,-50 24 1,49 1 0,-24 24-1,-25-50 1,25 50-1,0-24 1,-25 24 0,0 0 31,0 0-32,25-24 1,-25 24-1,0 0 1,0 0-16,0 1 16,0-26-1,0 25 1,0-24 0,-25 24-1,0 0 1,25-25-1,-25 26 17,25-26-32,-25 25 31,1 0 0,24 1-15,-25-1-1,0 25 1,25-25-16,0 0 63</inkml:trace>
  <inkml:trace contextRef="#ctx0" brushRef="#br0">18430 11906 0,'0'25'234,"0"0"-234,0 0 16,0-1-1,25 51 1,0-1 0,-25-49-1,0 50 1,0-26-1,0-24 1,0 0 47,25-25-63,-25 25 93,0-1-77,0 1 46,0 0 1,24-25 78,51 0-141,-1-25 15,25 0-15,26-24 16,147-100-1,-148 74-15,174-73 16,-50 48 15,-25-24-31,-24 25 16,-50 0 0,24 25 15,26-1-16,-50 26 1,-50 24 0,50-50-1,-125 75 1,26-24 0,-25 24 15</inkml:trace>
  <inkml:trace contextRef="#ctx0" brushRef="#br0">10890 15156 0,'0'24'156,"49"76"-140,-24-26-16,25 50 16,-26-25-16,51 100 15,-50-100 1,24-25-1,-49-49 17,25 0 15,49-25-32,1 0 1,74-50-1,124-74 1,198-74 0,-49-75-1,-199 124-15,223-198 16,26 25 0,-51 24-1,100-49 1,0 24-1,-99 50 1,-174 149 0,-75 50 15,1-1-15,-100 51-1,-24-1 1</inkml:trace>
  <inkml:trace contextRef="#ctx0" brushRef="#br0">11162 17115 0,'25'174'172,"0"-100"-156,25 100-16,-1-75 16,51 199-1,-26-75 1,-49-124-1,0-49 1,-25-25 0,49-25 140,1 0-156,24-25 16,1-25-16,-1 25 15,224-123 1,173-100-1,0 0 1,75-50 0,421-173-1,-272 49 17,-75 124-17,25-24 1,-50 74-1,-148 49 1,-199 100 0,-75 0-1,-24 49 1,-99 1 0,-1 24-1</inkml:trace>
  <inkml:trace contextRef="#ctx0" brushRef="#br0">422 16619 0,'0'50'172,"0"-1"-156,0 1-16,0 24 16,0 75-1,0 0 1,25-50-1,-25 25 1,25 0 15,-25-99-31,0 0 16,0 0 0,0 0-1,0-1 1,0 1-1</inkml:trace>
  <inkml:trace contextRef="#ctx0" brushRef="#br0">372 16743 0,'25'-25'109,"25"1"-109,-25-1 16,49 25 0,-49 0-16,24 0 31,26 0-16,-50 0-15,49 25 16,-49-25 0,0 24-1,0 1 1,-25 0 31,24-25-32,-24 25 1,0 0 31,0-1-31,-49 1-1,-26 25 1,-24-25-1,0-1 1,74-24 0,-25 0-1,26 0 1,-1 0 109,0 0-94,25 25-15</inkml:trace>
  <inkml:trace contextRef="#ctx0" brushRef="#br0">1513 16321 0,'-24'75'110,"-26"-50"-110,50 49 15,-74 125 1,49-26 0,0 50-1,0-49 1,25 0-1,0 99 1,50-100 0,-1-49-1,26-49 1,-26-1 0,-24-74 30</inkml:trace>
  <inkml:trace contextRef="#ctx0" brushRef="#br0">1662 16842 0,'0'-24'16,"75"-1"109,-26 25-110,1-25-15,49 25 16,75 0 0,-1 0-1,-98 0 1,-50 0-1,-1 0 1,1 0 0,0 0-1</inkml:trace>
  <inkml:trace contextRef="#ctx0" brushRef="#br0">1960 16842 0,'0'50'125,"-25"0"-125,25-1 16,-25 26-1,25-1 1,0 0 0,0-49-1,0 25 1,0-25 0,0-1 46,25-24-46,0 0-1,0 50 1,0-50 0,24 0-1,50 0 1,-24 0-1,49 25 1,-50-25 0,1 0-1,24 0 1,-50 0 0,-24 0-1,0 0 16</inkml:trace>
  <inkml:trace contextRef="#ctx0" brushRef="#br0">1811 17165 0,'25'0'110,"0"0"-95,0 0-15,74-25 16,-50 0 0,26 25-1,-1 0 1,-49 0 0,25 0-1</inkml:trace>
  <inkml:trace contextRef="#ctx0" brushRef="#br0">2853 17363 0,'0'-25'187,"0"-24"-187,0-50 16,-25 49-16,25 0 15,0 26-15,-25-76 16,25 51 0,0 24-1,0-25 1,0 26 31,25 24-32,-25-25 1,0 0 0,25 25-1,-25-25 1,25 25-1,-1-25 1,1 25 0,0 0 93,-25 25-109,25 25 16,0-25-1,-25 49 1,0-24 0,0 24-1,0 25 1,0-24-1,0 24 1,0-25 0,0 1-1,0-51 1,0 1 0</inkml:trace>
  <inkml:trace contextRef="#ctx0" brushRef="#br0">3299 16718 0,'75'-24'94,"-26"24"-79,-24-25 1,74 0 0,1 25-1,-51-25 1,1 0-1,-25 25 1,24 0 0,-49-24 15</inkml:trace>
  <inkml:trace contextRef="#ctx0" brushRef="#br0">3250 16793 0,'0'49'141,"0"51"-126,0-26-15,0-24 16,0 74 0,0-25-1,0-25 1,0-24-16,0-25 16,0-1 15</inkml:trace>
  <inkml:trace contextRef="#ctx0" brushRef="#br0">3200 17140 0,'25'0'78,"74"-25"-62,-49 25-1,24 0-15,-24 0 16,-1 0-1,-24 0 17,-25-25-17</inkml:trace>
  <inkml:trace contextRef="#ctx0" brushRef="#br0">3448 15925 0,'25'0'94,"74"124"-79,0-75-15,-49 50 16,24-49-1,26 99 1,-100-99-16,49-1 16,-49-24-16,25 49 15,0 50 1,0 75 0,0-1-1,-25 25 1,0-24-1,0 24 1,-25-124 15,-25 25-15,-24 25 0,-1-50-1,-24 50 1,-50-25-1,100-99 1,24 25 0,0-50 15</inkml:trace>
  <inkml:trace contextRef="#ctx0" brushRef="#br1">4837 15900 0,'75'0'219,"-51"0"-204,51 0-15,49 0 16,0 0-1,-50 0 17,1 0-17,24 0 1,-49 0 0,74 0-1,-100 0 1,1 0-16,0 0 15,0 0 1,24 0 15,1 0-15,24 0 0,-49 0-1,0 0 16,25 0-31,-26 0 32,1 0-17,0 0 1,25 0 0,24 0-1,-24 0 1,24 0-1,-49 0 1,0 0-16,24 0 16,-24 0-1,0 0 1,0 0 0,0 0-1,-1 0 1</inkml:trace>
  <inkml:trace contextRef="#ctx0" brushRef="#br1">8111 16049 0,'25'0'266,"0"0"-266,0 0 16,0 0-1,24 0 1,26 0 0,-1 0-1,-24 0 1,-25 0-1,-1 0-15,26 0 16,0 0 0,-1 0-1,-24 0 1,25 0 0,24 0-1,-49 0 16,24 0-31,-24 0 16,25 24 15,49 1-15,-49-25 0,-1 0-16,50 0 15,-24 0 1,24 0-1,-24 0 1,-1 0 0,0 25-1,1-25 1,-50 0 0,24 0-1,1 0 16,-25 0-15,-1 0-16,51 0 31,-26 0-15,1 0 0,-25 0-1,24 0 1,26 0-1,-26 0 1,1 0 0,-25 0-1,0 0 1,24 0 0,-24 0 15,0 0 0,0 0 157</inkml:trace>
  <inkml:trace contextRef="#ctx0" brushRef="#br1">5284 17835 0,'-25'0'15,"75"0"251,-26 0-266,1 0 16,0 0-1,25 0 1,24 0-16,25 0 15,-24 0 1,24 0 0,-50 0-1,1 0 1,0 0 15,24 0-15,-49 0-1,0 0 1,-1 0 0,1 0 31,0 0-32,0 0 1,25 0-1,-26 0 17,1 0-17,0 0 79</inkml:trace>
  <inkml:trace contextRef="#ctx0" brushRef="#br1">7665 17934 0,'50'0'219,"24"0"-204,-24 0-15,-26 0 16,51 0 0,-1 0-1,-49 0 1,25 0-1,24 0 1,-24 0 0,-1 0-1,51 0 1,-76 0 0,76 0-1,-76 0 1,76 0-1,-51 0 1,50 0 0,1 0-1,-1 0 1,-25 0 0,75 0-1,-50 0 1,-24 0-1,24 0 1,-25 0 0,1 0-1,-26 0 1,1 0 15,-25 0-15,0 0-1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3:53: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1365 2530 0,'24'0'218,"26"0"-202,-25 0 0,49 0-1,50 0 1,0 0-1,0 0 1,0 0 0,-49 0-1,-1 0 1,-49 0 0,25 0-1,-26 0 1,1 0-1,0 0 32,0 0-15</inkml:trace>
  <inkml:trace contextRef="#ctx0" brushRef="#br0">1464 2604 0,'0'50'313,"0"-25"-298,0 0 1,0 0 15,0-1 0,0 1-15,0 0 15,0 0 1,0 0-32,0-1 15,0 1 1,0 0-1,0 0 1,0 0 15,0-1-31,0 1 16,0 25 0,0-25 15,0-1-16,0 1 1,0 0 0,0 25-1,0-26 1,0 1 0,0 0-1,0 0 48,25-25 124,-1 0-171,1 0-16,25 0 15,-25 0 1,24 0 15,1 0-15,-1 0 0,1 0-1,0 0 1,-25 0-1,24 0 1,-24 0-16,0 0 16,24 0-1,-24 0 1,25 0 0,-1 0-1,1 0 1,0 0-1,24 0 1,0 0 15,-49 0-15,0 0 0,25 0-1,-1-25 1,-24 25 15</inkml:trace>
  <inkml:trace contextRef="#ctx0" brushRef="#br0">1513 3001 0,'25'0'235,"0"0"-220,0 0-15,24 0 32,-24 0-17,0 0 1,-25-24 0,25 24-1,0 0-15,-1 0 16,1 0-1,25 0 17,-25 0-17,24 0 1,-24 0 0,0 0-1,-25-25 1,25 25-1,0 0 1,-1 0 31,-24-25-31</inkml:trace>
  <inkml:trace contextRef="#ctx0" brushRef="#br0">3126 2853 0,'25'0'157,"-1"0"-142,26 0-15,0-25 16,24 0 0,0 25-1,1-25 1,-50 25-1,-1 0 1,1 0 15,-25-25 1</inkml:trace>
  <inkml:trace contextRef="#ctx0" brushRef="#br0">3225 3125 0,'74'0'125,"-24"0"-125,-25 0 16,49 0-16,-24 0 15,-1 0 1,51-24-1,-76 24 1,26 0 0,-25 0-1,0 0 48</inkml:trace>
  <inkml:trace contextRef="#ctx0" brushRef="#br0">4713 2580 0,'0'49'156,"0"1"-140,0 24-16,0-24 16,0 99-1,0 0 1</inkml:trace>
  <inkml:trace contextRef="#ctx0" brushRef="#br0">4713 3274 0</inkml:trace>
  <inkml:trace contextRef="#ctx0" brushRef="#br0">5036 2257 0,'-25'0'234,"0"25"-234,0-25 16,0 25-1,-24 24 1,24-24-1,0 0 1,25 0 0,-25-25-1,100 25 110,-1-1-109,-49-24-16,50 25 16,-1 0-1,-49-25 1,-25 25-1,0 0 126,0-1-125,-25-24 15,25 25-15,-50-25-1,26 0 1,-26 25-1,0-25 1,25 0 0,1 0-1</inkml:trace>
  <inkml:trace contextRef="#ctx0" brushRef="#br0">5482 2183 0,'0'74'110,"0"-24"-110,0-1 15,0-24-15,0 74 16,0-24 0,25-1 15,-25-24-15,25-25-1,-25 0 1</inkml:trace>
  <inkml:trace contextRef="#ctx0" brushRef="#br0">5259 2406 0,'74'0'125,"-24"0"-125,24 0 15,-49 0 1,50 0 0,-26 0-16,50 0 15,-49-25 1</inkml:trace>
  <inkml:trace contextRef="#ctx0" brushRef="#br0">6846 2480 0,'0'25'141,"0"50"-141,0-26 15,0 75 1,0 0 0,0 25-1,-24-50 1,24-49-16</inkml:trace>
  <inkml:trace contextRef="#ctx0" brushRef="#br0">6822 3299 0,'-25'0'15,"25"25"-15,0 0 16,0-1 0</inkml:trace>
  <inkml:trace contextRef="#ctx0" brushRef="#br0">6797 3373 0,'0'25'47</inkml:trace>
  <inkml:trace contextRef="#ctx0" brushRef="#br0">6797 3398 0,'0'-49'31,"0"-51"-15,25 51-1,-1-26 1,-24 26 0,0 24-1,25 0 17,-25 0-17,0 1 32,25 24-31,0 0 31,-25-25-47,25 25 15,-1-25 1,1 25 15,0 0 0,0 0-31,0 0 32,-1 0-1,-24 25-16,25-25 1,0 25 0,0-25-1,-25 24 1,0 1 31,0 0-32,0 0 1,0 0 15,0-1-15,-25 1 15,0 0-15,0 0-1,1 0 1,-1-1 0,0-24-1,-25 25 1,26 25 0,-1-50-1,0 0 16,0 0-31,0 25 16,1-25 0</inkml:trace>
  <inkml:trace contextRef="#ctx0" brushRef="#br0">7640 3001 0,'-25'0'235,"1"0"-220,24 25-15,-25-25 16,0 25-1,0 0 1,0 49 0,25-24-1,0-25 17,0-1-17,0 1 1,0 0-1,0 0 48,50-25-47,-25 0-1,0 0 1,-1 0-1,1 0-15,0 0 32,-25-25-32,0-25 15,25 26 17,-25-26-32,0 25 31,0 0-16,0 1 1,0-1 0,0 0-1,0 99 142,0-24-142,0 0-15,0-26 16,0 26-1,0 0 1,0-26 15,25-24-15,-1 0 46,1 0-62,25 0 16,-1-24-16,-24 24 16,25 0-1</inkml:trace>
  <inkml:trace contextRef="#ctx0" brushRef="#br0">8087 2704 0,'0'49'47,"0"26"-47,0-1 16,0 75 0,0-25-1,0-50 1,0 1-1,0-50 1,0-1 0,0 1-1</inkml:trace>
  <inkml:trace contextRef="#ctx0" brushRef="#br0">8335 2555 0,'0'124'32,"0"-50"-32,0 1 15,49 148 1,-24-74-1,-25-75 1,25 1 0,-25-26-1,25-24 1</inkml:trace>
  <inkml:trace contextRef="#ctx0" brushRef="#br0">9377 3175 0,'0'-25'187,"-75"0"-156,50 25-31,-24 0 16,-1 0 0,25 0-1,-24 0 1,24 0 15,25 25-15,0 0-1,-25 0 1,25 0 0,0 24-1,0-24 1,0 0 15,25 0 0,-25-1-15,49-24 0,-24 0-1,0 0 17,0 0-17,0 0 1,-25-24-1,24-1 1,1-50 0,-25 51-16,25-76 15,-25 51 1,0-26 0,0 26-1,0 24 16,0-25-15,0 26 0,0-51-1,0 50 1,0 50 125,0 50-141,0-1 15,0 0 1,0 75-16,25 25 31,0-50-15,0-75-1</inkml:trace>
  <inkml:trace contextRef="#ctx0" brushRef="#br0">9525 3150 0,'25'0'109,"0"0"-93,0 0-16,0 0 16,-1 0-1,1 0 1,-25 25 15,25-25-15,-25 25-1,25 0 1,-25 24 0,0-24-1,0 0 1,0 0 0,-25-1 15,25-48 63,0-26-79,0 0-15,0 26 16,0-1-1,25 0 1,24 0 0,-24 0-1,25 1 1,-50-1 0,25 25-1</inkml:trace>
  <inkml:trace contextRef="#ctx0" brushRef="#br0">10220 3200 0,'-25'0'234,"0"0"-218,-24 0-1,24-25 1,0 25 0,0 0 15,0 25-16,1 0 1,-1 24 0,25-24-1,-25-25-15,25 25 16,-25 0 0,25 24-1,0-24 16,0 0-15,0 0 15,25-1-15,25 1 0,-1-25-1,-24 0 1,0 0 15,0 0-15,-25-49-1,24 24 1,-24-25 0,0 1-1,0 24 1,0 0-16,0 0 31,0 0-15,0 1 15,0 73 125,0-24-140,0 0-16,0 0 15,25 24 17,0 1-17,0-25 1,0-25 31,-1 0-47,1 0 15,0 0 1,0 0-16,-25-25 16,50 25-1,-26-25 1,-24 0 15,25 25-15,-25-49-1,0 24 17,0 0-1,0 75 141,0-26-157,25 1 1,0 0 0,0 25-1,99-1 1,-124-24 0,24-25-1,1 0 16,0 0-15,0-25 0,-25 0-16,25-24 15,-1-1 1,1 25 0,-25-24-1,0 24 1,0 0 15,25 25-15,-25-25 46,0 50 16,0 50-78,50-1 16,-50-24-16,74 74 16,-24-50-1,-50-49 1,24-25 46,1-25-30,0 0-32,-25 0 15,25-24 1,0-1-1,-25-24 1,0-50 0,0 74-1,0 25-15,0-24 16,0 24 15,0 0 47,-25 25-15,25 25-48,0 0 17,0 0 30,25-25-46,24 0-16,26-25 15,-26 0 17,-24 0-17,25 0 1,-50 1-16,25 24 16,-25-25-1,0 74 126,0 1-126,-25 0 1,25 24 0,0-24-1,0-26 1,0 1 0,25-25 62,-1-25-63,1 25-15,0-24 16,25-26 0,-50 25-1,24 25-15,-24-49 16,25-1-1,0 0 17,0 26-17,-25-1 1,25 50 78,-1 49-79,1 25-15,25-49 16,-25-25-16,-25 24 16,24-24-1,-24 0 32,25-25 16,0 0-63,0-25 31</inkml:trace>
  <inkml:trace contextRef="#ctx0" brushRef="#br0">17066 8731 0,'25'0'94,"24"0"-94,1 0 15,49 0 1,25 0 0,0 0-1,25 0 1,-50 25 0,75-25-1,-100 0 1,26 25-1,24-25 1,-25 0 15,-74 0-31,99 0 16,-50 0 0,-24 0-1,-26 0 1,51 0-1,-1 0 1,26 0 0,-1 0-1,25 0 1,-50 0 0,-49 0-1,99 0 1,-99 0-16,49 0 31,25 0-15,-49 0-1,24 0 1,1 0 0,-1 0-1,1 0 1,-26 0-1,-24 0 1,0 0-16,0 0 63</inkml:trace>
  <inkml:trace contextRef="#ctx0" brushRef="#br0">2605 10220 0,'49'0'63,"51"0"-48,-26 0-15,25 0 16,174 0-1,99 49 1,-49-24 0,-50 0-1,-75 0 1,-24-25 0,-26 24-16,51-24 15,74 25 1,24 25-1,1-25 1,-25-1 15,-25 1-15,-50-25 0,1 25-1,24-25 1,-25 0-1,-24 0 1,-25 0 0,74 0-1,-74 0 1,-25 0 0,-25 0-1,50 0 1,25 0-1,-25 0 1,24 0 15,-49 0-15,25 0 0,0 0-1,0 0 1,99-25-1,-124 25 1,74-25 0,-49 25-1,25 0 1,-26 0 0,1-24-1,25-1 1,49 0-1,-24 0 1,73 0 0,-48 25 15,-51 0-15,51-49-1,-100 49 1,49-50-1,1 50 1,-25 0 0,24 0-1,26-25 1,-1 25 0,25-24-1,-49 24 1,0-25-1,49 25 1,-99 0 0,-25 0 15,0 0-15,1 0-1,48 0 1,1-25-1,-49 25 1,48 0 0,-73 0-1,-1 0 1,1 0 0,49 0-1,-25 0 1,50 0-1,24 0 1,75 0 0,-49 0 15,-75 0-15,25 0-1,-1 0 1,26 0-1,25 0 1,-75 0 0,24 0-1,-73 0-15,49 0 16,25 0 0,-25 0-1,-50 0 1,1-25-1,-26 25 1,1 0 0,-1 0 15,51 0-15,148 0-1,0 0 1,49-25-1,-73 25 1,-76-24 0,-24 24-1,-99 0 1,25 0 0,-25 0-1,-1 0 1,1 0-1,25 0 1,24-25 0,1 25 15,49-25-15,-75 25-1,1 0 1,49 0-1,0-25 1,50 0 0,0 25-1,-25-25 1,-50 1 0,-24 24-1</inkml:trace>
  <inkml:trace contextRef="#ctx0" brushRef="#br0">12576 3150 0,'0'50'156,"0"-25"-140,0 24-1,25 1 1,-25-1-1,0 1 1,0 0 0,0-1-1,0-24 1,0 0 31</inkml:trace>
  <inkml:trace contextRef="#ctx0" brushRef="#br0">12477 2927 0</inkml:trace>
  <inkml:trace contextRef="#ctx0" brushRef="#br0">13097 3076 0,'-25'25'203,"1"-25"-203,-1 0 16,0 0 15,25 24-15,0 1 0,-25-25-1,25 25 32,0 0 31,0 0-47,25-1-15,0-24 0,0 25-1,-1-25 1,1 0 0,0 25-16,-25 0 15,25-25 16,-25 25 16,0-1-31,0 1 15,0 0-15,0 0-1,-25 24 17,0-24-17,25 0 1,-49-25 0,24 25-1,-25 0 1,1-25-1</inkml:trace>
  <inkml:trace contextRef="#ctx0" brushRef="#br0">14486 2803 0,'0'25'109,"0"74"-109,0 25 16,0 0-16,0 50 15,0-26 17,25-48-32,-25-26 31,0-49-15,0-50 171,0 0-187,0 0 16,25-24-1,-25-1 1,0-24 0,0 24-1,25 50-15,0-25 31,-25 1-15,24 24 15,-24-25-31,25 25 63,0 0-32,0 0-31,0 0 31,-1 0-15,1 0 15,0 49-15,0-24-1,0 0 1,-1-25 0,-24 25-1,-24 0 79,-1-25-78,0 24-16,-25-24 31,1 0-15,24 0-1,-49 0 1,-1 0-1,50 0 1,-24 0 0</inkml:trace>
  <inkml:trace contextRef="#ctx0" brushRef="#br0">15280 2803 0,'0'25'31,"0"24"-15,0-24-16,-25 50 15,25 49 17,0 0-17,0 24 1,0-48-1,0-26 1,0-49 0,0 0-1</inkml:trace>
  <inkml:trace contextRef="#ctx0" brushRef="#br0">15702 3249 0,'-25'0'156,"0"0"-140,0 0-16,0 0 16,25 25-1,-24-25 1,-1 0-1,0 50 1,0-25 15,25-1-15,-25-24-16,25 50 31,0-25-15,-24 0-1,24 24 1,0-24 0,0 25-1,24-26 1,1 1 0,0-25-1,0 0 1,0 0-1,-1 0 17,1 0-32,0-25 15,25-24 1,-25-1 15,-1 25-15,1 1-1,0-1 1,0 0 0,-25 0-1,0 0 1,0 50 171,0 0-171,0 25-16,0-26 16,0 1-1,0 0 1,0 25 0,0-26-1,0 1 32,25-25 94</inkml:trace>
  <inkml:trace contextRef="#ctx0" brushRef="#br0">16297 3274 0,'-25'0'187,"0"0"-187,1 0 31,24 25-15,-25 0-16,-25 0 16,50-1 15,-25 26-16,25-25 1,-24 0 0,24 24-1,0-24 1,0 0 0,0 0 62,0-1-47,49-24 31,-24 0-46,0 0-16,0 0 16,-1-24-1,1 24 1,0 0 15,0 0-15,0 0-1,-1 0 1,1 0 31</inkml:trace>
  <inkml:trace contextRef="#ctx0" brushRef="#br0">16793 2952 0,'0'25'172,"0"-1"-172,0 26 16,0 0 0,0-26-1,0 26-15,0 24 16,-25 50-1,25 50 1,-24-75 0,24-24-1,0-26 1</inkml:trace>
  <inkml:trace contextRef="#ctx0" brushRef="#br0">17165 3150 0,'-25'0'78,"1"0"-63,-1 0-15,0 0 16,0 0 0,0 25-1,1-25 1,-1 25-1,0-25-15,0 25 16,-24-1 0,24-24-1,0 25 1,-25 0 0,26 0-1,24 0 266,24-25-281,-24 24 32,25 1-17,0-25 17,-25 25-17,0 25 1,25-26-1,-25 1 1,25 50 0,-1-26-1,1-24 1,-25 0 0,25 0-1,-25 24 1,25-24-16,-25 0 31,25-25 63,-1 0-79,1 0 1,0 0 0,0 0 46</inkml:trace>
  <inkml:trace contextRef="#ctx0" brushRef="#br1">1513 3994 0,'50'0'157,"-25"0"-157,24 0 15,-24 0-15,50 0 16,74-25 15,-1 25-15,-73 0-1,49 0 1,-25 0 0,50 0-1,-100 0-15,26 0 16,-26 0-1,-24 0 1,0 0 0,0 0-1,24 0 1,-24 0 0,0 0 15</inkml:trace>
  <inkml:trace contextRef="#ctx0" brushRef="#br1">1712 4093 0,'0'49'125,"25"1"-109,-25 0-16,24 49 15,-24-50 1,25 26-16,0 49 16,0-25-1,0 0 1,0 1-1,-25-1 1,24-74 0,1-25 62</inkml:trace>
  <inkml:trace contextRef="#ctx0" brushRef="#br1">1637 4564 0,'50'0'78,"-25"0"-63,49 0-15,-24 0 16,0 0 0,198 0-1,-149 0 1,0 0 0,0 0-1,-49 0 1,-25 0-1,-1 0 17</inkml:trace>
  <inkml:trace contextRef="#ctx0" brushRef="#br1">3523 4440 0,'49'0'140,"-24"0"-124,0 0-16,0 0 15,49 0 1,-24-25 0,24 25-1,-24 0 1,-26 0 0,1 0 15,0 0-16,0 0 1,0 0 0</inkml:trace>
  <inkml:trace contextRef="#ctx0" brushRef="#br1">3572 4738 0,'25'0'109,"0"0"-93,49 0-16,-49 0 15,49 0 1,50 0 0,-24 0-1,-51 0 1,-24 0-1,0 0 17,0 0-1</inkml:trace>
  <inkml:trace contextRef="#ctx0" brushRef="#br1">4738 4415 0,'25'0'78,"0"0"-62,-1 0-1,1 0 1,50-25 0,24-24-1,0 49 1,-24-25-1,-1 0 1,0 25 0,-24 0-1,-25 0 17,0 0 61,-25 25-93,0 0 16,0 0-16,24 24 16,1 1-1,-25-25 1,0-1-1,0 26 1,0-25-16,0 0 16,0 49-1,-25 0 17,1-24-17,-1 0 1,0-25-1,0-1 1,-24 1 15,24 0-15,-25 0 0,1-25-1,24 0-15,-25 0 16,50 25-1,-25-25 1,25-50 109,0 25-109,0 0-1,0 1 1,25 24-16,-25-25 16,25 0-1,0 0 1,0 0-1,-1 0 1,1 25 0,0 0-1,0-24 17,0 24-17,-1 0 32,1 0-31,74 49-1,-74 1 1,25-25 0,-25 49-1,-1-24 1,1-25-1,-25-1 17,25-24 46,0 25-63,0-25-15,-1 0 16,1 25 0</inkml:trace>
  <inkml:trace contextRef="#ctx0" brushRef="#br1">5532 3944 0,'0'25'125,"0"0"-109,0-1-1,0 1 1,0 0 93,0 0-77,0 0 77,0-1-93,0 1-1,0 0 1,0 0-1,0 0 48,0-1-47,0 51-1,0-1 1,0-24-1,0-25 1,0-50 156,0 0-172,0 0 16,0-24-1,0 24 1,0-25-1,0 1 1,0 24 0,0 0-1,25-25 1,-25 26 0,0-1 30,0 0-14,24 25-17,-24-25 1,25 25 0,0-25-1,0 25 1,0-24-1,-1 24 17,1 0-17,0 0 1,0 0 0,0 0-1,-1 0 1,-24 24 31,25-24-32,-25 50-15,0-25 16,25 24 0,0-24-1,-25 0 16</inkml:trace>
  <inkml:trace contextRef="#ctx0" brushRef="#br1">6549 4093 0,'0'-25'15,"-75"0"142,26 25-142,49-25 1,-50 25-16,25 0 16,1 0-16,-1 0 15,0 0 16,0 0-15,-24 0 0,-1 0-1,25 0 1,0 0 0,-24 25-1,-1 0 1,25 0-1,0-25 1,1 25 0,24-1-1,0 1 32,0 0-31,49-25-1,-24 0 1,49 50 0,-24-50-1,49 0 1,-49 0 0,-25 0-1,24 0 1,1 0-1,-25 0-15,24-25 16,-24 25 0,0-25-1,0 0 17,-25 0-1,25 1-16,-25-26 1,0 0 0,0 1-1,0-50 1,0 74-16,0-25 16,0 25-1,0-24 1,0-1-1,0 25 1,0 50 156,0 50-172,0-26 16,0 125-1,0-25 1,24-1-1,-24-123 1,0 25 0,25-50 31</inkml:trace>
  <inkml:trace contextRef="#ctx0" brushRef="#br1">7318 3969 0,'0'74'78,"0"-24"-62,0-1-16,0 26 15,0-1 1,0 50-1,0-25 1,0-24 0,-25 24-1,25 25 1,0-74 0,0 24-1,0-123 173,0 24-188,0-25 15,0 25-15,0-24 16,0 24-16,0 0 16,0 0-1,0-24 16,25 24-15,-25 0 0,25 25-1,-1-25 1,1 25 15,-25-25 0,25 25-31,0 0 32,0 0-17,49 0 1,-49 25 0,0 0-1,-1-25 1,-24 25-1,25 0 17,-25-1-17,25 26 1,-25-25 0,0 0-1,25-1 1,-25 1-1,0 0 17,0 0-17,-50 25 1,25-50 0,1 24-1,-26-24 1,-24 25 15,24-25-15,-74 0-1,50 0 1,49 0 0,0 0-1,-25 0 1</inkml:trace>
  <inkml:trace contextRef="#ctx0" brushRef="#br1">8136 4564 0,'-49'0'172,"24"-25"-172,-50 25 15,51 0 1,-1 0 0,0 0 31,0 0-32,0 0 1,25 25-1,-24-25 1,24 25 0,0 0-1,0-1 79,24 26-78,1-50-1,0 0 1,0 0 0,0 0 30,-1 0-30,1 0 0,0 0-1,-25-25 1,25 25 0,-25-25-1,25 25 1,-25-24-1,24 24 1,-24 24 172,0 76-188,25-76 15,-25 26 1,50 49-1,-50-74 1,25-25 31,24 0-16,1 0-31,24-25 16,-24-24-1</inkml:trace>
  <inkml:trace contextRef="#ctx0" brushRef="#br1">8608 4242 0,'-25'24'47,"0"26"-47,25 49 16,-25 50-1,25 0 1,0-75 0,0 1-1,0-50 1,0-1-1</inkml:trace>
  <inkml:trace contextRef="#ctx0" brushRef="#br1">8831 4217 0,'0'25'47,"0"49"-31,0 0-16,0 100 16,0 24-1,0-24 1,0-99-1,0-1 1,0-49 15</inkml:trace>
  <inkml:trace contextRef="#ctx0" brushRef="#br1">9724 4589 0,'-25'0'297,"0"0"-297,0 0 15,1 0-15,-1 25 31,0-25-15,0 24 0,0 1-16,25 0 15,-24-25 17,24 50-17,-25-26 1,0 26-1,0-25 1,25 0 0,0 24-1,0-24 1,0 0 15,25-25-15,0 0 15,0 0-31,24 0 16,-24 0-1,25-25 17,-1 0-17,26-24 1,-26 24-1,-24 0 1,-25 0 0,25 0-16,0 1 31,-25-51-15,0 50-16,0-99 15,0 50 1,0-25-1,0-25 1,-25 49 15,0 1-15,25 49 0,0 0-1,-25 25 1,25-24 46,0 48 1,0 100-48,25 25-15,25-25 16,24 99-16,50 125 16,-50-150 15,26-24-15,-100-149-1,0-1 1,24-24 31,-24-24-32,50-51-15,-25 26 16</inkml:trace>
  <inkml:trace contextRef="#ctx0" brushRef="#br1">10294 4539 0,'0'-25'109,"25"25"-62,50 50-32,-1-25 1,0 24-16,75 51 16,-99-51-1,-25-24 17,-1-25-32,-24 25 31,0 0-16,0 0 1,0-1 0,0 1-1,0 0 1,-24-25 0,-1 0-1,0 0 16,0 0 1,25-25-32,0-24 15,0-51 1,0 75 0,0-49-1,75-25 1,-26 24-1,1 26 1,49-1 0,-25 1-1,-24 24 1,0 25 0,-50-25-1,-25 50 126,25 0-141,-25-25 15,0 24 1,25 51 0,0-1-1,0 1 1,25-1 0,74 0-1,-49-49 1,-25-25 15,-1 0-15,1-25-1,-25-24 1,0 24 0,25 0-16,-25-24 31,0 24-16,0-25 1,0 25 0,0 75 109,0 24-125,0-49 15,25 0-15,-25 0 32,25 24-32,0-49 31,-1 0-16,26-24 1,0-1 0,-1-50-1,-49 51 1,25-51 0,-25 50-1,0 1 1,0 48 93,0 51-93,25-50-16,-25-1 15,25 26 1,-1-25 0,1-25-1,0 0 1,0 0 0,0 0-1,-25-25 1,24 25-1,-24-25 1,0 0 0,50 25 109,0-24-110,-1-1 1,-49 0 0,25 25-16,-25-25 15,0 0 1,0 1 15,0-1-15,0 0-16,0 0 47,-25 25-32,25 25 32,0 0-31,0 0-1,25 99 1,25-100-16,24 51 16,25-26-1,-24-49 1,-1 0-1,25-49 1,-49-1 0,-25 25-1,-25 1 17,0-1 14,0 74 33,0 26-79,0-50 15,0 24 1,0-24-1,25-25 1,-1 0 15,26 0-31,0-25 16,-1 0 0,-24 1-1,-25-26 1,25 25-1,24 25 95,-24 75-95,0-51-15,0 1 16,0 25 0,-1-50 15,-24 25-15</inkml:trace>
  <inkml:trace contextRef="#ctx0" brushRef="#br1">13866 4490 0,'0'49'63,"0"1"-63,0 24 15,0 1-15,0-1 16,0 50 15,0-99-15,0 25-16</inkml:trace>
  <inkml:trace contextRef="#ctx0" brushRef="#br1">13742 4093 0</inkml:trace>
  <inkml:trace contextRef="#ctx0" brushRef="#br1">14213 4366 0,'-24'0'31,"-26"49"-15,-49-24 0,49 0-1,25 24 1,1-24 0,24 25-1,0-25 1,-25-25-1,25 24 1,0 1 0,0 0 15,25-25-15,-1 0-16,26 0 15,24 0 1,-24 0 15,0 0-15,-26 0-1,1 0 1,-25 25 46,25 24-62,-25 1 16,0-25 0,0 25-1,0-26 1,0 1 0,0 0 15,0 0-16,-74-25 1,-50 0 0,24 0-1,76 0-15,-1 0 16,0 0 0</inkml:trace>
  <inkml:trace contextRef="#ctx0" brushRef="#br1">15057 4242 0,'0'24'47,"0"51"-47,0 24 16,0-49-16,0 24 15,0 50 1,0-25 0,0-74-16,0 50 15,0-125 141,0 0-140,0 25-16,25-24 16,-1-1-1,-24 25 1,0 1 15,25-1-31,-25 0 31,25 25-15,0 0 31,0 0-31,-1 0 15,1 50-16,0-1 1,-25-24 0,25 49-1,-25-24 1,0 0 0,0-25-1,0-1 1,0 1 15,-50 0-15,-49-25-1,-50 0 1,50 0 0,74 0-1</inkml:trace>
  <inkml:trace contextRef="#ctx0" brushRef="#br1">15602 4266 0,'0'25'47,"0"25"-47,0 24 15,0-24-15,0 99 31,0-1-15,25-48 0,-25-26-1,25-49 1</inkml:trace>
  <inkml:trace contextRef="#ctx0" brushRef="#br1">16123 4564 0,'-24'0'94,"-1"0"-94,-25 0 16,-24 25-1,-1-25 1,26 49 0,-1-24-1,25 0 1,1 0-16,-1 24 15,-25 1 17,50 0-17,0-25 1,25-25 46,25 0-62,-26 0 16,26-25 0,0 25-1,-26-25 1,-24 0-16,25 0 16,-25 0-1,25 1 1,-25-1-1,0 0 32,0 50 94,0 0-125,0-1-16,25 26 15,0-50 32,24 0-31,-24 0-1,0 0 1,49-50 0,-24-24-1,-1 0 1,-49 49-16,0 0 15,25-25 1,-25 26 0,0-1-1,25 25 1,-25 25 109,0 24-125,-25-24 16,25 74-1,0-74 1,0 0-1,25-25 17,-25 25-17,99-25 1,-24 24 0,24-24-1,-74 0 1,-1 0 31,1-24-32,-25-26 1,50-24 0,-25-75-1,-25-99 1,0 124-1,0 49 1,0 51 0,0-1-1,0 74 110,0 51-109,0-1-16,0 50 16,0-75-1,0 124 1,49 1-1,-49-174 1,0 0 0,0-1 46,0-48-31,25-51-15,-25 1-16,25-1 31,0 50-15,-25-49 0,25 74-1,-25-25-15,24 0 31,1 1-15,0 24 0,-25 24 109,0 1-125,-25 0 15,25 0 1,-74 24 0,24-49-1,50 25 1,0 0 93,124 49-109,-25 26 16,-49-75-16,49 49 15,-24 25 1,-1-74-16,-24 0 31,-50 0-15</inkml:trace>
  <inkml:trace contextRef="#ctx0" brushRef="#br1">620 10542 0,'0'25'156,"0"24"-141,0 51 1,0-26 0,0 25-1,25-49 1,-25-1 0,0 1-1,0-25 1,0 49-1,0-24-15,0-25 16,0 24 0,0-24-1,0 0 1,0 0 0,0 0 30,0-1 1,0 1-47,0 0 16,0 0 0</inkml:trace>
  <inkml:trace contextRef="#ctx0" brushRef="#br1">372 10641 0,'0'-25'31,"25"25"0,25-24-15,-1 24 0,-24-25-1,0 25 1,25-25 0,-26 25-1,1 0 1,0 0-1,0-25 1,24 25 0,26 0-1,-50 0-15,24 0 16,26 0 0,-1 0 15,-24 25-16,-50 0 1,25-25 15,-1 25-15,1 24 0,0-24-1,-25 0 16,0 0 1,0-1-17,0 1 1,-25 50 0,-49-1-1,-1-24 16,1-1-15,-50-24 0,74 0-1,-49 0 1,49-25 0,-49 0-1,25 0-15,-1 0 16,26 0-1</inkml:trace>
  <inkml:trace contextRef="#ctx0" brushRef="#br1">1861 10195 0,'-25'99'109,"0"-74"-109,0 24 16,0 1-16,-24 49 15,-1 50 1,1 0 0,24 24-1,0 26 1,25-1-1,0-24 17,0-50-17,0 0 1,74 0 0,-24-50-1,24 26 1,-49-100-16,50 49 15,-26-24 1,1 0 0,-25-25-1,24 0 1,-24 0 0</inkml:trace>
  <inkml:trace contextRef="#ctx0" brushRef="#br1">2134 10914 0,'24'-25'110,"1"25"-95,0 0 1,49-25 0,-49 1-16,50 24 15,24-25 1,-25 25-16,50-25 15,-25 0 1,-49 25 0,0 0-1,-26 0 1</inkml:trace>
  <inkml:trace contextRef="#ctx0" brushRef="#br1">2034 11013 0,'0'-25'203,"0"75"16,0 0-219,0-1 16,0 51-1,0-26 1,0 25-1,0-49 1,0 49 0,0-49-1,0-26 1,25-24 125,25 0-126,24 0-15,-24 0 16,99 0-1,-50-24 1,0-1 0,-25 25-1,-24-25 1,0 25 0,24-25-1,25 25 1,25 0-1,-49 0 1,-26 25 15,-24-25-15</inkml:trace>
  <inkml:trace contextRef="#ctx0" brushRef="#br1">2059 11286 0,'25'0'78,"74"0"-62,0 0-16,1 0 16,-1 0-16,0 25 15,50-25 1,-75 0-1,1 0 17</inkml:trace>
  <inkml:trace contextRef="#ctx0" brushRef="#br1">3845 11633 0,'0'-24'234,"-25"-26"-234,25 25 16,-25-24 0,25 24-1,0 0-15,0 0 16,0 0 0,0-24-1,0 24 1,0 0 15,0-24-15,0 24-1,0 0 1,0 0 0,0 0-1,0 0 1,0 1-1,0-26 1,0 25 0,25 0-1,0 1 1,-25-1 0,0 0-1,25 25 1,-25-25-1,25 0 1,24 1 0,-49-1-1,25 0 17,0 0-17,25 0 1,-26 25-1,1 0 17,25 0-17,-25 0 1,49 0 0,-24 0-1,-26 0 16,1 0 63,-25 25-78,25-25-1,0 25 1,-25 0 0,0 0-1,0-1 1,25 1 0,-25 50-1,0-26 1,0-24-1,24 49 1,-24-49-16,0 50 16,0-1 15,0 1-15,0-1-1,0 0 1,0-24-1,0-25 1,0 24 0,0-24-1,0 0 48</inkml:trace>
  <inkml:trace contextRef="#ctx0" brushRef="#br1">5011 11088 0,'50'-25'141,"24"0"-126,-49 25-15,74-25 16,0 0 15,-49 25-15,-25-24-1,24 24 1,-24-25 0,0 25-1,0 0 1,-1 0 0,1 0 15,0 0 0,-25-25-15,25 25-1,0 0 1,-1 0 0,1-25-1,0 25 1,0 0-1,0 0 32,-1 0-31,1-25 0,25 25-1,24-24 1,-49 24 62</inkml:trace>
  <inkml:trace contextRef="#ctx0" brushRef="#br1">5011 11063 0,'0'49'141,"0"26"-141,0-25 16,0-1-16,0 50 15,0 1 1,0-1 0,0-25 15,25 25-16,-25-49 1,25-25 0,-25 0-1,0-1 17,0 1 30</inkml:trace>
  <inkml:trace contextRef="#ctx0" brushRef="#br1">5011 11658 0,'0'-25'125,"25"25"-125,49-24 15,25 24 1,25-50 0,0 25-1,-74 25 1,-25 0 0,0 0-1</inkml:trace>
  <inkml:trace contextRef="#ctx0" brushRef="#br1">5656 10468 0,'25'0'172,"24"0"-172,1 24 15,-1-24 1,26 50 0,-26-25-1,-24 0 1,0-1-16,25 26 15,-26-25 1,1 0 0,25 24 15,0 26-15,-1-1-1,1-24 16,-50-1-15,25-24 0,-1 25-1,1-26 1,-25 76 0,0-51-16,25 51 15,-25-26 1,0-24-1,0 98 1,-50-24 0,-24 0-1,-25 75 1,-1-50 0,-48-25 15,-1 25-16,50-75 1,24 0 0,50-49 15</inkml:trace>
  <inkml:trace contextRef="#ctx0" brushRef="#br1">7219 11410 0,'24'0'203,"26"-25"-187,0 25-16,-26 0 15,1 0 1,0 0-16,74 0 16,25 0-1,-49 0 1,-1 0 0,-24 0-1</inkml:trace>
  <inkml:trace contextRef="#ctx0" brushRef="#br1">7144 11832 0,'25'0'172,"74"0"-157,-24 0 1,73 0 0,-48 0-1,-26 0 1,25 0-1,-24 0 1,-1 0 0,-49 0-1</inkml:trace>
  <inkml:trace contextRef="#ctx0" brushRef="#br1">8980 10864 0,'0'50'187,"0"0"-171,24-1-16,-24-24 16,25 124-1,-25-75 1,0 26-1,0 48 1,25-48 0,-25-1 15,0-25-15,0-49-1,25 25 1,-25-26-1</inkml:trace>
  <inkml:trace contextRef="#ctx0" brushRef="#br1">8806 11013 0,'0'-25'141,"25"1"-110,0 24-31,-1 0 16,1-25 0,50 25-1,-26-25 1,26 0-1,-26 25 1,1 0 0,-1 0-1,26 0 17,-25 25-17,-1 0 1,-24-25-1,25 25 1,-1 24 0,-24-24-1,-25 0 63,0 0-62,0-1 0,0 26-1,0-25 1,0 0 0,-25-25-1,0 25 1,25-1-16,-74 1 15,-25 0 1,24 0 0,-74-25-1,50 0 1,25 0 0,49 0-1,0 0 16,-24 0 1,24 0-17,0 0 1</inkml:trace>
  <inkml:trace contextRef="#ctx0" brushRef="#br1">10418 10616 0,'0'25'219,"-24"0"-204,24 25 1,-25-50-16,25 24 16,-25-24-1,25 50 1,-50-25-1,25 74 1,1-99-16,24 74 16,-25 1-1,0-1 1,25 1 15,0-26-15,0 26-1,0 49 1,0-50 0,0 25-1,0-24 1,25 24 0,-25 0-1,74 50 1,1 0-1,-50-50 1,24 25 0,-24-74-1,0 24 1,0-49 0,-25 0 15,24-25-16</inkml:trace>
  <inkml:trace contextRef="#ctx0" brushRef="#br1">10815 10889 0,'0'-25'16,"25"25"125,0 0-141,24-24 15,26-1 1,98 0 0,1 0-1,-25 25 1,-50-25-1,-24 25 1,-51 0 0,26 0-1,-25-24 17</inkml:trace>
  <inkml:trace contextRef="#ctx0" brushRef="#br1">10865 10790 0,'0'25'141,"0"49"-141,-25 25 15,0 50 1,0 25 0,1 0-1,24-50 1,-25-50-1,25-49 1,0 0 15,25-25 47,49 0-78,-49 0 16,124-25 0,-1 25-1,51 0 1,-75 0 0,0 0-1,-74 0 1,-26 0-16,1 0 31,0 0 0,0 0-15</inkml:trace>
  <inkml:trace contextRef="#ctx0" brushRef="#br1">10890 11311 0,'148'0'156,"-48"-25"-156,-1 25 16,25 0-16,124 0 31,-99 0-31,-50 0 0,0 0 31,-74 0-15</inkml:trace>
  <inkml:trace contextRef="#ctx0" brushRef="#br1">11907 10319 0,'49'74'62,"50"25"-46,1 1-1,24 73 1,-25-24-16,25 25 0,0 49 16,-74-49 15,-26-50-15,-24 0-1,-74 49 1,-25 1-1,-75 24 1,-24 26 0,74-76-1,49-73 1,50-50 0,25-1-1</inkml:trace>
  <inkml:trace contextRef="#ctx0" brushRef="#br1">14362 11038 0,'-49'50'78,"-26"49"-63,26-49-15,-26 24 16,-24 50 0,0 0-1,24-25 1,1-24-1,49-51 1,0 1 0</inkml:trace>
  <inkml:trace contextRef="#ctx0" brushRef="#br1">13866 11088 0,'25'24'78,"25"101"-62,-1-51-16,-24 50 15,49-25-15,50 100 32,-74-100-32,-25-50 15,0 1 1</inkml:trace>
  <inkml:trace contextRef="#ctx0" brushRef="#br1">15602 10641 0,'-49'99'141,"24"-24"-141,0-1 16,0 100-1,-24 74 1,24 74-1,0-98 1,25-51 0,0 1-1,0-25 1,0-50 15,0-49-15,0-26-1</inkml:trace>
  <inkml:trace contextRef="#ctx0" brushRef="#br1">15181 10815 0,'0'-25'16,"0"0"31,25 25-32,-25-25 1,49 1 0,1-1-1,-1 0 1,26 25 0,-50 0-16,24 0 31,-24 0-16,25 0 1,-1 0 0,1 25-1,-50 0 1,50 24 0,-1 26-1,1-1 1,-50-24-1,0-26 17,0 26-17,0 0 1,0-26 0,0 26 15,0-25-16,0 25 1,-25-26 0,-25 1-1,1 25 1,-26-50 0,26 49-1,-1-49 1,25 0-16,0 0 31,25 25-15,-49-25 46,24 0-62,0 25 16,0-25 31</inkml:trace>
  <inkml:trace contextRef="#ctx0" brushRef="#br1">16917 10269 0,'-74'25'62,"74"0"-46,-25 0-16,-74 74 15,49-25 1,-24 25 0,-26 75 15,26 0-16,24 74 1,1 0 0,49-75-1,0 75 1,25-49 0,74-1-1,-25-49 1,-24-74-1,-50-51-15,25-24 16</inkml:trace>
  <inkml:trace contextRef="#ctx0" brushRef="#br1">17116 10889 0,'0'-25'140,"74"25"-140,-24 0 16,49-24 0,0-1-1,0 25 1,-49 0-1,-25-25 1,-1 25 0,1 0-1,0 0 17</inkml:trace>
  <inkml:trace contextRef="#ctx0" brushRef="#br1">17091 10914 0,'0'50'93,"-50"24"-93,25 0 16,25-24-16,-24 49 16,-1-24-16,0 74 15,0-25 16,0 0-15,1-25 0,-1 25-1,25-50 1,-25 1 0,25-51-1,0 1 16,0 0-15</inkml:trace>
  <inkml:trace contextRef="#ctx0" brushRef="#br1">16818 11509 0,'74'0'141,"-49"0"-141,0 0 16,25 0-1,24 0 1,-49 0 0,0 0-1,-1 0 1,26 0 93,-25 0-109,0 0 16</inkml:trace>
  <inkml:trace contextRef="#ctx0" brushRef="#br1">18108 10368 0,'-25'50'109,"0"49"-93,25 25-16,-25-25 16,25 224-1,0 74 1,0 223 0,-24-322-1,-26-26 1,50-98-1,-25-50 1,0-74 15,1 24-15,24-49 0</inkml:trace>
  <inkml:trace contextRef="#ctx0" brushRef="#br1">18653 10988 0,'0'-24'0,"25"24"109,25-25-109,24 0 16,1 25-16,-1-25 15,1 25-15,49-49 16,-25 24-1,0 0 17,-49 25-32,-26 0 47,1 0-32,-25-25 1,25 25-1,0 0 17,-25-25 15</inkml:trace>
  <inkml:trace contextRef="#ctx0" brushRef="#br1">18653 10939 0,'-24'49'125,"24"26"-125,-50-1 15,25-24-15,0 49 16,-24 50-1,24-75-15,0 50 16,0-24 15,25-26-15,0 0 0,0 1-1,0-50 16,25-25 16,25 0-31,-25 0 0,-1 0-16,76 49 15,-51-24 1,26-25-1,24 25 1,25-25 0,0 0 15,-25 0-15,25 0-1,-49-50 1,24 25-1,-74 25-15,-1 0 16,-24-24 0</inkml:trace>
  <inkml:trace contextRef="#ctx0" brushRef="#br1">18554 11485 0,'0'-25'203,"99"25"-188,-24 0-15,-26 0 16,-24 0 0,75 0-1,-51 0 1,1 0-1,-25 0 1,-1 0 31,1 0 109,0 0-109,0 0-31</inkml:trace>
  <inkml:trace contextRef="#ctx0" brushRef="#br1">19646 10120 0,'0'25'140,"0"50"-124,24-1-16,1 0 15,50 150 1,-26 48 0,1 101-1,-50-150 1,0-124 0,0 75-1,0-26 1,-50 76-1,1-51 1,-1 26 0,0-125-16,-24 75 15,-25 0 1,0 0 15,-1-25-15,51-75-1,24 1 1,0-50 0</inkml:trace>
  <inkml:trace contextRef="#ctx0" brushRef="#br0">17934 3200 0,'25'0'156,"0"0"-140,0 0-1,24 0 1,-49-25 0,75 25-1,24 0 1,-25-25-1,-24 25 1,-1 0 0,1 0-1,24 0 1,1 0 0,-26 0-1,-24 0 16</inkml:trace>
  <inkml:trace contextRef="#ctx0" brushRef="#br0">17984 3696 0,'49'-25'125,"26"25"-109,-26 0-16,26 0 16,49-25-1,0 25 1,0 0-1,-50 0 1,-24 0 0,-1 0-1,-24 0 1,0 0 0,0 0-1</inkml:trace>
  <inkml:trace contextRef="#ctx0" brushRef="#br0">19894 2704 0,'0'-25'94,"0"75"-32,0-26-62,0 1 16,0 25-1,0 24 1,-25 1 0,25-26-1,0 26 1,0 24 0,-25 0-1,25 0 1,0-49-1,0-25 1</inkml:trace>
  <inkml:trace contextRef="#ctx0" brushRef="#br0">20315 2704 0,'0'25'94,"-24"-25"-78,24 24-1,-50 26 1,25 0 0,0 74-1,1-75 1,-1 26 0,25-26-1,-25 1-15,25-1 31,0-24-31,0 0 47,0 0-15,0 0-32,25-25 31,-25 24-16,25-24 1,24 0 0,-24 25-1,0-25 1,0 0 0,-1 0-16,26 0 15,24 0 1,-49 0-1,25 0 1,-25 0 0,-1 0-1,26 0 1,-25 0 0,0-25-1,24 1 16,-49-1-15,25 0 0,0 25-1,-25-25 1,0 0 15,25-24-15,-25 24-1,24-25 1,-24 26 0,0-26-1,0 25 1,0-24 0,0 24-1,0-25 1,0 25 15,-49 1 47,24-1-62,0 25-1,-24-25 1,24 25 0,0-25-1,0 25 1,0 0 15,1-25-31,-1 25 31</inkml:trace>
  <inkml:trace contextRef="#ctx0" brushRef="#br0">20514 2729 0,'-25'0'31,"0"0"-15,0 0 15,1 0 16</inkml:trace>
  <inkml:trace contextRef="#ctx0" brushRef="#br0">21655 2282 0,'0'-25'16,"0"50"62,-25 0-78,-25 24 15,26 26 1,-51 49 0,-49 50-1,25 98 1,-50-24 0,50-24-1,74-125-15,-24 25 16,-26 25-1,1-25 1,49-50 0,25-49-1</inkml:trace>
  <inkml:trace contextRef="#ctx0" brushRef="#br0">21878 2977 0,'0'-25'93,"0"99"-46,-25-24-31,25-25-16,0 24 16,-25 1-1,1 24 1,-1 1-1,25-51-15,-25 1 16,25 25 0,-25-25-1,0 24 1,25-24 0,0 0-1</inkml:trace>
  <inkml:trace contextRef="#ctx0" brushRef="#br0">22300 3001 0,'-50'0'94,"25"0"-63,1 0-31,-1 50 16,0-25-1,0-25 1,0 25 0,25-1-1,-24-24 17,24 25-17,24 0 95,1-25-110,0 25 15,0-25 1,0 0-1,-25 25 1,24-1 0,-24 1 15,25-25-15,-25 25-1,25 0 1,-25 49-1,0-49 1,0 0 0,0 24-1,0-24 1,0 0 0,0 0-1,0 0 1,-25-1-1,25 1 1,-25-25 0,-49 25-1,49-25 17</inkml:trace>
  <inkml:trace contextRef="#ctx0" brushRef="#br0">22126 3671 0</inkml:trace>
  <inkml:trace contextRef="#ctx0" brushRef="#br0">22349 2902 0,'0'-25'93,"50"25"-61,24-24-17,26 24-15,48-25 16,125 0 0,0 0-1,-50 0 1,-74 25-1,-50-24 1,-74 24 0,0 0-1,0 0 1,-25-25 46</inkml:trace>
  <inkml:trace contextRef="#ctx0" brushRef="#br0">15082 13171 0,'24'0'235,"26"0"-235,-25 0 15,49 0 1,25 0-1,-24 0 1,49 0 0,25 0-1,-75 0 1,1 0 0,24 0 15,-74-25-16,49 25 1,0 0 0,1 0-1,-1 0 1,-24 0 0,24 0-1,-24-24 1,-25 24-1,74 0 1,-25-25 0,50 25-1,-49 0 1,-1-25 0,1 25 15,-26-25-16,26 25 1,-1-25 0,0 25-1,-24 0 1,24 0 0,26 0-1,-1 0 1,-50-24-1,1 24-15,25 0 16,24-25 0,-50 25-1,1 0 1,24 0 15,1 0-15,-1 0-1,1 0 1,-1 0 0,-24 0-1,24 0 1,-49 0 0,24 0-16,-24 0 15,25 0 1,-25 0-1,24 0 1,-24 0 0,0 0-1,24-25 1,-24 25 15,25 0-15,0 0-1,-26 0 1,26 0 0,0 0-1,-1-25 1,-24 25 0,0 0-1,24 0 1,-24 0-1,0 0 1,25 0 0,-26 0-1,1 0 1,0 0 0,25 0 15,-50-25-16,24 25 1,1 0 15</inkml:trace>
  <inkml:trace contextRef="#ctx0" brushRef="#br0">17016 12998 0,'0'24'219,"0"51"-219,0-50 16,0 24-1,75 224 1,-26-124-1,1-75 1,0 26-16,24 98 16,25-24-1,0-1 1,-49-73 0,0-26-1,-26-49 1,1-25 31,-25 25-32,25-25 17,0 24-17,0 1 1,0 0-1</inkml:trace>
  <inkml:trace contextRef="#ctx0" brushRef="#br0">17761 14263 0,'0'24'187,"24"26"-171,-24-25-16,100 149 15,-26-50 1,0 49 0,-24-123 15,-25-25-15,-25 24-1,25-49 1,-25 25 15,-50-25 282,0 0-313,26 0 15,-26 0-15,0 0 16,-49 0-1,50 0 1,-1-25 15,0 25-15,-24 0 0,-1-25-1,1 25 1,49 0-1,0-24 1,1 24 0,-1 0-1</inkml:trace>
  <inkml:trace contextRef="#ctx0" brushRef="#br0">19422 13990 0,'-24'0'266,"-1"0"-250,0 0-1,-25 0 1,26 0-1,-100 0 1,99 25 0,0-25-1,-49 24-15,49-24 16,-25 0 0,25 25-1,1 0 16,-26 0-15,25 0 0,25-1-1,0 1 1,0 0 15,0 0-31,0 0 110,25-25-95,25 0 1,-26 0-1,1 24 1,0-24 0,0 0-1,0 0 1,-1 0 0,26 0-1,-25-24 1,0 24-1,24-25 1,-24 0 0,0 0 15,0 0-15,-1 25-1,1-49 1,0 24-1,0 0 1,-25 0-16,0 1 16,25 24-1,-25-25 1,0 74 218,-25-24-234,25 0 16,-25 25 0,25 24-1,-25 50 1,25 0-1,-25 0 1,25-25 0,0-74-1,-24 25 1,24-25 0,0-1-1,-25 26 1,25-25 15,0 0 32,-25-25-63,0 0 46,0 0-30,1 0-16,-1 0 31,0 0-15,0 0 15</inkml:trace>
  <inkml:trace contextRef="#ctx0" brushRef="#br0">18505 15280 0,'74'0'219,"-24"0"-203,24 0-16,50 0 31,-25 0-15,-24 0-1,24 0 1,0 24-1,0-24 1,-49 25 0,0-25-16,-1 0 15,50 0 1,1 0 0,-26 0-1,0 0 1,1 0-1,-1 25 1,-49-25 0,0 0-1,0 0 17,0 0-17</inkml:trace>
  <inkml:trace contextRef="#ctx0" brushRef="#br0">19150 15751 0,'-25'50'109,"0"24"-93,25 0-16,0 1 15,-50-1-15,1 100 32,-1 0-17,1-26 1,-1-48-1,50-51-15,-25-24 16</inkml:trace>
  <inkml:trace contextRef="#ctx0" brushRef="#br0">19770 15875 0,'0'-25'16,"-25"50"93,25 25-93,-50 24-16,1 0 15,24-24 1,-50 74 0,1-25-1,0 25 1,24-49 0,50-50-16,-25-1 15,0 1 32,75-25 78,-25 0-109,24 0-16,51 50 15,-26 24 1,0-49 0,-49 0-1,0-25 1,0 0 31,0 0-32,-25-25 63,24 0-78,-24 0 16,25-49 0,0 24-1,0-24 1,-25 24 0,25 26-1,-50 24 173,0 148-188,0-98 15,0 49-15,1 50 16,-1 49 0,0 50-1,25 25 1,0-25-1,0-124-15,0 25 16,0-50 0,0-49-1,0-25 48</inkml:trace>
  <inkml:trace contextRef="#ctx0" brushRef="#br0">19720 18306 0</inkml:trace>
  <inkml:trace contextRef="#ctx0" brushRef="#br0">14040 8706 0,'0'-24'47,"-75"24"78,26 0-125,24 0 16,-25 0-16,-74 0 31,50 0-31,-100 0 16,-24 0-1,24-25 1,50-25 0,25 50-1,25 0 1,-1-25-1,-24 25 1,-25 0 0,0-24-1,25-1 1,-1 25 0,76 0-16,-26-25 15,-24 25 16,-26-25-15,1 25 0,25-25-1,49 25 1,-49 0 0,-1 0-1,-49-24 1,50 24-1,24 0 1,0 0 0,-74 0-1,0 24 1,25 1 0,0 0-1,-25-25 16,-25 25-15,25 24 0,25-24-1,-50-25 1,50 25 0,0-25-1,-25 25 1,-25-25-1,99 0 1,-49 25 0,25-25-1,-26 0 1,1 0 0,0 0-1,-25 0 1,49 24 15,-24-24-15,25 0-1,-50 0 1,74 0-16,-99 0 16,1 0-1,-1 0 1,25 25-1,0-25 1,24 0 0,26 0-1,0 0 1,-1 0 0,1-25-1,-25 25 16,-1 0-15,26 0-16,-75-24 16,25 24-1,0 0 1,0 0 0,-25 0-1,0 0 1,50 0-1,0 0 1,25-25 0,-51 25-1,1-25 1,0 25 0,-74-25 15,99 0-31,-25 1 31,74 24-15,-24 0-1,-25-25 1,49 25 0,0-25-1,-24 0 1,-25 0-1,-1 1 1,26-1 0,-50-25-1,50 25 1,-1-24 0,26 24-1,-1 0 16,25 0-15,25 1 0,-25-26-1,25 0 1,-24-49 0,-1 74-1,25 0 1,0-49-1,25 0 1,-25 24 0,49 0-1,26 1 1,-1-26 0,25 26-1,-24-26 16,49 26-15,-50 24 0,25-25-1,50 26 1,25-26 0,-1 50-1,-49 0 1,25 0-1,25 0 1,-1 0 0,26 0-1,-25 0 1,49 0 0,-25 0-1,-49 0 1,25 0 15,74 0-15,-75 0-1,51 25 1,48 24 0,-73-24-1,74 0 1,-124-25-1,-25 25 1,49 0 0,-24-25-1,25 24 1,-25-24 0,-25 25-1,-75-25-15,100 25 31,25-25-15,-1 25 0,26-25-1,74 0 1,-75 25 0,-24-25-1,-26 0 1,26 0-1,25 24 1,-1-24 0,-24 0-1,-50 25 1,24-25 0,-24 0-1,0 25 16,-24-25-31,-1 0 32,50 0-17,-50 25 1,25 0 0,0-25-1,-50 0 1,100 0-1,-124 24 1,-26-24-16,51 0 16,24 0-1,-24 0 1,-1 25 0,-49-25-1,24 0 1,1 50 15,49-25-15,0 24-1,-49-24 1,-25-25 0,0 0-1,-25 25 110,0 0-125,0-1 16,0 1-16,0 0 31,0 0-31,0 25 31,-25 24-15,0-24-16,-49 98 16,24-73-1,-24 49 1,-26-25-1,26-25 1,24-24 0,26-25-1,-1-25 1,25 25 0,-25-25-1,25 24 16,-25-24-15</inkml:trace>
  <inkml:trace contextRef="#ctx0" brushRef="#br0">15851 13965 0,'-50'74'141,"-74"50"-141,74-49 0,-247 247 31,-1 26-15,25-26 0,50-49-1,124-149 1,49-74-1,50-26 1</inkml:trace>
  <inkml:trace contextRef="#ctx0" brushRef="#br0">14387 15701 0</inkml:trace>
  <inkml:trace contextRef="#ctx0" brushRef="#br0">14561 14312 0,'-25'0'16,"50"100"62,49 123-63,50-25-15,0 50 16,50 199 0,-50-125-1,0-74 1,-99-173-1,-25-51 48</inkml:trace>
  <inkml:trace contextRef="#ctx0" brushRef="#br0">10145 13940 0,'0'99'63,"0"-24"-48,0 24-15,0-25 16,0 75-1,0 25 1,0-50 0,0 0 15,0-99-31,0 0 31</inkml:trace>
  <inkml:trace contextRef="#ctx0" brushRef="#br0">11063 14064 0,'-25'25'78,"1"0"-78,-1 24 16,0 26 0,-25 74-1,50-25 1,-24 49 0,24-49-1,0 0 1,49-49-1,-24-75 1,25 25 0,74-1-1,24-24 1,-48 0 15,-1 0-15,-25-24-1,1-26 1,-26 0 0,-24 1-1,25-50 1,-25-1 0,-25 51-16</inkml:trace>
  <inkml:trace contextRef="#ctx0" brushRef="#br0">11832 14188 0,'-74'-25'62,"-1"25"-46,26 0-16,-26 0 16,-24-24-1,25 24 1,24 0-16</inkml:trace>
  <inkml:trace contextRef="#ctx0" brushRef="#br0">11113 14139 0,'-25'0'31</inkml:trace>
  <inkml:trace contextRef="#ctx0" brushRef="#br0">9897 15528 0,'174'0'110,"49"0"-110,-123 25 15,346 24 1,-99 1-1,-123-25 1,48-1 0,-73 1-1,-50-25 1,-25 0 15,-75 0-15,-24 0-1</inkml:trace>
  <inkml:trace contextRef="#ctx0" brushRef="#br0">10617 16024 0,'0'74'94,"0"1"-79,-25-1-15,25-49 16,-25 24 0,0 76-1,1-1 1,-1-75-1,25 1 1,0-1-16,0-24 16,-25 0-1,25 0 1</inkml:trace>
  <inkml:trace contextRef="#ctx0" brushRef="#br0">11435 16123 0,'0'0'16,"-24"0"93,-26 25-109,25-25 16,25 25-16,-25-25 15,0 49 1,1-24 0,-1 0-16,-25 49 15,50-49 1,0 0 0,50 25 46,49 24-46,25 25-1,50 0 1,-100-74 0,-24 0-1,-50 0 79,0 0-78,0 49-16,0-24 15,0-26 1,-25-24 15,25 25-15,-25-25-1,-74 0 1,25 0 0,49 0-1,-25 0 1,25 0 62,1 0-78,-1 0 16,0 0-16,-25-49 15,25 24 16,1 25-31</inkml:trace>
  <inkml:trace contextRef="#ctx0" brushRef="#br0">11311 15949 0,'50'0'78,"0"0"-78,74 0 16,24 0-16,51 0 16,24 50-1,-173-50 16,-1 0-15,-24 0 0,0 0-16</inkml:trace>
  <inkml:trace contextRef="#ctx0" brushRef="#br0">12279 15999 0,'24'0'16</inkml:trace>
  <inkml:trace contextRef="#ctx0" brushRef="#br0">8161 15056 0,'50'0'78,"148"0"-78,50 75 16,25 24-16,74 25 15,-123-99 1,-150-25 0,-49 0-1</inkml:trace>
  <inkml:trace contextRef="#ctx0" brushRef="#br0">8012 15726 0,'50'0'63,"74"25"-48,25 0-15,24 24 16,-73-24-16,272 50 31,-149-51-15,-174-24-16,1 0 15,-25 0-15,0 0 16,0 0 0</inkml:trace>
  <inkml:trace contextRef="#ctx0" brushRef="#br0">8136 17711 0,'25'0'31,"0"0"-15,0 0-16,74 0 31,75 0-15,49 0-1,25 24 1,-99-24 0,-75 0-1,-49 0 16</inkml:trace>
  <inkml:trace contextRef="#ctx0" brushRef="#br0">8161 18207 0,'25'0'109,"49"0"-93,1 0-16,24 0 16,99 0-1,174 24 1,-297-24 0,148 0-1,-198 0 1,0 0-1,0 0 48</inkml:trace>
  <inkml:trace contextRef="#ctx0" brushRef="#br0">11113 17289 0,'25'0'125,"24"0"-110,-24 0-15,49 0 32,-24 0-17,-25 0 1,0 25-16,0-25 16,-25 24 15,0 1-16,0 50 1,0 24 0,0-49-1,-25-26 1,0 1 0,-50 50-1,-24-51 1,25 26-1,49-50-15,-25 0 16,26 0 15,48 0 63,1-25-94,0 25 16,0 0-16,0 0 15,-1-25 1,51 25 0,-50 0-1,-1 25 1,1 50-1,0 24 17,0-50-17,-25-24 1,0 25 0,0-1-1,0-24 1,-25 0-1,0-25-15</inkml:trace>
  <inkml:trace contextRef="#ctx0" brushRef="#br0">11262 18182 0,'-50'0'16,"-223"25"-1,50-75 1</inkml:trace>
  <inkml:trace contextRef="#ctx0" brushRef="#br0">10319 17785 0,'0'-25'15,"0"0"1,0 1-16</inkml:trace>
  <inkml:trace contextRef="#ctx0" brushRef="#br0">12477 17115 0,'-25'25'32,"0"49"-17,-24 26-15,-1-1 16,-223 397 0,-24 0-1,-1 0 1,0-372-1,174-124 1,75 0 15</inkml:trace>
  <inkml:trace contextRef="#ctx0" brushRef="#br0">12303 17859 0,'25'0'31,"0"0"0,0 0-15,124 0 0,74 25-1,-74-25 1,-75 0-1,-24 0 1,-25 0 0,-25 25 93,0 25-93,-50 49-16,-49 149 31,-25 149-15,0-75-1,49-322 1,26 0-1</inkml:trace>
  <inkml:trace contextRef="#ctx0" brushRef="#br0">5829 12278 0,'-49'0'47,"-50"100"-32,-25 24 1,-100 173 0,26-24-1,74-99 1,49-75-1,26-25 1,24-24 0</inkml:trace>
  <inkml:trace contextRef="#ctx0" brushRef="#br0">5185 12526 0,'99'-24'110,"-25"-1"-110,50-25 15,25 1 1,0-1 0,-50 0-1,-25 26 1,-24-1-1,-25 25 1,0 0 31,-25-25 0,0 174 31,0 24-62,-25-49-16,25 75 15,-25 148 1,25-148-1,0 24 1,0-149-16,0-49 16,0 25-1,0-26 17,0 1-17</inkml:trace>
  <inkml:trace contextRef="#ctx0" brushRef="#br0">844 13494 0,'0'25'31,"0"74"-15,-50 50-16,25-50 16,-24 50-1,-1 99 1,0-75 0,26-49-16,24-49 15,0-50 1,0-125 78,24-73-94,-24 49 15,0-75 1,0-247-1,25 173 1,-25 199 0,25 49-16,-25 0 15,25 25 79,74 174-94,0-26 16</inkml:trace>
  <inkml:trace contextRef="#ctx0" brushRef="#br0">1712 13791 0,'25'-74'0,"-1"0"15,1-1 1,-25 50-1</inkml:trace>
  <inkml:trace contextRef="#ctx0" brushRef="#br0">1786 13543 0,'25'199'16,"25"148"-1,24-99 1,-49 0 0,0-25-1,0-99 1,-1-49 0,-24-1-1,25-49 1,-25 0-1</inkml:trace>
  <inkml:trace contextRef="#ctx0" brushRef="#br0">2382 14610 0,'24'50'78,"-24"-1"-78,0 1 15,25-1 1,-25 1 0,50 0-1,99-1 1,-50-49-1,25 0 1,-25-25 0,-24-49-1,-51-50 1,1 50 0,-25 24-1,0 25 16</inkml:trace>
  <inkml:trace contextRef="#ctx0" brushRef="#br0">3076 14585 0,'0'25'15,"0"149"1,25-1-1,25-49 1,-1-25 0,-24-49-1,-25-25 1,25-25 0,0 0-1</inkml:trace>
  <inkml:trace contextRef="#ctx0" brushRef="#br0">3473 14139 0,'25'99'31,"-25"0"-15,25-24-1,-25 73 1,49 26 0,-24-75-1,-25-49 1</inkml:trace>
  <inkml:trace contextRef="#ctx0" brushRef="#br0">3969 13742 0,'0'25'15,"25"272"1,0-222 0,-25 49-16,0 49 15,0-49 1,0-49-1,0-1 1,0-49 31</inkml:trace>
  <inkml:trace contextRef="#ctx0" brushRef="#br0">3845 14436 0,'-25'-24'32,"0"24"-32,1 0 15,-1 0 1,149 24 93,50-24-109,-50 25 16,0 0-1,49-25 1,-123-25 0,-25 25 15,-50 99 47,-25-24-78,50-26 16,0 1-16,0 74 15,0-74 1,0-26 15</inkml:trace>
  <inkml:trace contextRef="#ctx0" brushRef="#br0">4168 13791 0,'0'0'0,"24"0"62,-24 25-62,25-25 16</inkml:trace>
  <inkml:trace contextRef="#ctx0" brushRef="#br0">4515 14139 0,'0'148'47,"25"-73"-47,-25 24 16,24 174-1,-24-50 1,0-24-1,0-1 1,25-49 0,-25-50-1,0-49 1,0-25 0,0-1-1</inkml:trace>
  <inkml:trace contextRef="#ctx0" brushRef="#br0">4614 14536 0,'25'0'47,"24"0"-31,1 24-16,-25 51 16,0-1-1,-25-24 1,0 74 15,-50-75-15,25 1-1,-49 0 1,49-50 0,25 24-1,-25-24 1</inkml:trace>
  <inkml:trace contextRef="#ctx0" brushRef="#br0">4936 13866 0,'25'25'16,"-25"99"0,25 24-1,0-48 1,0-26-1,0 1 1,-25-26 0,0 26-1,0 49 1,0-25 0,0-25-1,0-24 1</inkml:trace>
  <inkml:trace contextRef="#ctx0" brushRef="#br0">5234 14610 0,'25'0'15,"-25"99"1,0-49-1,0-1 1,0-24 15</inkml:trace>
  <inkml:trace contextRef="#ctx0" brushRef="#br0">5333 14337 0,'0'0'0</inkml:trace>
  <inkml:trace contextRef="#ctx0" brushRef="#br0">5631 14610 0,'-25'0'47,"0"0"-47,-24 25 15,24 0 1,25-1 0,-25 1-1,25 74 1,0-49-1,0-25 1,50 24 15,-1-49-15,100 0 0,25 0-1,-100 0 1,-49 0-1,0-24-15,24-51 16,-49 1 0,0 49-1,0 0 1,0 0 15,-24 25-15,-26 0-1</inkml:trace>
  <inkml:trace contextRef="#ctx0" brushRef="#br0">5953 14709 0</inkml:trace>
  <inkml:trace contextRef="#ctx0" brushRef="#br0">5929 14759 0,'0'49'46,"49"-49"-46,-24 0 16,0 0 0,-25 50 62,0-25-63,0 0-15,0-1 32,25-24-1,24 0-31,-24 0 16,74-49-1,1-50 1,-1-100-1,-50-99 1,-49 50 0,0 149-16,0 74 15,0-49 1,0 49 0,0 50 46,-74 99-62,24 50 16</inkml:trace>
  <inkml:trace contextRef="#ctx0" brushRef="#br0">6326 14312 0,'-25'571'31,"25"-447"-15,0-50-1,25-843-15,-50 1662 16,25-794-1,25-99 32,-1 0-47,51-49 16,-50-1 0</inkml:trace>
  <inkml:trace contextRef="#ctx0" brushRef="#br0">6499 15156 0,'25'-50'15,"-25"25"1,0 0-1,-25 125 1</inkml:trace>
  <inkml:trace contextRef="#ctx0" brushRef="#br0">6524 15056 0,'0'25'32,"0"0"-17,25-25 16,24 0-15,-24 0 0,50-25-1,-51-24 1,-24-26 0,0 50 15,0 100 16,0-1-32,0-49 1,0 25 0,25-75 30,0 25-30,-25-25-16,0 0 16,0-24-1,0 24 1,-25-50 0,-74 1-1,25 49 1,24 25-1,25 0 48,25 25-47,50 25-1,24-26 1,50-24-1,-49 0 1,24 0 0,-74-24-1,24-26 1,1 25 0,-50 75 62,0-25-63,0 24 1,0-24 15,25-25-15,24-25-1,1 25 1,49-49 0,-49-26-1,24 26 1,-74 73 46,25 76-62,0-1 16,0-50-16,-1 26 16,-24-26 15,25-49-15,-25 25-1,25-25 32</inkml:trace>
  <inkml:trace contextRef="#ctx0" brushRef="#br0">6673 14387 0,'0'25'0,"25"-25"63,-1 0-16</inkml:trace>
  <inkml:trace contextRef="#ctx0" brushRef="#br0">6524 14163 0,'0'-24'63,"149"-26"-63,-50 0 16,75 1-1,223-75 1,-25-25-1,-174 25 1,-24 50 0,-150 24-1</inkml:trace>
  <inkml:trace contextRef="#ctx0" brushRef="#br0">496 15379 0,'25'174'46,"0"-1"-30,0 1-16,24 24 16,1 150-1,-50-100 1,0-50 0,0-124-1,0-49-15,0 25 16,0-25-1</inkml:trace>
  <inkml:trace contextRef="#ctx0" brushRef="#br0">447 15528 0,'25'0'15,"-25"-25"1,49 0-16,125-24 16,0 49-1,-75 24 1,-25 1 0,-24 50-1,-25-1 1,-1 0-1,-24 50 1,0-49 0,0-1 15,-24-24-31,-26-1 16,-24-24-1,-26 0 1,-24-25-1,0 0 1,50 0 0,49 0 31,0 0-47</inkml:trace>
  <inkml:trace contextRef="#ctx0" brushRef="#br0">1042 16867 0,'0'0'0,"50"-25"94,24 1-79,-24 24-15,49 0 16,-49 49-1,49 26 1,-74-51 15,-25 26-15,0 24 0,-25-24-1,0 0 1,0-26 15,75-73 16,-1-50-47,26 49 16,-50 25-1,99-99 1,-25 50-1,-99 49 1</inkml:trace>
  <inkml:trace contextRef="#ctx0" brushRef="#br0">1836 16768 0,'0'149'15,"0"-50"1,0-49-1,0-26 32,25-24-47,49 0 32,-24 0-32,-1 0 15,1-49 1,-25 24-1</inkml:trace>
  <inkml:trace contextRef="#ctx0" brushRef="#br0">2109 17016 0,'0'50'16,"0"-1"-1,0 1 1,0-25-1,49-25 1,75 24 0,-24-24-1,-26-24 17,0-26-32,-49 0 31</inkml:trace>
  <inkml:trace contextRef="#ctx0" brushRef="#br0">2803 17289 0,'0'0'0</inkml:trace>
  <inkml:trace contextRef="#ctx0" brushRef="#br0">1414 15925 0,'0'0'0,"25"24"0,25 1 16,-1 0-16,-24-25 31,-25 25-31,0 0 32,50 24-32,-1-49 15</inkml:trace>
  <inkml:trace contextRef="#ctx0" brushRef="#br0">2853 16793 0,'0'25'93,"0"-1"-77,0 26-16,0 0 16,0-26-1,0 26 1,0-25 0,25-25 30,24 0-46,26 0 16,-1-50 0,-24 1-1,-1-1 1,1 0 0,-50 26 15,0-1-16</inkml:trace>
  <inkml:trace contextRef="#ctx0" brushRef="#br0">3225 16892 0,'0'74'16,"0"-148"-16,0 272 15,74-49 1,26 0-1,-1-25 1,-99-99 15,25-25-15</inkml:trace>
  <inkml:trace contextRef="#ctx0" brushRef="#br0">3299 16321 0,'0'25'78</inkml:trace>
  <inkml:trace contextRef="#ctx0" brushRef="#br0">3498 16743 0,'0'75'47,"25"24"-32,-1 198 1,-24 51-1,0-125 1,0-74 0,0-25-1,-49-50 1,49-49 15,-25-50 16</inkml:trace>
  <inkml:trace contextRef="#ctx0" brushRef="#br0">3795 16867 0,'25'0'16,"0"0"-16,0 25 15,0 0 1,-25 0 0,0 24-1,-25 75 17,-25-49-32,-24-26 15,-1 1 16,51-50-15,-1 0 0</inkml:trace>
  <inkml:trace contextRef="#ctx0" brushRef="#br0">4143 16173 0,'25'148'31,"-1"-98"-16,-24 49-15,75 125 16,-50-26 0,-1-74-1,-24-50 1,0-49 15,0 0-31</inkml:trace>
  <inkml:trace contextRef="#ctx0" brushRef="#br0">4391 16892 0,'25'0'31,"-1"0"0,-24 25-31,25-25 47,0 0-31,49 0-1,-49-50 1,25 1-16,24-51 16</inkml:trace>
  <inkml:trace contextRef="#ctx0" brushRef="#br0">4738 16545 0,'-50'0'15,"26"0"1,-1 0 0,0 0-1,-25 124 1,26 49 0,24 51 15,0-175-31,24-24 15,51 25 1,24-26 0,25-24-1,-25 0 1,-74 0 0,0-24-1,-25-1 1</inkml:trace>
  <inkml:trace contextRef="#ctx0" brushRef="#br0">4267 17090 0,'0'0'0,"25"25"16,123 99 0,-73-74-1,-75-25 1,0-1 15</inkml:trace>
  <inkml:trace contextRef="#ctx0" brushRef="#br0">15975 17711 0,'-50'0'31,"0"24"-15,26 1 0,-76 74-1,1 25 1,25-49-1,-26 74 1,26-50 0,24-74-1,26-1 1,24 1 15</inkml:trace>
  <inkml:trace contextRef="#ctx0" brushRef="#br0">16545 17562 0,'0'25'63,"-74"74"-63,-26 25 15,-98 74 1,-50 75 0,-25 25-1,25-125 1,174-98 0,49-50-1,0-25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4:12:49"/>
    </inkml:context>
    <inkml:brush xml:id="br0">
      <inkml:brushProperty name="width" value="0.05292" units="cm"/>
      <inkml:brushProperty name="height" value="0.05292" units="cm"/>
      <inkml:brushProperty name="color" value="#92D050"/>
    </inkml:brush>
  </inkml:definitions>
  <inkml:trace contextRef="#ctx0" brushRef="#br0">15602 10294 0,'0'25'203,"-24"0"-203,-1 24 15,-25 26 1,1 24 0,24-50-1,0 1 1,25-25-1,-25-25 1,25 25 15,75-25 188,-26-25-219,1 25 16,-25 0-16,74 0 15,-74 0 17,24 0-17,-49 49 563,-24 1-578,24-25 16,-25 49 0,25 1-1,0-51 1,0 26-1,0-25 1</inkml:trace>
  <inkml:trace contextRef="#ctx0" brushRef="#br0">14908 11088 0,'74'0'125,"1"0"-110,-1 0-15,149 0 16,125 0 0,-75 0-1,-1 0 1,-98 0 15,-75 0-15,0-25-1,1 25 1,-51 0 0</inkml:trace>
  <inkml:trace contextRef="#ctx0" brushRef="#br0">15106 11237 0,'50'0'125,"-25"0"-125,0 0 16,74 0-1,50 49 1,-50-49 0,-50 0-1,-24 0 1,0 0 0,-50 50 140,-24-1-156,24-24 15,-50 25-15,75-25 16,-74 24 0,0 26-1,49-51 1,25 1 0,49-25 171,26 0-187,-50 0 16,-1 0-16,26 0 15,-25 0 1,0 0 0,-1 25 93,-24 0-109,0 24 16,0-24-1,0 0 1,0 0-1,-49 24 1,-1 26 0,25-75-1,-24 25 1,-1-25 0,-24 0-1,-1 0 1,-24-25 15,50 0-15,24 25-1,25-25 1</inkml:trace>
  <inkml:trace contextRef="#ctx0" brushRef="#br0">15875 11410 0,'25'0'125,"50"0"-110,-1 0 1,-24 0-16,123 0 15,-49 0 1,-49 0 0,-51 0-1,-24-25 1,-24 75 93,-26-25-93,25 24-16,-24-24 16,-26 74-1,26-24 1,-1-50-1,75-25 157,24-25-156,26 25-16,-50-25 16,-1 0-1,26 25 1,-25 0-1,0 0 1,-1 0 0,26 0-1,-25 0 1,-25 25 0,25 25-1,24-1 16,-49-24-15,0 0 0,0 24-1,-25 1 1,1 0 0,-26-26-1,25 1 1,-74 0-1,25-25 1,-50 0 0,74 0-1,0 0-15,26 0 16,24-25 0,-25 25 30</inkml:trace>
  <inkml:trace contextRef="#ctx0" brushRef="#br0">15305 12725 0,'0'25'110,"-25"-1"-95,25 1-15,-25 0 16,0 25-1,1-1 1,-1-24 0,25 0 15,49 0 47,51-1-62,24 1-16,0 25 15,-25 24 17,-49-74-17,-26 25 1,1-25-1,0 25 1,-25 0 15,0 0-31,0-1 16,0 1 0,0 25-1,0-1-15,-25-24 16,0 0-1,-49 25 1,-50-26 0,0 1 15,25-25-15,-1 0-1,26 0 1,0 0-1,24 0 1</inkml:trace>
  <inkml:trace contextRef="#ctx0" brushRef="#br0">15206 13022 0,'0'-24'94,"24"24"-79,26 0-15,198-25 16,-99 0 0,25 25-16,98-50 15,-73 26 1,-100 24 15,-49-25-15</inkml:trace>
  <inkml:trace contextRef="#ctx0" brushRef="#br0">14908 14089 0,'124'0'94,"50"0"-94,-1 0 15,299 0 1,-175 0-1,-123 0 1,-75-25 0,-74 25-1</inkml:trace>
  <inkml:trace contextRef="#ctx0" brushRef="#br0">14858 14585 0,'50'0'63,"0"0"-48,-1 0 1,26 0-1,123 0 1,25 0 0,-148 0-1,-26 0 1,-123 50 78,-25 49-79,24-25-15,1-24 16,24 0-16,-49-1 31,74 1-15,25-25-1,-25-25 17,50 0 61,50 0-93,-51-25 16,26 25 0,-25 0-16,74 0 15,-49 0 1,-26 25 0,1-1 30,-25 26-30,-25 99 0,-49 0-1,0-25 1,24-50 0,0-24-1,-24-25 1,-75-25-1,-124-50 1,50-49 0,49 24-1,125 75 1</inkml:trace>
  <inkml:trace contextRef="#ctx0" brushRef="#br0">15602 14858 0,'25'0'31,"0"0"-15,0-25-1,149 25 1,74 0 15,-124-25-31,49 25 16,-74-24-1,-49 24 1,-25-25 0,0 25-1,-50 0 79,-50 74-94,26 1 16,-75 49-1,25-25 1,49-50-1,50-24 1,-25-25 0,124 0 109,-24 0-110,-26 0-15,26 0 16,24 0 0,-74 0-1</inkml:trace>
  <inkml:trace contextRef="#ctx0" brushRef="#br0">16570 15205 0,'25'25'32,"-1"25"-32,-24 74 15,0 0 1,-49 25 0,24-50 15,0-25-16,0-49 1,1-25 0,-76 25-1,-24-25 1,-49-25 0,-1 0-1,75 25 1,74-25-16,-49 25 15,49 0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4:14:30"/>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FF0000"/>
    </inkml:brush>
  </inkml:definitions>
  <inkml:trace contextRef="#ctx0" brushRef="#br0">3374 12204 0,'0'-25'78,"25"25"-47,49-25-31,50 0 16,25-24-1,124-1 1,49-49-1,-24 25 1,-125 24 0,-98 0-1,-26 26 1,-49-1 0</inkml:trace>
  <inkml:trace contextRef="#ctx0" brushRef="#br0">4564 11981 0,'0'74'47,"0"-49"-31,0 24-16,0 26 15,0 148 1,0 50 0,0-25-1,50-74 1,-25-100 0,0-74 46,24-50-62,-24 1 16,49 24-16</inkml:trace>
  <inkml:trace contextRef="#ctx0" brushRef="#br0">5333 12402 0,'0'0'0,"-74"0"16,49 0-16,-24 25 15,-1 0 1,25 0-1,25 24 1,0 1 0,0-25 15,0 0 31,25-25-62,25 24 16,74 1 0,-50-25-1,-24 0 1,-1-25 0,-24 1-1,0-26 1,-25 75 140,0 49-156,0 1 16,0-1-1,0 0 1,0-49 0,25-25 46,-1 0-62,1-25 16,25 1-16,-25-26 15</inkml:trace>
  <inkml:trace contextRef="#ctx0" brushRef="#br0">5953 12005 0,'0'100'47,"0"-26"-47,0 75 16,25-25 15,-25-25-15,50 0-1,-50-49 1,25-50 0,-25 25-1,24-25 16</inkml:trace>
  <inkml:trace contextRef="#ctx0" brushRef="#br0">6425 11881 0,'0'25'16,"0"50"-16,0 98 16,0-73-1,0 98 1,0-49 0,0 24 15,0-123-16,25-50 48</inkml:trace>
  <inkml:trace contextRef="#ctx0" brushRef="#br0">6698 12477 0,'24'0'125,"1"0"-110,0 0 1,0 0 0,0-25-1,-1-25 1,-24 26-1</inkml:trace>
  <inkml:trace contextRef="#ctx0" brushRef="#br0">6846 12353 0,'-24'0'78,"-1"25"-62,0-1 0,0-24-16,25 75 15,-25-1 1,25 25 0,0-49-1,0-25-15,0 24 16,25-49 31,0 25-32,0-25 1,24 0-16,26 0 16,-1-49-1,-24-1 1,-1-24-1,1-1 1,-50 1 0,0 24-16,0 25 15,0 1 1,0 48 125,0 1-141,0 0 15,25 25-15,-25-26 16,50 51-1,-26-50 1,1 24 0,0 26-1,-25-51-15,25 26 16,-25 0-16,49 24 16,-49 0-1,0-49 16,25-25-15,0 0 62,0-25-78,24 1 16,-24-26-16</inkml:trace>
  <inkml:trace contextRef="#ctx0" brushRef="#br0">8955 12129 0,'0'50'47,"0"49"-31,0-49-16,0 124 16,49 24-1,-49 25 1,0-148-1,0-26 17,0-24-17</inkml:trace>
  <inkml:trace contextRef="#ctx0" brushRef="#br0">8806 12650 0,'25'-24'94,"24"24"-94,1-25 15,49-25 1,50 25-1,-75-24 1,-24 24 0,-25 25-1,0-25 1</inkml:trace>
  <inkml:trace contextRef="#ctx0" brushRef="#br0">9426 12030 0,'0'75'16,"0"24"-1,0 0 1,0 100 0,0-26-1,0-98 1,0-1-1,0-49 17,25-50 93,0 0-125,24-24 15,1-26 1,-50 26 0,50-1-1,-26 25 1,1 25-1,-25 75 48,25-1-63,25 0 16,-26 50-1,1-49-15,25-1 16,-50-24 15,25-50-31,24 0 47,1-50-31,-1-24-1,26-25 1,-1-1-1,-49 1 1,0 0 0,-25 74-1,0 0 1,0 1 0,-50 24 30,1 0-30,24 0 0,-74 49-1,24 26 1,26-1 0,24 0-1,25 1 1,0-50-1,0-1 1,25-24 15,-1 0-15,51-49 0,-26-26-1,-24 26 1,-25 24-1,25-25 1,-25 26 15,0 98 79,0-49-110,0 0 15,0-1-15,0 1 16,25 0 0,49-25-1,-24 0 16,49-50-31,-24-24 16,-1-25 0,-24 24 15,-50 1-15,0 49 15,0 50 16,0 49-32,0 1-15,0-26 16,0 100 0,24-99-1,1-25 1,25-25 31,-25-50-32,-1 50 1,51-149 0,-50 75-1,-25-1 1,0 100 78,0 50-94,0-1 15,0-24-15,24 24 16,1 0-1,0-24-15,-25-25 16,25-25 62,24 0-62,-24 0-1,0 0 1,0-25 0,0 25-16</inkml:trace>
  <inkml:trace contextRef="#ctx0" brushRef="#br0">12055 12154 0,'0'75'47,"0"49"-32,25 25-15,0-1 16,0 26-1,0 24 1,-25-123 0,0-26-16</inkml:trace>
  <inkml:trace contextRef="#ctx0" brushRef="#br0">12279 12750 0,'0'-25'47</inkml:trace>
  <inkml:trace contextRef="#ctx0" brushRef="#br0">12998 12179 0,'-25'0'62,"-24"0"-46,24 0 0,-25 0-1,1 25 1,49 0-16,-50 0 16,25 24-1,0 26 1,-24-26-1,49 1 1,0-25 0,25 24 31,-1-24-32,26 0 1,49 0-1,-49-1 1,-25-24 0,-25 50 62,24 0-63,-24-1-15,0-24 16,0 25-16,0 24 16,0-24-1,0-26 1,0 1 31,-24 0-32,-1-25 1,0 0 0,0 0-1,0 0 1,1 0 46,24-25-46,0 0 0,0-24-1,0 24-15,0-49 32,0-26-17,24 26 1,1 49-1,0-24 1,0 24 0,24-25-1,-24 25 1,0-24 0,25 24-1,-50 0 1,24 25-1,-24-49 1,25 49 0</inkml:trace>
  <inkml:trace contextRef="#ctx0" brushRef="#br0">13990 11683 0,'0'74'94,"0"1"-94,25 24 16,-25 0-16,25 0 15,-25 199 1,0-25 0,0 99-1,0 0 1,-99 223 15,74-371-15,0-1-16,0 124 15,0-24 1,1 24 0,-1 25-1,0-74 1,-25-50 0,1 0-1,-1-25 1,1 25-1,-1 0 1,-25 99 0,51-223-1,24 0 1,-25-74 0,25 24 15,-25 1-16,0 24 1,25 75 0,0-50-1,-25 0 1,1 0 0,24-50-1,-25 50 1,0-124-1,0 0 1,75-74 109,-1-50-125</inkml:trace>
  <inkml:trace contextRef="#ctx0" brushRef="#br0">14561 12179 0</inkml:trace>
  <inkml:trace contextRef="#ctx0" brushRef="#br0">14561 12278 0,'0'0'0,"0"50"0,0 148 16,0-49 0,25 25 15,-25-100-16,0-24 1,0-25 0,0 24-1</inkml:trace>
  <inkml:trace contextRef="#ctx0" brushRef="#br0">14858 12774 0,'25'0'78,"0"0"-47,0-24-15,0 24-16,-1 0 15,26-50 1,0 25 0,-26-24-1,-24-1 1,25 0-1,-25 1 1</inkml:trace>
  <inkml:trace contextRef="#ctx0" brushRef="#br0">15131 12477 0,'0'-25'16,"-25"25"31,1 0-32,-1 0 1,0 25 0,0 24-1,0 26 1,-24-1 0,49-49-16,0 25 15,0-1 1,0-24-1,74 0 17,-24 0-17,24-25 1,25-50 0,-24-24-1,-26-1 1,26-24 15,-75 74-15,0 0-1,0 75 95,0 24-95,0-24-15,25 0 16,-25-26 0,49 1 15,1-25 0,24 0-15,1-74-1,-26-75 1,1-25 0,-25 26-1,0 98 1,-25 25-1,0 50 79,0 25-94,0-1 16,0 1-1,0-1 1,0 26 0,0-50-1,0 24 1,0 26 0,0-26-1,0-24 1,-25 25-1,25-26 1,-25-24 0,0 25-1,-24-25 1,-125 0 0,50-74-1,74 74 16</inkml:trace>
  <inkml:trace contextRef="#ctx0" brushRef="#br0">16421 11931 0,'0'50'47,"0"98"-31,0-48-16,25-1 15,-25 124 1,0-124 0,25-49-1,-25-25 1,0 0 0</inkml:trace>
  <inkml:trace contextRef="#ctx0" brushRef="#br0">16868 12055 0</inkml:trace>
  <inkml:trace contextRef="#ctx0" brushRef="#br0">16148 12254 0,'99'0'125,"-49"0"-125,-25 0 15,74 0 1,-49 0-1,-26 0 1,26-25 0,-25 25 31</inkml:trace>
  <inkml:trace contextRef="#ctx0" brushRef="#br0">16868 11807 0,'-25'50'62,"25"24"-62,-25 50 16,-25 124-1,1 25 1,24-99 0,0-75-1,25-50 1,-25-24 0,75-99 77,-25 24-77,0 25-16,-1-24 16,-24 24-1,25 25 1,25 25 93,-25 24-109,24-24 16,-24 0-16,0 0 31,49-25-15,1 0-1,-1-25 1,0-25 0,-24 1-1,24-26 1,-49 26-1,-25 24 1,0 0 0,-25 0 31,1-24-32,-26 49-15,-49 0 16,74 0-1,-49 0 17,24 99-17,50-49 1,-25 24 0,25-24-1,25-26 1,25 1-1,-50 0 1,124-25 0,-75-25-1,1 0-15,-1-24 16,-24 24 0,0-25-1,-25 125 95,0-26-95,0 1-15,0-25 16,0 24-1,0-24 17,99-25-17,-24-25 1,-1-24 0,-24-26-1,-1 1 1,-24 49-1,0 0 1,-25 1 15,0 98 32,-25-24-48,25-1-15,0-24 16,0 0 0,25-25 46,0 0-46,0 0-16,49-75 31,-49 26-15,24-50-1,-24 74 1,-25 0 0,0 75 46,0 24-46,0-24-16,0-26 15,0 1 1,25-25 62,0 0-62</inkml:trace>
  <inkml:trace contextRef="#ctx0" brushRef="#br0">19026 12080 0,'0'-25'31,"0"99"1,24 26-17,-24-1 1,0 50-1,0 24 1,0-49 0,0-24-1,0-26 1,0-49-16,0 49 16,-24 1-1,24-26 1,0 1-1,0-25 1</inkml:trace>
  <inkml:trace contextRef="#ctx0" brushRef="#br0">19224 12849 0</inkml:trace>
  <inkml:trace contextRef="#ctx0" brushRef="#br0">20241 12154 0,'0'-25'94,"-25"1"-79,-24 24-15,-51-25 32,26 25-17,-25 0 1,49 25-1,-24-1 1,49 1 0,0 0-1,25 25-15,-25-25 16,25 24 0,0 50-1,0-24 1,75 74-1,24-75 1,0 0 0,-24-24-1,-51-50 17,1 0-17,0 0 1,-25 25 109,0 0-110,0 24 1,0-24-16,0 49 16,-25 1-1,-24-1 17,49-49-17,-50 0-15,25 0 16,0 0-1,-24-25 1,-26 0 0,26 0-1,24 0 17,0 0-1,0 0-16,0-50 1,1 25 0,24 0-1,0 0 17,0 1-17,0-1 1,0-25-1,0 1 1,24-26 0,26 26-1,0-1 1,24-24 0,25 49-1,-24 0 1,-26 0-1,1 25 1,24-74 0,1 49 15,-1-25-15,-24 1-1,-1-1 1,-24 25-1,-25 1 1</inkml:trace>
  <inkml:trace contextRef="#ctx0" brushRef="#br0">1960 13692 0,'0'0'0,"25"0"15,24 0 1,-24 0 0,0 0-1,25 0 1,-1 0-16,26 25 16,24-25-1,0 25 1,75 0-1,24-1 1,75 26 0,0-25-1,-75 0 1,-24 24 15,-25-24-15,74 0-1,50 24 1,-25 1 0,0 0-1,-74-50 1,-50 0 0,24 0-1,1 0 1,0 0-1,25 0 1,74 0 0,124 0-1,-273 0 1,248 0 0,-148 0 15,-1-25-16,1 25 1,49-25 0,-50 25-1,0 0 1,26-25 0,-1 25-1,-25 0 1,75 0-1,-174 0-15,75 0 16,198 0 0,-173 0-1,-51 0 1,125-25 0,25 25 15,0 0-16,24 0 1,-49-24 0,-75 24-1,75-25 1,174-25 0,-274 50-1,125-49 1,-124 24-16,173-25 15,25 25 1,-74 1 0,-50-1-1,0 0 1,-25 0 0,25 0 15,25 25-16,0-24 1,0 24 0,-25-25-1,49 25 1,175-50 0,-125 25-1,-124 1 1,-25 24-1,51 0 1,48 0 0,75 0-1,-198 0 1,24 0 15,150 0-15,-224 0-1,124 0 1,99 0 0,-173 0-1,-50 0 1,24 0 0,-24-25-1,50 25 1,0-25-1,99 0 1,-1 0 0,76 1-1,73-1 1,26-25 0,-274 25-16,76-49 31,123-50-16,-50 49 1,50-24 0,-223 74-1,-99 1 1,-26 24 31</inkml:trace>
  <inkml:trace contextRef="#ctx0" brushRef="#br0">571 14163 0,'25'25'78,"-1"25"-62,-24 24-16,25 1 15,25 49 1,-25 25-1,-1-25 1,1-75 0,-25-24-16,0 0 31,0 0 0</inkml:trace>
  <inkml:trace contextRef="#ctx0" brushRef="#br0">224 14039 0,'0'-24'32,"24"24"-17,1 0 17,0 0-17,0-25 1,49 25-1,-24 0 1,99 0 0,24 0-1,125 74 1,-248-49 0,-26 0-16,1-25 15,0 0 32,-25 25-31,0 24-1,0 1 1,-25-1 0,0 26-1,-24-25 1,24-1-1,0-49 1,0 0-16,25 25 16,-49-25-1,98 0 142,1 0-142,0 25-15,-26 0 16,100 24-1,-49 1 1,-26-25 0,-24-1-1,-25 1 1,0 25 0,0-1-1,0 26 1,0-50-1,-49-1 17,24 26-17,-25-50 1,25 0-16,-74 25 16,-74-25-1,-51-50 1,100 1-1,50-1 1,49 25 0,0 25-1</inkml:trace>
  <inkml:trace contextRef="#ctx0" brushRef="#br0">1712 14585 0,'0'50'63,"0"-25"-63,0-1 15,49 1 1,-49 25-1,75 74 1,-25-75 0,-26-49-1,1 25 1,25-25 0,-1 0-1,-24-25 1,25 1-1,-50-51 17,25 1-17,-25-50 1,0 99 0,0-49-1,0 49-15,-25 0 16,0 0 15,0 25-15,0 0-1,-24 0 1,-1 0 0,25 75-1,1-1 1,-1-24-1,25-1 1,0 1 15,25-25-31,24 24 16,125 1 0,99 24-1,-75-74 1,-74 0-1,-50-49 1,-49 24 0,-25-25-1,25 25 1,-25 1 46,-25 48-15,25 1-31,0 25-16,0-1 16,0-24-1,25 50 1,-25-51-1,25-24 1,0 25 0,49-25-1,25-25 1,-49-49 0,-25 24-16,-25-49 15,0 50 1,0 24-1,0 0 17,0 0-1,0 50 16,0 99-32,0-25-15,0 50 16,74 198 0,-24-148-1,-25-1 1,-1-123 0,1 24-1,-25-25 1,0-49-1</inkml:trace>
  <inkml:trace contextRef="#ctx0" brushRef="#br0">3250 14660 0,'0'24'78,"0"1"-78,0 0 15,0 0 1,0 49 0,49-24-1,-24 24 1,0-49-1,25 0 1,49 0 0,-25-25-1,1 0 1,-51 0 0,1 0-1,-25 24 16,25 1 16,-25 0-31,0 0 0,-25 0-1,-24 49 1,-51-49-1,26-25 1,0 0 0,-75 0-1,25-25 1,74 25 0</inkml:trace>
  <inkml:trace contextRef="#ctx0" brushRef="#br0">769 16371 0,'0'0'0,"0"25"31,25-25-16,0 0 1,25 25 0,24-25-1,25 0 1,-24-75 0,-26-49-1,-49 75 1,0-1-16,0-49 15,-25 24 1</inkml:trace>
  <inkml:trace contextRef="#ctx0" brushRef="#br0">968 15850 0,'-75'0'15,"1"0"1,-25 75-1,-1 98 1,1 26 0,50 123-1,49-148 1,0-75 0,0-49-1,24-1 1,26-49-1,74 0 1,0-49 0,-49-1 15,-26 25-15,-24 0-1,0 25 16,-50 75 16,25 24-31,0 0 0,0 50-16,25 149 15,-25-50 1,25-99-1,-25-75 17,0-49 15</inkml:trace>
  <inkml:trace contextRef="#ctx0" brushRef="#br0">1290 16991 0,'25'25'31,"0"99"-15,0-50-16,-1 1 15,1 98 1,0-148-1</inkml:trace>
  <inkml:trace contextRef="#ctx0" brushRef="#br0">1464 16594 0,'25'0'78</inkml:trace>
  <inkml:trace contextRef="#ctx0" brushRef="#br0">1712 16942 0,'49'99'109,"1"-25"-109,-25 25 16,0-49-16,0 24 15,-1 1 1,-24-50 15,-24-1 0,-26-24-15,25 0 0,0 0-1,25-24 32,0-26-31,50-74-1,24 50 1,50-1 0,25-49-1,0 50 1,-99 49-16,-1-25 16</inkml:trace>
  <inkml:trace contextRef="#ctx0" brushRef="#br0">2679 16222 0,'0'75'78,"0"24"-62,0 75-16,0-1 16,25 50-1,49 75 1,-24-124 0,0-75-1,-50-74 1,24 0-1,1-25 1,0 0 0,50-25-1,-1-25 17,-24-49-17,-1 24-15,1-98 16,-25 123-1,-25 1 1,0 24 0,0 0 15,24 124 47,26 0-62,0-24-16,-1 49 15,100 149 17,-50-124-17,-49-75 1,-25-24-1,-25-26 1</inkml:trace>
  <inkml:trace contextRef="#ctx0" brushRef="#br0">3721 11633 0,'25'0'63,"0"75"-63,-1-26 15,1 26-15,0-1 16,0 50 0,0-25-16,49 100 15,-49-25 1,0-50 0,-25 0 15,25 0-16,-1 49 1,-24-24 0,25-25-1,-25-25 1,0 1 0,0-1-1,25 25 1,-25 25-1,0-1 1,25-24 0,-25 25-1,0 0 1,0-25 15,0 50-15,0-50-1,0-25 1,0 25 0,0 25-1,0 0 1,0-25 0,0-50-16,0 50 15,0 25 1,0 25-1,0-26 1,25 1 0,-25 0-1,0-50 1,0 75 15,24 49-15,1-148-1,-25 49 1,25 99 0,-25-74-1,0 0 1,0-25 0,0 24-1,0 1 1,25 0-1,-25-75 1,0 26 0,0 123 15,0-173-31,0 49 31,0-25-15,0-49-1,-25 25 1,25-26 0,0 1-1,-25-25 17</inkml:trace>
  <inkml:trace contextRef="#ctx0" brushRef="#br0">546 15602 0,'25'0'63,"0"0"-48,-1 0-15,26 25 31,-25 0-15,49-25 0,50 0-1,25 25 1,-25-1 0,-49-24-1,-1 0 1,75 25-1,-25-25 1,-50 0-16,25 0 16,50 0-1,-49 25 1,48 0 0,1-25-1,-74 25 16,24-25-15,-25 0 0,75 0-1,0 24 1,-25-24 0,25 25-1,0 0 1,24-25-1,26 0 1,-75 0 0,-25 0-1,-25 25 1,26-25 0,48 49-1,-48-49 16,-1 25-15,25 0 0,49 0-1,150 49 1,-75-24 0,-25-25-1,-74-25 1,0 0-1,74 0 1,-24 0 0,-26 0-1,-24 0 1,0 0 0,99 24-1,25 1 16,24 0-15,-123-25 0,0 0-1,49 0 1,50 0 0,-25 0-1,0 0 1,49 0-1,51-25 1,-150 25 0,50 0-1,-74 0 1,49 0 0,-74 0-16,99 0 15,-50 0 16,-49 25-15,25-25 0,74 0-1,50 0 1,-75 0 0,0 25-1,-25-25 1,75 0-1,25 0 1,-100 0 0,50 0-1,-99 0 1,75 0 0,-1 0 15,-25 0-31,1 0 31,24 0-15,-74 0-1,0 0 1,24 0 0,26 25-1,-1-25 1,75 24-1,-124-24 1,74 0 0,-25 0-1,26 0 1,-100 0 0,49 0-1,1 0 16,24 0-15,1 0 0,-50 0-1,24 0 1,75 0 0,-49 0-1,-1 0 1,1 0-1,-1 0 1,174-24 0,-49 24-1,-75-25 1,-25 0 0,-49 0-1,-1 25 16,26 0-15,-51 0 0,175-49-1,-25-1 1,49 0 0,-99 26-1,-74-26 1,49 0-1,-25 50 1,125-49 0,-26 24-1,26 0 1,-125 25 0,25-49-1,-24 24 16,-1 0-15,-98 25 0,-1 0-1,25-25 1,-25 25 0,-49 0-1,-26-25 1,26 25-1,49 0 1,25 0 0,0-24-1,-99 24 1,0-25 15</inkml:trace>
  <inkml:trace contextRef="#ctx0" brushRef="#br0">397 17735 0,'0'0'0,"-25"25"0,25 25 15,-24-1 1,-1-24 0,25 0 30,25-25 33,49 0-64,-49 0-15,74-25 16,25 0-1,0 1 17,0-1-17,50 0 1,-1 25 0,51-25-1,-26 0 1,1 1-1,-125 24 1,25-25 0,-24 25-16,49-25 15,-25 25 1,-25 0 0,1 0-1,24 0 1,-50 0 15,75 0-15,-24 0-1,-1 0 1,0 0 0,0 0-1,-49 0 1,49 25-1,-74-25 1,25 25 0,24-25-1,-24 24 1,-1-24 0,1 25-1,-1 0 1,1 0-1,49 0 17,0 24-17,-24-24 1,-1-25-16,26 25 16,48 24-1,-24-49 1,25 25-1,-74 0 1,73-25 0,-24 25-1,25-25 1,-25 0 0,25 0-1,-25 0 1,50 25-1,99 24 17,-199-24-17,75-25 1,-75 0 0,100 0-1,24 0 1,50 0-1,-49 0 1,-50 0 0,-25 0-1,-75 0-15,26 0 16,74 0 0,74 0-1,-124 0 16,50 0-31,0-25 32,24 0-17,26 1 1,-50 24 0,-1-25-1,26 0 1,74-25-1,-198 50 1,49 0 0,99-24-1,-74-1 1,0 0 0,25 25-1,0-25 1,0 0 15,25 1-15,-1 24-1,-24-25 1,-25 25 0,-25 0-1,0 0 1,75 0-1,-99 0-15,98 0 16,-74 0 0,1 0-1,24 0 1,-50 0 0,25 0-1,0 0 1,25 0-1,-24 0 17,-1 0-17,50 0 1,-25 0 0,149 0-1,-125 0 1,-48 25-1,-1-25 1,25 0 0,-25 0-1,0 0 1,50 0 0,-50 0-1,50 0 1,25 24-1,-25-24 1,99 0 15,-75 0-15,1 0 0,0 0-1,49 0 1,0 0-1,0 0 1,-24 0 0,-26-24-1,1 24 1,49-25 0,-49 25-1,74 0 1,-99-25-1,-25 25 1,0 0 15,0 0-15,-25 0 0,25 0-1,-25 0 1,-24 0-1,49 0 1,0 0 0,74 0-1,75 0 1,-50 0 0,-74 0-1,-25 0 1,0 0-1,0 0 17,25 0-17,-50 0 1,0 0 0,26 0-1,-76 0 1,26 0-1,73 0 1,-98 0 0,24 0-1,1 0 1,-1 0 0,-24 0-1,24 0 1,1 0-1,-26 0 1,100 0 15,-99 0-15,74 0 0,99-25-1,-74-24 1,24 49-1,1-50 1,49-24 0,-74 49-1,-50-25 1,100 0 0,-50 1-1,-50 24 1,0 25-1,0-25 1,25 0 15,-74 25-15,0 0 0,49-24-1,0 24 1,-25-25-1,1 25 1,-26 0 0,1 0-1,49 0 1,25 0 0,-49-25-1,-1 25 1,-49 0 15,0 0-15,-1 0 15,-48 0 141</inkml:trace>
  <inkml:trace contextRef="#ctx0" brushRef="#br0">1117 18033 0,'24'-25'140,"26"25"-124,-25-25-16,-25 1 16,74-1-1,1 0 1,-26 0-1,-24 0 1,0 1 0,0 24-1,24-25 1,-24 0 15,0 25 16</inkml:trace>
  <inkml:trace contextRef="#ctx0" brushRef="#br0">1166 18033 0,'0'50'125,"0"-1"-110,0 1-15,25-25 16,-25 74-1,0-50 1,0-24 0,0 0-1,25 0 1,-25 0 0,0 24-1,0-24 16</inkml:trace>
  <inkml:trace contextRef="#ctx0" brushRef="#br1">7665 14436 0,'0'25'109,"0"74"-109,0-24 16,0-1-1,0 100 1,0-1 0,0-98-1,0 24 1,0-74 0,0 0-1,0-1 1,0 1 15,0 0 0</inkml:trace>
  <inkml:trace contextRef="#ctx0" brushRef="#br1">8608 14536 0,'0'-25'16,"24"25"15,-24-25-15,25 25-1,-25-25 1,0 0-1,-25 1 79,1 24-78,-26 0-1,25 0 1,0 0 0,1 0-1,-26 24 1,0 1 0,1 0-1,24 0 1,0-25-1,25 25 1,0 24 140,50-24-156,-25 0 16,-1-25 0,26 49-1,-25 1-15,74 24 16,-25 50-1,-24-49 1,-25-26 0,-25 1-1,25-25 1,-25 0 0,0 24-1,0-24 16,0 0 1,0 0-17,-25-1 1,0 1-16,-25-25 16,1 0-1,-1 0 1,-24 0-1,-25-25 1,74 25 0,0-24-1,25-1 1,0 0 15,0-25-15,0 1 15,0-1-15,0 25-16,50-49 15,49-25 1,74-25 0,1 0-1,-25 0 1,-75 74-1,-49 25 1,-25 1 0</inkml:trace>
  <inkml:trace contextRef="#ctx0" brushRef="#br1">15181 14238 0,'0'-25'78,"25"25"63,24 0-141,-49-25 16,50 25-1,-25 0 1,-1 0-16,1-25 15,50 25 1,-75-24-16,74 24 16,-24 0-1,-26 0 1,-48 24 140,-26 26-140,0-25-16,26 24 15,-51 1 1,50-25 0,50-25 156,0 0-172,0 0 15,0 0 1,-1 0-1,1 0 1,-25 50 78,0-26-94,0 26 15,-25-50-15,25 99 32,-49-74-17,24 0 1,-25 0 0,1-1-1,-50 26 1,24-25-1,-49-25 1,0 0 0,75 0-1</inkml:trace>
  <inkml:trace contextRef="#ctx0" brushRef="#br1">16396 14139 0,'-49'0'157,"-1"0"-157,25 0 15,-24 0-15,24 0 16,0 24-1,0-24-15,-24 50 16,24 0 15,25-26-15,0 1 0,0 0 15,25 0-16,-1 0 1,1 0 0,0-25-1,0 24 1,0 1 0,-1-25-1,-24 25-15,25 0 16,0 0-1,-25-1 1,0 1 15,50 50-15,-50-1 0,0-49 15,0 0 0,0-1-31,-50 1 16,-74 25-1,50-25 1,-1-25 0,26 0-1,24 0 1,25-25 31,0-25-32,0 25 1,74-148 0,-24 98-1,-1 1 1,51-25-1,-51 74 1,-24 0-16,49 0 16,-49 0-1,0-24 1,0 49 0</inkml:trace>
  <inkml:trace contextRef="#ctx0" brushRef="#br1">16992 14114 0,'0'25'31,"-50"99"-16,-24 49 1,-26-24 0,51 25-1,24-100 1,-25-24 0,50-25-1,50-25 95,0 0-95,-1 0-15,-24 0 16,0 0-1,49 0 1,-24 0 0,-25 0-1,-1-25 1,26 0 0,-50 0-1,25-24 1,0-26-1,-25 50 1,24-24 15,-24 173 79,25 49-95,0 26-15,25-26 16,49 175 0,25 24-1,-75-199 1,-24-123-1,-25-25 1</inkml:trace>
  <inkml:trace contextRef="#ctx0" brushRef="#br1">9004 16545 0,'-49'0'125,"-1"25"-125,25-25 16,-24 24-1,-1 26 1,1-25 0,-1 24-1,0 26 1,26-26 0,-1 1-1,25 0 1,0 24-1,0-24 1,0-26 47,25 1-63,24 25 15,-24-25 1,99 49-1,-25-24 1,25-1 0,-49-49-1,-26 0 1,1 0 0,-25 0-1,-1-49 1,1 49-16,0-50 15,0 25 1,-25 0 0,0 1-1,-25 24 79,-25 0-78,1-25-16,-26 0 15,-24 25 1,25-25 0,24 25-1,25 0 1,-24 0-1,-26 50 1,1-25 0,0 24-1,24-49 17,50 25-17</inkml:trace>
  <inkml:trace contextRef="#ctx0" brushRef="#br1">15082 16570 0,'0'-25'47,"-25"25"16,-25 25-48,25-1 1,1 1-16,-1-25 16,25 25-1,-25 0 1,25 0 62,0-1-78,0 1 16,50 0-16,-26 0 15,1 0 1,0-1 0,0 1 15,-25 25-16,25-25 1,-1-25 0,-24 24-1,0 1 1,0 0 0,0 0-1,0 0 16,0-1-15,-24 1-16,-1-25 16,-74 25-1,24-25 1,-24 0 0,25-25-1,-1 25 16,50 0-15</inkml:trace>
  <inkml:trace contextRef="#ctx0" brushRef="#br1">15032 16619 0,'50'-25'109,"49"25"-109,-25-24 16,-24 24-16,-1 0 16,-24 0-1</inkml:trace>
  <inkml:trace contextRef="#ctx0" brushRef="#br1">16223 16743 0,'0'0'0,"-25"0"125,-25-49-109,1 49-16,24-25 16,-74-25-1,49 50 1,0-25 0,26 25-1,-1 0 1,-25 0-1,25 0 1,1 25 0,-1-25-1,0 25 1,25 0 0,-25-25-1,25 25 1,0-1 15,0 1-15,0 0-1,25-25 1,0 25 0,0-25-1,24 0 1,1 0-1,-1 0 1,-24 0-16,50-25 31,24-25-15,-25 26 0,-49-1-1,0 0 16,-25 0-15,0 100 125,0 24-141,-25-25 15,25 1-15,0 73 16,0-24 0,0 0-1,0-74 16,0-25-15,0 0 0,50-25 62</inkml:trace>
  <inkml:trace contextRef="#ctx0" brushRef="#br1">17116 16694 0,'0'24'78,"-25"51"-62,-25-50-16,50 24 16,-74 50-1,24-24 1,1-1-1,24-24 1,25-25 0,-25-25-1,75 0 95,-1 0-95,1 24-15,-1-24 16,1 25 0,-25-25 15,0 0 0,-1-49-15,-24 24-1,25-50 1,0-24 0,-25 50 15,0 24-31,0 50 140,0 24-140,0 26 16,0 123 0,-25 0-1,25-24 1,0-99 0,-25-1-1,25-49 16,0 0-15</inkml:trace>
  <inkml:trace contextRef="#ctx0" brushRef="#br1">20365 11559 0,'0'50'187,"0"24"-187,0-49 16,0 198-1,0-49 1,25 24 0,-25-24-1,0-25 16,0-1-15,0 26 0,0-25-1,0 99 1,-25-99 0,25-100-1,0 51-15,-25 48 16,25-24-1,-25 50 1,25 0 0,0 24-1,-24 199 1,-1-273 0,-25 124-1,25 0 1,1 50-1,-26-25 17,0 248-17,1-249 1,24-48 0,0-51-1,0 1 1,25-50-1,-24 25 1,24 0 0,-25-50-1,0-25 1,25 1 0,-25-26-1,25 75 1,0-49 15,-25-1-15,25-24-1,-25-26 1,25 1 0,0 0-1,0 0 48,0 0-32,0 0 0,0-1-15,0 1-16,0 25 15,0-25 17,0-1-17,0 26 1,0-25 0,0 49-1,0 1 1,0-26-1</inkml:trace>
  <inkml:trace contextRef="#ctx0" brushRef="#br1">21084 11683 0,'25'0'109,"25"-25"-109,24 0 16,1 1-16,-26-1 15,150-50 1,-1 1 0,-124 24-1,1 1 1,-75 24 15,25 25-15</inkml:trace>
  <inkml:trace contextRef="#ctx0" brushRef="#br1">21531 11460 0,'0'99'94,"0"0"-78,0 50-1,0-25-15,49 174 16,-49-149 0,0-75-1,0-49 1,0 0-1</inkml:trace>
  <inkml:trace contextRef="#ctx0" brushRef="#br1">21903 12154 0,'0'50'78,"-25"-25"-63,25 0-15,0-1 16,0 1 0,0 0-1,0 25 1,50-26-1,-26 1 1,-24 0-16,25-25 31,0 0-15,0 0 0,0 0-1,24 0 1,1-74-1,-25-75 1,24 0 0,-49-25-1,0 125 1,-74 49 78,24 0-94,26 0 15,-26 0 1,-25 49 0,1 1-1,49 99 1,0 0-1,25-75 1,0 0 0,0-49 15,25-25 16</inkml:trace>
  <inkml:trace contextRef="#ctx0" brushRef="#br1">22920 11460 0,'0'25'63,"-25"49"-48,0 0-15,-24 1 16,24 123-1,-25 1 1,50-75 0,-25-50-1,25-49 1,0 0 0,-24 24-1,24-24 1,-25 0-1</inkml:trace>
  <inkml:trace contextRef="#ctx0" brushRef="#br1">22473 12055 0,'0'0'0,"25"0"16,25 0 0,-1 0-1,51-25 1,-1 25-1,-25 0 1,1 0 0,-1-25-1,1 25 1,-51 0 0,1 0-16,0-24 15,0 24 1,-75 0 140,1 0-156,24 24 16,-25 26-1,0 24 1,1 1 0,49-25-1,0-1 1,25-49 93,24 0-109,-24 0 16,0-49-1,25-1 1,-26 0 0,-24 25-1,0 50 142,0 50-142,0-1 1,25-24-1,-25-25 1,50-25 15,-1 0-31,1 0 16,49 0 0,0 0-1,-74 0 1,50-50-1</inkml:trace>
  <inkml:trace contextRef="#ctx0" brushRef="#br1">23986 11162 0,'0'25'62,"-49"124"-62,-1-75 16,25 25-1,-24 249 1,-50 272 0,99-471-1,0-1-15,-25 1 16,25-99 0,0-25-1</inkml:trace>
  <inkml:trace contextRef="#ctx0" brushRef="#br1">21828 18107 0,'-49'50'109,"-1"49"-109,1-74 16,49 49-16,-50-49 16,25 74-1,-24-24 1,-1 123 15,50-173-15,0 0-1</inkml:trace>
  <inkml:trace contextRef="#ctx0" brushRef="#br1">22349 17859 0,'-24'50'78,"-1"-25"-62,0 24-16,0 26 31,0 24-16,1-25 1,24 1 0,0-1-1,0 1 1,0-51 0,24-24 30,-24 25-46,25-25 32,25 0-17,-25 0-15,24-25 16,1-49 0,-1 0 15,26-100-16,-50 25 1,-25 50 0,0 25-1,0 49 1,0 0 0,0 0-16,-25 0 62,0 25-46,-25 0-1,1 0-15,-1 0 16,1 50 0,-1 24 15,25 1-16,25-50 1,0 24 0,0-24-16,0 25 15,0-26 1,0 26-16</inkml:trace>
  <inkml:trace contextRef="#ctx0" brushRef="#br1">22821 17909 0,'-25'99'78,"0"-24"-63,25 24 1,-25 74 0,25-73-1,0-1 1,0-74 0,0 0-1,0-1 1,50-24-1,-25 0-15,49 0 16,25-49 0,1-51 15,-76 51-31,26-26 16,-25 51 15,-25-76-16,0-73 1,0 49 0,-25 49-1,25 1 1,0 49 0,-50 0-1,26 25 1,-26-24-1,25 24 1,-49 0 0,-1 24-1,26 1 1,24 0 0,0 25-1,0-26 1</inkml:trace>
  <inkml:trace contextRef="#ctx0" brushRef="#br1">23590 17835 0,'24'0'16,"-24"-25"-1,-24 99 32,-1 25-31,-50 50-1,75 25 1,-24-1 0,24-48-1,0-51 1,0-24 0,24-26 30,1-24-30,0 0 0,0 0-16,24-24 15,51-1 1,-26-25 0,-24-24-1,24-1 16,-49-24-15,24-99 0,-49 74-1,0 24 1,0 26 0,0 49-1,0-24 1,0-1-1,-49 25 1,24 25 0,0-25 15,-24 25-31,-1 0 16,0 0-1,26 0 16,-1 0-15,0 0 0,0 0-1,0 25 1,1-25-16,-1 0 47</inkml:trace>
  <inkml:trace contextRef="#ctx0" brushRef="#br1">22176 13866 0,'0'49'63,"-25"26"-48,25-50-15,-50 148 16,-24 1 0,-100 148-1,25-74 1,100-124 0,24-99-1,0-25 16,50 0 48,49 0-64,1 0-15,24 0 16,75 75-1,-25-1 1,-100-24 0,-24-50 15,0 0 0,0 0 0,-1-50-15,-24 0 0,0 1-1,0-26 1,0 26 0,0 24-1,-24 25 79,24 50-94,-25 74 16,0 49-16,25-24 15,0 0-15,0 99 16,0-74 15,0-75-15,0-74-1,25-1 1,0-24 46,-1-49-62,51-75 16</inkml:trace>
  <inkml:trace contextRef="#ctx0" brushRef="#br1">22920 14585 0,'0'25'47,"-25"0"-47,0 49 15,25-49-15,-25 124 16,1 0 15,24-75-31,24 0 31,-24-49-15,25 0 0,50-25-1,-26 0 1,1 0-16,24-50 15,1-24 1,-26-25 0,1-25-1,-25-25 1,-25 50 0,0 0-1,0 74 1,0 0 31,-75 0-32,-24-24 1,74 49 0,-49 0-1,-1 74 1,1 0-1,24 1 1,50-1 0,25 1-1,25-1-15</inkml:trace>
  <inkml:trace contextRef="#ctx0" brushRef="#br1">23813 14610 0,'-50'50'63,"25"24"-48,-49 75 1,49-25 0,0 0-1,25-50 1,0-24-1,0-25 1,25-25 31,0 0-31,25 0-1,-26-50-15,76-24 16,-51 24-1,1-49 17,-1-50-17,-49 50 1,0-50 0,0 124-1,0-24-15,0-1 31,0 25-31,0 0 16,-24 25 0,-1-24-1,0 24 1,-74 0 0,49 24-1,25-24 1,-24 25-1</inkml:trace>
  <inkml:trace contextRef="#ctx0" brushRef="#br1">21928 16272 0,'0'-25'31,"-75"124"16,50-74-31,-24 25-16,24 49 15,-25 0 1,1 25 0,49-49 15,0 24-15,0-25-1,0-49 1,0 0-1,0 0 1,25-1 0,-1 1-1,1-25 1,25 0 0,-1-25-1,26-24 1,-50 24-1,-1 0 1,1-24 15,-25-1-15,0 25 0,0 0-1,0 1 1,-49 24-1,24-25 1,-74 25 0,49 0-1,25 0 1,0 25 0,1-1-1,-1 26 16,0 0-31,0 24 16,25-24 0,0-26-1,75 26 1</inkml:trace>
  <inkml:trace contextRef="#ctx0" brushRef="#br1">22672 16520 0,'-25'25'62,"0"-25"-62,25 49 16,-25-24-16,1 74 16,24-49-1,0 0-15,-25 24 16,25-24-1,0-26 32,25-24-31,-1 0 0,26 0-1,0-24 1,24-51-1,-24 26 1,24-100 0,-49 99-1,-25 25-15,25-49 16,-25-25 0,0 49-1,0 25 1,-25 0 15,0 1-15,-49 24-1,49 0 17,-25 0-17,25 24 1,-24 76-1,49-26 1,0-49-16</inkml:trace>
  <inkml:trace contextRef="#ctx0" brushRef="#br1">23441 16346 0,'0'75'63,"0"-26"-48,-25-24-15,25 74 32,0 25-17,0-49 1,0-26-1,0-24 17,25 0-17,0-25 17,24 0-17,-24-50-15,74 1 16,-24-26-1,-51 51 1,26-51 0,0-49-1,-26 75 1,-24-51 15,0 51-15,0 24-1,0 0 1,0 0 15,-24 25-31,-51 0 16,-24 0 0,25 0-1,-26 25 1,51 0-1,-1 0 1,25-1 0,-24 26-1</inkml:trace>
  <inkml:trace contextRef="#ctx0" brushRef="#br1">15975 18008 0,'0'0'0,"-25"0"172,0 0-156,0 0-1,0 0 17,25 25-17,-24 0 1,-1 0-1,25 24 1,0-24 15,0 0 16,25 0-47,-25-1 16,24-24-1,26 0 1,-25 0 0,0 0-1,24 0 1,-24 0 0,25-49-1,-26 24 1,26-49-1,-25-50 1,-25 49-16,0 1 31,0 49-31,0 0 16,0 75 109,-25-1-109,25 26-16,-25 24 15,25 0 1,0 25-1,0 25 1,0-25 0,0-99-1,0 0 63,0 0 32,-25 24-95,25-24-15,0 0 16,0 0 15,0 24-31,0 26 32,0 24-32,0-74 15</inkml:trace>
  <inkml:trace contextRef="#ctx0" brushRef="#br1">16371 18157 0,'25'0'16,"0"0"77,0 0-77,0 0-16,24 0 16,-24 0-1,0 0-15,0-25 16,-1 25 0,1-25-1,25 25 1,-25 0-1,-25 25 142,0 50-142,-25-1-15,25 0 16,-25 75 0,25-74-1,0-26 1,0-24 15,0 25-15,0-25-1,0-1 17</inkml:trace>
  <inkml:trace contextRef="#ctx0" brushRef="#br1">17512 18256 0,'25'0'47,"-25"-25"-16,25 25-16,-25-24-15,0-1 32,-25 25 46,0 0-78,1 0 15,-51 0 1,26 0 0,-1 0-1,25 0 1,0 25 15,1-1-15,24 26-16,0 0 31,-25-1-15,25-24-1,0 0 1,0 0 0,49-1-1,-24-24 1,0 0-1,0 25 1,49-25 0,-24 50-1,-1-50 1,-24 25 0,0 0-1,-25-1-15,25-24 31,0 25-15,-1 25 0,1-25-1,0 49 1,-25-24 0,50-1-1,-50 1 1,0-25 15,0-1 16,-25-24-16,0 0-31,-25 25 31,1-25-15,-1 0 0,25 0-1,-24-25 1,-26-49 0,26 49-1,24-24 1,25-26-1,0 50 1,0-24 0,0-26-1,0 26 1,0 24 0,0 0-1,0-25 1,25 26 15,0-51-15,24 1-1,1 49 1,-25 0 0,-1 25-16,1-25 15,0 1 16,0 24 1,-25-25-17,0 0 17</inkml:trace>
  <inkml:trace contextRef="#ctx0" brushRef="#br1">9004 18405 0,'0'0'0,"0"-25"16,25 25-1,0 0 1,-25-25-1,25 25 1,0 0 0,-1-24-1,1 24 1,0 0 0,0 0-1,0 0 1,-1 0-1,26 0 17,-25 0-17,0 24-15,0 1 16,-25 0 15,0 0-15,0 24-1,0-24 1,0 25 0,0 0-1,0-26 1,0 1 0,-25 0-1,0 0 1,-25-25-1,25 25 1,1-25 0,-1 0-1,0 0 63,25-50-78,0 25 16,0 0 0,0 1 31,25 24-16,0-25-31,-1 25 15,1-25 1,50 25 0,49 0-1,-75 50-15,1-50 16,-50 24 15,25-24-31,0 25 16,24 74-1,26 1 17,-1 24-17,0-75 1,-49-49 46,0-25-30,-25 1-32,50-26 15,-50 0 1</inkml:trace>
  <inkml:trace contextRef="#ctx0" brushRef="#br1">10021 18083 0,'0'-25'16,"25"25"0,0 0-16,0 0 15,24 0 1,1 0-1,49 25 17,1 24-17,-1 1 1,25 49 0,-50-49-1,-49-26 1,0 1 31,-25 25-47,25-25 15,-25-1-15,0 51 16,0-25 0,0-26-1,0 1 1,-25-25-1,0 25 17,0 0-17,-99-25 1,50 0 0,-25 0-1,74-25 1,0-25 31,25 1-32,0 24-15,-25-50 16,25 51 0,0-1 15,0 0-16,0 0 1,0 0 15,25 25 1,0 0 14,24 0-30,26 75 0,49 99-1,-25-26 1,-25-24 0,1-24-1,-26-51 1,-24-49-1,0 0 1,0 0 15,24 0-15,1 0 0,-25 0-1,0 0 1,-1 0-1</inkml:trace>
  <inkml:trace contextRef="#ctx0" brushRef="#br1">1786 18008 0,'25'0'31,"0"-25"1,0 25-17,24-24 1,26 24 0,-1-50-1,25 0 1,-49 1-1,0 24 1,-26 0 0,-24 0 15,-24 25 47,-1 0-47,0 0-15</inkml:trace>
  <inkml:trace contextRef="#ctx0" brushRef="#br1">2183 17735 0,'0'0'0,"0"25"0,0 0 47,0 0-16,0 0-15,0-1 0,0 1-1,0 25-15,25-25 16,-25-1-1,25 1 17,-25 0-17,0 0 32,25-25-47,-25 25 16,0 24-1,24-49 1,-24 25-16,25-25 63,-25 25-48,0 0 16,25-25-15,-25 24 0</inkml:trace>
  <inkml:trace contextRef="#ctx0" brushRef="#br1">2456 17909 0,'0'25'78,"0"0"-63,0-1 1,0 26 0,0-25-1,25 0 1,-25-1 0,25-24 15,-1 0-16,1 0 1,0 0 0,0 0-16,24-74 31,-49 24-15,25-24-1,-25 49-15,0-74 16,0 74-1,0 0 1,0 1 31,-25 24 0,1 0-32,24 49-15,-25-24 16,0 49 0,25-24 15,0 0-15,0-26-1,0 1 1,0 0-1</inkml:trace>
  <inkml:trace contextRef="#ctx0" brushRef="#br1">2878 17785 0,'0'74'47,"0"-49"-47,0 0 16,0 25-16,0-1 31,0 26-15,0-26-1,-25 1 1,0-50 46,0 0-46,0-25-16,1-25 16,24 1-1,0 24-15</inkml:trace>
  <inkml:trace contextRef="#ctx0" brushRef="#br1">2754 17983 0,'0'-24'47,"24"24"-32,76 0 1,24 0-1,0 49 1,-75-24 0,-24-25-1,-50 0 173,1 0-188,-26 0 15,25 0 1,0 25 15,25 0-31,-24-25 16,24 24 0,0 1-1,0 0 1,24-25 46,1 0-46,0 0 0,-25-25-1,25 25 1,0-25-1,-25 1 1,0-1 0,24 50 124,26-1-124,-25-24 0,0 0-1,24 0 1,26-24-1,-1-51 1,-49 50-16,0 1 16,-1-51-16,26-24 15,-25 0 1,-25 0 0,0 74-1,0 0 1,0 50 78,-25 49-79,25-24-15,0-1 16,0 75-1,-25 0 1,25 0 0,0 25-1,50-25 1,-25-25 0,24-74-1,-49 0 1</inkml:trace>
  <inkml:trace contextRef="#ctx0" brushRef="#br1">8980 14238 0,'0'25'125,"-50"99"-125,-24 0 16,-50 173-1,49-24 1,-49-25 0,0 0-1,75-148 1,-1-1 0,50-74 15,0-1-16</inkml:trace>
  <inkml:trace contextRef="#ctx0" brushRef="#br1">9873 14387 0,'-25'49'157,"-25"-24"-142,50 25-15,-49-25 16,-1 74-1,0-50 1,1 26 0,-1 24-1,1-25 1,24 1 0,0-1-1,-25 1 1,50 24-1,-24-25 1,24 26 0,0-51-1,0 1 1,0-1 0,0-24-16,24-25 93,26 0-77,0 0-16,-1 0 16,50 0-1,1 0 1,-76 0-1,26 0 1,-25-25 15,-25 1 16,25 24-47,-25-25 16,0 0-1,0 0 17,0 0-17,0 1 1,0-1 15,0 0 32,-25 25-32,25-25-31,-25 25 47,0 0-32,0 0 1,1 0 0,-1 0-1,-74 0 1,74 0 0,0 0-16,-25 0 15,1 0 1,24 0-1</inkml:trace>
  <inkml:trace contextRef="#ctx0" brushRef="#br1">16049 18033 0,'25'0'437,"0"0"-406,-1 0-15,1 0 15,-25-25-15,25 25-1,0 0 17,-25-25-17,25 25 1,-25-24 46</inkml:trace>
  <inkml:trace contextRef="#ctx0" brushRef="#br1">18033 2654 0,'0'25'297,"0"0"-297,-24 0 16,-1 24-16,25 1 15,-25 24 1,25-24 0,-25-25-1,25 24 1,0-24-1,0 0 17,-25-25-32,25 25 31,0 24-15,0-24-1,0 0 1,-24-25-1,24 25 1,0-1 0,0 1-1,0 0-15,0 0 16,0 0 0,-25-25-1,25 24 16,-25 26-31,25-25 32,0 0-17</inkml:trace>
  <inkml:trace contextRef="#ctx0" brushRef="#br1">18653 2704 0,'0'-25'32,"-24"25"93,-51 50-125,1-1 15,-100 75 1,149-74 0,-49 24-1,24-24-15,-24 24 16,24 1 15,26-1-31,-1-49 31,25 24-15,0-24 0,25-25 62,24 25-78,1-25 15,-25 0 1,24 0 0,26 0-1,-1-50 1,-24 50-1,-50-24 1,24 24 15,26-25-15,-25 0 0,-25 0-1,-75 25 173,51 0-173,-1 0 1,0 0 0,0 25-1,0-25 1,-24 25-1,24-25 79</inkml:trace>
  <inkml:trace contextRef="#ctx0" brushRef="#br1">17264 3820 0,'124'0'156,"-74"-25"-156,24 0 16,26 1-1,123-26 1,-149 50-16,-49 0 16,99 0-1,-49 0 1,-1 0-1,0 0 1,-24 0 0,0 0-1,-26 0 1,1 0 0,0 0-1,25 0 16,-1-25-15,1 25 0,-1 0-1,26 0 1,-1 0 0,26 0-1,24 0 1,24 0-1,-48 0 1,-51 0 0,26-25-1,-26 25 1,-24 0 15,25 0-15,-26 0-1,26 0 1,-25 0 31</inkml:trace>
  <inkml:trace contextRef="#ctx0" brushRef="#br1">18058 4118 0,'25'0'140,"25"0"-124,-1 0 0,-24 24-1,25 1 1,-26 0-1,-24 0 32,0 24-31,0-24-16,0 50 16,0-51-1,0 26-15,-24 24 16,-51 1-1,50-50 1,-24-1 0,-1 1 15,-24-25-15,-1 0-1,-24 0 1,25 0-1,49 0 1,25-25 47,0 1-48,0-1-15,50-25 16,-26 1-1,1 49 1,0 0 15,0 0-15,0 0 0,-1 0-1,76 74 1,24 100-1,-75-100 1,26 25-16,24 50 16,-50-74-1,-24-51 1,0-24 46,0 0-46,0 0 0,-1 0-16,1-24 15</inkml:trace>
  <inkml:trace contextRef="#ctx0" brushRef="#br1">18951 4167 0,'50'0'125,"-25"0"-94,-1 0 1,1 0-1,-25 25-31,25 25 15,-25 24 1,0 25 0,0-24 15,-25 24-15,0-25-1,-49 25 1,-25-24-1,74-50 1,0 0-16,-49 24 16,24-49-1,0 0 1,50 25 0,-24-25-1,24-25 63,0-24-78,0-1 16,0 0-16,24-24 31,1 49-15,-25 0-1,25 25 1,0 0 0,-25-25 15,25 25-15,24 50 15,-49 24-16,75 51 1,-26 23 0,-24-98-16,0 0 31,0-1-15,0-49 46,24 0-31</inkml:trace>
  <inkml:trace contextRef="#ctx0" brushRef="#br1">19869 3448 0,'25'0'125,"24"0"-125,1 0 15,0 0 1,24 0 0,0 0-1,1 0 1,-50 0 0</inkml:trace>
  <inkml:trace contextRef="#ctx0" brushRef="#br1">19794 3870 0,'25'0'63,"25"0"-48,-25 0-15,49 24 16,125 26-1,-51-25 1,-98 0 0,-25-25-1,0 0 17</inkml:trace>
  <inkml:trace contextRef="#ctx0" brushRef="#br1">21556 2828 0,'0'-25'46,"0"0"-30,0 0 47,-25 25-32,0 0-16,-25 0-15,-24 0 16,0 50 0,-1 0-1,1-1 1,74 1 0,-50-1 15,50-24-16,0 0 1,0 0 0,0 24-1,25-24 1,0-25 0,24 25-1,-24-25 1,25 0-1,-25 0 1,-1 25 0,1 0 31,0-25-32,0 74 1,24 0-1,-24-24 1,-25-25 0,0 0-1,0-1 1,0 1 0,0 25-1,-25-1 1,-24 26-1,24-50 1,25 0 0,-25-25-16,0 0 31,1 0 0,-1 0-15,0 0-1,25-25 32,0 0-47,0 0 16,25-99 0,24 50-1,-24-1-15,0 26 16,25-51-1,24-48 1,0 48 0,-24 1-16,74-25 31,-124 99-15,25 1 15</inkml:trace>
  <inkml:trace contextRef="#ctx0" brushRef="#br1">21977 3051 0,'-25'0'78,"1"74"-78,-51 1 16,-74 148-1,-123 199 1,-26 49 0,100-124-1,123-223-15,25-49 16,1-1 0,49-49 15,0 0 16</inkml:trace>
  <inkml:trace contextRef="#ctx0" brushRef="#br1">21804 4043 0,'0'50'78,"0"49"-78,-50 50 16,25-75 0,0 149-1,1-123 1,24-1 0,-25-74-16,25 0 15,0-1 1</inkml:trace>
  <inkml:trace contextRef="#ctx0" brushRef="#br1">22201 3770 0,'0'149'63,"0"-50"-48,0 25-15,-25 50 16,25 173 0,-25-74-1,25-74 1,0-150-1,0-24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ED59AD-2303-4A86-A9D2-3AC7F3D4FB74}" type="datetimeFigureOut">
              <a:rPr lang="en-US" smtClean="0"/>
              <a:t>11/24/2022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A56BDF-33D7-41D8-8885-BABF8FDBF70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8E7DE88-ACDA-4EB4-8721-FABD30D225A4}" type="slidenum">
              <a:rPr lang="en-US" altLang="ko-KR"/>
              <a:t>24</a:t>
            </a:fld>
            <a:endParaRPr lang="en-US" altLang="ko-KR"/>
          </a:p>
        </p:txBody>
      </p:sp>
      <p:sp>
        <p:nvSpPr>
          <p:cNvPr id="64515" name="Rectangle 2"/>
          <p:cNvSpPr>
            <a:spLocks noGrp="1" noRot="1" noChangeAspect="1" noChangeArrowheads="1" noTextEdit="1"/>
          </p:cNvSpPr>
          <p:nvPr>
            <p:ph type="sldImg"/>
          </p:nvPr>
        </p:nvSpPr>
        <p:spPr/>
      </p:sp>
      <p:sp>
        <p:nvSpPr>
          <p:cNvPr id="64516" name="Rectangle 3"/>
          <p:cNvSpPr>
            <a:spLocks noGrp="1" noChangeArrowheads="1"/>
          </p:cNvSpPr>
          <p:nvPr>
            <p:ph type="body" idx="1"/>
          </p:nvPr>
        </p:nvSpPr>
        <p:spPr>
          <a:noFill/>
        </p:spPr>
        <p:txBody>
          <a:bodyPr/>
          <a:lstStyle/>
          <a:p>
            <a:pPr eaLnBrk="1" hangingPunct="1"/>
            <a:endParaRPr lang="ko-KR"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3A24C4-7B43-4D4B-B8D7-58B1606918E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24C4-7B43-4D4B-B8D7-58B1606918E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24C4-7B43-4D4B-B8D7-58B1606918E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856163" y="19812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856163" y="4114800"/>
            <a:ext cx="3754437"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dt" sz="half" idx="10"/>
          </p:nvPr>
        </p:nvSpPr>
        <p:spPr/>
        <p:txBody>
          <a:bodyPr/>
          <a:lstStyle>
            <a:lvl1pPr>
              <a:defRPr/>
            </a:lvl1pPr>
          </a:lstStyle>
          <a:p>
            <a:pPr>
              <a:defRPr/>
            </a:pPr>
            <a:endParaRPr lang="en-US"/>
          </a:p>
        </p:txBody>
      </p:sp>
      <p:sp>
        <p:nvSpPr>
          <p:cNvPr id="7" name="Rectangle 7"/>
          <p:cNvSpPr>
            <a:spLocks noGrp="1" noChangeArrowheads="1"/>
          </p:cNvSpPr>
          <p:nvPr>
            <p:ph type="ftr" sz="quarter" idx="11"/>
          </p:nvPr>
        </p:nvSpPr>
        <p:spPr/>
        <p:txBody>
          <a:bodyPr/>
          <a:lstStyle>
            <a:lvl1pPr>
              <a:defRPr/>
            </a:lvl1pPr>
          </a:lstStyle>
          <a:p>
            <a:pPr>
              <a:defRPr/>
            </a:pPr>
            <a:r>
              <a:rPr lang="en-US"/>
              <a:t>McClave, Statistics, 11th ed. Chapter 4: Discrete Random Variables</a:t>
            </a:r>
          </a:p>
        </p:txBody>
      </p:sp>
      <p:sp>
        <p:nvSpPr>
          <p:cNvPr id="8" name="Rectangle 8"/>
          <p:cNvSpPr>
            <a:spLocks noGrp="1" noChangeArrowheads="1"/>
          </p:cNvSpPr>
          <p:nvPr>
            <p:ph type="sldNum" sz="quarter" idx="12"/>
          </p:nvPr>
        </p:nvSpPr>
        <p:spPr/>
        <p:txBody>
          <a:bodyPr/>
          <a:lstStyle>
            <a:lvl1pPr>
              <a:defRPr/>
            </a:lvl1pPr>
          </a:lstStyle>
          <a:p>
            <a:pPr>
              <a:defRPr/>
            </a:pPr>
            <a:fld id="{D13104DF-6332-41FA-865B-9BA24FFC4F11}"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3A24C4-7B43-4D4B-B8D7-58B1606918E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A24C4-7B43-4D4B-B8D7-58B1606918E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3A24C4-7B43-4D4B-B8D7-58B1606918E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3A24C4-7B43-4D4B-B8D7-58B1606918EB}" type="datetimeFigureOut">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3A24C4-7B43-4D4B-B8D7-58B1606918EB}" type="datetimeFigureOut">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A24C4-7B43-4D4B-B8D7-58B1606918EB}" type="datetimeFigureOut">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24C4-7B43-4D4B-B8D7-58B1606918E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A24C4-7B43-4D4B-B8D7-58B1606918EB}" type="datetimeFigureOut">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1261EA-A419-4320-92D4-6087A4B96D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A24C4-7B43-4D4B-B8D7-58B1606918EB}" type="datetimeFigureOut">
              <a:rPr lang="en-US" smtClean="0"/>
              <a:t>11/24/2022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261EA-A419-4320-92D4-6087A4B96D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7.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6.wmf"/><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3" Type="http://schemas.openxmlformats.org/officeDocument/2006/relationships/hyperlink" Target="http://www.greatbuildings.com/cgi-bin/glk?http://www.endex.com/gf/buildings/eiffel/eiffel.html" TargetMode="External"/><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a:t>Combinatorics</a:t>
            </a:r>
            <a:br>
              <a:rPr lang="en-US" b="1"/>
            </a:br>
            <a:br>
              <a:rPr lang="en-US"/>
            </a:br>
            <a:endParaRPr lang="en-US" b="1"/>
          </a:p>
        </p:txBody>
      </p:sp>
      <p:sp>
        <p:nvSpPr>
          <p:cNvPr id="3" name="Subtitle 2"/>
          <p:cNvSpPr>
            <a:spLocks noGrp="1"/>
          </p:cNvSpPr>
          <p:nvPr>
            <p:ph type="subTitle" idx="1"/>
          </p:nvPr>
        </p:nvSpPr>
        <p:spPr/>
        <p:txBody>
          <a:bodyPr/>
          <a:lstStyle/>
          <a:p>
            <a:r>
              <a:rPr lang="en-US"/>
              <a:t>Course: Discrete Structures</a:t>
            </a:r>
          </a:p>
          <a:p>
            <a:r>
              <a:rPr lang="en-US"/>
              <a:t>(Course Code : DJ19CEC303)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1295400"/>
          </a:xfrm>
        </p:spPr>
        <p:txBody>
          <a:bodyPr/>
          <a:lstStyle/>
          <a:p>
            <a:pPr eaLnBrk="1" hangingPunct="1"/>
            <a:r>
              <a:rPr lang="en-US" sz="3300"/>
              <a:t>Example  – </a:t>
            </a:r>
            <a:r>
              <a:rPr lang="en-US" sz="3300" i="1"/>
              <a:t>Distinguishable Permutations</a:t>
            </a:r>
          </a:p>
        </p:txBody>
      </p:sp>
      <p:sp>
        <p:nvSpPr>
          <p:cNvPr id="149507" name="Rectangle 3"/>
          <p:cNvSpPr>
            <a:spLocks noGrp="1" noChangeArrowheads="1"/>
          </p:cNvSpPr>
          <p:nvPr>
            <p:ph type="body" idx="1"/>
          </p:nvPr>
        </p:nvSpPr>
        <p:spPr>
          <a:xfrm>
            <a:off x="0" y="1143000"/>
            <a:ext cx="9144000" cy="5715000"/>
          </a:xfrm>
          <a:noFill/>
        </p:spPr>
        <p:txBody>
          <a:bodyPr>
            <a:normAutofit fontScale="92500"/>
          </a:bodyPr>
          <a:lstStyle/>
          <a:p>
            <a:pPr eaLnBrk="1" hangingPunct="1">
              <a:tabLst>
                <a:tab pos="457200" algn="l"/>
                <a:tab pos="1371600" algn="l"/>
                <a:tab pos="1547495" algn="l"/>
              </a:tabLst>
            </a:pPr>
            <a:r>
              <a:rPr lang="en-US"/>
              <a:t>In how many distinguishable ways can the letters in BANANA be written?</a:t>
            </a:r>
            <a:br>
              <a:rPr lang="en-US"/>
            </a:br>
            <a:endParaRPr lang="en-US"/>
          </a:p>
          <a:p>
            <a:pPr eaLnBrk="1" hangingPunct="1">
              <a:tabLst>
                <a:tab pos="457200" algn="l"/>
                <a:tab pos="1371600" algn="l"/>
                <a:tab pos="1547495" algn="l"/>
              </a:tabLst>
            </a:pPr>
            <a:r>
              <a:rPr lang="en-US">
                <a:solidFill>
                  <a:srgbClr val="0073BC"/>
                </a:solidFill>
              </a:rPr>
              <a:t>Solution:</a:t>
            </a:r>
          </a:p>
          <a:p>
            <a:pPr eaLnBrk="1" hangingPunct="1">
              <a:tabLst>
                <a:tab pos="457200" algn="l"/>
                <a:tab pos="1371600" algn="l"/>
                <a:tab pos="1547495" algn="l"/>
              </a:tabLst>
            </a:pPr>
            <a:r>
              <a:rPr lang="en-US"/>
              <a:t>This word has six letters, of which three are A’s, two are N’s, and one is a B. So, the number of distinguishable ways in which the letters can be written is</a:t>
            </a:r>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r>
              <a:rPr lang="en-US"/>
              <a:t>                                  = 60.</a:t>
            </a:r>
          </a:p>
        </p:txBody>
      </p:sp>
      <p:pic>
        <p:nvPicPr>
          <p:cNvPr id="149508" name="Picture 4"/>
          <p:cNvPicPr>
            <a:picLocks noChangeAspect="1" noChangeArrowheads="1"/>
          </p:cNvPicPr>
          <p:nvPr/>
        </p:nvPicPr>
        <p:blipFill>
          <a:blip r:embed="rId2"/>
          <a:srcRect/>
          <a:stretch>
            <a:fillRect/>
          </a:stretch>
        </p:blipFill>
        <p:spPr bwMode="auto">
          <a:xfrm>
            <a:off x="1862138" y="4448175"/>
            <a:ext cx="1471612" cy="803275"/>
          </a:xfrm>
          <a:prstGeom prst="rect">
            <a:avLst/>
          </a:prstGeom>
          <a:noFill/>
          <a:ln w="9525">
            <a:noFill/>
            <a:miter lim="800000"/>
            <a:headEnd/>
            <a:tailEnd/>
          </a:ln>
        </p:spPr>
      </p:pic>
      <p:pic>
        <p:nvPicPr>
          <p:cNvPr id="149509" name="Picture 5"/>
          <p:cNvPicPr>
            <a:picLocks noChangeAspect="1" noChangeArrowheads="1"/>
          </p:cNvPicPr>
          <p:nvPr/>
        </p:nvPicPr>
        <p:blipFill>
          <a:blip r:embed="rId3"/>
          <a:srcRect/>
          <a:stretch>
            <a:fillRect/>
          </a:stretch>
        </p:blipFill>
        <p:spPr bwMode="auto">
          <a:xfrm>
            <a:off x="3376613" y="4552950"/>
            <a:ext cx="1928812" cy="6572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9507">
                                            <p:txEl>
                                              <p:pRg st="1" end="1"/>
                                            </p:txEl>
                                          </p:spTgt>
                                        </p:tgtEl>
                                        <p:attrNameLst>
                                          <p:attrName>style.visibility</p:attrName>
                                        </p:attrNameLst>
                                      </p:cBhvr>
                                      <p:to>
                                        <p:strVal val="visible"/>
                                      </p:to>
                                    </p:set>
                                    <p:animEffect transition="in" filter="fade">
                                      <p:cBhvr>
                                        <p:cTn id="7" dur="1000"/>
                                        <p:tgtEl>
                                          <p:spTgt spid="149507">
                                            <p:txEl>
                                              <p:pRg st="1" end="1"/>
                                            </p:txEl>
                                          </p:spTgt>
                                        </p:tgtEl>
                                      </p:cBhvr>
                                    </p:animEffect>
                                    <p:anim calcmode="lin" valueType="num">
                                      <p:cBhvr>
                                        <p:cTn id="8" dur="1000" fill="hold"/>
                                        <p:tgtEl>
                                          <p:spTgt spid="149507">
                                            <p:txEl>
                                              <p:pRg st="1" end="1"/>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49507">
                                            <p:txEl>
                                              <p:pRg st="1" end="1"/>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9507">
                                            <p:txEl>
                                              <p:pRg st="1" end="1"/>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49507">
                                            <p:txEl>
                                              <p:pRg st="2" end="2"/>
                                            </p:txEl>
                                          </p:spTgt>
                                        </p:tgtEl>
                                        <p:attrNameLst>
                                          <p:attrName>style.visibility</p:attrName>
                                        </p:attrNameLst>
                                      </p:cBhvr>
                                      <p:to>
                                        <p:strVal val="visible"/>
                                      </p:to>
                                    </p:set>
                                    <p:animEffect transition="in" filter="fade">
                                      <p:cBhvr>
                                        <p:cTn id="13" dur="1000"/>
                                        <p:tgtEl>
                                          <p:spTgt spid="149507">
                                            <p:txEl>
                                              <p:pRg st="2" end="2"/>
                                            </p:txEl>
                                          </p:spTgt>
                                        </p:tgtEl>
                                      </p:cBhvr>
                                    </p:animEffect>
                                    <p:anim calcmode="lin" valueType="num">
                                      <p:cBhvr>
                                        <p:cTn id="14" dur="1000" fill="hold"/>
                                        <p:tgtEl>
                                          <p:spTgt spid="149507">
                                            <p:txEl>
                                              <p:pRg st="2" end="2"/>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49507">
                                            <p:txEl>
                                              <p:pRg st="2" end="2"/>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49507">
                                            <p:txEl>
                                              <p:pRg st="2" end="2"/>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9508"/>
                                        </p:tgtEl>
                                        <p:attrNameLst>
                                          <p:attrName>style.visibility</p:attrName>
                                        </p:attrNameLst>
                                      </p:cBhvr>
                                      <p:to>
                                        <p:strVal val="visible"/>
                                      </p:to>
                                    </p:set>
                                    <p:animEffect transition="in" filter="fade">
                                      <p:cBhvr>
                                        <p:cTn id="19" dur="1000"/>
                                        <p:tgtEl>
                                          <p:spTgt spid="149508"/>
                                        </p:tgtEl>
                                      </p:cBhvr>
                                    </p:animEffect>
                                    <p:anim calcmode="lin" valueType="num">
                                      <p:cBhvr>
                                        <p:cTn id="20" dur="1000" fill="hold"/>
                                        <p:tgtEl>
                                          <p:spTgt spid="149508"/>
                                        </p:tgtEl>
                                        <p:attrNameLst>
                                          <p:attrName>ppt_x</p:attrName>
                                        </p:attrNameLst>
                                      </p:cBhvr>
                                      <p:tavLst>
                                        <p:tav tm="0">
                                          <p:val>
                                            <p:strVal val="#ppt_x"/>
                                          </p:val>
                                        </p:tav>
                                        <p:tav tm="100000">
                                          <p:val>
                                            <p:strVal val="#ppt_x"/>
                                          </p:val>
                                        </p:tav>
                                      </p:tavLst>
                                    </p:anim>
                                    <p:anim calcmode="lin" valueType="num">
                                      <p:cBhvr>
                                        <p:cTn id="21" dur="900" decel="100000" fill="hold"/>
                                        <p:tgtEl>
                                          <p:spTgt spid="149508"/>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9508"/>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49509"/>
                                        </p:tgtEl>
                                        <p:attrNameLst>
                                          <p:attrName>style.visibility</p:attrName>
                                        </p:attrNameLst>
                                      </p:cBhvr>
                                      <p:to>
                                        <p:strVal val="visible"/>
                                      </p:to>
                                    </p:set>
                                    <p:animEffect transition="in" filter="fade">
                                      <p:cBhvr>
                                        <p:cTn id="25" dur="1000"/>
                                        <p:tgtEl>
                                          <p:spTgt spid="149509"/>
                                        </p:tgtEl>
                                      </p:cBhvr>
                                    </p:animEffect>
                                    <p:anim calcmode="lin" valueType="num">
                                      <p:cBhvr>
                                        <p:cTn id="26" dur="1000" fill="hold"/>
                                        <p:tgtEl>
                                          <p:spTgt spid="149509"/>
                                        </p:tgtEl>
                                        <p:attrNameLst>
                                          <p:attrName>ppt_x</p:attrName>
                                        </p:attrNameLst>
                                      </p:cBhvr>
                                      <p:tavLst>
                                        <p:tav tm="0">
                                          <p:val>
                                            <p:strVal val="#ppt_x"/>
                                          </p:val>
                                        </p:tav>
                                        <p:tav tm="100000">
                                          <p:val>
                                            <p:strVal val="#ppt_x"/>
                                          </p:val>
                                        </p:tav>
                                      </p:tavLst>
                                    </p:anim>
                                    <p:anim calcmode="lin" valueType="num">
                                      <p:cBhvr>
                                        <p:cTn id="27" dur="900" decel="100000" fill="hold"/>
                                        <p:tgtEl>
                                          <p:spTgt spid="149509"/>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49509"/>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149507">
                                            <p:txEl>
                                              <p:pRg st="6" end="6"/>
                                            </p:txEl>
                                          </p:spTgt>
                                        </p:tgtEl>
                                        <p:attrNameLst>
                                          <p:attrName>style.visibility</p:attrName>
                                        </p:attrNameLst>
                                      </p:cBhvr>
                                      <p:to>
                                        <p:strVal val="visible"/>
                                      </p:to>
                                    </p:set>
                                    <p:animEffect transition="in" filter="fade">
                                      <p:cBhvr>
                                        <p:cTn id="33" dur="1000"/>
                                        <p:tgtEl>
                                          <p:spTgt spid="149507">
                                            <p:txEl>
                                              <p:pRg st="6" end="6"/>
                                            </p:txEl>
                                          </p:spTgt>
                                        </p:tgtEl>
                                      </p:cBhvr>
                                    </p:animEffect>
                                    <p:anim calcmode="lin" valueType="num">
                                      <p:cBhvr>
                                        <p:cTn id="34" dur="1000" fill="hold"/>
                                        <p:tgtEl>
                                          <p:spTgt spid="149507">
                                            <p:txEl>
                                              <p:pRg st="6" end="6"/>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149507">
                                            <p:txEl>
                                              <p:pRg st="6" end="6"/>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149507">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t>Example  – </a:t>
            </a:r>
            <a:r>
              <a:rPr lang="en-US" i="1"/>
              <a:t>Solution</a:t>
            </a:r>
          </a:p>
        </p:txBody>
      </p:sp>
      <p:sp>
        <p:nvSpPr>
          <p:cNvPr id="18435" name="Rectangle 3"/>
          <p:cNvSpPr>
            <a:spLocks noGrp="1" noChangeArrowheads="1"/>
          </p:cNvSpPr>
          <p:nvPr>
            <p:ph type="body" idx="1"/>
          </p:nvPr>
        </p:nvSpPr>
        <p:spPr>
          <a:xfrm>
            <a:off x="0" y="1600200"/>
            <a:ext cx="9144000" cy="5257800"/>
          </a:xfrm>
          <a:noFill/>
        </p:spPr>
        <p:txBody>
          <a:bodyPr>
            <a:normAutofit fontScale="92500" lnSpcReduction="10000"/>
          </a:bodyPr>
          <a:lstStyle/>
          <a:p>
            <a:pPr eaLnBrk="1" hangingPunct="1">
              <a:tabLst>
                <a:tab pos="457200" algn="l"/>
                <a:tab pos="1371600" algn="l"/>
                <a:tab pos="1547495" algn="l"/>
              </a:tabLst>
            </a:pPr>
            <a:r>
              <a:rPr lang="en-US"/>
              <a:t>The 60 different distinguishable permutations are as follows.</a:t>
            </a:r>
          </a:p>
          <a:p>
            <a:pPr eaLnBrk="1" hangingPunct="1">
              <a:tabLst>
                <a:tab pos="457200" algn="l"/>
                <a:tab pos="1371600" algn="l"/>
                <a:tab pos="1547495" algn="l"/>
              </a:tabLst>
            </a:pPr>
            <a:endParaRPr lang="en-US"/>
          </a:p>
          <a:p>
            <a:pPr eaLnBrk="1" hangingPunct="1">
              <a:tabLst>
                <a:tab pos="457200" algn="l"/>
                <a:tab pos="1371600" algn="l"/>
                <a:tab pos="1547495" algn="l"/>
              </a:tabLst>
            </a:pPr>
            <a:r>
              <a:rPr lang="en-US"/>
              <a:t>AAABNN        AAANBN         AAANNB           AABANN</a:t>
            </a:r>
          </a:p>
          <a:p>
            <a:pPr eaLnBrk="1" hangingPunct="1">
              <a:tabLst>
                <a:tab pos="457200" algn="l"/>
                <a:tab pos="1371600" algn="l"/>
                <a:tab pos="1547495" algn="l"/>
              </a:tabLst>
            </a:pPr>
            <a:r>
              <a:rPr lang="en-US"/>
              <a:t>AABNAN        AABNNA         AANABN           AANANB  </a:t>
            </a:r>
          </a:p>
          <a:p>
            <a:pPr eaLnBrk="1" hangingPunct="1">
              <a:tabLst>
                <a:tab pos="457200" algn="l"/>
                <a:tab pos="1371600" algn="l"/>
                <a:tab pos="1547495" algn="l"/>
              </a:tabLst>
            </a:pPr>
            <a:r>
              <a:rPr lang="en-US"/>
              <a:t>AANBAN       AANBNA          AANNAB           AANNBA</a:t>
            </a:r>
          </a:p>
          <a:p>
            <a:pPr eaLnBrk="1" hangingPunct="1">
              <a:tabLst>
                <a:tab pos="457200" algn="l"/>
                <a:tab pos="1371600" algn="l"/>
                <a:tab pos="1547495" algn="l"/>
              </a:tabLst>
            </a:pPr>
            <a:r>
              <a:rPr lang="en-US"/>
              <a:t>ABAANN       ABANAN          ABANNA           ABNAAN</a:t>
            </a:r>
          </a:p>
          <a:p>
            <a:pPr eaLnBrk="1" hangingPunct="1">
              <a:tabLst>
                <a:tab pos="457200" algn="l"/>
                <a:tab pos="1371600" algn="l"/>
                <a:tab pos="1547495" algn="l"/>
              </a:tabLst>
            </a:pPr>
            <a:r>
              <a:rPr lang="en-US"/>
              <a:t>ABNANA       ABNNAA          ANAABN           ANAANB</a:t>
            </a:r>
          </a:p>
          <a:p>
            <a:pPr eaLnBrk="1" hangingPunct="1">
              <a:tabLst>
                <a:tab pos="457200" algn="l"/>
                <a:tab pos="1371600" algn="l"/>
                <a:tab pos="1547495" algn="l"/>
              </a:tabLst>
            </a:pPr>
            <a:r>
              <a:rPr lang="en-US"/>
              <a:t>ANABAN       ANABNA          ANANAB           ANANBA</a:t>
            </a:r>
          </a:p>
          <a:p>
            <a:pPr eaLnBrk="1" hangingPunct="1">
              <a:tabLst>
                <a:tab pos="457200" algn="l"/>
                <a:tab pos="1371600" algn="l"/>
                <a:tab pos="1547495" algn="l"/>
              </a:tabLst>
            </a:pPr>
            <a:r>
              <a:rPr lang="en-US"/>
              <a:t>ANBAAN       ANBANA          ANBNAA           ANNAAB</a:t>
            </a:r>
          </a:p>
        </p:txBody>
      </p:sp>
      <p:sp>
        <p:nvSpPr>
          <p:cNvPr id="18436" name="Rectangle 7"/>
          <p:cNvSpPr>
            <a:spLocks noChangeArrowheads="1"/>
          </p:cNvSpPr>
          <p:nvPr/>
        </p:nvSpPr>
        <p:spPr bwMode="auto">
          <a:xfrm>
            <a:off x="8150225" y="762000"/>
            <a:ext cx="841375" cy="304800"/>
          </a:xfrm>
          <a:prstGeom prst="rect">
            <a:avLst/>
          </a:prstGeom>
          <a:noFill/>
          <a:ln w="9525">
            <a:noFill/>
            <a:miter lim="800000"/>
          </a:ln>
        </p:spPr>
        <p:txBody>
          <a:bodyPr wrap="none"/>
          <a:lstStyle/>
          <a:p>
            <a:r>
              <a:rPr lang="en-US" baseline="0">
                <a:solidFill>
                  <a:schemeClr val="bg1"/>
                </a:solidFill>
              </a:rPr>
              <a:t>cont’d</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t>Example 7 – </a:t>
            </a:r>
            <a:r>
              <a:rPr lang="en-US" i="1"/>
              <a:t>Solution</a:t>
            </a:r>
          </a:p>
        </p:txBody>
      </p:sp>
      <p:sp>
        <p:nvSpPr>
          <p:cNvPr id="19459" name="Rectangle 3"/>
          <p:cNvSpPr>
            <a:spLocks noGrp="1" noChangeArrowheads="1"/>
          </p:cNvSpPr>
          <p:nvPr>
            <p:ph type="body" idx="1"/>
          </p:nvPr>
        </p:nvSpPr>
        <p:spPr>
          <a:xfrm>
            <a:off x="0" y="1600200"/>
            <a:ext cx="9144000" cy="5257800"/>
          </a:xfrm>
          <a:noFill/>
        </p:spPr>
        <p:txBody>
          <a:bodyPr>
            <a:normAutofit/>
          </a:bodyPr>
          <a:lstStyle/>
          <a:p>
            <a:pPr eaLnBrk="1" hangingPunct="1">
              <a:tabLst>
                <a:tab pos="457200" algn="l"/>
                <a:tab pos="1371600" algn="l"/>
                <a:tab pos="1547495" algn="l"/>
              </a:tabLst>
            </a:pPr>
            <a:r>
              <a:rPr lang="en-US"/>
              <a:t>ANNABA       ANNBAA          BAAANN           BAANAN</a:t>
            </a:r>
          </a:p>
          <a:p>
            <a:pPr eaLnBrk="1" hangingPunct="1">
              <a:tabLst>
                <a:tab pos="457200" algn="l"/>
                <a:tab pos="1371600" algn="l"/>
                <a:tab pos="1547495" algn="l"/>
              </a:tabLst>
            </a:pPr>
            <a:r>
              <a:rPr lang="en-US"/>
              <a:t>BAANNA       BANAAN          BANANA           BANNAA</a:t>
            </a:r>
          </a:p>
          <a:p>
            <a:pPr eaLnBrk="1" hangingPunct="1">
              <a:tabLst>
                <a:tab pos="457200" algn="l"/>
                <a:tab pos="1371600" algn="l"/>
                <a:tab pos="1547495" algn="l"/>
              </a:tabLst>
            </a:pPr>
            <a:r>
              <a:rPr lang="en-US"/>
              <a:t>BNAAAN       BNAANA          BNANAA           BNNAAA</a:t>
            </a:r>
          </a:p>
          <a:p>
            <a:pPr eaLnBrk="1" hangingPunct="1">
              <a:tabLst>
                <a:tab pos="457200" algn="l"/>
                <a:tab pos="1371600" algn="l"/>
                <a:tab pos="1547495" algn="l"/>
              </a:tabLst>
            </a:pPr>
            <a:r>
              <a:rPr lang="en-US"/>
              <a:t>NAAABN       NAAANB          NAABAN           NAABNA</a:t>
            </a:r>
          </a:p>
          <a:p>
            <a:pPr eaLnBrk="1" hangingPunct="1">
              <a:tabLst>
                <a:tab pos="457200" algn="l"/>
                <a:tab pos="1371600" algn="l"/>
                <a:tab pos="1547495" algn="l"/>
              </a:tabLst>
            </a:pPr>
            <a:r>
              <a:rPr lang="en-US"/>
              <a:t>NAANAB       NAANBA          NABAAN           NABANA</a:t>
            </a:r>
          </a:p>
          <a:p>
            <a:pPr eaLnBrk="1" hangingPunct="1">
              <a:tabLst>
                <a:tab pos="457200" algn="l"/>
                <a:tab pos="1371600" algn="l"/>
                <a:tab pos="1547495" algn="l"/>
              </a:tabLst>
            </a:pPr>
            <a:r>
              <a:rPr lang="en-US"/>
              <a:t>NABNAA       NANAAB          NANABA           NANBAA</a:t>
            </a:r>
          </a:p>
          <a:p>
            <a:pPr eaLnBrk="1" hangingPunct="1">
              <a:tabLst>
                <a:tab pos="457200" algn="l"/>
                <a:tab pos="1371600" algn="l"/>
                <a:tab pos="1547495" algn="l"/>
              </a:tabLst>
            </a:pPr>
            <a:r>
              <a:rPr lang="en-US"/>
              <a:t>NBAAAN       NBAANA          NBANAA           NBNAAA</a:t>
            </a:r>
          </a:p>
          <a:p>
            <a:pPr eaLnBrk="1" hangingPunct="1">
              <a:tabLst>
                <a:tab pos="457200" algn="l"/>
                <a:tab pos="1371600" algn="l"/>
                <a:tab pos="1547495" algn="l"/>
              </a:tabLst>
            </a:pPr>
            <a:r>
              <a:rPr lang="en-US"/>
              <a:t>NNAAAB       NNAABA          NNABAA           NNBAAA</a:t>
            </a:r>
          </a:p>
        </p:txBody>
      </p:sp>
      <p:sp>
        <p:nvSpPr>
          <p:cNvPr id="19460" name="Rectangle 4"/>
          <p:cNvSpPr>
            <a:spLocks noChangeArrowheads="1"/>
          </p:cNvSpPr>
          <p:nvPr/>
        </p:nvSpPr>
        <p:spPr bwMode="auto">
          <a:xfrm>
            <a:off x="8150225" y="762000"/>
            <a:ext cx="841375" cy="304800"/>
          </a:xfrm>
          <a:prstGeom prst="rect">
            <a:avLst/>
          </a:prstGeom>
          <a:noFill/>
          <a:ln w="9525">
            <a:noFill/>
            <a:miter lim="800000"/>
          </a:ln>
        </p:spPr>
        <p:txBody>
          <a:bodyPr wrap="none"/>
          <a:lstStyle/>
          <a:p>
            <a:r>
              <a:rPr lang="en-US" baseline="0">
                <a:solidFill>
                  <a:schemeClr val="bg1"/>
                </a:solidFill>
              </a:rPr>
              <a:t>cont’d</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Q</a:t>
            </a:r>
          </a:p>
        </p:txBody>
      </p:sp>
      <p:sp>
        <p:nvSpPr>
          <p:cNvPr id="3" name="Content Placeholder 2"/>
          <p:cNvSpPr>
            <a:spLocks noGrp="1"/>
          </p:cNvSpPr>
          <p:nvPr>
            <p:ph idx="1"/>
          </p:nvPr>
        </p:nvSpPr>
        <p:spPr>
          <a:xfrm>
            <a:off x="0" y="1752600"/>
            <a:ext cx="9144000" cy="5257800"/>
          </a:xfrm>
        </p:spPr>
        <p:txBody>
          <a:bodyPr/>
          <a:lstStyle/>
          <a:p>
            <a:r>
              <a:rPr lang="en-IN"/>
              <a:t>Find the number of arrangements of the letters of the word INDEPENDENCE. In how many of these arrangements,</a:t>
            </a:r>
          </a:p>
          <a:p>
            <a:pPr marL="457200" indent="-457200">
              <a:buAutoNum type="arabicParenR"/>
            </a:pPr>
            <a:r>
              <a:rPr lang="en-IN"/>
              <a:t>Do the words start with P</a:t>
            </a:r>
          </a:p>
          <a:p>
            <a:pPr marL="457200" indent="-457200">
              <a:buAutoNum type="arabicParenR"/>
            </a:pPr>
            <a:r>
              <a:rPr lang="en-IN"/>
              <a:t>Do all the vowels always occur together</a:t>
            </a:r>
          </a:p>
          <a:p>
            <a:pPr marL="457200" indent="-457200">
              <a:buAutoNum type="arabicParenR"/>
            </a:pPr>
            <a:r>
              <a:rPr lang="en-IN"/>
              <a:t>Do the vowels never occur together</a:t>
            </a:r>
          </a:p>
          <a:p>
            <a:pPr marL="457200" indent="-457200">
              <a:buAutoNum type="arabicParenR"/>
            </a:pPr>
            <a:r>
              <a:rPr lang="en-IN"/>
              <a:t>Do the words begin with I and end in P?</a:t>
            </a:r>
          </a:p>
          <a:p>
            <a:endParaRPr lang="en-IN"/>
          </a:p>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IN"/>
              <a:t>Review Ans</a:t>
            </a:r>
          </a:p>
        </p:txBody>
      </p:sp>
      <p:sp>
        <p:nvSpPr>
          <p:cNvPr id="3" name="Content Placeholder 2"/>
          <p:cNvSpPr>
            <a:spLocks noGrp="1"/>
          </p:cNvSpPr>
          <p:nvPr>
            <p:ph idx="1"/>
          </p:nvPr>
        </p:nvSpPr>
        <p:spPr>
          <a:xfrm>
            <a:off x="0" y="1066800"/>
            <a:ext cx="9144000" cy="5791200"/>
          </a:xfrm>
        </p:spPr>
        <p:txBody>
          <a:bodyPr/>
          <a:lstStyle/>
          <a:p>
            <a:r>
              <a:rPr lang="en-IN"/>
              <a:t>There are 12 letters of which N appears 3 times, E appears 4 times and D appears 2 times and the rest are all different. Therefore</a:t>
            </a:r>
          </a:p>
          <a:p>
            <a:endParaRPr lang="en-IN"/>
          </a:p>
          <a:p>
            <a:r>
              <a:rPr lang="en-IN"/>
              <a:t>The required number of arrangements</a:t>
            </a:r>
          </a:p>
          <a:p>
            <a:r>
              <a:rPr lang="en-IN"/>
              <a:t>                      = 12!/(3! 4! 2!)</a:t>
            </a:r>
          </a:p>
          <a:p>
            <a:r>
              <a:rPr lang="en-IN"/>
              <a:t>                      = 1663200</a:t>
            </a:r>
          </a:p>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a:t>Review Ans [(1) Do the words start with P]</a:t>
            </a:r>
            <a:br>
              <a:rPr lang="en-IN"/>
            </a:br>
            <a:endParaRPr lang="en-IN"/>
          </a:p>
        </p:txBody>
      </p:sp>
      <p:sp>
        <p:nvSpPr>
          <p:cNvPr id="3" name="Content Placeholder 2"/>
          <p:cNvSpPr>
            <a:spLocks noGrp="1"/>
          </p:cNvSpPr>
          <p:nvPr>
            <p:ph idx="1"/>
          </p:nvPr>
        </p:nvSpPr>
        <p:spPr>
          <a:xfrm>
            <a:off x="0" y="1600200"/>
            <a:ext cx="8686800" cy="5257800"/>
          </a:xfrm>
        </p:spPr>
        <p:txBody>
          <a:bodyPr/>
          <a:lstStyle/>
          <a:p>
            <a:r>
              <a:rPr lang="en-IN"/>
              <a:t>(1) Let us fix P at the extreme left , we then count the arrangements of the remaining 11 letters. Therefore ,</a:t>
            </a:r>
          </a:p>
          <a:p>
            <a:r>
              <a:rPr lang="en-IN"/>
              <a:t>The required number of words starting with P are</a:t>
            </a:r>
          </a:p>
          <a:p>
            <a:r>
              <a:rPr lang="en-IN"/>
              <a:t>= 11!/(3! 4! 2!) = 138600</a:t>
            </a:r>
          </a:p>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vert="horz" lIns="91440" tIns="45720" rIns="91440" bIns="45720" rtlCol="0" anchor="ctr">
            <a:noAutofit/>
          </a:bodyPr>
          <a:lstStyle/>
          <a:p>
            <a:r>
              <a:rPr lang="en-IN" sz="3200"/>
              <a:t>Review Ans[(2) Do all the vowels always occur together]</a:t>
            </a:r>
            <a:br>
              <a:rPr lang="en-IN" sz="3200"/>
            </a:br>
            <a:endParaRPr lang="en-IN" sz="3200">
              <a:cs typeface="Calibri" panose="020F0502020204030204"/>
            </a:endParaRPr>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r>
              <a:rPr lang="en-IN"/>
              <a:t>(2)There are 5 vowels in the given word, which are 4 Es and 1 I. Since, they have to always occur together, we treat them as a single object EEEEI for the time being.</a:t>
            </a:r>
            <a:br>
              <a:rPr lang="en-IN"/>
            </a:br>
            <a:endParaRPr lang="en-IN"/>
          </a:p>
          <a:p>
            <a:r>
              <a:rPr lang="en-IN"/>
              <a:t>This single object together with 7 remaining objects will account for 8 objects. These 8 objects, in which there are 3Ns and 2Ds, can be rearranged in 8!/(3!  2!) ways.</a:t>
            </a:r>
          </a:p>
          <a:p>
            <a:endParaRPr lang="en-IN"/>
          </a:p>
          <a:p>
            <a:r>
              <a:rPr lang="en-IN"/>
              <a:t> Corresponding to each of these arrangements , the 5 vowels E,E,E,E,I can be rearranged in 5!/4! Ways.</a:t>
            </a:r>
          </a:p>
          <a:p>
            <a:endParaRPr lang="en-IN"/>
          </a:p>
          <a:p>
            <a:r>
              <a:rPr lang="en-IN"/>
              <a:t>Therefore, by multiplication principle the number of arrangements</a:t>
            </a:r>
          </a:p>
          <a:p>
            <a:r>
              <a:rPr lang="en-IN"/>
              <a:t>= 8!/(3!  2!) x 5!/4! = 16800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a:t>Review Ans[(3) Do the vowels never occur together]</a:t>
            </a:r>
            <a:br>
              <a:rPr lang="en-IN"/>
            </a:br>
            <a:endParaRPr lang="en-IN"/>
          </a:p>
        </p:txBody>
      </p:sp>
      <p:sp>
        <p:nvSpPr>
          <p:cNvPr id="3" name="Content Placeholder 2"/>
          <p:cNvSpPr>
            <a:spLocks noGrp="1"/>
          </p:cNvSpPr>
          <p:nvPr>
            <p:ph idx="1"/>
          </p:nvPr>
        </p:nvSpPr>
        <p:spPr>
          <a:xfrm>
            <a:off x="0" y="1219200"/>
            <a:ext cx="9144000" cy="5638800"/>
          </a:xfrm>
        </p:spPr>
        <p:txBody>
          <a:bodyPr/>
          <a:lstStyle/>
          <a:p>
            <a:r>
              <a:rPr lang="en-IN"/>
              <a:t>(3) The required number of arrangements = the total number of arrangements ( without any restriction ) – the number of arrangements where all the vowels occur together.</a:t>
            </a:r>
          </a:p>
          <a:p>
            <a:endParaRPr lang="en-IN"/>
          </a:p>
          <a:p>
            <a:r>
              <a:rPr lang="en-IN"/>
              <a:t>= 1663200 – 16800 =  1646400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Review Ans[(4) Do the words begin with I and end in P?]</a:t>
            </a:r>
            <a:br>
              <a:rPr lang="en-IN"/>
            </a:br>
            <a:endParaRPr lang="en-IN"/>
          </a:p>
        </p:txBody>
      </p:sp>
      <p:sp>
        <p:nvSpPr>
          <p:cNvPr id="3" name="Content Placeholder 2"/>
          <p:cNvSpPr>
            <a:spLocks noGrp="1"/>
          </p:cNvSpPr>
          <p:nvPr>
            <p:ph idx="1"/>
          </p:nvPr>
        </p:nvSpPr>
        <p:spPr>
          <a:xfrm>
            <a:off x="0" y="1600200"/>
            <a:ext cx="9144000" cy="5257800"/>
          </a:xfrm>
        </p:spPr>
        <p:txBody>
          <a:bodyPr/>
          <a:lstStyle/>
          <a:p>
            <a:endParaRPr lang="en-IN"/>
          </a:p>
          <a:p>
            <a:r>
              <a:rPr lang="en-IN"/>
              <a:t>Let us fix I and P at the extreme ends ( I at the left end) and P at the right end . We are left with 10 letters.</a:t>
            </a:r>
          </a:p>
          <a:p>
            <a:r>
              <a:rPr lang="en-IN"/>
              <a:t>Hence, the required number of arrangements</a:t>
            </a:r>
          </a:p>
          <a:p>
            <a:r>
              <a:rPr lang="en-IN"/>
              <a:t>= 10!/(3! 2! 4!) = 12600</a:t>
            </a:r>
          </a:p>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6575" y="3198813"/>
            <a:ext cx="8226425" cy="914400"/>
          </a:xfrm>
          <a:prstGeom prst="rect">
            <a:avLst/>
          </a:prstGeom>
          <a:noFill/>
          <a:ln w="9525">
            <a:noFill/>
            <a:miter lim="800000"/>
          </a:ln>
        </p:spPr>
        <p:txBody>
          <a:bodyPr wrap="none"/>
          <a:lstStyle/>
          <a:p>
            <a:pPr algn="ctr"/>
            <a:r>
              <a:rPr lang="en-US" sz="6000" baseline="0">
                <a:solidFill>
                  <a:srgbClr val="0073BC"/>
                </a:solidFill>
              </a:rPr>
              <a:t>Combinations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Detailed Syllabus: (</a:t>
            </a:r>
            <a:r>
              <a:rPr lang="en-IN" err="1"/>
              <a:t>Unitwise</a:t>
            </a:r>
            <a:r>
              <a:rPr lang="en-IN"/>
              <a:t>) </a:t>
            </a:r>
            <a:br>
              <a:rPr lang="en-IN"/>
            </a:br>
            <a:r>
              <a:rPr lang="en-IN"/>
              <a:t>Unit 3 : Combinatorics </a:t>
            </a:r>
          </a:p>
        </p:txBody>
      </p:sp>
      <p:sp>
        <p:nvSpPr>
          <p:cNvPr id="3" name="Content Placeholder 2"/>
          <p:cNvSpPr>
            <a:spLocks noGrp="1"/>
          </p:cNvSpPr>
          <p:nvPr>
            <p:ph idx="1"/>
          </p:nvPr>
        </p:nvSpPr>
        <p:spPr>
          <a:xfrm>
            <a:off x="-76200" y="1600200"/>
            <a:ext cx="9220200" cy="5257800"/>
          </a:xfrm>
        </p:spPr>
        <p:txBody>
          <a:bodyPr vert="horz" lIns="91440" tIns="45720" rIns="91440" bIns="45720" rtlCol="0" anchor="t">
            <a:normAutofit/>
          </a:bodyPr>
          <a:lstStyle/>
          <a:p>
            <a:r>
              <a:rPr lang="en-IN"/>
              <a:t>Combinatorics: Mathematical Induction, Basics of counting - Pigeon-hole principle, </a:t>
            </a:r>
            <a:r>
              <a:rPr lang="en-IN" b="1"/>
              <a:t>permutations and combinations</a:t>
            </a:r>
            <a:r>
              <a:rPr lang="en-IN"/>
              <a:t>, recurrence relations, solving recurrence relations, generating functions.</a:t>
            </a:r>
          </a:p>
          <a:p>
            <a:pPr marL="0" indent="0">
              <a:buNone/>
            </a:pPr>
            <a:r>
              <a:rPr lang="en-US" altLang="en-IN"/>
              <a:t>   </a:t>
            </a:r>
            <a:r>
              <a:rPr lang="en-IN" b="1"/>
              <a:t>Probability: Basic probability, conditional probability, </a:t>
            </a:r>
            <a:r>
              <a:rPr lang="en-US" altLang="en-IN" b="1"/>
              <a:t>   </a:t>
            </a:r>
            <a:r>
              <a:rPr lang="en-IN" b="1"/>
              <a:t>Bayes theorem </a:t>
            </a:r>
            <a:endParaRPr lang="en-IN" b="1">
              <a:cs typeface="Calibri"/>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FD86091-3547-04E4-C790-2F640CF2D5C8}"/>
                  </a:ext>
                </a:extLst>
              </p14:cNvPr>
              <p14:cNvContentPartPr/>
              <p14:nvPr/>
            </p14:nvContentPartPr>
            <p14:xfrm>
              <a:off x="10703342" y="1484586"/>
              <a:ext cx="13137" cy="13137"/>
            </p14:xfrm>
          </p:contentPart>
        </mc:Choice>
        <mc:Fallback>
          <p:pic>
            <p:nvPicPr>
              <p:cNvPr id="6" name="Ink 5">
                <a:extLst>
                  <a:ext uri="{FF2B5EF4-FFF2-40B4-BE49-F238E27FC236}">
                    <a16:creationId xmlns:a16="http://schemas.microsoft.com/office/drawing/2014/main" id="{9FD86091-3547-04E4-C790-2F640CF2D5C8}"/>
                  </a:ext>
                </a:extLst>
              </p:cNvPr>
              <p:cNvPicPr/>
              <p:nvPr/>
            </p:nvPicPr>
            <p:blipFill>
              <a:blip r:embed="rId3"/>
              <a:stretch>
                <a:fillRect/>
              </a:stretch>
            </p:blipFill>
            <p:spPr>
              <a:xfrm>
                <a:off x="10681447" y="827736"/>
                <a:ext cx="56489" cy="13137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51753ACE-4730-E013-4FEE-708BBEAB6FFB}"/>
                  </a:ext>
                </a:extLst>
              </p14:cNvPr>
              <p14:cNvContentPartPr/>
              <p14:nvPr/>
            </p14:nvContentPartPr>
            <p14:xfrm>
              <a:off x="10694275" y="1543706"/>
              <a:ext cx="13137" cy="13137"/>
            </p14:xfrm>
          </p:contentPart>
        </mc:Choice>
        <mc:Fallback>
          <p:pic>
            <p:nvPicPr>
              <p:cNvPr id="7" name="Ink 6">
                <a:extLst>
                  <a:ext uri="{FF2B5EF4-FFF2-40B4-BE49-F238E27FC236}">
                    <a16:creationId xmlns:a16="http://schemas.microsoft.com/office/drawing/2014/main" id="{51753ACE-4730-E013-4FEE-708BBEAB6FFB}"/>
                  </a:ext>
                </a:extLst>
              </p:cNvPr>
              <p:cNvPicPr/>
              <p:nvPr/>
            </p:nvPicPr>
            <p:blipFill>
              <a:blip r:embed="rId5"/>
              <a:stretch>
                <a:fillRect/>
              </a:stretch>
            </p:blipFill>
            <p:spPr>
              <a:xfrm>
                <a:off x="10037425" y="886856"/>
                <a:ext cx="1313700" cy="13137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6A7C1DD8-81D8-626B-F6A0-77D340F7640A}"/>
                  </a:ext>
                </a:extLst>
              </p14:cNvPr>
              <p14:cNvContentPartPr/>
              <p14:nvPr/>
            </p14:nvContentPartPr>
            <p14:xfrm>
              <a:off x="10976741" y="1530568"/>
              <a:ext cx="13137" cy="13137"/>
            </p14:xfrm>
          </p:contentPart>
        </mc:Choice>
        <mc:Fallback>
          <p:pic>
            <p:nvPicPr>
              <p:cNvPr id="9" name="Ink 8">
                <a:extLst>
                  <a:ext uri="{FF2B5EF4-FFF2-40B4-BE49-F238E27FC236}">
                    <a16:creationId xmlns:a16="http://schemas.microsoft.com/office/drawing/2014/main" id="{6A7C1DD8-81D8-626B-F6A0-77D340F7640A}"/>
                  </a:ext>
                </a:extLst>
              </p:cNvPr>
              <p:cNvPicPr/>
              <p:nvPr/>
            </p:nvPicPr>
            <p:blipFill>
              <a:blip r:embed="rId5"/>
              <a:stretch>
                <a:fillRect/>
              </a:stretch>
            </p:blipFill>
            <p:spPr>
              <a:xfrm>
                <a:off x="10319891" y="873718"/>
                <a:ext cx="1313700" cy="131370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417638"/>
          </a:xfrm>
        </p:spPr>
        <p:txBody>
          <a:bodyPr/>
          <a:lstStyle/>
          <a:p>
            <a:pPr eaLnBrk="1" hangingPunct="1"/>
            <a:r>
              <a:rPr lang="en-US"/>
              <a:t>Combinations</a:t>
            </a:r>
          </a:p>
        </p:txBody>
      </p:sp>
      <p:sp>
        <p:nvSpPr>
          <p:cNvPr id="21507" name="Rectangle 3"/>
          <p:cNvSpPr>
            <a:spLocks noGrp="1" noChangeArrowheads="1"/>
          </p:cNvSpPr>
          <p:nvPr>
            <p:ph type="body" idx="1"/>
          </p:nvPr>
        </p:nvSpPr>
        <p:spPr>
          <a:xfrm>
            <a:off x="0" y="1600200"/>
            <a:ext cx="9144000" cy="5257800"/>
          </a:xfrm>
          <a:noFill/>
        </p:spPr>
        <p:txBody>
          <a:bodyPr>
            <a:normAutofit fontScale="92500" lnSpcReduction="10000"/>
          </a:bodyPr>
          <a:lstStyle/>
          <a:p>
            <a:pPr eaLnBrk="1" hangingPunct="1">
              <a:tabLst>
                <a:tab pos="457200" algn="l"/>
                <a:tab pos="1371600" algn="l"/>
                <a:tab pos="1547495" algn="l"/>
              </a:tabLst>
            </a:pPr>
            <a:r>
              <a:rPr lang="en-US"/>
              <a:t>When you count the number of possible permutations of a set of elements, order is important. </a:t>
            </a:r>
            <a:br>
              <a:rPr lang="en-US"/>
            </a:br>
            <a:br>
              <a:rPr lang="en-US" sz="1800"/>
            </a:br>
            <a:r>
              <a:rPr lang="en-US"/>
              <a:t>Another method for selecting subsets of a larger set in which </a:t>
            </a:r>
            <a:r>
              <a:rPr lang="en-US">
                <a:solidFill>
                  <a:srgbClr val="FF0000"/>
                </a:solidFill>
              </a:rPr>
              <a:t>order </a:t>
            </a:r>
            <a:r>
              <a:rPr lang="en-US" i="1">
                <a:solidFill>
                  <a:srgbClr val="FF0000"/>
                </a:solidFill>
              </a:rPr>
              <a:t>is not </a:t>
            </a:r>
            <a:r>
              <a:rPr lang="en-US">
                <a:solidFill>
                  <a:srgbClr val="FF0000"/>
                </a:solidFill>
              </a:rPr>
              <a:t>important.</a:t>
            </a:r>
            <a:r>
              <a:rPr lang="en-US"/>
              <a:t> </a:t>
            </a:r>
            <a:br>
              <a:rPr lang="en-US"/>
            </a:br>
            <a:br>
              <a:rPr lang="en-US" sz="1800"/>
            </a:br>
            <a:r>
              <a:rPr lang="en-US"/>
              <a:t>Such subsets are called </a:t>
            </a:r>
            <a:r>
              <a:rPr lang="en-US" b="1">
                <a:solidFill>
                  <a:srgbClr val="FF0000"/>
                </a:solidFill>
              </a:rPr>
              <a:t>combinations of </a:t>
            </a:r>
            <a:r>
              <a:rPr lang="en-US" b="1" i="1">
                <a:solidFill>
                  <a:srgbClr val="FF0000"/>
                </a:solidFill>
              </a:rPr>
              <a:t>n</a:t>
            </a:r>
            <a:r>
              <a:rPr lang="en-US" b="1">
                <a:solidFill>
                  <a:srgbClr val="FF0000"/>
                </a:solidFill>
              </a:rPr>
              <a:t> elements taken </a:t>
            </a:r>
            <a:r>
              <a:rPr lang="en-US" b="1" i="1">
                <a:solidFill>
                  <a:srgbClr val="FF0000"/>
                </a:solidFill>
              </a:rPr>
              <a:t>r</a:t>
            </a:r>
            <a:r>
              <a:rPr lang="en-US" b="1">
                <a:solidFill>
                  <a:srgbClr val="FF0000"/>
                </a:solidFill>
              </a:rPr>
              <a:t> at a time</a:t>
            </a:r>
            <a:r>
              <a:rPr lang="en-US" b="1"/>
              <a:t>. </a:t>
            </a:r>
            <a:r>
              <a:rPr lang="en-US"/>
              <a:t>For instance, the combinations</a:t>
            </a:r>
          </a:p>
          <a:p>
            <a:pPr eaLnBrk="1" hangingPunct="1">
              <a:tabLst>
                <a:tab pos="457200" algn="l"/>
                <a:tab pos="1371600" algn="l"/>
                <a:tab pos="1547495" algn="l"/>
              </a:tabLst>
            </a:pPr>
            <a:endParaRPr lang="en-US" sz="1200"/>
          </a:p>
          <a:p>
            <a:pPr eaLnBrk="1" hangingPunct="1">
              <a:tabLst>
                <a:tab pos="457200" algn="l"/>
                <a:tab pos="1371600" algn="l"/>
                <a:tab pos="1547495" algn="l"/>
              </a:tabLst>
            </a:pPr>
            <a:r>
              <a:rPr lang="en-US"/>
              <a:t>                     {A, B, C}  and  {B, A, C} </a:t>
            </a:r>
            <a:br>
              <a:rPr lang="en-US"/>
            </a:br>
            <a:br>
              <a:rPr lang="en-US" sz="1600"/>
            </a:br>
            <a:r>
              <a:rPr lang="en-US"/>
              <a:t>are equivalent because both sets contain the same three elements, and the </a:t>
            </a:r>
            <a:r>
              <a:rPr lang="en-US">
                <a:solidFill>
                  <a:srgbClr val="FF0000"/>
                </a:solidFill>
              </a:rPr>
              <a:t>order in which the elements are listed is not important.</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417638"/>
          </a:xfrm>
        </p:spPr>
        <p:txBody>
          <a:bodyPr/>
          <a:lstStyle/>
          <a:p>
            <a:pPr eaLnBrk="1" hangingPunct="1"/>
            <a:r>
              <a:rPr lang="en-US"/>
              <a:t>Combinations</a:t>
            </a:r>
          </a:p>
        </p:txBody>
      </p:sp>
      <p:sp>
        <p:nvSpPr>
          <p:cNvPr id="22531" name="Rectangle 3"/>
          <p:cNvSpPr>
            <a:spLocks noGrp="1" noChangeArrowheads="1"/>
          </p:cNvSpPr>
          <p:nvPr>
            <p:ph type="body" idx="1"/>
          </p:nvPr>
        </p:nvSpPr>
        <p:spPr>
          <a:xfrm>
            <a:off x="0" y="1600200"/>
            <a:ext cx="9144000" cy="5257800"/>
          </a:xfrm>
          <a:noFill/>
        </p:spPr>
        <p:txBody>
          <a:bodyPr/>
          <a:lstStyle/>
          <a:p>
            <a:pPr eaLnBrk="1" hangingPunct="1">
              <a:tabLst>
                <a:tab pos="457200" algn="l"/>
                <a:tab pos="1371600" algn="l"/>
                <a:tab pos="1547495" algn="l"/>
              </a:tabLst>
            </a:pPr>
            <a:r>
              <a:rPr lang="en-US"/>
              <a:t>So, you would count only one of the two sets. A common example of a combination is a card game in which the player is free to reorder the cards after they have been dealt.</a:t>
            </a:r>
          </a:p>
        </p:txBody>
      </p:sp>
      <p:pic>
        <p:nvPicPr>
          <p:cNvPr id="22532" name="Picture 4"/>
          <p:cNvPicPr>
            <a:picLocks noChangeAspect="1" noChangeArrowheads="1"/>
          </p:cNvPicPr>
          <p:nvPr/>
        </p:nvPicPr>
        <p:blipFill>
          <a:blip r:embed="rId2"/>
          <a:srcRect/>
          <a:stretch>
            <a:fillRect/>
          </a:stretch>
        </p:blipFill>
        <p:spPr bwMode="auto">
          <a:xfrm>
            <a:off x="0" y="3887536"/>
            <a:ext cx="9143999" cy="3153025"/>
          </a:xfrm>
          <a:prstGeom prst="rect">
            <a:avLst/>
          </a:prstGeom>
          <a:noFill/>
          <a:ln w="9525">
            <a:noFill/>
            <a:miter lim="800000"/>
            <a:headEnd/>
            <a:tailEnd/>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417638"/>
          </a:xfrm>
        </p:spPr>
        <p:txBody>
          <a:bodyPr/>
          <a:lstStyle/>
          <a:p>
            <a:pPr eaLnBrk="1" hangingPunct="1"/>
            <a:r>
              <a:rPr lang="en-US" sz="2300"/>
              <a:t>Example  – </a:t>
            </a:r>
            <a:r>
              <a:rPr lang="en-US" sz="2300" i="1"/>
              <a:t>Combinations of n Elements Taken r at a Time</a:t>
            </a:r>
          </a:p>
        </p:txBody>
      </p:sp>
      <p:sp>
        <p:nvSpPr>
          <p:cNvPr id="23555" name="Rectangle 3"/>
          <p:cNvSpPr>
            <a:spLocks noGrp="1" noChangeArrowheads="1"/>
          </p:cNvSpPr>
          <p:nvPr>
            <p:ph type="body" idx="1"/>
          </p:nvPr>
        </p:nvSpPr>
        <p:spPr>
          <a:xfrm>
            <a:off x="0" y="1600200"/>
            <a:ext cx="9144000" cy="5257800"/>
          </a:xfrm>
          <a:noFill/>
        </p:spPr>
        <p:txBody>
          <a:bodyPr>
            <a:normAutofit/>
          </a:bodyPr>
          <a:lstStyle/>
          <a:p>
            <a:pPr marL="0" indent="0" eaLnBrk="1" hangingPunct="1">
              <a:buNone/>
              <a:tabLst>
                <a:tab pos="457200" algn="l"/>
                <a:tab pos="1371600" algn="l"/>
                <a:tab pos="1547495" algn="l"/>
              </a:tabLst>
            </a:pPr>
            <a:r>
              <a:rPr lang="en-US" b="1"/>
              <a:t>a. </a:t>
            </a:r>
            <a:r>
              <a:rPr lang="en-US"/>
              <a:t>In how many different ways can three letters be chosen from the letters A, B, C, D, and E? (The order of the three letters is not important.)</a:t>
            </a:r>
          </a:p>
          <a:p>
            <a:pPr marL="0" indent="0" eaLnBrk="1" hangingPunct="1">
              <a:buNone/>
              <a:tabLst>
                <a:tab pos="457200" algn="l"/>
                <a:tab pos="1371600" algn="l"/>
                <a:tab pos="1547495" algn="l"/>
              </a:tabLst>
            </a:pPr>
            <a:br>
              <a:rPr lang="en-US" b="1"/>
            </a:br>
            <a:r>
              <a:rPr lang="en-US" b="1"/>
              <a:t>b. </a:t>
            </a:r>
            <a:r>
              <a:rPr lang="en-US"/>
              <a:t>A standard poker hand consists of five cards dealt from a deck of 52. How many different poker hands are  possible? (After the cards are dealt, the player may reorder them, so order is not important.)</a:t>
            </a:r>
          </a:p>
          <a:p>
            <a:pPr marL="0" indent="0" eaLnBrk="1" hangingPunct="1">
              <a:buNone/>
              <a:tabLst>
                <a:tab pos="457200" algn="l"/>
                <a:tab pos="1371600" algn="l"/>
                <a:tab pos="1547495" algn="l"/>
              </a:tabLst>
            </a:pPr>
            <a:r>
              <a:rPr lang="en-US"/>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417638"/>
          </a:xfrm>
        </p:spPr>
        <p:txBody>
          <a:bodyPr/>
          <a:lstStyle/>
          <a:p>
            <a:pPr eaLnBrk="1" hangingPunct="1"/>
            <a:r>
              <a:rPr lang="en-US"/>
              <a:t>Example  – </a:t>
            </a:r>
            <a:r>
              <a:rPr lang="en-US" i="1"/>
              <a:t>Solution</a:t>
            </a:r>
          </a:p>
        </p:txBody>
      </p:sp>
      <p:sp>
        <p:nvSpPr>
          <p:cNvPr id="153603" name="Rectangle 3"/>
          <p:cNvSpPr>
            <a:spLocks noGrp="1" noChangeArrowheads="1"/>
          </p:cNvSpPr>
          <p:nvPr>
            <p:ph type="body" idx="1"/>
          </p:nvPr>
        </p:nvSpPr>
        <p:spPr>
          <a:xfrm>
            <a:off x="-76200" y="1600200"/>
            <a:ext cx="9220200" cy="5257800"/>
          </a:xfrm>
          <a:noFill/>
        </p:spPr>
        <p:txBody>
          <a:bodyPr>
            <a:noAutofit/>
          </a:bodyPr>
          <a:lstStyle/>
          <a:p>
            <a:pPr algn="just" eaLnBrk="1" hangingPunct="1">
              <a:tabLst>
                <a:tab pos="457200" algn="l"/>
                <a:tab pos="1371600" algn="l"/>
                <a:tab pos="1547495" algn="l"/>
              </a:tabLst>
            </a:pPr>
            <a:r>
              <a:rPr lang="en-US" sz="2400" b="1"/>
              <a:t>a. </a:t>
            </a:r>
            <a:r>
              <a:rPr lang="en-US" sz="2400"/>
              <a:t>You can find the number of different ways in which the letters can be chosen by using the formula for the number of combinations of five elements taken three at a time, as follows.</a:t>
            </a:r>
          </a:p>
          <a:p>
            <a:pPr eaLnBrk="1" hangingPunct="1">
              <a:tabLst>
                <a:tab pos="457200" algn="l"/>
                <a:tab pos="1371600" algn="l"/>
                <a:tab pos="1547495" algn="l"/>
              </a:tabLst>
            </a:pPr>
            <a:endParaRPr lang="en-US" sz="2400"/>
          </a:p>
          <a:p>
            <a:pPr eaLnBrk="1" hangingPunct="1">
              <a:tabLst>
                <a:tab pos="457200" algn="l"/>
                <a:tab pos="1371600" algn="l"/>
                <a:tab pos="1547495" algn="l"/>
              </a:tabLst>
            </a:pPr>
            <a:endParaRPr lang="en-US" sz="2400" b="1"/>
          </a:p>
          <a:p>
            <a:pPr algn="just" eaLnBrk="1" hangingPunct="1">
              <a:tabLst>
                <a:tab pos="457200" algn="l"/>
                <a:tab pos="1371600" algn="l"/>
                <a:tab pos="1547495" algn="l"/>
              </a:tabLst>
            </a:pPr>
            <a:r>
              <a:rPr lang="en-US" sz="2400" b="1"/>
              <a:t>b. </a:t>
            </a:r>
            <a:r>
              <a:rPr lang="en-US" sz="2400"/>
              <a:t>You can find the number of different poker hands by using the formula for the number of combinations of 52 elements taken five at a time, as follows</a:t>
            </a:r>
            <a:r>
              <a:rPr lang="en-US" sz="1600"/>
              <a:t>.</a:t>
            </a:r>
          </a:p>
          <a:p>
            <a:pPr algn="just" eaLnBrk="1" hangingPunct="1">
              <a:buNone/>
              <a:tabLst>
                <a:tab pos="457200" algn="l"/>
                <a:tab pos="1371600" algn="l"/>
                <a:tab pos="1547495" algn="l"/>
              </a:tabLst>
            </a:pPr>
            <a:br>
              <a:rPr lang="en-US" sz="1600"/>
            </a:br>
            <a:endParaRPr lang="en-US" sz="1600"/>
          </a:p>
        </p:txBody>
      </p:sp>
      <p:pic>
        <p:nvPicPr>
          <p:cNvPr id="24580" name="Picture 4"/>
          <p:cNvPicPr>
            <a:picLocks noChangeAspect="1" noChangeArrowheads="1"/>
          </p:cNvPicPr>
          <p:nvPr/>
        </p:nvPicPr>
        <p:blipFill>
          <a:blip r:embed="rId2"/>
          <a:srcRect r="61382" b="-4347"/>
          <a:stretch>
            <a:fillRect/>
          </a:stretch>
        </p:blipFill>
        <p:spPr bwMode="auto">
          <a:xfrm>
            <a:off x="2552700" y="2713038"/>
            <a:ext cx="1295400" cy="762000"/>
          </a:xfrm>
          <a:prstGeom prst="rect">
            <a:avLst/>
          </a:prstGeom>
          <a:noFill/>
          <a:ln w="9525">
            <a:noFill/>
            <a:miter lim="800000"/>
            <a:headEnd/>
            <a:tailEnd/>
          </a:ln>
        </p:spPr>
      </p:pic>
      <p:pic>
        <p:nvPicPr>
          <p:cNvPr id="153605" name="Picture 5"/>
          <p:cNvPicPr>
            <a:picLocks noChangeAspect="1" noChangeArrowheads="1"/>
          </p:cNvPicPr>
          <p:nvPr/>
        </p:nvPicPr>
        <p:blipFill>
          <a:blip r:embed="rId3"/>
          <a:srcRect r="73474" b="-1053"/>
          <a:stretch>
            <a:fillRect/>
          </a:stretch>
        </p:blipFill>
        <p:spPr bwMode="auto">
          <a:xfrm>
            <a:off x="1600200" y="5638800"/>
            <a:ext cx="1600200" cy="609600"/>
          </a:xfrm>
          <a:prstGeom prst="rect">
            <a:avLst/>
          </a:prstGeom>
          <a:noFill/>
          <a:ln w="9525">
            <a:noFill/>
            <a:miter lim="800000"/>
            <a:headEnd/>
            <a:tailEnd/>
          </a:ln>
        </p:spPr>
      </p:pic>
      <p:pic>
        <p:nvPicPr>
          <p:cNvPr id="153606" name="Picture 6"/>
          <p:cNvPicPr>
            <a:picLocks noChangeAspect="1" noChangeArrowheads="1"/>
          </p:cNvPicPr>
          <p:nvPr/>
        </p:nvPicPr>
        <p:blipFill>
          <a:blip r:embed="rId2"/>
          <a:srcRect l="38618" r="18221" b="-4347"/>
          <a:stretch>
            <a:fillRect/>
          </a:stretch>
        </p:blipFill>
        <p:spPr bwMode="auto">
          <a:xfrm>
            <a:off x="3887790" y="2713038"/>
            <a:ext cx="1447800" cy="762000"/>
          </a:xfrm>
          <a:prstGeom prst="rect">
            <a:avLst/>
          </a:prstGeom>
          <a:noFill/>
          <a:ln w="9525">
            <a:noFill/>
            <a:miter lim="800000"/>
            <a:headEnd/>
            <a:tailEnd/>
          </a:ln>
        </p:spPr>
      </p:pic>
      <p:pic>
        <p:nvPicPr>
          <p:cNvPr id="153607" name="Picture 7"/>
          <p:cNvPicPr>
            <a:picLocks noChangeAspect="1" noChangeArrowheads="1"/>
          </p:cNvPicPr>
          <p:nvPr/>
        </p:nvPicPr>
        <p:blipFill>
          <a:blip r:embed="rId2"/>
          <a:srcRect l="81779" b="6087"/>
          <a:stretch>
            <a:fillRect/>
          </a:stretch>
        </p:blipFill>
        <p:spPr bwMode="auto">
          <a:xfrm>
            <a:off x="5446711" y="2709027"/>
            <a:ext cx="611188" cy="685800"/>
          </a:xfrm>
          <a:prstGeom prst="rect">
            <a:avLst/>
          </a:prstGeom>
          <a:noFill/>
          <a:ln w="9525">
            <a:noFill/>
            <a:miter lim="800000"/>
            <a:headEnd/>
            <a:tailEnd/>
          </a:ln>
        </p:spPr>
      </p:pic>
      <p:pic>
        <p:nvPicPr>
          <p:cNvPr id="153608" name="Picture 8"/>
          <p:cNvPicPr>
            <a:picLocks noChangeAspect="1" noChangeArrowheads="1"/>
          </p:cNvPicPr>
          <p:nvPr/>
        </p:nvPicPr>
        <p:blipFill>
          <a:blip r:embed="rId3"/>
          <a:srcRect l="25262" r="21684" b="11578"/>
          <a:stretch>
            <a:fillRect/>
          </a:stretch>
        </p:blipFill>
        <p:spPr bwMode="auto">
          <a:xfrm>
            <a:off x="3048000" y="5638800"/>
            <a:ext cx="3200400" cy="533400"/>
          </a:xfrm>
          <a:prstGeom prst="rect">
            <a:avLst/>
          </a:prstGeom>
          <a:noFill/>
          <a:ln w="9525">
            <a:noFill/>
            <a:miter lim="800000"/>
            <a:headEnd/>
            <a:tailEnd/>
          </a:ln>
        </p:spPr>
      </p:pic>
      <p:pic>
        <p:nvPicPr>
          <p:cNvPr id="153609" name="Picture 9"/>
          <p:cNvPicPr>
            <a:picLocks noChangeAspect="1" noChangeArrowheads="1"/>
          </p:cNvPicPr>
          <p:nvPr/>
        </p:nvPicPr>
        <p:blipFill>
          <a:blip r:embed="rId3"/>
          <a:srcRect l="78316" b="-13684"/>
          <a:stretch>
            <a:fillRect/>
          </a:stretch>
        </p:blipFill>
        <p:spPr bwMode="auto">
          <a:xfrm>
            <a:off x="6248400" y="5638800"/>
            <a:ext cx="1308100" cy="685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53606"/>
                                        </p:tgtEl>
                                        <p:attrNameLst>
                                          <p:attrName>style.visibility</p:attrName>
                                        </p:attrNameLst>
                                      </p:cBhvr>
                                      <p:to>
                                        <p:strVal val="visible"/>
                                      </p:to>
                                    </p:set>
                                    <p:animEffect transition="in" filter="fade">
                                      <p:cBhvr>
                                        <p:cTn id="7" dur="1000"/>
                                        <p:tgtEl>
                                          <p:spTgt spid="153606"/>
                                        </p:tgtEl>
                                      </p:cBhvr>
                                    </p:animEffect>
                                    <p:anim calcmode="lin" valueType="num">
                                      <p:cBhvr>
                                        <p:cTn id="8" dur="1000" fill="hold"/>
                                        <p:tgtEl>
                                          <p:spTgt spid="153606"/>
                                        </p:tgtEl>
                                        <p:attrNameLst>
                                          <p:attrName>ppt_x</p:attrName>
                                        </p:attrNameLst>
                                      </p:cBhvr>
                                      <p:tavLst>
                                        <p:tav tm="0">
                                          <p:val>
                                            <p:strVal val="#ppt_x"/>
                                          </p:val>
                                        </p:tav>
                                        <p:tav tm="100000">
                                          <p:val>
                                            <p:strVal val="#ppt_x"/>
                                          </p:val>
                                        </p:tav>
                                      </p:tavLst>
                                    </p:anim>
                                    <p:anim calcmode="lin" valueType="num">
                                      <p:cBhvr>
                                        <p:cTn id="9" dur="900" decel="100000" fill="hold"/>
                                        <p:tgtEl>
                                          <p:spTgt spid="15360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53606"/>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53607"/>
                                        </p:tgtEl>
                                        <p:attrNameLst>
                                          <p:attrName>style.visibility</p:attrName>
                                        </p:attrNameLst>
                                      </p:cBhvr>
                                      <p:to>
                                        <p:strVal val="visible"/>
                                      </p:to>
                                    </p:set>
                                    <p:animEffect transition="in" filter="fade">
                                      <p:cBhvr>
                                        <p:cTn id="15" dur="1000"/>
                                        <p:tgtEl>
                                          <p:spTgt spid="153607"/>
                                        </p:tgtEl>
                                      </p:cBhvr>
                                    </p:animEffect>
                                    <p:anim calcmode="lin" valueType="num">
                                      <p:cBhvr>
                                        <p:cTn id="16" dur="1000" fill="hold"/>
                                        <p:tgtEl>
                                          <p:spTgt spid="153607"/>
                                        </p:tgtEl>
                                        <p:attrNameLst>
                                          <p:attrName>ppt_x</p:attrName>
                                        </p:attrNameLst>
                                      </p:cBhvr>
                                      <p:tavLst>
                                        <p:tav tm="0">
                                          <p:val>
                                            <p:strVal val="#ppt_x"/>
                                          </p:val>
                                        </p:tav>
                                        <p:tav tm="100000">
                                          <p:val>
                                            <p:strVal val="#ppt_x"/>
                                          </p:val>
                                        </p:tav>
                                      </p:tavLst>
                                    </p:anim>
                                    <p:anim calcmode="lin" valueType="num">
                                      <p:cBhvr>
                                        <p:cTn id="17" dur="900" decel="100000" fill="hold"/>
                                        <p:tgtEl>
                                          <p:spTgt spid="153607"/>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53607"/>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153603">
                                            <p:txEl>
                                              <p:pRg st="3" end="3"/>
                                            </p:txEl>
                                          </p:spTgt>
                                        </p:tgtEl>
                                        <p:attrNameLst>
                                          <p:attrName>style.visibility</p:attrName>
                                        </p:attrNameLst>
                                      </p:cBhvr>
                                      <p:to>
                                        <p:strVal val="visible"/>
                                      </p:to>
                                    </p:set>
                                    <p:animEffect transition="in" filter="fade">
                                      <p:cBhvr>
                                        <p:cTn id="23" dur="1000"/>
                                        <p:tgtEl>
                                          <p:spTgt spid="153603">
                                            <p:txEl>
                                              <p:pRg st="3" end="3"/>
                                            </p:txEl>
                                          </p:spTgt>
                                        </p:tgtEl>
                                      </p:cBhvr>
                                    </p:animEffect>
                                    <p:anim calcmode="lin" valueType="num">
                                      <p:cBhvr>
                                        <p:cTn id="24" dur="1000" fill="hold"/>
                                        <p:tgtEl>
                                          <p:spTgt spid="153603">
                                            <p:txEl>
                                              <p:pRg st="3" end="3"/>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53603">
                                            <p:txEl>
                                              <p:pRg st="3" end="3"/>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53603">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153603">
                                            <p:txEl>
                                              <p:pRg st="4" end="4"/>
                                            </p:txEl>
                                          </p:spTgt>
                                        </p:tgtEl>
                                        <p:attrNameLst>
                                          <p:attrName>style.visibility</p:attrName>
                                        </p:attrNameLst>
                                      </p:cBhvr>
                                      <p:to>
                                        <p:strVal val="visible"/>
                                      </p:to>
                                    </p:set>
                                    <p:animEffect transition="in" filter="fade">
                                      <p:cBhvr>
                                        <p:cTn id="31" dur="1000"/>
                                        <p:tgtEl>
                                          <p:spTgt spid="153603">
                                            <p:txEl>
                                              <p:pRg st="4" end="4"/>
                                            </p:txEl>
                                          </p:spTgt>
                                        </p:tgtEl>
                                      </p:cBhvr>
                                    </p:animEffect>
                                    <p:anim calcmode="lin" valueType="num">
                                      <p:cBhvr>
                                        <p:cTn id="32" dur="1000" fill="hold"/>
                                        <p:tgtEl>
                                          <p:spTgt spid="153603">
                                            <p:txEl>
                                              <p:pRg st="4" end="4"/>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53603">
                                            <p:txEl>
                                              <p:pRg st="4" end="4"/>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53603">
                                            <p:txEl>
                                              <p:pRg st="4" end="4"/>
                                            </p:txEl>
                                          </p:spTgt>
                                        </p:tgtEl>
                                        <p:attrNameLst>
                                          <p:attrName>ppt_y</p:attrName>
                                        </p:attrNameLst>
                                      </p:cBhvr>
                                      <p:tavLst>
                                        <p:tav tm="0">
                                          <p:val>
                                            <p:strVal val="#ppt_y-.03"/>
                                          </p:val>
                                        </p:tav>
                                        <p:tav tm="100000">
                                          <p:val>
                                            <p:strVal val="#ppt_y"/>
                                          </p:val>
                                        </p:tav>
                                      </p:tavLst>
                                    </p:anim>
                                  </p:childTnLst>
                                </p:cTn>
                              </p:par>
                              <p:par>
                                <p:cTn id="35" presetID="37" presetClass="entr" presetSubtype="0" fill="hold" nodeType="withEffect">
                                  <p:stCondLst>
                                    <p:cond delay="0"/>
                                  </p:stCondLst>
                                  <p:childTnLst>
                                    <p:set>
                                      <p:cBhvr>
                                        <p:cTn id="36" dur="1" fill="hold">
                                          <p:stCondLst>
                                            <p:cond delay="0"/>
                                          </p:stCondLst>
                                        </p:cTn>
                                        <p:tgtEl>
                                          <p:spTgt spid="153605"/>
                                        </p:tgtEl>
                                        <p:attrNameLst>
                                          <p:attrName>style.visibility</p:attrName>
                                        </p:attrNameLst>
                                      </p:cBhvr>
                                      <p:to>
                                        <p:strVal val="visible"/>
                                      </p:to>
                                    </p:set>
                                    <p:animEffect transition="in" filter="fade">
                                      <p:cBhvr>
                                        <p:cTn id="37" dur="1000"/>
                                        <p:tgtEl>
                                          <p:spTgt spid="153605"/>
                                        </p:tgtEl>
                                      </p:cBhvr>
                                    </p:animEffect>
                                    <p:anim calcmode="lin" valueType="num">
                                      <p:cBhvr>
                                        <p:cTn id="38" dur="1000" fill="hold"/>
                                        <p:tgtEl>
                                          <p:spTgt spid="153605"/>
                                        </p:tgtEl>
                                        <p:attrNameLst>
                                          <p:attrName>ppt_x</p:attrName>
                                        </p:attrNameLst>
                                      </p:cBhvr>
                                      <p:tavLst>
                                        <p:tav tm="0">
                                          <p:val>
                                            <p:strVal val="#ppt_x"/>
                                          </p:val>
                                        </p:tav>
                                        <p:tav tm="100000">
                                          <p:val>
                                            <p:strVal val="#ppt_x"/>
                                          </p:val>
                                        </p:tav>
                                      </p:tavLst>
                                    </p:anim>
                                    <p:anim calcmode="lin" valueType="num">
                                      <p:cBhvr>
                                        <p:cTn id="39" dur="900" decel="100000" fill="hold"/>
                                        <p:tgtEl>
                                          <p:spTgt spid="153605"/>
                                        </p:tgtEl>
                                        <p:attrNameLst>
                                          <p:attrName>ppt_y</p:attrName>
                                        </p:attrNameLst>
                                      </p:cBhvr>
                                      <p:tavLst>
                                        <p:tav tm="0">
                                          <p:val>
                                            <p:strVal val="#ppt_y+1"/>
                                          </p:val>
                                        </p:tav>
                                        <p:tav tm="100000">
                                          <p:val>
                                            <p:strVal val="#ppt_y-.03"/>
                                          </p:val>
                                        </p:tav>
                                      </p:tavLst>
                                    </p:anim>
                                    <p:anim calcmode="lin" valueType="num">
                                      <p:cBhvr>
                                        <p:cTn id="40" dur="100" accel="100000" fill="hold">
                                          <p:stCondLst>
                                            <p:cond delay="900"/>
                                          </p:stCondLst>
                                        </p:cTn>
                                        <p:tgtEl>
                                          <p:spTgt spid="153605"/>
                                        </p:tgtEl>
                                        <p:attrNameLst>
                                          <p:attrName>ppt_y</p:attrName>
                                        </p:attrNameLst>
                                      </p:cBhvr>
                                      <p:tavLst>
                                        <p:tav tm="0">
                                          <p:val>
                                            <p:strVal val="#ppt_y-.03"/>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37" presetClass="entr" presetSubtype="0" fill="hold" nodeType="clickEffect">
                                  <p:stCondLst>
                                    <p:cond delay="0"/>
                                  </p:stCondLst>
                                  <p:childTnLst>
                                    <p:set>
                                      <p:cBhvr>
                                        <p:cTn id="44" dur="1" fill="hold">
                                          <p:stCondLst>
                                            <p:cond delay="0"/>
                                          </p:stCondLst>
                                        </p:cTn>
                                        <p:tgtEl>
                                          <p:spTgt spid="153608"/>
                                        </p:tgtEl>
                                        <p:attrNameLst>
                                          <p:attrName>style.visibility</p:attrName>
                                        </p:attrNameLst>
                                      </p:cBhvr>
                                      <p:to>
                                        <p:strVal val="visible"/>
                                      </p:to>
                                    </p:set>
                                    <p:animEffect transition="in" filter="fade">
                                      <p:cBhvr>
                                        <p:cTn id="45" dur="1000"/>
                                        <p:tgtEl>
                                          <p:spTgt spid="153608"/>
                                        </p:tgtEl>
                                      </p:cBhvr>
                                    </p:animEffect>
                                    <p:anim calcmode="lin" valueType="num">
                                      <p:cBhvr>
                                        <p:cTn id="46" dur="1000" fill="hold"/>
                                        <p:tgtEl>
                                          <p:spTgt spid="153608"/>
                                        </p:tgtEl>
                                        <p:attrNameLst>
                                          <p:attrName>ppt_x</p:attrName>
                                        </p:attrNameLst>
                                      </p:cBhvr>
                                      <p:tavLst>
                                        <p:tav tm="0">
                                          <p:val>
                                            <p:strVal val="#ppt_x"/>
                                          </p:val>
                                        </p:tav>
                                        <p:tav tm="100000">
                                          <p:val>
                                            <p:strVal val="#ppt_x"/>
                                          </p:val>
                                        </p:tav>
                                      </p:tavLst>
                                    </p:anim>
                                    <p:anim calcmode="lin" valueType="num">
                                      <p:cBhvr>
                                        <p:cTn id="47" dur="900" decel="100000" fill="hold"/>
                                        <p:tgtEl>
                                          <p:spTgt spid="153608"/>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153608"/>
                                        </p:tgtEl>
                                        <p:attrNameLst>
                                          <p:attrName>ppt_y</p:attrName>
                                        </p:attrNameLst>
                                      </p:cBhvr>
                                      <p:tavLst>
                                        <p:tav tm="0">
                                          <p:val>
                                            <p:strVal val="#ppt_y-.03"/>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7" presetClass="entr" presetSubtype="0" fill="hold" nodeType="clickEffect">
                                  <p:stCondLst>
                                    <p:cond delay="0"/>
                                  </p:stCondLst>
                                  <p:childTnLst>
                                    <p:set>
                                      <p:cBhvr>
                                        <p:cTn id="52" dur="1" fill="hold">
                                          <p:stCondLst>
                                            <p:cond delay="0"/>
                                          </p:stCondLst>
                                        </p:cTn>
                                        <p:tgtEl>
                                          <p:spTgt spid="153609"/>
                                        </p:tgtEl>
                                        <p:attrNameLst>
                                          <p:attrName>style.visibility</p:attrName>
                                        </p:attrNameLst>
                                      </p:cBhvr>
                                      <p:to>
                                        <p:strVal val="visible"/>
                                      </p:to>
                                    </p:set>
                                    <p:animEffect transition="in" filter="fade">
                                      <p:cBhvr>
                                        <p:cTn id="53" dur="1000"/>
                                        <p:tgtEl>
                                          <p:spTgt spid="153609"/>
                                        </p:tgtEl>
                                      </p:cBhvr>
                                    </p:animEffect>
                                    <p:anim calcmode="lin" valueType="num">
                                      <p:cBhvr>
                                        <p:cTn id="54" dur="1000" fill="hold"/>
                                        <p:tgtEl>
                                          <p:spTgt spid="153609"/>
                                        </p:tgtEl>
                                        <p:attrNameLst>
                                          <p:attrName>ppt_x</p:attrName>
                                        </p:attrNameLst>
                                      </p:cBhvr>
                                      <p:tavLst>
                                        <p:tav tm="0">
                                          <p:val>
                                            <p:strVal val="#ppt_x"/>
                                          </p:val>
                                        </p:tav>
                                        <p:tav tm="100000">
                                          <p:val>
                                            <p:strVal val="#ppt_x"/>
                                          </p:val>
                                        </p:tav>
                                      </p:tavLst>
                                    </p:anim>
                                    <p:anim calcmode="lin" valueType="num">
                                      <p:cBhvr>
                                        <p:cTn id="55" dur="900" decel="100000" fill="hold"/>
                                        <p:tgtEl>
                                          <p:spTgt spid="153609"/>
                                        </p:tgtEl>
                                        <p:attrNameLst>
                                          <p:attrName>ppt_y</p:attrName>
                                        </p:attrNameLst>
                                      </p:cBhvr>
                                      <p:tavLst>
                                        <p:tav tm="0">
                                          <p:val>
                                            <p:strVal val="#ppt_y+1"/>
                                          </p:val>
                                        </p:tav>
                                        <p:tav tm="100000">
                                          <p:val>
                                            <p:strVal val="#ppt_y-.03"/>
                                          </p:val>
                                        </p:tav>
                                      </p:tavLst>
                                    </p:anim>
                                    <p:anim calcmode="lin" valueType="num">
                                      <p:cBhvr>
                                        <p:cTn id="56" dur="100" accel="100000" fill="hold">
                                          <p:stCondLst>
                                            <p:cond delay="900"/>
                                          </p:stCondLst>
                                        </p:cTn>
                                        <p:tgtEl>
                                          <p:spTgt spid="15360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normAutofit fontScale="90000"/>
          </a:bodyPr>
          <a:lstStyle/>
          <a:p>
            <a:pPr eaLnBrk="1" hangingPunct="1"/>
            <a:r>
              <a:rPr lang="en-US" altLang="ko-KR"/>
              <a:t>Definition of a Random Variable</a:t>
            </a:r>
          </a:p>
        </p:txBody>
      </p:sp>
      <p:sp>
        <p:nvSpPr>
          <p:cNvPr id="1029" name="Rectangle 3"/>
          <p:cNvSpPr>
            <a:spLocks noGrp="1" noChangeArrowheads="1"/>
          </p:cNvSpPr>
          <p:nvPr>
            <p:ph type="body" sz="half" idx="1"/>
          </p:nvPr>
        </p:nvSpPr>
        <p:spPr>
          <a:xfrm>
            <a:off x="457200" y="1600200"/>
            <a:ext cx="8002588" cy="4525963"/>
          </a:xfrm>
        </p:spPr>
        <p:txBody>
          <a:bodyPr/>
          <a:lstStyle/>
          <a:p>
            <a:pPr eaLnBrk="1" hangingPunct="1"/>
            <a:r>
              <a:rPr lang="en-US" altLang="ko-KR"/>
              <a:t>Random variable </a:t>
            </a:r>
          </a:p>
          <a:p>
            <a:pPr lvl="1" eaLnBrk="1" hangingPunct="1"/>
            <a:r>
              <a:rPr lang="en-US" altLang="ko-KR"/>
              <a:t>A numerical value to each outcome of a particular experiment</a:t>
            </a:r>
          </a:p>
          <a:p>
            <a:pPr eaLnBrk="1" hangingPunct="1"/>
            <a:endParaRPr lang="en-US" altLang="ko-KR"/>
          </a:p>
        </p:txBody>
      </p:sp>
      <p:grpSp>
        <p:nvGrpSpPr>
          <p:cNvPr id="2" name="Group 13"/>
          <p:cNvGrpSpPr/>
          <p:nvPr/>
        </p:nvGrpSpPr>
        <p:grpSpPr bwMode="auto">
          <a:xfrm>
            <a:off x="1116013" y="3235325"/>
            <a:ext cx="7127875" cy="3546475"/>
            <a:chOff x="567" y="527"/>
            <a:chExt cx="4672" cy="3492"/>
          </a:xfrm>
        </p:grpSpPr>
        <p:graphicFrame>
          <p:nvGraphicFramePr>
            <p:cNvPr id="1026" name="Object 14"/>
            <p:cNvGraphicFramePr>
              <a:graphicFrameLocks noChangeAspect="1"/>
            </p:cNvGraphicFramePr>
            <p:nvPr/>
          </p:nvGraphicFramePr>
          <p:xfrm>
            <a:off x="4694" y="572"/>
            <a:ext cx="151" cy="140"/>
          </p:xfrm>
          <a:graphic>
            <a:graphicData uri="http://schemas.openxmlformats.org/presentationml/2006/ole">
              <mc:AlternateContent xmlns:mc="http://schemas.openxmlformats.org/markup-compatibility/2006">
                <mc:Choice xmlns:v="urn:schemas-microsoft-com:vml" Requires="v">
                  <p:oleObj spid="_x0000_s38913" name="Equation" r:id="rId4" imgW="4267200" imgH="3962400" progId="">
                    <p:embed/>
                  </p:oleObj>
                </mc:Choice>
                <mc:Fallback>
                  <p:oleObj name="Equation" r:id="rId4" imgW="4267200" imgH="3962400" progId="">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4" y="572"/>
                          <a:ext cx="151" cy="1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1" name="Rectangle 15"/>
            <p:cNvSpPr>
              <a:spLocks noChangeArrowheads="1"/>
            </p:cNvSpPr>
            <p:nvPr/>
          </p:nvSpPr>
          <p:spPr bwMode="auto">
            <a:xfrm>
              <a:off x="703" y="527"/>
              <a:ext cx="4264" cy="1633"/>
            </a:xfrm>
            <a:prstGeom prst="rect">
              <a:avLst/>
            </a:prstGeom>
            <a:noFill/>
            <a:ln w="9525">
              <a:solidFill>
                <a:schemeClr val="tx1"/>
              </a:solidFill>
              <a:miter lim="800000"/>
            </a:ln>
          </p:spPr>
          <p:txBody>
            <a:bodyPr wrap="none" anchor="ctr"/>
            <a:lstStyle/>
            <a:p>
              <a:endParaRPr lang="ko-KR" altLang="en-US"/>
            </a:p>
          </p:txBody>
        </p:sp>
        <p:sp>
          <p:nvSpPr>
            <p:cNvPr id="1032" name="Line 16"/>
            <p:cNvSpPr>
              <a:spLocks noChangeShapeType="1"/>
            </p:cNvSpPr>
            <p:nvPr/>
          </p:nvSpPr>
          <p:spPr bwMode="auto">
            <a:xfrm>
              <a:off x="567" y="3521"/>
              <a:ext cx="4581" cy="0"/>
            </a:xfrm>
            <a:prstGeom prst="line">
              <a:avLst/>
            </a:prstGeom>
            <a:noFill/>
            <a:ln w="9525">
              <a:solidFill>
                <a:schemeClr val="tx1"/>
              </a:solidFill>
              <a:round/>
              <a:tailEnd type="triangle" w="med" len="med"/>
            </a:ln>
          </p:spPr>
          <p:txBody>
            <a:bodyPr/>
            <a:lstStyle/>
            <a:p>
              <a:endParaRPr lang="en-US"/>
            </a:p>
          </p:txBody>
        </p:sp>
        <p:sp>
          <p:nvSpPr>
            <p:cNvPr id="1033" name="Line 17"/>
            <p:cNvSpPr>
              <a:spLocks noChangeShapeType="1"/>
            </p:cNvSpPr>
            <p:nvPr/>
          </p:nvSpPr>
          <p:spPr bwMode="auto">
            <a:xfrm>
              <a:off x="3198" y="3430"/>
              <a:ext cx="0" cy="182"/>
            </a:xfrm>
            <a:prstGeom prst="line">
              <a:avLst/>
            </a:prstGeom>
            <a:noFill/>
            <a:ln w="9525">
              <a:solidFill>
                <a:schemeClr val="tx1"/>
              </a:solidFill>
              <a:round/>
            </a:ln>
          </p:spPr>
          <p:txBody>
            <a:bodyPr/>
            <a:lstStyle/>
            <a:p>
              <a:endParaRPr lang="en-US"/>
            </a:p>
          </p:txBody>
        </p:sp>
        <p:sp>
          <p:nvSpPr>
            <p:cNvPr id="1034" name="Line 18"/>
            <p:cNvSpPr>
              <a:spLocks noChangeShapeType="1"/>
            </p:cNvSpPr>
            <p:nvPr/>
          </p:nvSpPr>
          <p:spPr bwMode="auto">
            <a:xfrm>
              <a:off x="2744" y="3430"/>
              <a:ext cx="0" cy="182"/>
            </a:xfrm>
            <a:prstGeom prst="line">
              <a:avLst/>
            </a:prstGeom>
            <a:noFill/>
            <a:ln w="9525">
              <a:solidFill>
                <a:schemeClr val="tx1"/>
              </a:solidFill>
              <a:round/>
            </a:ln>
          </p:spPr>
          <p:txBody>
            <a:bodyPr/>
            <a:lstStyle/>
            <a:p>
              <a:endParaRPr lang="en-US"/>
            </a:p>
          </p:txBody>
        </p:sp>
        <p:sp>
          <p:nvSpPr>
            <p:cNvPr id="1035" name="Line 19"/>
            <p:cNvSpPr>
              <a:spLocks noChangeShapeType="1"/>
            </p:cNvSpPr>
            <p:nvPr/>
          </p:nvSpPr>
          <p:spPr bwMode="auto">
            <a:xfrm>
              <a:off x="4059" y="3430"/>
              <a:ext cx="0" cy="182"/>
            </a:xfrm>
            <a:prstGeom prst="line">
              <a:avLst/>
            </a:prstGeom>
            <a:noFill/>
            <a:ln w="9525">
              <a:solidFill>
                <a:schemeClr val="tx1"/>
              </a:solidFill>
              <a:round/>
            </a:ln>
          </p:spPr>
          <p:txBody>
            <a:bodyPr/>
            <a:lstStyle/>
            <a:p>
              <a:endParaRPr lang="en-US"/>
            </a:p>
          </p:txBody>
        </p:sp>
        <p:sp>
          <p:nvSpPr>
            <p:cNvPr id="1036" name="Line 20"/>
            <p:cNvSpPr>
              <a:spLocks noChangeShapeType="1"/>
            </p:cNvSpPr>
            <p:nvPr/>
          </p:nvSpPr>
          <p:spPr bwMode="auto">
            <a:xfrm>
              <a:off x="3651" y="3430"/>
              <a:ext cx="0" cy="182"/>
            </a:xfrm>
            <a:prstGeom prst="line">
              <a:avLst/>
            </a:prstGeom>
            <a:noFill/>
            <a:ln w="9525">
              <a:solidFill>
                <a:schemeClr val="tx1"/>
              </a:solidFill>
              <a:round/>
            </a:ln>
          </p:spPr>
          <p:txBody>
            <a:bodyPr/>
            <a:lstStyle/>
            <a:p>
              <a:endParaRPr lang="en-US"/>
            </a:p>
          </p:txBody>
        </p:sp>
        <p:sp>
          <p:nvSpPr>
            <p:cNvPr id="1037" name="Line 21"/>
            <p:cNvSpPr>
              <a:spLocks noChangeShapeType="1"/>
            </p:cNvSpPr>
            <p:nvPr/>
          </p:nvSpPr>
          <p:spPr bwMode="auto">
            <a:xfrm>
              <a:off x="2290" y="3430"/>
              <a:ext cx="0" cy="182"/>
            </a:xfrm>
            <a:prstGeom prst="line">
              <a:avLst/>
            </a:prstGeom>
            <a:noFill/>
            <a:ln w="9525">
              <a:solidFill>
                <a:schemeClr val="tx1"/>
              </a:solidFill>
              <a:round/>
            </a:ln>
          </p:spPr>
          <p:txBody>
            <a:bodyPr/>
            <a:lstStyle/>
            <a:p>
              <a:endParaRPr lang="en-US"/>
            </a:p>
          </p:txBody>
        </p:sp>
        <p:sp>
          <p:nvSpPr>
            <p:cNvPr id="1038" name="Line 22"/>
            <p:cNvSpPr>
              <a:spLocks noChangeShapeType="1"/>
            </p:cNvSpPr>
            <p:nvPr/>
          </p:nvSpPr>
          <p:spPr bwMode="auto">
            <a:xfrm>
              <a:off x="1837" y="3430"/>
              <a:ext cx="0" cy="182"/>
            </a:xfrm>
            <a:prstGeom prst="line">
              <a:avLst/>
            </a:prstGeom>
            <a:noFill/>
            <a:ln w="9525">
              <a:solidFill>
                <a:schemeClr val="tx1"/>
              </a:solidFill>
              <a:round/>
            </a:ln>
          </p:spPr>
          <p:txBody>
            <a:bodyPr/>
            <a:lstStyle/>
            <a:p>
              <a:endParaRPr lang="en-US"/>
            </a:p>
          </p:txBody>
        </p:sp>
        <p:sp>
          <p:nvSpPr>
            <p:cNvPr id="1039" name="Line 23"/>
            <p:cNvSpPr>
              <a:spLocks noChangeShapeType="1"/>
            </p:cNvSpPr>
            <p:nvPr/>
          </p:nvSpPr>
          <p:spPr bwMode="auto">
            <a:xfrm>
              <a:off x="1383" y="3430"/>
              <a:ext cx="0" cy="182"/>
            </a:xfrm>
            <a:prstGeom prst="line">
              <a:avLst/>
            </a:prstGeom>
            <a:noFill/>
            <a:ln w="9525">
              <a:solidFill>
                <a:schemeClr val="tx1"/>
              </a:solidFill>
              <a:round/>
            </a:ln>
          </p:spPr>
          <p:txBody>
            <a:bodyPr/>
            <a:lstStyle/>
            <a:p>
              <a:endParaRPr lang="en-US"/>
            </a:p>
          </p:txBody>
        </p:sp>
        <p:sp>
          <p:nvSpPr>
            <p:cNvPr id="1040" name="Oval 24"/>
            <p:cNvSpPr>
              <a:spLocks noChangeArrowheads="1"/>
            </p:cNvSpPr>
            <p:nvPr/>
          </p:nvSpPr>
          <p:spPr bwMode="auto">
            <a:xfrm>
              <a:off x="1156" y="890"/>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1" name="Oval 25"/>
            <p:cNvSpPr>
              <a:spLocks noChangeArrowheads="1"/>
            </p:cNvSpPr>
            <p:nvPr/>
          </p:nvSpPr>
          <p:spPr bwMode="auto">
            <a:xfrm>
              <a:off x="1428" y="1207"/>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2" name="Oval 26"/>
            <p:cNvSpPr>
              <a:spLocks noChangeArrowheads="1"/>
            </p:cNvSpPr>
            <p:nvPr/>
          </p:nvSpPr>
          <p:spPr bwMode="auto">
            <a:xfrm>
              <a:off x="1836" y="935"/>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3" name="Oval 27"/>
            <p:cNvSpPr>
              <a:spLocks noChangeArrowheads="1"/>
            </p:cNvSpPr>
            <p:nvPr/>
          </p:nvSpPr>
          <p:spPr bwMode="auto">
            <a:xfrm>
              <a:off x="1973" y="1026"/>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4" name="Oval 28"/>
            <p:cNvSpPr>
              <a:spLocks noChangeArrowheads="1"/>
            </p:cNvSpPr>
            <p:nvPr/>
          </p:nvSpPr>
          <p:spPr bwMode="auto">
            <a:xfrm>
              <a:off x="2290" y="1389"/>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5" name="Oval 29"/>
            <p:cNvSpPr>
              <a:spLocks noChangeArrowheads="1"/>
            </p:cNvSpPr>
            <p:nvPr/>
          </p:nvSpPr>
          <p:spPr bwMode="auto">
            <a:xfrm>
              <a:off x="3152" y="890"/>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6" name="Oval 30"/>
            <p:cNvSpPr>
              <a:spLocks noChangeArrowheads="1"/>
            </p:cNvSpPr>
            <p:nvPr/>
          </p:nvSpPr>
          <p:spPr bwMode="auto">
            <a:xfrm>
              <a:off x="3515" y="1253"/>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7" name="Oval 31"/>
            <p:cNvSpPr>
              <a:spLocks noChangeArrowheads="1"/>
            </p:cNvSpPr>
            <p:nvPr/>
          </p:nvSpPr>
          <p:spPr bwMode="auto">
            <a:xfrm>
              <a:off x="4150" y="981"/>
              <a:ext cx="46" cy="45"/>
            </a:xfrm>
            <a:prstGeom prst="ellipse">
              <a:avLst/>
            </a:prstGeom>
            <a:solidFill>
              <a:schemeClr val="tx1"/>
            </a:solidFill>
            <a:ln w="9525">
              <a:solidFill>
                <a:schemeClr val="tx1"/>
              </a:solidFill>
              <a:round/>
            </a:ln>
          </p:spPr>
          <p:txBody>
            <a:bodyPr wrap="none" anchor="ctr"/>
            <a:lstStyle/>
            <a:p>
              <a:endParaRPr lang="ko-KR" altLang="en-US"/>
            </a:p>
          </p:txBody>
        </p:sp>
        <p:sp>
          <p:nvSpPr>
            <p:cNvPr id="1048" name="Text Box 32"/>
            <p:cNvSpPr txBox="1">
              <a:spLocks noChangeArrowheads="1"/>
            </p:cNvSpPr>
            <p:nvPr/>
          </p:nvSpPr>
          <p:spPr bwMode="auto">
            <a:xfrm>
              <a:off x="2654" y="3656"/>
              <a:ext cx="181"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0</a:t>
              </a:r>
            </a:p>
          </p:txBody>
        </p:sp>
        <p:sp>
          <p:nvSpPr>
            <p:cNvPr id="1049" name="Text Box 33"/>
            <p:cNvSpPr txBox="1">
              <a:spLocks noChangeArrowheads="1"/>
            </p:cNvSpPr>
            <p:nvPr/>
          </p:nvSpPr>
          <p:spPr bwMode="auto">
            <a:xfrm>
              <a:off x="3560" y="3656"/>
              <a:ext cx="136"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2</a:t>
              </a:r>
            </a:p>
          </p:txBody>
        </p:sp>
        <p:sp>
          <p:nvSpPr>
            <p:cNvPr id="1050" name="Text Box 34"/>
            <p:cNvSpPr txBox="1">
              <a:spLocks noChangeArrowheads="1"/>
            </p:cNvSpPr>
            <p:nvPr/>
          </p:nvSpPr>
          <p:spPr bwMode="auto">
            <a:xfrm>
              <a:off x="3107" y="3653"/>
              <a:ext cx="136"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1</a:t>
              </a:r>
            </a:p>
          </p:txBody>
        </p:sp>
        <p:sp>
          <p:nvSpPr>
            <p:cNvPr id="1051" name="Text Box 35"/>
            <p:cNvSpPr txBox="1">
              <a:spLocks noChangeArrowheads="1"/>
            </p:cNvSpPr>
            <p:nvPr/>
          </p:nvSpPr>
          <p:spPr bwMode="auto">
            <a:xfrm>
              <a:off x="3969" y="3658"/>
              <a:ext cx="136"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3</a:t>
              </a:r>
            </a:p>
          </p:txBody>
        </p:sp>
        <p:sp>
          <p:nvSpPr>
            <p:cNvPr id="1052" name="Text Box 36"/>
            <p:cNvSpPr txBox="1">
              <a:spLocks noChangeArrowheads="1"/>
            </p:cNvSpPr>
            <p:nvPr/>
          </p:nvSpPr>
          <p:spPr bwMode="auto">
            <a:xfrm>
              <a:off x="2109" y="3653"/>
              <a:ext cx="317"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-1</a:t>
              </a:r>
            </a:p>
          </p:txBody>
        </p:sp>
        <p:sp>
          <p:nvSpPr>
            <p:cNvPr id="1053" name="Text Box 37"/>
            <p:cNvSpPr txBox="1">
              <a:spLocks noChangeArrowheads="1"/>
            </p:cNvSpPr>
            <p:nvPr/>
          </p:nvSpPr>
          <p:spPr bwMode="auto">
            <a:xfrm>
              <a:off x="1655" y="3653"/>
              <a:ext cx="363"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-2</a:t>
              </a:r>
            </a:p>
          </p:txBody>
        </p:sp>
        <p:sp>
          <p:nvSpPr>
            <p:cNvPr id="1054" name="Text Box 38"/>
            <p:cNvSpPr txBox="1">
              <a:spLocks noChangeArrowheads="1"/>
            </p:cNvSpPr>
            <p:nvPr/>
          </p:nvSpPr>
          <p:spPr bwMode="auto">
            <a:xfrm>
              <a:off x="1202" y="3653"/>
              <a:ext cx="316" cy="361"/>
            </a:xfrm>
            <a:prstGeom prst="rect">
              <a:avLst/>
            </a:prstGeom>
            <a:noFill/>
            <a:ln w="9525">
              <a:noFill/>
              <a:miter lim="800000"/>
            </a:ln>
          </p:spPr>
          <p:txBody>
            <a:bodyPr>
              <a:spAutoFit/>
            </a:bodyPr>
            <a:lstStyle/>
            <a:p>
              <a:pPr algn="l">
                <a:spcBef>
                  <a:spcPct val="50000"/>
                </a:spcBef>
              </a:pPr>
              <a:r>
                <a:rPr lang="en-US" altLang="ko-KR" sz="1800">
                  <a:solidFill>
                    <a:schemeClr val="tx1"/>
                  </a:solidFill>
                </a:rPr>
                <a:t>-3</a:t>
              </a:r>
            </a:p>
          </p:txBody>
        </p:sp>
        <p:graphicFrame>
          <p:nvGraphicFramePr>
            <p:cNvPr id="1027" name="Object 39"/>
            <p:cNvGraphicFramePr>
              <a:graphicFrameLocks noChangeAspect="1"/>
            </p:cNvGraphicFramePr>
            <p:nvPr/>
          </p:nvGraphicFramePr>
          <p:xfrm>
            <a:off x="5076" y="3294"/>
            <a:ext cx="163" cy="163"/>
          </p:xfrm>
          <a:graphic>
            <a:graphicData uri="http://schemas.openxmlformats.org/presentationml/2006/ole">
              <mc:AlternateContent xmlns:mc="http://schemas.openxmlformats.org/markup-compatibility/2006">
                <mc:Choice xmlns:v="urn:schemas-microsoft-com:vml" Requires="v">
                  <p:oleObj spid="_x0000_s38914" name="Equation" r:id="rId6" imgW="3962400" imgH="3962400" progId="">
                    <p:embed/>
                  </p:oleObj>
                </mc:Choice>
                <mc:Fallback>
                  <p:oleObj name="Equation" r:id="rId6" imgW="3962400" imgH="3962400" progId="">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 y="3294"/>
                          <a:ext cx="163" cy="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 name="Freeform 40"/>
            <p:cNvSpPr/>
            <p:nvPr/>
          </p:nvSpPr>
          <p:spPr bwMode="auto">
            <a:xfrm>
              <a:off x="786" y="935"/>
              <a:ext cx="370" cy="2586"/>
            </a:xfrm>
            <a:custGeom>
              <a:avLst/>
              <a:gdLst>
                <a:gd name="T0" fmla="*/ 370 w 370"/>
                <a:gd name="T1" fmla="*/ 0 h 2586"/>
                <a:gd name="T2" fmla="*/ 7 w 370"/>
                <a:gd name="T3" fmla="*/ 1406 h 2586"/>
                <a:gd name="T4" fmla="*/ 325 w 370"/>
                <a:gd name="T5" fmla="*/ 2586 h 2586"/>
                <a:gd name="T6" fmla="*/ 0 60000 65536"/>
                <a:gd name="T7" fmla="*/ 0 60000 65536"/>
                <a:gd name="T8" fmla="*/ 0 60000 65536"/>
                <a:gd name="T9" fmla="*/ 0 w 370"/>
                <a:gd name="T10" fmla="*/ 0 h 2586"/>
                <a:gd name="T11" fmla="*/ 370 w 370"/>
                <a:gd name="T12" fmla="*/ 2586 h 2586"/>
              </a:gdLst>
              <a:ahLst/>
              <a:cxnLst>
                <a:cxn ang="T6">
                  <a:pos x="T0" y="T1"/>
                </a:cxn>
                <a:cxn ang="T7">
                  <a:pos x="T2" y="T3"/>
                </a:cxn>
                <a:cxn ang="T8">
                  <a:pos x="T4" y="T5"/>
                </a:cxn>
              </a:cxnLst>
              <a:rect l="T9" t="T10" r="T11" b="T12"/>
              <a:pathLst>
                <a:path w="370" h="2586">
                  <a:moveTo>
                    <a:pt x="370" y="0"/>
                  </a:moveTo>
                  <a:cubicBezTo>
                    <a:pt x="192" y="487"/>
                    <a:pt x="14" y="975"/>
                    <a:pt x="7" y="1406"/>
                  </a:cubicBezTo>
                  <a:cubicBezTo>
                    <a:pt x="0" y="1837"/>
                    <a:pt x="265" y="2397"/>
                    <a:pt x="325" y="2586"/>
                  </a:cubicBezTo>
                </a:path>
              </a:pathLst>
            </a:custGeom>
            <a:noFill/>
            <a:ln w="9525">
              <a:solidFill>
                <a:schemeClr val="tx1"/>
              </a:solidFill>
              <a:round/>
              <a:tailEnd type="triangle" w="med" len="med"/>
            </a:ln>
          </p:spPr>
          <p:txBody>
            <a:bodyPr/>
            <a:lstStyle/>
            <a:p>
              <a:endParaRPr lang="ko-KR" altLang="en-US"/>
            </a:p>
          </p:txBody>
        </p:sp>
        <p:sp>
          <p:nvSpPr>
            <p:cNvPr id="1056" name="Freeform 41"/>
            <p:cNvSpPr/>
            <p:nvPr/>
          </p:nvSpPr>
          <p:spPr bwMode="auto">
            <a:xfrm>
              <a:off x="1277" y="1253"/>
              <a:ext cx="242" cy="2268"/>
            </a:xfrm>
            <a:custGeom>
              <a:avLst/>
              <a:gdLst>
                <a:gd name="T0" fmla="*/ 152 w 242"/>
                <a:gd name="T1" fmla="*/ 0 h 2268"/>
                <a:gd name="T2" fmla="*/ 15 w 242"/>
                <a:gd name="T3" fmla="*/ 1497 h 2268"/>
                <a:gd name="T4" fmla="*/ 242 w 242"/>
                <a:gd name="T5" fmla="*/ 2268 h 2268"/>
                <a:gd name="T6" fmla="*/ 0 60000 65536"/>
                <a:gd name="T7" fmla="*/ 0 60000 65536"/>
                <a:gd name="T8" fmla="*/ 0 60000 65536"/>
                <a:gd name="T9" fmla="*/ 0 w 242"/>
                <a:gd name="T10" fmla="*/ 0 h 2268"/>
                <a:gd name="T11" fmla="*/ 242 w 242"/>
                <a:gd name="T12" fmla="*/ 2268 h 2268"/>
              </a:gdLst>
              <a:ahLst/>
              <a:cxnLst>
                <a:cxn ang="T6">
                  <a:pos x="T0" y="T1"/>
                </a:cxn>
                <a:cxn ang="T7">
                  <a:pos x="T2" y="T3"/>
                </a:cxn>
                <a:cxn ang="T8">
                  <a:pos x="T4" y="T5"/>
                </a:cxn>
              </a:cxnLst>
              <a:rect l="T9" t="T10" r="T11" b="T12"/>
              <a:pathLst>
                <a:path w="242" h="2268">
                  <a:moveTo>
                    <a:pt x="152" y="0"/>
                  </a:moveTo>
                  <a:cubicBezTo>
                    <a:pt x="76" y="559"/>
                    <a:pt x="0" y="1119"/>
                    <a:pt x="15" y="1497"/>
                  </a:cubicBezTo>
                  <a:cubicBezTo>
                    <a:pt x="30" y="1875"/>
                    <a:pt x="204" y="2155"/>
                    <a:pt x="242" y="2268"/>
                  </a:cubicBezTo>
                </a:path>
              </a:pathLst>
            </a:custGeom>
            <a:noFill/>
            <a:ln w="9525">
              <a:solidFill>
                <a:schemeClr val="tx1"/>
              </a:solidFill>
              <a:round/>
              <a:tailEnd type="triangle" w="med" len="med"/>
            </a:ln>
          </p:spPr>
          <p:txBody>
            <a:bodyPr/>
            <a:lstStyle/>
            <a:p>
              <a:endParaRPr lang="ko-KR" altLang="en-US"/>
            </a:p>
          </p:txBody>
        </p:sp>
        <p:sp>
          <p:nvSpPr>
            <p:cNvPr id="1057" name="Freeform 42"/>
            <p:cNvSpPr/>
            <p:nvPr/>
          </p:nvSpPr>
          <p:spPr bwMode="auto">
            <a:xfrm>
              <a:off x="1671" y="981"/>
              <a:ext cx="347" cy="2540"/>
            </a:xfrm>
            <a:custGeom>
              <a:avLst/>
              <a:gdLst>
                <a:gd name="T0" fmla="*/ 166 w 347"/>
                <a:gd name="T1" fmla="*/ 0 h 2540"/>
                <a:gd name="T2" fmla="*/ 30 w 347"/>
                <a:gd name="T3" fmla="*/ 1723 h 2540"/>
                <a:gd name="T4" fmla="*/ 347 w 347"/>
                <a:gd name="T5" fmla="*/ 2540 h 2540"/>
                <a:gd name="T6" fmla="*/ 0 60000 65536"/>
                <a:gd name="T7" fmla="*/ 0 60000 65536"/>
                <a:gd name="T8" fmla="*/ 0 60000 65536"/>
                <a:gd name="T9" fmla="*/ 0 w 347"/>
                <a:gd name="T10" fmla="*/ 0 h 2540"/>
                <a:gd name="T11" fmla="*/ 347 w 347"/>
                <a:gd name="T12" fmla="*/ 2540 h 2540"/>
              </a:gdLst>
              <a:ahLst/>
              <a:cxnLst>
                <a:cxn ang="T6">
                  <a:pos x="T0" y="T1"/>
                </a:cxn>
                <a:cxn ang="T7">
                  <a:pos x="T2" y="T3"/>
                </a:cxn>
                <a:cxn ang="T8">
                  <a:pos x="T4" y="T5"/>
                </a:cxn>
              </a:cxnLst>
              <a:rect l="T9" t="T10" r="T11" b="T12"/>
              <a:pathLst>
                <a:path w="347" h="2540">
                  <a:moveTo>
                    <a:pt x="166" y="0"/>
                  </a:moveTo>
                  <a:cubicBezTo>
                    <a:pt x="83" y="650"/>
                    <a:pt x="0" y="1300"/>
                    <a:pt x="30" y="1723"/>
                  </a:cubicBezTo>
                  <a:cubicBezTo>
                    <a:pt x="60" y="2146"/>
                    <a:pt x="203" y="2343"/>
                    <a:pt x="347" y="2540"/>
                  </a:cubicBezTo>
                </a:path>
              </a:pathLst>
            </a:custGeom>
            <a:noFill/>
            <a:ln w="9525">
              <a:solidFill>
                <a:schemeClr val="tx1"/>
              </a:solidFill>
              <a:round/>
              <a:tailEnd type="triangle" w="med" len="med"/>
            </a:ln>
          </p:spPr>
          <p:txBody>
            <a:bodyPr/>
            <a:lstStyle/>
            <a:p>
              <a:endParaRPr lang="ko-KR" altLang="en-US"/>
            </a:p>
          </p:txBody>
        </p:sp>
        <p:sp>
          <p:nvSpPr>
            <p:cNvPr id="1058" name="Freeform 43"/>
            <p:cNvSpPr/>
            <p:nvPr/>
          </p:nvSpPr>
          <p:spPr bwMode="auto">
            <a:xfrm>
              <a:off x="2018" y="1071"/>
              <a:ext cx="46" cy="2450"/>
            </a:xfrm>
            <a:custGeom>
              <a:avLst/>
              <a:gdLst>
                <a:gd name="T0" fmla="*/ 0 w 46"/>
                <a:gd name="T1" fmla="*/ 0 h 2450"/>
                <a:gd name="T2" fmla="*/ 46 w 46"/>
                <a:gd name="T3" fmla="*/ 1633 h 2450"/>
                <a:gd name="T4" fmla="*/ 0 w 46"/>
                <a:gd name="T5" fmla="*/ 2450 h 2450"/>
                <a:gd name="T6" fmla="*/ 0 60000 65536"/>
                <a:gd name="T7" fmla="*/ 0 60000 65536"/>
                <a:gd name="T8" fmla="*/ 0 60000 65536"/>
                <a:gd name="T9" fmla="*/ 0 w 46"/>
                <a:gd name="T10" fmla="*/ 0 h 2450"/>
                <a:gd name="T11" fmla="*/ 46 w 46"/>
                <a:gd name="T12" fmla="*/ 2450 h 2450"/>
              </a:gdLst>
              <a:ahLst/>
              <a:cxnLst>
                <a:cxn ang="T6">
                  <a:pos x="T0" y="T1"/>
                </a:cxn>
                <a:cxn ang="T7">
                  <a:pos x="T2" y="T3"/>
                </a:cxn>
                <a:cxn ang="T8">
                  <a:pos x="T4" y="T5"/>
                </a:cxn>
              </a:cxnLst>
              <a:rect l="T9" t="T10" r="T11" b="T12"/>
              <a:pathLst>
                <a:path w="46" h="2450">
                  <a:moveTo>
                    <a:pt x="0" y="0"/>
                  </a:moveTo>
                  <a:cubicBezTo>
                    <a:pt x="23" y="612"/>
                    <a:pt x="46" y="1225"/>
                    <a:pt x="46" y="1633"/>
                  </a:cubicBezTo>
                  <a:cubicBezTo>
                    <a:pt x="46" y="2041"/>
                    <a:pt x="15" y="2314"/>
                    <a:pt x="0" y="2450"/>
                  </a:cubicBezTo>
                </a:path>
              </a:pathLst>
            </a:custGeom>
            <a:noFill/>
            <a:ln w="9525">
              <a:solidFill>
                <a:schemeClr val="tx1"/>
              </a:solidFill>
              <a:round/>
              <a:tailEnd type="triangle" w="med" len="med"/>
            </a:ln>
          </p:spPr>
          <p:txBody>
            <a:bodyPr/>
            <a:lstStyle/>
            <a:p>
              <a:endParaRPr lang="ko-KR" altLang="en-US"/>
            </a:p>
          </p:txBody>
        </p:sp>
        <p:sp>
          <p:nvSpPr>
            <p:cNvPr id="1059" name="Freeform 44"/>
            <p:cNvSpPr/>
            <p:nvPr/>
          </p:nvSpPr>
          <p:spPr bwMode="auto">
            <a:xfrm>
              <a:off x="2336" y="1434"/>
              <a:ext cx="272" cy="2087"/>
            </a:xfrm>
            <a:custGeom>
              <a:avLst/>
              <a:gdLst>
                <a:gd name="T0" fmla="*/ 0 w 272"/>
                <a:gd name="T1" fmla="*/ 0 h 2087"/>
                <a:gd name="T2" fmla="*/ 226 w 272"/>
                <a:gd name="T3" fmla="*/ 1406 h 2087"/>
                <a:gd name="T4" fmla="*/ 272 w 272"/>
                <a:gd name="T5" fmla="*/ 2087 h 2087"/>
                <a:gd name="T6" fmla="*/ 0 60000 65536"/>
                <a:gd name="T7" fmla="*/ 0 60000 65536"/>
                <a:gd name="T8" fmla="*/ 0 60000 65536"/>
                <a:gd name="T9" fmla="*/ 0 w 272"/>
                <a:gd name="T10" fmla="*/ 0 h 2087"/>
                <a:gd name="T11" fmla="*/ 272 w 272"/>
                <a:gd name="T12" fmla="*/ 2087 h 2087"/>
              </a:gdLst>
              <a:ahLst/>
              <a:cxnLst>
                <a:cxn ang="T6">
                  <a:pos x="T0" y="T1"/>
                </a:cxn>
                <a:cxn ang="T7">
                  <a:pos x="T2" y="T3"/>
                </a:cxn>
                <a:cxn ang="T8">
                  <a:pos x="T4" y="T5"/>
                </a:cxn>
              </a:cxnLst>
              <a:rect l="T9" t="T10" r="T11" b="T12"/>
              <a:pathLst>
                <a:path w="272" h="2087">
                  <a:moveTo>
                    <a:pt x="0" y="0"/>
                  </a:moveTo>
                  <a:cubicBezTo>
                    <a:pt x="90" y="529"/>
                    <a:pt x="181" y="1058"/>
                    <a:pt x="226" y="1406"/>
                  </a:cubicBezTo>
                  <a:cubicBezTo>
                    <a:pt x="271" y="1754"/>
                    <a:pt x="272" y="1974"/>
                    <a:pt x="272" y="2087"/>
                  </a:cubicBezTo>
                </a:path>
              </a:pathLst>
            </a:custGeom>
            <a:noFill/>
            <a:ln w="9525">
              <a:solidFill>
                <a:schemeClr val="tx1"/>
              </a:solidFill>
              <a:round/>
              <a:tailEnd type="triangle" w="med" len="med"/>
            </a:ln>
          </p:spPr>
          <p:txBody>
            <a:bodyPr/>
            <a:lstStyle/>
            <a:p>
              <a:endParaRPr lang="ko-KR" altLang="en-US"/>
            </a:p>
          </p:txBody>
        </p:sp>
        <p:sp>
          <p:nvSpPr>
            <p:cNvPr id="1060" name="Freeform 45"/>
            <p:cNvSpPr/>
            <p:nvPr/>
          </p:nvSpPr>
          <p:spPr bwMode="auto">
            <a:xfrm>
              <a:off x="3198" y="935"/>
              <a:ext cx="256" cy="2586"/>
            </a:xfrm>
            <a:custGeom>
              <a:avLst/>
              <a:gdLst>
                <a:gd name="T0" fmla="*/ 0 w 256"/>
                <a:gd name="T1" fmla="*/ 0 h 2586"/>
                <a:gd name="T2" fmla="*/ 226 w 256"/>
                <a:gd name="T3" fmla="*/ 1543 h 2586"/>
                <a:gd name="T4" fmla="*/ 181 w 256"/>
                <a:gd name="T5" fmla="*/ 2586 h 2586"/>
                <a:gd name="T6" fmla="*/ 0 60000 65536"/>
                <a:gd name="T7" fmla="*/ 0 60000 65536"/>
                <a:gd name="T8" fmla="*/ 0 60000 65536"/>
                <a:gd name="T9" fmla="*/ 0 w 256"/>
                <a:gd name="T10" fmla="*/ 0 h 2586"/>
                <a:gd name="T11" fmla="*/ 256 w 256"/>
                <a:gd name="T12" fmla="*/ 2586 h 2586"/>
              </a:gdLst>
              <a:ahLst/>
              <a:cxnLst>
                <a:cxn ang="T6">
                  <a:pos x="T0" y="T1"/>
                </a:cxn>
                <a:cxn ang="T7">
                  <a:pos x="T2" y="T3"/>
                </a:cxn>
                <a:cxn ang="T8">
                  <a:pos x="T4" y="T5"/>
                </a:cxn>
              </a:cxnLst>
              <a:rect l="T9" t="T10" r="T11" b="T12"/>
              <a:pathLst>
                <a:path w="256" h="2586">
                  <a:moveTo>
                    <a:pt x="0" y="0"/>
                  </a:moveTo>
                  <a:cubicBezTo>
                    <a:pt x="98" y="556"/>
                    <a:pt x="196" y="1112"/>
                    <a:pt x="226" y="1543"/>
                  </a:cubicBezTo>
                  <a:cubicBezTo>
                    <a:pt x="256" y="1974"/>
                    <a:pt x="218" y="2280"/>
                    <a:pt x="181" y="2586"/>
                  </a:cubicBezTo>
                </a:path>
              </a:pathLst>
            </a:custGeom>
            <a:noFill/>
            <a:ln w="9525">
              <a:solidFill>
                <a:schemeClr val="tx1"/>
              </a:solidFill>
              <a:round/>
              <a:tailEnd type="triangle" w="med" len="med"/>
            </a:ln>
          </p:spPr>
          <p:txBody>
            <a:bodyPr/>
            <a:lstStyle/>
            <a:p>
              <a:endParaRPr lang="ko-KR" altLang="en-US"/>
            </a:p>
          </p:txBody>
        </p:sp>
        <p:sp>
          <p:nvSpPr>
            <p:cNvPr id="1061" name="Freeform 46"/>
            <p:cNvSpPr/>
            <p:nvPr/>
          </p:nvSpPr>
          <p:spPr bwMode="auto">
            <a:xfrm>
              <a:off x="3560" y="1298"/>
              <a:ext cx="363" cy="2223"/>
            </a:xfrm>
            <a:custGeom>
              <a:avLst/>
              <a:gdLst>
                <a:gd name="T0" fmla="*/ 0 w 363"/>
                <a:gd name="T1" fmla="*/ 0 h 2223"/>
                <a:gd name="T2" fmla="*/ 318 w 363"/>
                <a:gd name="T3" fmla="*/ 1497 h 2223"/>
                <a:gd name="T4" fmla="*/ 273 w 363"/>
                <a:gd name="T5" fmla="*/ 2223 h 2223"/>
                <a:gd name="T6" fmla="*/ 0 60000 65536"/>
                <a:gd name="T7" fmla="*/ 0 60000 65536"/>
                <a:gd name="T8" fmla="*/ 0 60000 65536"/>
                <a:gd name="T9" fmla="*/ 0 w 363"/>
                <a:gd name="T10" fmla="*/ 0 h 2223"/>
                <a:gd name="T11" fmla="*/ 363 w 363"/>
                <a:gd name="T12" fmla="*/ 2223 h 2223"/>
              </a:gdLst>
              <a:ahLst/>
              <a:cxnLst>
                <a:cxn ang="T6">
                  <a:pos x="T0" y="T1"/>
                </a:cxn>
                <a:cxn ang="T7">
                  <a:pos x="T2" y="T3"/>
                </a:cxn>
                <a:cxn ang="T8">
                  <a:pos x="T4" y="T5"/>
                </a:cxn>
              </a:cxnLst>
              <a:rect l="T9" t="T10" r="T11" b="T12"/>
              <a:pathLst>
                <a:path w="363" h="2223">
                  <a:moveTo>
                    <a:pt x="0" y="0"/>
                  </a:moveTo>
                  <a:cubicBezTo>
                    <a:pt x="136" y="563"/>
                    <a:pt x="273" y="1127"/>
                    <a:pt x="318" y="1497"/>
                  </a:cubicBezTo>
                  <a:cubicBezTo>
                    <a:pt x="363" y="1867"/>
                    <a:pt x="318" y="2045"/>
                    <a:pt x="273" y="2223"/>
                  </a:cubicBezTo>
                </a:path>
              </a:pathLst>
            </a:custGeom>
            <a:noFill/>
            <a:ln w="9525">
              <a:solidFill>
                <a:schemeClr val="tx1"/>
              </a:solidFill>
              <a:round/>
              <a:tailEnd type="triangle" w="med" len="med"/>
            </a:ln>
          </p:spPr>
          <p:txBody>
            <a:bodyPr/>
            <a:lstStyle/>
            <a:p>
              <a:endParaRPr lang="ko-KR" altLang="en-US"/>
            </a:p>
          </p:txBody>
        </p:sp>
        <p:sp>
          <p:nvSpPr>
            <p:cNvPr id="1062" name="Freeform 47"/>
            <p:cNvSpPr/>
            <p:nvPr/>
          </p:nvSpPr>
          <p:spPr bwMode="auto">
            <a:xfrm>
              <a:off x="4195" y="1026"/>
              <a:ext cx="537" cy="2495"/>
            </a:xfrm>
            <a:custGeom>
              <a:avLst/>
              <a:gdLst>
                <a:gd name="T0" fmla="*/ 0 w 537"/>
                <a:gd name="T1" fmla="*/ 0 h 2495"/>
                <a:gd name="T2" fmla="*/ 499 w 537"/>
                <a:gd name="T3" fmla="*/ 1315 h 2495"/>
                <a:gd name="T4" fmla="*/ 227 w 537"/>
                <a:gd name="T5" fmla="*/ 2495 h 2495"/>
                <a:gd name="T6" fmla="*/ 0 60000 65536"/>
                <a:gd name="T7" fmla="*/ 0 60000 65536"/>
                <a:gd name="T8" fmla="*/ 0 60000 65536"/>
                <a:gd name="T9" fmla="*/ 0 w 537"/>
                <a:gd name="T10" fmla="*/ 0 h 2495"/>
                <a:gd name="T11" fmla="*/ 537 w 537"/>
                <a:gd name="T12" fmla="*/ 2495 h 2495"/>
              </a:gdLst>
              <a:ahLst/>
              <a:cxnLst>
                <a:cxn ang="T6">
                  <a:pos x="T0" y="T1"/>
                </a:cxn>
                <a:cxn ang="T7">
                  <a:pos x="T2" y="T3"/>
                </a:cxn>
                <a:cxn ang="T8">
                  <a:pos x="T4" y="T5"/>
                </a:cxn>
              </a:cxnLst>
              <a:rect l="T9" t="T10" r="T11" b="T12"/>
              <a:pathLst>
                <a:path w="537" h="2495">
                  <a:moveTo>
                    <a:pt x="0" y="0"/>
                  </a:moveTo>
                  <a:cubicBezTo>
                    <a:pt x="230" y="449"/>
                    <a:pt x="461" y="899"/>
                    <a:pt x="499" y="1315"/>
                  </a:cubicBezTo>
                  <a:cubicBezTo>
                    <a:pt x="537" y="1731"/>
                    <a:pt x="382" y="2113"/>
                    <a:pt x="227" y="2495"/>
                  </a:cubicBezTo>
                </a:path>
              </a:pathLst>
            </a:custGeom>
            <a:noFill/>
            <a:ln w="9525">
              <a:solidFill>
                <a:schemeClr val="tx1"/>
              </a:solidFill>
              <a:round/>
              <a:tailEnd type="triangle" w="med" len="med"/>
            </a:ln>
          </p:spPr>
          <p:txBody>
            <a:bodyPr/>
            <a:lstStyle/>
            <a:p>
              <a:endParaRPr lang="ko-KR" altLang="en-US"/>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t>Two Types of Random Variables</a:t>
            </a:r>
          </a:p>
        </p:txBody>
      </p:sp>
      <p:sp>
        <p:nvSpPr>
          <p:cNvPr id="22531" name="Rectangle 3"/>
          <p:cNvSpPr>
            <a:spLocks noGrp="1" noChangeArrowheads="1"/>
          </p:cNvSpPr>
          <p:nvPr>
            <p:ph type="body" idx="1"/>
          </p:nvPr>
        </p:nvSpPr>
        <p:spPr>
          <a:xfrm>
            <a:off x="0" y="1600200"/>
            <a:ext cx="9144000" cy="5257800"/>
          </a:xfrm>
        </p:spPr>
        <p:txBody>
          <a:bodyPr/>
          <a:lstStyle/>
          <a:p>
            <a:pPr eaLnBrk="1" hangingPunct="1">
              <a:lnSpc>
                <a:spcPct val="90000"/>
              </a:lnSpc>
            </a:pPr>
            <a:r>
              <a:rPr lang="en-US" sz="2800"/>
              <a:t>A </a:t>
            </a:r>
            <a:r>
              <a:rPr lang="en-US" sz="2800" b="1"/>
              <a:t>discrete</a:t>
            </a:r>
            <a:r>
              <a:rPr lang="en-US" sz="2800"/>
              <a:t> </a:t>
            </a:r>
            <a:r>
              <a:rPr lang="en-US" sz="2800" b="1"/>
              <a:t>random variable</a:t>
            </a:r>
            <a:r>
              <a:rPr lang="en-US" sz="2800"/>
              <a:t> can assume a countable number of values.</a:t>
            </a:r>
          </a:p>
          <a:p>
            <a:pPr lvl="1" eaLnBrk="1" hangingPunct="1">
              <a:lnSpc>
                <a:spcPct val="90000"/>
              </a:lnSpc>
            </a:pPr>
            <a:r>
              <a:rPr lang="en-US" sz="2400"/>
              <a:t>Number of steps to the top of the Eiffel Tower*</a:t>
            </a:r>
          </a:p>
          <a:p>
            <a:pPr eaLnBrk="1" hangingPunct="1">
              <a:lnSpc>
                <a:spcPct val="90000"/>
              </a:lnSpc>
            </a:pPr>
            <a:r>
              <a:rPr lang="en-US" sz="2800"/>
              <a:t>A </a:t>
            </a:r>
            <a:r>
              <a:rPr lang="en-US" sz="2800" b="1"/>
              <a:t>continuous</a:t>
            </a:r>
            <a:r>
              <a:rPr lang="en-US" sz="2800"/>
              <a:t> </a:t>
            </a:r>
            <a:r>
              <a:rPr lang="en-US" sz="2800" b="1"/>
              <a:t>random variable</a:t>
            </a:r>
            <a:r>
              <a:rPr lang="en-US" sz="2800"/>
              <a:t> can assume any value along a given interval of a number line.</a:t>
            </a:r>
          </a:p>
          <a:p>
            <a:pPr lvl="1" eaLnBrk="1" hangingPunct="1">
              <a:lnSpc>
                <a:spcPct val="90000"/>
              </a:lnSpc>
            </a:pPr>
            <a:r>
              <a:rPr lang="en-US" sz="2400"/>
              <a:t>The time a tourist stays at the top </a:t>
            </a:r>
          </a:p>
          <a:p>
            <a:pPr lvl="1" eaLnBrk="1" hangingPunct="1">
              <a:lnSpc>
                <a:spcPct val="90000"/>
              </a:lnSpc>
              <a:buFont typeface="Wingdings" panose="05000000000000000000" pitchFamily="2" charset="2"/>
              <a:buNone/>
            </a:pPr>
            <a:r>
              <a:rPr lang="en-US" sz="2400"/>
              <a:t>	once s/he gets there</a:t>
            </a:r>
          </a:p>
        </p:txBody>
      </p:sp>
      <p:pic>
        <p:nvPicPr>
          <p:cNvPr id="22532" name="Picture 4" descr="j0157763"/>
          <p:cNvPicPr>
            <a:picLocks noChangeAspect="1" noChangeArrowheads="1"/>
          </p:cNvPicPr>
          <p:nvPr/>
        </p:nvPicPr>
        <p:blipFill>
          <a:blip r:embed="rId2"/>
          <a:srcRect/>
          <a:stretch>
            <a:fillRect/>
          </a:stretch>
        </p:blipFill>
        <p:spPr bwMode="auto">
          <a:xfrm>
            <a:off x="7010400" y="4191000"/>
            <a:ext cx="1795463" cy="1811338"/>
          </a:xfrm>
          <a:prstGeom prst="rect">
            <a:avLst/>
          </a:prstGeom>
          <a:noFill/>
          <a:ln w="9525">
            <a:noFill/>
            <a:miter lim="800000"/>
            <a:headEnd/>
            <a:tailEnd/>
          </a:ln>
        </p:spPr>
      </p:pic>
      <p:sp>
        <p:nvSpPr>
          <p:cNvPr id="7" name="TextBox 6"/>
          <p:cNvSpPr txBox="1"/>
          <p:nvPr/>
        </p:nvSpPr>
        <p:spPr>
          <a:xfrm>
            <a:off x="0" y="5562600"/>
            <a:ext cx="6934200" cy="307975"/>
          </a:xfrm>
          <a:prstGeom prst="rect">
            <a:avLst/>
          </a:prstGeom>
          <a:solidFill>
            <a:schemeClr val="accent1">
              <a:lumMod val="20000"/>
              <a:lumOff val="80000"/>
            </a:schemeClr>
          </a:solidFill>
        </p:spPr>
        <p:txBody>
          <a:bodyPr>
            <a:spAutoFit/>
          </a:bodyPr>
          <a:lstStyle/>
          <a:p>
            <a:pPr eaLnBrk="0" hangingPunct="0">
              <a:defRPr/>
            </a:pPr>
            <a:r>
              <a:rPr lang="en-US" sz="1400">
                <a:latin typeface="Arial" panose="020B0604020202020204" pitchFamily="34" charset="0"/>
              </a:rPr>
              <a:t>*Believe it or not, the answer ranges from 1,652 to 1,789.  See  </a:t>
            </a:r>
            <a:r>
              <a:rPr lang="en-US" sz="1400">
                <a:latin typeface="Arial" panose="020B0604020202020204" pitchFamily="34" charset="0"/>
                <a:hlinkClick r:id="rId3"/>
              </a:rPr>
              <a:t>Great Buildings</a:t>
            </a:r>
            <a:endParaRPr lang="en-US" sz="1400">
              <a:latin typeface="Arial" panose="020B0604020202020204" pitchFamily="34" charset="0"/>
            </a:endParaRPr>
          </a:p>
        </p:txBody>
      </p:sp>
      <p:sp>
        <p:nvSpPr>
          <p:cNvPr id="22534" name="Slide Number Placeholder 5"/>
          <p:cNvSpPr>
            <a:spLocks noGrp="1"/>
          </p:cNvSpPr>
          <p:nvPr>
            <p:ph type="sldNum" sz="quarter" idx="12"/>
          </p:nvPr>
        </p:nvSpPr>
        <p:spPr>
          <a:noFill/>
        </p:spPr>
        <p:txBody>
          <a:bodyPr/>
          <a:lstStyle/>
          <a:p>
            <a:fld id="{7E4EAB80-7B58-46B9-BDB7-8A07533CEAB0}" type="slidenum">
              <a:rPr lang="en-US" smtClean="0">
                <a:latin typeface="Arial" panose="020B0604020202020204" pitchFamily="34" charset="0"/>
              </a:rPr>
              <a:t>25</a:t>
            </a:fld>
            <a:endParaRPr lang="en-US">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t>Two Types of Random Variables</a:t>
            </a:r>
          </a:p>
        </p:txBody>
      </p:sp>
      <p:sp>
        <p:nvSpPr>
          <p:cNvPr id="23555" name="Rectangle 3"/>
          <p:cNvSpPr>
            <a:spLocks noGrp="1" noChangeArrowheads="1"/>
          </p:cNvSpPr>
          <p:nvPr>
            <p:ph type="body" sz="half" idx="1"/>
          </p:nvPr>
        </p:nvSpPr>
        <p:spPr>
          <a:xfrm>
            <a:off x="949325" y="1981200"/>
            <a:ext cx="7204075" cy="1752600"/>
          </a:xfrm>
        </p:spPr>
        <p:txBody>
          <a:bodyPr>
            <a:normAutofit lnSpcReduction="10000"/>
          </a:bodyPr>
          <a:lstStyle/>
          <a:p>
            <a:pPr eaLnBrk="1" hangingPunct="1">
              <a:lnSpc>
                <a:spcPct val="80000"/>
              </a:lnSpc>
            </a:pPr>
            <a:r>
              <a:rPr lang="en-US" sz="2000"/>
              <a:t>D</a:t>
            </a:r>
            <a:r>
              <a:rPr lang="en-US" sz="2000" b="1"/>
              <a:t>iscrete</a:t>
            </a:r>
            <a:r>
              <a:rPr lang="en-US" sz="2000"/>
              <a:t> </a:t>
            </a:r>
            <a:r>
              <a:rPr lang="en-US" sz="2000" b="1"/>
              <a:t>random variables</a:t>
            </a:r>
          </a:p>
          <a:p>
            <a:pPr lvl="1" eaLnBrk="1" hangingPunct="1">
              <a:lnSpc>
                <a:spcPct val="80000"/>
              </a:lnSpc>
            </a:pPr>
            <a:r>
              <a:rPr lang="en-US" sz="2000"/>
              <a:t>Number of sales</a:t>
            </a:r>
          </a:p>
          <a:p>
            <a:pPr lvl="1" eaLnBrk="1" hangingPunct="1">
              <a:lnSpc>
                <a:spcPct val="80000"/>
              </a:lnSpc>
            </a:pPr>
            <a:r>
              <a:rPr lang="en-US" sz="2000"/>
              <a:t>Number of calls</a:t>
            </a:r>
          </a:p>
          <a:p>
            <a:pPr lvl="1" eaLnBrk="1" hangingPunct="1">
              <a:lnSpc>
                <a:spcPct val="80000"/>
              </a:lnSpc>
            </a:pPr>
            <a:r>
              <a:rPr lang="en-US" sz="2000"/>
              <a:t>Shares of stock</a:t>
            </a:r>
          </a:p>
          <a:p>
            <a:pPr lvl="1" eaLnBrk="1" hangingPunct="1">
              <a:lnSpc>
                <a:spcPct val="80000"/>
              </a:lnSpc>
            </a:pPr>
            <a:r>
              <a:rPr lang="en-US" sz="2000"/>
              <a:t>People in line</a:t>
            </a:r>
          </a:p>
          <a:p>
            <a:pPr lvl="1" eaLnBrk="1" hangingPunct="1">
              <a:lnSpc>
                <a:spcPct val="80000"/>
              </a:lnSpc>
            </a:pPr>
            <a:r>
              <a:rPr lang="en-US" sz="2000"/>
              <a:t>Mistakes per page</a:t>
            </a:r>
          </a:p>
          <a:p>
            <a:pPr lvl="1" eaLnBrk="1" hangingPunct="1">
              <a:lnSpc>
                <a:spcPct val="80000"/>
              </a:lnSpc>
            </a:pPr>
            <a:endParaRPr lang="en-US" sz="2000"/>
          </a:p>
        </p:txBody>
      </p:sp>
      <p:sp>
        <p:nvSpPr>
          <p:cNvPr id="23556" name="Rectangle 5"/>
          <p:cNvSpPr>
            <a:spLocks noGrp="1" noChangeArrowheads="1"/>
          </p:cNvSpPr>
          <p:nvPr>
            <p:ph type="body" sz="half" idx="2"/>
          </p:nvPr>
        </p:nvSpPr>
        <p:spPr>
          <a:xfrm>
            <a:off x="4724400" y="3962400"/>
            <a:ext cx="4038600" cy="2133600"/>
          </a:xfrm>
        </p:spPr>
        <p:txBody>
          <a:bodyPr/>
          <a:lstStyle/>
          <a:p>
            <a:pPr eaLnBrk="1" hangingPunct="1">
              <a:lnSpc>
                <a:spcPct val="80000"/>
              </a:lnSpc>
            </a:pPr>
            <a:r>
              <a:rPr lang="en-US" sz="2000" b="1"/>
              <a:t>Continuous</a:t>
            </a:r>
            <a:r>
              <a:rPr lang="en-US" sz="2000"/>
              <a:t> </a:t>
            </a:r>
            <a:r>
              <a:rPr lang="en-US" sz="2000" b="1"/>
              <a:t>random variables</a:t>
            </a:r>
          </a:p>
          <a:p>
            <a:pPr lvl="1" eaLnBrk="1" hangingPunct="1">
              <a:lnSpc>
                <a:spcPct val="80000"/>
              </a:lnSpc>
            </a:pPr>
            <a:r>
              <a:rPr lang="en-US" sz="2000"/>
              <a:t>Length</a:t>
            </a:r>
          </a:p>
          <a:p>
            <a:pPr lvl="1" eaLnBrk="1" hangingPunct="1">
              <a:lnSpc>
                <a:spcPct val="80000"/>
              </a:lnSpc>
            </a:pPr>
            <a:r>
              <a:rPr lang="en-US" sz="2000"/>
              <a:t>Depth</a:t>
            </a:r>
          </a:p>
          <a:p>
            <a:pPr lvl="1" eaLnBrk="1" hangingPunct="1">
              <a:lnSpc>
                <a:spcPct val="80000"/>
              </a:lnSpc>
            </a:pPr>
            <a:r>
              <a:rPr lang="en-US" sz="2000"/>
              <a:t>Volume</a:t>
            </a:r>
          </a:p>
          <a:p>
            <a:pPr lvl="1" eaLnBrk="1" hangingPunct="1">
              <a:lnSpc>
                <a:spcPct val="80000"/>
              </a:lnSpc>
            </a:pPr>
            <a:r>
              <a:rPr lang="en-US" sz="2000"/>
              <a:t>Time</a:t>
            </a:r>
          </a:p>
          <a:p>
            <a:pPr lvl="1" eaLnBrk="1" hangingPunct="1">
              <a:lnSpc>
                <a:spcPct val="80000"/>
              </a:lnSpc>
            </a:pPr>
            <a:r>
              <a:rPr lang="en-US" sz="2000"/>
              <a:t>Weight</a:t>
            </a:r>
          </a:p>
        </p:txBody>
      </p:sp>
      <p:pic>
        <p:nvPicPr>
          <p:cNvPr id="23557" name="Picture 9" descr="C:\WINNT\Temporary Internet Files\Content.IE5\0SG27ZK7\MPj04117300000[1].jpg"/>
          <p:cNvPicPr>
            <a:picLocks noChangeAspect="1" noChangeArrowheads="1"/>
          </p:cNvPicPr>
          <p:nvPr/>
        </p:nvPicPr>
        <p:blipFill>
          <a:blip r:embed="rId2"/>
          <a:srcRect/>
          <a:stretch>
            <a:fillRect/>
          </a:stretch>
        </p:blipFill>
        <p:spPr bwMode="auto">
          <a:xfrm>
            <a:off x="5562600" y="1600200"/>
            <a:ext cx="2613025" cy="2133600"/>
          </a:xfrm>
          <a:prstGeom prst="rect">
            <a:avLst/>
          </a:prstGeom>
          <a:noFill/>
          <a:ln w="9525">
            <a:noFill/>
            <a:miter lim="800000"/>
            <a:headEnd/>
            <a:tailEnd/>
          </a:ln>
        </p:spPr>
      </p:pic>
      <p:pic>
        <p:nvPicPr>
          <p:cNvPr id="23558" name="Picture 10" descr="C:\WINNT\Temporary Internet Files\Content.IE5\4NUK43N9\MPj04054340000[1].jpg"/>
          <p:cNvPicPr>
            <a:picLocks noChangeAspect="1" noChangeArrowheads="1"/>
          </p:cNvPicPr>
          <p:nvPr/>
        </p:nvPicPr>
        <p:blipFill>
          <a:blip r:embed="rId3"/>
          <a:srcRect/>
          <a:stretch>
            <a:fillRect/>
          </a:stretch>
        </p:blipFill>
        <p:spPr bwMode="auto">
          <a:xfrm>
            <a:off x="1219200" y="4038600"/>
            <a:ext cx="3352800" cy="2395538"/>
          </a:xfrm>
          <a:prstGeom prst="rect">
            <a:avLst/>
          </a:prstGeom>
          <a:noFill/>
          <a:ln w="9525">
            <a:noFill/>
            <a:miter lim="800000"/>
            <a:headEnd/>
            <a:tailEnd/>
          </a:ln>
        </p:spPr>
      </p:pic>
      <p:sp>
        <p:nvSpPr>
          <p:cNvPr id="23559" name="Slide Number Placeholder 6"/>
          <p:cNvSpPr>
            <a:spLocks noGrp="1"/>
          </p:cNvSpPr>
          <p:nvPr>
            <p:ph type="sldNum" sz="quarter" idx="12"/>
          </p:nvPr>
        </p:nvSpPr>
        <p:spPr>
          <a:noFill/>
        </p:spPr>
        <p:txBody>
          <a:bodyPr/>
          <a:lstStyle/>
          <a:p>
            <a:fld id="{24817BBC-C698-4539-86DD-0FF4253D451C}" type="slidenum">
              <a:rPr lang="en-US" smtClean="0">
                <a:latin typeface="Arial" panose="020B0604020202020204" pitchFamily="34" charset="0"/>
              </a:rPr>
              <a:t>26</a:t>
            </a:fld>
            <a:endParaRPr lang="en-US">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IN"/>
              <a:t>Probability Sample Questions</a:t>
            </a:r>
          </a:p>
        </p:txBody>
      </p:sp>
      <p:sp>
        <p:nvSpPr>
          <p:cNvPr id="3" name="Content Placeholder 2"/>
          <p:cNvSpPr>
            <a:spLocks noGrp="1"/>
          </p:cNvSpPr>
          <p:nvPr>
            <p:ph idx="1"/>
          </p:nvPr>
        </p:nvSpPr>
        <p:spPr>
          <a:xfrm>
            <a:off x="-76200" y="457200"/>
            <a:ext cx="9220200" cy="6400800"/>
          </a:xfrm>
        </p:spPr>
        <p:txBody>
          <a:bodyPr/>
          <a:lstStyle/>
          <a:p>
            <a:pPr marL="0" indent="0">
              <a:buNone/>
            </a:pPr>
            <a:r>
              <a:rPr lang="en-IN"/>
              <a:t>[Q1] There are 5 black 7 white balls. Assume we have drawn two balls randomly one by one without any replacement. What will be the probability that both balls are black?</a:t>
            </a:r>
          </a:p>
          <a:p>
            <a:pPr marL="0" indent="0">
              <a:buNone/>
            </a:pPr>
            <a:endParaRPr lang="en-IN"/>
          </a:p>
          <a:p>
            <a:pPr marL="0" indent="0">
              <a:buNone/>
            </a:pPr>
            <a:r>
              <a:rPr lang="en-IN"/>
              <a:t>[A.1] Detailed Solution:</a:t>
            </a:r>
          </a:p>
          <a:p>
            <a:pPr marL="0" indent="0">
              <a:buNone/>
            </a:pPr>
            <a:r>
              <a:rPr lang="en-IN"/>
              <a:t>Probability of first ball being black = 5/(5 + 7) = 5/12 .</a:t>
            </a:r>
          </a:p>
          <a:p>
            <a:pPr marL="0" indent="0">
              <a:buNone/>
            </a:pPr>
            <a:r>
              <a:rPr lang="en-IN"/>
              <a:t>Probability of drawing second ball black is = 4/(4 + 7) = 4 /11 .</a:t>
            </a:r>
          </a:p>
          <a:p>
            <a:pPr marL="0" indent="0">
              <a:buNone/>
            </a:pPr>
            <a:r>
              <a:rPr lang="en-IN"/>
              <a:t>Now overall probability of both balls being black = (5/12)×(4/11) = 20/132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IN"/>
              <a:t>Q2</a:t>
            </a:r>
          </a:p>
        </p:txBody>
      </p:sp>
      <p:sp>
        <p:nvSpPr>
          <p:cNvPr id="3" name="Content Placeholder 2"/>
          <p:cNvSpPr>
            <a:spLocks noGrp="1"/>
          </p:cNvSpPr>
          <p:nvPr>
            <p:ph idx="1"/>
          </p:nvPr>
        </p:nvSpPr>
        <p:spPr>
          <a:xfrm>
            <a:off x="0" y="457200"/>
            <a:ext cx="9144000" cy="6629400"/>
          </a:xfrm>
        </p:spPr>
        <p:txBody>
          <a:bodyPr/>
          <a:lstStyle/>
          <a:p>
            <a:pPr marL="0" indent="0">
              <a:buNone/>
            </a:pPr>
            <a:r>
              <a:rPr lang="en-IN"/>
              <a:t>[Q2]A bag contains 2 red, 3 green and 2 blue balls. Two balls are drawn at random. What is the</a:t>
            </a:r>
          </a:p>
          <a:p>
            <a:pPr marL="0" indent="0">
              <a:buNone/>
            </a:pPr>
            <a:r>
              <a:rPr lang="en-IN"/>
              <a:t>probability that none of the balls drawn is blue?</a:t>
            </a:r>
          </a:p>
          <a:p>
            <a:pPr marL="0" indent="0">
              <a:buNone/>
            </a:pPr>
            <a:r>
              <a:rPr lang="en-IN"/>
              <a:t>[A2] Total number of balls = (2 + 3 + 2) = 7.</a:t>
            </a:r>
          </a:p>
          <a:p>
            <a:pPr marL="0" indent="0">
              <a:buNone/>
            </a:pPr>
            <a:r>
              <a:rPr lang="en-IN"/>
              <a:t>Let S be the sample space.</a:t>
            </a:r>
          </a:p>
          <a:p>
            <a:pPr marL="0" indent="0">
              <a:buNone/>
            </a:pPr>
            <a:r>
              <a:rPr lang="en-IN"/>
              <a:t>Then, n(S) = Number of ways of drawing 2 balls out of 7 = 7C</a:t>
            </a:r>
            <a:r>
              <a:rPr lang="en-IN" sz="1400"/>
              <a:t>2</a:t>
            </a:r>
            <a:r>
              <a:rPr lang="en-IN"/>
              <a:t> = 21 </a:t>
            </a:r>
          </a:p>
          <a:p>
            <a:pPr marL="0" indent="0">
              <a:buNone/>
            </a:pPr>
            <a:r>
              <a:rPr lang="en-IN"/>
              <a:t>Let, E = event of drawing 2 balls, none of which is blue</a:t>
            </a:r>
          </a:p>
          <a:p>
            <a:pPr marL="0" indent="0">
              <a:buNone/>
            </a:pPr>
            <a:r>
              <a:rPr lang="en-IN"/>
              <a:t>n(E)= Number of ways of drawing 2 balls out of (2+3) </a:t>
            </a:r>
            <a:r>
              <a:rPr lang="en-IN" err="1"/>
              <a:t>i.e</a:t>
            </a:r>
            <a:r>
              <a:rPr lang="en-IN"/>
              <a:t>, 5 balls = 5C</a:t>
            </a:r>
            <a:r>
              <a:rPr lang="en-IN" sz="1400"/>
              <a:t>2</a:t>
            </a:r>
            <a:r>
              <a:rPr lang="en-IN"/>
              <a:t> =10</a:t>
            </a:r>
          </a:p>
          <a:p>
            <a:pPr marL="0" indent="0">
              <a:buNone/>
            </a:pPr>
            <a:r>
              <a:rPr lang="en-IN"/>
              <a:t>Then, P(E) = 10/21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IN"/>
              <a:t>Q3</a:t>
            </a:r>
          </a:p>
        </p:txBody>
      </p:sp>
      <p:sp>
        <p:nvSpPr>
          <p:cNvPr id="3" name="Content Placeholder 2"/>
          <p:cNvSpPr>
            <a:spLocks noGrp="1"/>
          </p:cNvSpPr>
          <p:nvPr>
            <p:ph idx="1"/>
          </p:nvPr>
        </p:nvSpPr>
        <p:spPr>
          <a:xfrm>
            <a:off x="0" y="457200"/>
            <a:ext cx="9144000" cy="6400800"/>
          </a:xfrm>
        </p:spPr>
        <p:txBody>
          <a:bodyPr/>
          <a:lstStyle/>
          <a:p>
            <a:pPr marL="0" indent="0">
              <a:buNone/>
            </a:pPr>
            <a:r>
              <a:rPr lang="en-IN"/>
              <a:t>[Q3] What is the probability of getting a sum 9 from two throws of a dice?</a:t>
            </a:r>
          </a:p>
          <a:p>
            <a:pPr marL="0" indent="0">
              <a:buNone/>
            </a:pPr>
            <a:r>
              <a:rPr lang="en-IN"/>
              <a:t>[A3] In two throws of a dice, n(S) = (6 x 6) = 36.</a:t>
            </a:r>
          </a:p>
          <a:p>
            <a:pPr marL="0" indent="0">
              <a:buNone/>
            </a:pPr>
            <a:r>
              <a:rPr lang="en-IN"/>
              <a:t>Let E = event of getting a sum ={(3, 6), (4, 5), (5, 4), (6, 3)}.</a:t>
            </a:r>
          </a:p>
          <a:p>
            <a:pPr marL="0" indent="0">
              <a:buNone/>
            </a:pPr>
            <a:r>
              <a:rPr lang="en-IN"/>
              <a:t>Then, P(E ) = n(E ) / n(S) = 4/36= 1/9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6575" y="3198813"/>
            <a:ext cx="8226425" cy="914400"/>
          </a:xfrm>
          <a:prstGeom prst="rect">
            <a:avLst/>
          </a:prstGeom>
          <a:noFill/>
          <a:ln w="9525">
            <a:noFill/>
            <a:miter lim="800000"/>
          </a:ln>
        </p:spPr>
        <p:txBody>
          <a:bodyPr wrap="none"/>
          <a:lstStyle/>
          <a:p>
            <a:pPr algn="ctr"/>
            <a:r>
              <a:rPr lang="en-US" sz="8000" baseline="0">
                <a:solidFill>
                  <a:srgbClr val="0073BC"/>
                </a:solidFill>
              </a:rPr>
              <a:t>Permutations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6575" y="3198813"/>
            <a:ext cx="8226425" cy="914400"/>
          </a:xfrm>
          <a:prstGeom prst="rect">
            <a:avLst/>
          </a:prstGeom>
          <a:noFill/>
          <a:ln w="9525">
            <a:noFill/>
            <a:miter lim="800000"/>
          </a:ln>
        </p:spPr>
        <p:txBody>
          <a:bodyPr wrap="none"/>
          <a:lstStyle/>
          <a:p>
            <a:pPr algn="ctr"/>
            <a:r>
              <a:rPr lang="en-US" sz="8000" baseline="0">
                <a:solidFill>
                  <a:srgbClr val="0073BC"/>
                </a:solidFill>
              </a:rPr>
              <a:t>Probability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Random Experiment</a:t>
            </a:r>
          </a:p>
        </p:txBody>
      </p:sp>
      <p:sp>
        <p:nvSpPr>
          <p:cNvPr id="3" name="Content Placeholder 2"/>
          <p:cNvSpPr>
            <a:spLocks noGrp="1"/>
          </p:cNvSpPr>
          <p:nvPr>
            <p:ph idx="1"/>
          </p:nvPr>
        </p:nvSpPr>
        <p:spPr>
          <a:xfrm>
            <a:off x="0" y="1600200"/>
            <a:ext cx="9144000" cy="5257800"/>
          </a:xfrm>
        </p:spPr>
        <p:txBody>
          <a:bodyPr>
            <a:normAutofit/>
          </a:bodyPr>
          <a:lstStyle/>
          <a:p>
            <a:r>
              <a:rPr lang="en-IN"/>
              <a:t>When a coin is tossed it may turn up a head or a tail, but we are not sure which one of these results will actually be obtained. Such experiments are called random experiments.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Random Experiment</a:t>
            </a:r>
          </a:p>
        </p:txBody>
      </p:sp>
      <p:sp>
        <p:nvSpPr>
          <p:cNvPr id="3" name="Content Placeholder 2"/>
          <p:cNvSpPr>
            <a:spLocks noGrp="1"/>
          </p:cNvSpPr>
          <p:nvPr>
            <p:ph idx="1"/>
          </p:nvPr>
        </p:nvSpPr>
        <p:spPr/>
        <p:txBody>
          <a:bodyPr vert="horz" lIns="91440" tIns="45720" rIns="91440" bIns="45720" rtlCol="0" anchor="t">
            <a:normAutofit/>
          </a:bodyPr>
          <a:lstStyle/>
          <a:p>
            <a:r>
              <a:rPr lang="en-IN"/>
              <a:t>An experiment is called random experiment if it satisfies the following two conditions:</a:t>
            </a:r>
          </a:p>
          <a:p>
            <a:endParaRPr lang="en-IN"/>
          </a:p>
          <a:p>
            <a:pPr marL="571500" indent="-571500">
              <a:buAutoNum type="romanLcParenR"/>
            </a:pPr>
            <a:r>
              <a:rPr lang="en-IN"/>
              <a:t>It has more than one possible outcome</a:t>
            </a:r>
            <a:endParaRPr lang="en-IN">
              <a:cs typeface="Calibri"/>
            </a:endParaRPr>
          </a:p>
          <a:p>
            <a:pPr marL="571500" indent="-571500">
              <a:buAutoNum type="romanLcParenR"/>
            </a:pPr>
            <a:r>
              <a:rPr lang="en-IN"/>
              <a:t>It is not possible to predict the outcome in advance.</a:t>
            </a:r>
            <a:endParaRPr lang="en-IN">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Outcome</a:t>
            </a:r>
          </a:p>
        </p:txBody>
      </p:sp>
      <p:sp>
        <p:nvSpPr>
          <p:cNvPr id="3" name="Content Placeholder 2"/>
          <p:cNvSpPr>
            <a:spLocks noGrp="1"/>
          </p:cNvSpPr>
          <p:nvPr>
            <p:ph idx="1"/>
          </p:nvPr>
        </p:nvSpPr>
        <p:spPr>
          <a:xfrm>
            <a:off x="0" y="1219200"/>
            <a:ext cx="9144000" cy="5638800"/>
          </a:xfrm>
        </p:spPr>
        <p:txBody>
          <a:bodyPr/>
          <a:lstStyle/>
          <a:p>
            <a:pPr marL="0" indent="0">
              <a:buNone/>
            </a:pPr>
            <a:r>
              <a:rPr lang="en-IN"/>
              <a:t>    A possible result of a random experiment is called its outcome.</a:t>
            </a:r>
          </a:p>
          <a:p>
            <a:pPr marL="0" indent="0">
              <a:buNone/>
            </a:pPr>
            <a:r>
              <a:rPr lang="en-IN"/>
              <a:t>    Consider the experiment of rolling a die. The outcome of this experiment are 1,2,3,4,5, or 6, if we are interested in the number of dots on the upper face of the dice.</a:t>
            </a:r>
          </a:p>
          <a:p>
            <a:pPr marL="0" indent="0">
              <a:buNone/>
            </a:pP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Sample space</a:t>
            </a:r>
          </a:p>
        </p:txBody>
      </p:sp>
      <p:sp>
        <p:nvSpPr>
          <p:cNvPr id="3" name="Content Placeholder 2"/>
          <p:cNvSpPr>
            <a:spLocks noGrp="1"/>
          </p:cNvSpPr>
          <p:nvPr>
            <p:ph idx="1"/>
          </p:nvPr>
        </p:nvSpPr>
        <p:spPr>
          <a:xfrm>
            <a:off x="0" y="1600200"/>
            <a:ext cx="9144000" cy="5257800"/>
          </a:xfrm>
        </p:spPr>
        <p:txBody>
          <a:bodyPr>
            <a:normAutofit/>
          </a:bodyPr>
          <a:lstStyle/>
          <a:p>
            <a:r>
              <a:rPr lang="en-IN"/>
              <a:t>The set of outcomes S = {1,2,3,4,5,6} is called the sample space of the experiment.</a:t>
            </a:r>
          </a:p>
          <a:p>
            <a:r>
              <a:rPr lang="en-IN"/>
              <a:t>The set of all possible outcomes of a random experiment is called the sample space associated with the experiment.</a:t>
            </a:r>
          </a:p>
          <a:p>
            <a:r>
              <a:rPr lang="en-IN"/>
              <a:t>Consider the experiment of tossing a coin two times. An associated sample space is S = { HH, HT, TH, TT }</a:t>
            </a:r>
          </a:p>
          <a:p>
            <a:pPr marL="0" indent="0">
              <a:buNone/>
            </a:pPr>
            <a:endParaRPr lang="en-IN"/>
          </a:p>
          <a:p>
            <a:pPr marL="0" indent="0">
              <a:buNone/>
            </a:pP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800"/>
              <a:t>Sample point</a:t>
            </a:r>
          </a:p>
        </p:txBody>
      </p:sp>
      <p:sp>
        <p:nvSpPr>
          <p:cNvPr id="8195" name="Rectangle 3"/>
          <p:cNvSpPr>
            <a:spLocks noGrp="1" noChangeArrowheads="1"/>
          </p:cNvSpPr>
          <p:nvPr>
            <p:ph type="body" idx="1"/>
          </p:nvPr>
        </p:nvSpPr>
        <p:spPr>
          <a:noFill/>
        </p:spPr>
        <p:txBody>
          <a:bodyPr/>
          <a:lstStyle/>
          <a:p>
            <a:pPr eaLnBrk="1" hangingPunct="1">
              <a:tabLst>
                <a:tab pos="457200" algn="l"/>
                <a:tab pos="1371600" algn="l"/>
                <a:tab pos="1547495" algn="l"/>
              </a:tabLst>
            </a:pPr>
            <a:endParaRPr lang="en-US"/>
          </a:p>
          <a:p>
            <a:pPr eaLnBrk="1" hangingPunct="1">
              <a:lnSpc>
                <a:spcPct val="120000"/>
              </a:lnSpc>
              <a:tabLst>
                <a:tab pos="457200" algn="l"/>
                <a:tab pos="1371600" algn="l"/>
                <a:tab pos="1547495" algn="l"/>
              </a:tabLst>
            </a:pPr>
            <a:endParaRPr lang="en-US"/>
          </a:p>
        </p:txBody>
      </p:sp>
      <p:sp>
        <p:nvSpPr>
          <p:cNvPr id="5" name="TextBox 4"/>
          <p:cNvSpPr txBox="1"/>
          <p:nvPr/>
        </p:nvSpPr>
        <p:spPr>
          <a:xfrm>
            <a:off x="838200" y="1524000"/>
            <a:ext cx="8153399" cy="2893100"/>
          </a:xfrm>
          <a:prstGeom prst="rect">
            <a:avLst/>
          </a:prstGeom>
          <a:noFill/>
        </p:spPr>
        <p:txBody>
          <a:bodyPr wrap="square" rtlCol="0">
            <a:spAutoFit/>
          </a:bodyPr>
          <a:lstStyle/>
          <a:p>
            <a:r>
              <a:rPr lang="en-US" sz="2600"/>
              <a:t>Each element of the sample space is called the sample point.</a:t>
            </a:r>
          </a:p>
          <a:p>
            <a:endParaRPr lang="en-US" sz="2600"/>
          </a:p>
          <a:p>
            <a:r>
              <a:rPr lang="en-US" sz="2600"/>
              <a:t>Each outcome of the random experiment is called the sample point.</a:t>
            </a:r>
          </a:p>
          <a:p>
            <a:endParaRPr lang="en-US" sz="2600"/>
          </a:p>
          <a:p>
            <a:endParaRPr lang="en-US" sz="260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800"/>
              <a:t>Event</a:t>
            </a:r>
          </a:p>
        </p:txBody>
      </p:sp>
      <p:sp>
        <p:nvSpPr>
          <p:cNvPr id="8195" name="Rectangle 3"/>
          <p:cNvSpPr>
            <a:spLocks noGrp="1" noChangeArrowheads="1"/>
          </p:cNvSpPr>
          <p:nvPr>
            <p:ph type="body" idx="1"/>
          </p:nvPr>
        </p:nvSpPr>
        <p:spPr>
          <a:noFill/>
        </p:spPr>
        <p:txBody>
          <a:bodyPr/>
          <a:lstStyle/>
          <a:p>
            <a:pPr eaLnBrk="1" hangingPunct="1">
              <a:tabLst>
                <a:tab pos="457200" algn="l"/>
                <a:tab pos="1371600" algn="l"/>
                <a:tab pos="1547495" algn="l"/>
              </a:tabLst>
            </a:pPr>
            <a:endParaRPr lang="en-US"/>
          </a:p>
          <a:p>
            <a:pPr eaLnBrk="1" hangingPunct="1">
              <a:lnSpc>
                <a:spcPct val="120000"/>
              </a:lnSpc>
              <a:tabLst>
                <a:tab pos="457200" algn="l"/>
                <a:tab pos="1371600" algn="l"/>
                <a:tab pos="1547495" algn="l"/>
              </a:tabLst>
            </a:pPr>
            <a:endParaRPr lang="en-US"/>
          </a:p>
        </p:txBody>
      </p:sp>
      <p:sp>
        <p:nvSpPr>
          <p:cNvPr id="5" name="TextBox 4"/>
          <p:cNvSpPr txBox="1"/>
          <p:nvPr/>
        </p:nvSpPr>
        <p:spPr>
          <a:xfrm>
            <a:off x="838200" y="1524000"/>
            <a:ext cx="8153399" cy="3939540"/>
          </a:xfrm>
          <a:prstGeom prst="rect">
            <a:avLst/>
          </a:prstGeom>
          <a:noFill/>
        </p:spPr>
        <p:txBody>
          <a:bodyPr wrap="square" rtlCol="0">
            <a:spAutoFit/>
          </a:bodyPr>
          <a:lstStyle/>
          <a:p>
            <a:pPr algn="just"/>
            <a:r>
              <a:rPr lang="en-US" sz="2800" b="1"/>
              <a:t>Any subset E of a sample space S is called an event.</a:t>
            </a:r>
          </a:p>
          <a:p>
            <a:pPr algn="just"/>
            <a:endParaRPr lang="en-US" sz="2800" b="1"/>
          </a:p>
          <a:p>
            <a:pPr algn="just"/>
            <a:r>
              <a:rPr lang="en-US" sz="2800" b="1"/>
              <a:t>Consider the experiment of rolling a die.</a:t>
            </a:r>
          </a:p>
          <a:p>
            <a:pPr algn="just"/>
            <a:endParaRPr lang="en-US" sz="2800" b="1"/>
          </a:p>
          <a:p>
            <a:pPr algn="just"/>
            <a:r>
              <a:rPr lang="en-US" sz="2800" b="1"/>
              <a:t>Let A be the event ‘getting a prime number’</a:t>
            </a:r>
          </a:p>
          <a:p>
            <a:pPr algn="just"/>
            <a:endParaRPr lang="en-US" sz="2800" b="1"/>
          </a:p>
          <a:p>
            <a:pPr algn="just"/>
            <a:r>
              <a:rPr lang="en-US" sz="2800" b="1"/>
              <a:t>Let B be the event ‘getting a odd number’</a:t>
            </a:r>
          </a:p>
          <a:p>
            <a:pPr algn="just"/>
            <a:endParaRPr lang="en-US" sz="2800"/>
          </a:p>
          <a:p>
            <a:endParaRPr lang="en-US" sz="26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1417638"/>
          </a:xfrm>
        </p:spPr>
        <p:txBody>
          <a:bodyPr/>
          <a:lstStyle/>
          <a:p>
            <a:pPr eaLnBrk="1" hangingPunct="1"/>
            <a:r>
              <a:rPr lang="en-US" sz="2500"/>
              <a:t>Probability</a:t>
            </a:r>
            <a:endParaRPr lang="en-US" sz="2500" i="1"/>
          </a:p>
        </p:txBody>
      </p:sp>
      <p:sp>
        <p:nvSpPr>
          <p:cNvPr id="134147" name="Rectangle 3"/>
          <p:cNvSpPr>
            <a:spLocks noGrp="1" noChangeArrowheads="1"/>
          </p:cNvSpPr>
          <p:nvPr>
            <p:ph type="body" idx="1"/>
          </p:nvPr>
        </p:nvSpPr>
        <p:spPr>
          <a:xfrm>
            <a:off x="0" y="1600200"/>
            <a:ext cx="9144000" cy="5257800"/>
          </a:xfrm>
          <a:noFill/>
        </p:spPr>
        <p:txBody>
          <a:bodyPr vert="horz" lIns="91440" tIns="45720" rIns="91440" bIns="45720" rtlCol="0" anchor="t">
            <a:normAutofit/>
          </a:bodyPr>
          <a:lstStyle/>
          <a:p>
            <a:pPr eaLnBrk="1" hangingPunct="1">
              <a:tabLst>
                <a:tab pos="457200" algn="l"/>
                <a:tab pos="1371600" algn="l"/>
                <a:tab pos="1547495" algn="l"/>
              </a:tabLst>
            </a:pPr>
            <a:r>
              <a:rPr lang="en-US"/>
              <a:t>Let S be a sample space and E be an event, such that n(S) = n and n(E) = m. If each outcome is equally likely, then it follows that</a:t>
            </a:r>
          </a:p>
          <a:p>
            <a:pPr eaLnBrk="1" hangingPunct="1">
              <a:tabLst>
                <a:tab pos="457200" algn="l"/>
                <a:tab pos="1371600" algn="l"/>
                <a:tab pos="1547495" algn="l"/>
              </a:tabLst>
            </a:pPr>
            <a:endParaRPr lang="en-US"/>
          </a:p>
          <a:p>
            <a:pPr>
              <a:tabLst>
                <a:tab pos="457200" algn="l"/>
                <a:tab pos="1371600" algn="l"/>
                <a:tab pos="1547495" algn="l"/>
              </a:tabLst>
            </a:pPr>
            <a:r>
              <a:rPr lang="en-US"/>
              <a:t>P(E) </a:t>
            </a:r>
          </a:p>
          <a:p>
            <a:pPr marL="0" indent="0">
              <a:buNone/>
              <a:tabLst>
                <a:tab pos="457200" algn="l"/>
                <a:tab pos="1371600" algn="l"/>
                <a:tab pos="1547495" algn="l"/>
              </a:tabLst>
            </a:pPr>
            <a:r>
              <a:rPr lang="en-US"/>
              <a:t>  </a:t>
            </a:r>
            <a:endParaRPr lang="en-US">
              <a:cs typeface="Calibri"/>
            </a:endParaRPr>
          </a:p>
          <a:p>
            <a:pPr marL="0" indent="0">
              <a:buNone/>
              <a:tabLst>
                <a:tab pos="457200" algn="l"/>
                <a:tab pos="1371600" algn="l"/>
                <a:tab pos="1547495" algn="l"/>
              </a:tabLst>
            </a:pPr>
            <a:r>
              <a:rPr lang="en-US"/>
              <a:t>  = m/n </a:t>
            </a:r>
            <a:endParaRPr lang="en-US">
              <a:cs typeface="Calibri"/>
            </a:endParaRPr>
          </a:p>
          <a:p>
            <a:pPr marL="0" indent="0">
              <a:buNone/>
              <a:tabLst>
                <a:tab pos="457200" algn="l"/>
                <a:tab pos="1371600" algn="l"/>
                <a:tab pos="1547495" algn="l"/>
              </a:tabLst>
            </a:pPr>
            <a:r>
              <a:rPr lang="en-US"/>
              <a:t>  = (Number of outcomes </a:t>
            </a:r>
            <a:r>
              <a:rPr lang="en-US" err="1"/>
              <a:t>favourable</a:t>
            </a:r>
            <a:r>
              <a:rPr lang="en-US"/>
              <a:t> to E)/(Total possible outcomes)</a:t>
            </a:r>
          </a:p>
          <a:p>
            <a:pPr marL="0" indent="0">
              <a:buNone/>
              <a:tabLst>
                <a:tab pos="457200" algn="l"/>
                <a:tab pos="1371600" algn="l"/>
                <a:tab pos="1547495" algn="l"/>
              </a:tabLst>
            </a:pPr>
            <a:endParaRPr lang="en-US">
              <a:cs typeface="Calibri"/>
            </a:endParaRPr>
          </a:p>
          <a:p>
            <a:pPr eaLnBrk="1" hangingPunct="1">
              <a:tabLst>
                <a:tab pos="457200" algn="l"/>
                <a:tab pos="1371600" algn="l"/>
                <a:tab pos="1547495" algn="l"/>
              </a:tabLst>
            </a:pP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Probability</a:t>
            </a:r>
            <a:endParaRPr lang="en-IN"/>
          </a:p>
        </p:txBody>
      </p:sp>
      <p:sp>
        <p:nvSpPr>
          <p:cNvPr id="3" name="Content Placeholder 2"/>
          <p:cNvSpPr>
            <a:spLocks noGrp="1"/>
          </p:cNvSpPr>
          <p:nvPr>
            <p:ph idx="1"/>
          </p:nvPr>
        </p:nvSpPr>
        <p:spPr>
          <a:xfrm>
            <a:off x="0" y="1600200"/>
            <a:ext cx="9144000" cy="5257800"/>
          </a:xfrm>
        </p:spPr>
        <p:txBody>
          <a:bodyPr vert="horz" lIns="91440" tIns="45720" rIns="91440" bIns="45720" rtlCol="0" anchor="t">
            <a:normAutofit/>
          </a:bodyPr>
          <a:lstStyle/>
          <a:p>
            <a:r>
              <a:rPr lang="en-IN"/>
              <a:t>If A and B are any two events, then </a:t>
            </a:r>
          </a:p>
          <a:p>
            <a:endParaRPr lang="en-IN"/>
          </a:p>
          <a:p>
            <a:r>
              <a:rPr lang="en-IN"/>
              <a:t>P(A or B) = P(A) + P(B) – P(A and B)</a:t>
            </a:r>
            <a:endParaRPr lang="en-IN">
              <a:cs typeface="Calibri"/>
            </a:endParaRPr>
          </a:p>
          <a:p>
            <a:pPr marL="0" indent="0">
              <a:buNone/>
            </a:pPr>
            <a:r>
              <a:rPr lang="en-IN"/>
              <a:t> equivalently, P(A U B) = P(A) + P(B) – P(A ∩ B)</a:t>
            </a:r>
            <a:endParaRPr lang="en-IN">
              <a:cs typeface="Calibri"/>
            </a:endParaRPr>
          </a:p>
          <a:p>
            <a:pPr marL="0" indent="0">
              <a:buNone/>
            </a:pPr>
            <a:endParaRPr lang="en-IN">
              <a:cs typeface="Calibri"/>
            </a:endParaRPr>
          </a:p>
          <a:p>
            <a:pPr marL="0" indent="0">
              <a:buNone/>
            </a:pPr>
            <a:endParaRPr lang="en-IN">
              <a:cs typeface="Calibri"/>
            </a:endParaRPr>
          </a:p>
          <a:p>
            <a:endParaRPr lang="en-IN"/>
          </a:p>
          <a:p>
            <a:endParaRPr lang="en-IN">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Probability</a:t>
            </a:r>
            <a:endParaRPr lang="en-IN"/>
          </a:p>
        </p:txBody>
      </p:sp>
      <p:sp>
        <p:nvSpPr>
          <p:cNvPr id="3" name="Content Placeholder 2"/>
          <p:cNvSpPr>
            <a:spLocks noGrp="1"/>
          </p:cNvSpPr>
          <p:nvPr>
            <p:ph idx="1"/>
          </p:nvPr>
        </p:nvSpPr>
        <p:spPr>
          <a:xfrm>
            <a:off x="0" y="1600200"/>
            <a:ext cx="9144000" cy="5257800"/>
          </a:xfrm>
        </p:spPr>
        <p:txBody>
          <a:bodyPr vert="horz" lIns="91440" tIns="45720" rIns="91440" bIns="45720" rtlCol="0" anchor="t">
            <a:normAutofit/>
          </a:bodyPr>
          <a:lstStyle/>
          <a:p>
            <a:r>
              <a:rPr lang="en-IN"/>
              <a:t>If A and B are mutually exclusive, then </a:t>
            </a:r>
          </a:p>
          <a:p>
            <a:endParaRPr lang="en-IN"/>
          </a:p>
          <a:p>
            <a:r>
              <a:rPr lang="en-IN"/>
              <a:t>P(A or B) = P(A) + P(B)</a:t>
            </a:r>
            <a:endParaRPr lang="en-IN">
              <a:cs typeface="Calibri"/>
            </a:endParaRPr>
          </a:p>
          <a:p>
            <a:endParaRPr lang="en-IN"/>
          </a:p>
          <a:p>
            <a:r>
              <a:rPr lang="en-IN"/>
              <a:t>If A is any event, then</a:t>
            </a:r>
            <a:endParaRPr lang="en-IN">
              <a:cs typeface="Calibri"/>
            </a:endParaRPr>
          </a:p>
          <a:p>
            <a:endParaRPr lang="en-IN"/>
          </a:p>
          <a:p>
            <a:r>
              <a:rPr lang="en-IN"/>
              <a:t>P(not A) = 1 – P(A)</a:t>
            </a:r>
            <a:endParaRPr lang="en-IN">
              <a:cs typeface="Calibri"/>
            </a:endParaRPr>
          </a:p>
          <a:p>
            <a:endParaRPr lang="en-IN"/>
          </a:p>
          <a:p>
            <a:pPr marL="0" indent="0">
              <a:buNone/>
            </a:pPr>
            <a:endParaRPr lang="en-IN"/>
          </a:p>
          <a:p>
            <a:endParaRPr lang="en-IN"/>
          </a:p>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914400"/>
          </a:xfrm>
        </p:spPr>
        <p:txBody>
          <a:bodyPr/>
          <a:lstStyle/>
          <a:p>
            <a:pPr eaLnBrk="1" hangingPunct="1"/>
            <a:r>
              <a:rPr lang="en-US"/>
              <a:t>Permutations</a:t>
            </a:r>
          </a:p>
        </p:txBody>
      </p:sp>
      <p:sp>
        <p:nvSpPr>
          <p:cNvPr id="11267" name="Rectangle 3"/>
          <p:cNvSpPr>
            <a:spLocks noGrp="1" noChangeArrowheads="1"/>
          </p:cNvSpPr>
          <p:nvPr>
            <p:ph type="body" idx="1"/>
          </p:nvPr>
        </p:nvSpPr>
        <p:spPr>
          <a:xfrm>
            <a:off x="-1" y="685800"/>
            <a:ext cx="9143999" cy="5440363"/>
          </a:xfrm>
          <a:noFill/>
        </p:spPr>
        <p:txBody>
          <a:bodyPr/>
          <a:lstStyle/>
          <a:p>
            <a:pPr eaLnBrk="1" hangingPunct="1">
              <a:tabLst>
                <a:tab pos="457200" algn="l"/>
                <a:tab pos="1371600" algn="l"/>
                <a:tab pos="1547495" algn="l"/>
              </a:tabLst>
            </a:pPr>
            <a:r>
              <a:rPr lang="en-US"/>
              <a:t>One important application of the Fundamental Counting Principle is in determining the </a:t>
            </a:r>
            <a:r>
              <a:rPr lang="en-US">
                <a:solidFill>
                  <a:srgbClr val="FF0000"/>
                </a:solidFill>
              </a:rPr>
              <a:t>number of ways that </a:t>
            </a:r>
            <a:r>
              <a:rPr lang="en-US" i="1">
                <a:solidFill>
                  <a:srgbClr val="FF0000"/>
                </a:solidFill>
              </a:rPr>
              <a:t>n </a:t>
            </a:r>
            <a:r>
              <a:rPr lang="en-US">
                <a:solidFill>
                  <a:srgbClr val="FF0000"/>
                </a:solidFill>
              </a:rPr>
              <a:t>elements can be arranged (in order).</a:t>
            </a:r>
            <a:br>
              <a:rPr lang="en-US"/>
            </a:br>
            <a:br>
              <a:rPr lang="en-US"/>
            </a:br>
            <a:r>
              <a:rPr lang="en-US"/>
              <a:t>An ordering of elements is called a </a:t>
            </a:r>
            <a:r>
              <a:rPr lang="en-US" b="1">
                <a:solidFill>
                  <a:srgbClr val="FF0000"/>
                </a:solidFill>
              </a:rPr>
              <a:t>permutation</a:t>
            </a:r>
            <a:r>
              <a:rPr lang="en-US" b="1"/>
              <a:t> </a:t>
            </a:r>
            <a:r>
              <a:rPr lang="en-US"/>
              <a:t>of the elements.</a:t>
            </a:r>
          </a:p>
        </p:txBody>
      </p:sp>
      <p:pic>
        <p:nvPicPr>
          <p:cNvPr id="11268" name="Picture 6"/>
          <p:cNvPicPr>
            <a:picLocks noChangeAspect="1" noChangeArrowheads="1"/>
          </p:cNvPicPr>
          <p:nvPr/>
        </p:nvPicPr>
        <p:blipFill>
          <a:blip r:embed="rId2"/>
          <a:srcRect/>
          <a:stretch>
            <a:fillRect/>
          </a:stretch>
        </p:blipFill>
        <p:spPr bwMode="auto">
          <a:xfrm>
            <a:off x="152400" y="4114800"/>
            <a:ext cx="8991599" cy="2590800"/>
          </a:xfrm>
          <a:prstGeom prst="rect">
            <a:avLst/>
          </a:prstGeom>
          <a:noFill/>
          <a:ln w="9525">
            <a:noFill/>
            <a:miter lim="800000"/>
            <a:headEnd/>
            <a:tailEnd/>
          </a:ln>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Q</a:t>
            </a:r>
          </a:p>
        </p:txBody>
      </p:sp>
      <p:sp>
        <p:nvSpPr>
          <p:cNvPr id="3" name="Content Placeholder 2"/>
          <p:cNvSpPr>
            <a:spLocks noGrp="1"/>
          </p:cNvSpPr>
          <p:nvPr>
            <p:ph idx="1"/>
          </p:nvPr>
        </p:nvSpPr>
        <p:spPr>
          <a:xfrm>
            <a:off x="0" y="1600200"/>
            <a:ext cx="9144000" cy="5257800"/>
          </a:xfrm>
        </p:spPr>
        <p:txBody>
          <a:bodyPr/>
          <a:lstStyle/>
          <a:p>
            <a:pPr marL="0" indent="0">
              <a:buNone/>
            </a:pPr>
            <a:r>
              <a:rPr lang="en-IN"/>
              <a:t>Q) A bag contains 9 discs of which 4 are read, 3 are blue, and 2 are yellow. The discs are similar in shape and size. A disc is drawn at random from the bag. Calculate the probability that it will be</a:t>
            </a:r>
          </a:p>
          <a:p>
            <a:pPr marL="571500" indent="-571500">
              <a:buAutoNum type="romanLcParenR"/>
            </a:pPr>
            <a:r>
              <a:rPr lang="en-IN"/>
              <a:t>Red</a:t>
            </a:r>
          </a:p>
          <a:p>
            <a:pPr marL="571500" indent="-571500">
              <a:buAutoNum type="romanLcParenR"/>
            </a:pPr>
            <a:r>
              <a:rPr lang="en-IN"/>
              <a:t>Yellow</a:t>
            </a:r>
          </a:p>
          <a:p>
            <a:pPr marL="571500" indent="-571500">
              <a:buAutoNum type="romanLcParenR"/>
            </a:pPr>
            <a:r>
              <a:rPr lang="en-IN"/>
              <a:t>Blue</a:t>
            </a:r>
          </a:p>
          <a:p>
            <a:pPr marL="571500" indent="-571500">
              <a:buAutoNum type="romanLcParenR"/>
            </a:pPr>
            <a:r>
              <a:rPr lang="en-IN"/>
              <a:t>Not blue</a:t>
            </a:r>
          </a:p>
          <a:p>
            <a:pPr marL="571500" indent="-571500">
              <a:buAutoNum type="romanLcParenR"/>
            </a:pPr>
            <a:r>
              <a:rPr lang="en-IN"/>
              <a:t>Either red or yellow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a:t>
            </a:r>
          </a:p>
        </p:txBody>
      </p:sp>
      <p:sp>
        <p:nvSpPr>
          <p:cNvPr id="3" name="Content Placeholder 2"/>
          <p:cNvSpPr>
            <a:spLocks noGrp="1"/>
          </p:cNvSpPr>
          <p:nvPr>
            <p:ph idx="1"/>
          </p:nvPr>
        </p:nvSpPr>
        <p:spPr>
          <a:xfrm>
            <a:off x="0" y="1600200"/>
            <a:ext cx="9144000" cy="5257800"/>
          </a:xfrm>
        </p:spPr>
        <p:txBody>
          <a:bodyPr/>
          <a:lstStyle/>
          <a:p>
            <a:pPr marL="0" indent="0">
              <a:buNone/>
            </a:pPr>
            <a:r>
              <a:rPr lang="en-IN"/>
              <a:t>There are 9 discs in all so that total number of possible outcomes is 9.</a:t>
            </a:r>
          </a:p>
          <a:p>
            <a:pPr marL="0" indent="0">
              <a:buNone/>
            </a:pPr>
            <a:r>
              <a:rPr lang="en-IN"/>
              <a:t>The events A, B, C be defined as</a:t>
            </a:r>
          </a:p>
          <a:p>
            <a:pPr marL="0" indent="0">
              <a:buNone/>
            </a:pPr>
            <a:r>
              <a:rPr lang="en-IN"/>
              <a:t>A: ‘the disc drawn is red’</a:t>
            </a:r>
          </a:p>
          <a:p>
            <a:pPr marL="0" indent="0">
              <a:buNone/>
            </a:pPr>
            <a:r>
              <a:rPr lang="en-IN"/>
              <a:t>B: ‘the disc drawn is yellow’</a:t>
            </a:r>
          </a:p>
          <a:p>
            <a:pPr marL="0" indent="0">
              <a:buNone/>
            </a:pPr>
            <a:r>
              <a:rPr lang="en-IN"/>
              <a:t>C: ‘the disc drawn is blue’</a:t>
            </a:r>
          </a:p>
          <a:p>
            <a:pPr marL="571500" indent="-571500">
              <a:buAutoNum type="romanLcParenR"/>
            </a:pPr>
            <a:r>
              <a:rPr lang="en-IN"/>
              <a:t>The number of red discs = 4 </a:t>
            </a:r>
            <a:r>
              <a:rPr lang="en-IN" err="1"/>
              <a:t>i.e</a:t>
            </a:r>
            <a:r>
              <a:rPr lang="en-IN"/>
              <a:t> n(A) = 4</a:t>
            </a:r>
          </a:p>
          <a:p>
            <a:pPr marL="0" indent="0">
              <a:buNone/>
            </a:pPr>
            <a:r>
              <a:rPr lang="en-IN"/>
              <a:t>Hence P(A) = 4/9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a:t>
            </a:r>
          </a:p>
        </p:txBody>
      </p:sp>
      <p:sp>
        <p:nvSpPr>
          <p:cNvPr id="3" name="Content Placeholder 2"/>
          <p:cNvSpPr>
            <a:spLocks noGrp="1"/>
          </p:cNvSpPr>
          <p:nvPr>
            <p:ph idx="1"/>
          </p:nvPr>
        </p:nvSpPr>
        <p:spPr/>
        <p:txBody>
          <a:bodyPr/>
          <a:lstStyle/>
          <a:p>
            <a:pPr marL="0" indent="0">
              <a:buNone/>
            </a:pPr>
            <a:r>
              <a:rPr lang="en-IN"/>
              <a:t>ii) The number of yellow discs = 2 </a:t>
            </a:r>
            <a:r>
              <a:rPr lang="en-IN" err="1"/>
              <a:t>i.e</a:t>
            </a:r>
            <a:r>
              <a:rPr lang="en-IN"/>
              <a:t> n(B) = 2</a:t>
            </a:r>
          </a:p>
          <a:p>
            <a:pPr marL="0" indent="0">
              <a:buNone/>
            </a:pPr>
            <a:r>
              <a:rPr lang="en-IN"/>
              <a:t>Hence P(B) = 2/9</a:t>
            </a:r>
          </a:p>
          <a:p>
            <a:pPr marL="0" indent="0">
              <a:buNone/>
            </a:pPr>
            <a:r>
              <a:rPr lang="en-IN"/>
              <a:t>iii) The number of blue discs = 3 </a:t>
            </a:r>
            <a:r>
              <a:rPr lang="en-IN" err="1"/>
              <a:t>i.e</a:t>
            </a:r>
            <a:r>
              <a:rPr lang="en-IN"/>
              <a:t> n(C) = 3</a:t>
            </a:r>
          </a:p>
          <a:p>
            <a:pPr marL="0" indent="0">
              <a:buNone/>
            </a:pPr>
            <a:r>
              <a:rPr lang="en-IN"/>
              <a:t>Hence P(C) = 3/9 = 1/3</a:t>
            </a:r>
          </a:p>
          <a:p>
            <a:pPr marL="0" indent="0">
              <a:buNone/>
            </a:pPr>
            <a:r>
              <a:rPr lang="en-IN"/>
              <a:t>iv) The event ‘not blue’ is ‘not C’. </a:t>
            </a:r>
          </a:p>
          <a:p>
            <a:pPr marL="0" indent="0">
              <a:buNone/>
            </a:pPr>
            <a:r>
              <a:rPr lang="en-IN"/>
              <a:t>P(not C) = 1 – P( C ) = 1 – 1/3 = 2/3</a:t>
            </a:r>
          </a:p>
          <a:p>
            <a:pPr marL="0" indent="0">
              <a:buNone/>
            </a:pPr>
            <a:endParaRPr lang="en-IN"/>
          </a:p>
          <a:p>
            <a:pPr marL="0" indent="0">
              <a:buNone/>
            </a:pP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a:t>
            </a:r>
          </a:p>
        </p:txBody>
      </p:sp>
      <p:sp>
        <p:nvSpPr>
          <p:cNvPr id="3" name="Content Placeholder 2"/>
          <p:cNvSpPr>
            <a:spLocks noGrp="1"/>
          </p:cNvSpPr>
          <p:nvPr>
            <p:ph idx="1"/>
          </p:nvPr>
        </p:nvSpPr>
        <p:spPr/>
        <p:txBody>
          <a:bodyPr/>
          <a:lstStyle/>
          <a:p>
            <a:pPr marL="0" indent="0">
              <a:buNone/>
            </a:pPr>
            <a:r>
              <a:rPr lang="en-IN"/>
              <a:t>v) The event ‘either red or yellow’ may be described by the set ‘A’ or ‘C’</a:t>
            </a:r>
          </a:p>
          <a:p>
            <a:pPr marL="0" indent="0">
              <a:buNone/>
            </a:pPr>
            <a:r>
              <a:rPr lang="en-IN"/>
              <a:t>Since A and C are mutually exclusive events,</a:t>
            </a:r>
          </a:p>
          <a:p>
            <a:pPr marL="0" indent="0">
              <a:buNone/>
            </a:pPr>
            <a:r>
              <a:rPr lang="en-IN"/>
              <a:t>P(A or C) = P( A U C) = P(A) + P(C) </a:t>
            </a:r>
          </a:p>
          <a:p>
            <a:pPr marL="0" indent="0">
              <a:buNone/>
            </a:pPr>
            <a:r>
              <a:rPr lang="en-IN"/>
              <a:t>                 = 4/9 + 1/3</a:t>
            </a:r>
          </a:p>
          <a:p>
            <a:pPr marL="0" indent="0">
              <a:buNone/>
            </a:pPr>
            <a:r>
              <a:rPr lang="en-IN"/>
              <a:t>                 = 7/9</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IN"/>
              <a:t>Review Q</a:t>
            </a:r>
          </a:p>
        </p:txBody>
      </p:sp>
      <p:sp>
        <p:nvSpPr>
          <p:cNvPr id="3" name="Content Placeholder 2"/>
          <p:cNvSpPr>
            <a:spLocks noGrp="1"/>
          </p:cNvSpPr>
          <p:nvPr>
            <p:ph idx="1"/>
          </p:nvPr>
        </p:nvSpPr>
        <p:spPr>
          <a:xfrm>
            <a:off x="0" y="1676400"/>
            <a:ext cx="9144000" cy="5257800"/>
          </a:xfrm>
        </p:spPr>
        <p:txBody>
          <a:bodyPr/>
          <a:lstStyle/>
          <a:p>
            <a:pPr marL="0" indent="0">
              <a:buNone/>
            </a:pPr>
            <a:r>
              <a:rPr lang="en-IN"/>
              <a:t>Q)A committee of two persons is selected from two men and two women. What is the probability that the committee will have (a) no man (b) one man (c ) two men ?</a:t>
            </a:r>
          </a:p>
          <a:p>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a:t>
            </a:r>
          </a:p>
        </p:txBody>
      </p:sp>
      <p:sp>
        <p:nvSpPr>
          <p:cNvPr id="3" name="Content Placeholder 2"/>
          <p:cNvSpPr>
            <a:spLocks noGrp="1"/>
          </p:cNvSpPr>
          <p:nvPr>
            <p:ph idx="1"/>
          </p:nvPr>
        </p:nvSpPr>
        <p:spPr/>
        <p:txBody>
          <a:bodyPr/>
          <a:lstStyle/>
          <a:p>
            <a:r>
              <a:rPr lang="en-IN"/>
              <a:t>The total number of persons = 2 + 2 = 4. Out of these four persons, two can be selected in</a:t>
            </a:r>
          </a:p>
          <a:p>
            <a:pPr marL="0" indent="0">
              <a:buNone/>
            </a:pPr>
            <a:r>
              <a:rPr lang="en-IN" baseline="30000"/>
              <a:t>4</a:t>
            </a:r>
            <a:r>
              <a:rPr lang="en-IN"/>
              <a:t>C</a:t>
            </a:r>
            <a:r>
              <a:rPr lang="en-IN" baseline="-25000"/>
              <a:t>2    </a:t>
            </a:r>
            <a:r>
              <a:rPr lang="en-IN"/>
              <a:t>ways </a:t>
            </a:r>
            <a:endParaRPr lang="en-IN" baseline="-25000"/>
          </a:p>
          <a:p>
            <a:pPr marL="0" indent="0">
              <a:buNone/>
            </a:pPr>
            <a:r>
              <a:rPr lang="en-IN" baseline="-25000"/>
              <a:t> </a:t>
            </a:r>
          </a:p>
          <a:p>
            <a:pPr marL="0" indent="0">
              <a:buNone/>
            </a:pPr>
            <a:endParaRPr lang="en-IN" baseline="-25000"/>
          </a:p>
          <a:p>
            <a:pPr marL="0" indent="0">
              <a:buNone/>
            </a:pPr>
            <a:endParaRPr lang="en-IN" baseline="-25000"/>
          </a:p>
          <a:p>
            <a:pPr marL="0" indent="0">
              <a:buNone/>
            </a:pPr>
            <a:endParaRPr lang="en-IN" baseline="-25000"/>
          </a:p>
          <a:p>
            <a:endParaRPr lang="en-IN"/>
          </a:p>
        </p:txBody>
      </p:sp>
      <p:pic>
        <p:nvPicPr>
          <p:cNvPr id="5" name="Picture 4"/>
          <p:cNvPicPr>
            <a:picLocks noChangeAspect="1" noChangeArrowheads="1"/>
          </p:cNvPicPr>
          <p:nvPr/>
        </p:nvPicPr>
        <p:blipFill>
          <a:blip r:embed="rId2"/>
          <a:srcRect/>
          <a:stretch>
            <a:fillRect/>
          </a:stretch>
        </p:blipFill>
        <p:spPr bwMode="auto">
          <a:xfrm>
            <a:off x="85725" y="3916111"/>
            <a:ext cx="9058274" cy="31244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(a)</a:t>
            </a:r>
          </a:p>
        </p:txBody>
      </p:sp>
      <p:sp>
        <p:nvSpPr>
          <p:cNvPr id="3" name="Content Placeholder 2"/>
          <p:cNvSpPr>
            <a:spLocks noGrp="1"/>
          </p:cNvSpPr>
          <p:nvPr>
            <p:ph idx="1"/>
          </p:nvPr>
        </p:nvSpPr>
        <p:spPr/>
        <p:txBody>
          <a:bodyPr/>
          <a:lstStyle/>
          <a:p>
            <a:r>
              <a:rPr lang="en-IN"/>
              <a:t>No men in the committee of two means there will be two women in the committee, Out of the two women , two can be selected in </a:t>
            </a:r>
            <a:r>
              <a:rPr lang="en-IN" baseline="30000"/>
              <a:t>2</a:t>
            </a:r>
            <a:r>
              <a:rPr lang="en-IN"/>
              <a:t>C</a:t>
            </a:r>
            <a:r>
              <a:rPr lang="en-IN" baseline="-25000"/>
              <a:t>2</a:t>
            </a:r>
            <a:r>
              <a:rPr lang="en-IN"/>
              <a:t> = 1 way</a:t>
            </a:r>
          </a:p>
          <a:p>
            <a:pPr marL="0" indent="0">
              <a:buNone/>
            </a:pPr>
            <a:r>
              <a:rPr lang="en-IN"/>
              <a:t>P(no man) = </a:t>
            </a:r>
            <a:r>
              <a:rPr lang="en-IN" baseline="30000"/>
              <a:t>2</a:t>
            </a:r>
            <a:r>
              <a:rPr lang="en-IN"/>
              <a:t>C</a:t>
            </a:r>
            <a:r>
              <a:rPr lang="en-IN" baseline="-25000"/>
              <a:t>2</a:t>
            </a:r>
            <a:r>
              <a:rPr lang="en-IN"/>
              <a:t>/</a:t>
            </a:r>
            <a:r>
              <a:rPr lang="en-IN" baseline="30000"/>
              <a:t>4</a:t>
            </a:r>
            <a:r>
              <a:rPr lang="en-IN"/>
              <a:t>C</a:t>
            </a:r>
            <a:r>
              <a:rPr lang="en-IN" baseline="-25000"/>
              <a:t>2</a:t>
            </a:r>
            <a:r>
              <a:rPr lang="en-IN"/>
              <a:t> = 1/6</a:t>
            </a:r>
          </a:p>
          <a:p>
            <a:pPr marL="0" indent="0">
              <a:buNone/>
            </a:pPr>
            <a:endParaRPr lang="en-IN"/>
          </a:p>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(b)</a:t>
            </a:r>
          </a:p>
        </p:txBody>
      </p:sp>
      <p:sp>
        <p:nvSpPr>
          <p:cNvPr id="3" name="Content Placeholder 2"/>
          <p:cNvSpPr>
            <a:spLocks noGrp="1"/>
          </p:cNvSpPr>
          <p:nvPr>
            <p:ph idx="1"/>
          </p:nvPr>
        </p:nvSpPr>
        <p:spPr/>
        <p:txBody>
          <a:bodyPr/>
          <a:lstStyle/>
          <a:p>
            <a:r>
              <a:rPr lang="en-IN"/>
              <a:t>One man in the committee means that there is one woman. One man out of 2 can be selected in </a:t>
            </a:r>
            <a:r>
              <a:rPr lang="en-IN" baseline="30000"/>
              <a:t>2</a:t>
            </a:r>
            <a:r>
              <a:rPr lang="en-IN"/>
              <a:t>C</a:t>
            </a:r>
            <a:r>
              <a:rPr lang="en-IN" baseline="-25000"/>
              <a:t>1</a:t>
            </a:r>
            <a:r>
              <a:rPr lang="en-IN"/>
              <a:t> ways and one woman out of 2 can be selected in </a:t>
            </a:r>
            <a:r>
              <a:rPr lang="en-IN" baseline="30000"/>
              <a:t>2</a:t>
            </a:r>
            <a:r>
              <a:rPr lang="en-IN"/>
              <a:t>C</a:t>
            </a:r>
            <a:r>
              <a:rPr lang="en-IN" baseline="-25000"/>
              <a:t>1</a:t>
            </a:r>
            <a:r>
              <a:rPr lang="en-IN"/>
              <a:t> ways . Together they can be selected in </a:t>
            </a:r>
            <a:r>
              <a:rPr lang="en-IN" baseline="30000"/>
              <a:t>2</a:t>
            </a:r>
            <a:r>
              <a:rPr lang="en-IN"/>
              <a:t>C</a:t>
            </a:r>
            <a:r>
              <a:rPr lang="en-IN" baseline="-25000"/>
              <a:t>1</a:t>
            </a:r>
            <a:r>
              <a:rPr lang="en-IN"/>
              <a:t> X </a:t>
            </a:r>
            <a:r>
              <a:rPr lang="en-IN" baseline="30000"/>
              <a:t>2</a:t>
            </a:r>
            <a:r>
              <a:rPr lang="en-IN"/>
              <a:t>C</a:t>
            </a:r>
            <a:r>
              <a:rPr lang="en-IN" baseline="-25000"/>
              <a:t>1</a:t>
            </a:r>
            <a:r>
              <a:rPr lang="en-IN"/>
              <a:t> ways.</a:t>
            </a:r>
          </a:p>
          <a:p>
            <a:r>
              <a:rPr lang="en-IN"/>
              <a:t>P(One man) = </a:t>
            </a:r>
            <a:r>
              <a:rPr lang="en-IN" baseline="30000"/>
              <a:t>2 </a:t>
            </a:r>
            <a:r>
              <a:rPr lang="en-IN"/>
              <a:t>C</a:t>
            </a:r>
            <a:r>
              <a:rPr lang="en-IN" baseline="-25000"/>
              <a:t>1</a:t>
            </a:r>
            <a:r>
              <a:rPr lang="en-IN"/>
              <a:t> X </a:t>
            </a:r>
            <a:r>
              <a:rPr lang="en-IN" baseline="30000"/>
              <a:t>2</a:t>
            </a:r>
            <a:r>
              <a:rPr lang="en-IN"/>
              <a:t>C</a:t>
            </a:r>
            <a:r>
              <a:rPr lang="en-IN" baseline="-25000"/>
              <a:t>1</a:t>
            </a:r>
            <a:r>
              <a:rPr lang="en-IN"/>
              <a:t> /</a:t>
            </a:r>
            <a:r>
              <a:rPr lang="en-IN" baseline="30000"/>
              <a:t>4</a:t>
            </a:r>
            <a:r>
              <a:rPr lang="en-IN"/>
              <a:t>C</a:t>
            </a:r>
            <a:r>
              <a:rPr lang="en-IN" baseline="-25000"/>
              <a:t>2 </a:t>
            </a:r>
          </a:p>
          <a:p>
            <a:pPr marL="0" indent="0">
              <a:buNone/>
            </a:pPr>
            <a:r>
              <a:rPr lang="en-IN" baseline="-25000"/>
              <a:t>                                       </a:t>
            </a:r>
            <a:r>
              <a:rPr lang="en-IN"/>
              <a:t>=  2/3</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 c )</a:t>
            </a:r>
          </a:p>
        </p:txBody>
      </p:sp>
      <p:sp>
        <p:nvSpPr>
          <p:cNvPr id="3" name="Content Placeholder 2"/>
          <p:cNvSpPr>
            <a:spLocks noGrp="1"/>
          </p:cNvSpPr>
          <p:nvPr>
            <p:ph idx="1"/>
          </p:nvPr>
        </p:nvSpPr>
        <p:spPr/>
        <p:txBody>
          <a:bodyPr/>
          <a:lstStyle/>
          <a:p>
            <a:r>
              <a:rPr lang="en-IN"/>
              <a:t>Two men can be selected in </a:t>
            </a:r>
            <a:r>
              <a:rPr lang="en-IN" baseline="30000"/>
              <a:t>2</a:t>
            </a:r>
            <a:r>
              <a:rPr lang="en-IN"/>
              <a:t>C</a:t>
            </a:r>
            <a:r>
              <a:rPr lang="en-IN" baseline="-25000"/>
              <a:t>2</a:t>
            </a:r>
            <a:r>
              <a:rPr lang="en-IN"/>
              <a:t> = 1 way</a:t>
            </a:r>
          </a:p>
          <a:p>
            <a:endParaRPr lang="en-IN"/>
          </a:p>
          <a:p>
            <a:r>
              <a:rPr lang="en-IN"/>
              <a:t>P(Two men) = </a:t>
            </a:r>
            <a:r>
              <a:rPr lang="en-IN" baseline="30000"/>
              <a:t>2</a:t>
            </a:r>
            <a:r>
              <a:rPr lang="en-IN"/>
              <a:t>C</a:t>
            </a:r>
            <a:r>
              <a:rPr lang="en-IN" baseline="-25000"/>
              <a:t>2</a:t>
            </a:r>
            <a:r>
              <a:rPr lang="en-IN"/>
              <a:t>/</a:t>
            </a:r>
            <a:r>
              <a:rPr lang="en-IN" baseline="30000"/>
              <a:t>4</a:t>
            </a:r>
            <a:r>
              <a:rPr lang="en-IN"/>
              <a:t>C</a:t>
            </a:r>
            <a:r>
              <a:rPr lang="en-IN" baseline="-25000"/>
              <a:t>2</a:t>
            </a:r>
            <a:r>
              <a:rPr lang="en-IN"/>
              <a:t> = 1/6</a:t>
            </a:r>
          </a:p>
          <a:p>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Q</a:t>
            </a:r>
          </a:p>
        </p:txBody>
      </p:sp>
      <p:sp>
        <p:nvSpPr>
          <p:cNvPr id="3" name="Content Placeholder 2"/>
          <p:cNvSpPr>
            <a:spLocks noGrp="1"/>
          </p:cNvSpPr>
          <p:nvPr>
            <p:ph idx="1"/>
          </p:nvPr>
        </p:nvSpPr>
        <p:spPr>
          <a:xfrm>
            <a:off x="0" y="1600200"/>
            <a:ext cx="9144000" cy="5257800"/>
          </a:xfrm>
        </p:spPr>
        <p:txBody>
          <a:bodyPr/>
          <a:lstStyle/>
          <a:p>
            <a:pPr marL="0" indent="0">
              <a:buNone/>
            </a:pPr>
            <a:r>
              <a:rPr lang="en-IN"/>
              <a:t>Q) Find the probability that when a hand of 7 cards is drawn from a well shuffled deck of 52 cards, it contains (</a:t>
            </a:r>
            <a:r>
              <a:rPr lang="en-IN" err="1"/>
              <a:t>i</a:t>
            </a:r>
            <a:r>
              <a:rPr lang="en-IN"/>
              <a:t>) all/4 kings (ii) 3 kings (iii) </a:t>
            </a:r>
            <a:r>
              <a:rPr lang="en-IN" err="1"/>
              <a:t>atleast</a:t>
            </a:r>
            <a:r>
              <a:rPr lang="en-IN"/>
              <a:t> 3 kings.</a:t>
            </a:r>
          </a:p>
          <a:p>
            <a:pPr marL="0" indent="0">
              <a:buNone/>
            </a:pPr>
            <a:endParaRPr lang="en-IN"/>
          </a:p>
          <a:p>
            <a:pPr marL="0" indent="0">
              <a:buNone/>
            </a:pPr>
            <a:r>
              <a:rPr lang="en-IN"/>
              <a:t>Total number of possible hands = </a:t>
            </a:r>
            <a:r>
              <a:rPr lang="en-IN" baseline="30000"/>
              <a:t>52</a:t>
            </a:r>
            <a:r>
              <a:rPr lang="en-IN"/>
              <a:t>C</a:t>
            </a:r>
            <a:r>
              <a:rPr lang="en-IN" baseline="-25000"/>
              <a:t>7</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1417638"/>
          </a:xfrm>
        </p:spPr>
        <p:txBody>
          <a:bodyPr/>
          <a:lstStyle/>
          <a:p>
            <a:pPr eaLnBrk="1" hangingPunct="1"/>
            <a:r>
              <a:rPr lang="en-US" sz="2200"/>
              <a:t>Example  – </a:t>
            </a:r>
            <a:r>
              <a:rPr lang="en-US" sz="2200" i="1"/>
              <a:t>Finding the Number of Permutations of n Elements</a:t>
            </a:r>
          </a:p>
        </p:txBody>
      </p:sp>
      <p:sp>
        <p:nvSpPr>
          <p:cNvPr id="137219" name="Rectangle 3"/>
          <p:cNvSpPr>
            <a:spLocks noGrp="1" noChangeArrowheads="1"/>
          </p:cNvSpPr>
          <p:nvPr>
            <p:ph type="body" idx="1"/>
          </p:nvPr>
        </p:nvSpPr>
        <p:spPr>
          <a:xfrm>
            <a:off x="0" y="1600200"/>
            <a:ext cx="9144000" cy="5257800"/>
          </a:xfrm>
          <a:noFill/>
        </p:spPr>
        <p:txBody>
          <a:bodyPr>
            <a:normAutofit fontScale="85000" lnSpcReduction="10000"/>
          </a:bodyPr>
          <a:lstStyle/>
          <a:p>
            <a:pPr eaLnBrk="1" hangingPunct="1">
              <a:tabLst>
                <a:tab pos="457200" algn="l"/>
                <a:tab pos="1371600" algn="l"/>
                <a:tab pos="1547495" algn="l"/>
              </a:tabLst>
            </a:pPr>
            <a:r>
              <a:rPr lang="en-US"/>
              <a:t>How many permutations of the following letters are possible?</a:t>
            </a:r>
          </a:p>
          <a:p>
            <a:pPr eaLnBrk="1" hangingPunct="1">
              <a:tabLst>
                <a:tab pos="457200" algn="l"/>
                <a:tab pos="1371600" algn="l"/>
                <a:tab pos="1547495" algn="l"/>
              </a:tabLst>
            </a:pPr>
            <a:r>
              <a:rPr lang="en-US"/>
              <a:t>                       A  B  C  D  E  F</a:t>
            </a:r>
          </a:p>
          <a:p>
            <a:pPr eaLnBrk="1" hangingPunct="1">
              <a:tabLst>
                <a:tab pos="457200" algn="l"/>
                <a:tab pos="1371600" algn="l"/>
                <a:tab pos="1547495" algn="l"/>
              </a:tabLst>
            </a:pPr>
            <a:endParaRPr lang="en-US" sz="1200">
              <a:solidFill>
                <a:srgbClr val="0073BC"/>
              </a:solidFill>
            </a:endParaRPr>
          </a:p>
          <a:p>
            <a:pPr eaLnBrk="1" hangingPunct="1">
              <a:tabLst>
                <a:tab pos="457200" algn="l"/>
                <a:tab pos="1371600" algn="l"/>
                <a:tab pos="1547495" algn="l"/>
              </a:tabLst>
            </a:pPr>
            <a:r>
              <a:rPr lang="en-US">
                <a:solidFill>
                  <a:srgbClr val="0073BC"/>
                </a:solidFill>
              </a:rPr>
              <a:t>Solution:</a:t>
            </a:r>
          </a:p>
          <a:p>
            <a:pPr eaLnBrk="1" hangingPunct="1">
              <a:tabLst>
                <a:tab pos="457200" algn="l"/>
                <a:tab pos="1371600" algn="l"/>
                <a:tab pos="1547495" algn="l"/>
              </a:tabLst>
            </a:pPr>
            <a:r>
              <a:rPr lang="en-US"/>
              <a:t>	Consider the following reasoning.</a:t>
            </a:r>
            <a:br>
              <a:rPr lang="en-US"/>
            </a:br>
            <a:endParaRPr lang="en-US" sz="800"/>
          </a:p>
          <a:p>
            <a:pPr eaLnBrk="1" hangingPunct="1">
              <a:tabLst>
                <a:tab pos="457200" algn="l"/>
                <a:tab pos="1371600" algn="l"/>
                <a:tab pos="1547495" algn="l"/>
              </a:tabLst>
            </a:pPr>
            <a:r>
              <a:rPr lang="en-US"/>
              <a:t>     First position:           </a:t>
            </a:r>
            <a:r>
              <a:rPr lang="en-US" sz="700"/>
              <a:t> </a:t>
            </a:r>
            <a:r>
              <a:rPr lang="en-US"/>
              <a:t>Any of the </a:t>
            </a:r>
            <a:r>
              <a:rPr lang="en-US" i="1"/>
              <a:t>six </a:t>
            </a:r>
            <a:r>
              <a:rPr lang="en-US"/>
              <a:t>letters</a:t>
            </a:r>
          </a:p>
          <a:p>
            <a:pPr eaLnBrk="1" hangingPunct="1">
              <a:tabLst>
                <a:tab pos="457200" algn="l"/>
                <a:tab pos="1371600" algn="l"/>
                <a:tab pos="1547495" algn="l"/>
              </a:tabLst>
            </a:pPr>
            <a:r>
              <a:rPr lang="en-US"/>
              <a:t>     Second position:      Any of the remaining </a:t>
            </a:r>
            <a:r>
              <a:rPr lang="en-US" i="1"/>
              <a:t>five </a:t>
            </a:r>
            <a:r>
              <a:rPr lang="en-US"/>
              <a:t>letters</a:t>
            </a:r>
          </a:p>
          <a:p>
            <a:pPr eaLnBrk="1" hangingPunct="1">
              <a:tabLst>
                <a:tab pos="457200" algn="l"/>
                <a:tab pos="1371600" algn="l"/>
                <a:tab pos="1547495" algn="l"/>
              </a:tabLst>
            </a:pPr>
            <a:r>
              <a:rPr lang="en-US"/>
              <a:t>     Third position:          Any of the remaining </a:t>
            </a:r>
            <a:r>
              <a:rPr lang="en-US" i="1"/>
              <a:t>four </a:t>
            </a:r>
            <a:r>
              <a:rPr lang="en-US"/>
              <a:t>letters</a:t>
            </a:r>
          </a:p>
          <a:p>
            <a:pPr eaLnBrk="1" hangingPunct="1">
              <a:tabLst>
                <a:tab pos="457200" algn="l"/>
                <a:tab pos="1371600" algn="l"/>
                <a:tab pos="1547495" algn="l"/>
              </a:tabLst>
            </a:pPr>
            <a:r>
              <a:rPr lang="en-US"/>
              <a:t>     Fourth position:        Any of the remaining </a:t>
            </a:r>
            <a:r>
              <a:rPr lang="en-US" i="1"/>
              <a:t>three </a:t>
            </a:r>
            <a:r>
              <a:rPr lang="en-US"/>
              <a:t>letters</a:t>
            </a:r>
          </a:p>
          <a:p>
            <a:pPr eaLnBrk="1" hangingPunct="1">
              <a:tabLst>
                <a:tab pos="457200" algn="l"/>
                <a:tab pos="1371600" algn="l"/>
                <a:tab pos="1547495" algn="l"/>
              </a:tabLst>
            </a:pPr>
            <a:r>
              <a:rPr lang="en-US"/>
              <a:t>     Fifth position:           </a:t>
            </a:r>
            <a:r>
              <a:rPr lang="en-US" sz="600"/>
              <a:t> </a:t>
            </a:r>
            <a:r>
              <a:rPr lang="en-US"/>
              <a:t>Either of the remaining </a:t>
            </a:r>
            <a:r>
              <a:rPr lang="en-US" i="1"/>
              <a:t>two </a:t>
            </a:r>
            <a:r>
              <a:rPr lang="en-US"/>
              <a:t>letters</a:t>
            </a:r>
          </a:p>
          <a:p>
            <a:pPr eaLnBrk="1" hangingPunct="1">
              <a:tabLst>
                <a:tab pos="457200" algn="l"/>
                <a:tab pos="1371600" algn="l"/>
                <a:tab pos="1547495" algn="l"/>
              </a:tabLst>
            </a:pPr>
            <a:r>
              <a:rPr lang="en-US"/>
              <a:t>     Sixth position:          </a:t>
            </a:r>
            <a:r>
              <a:rPr lang="en-US" sz="900"/>
              <a:t> </a:t>
            </a:r>
            <a:r>
              <a:rPr lang="en-US"/>
              <a:t>The </a:t>
            </a:r>
            <a:r>
              <a:rPr lang="en-US" i="1"/>
              <a:t>one </a:t>
            </a:r>
            <a:r>
              <a:rPr lang="en-US"/>
              <a:t>remaining letter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7219">
                                            <p:txEl>
                                              <p:pRg st="3" end="3"/>
                                            </p:txEl>
                                          </p:spTgt>
                                        </p:tgtEl>
                                        <p:attrNameLst>
                                          <p:attrName>style.visibility</p:attrName>
                                        </p:attrNameLst>
                                      </p:cBhvr>
                                      <p:to>
                                        <p:strVal val="visible"/>
                                      </p:to>
                                    </p:set>
                                    <p:animEffect transition="in" filter="fade">
                                      <p:cBhvr>
                                        <p:cTn id="7" dur="1000"/>
                                        <p:tgtEl>
                                          <p:spTgt spid="137219">
                                            <p:txEl>
                                              <p:pRg st="3" end="3"/>
                                            </p:txEl>
                                          </p:spTgt>
                                        </p:tgtEl>
                                      </p:cBhvr>
                                    </p:animEffect>
                                    <p:anim calcmode="lin" valueType="num">
                                      <p:cBhvr>
                                        <p:cTn id="8" dur="1000" fill="hold"/>
                                        <p:tgtEl>
                                          <p:spTgt spid="137219">
                                            <p:txEl>
                                              <p:pRg st="3" end="3"/>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7219">
                                            <p:txEl>
                                              <p:pRg st="3" end="3"/>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7219">
                                            <p:txEl>
                                              <p:pRg st="3" end="3"/>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7219">
                                            <p:txEl>
                                              <p:pRg st="4" end="4"/>
                                            </p:txEl>
                                          </p:spTgt>
                                        </p:tgtEl>
                                        <p:attrNameLst>
                                          <p:attrName>style.visibility</p:attrName>
                                        </p:attrNameLst>
                                      </p:cBhvr>
                                      <p:to>
                                        <p:strVal val="visible"/>
                                      </p:to>
                                    </p:set>
                                    <p:animEffect transition="in" filter="fade">
                                      <p:cBhvr>
                                        <p:cTn id="13" dur="1000"/>
                                        <p:tgtEl>
                                          <p:spTgt spid="137219">
                                            <p:txEl>
                                              <p:pRg st="4" end="4"/>
                                            </p:txEl>
                                          </p:spTgt>
                                        </p:tgtEl>
                                      </p:cBhvr>
                                    </p:animEffect>
                                    <p:anim calcmode="lin" valueType="num">
                                      <p:cBhvr>
                                        <p:cTn id="14" dur="1000" fill="hold"/>
                                        <p:tgtEl>
                                          <p:spTgt spid="137219">
                                            <p:txEl>
                                              <p:pRg st="4" end="4"/>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7219">
                                            <p:txEl>
                                              <p:pRg st="4" end="4"/>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7219">
                                            <p:txEl>
                                              <p:pRg st="4" end="4"/>
                                            </p:txEl>
                                          </p:spTgt>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37219">
                                            <p:txEl>
                                              <p:pRg st="5" end="5"/>
                                            </p:txEl>
                                          </p:spTgt>
                                        </p:tgtEl>
                                        <p:attrNameLst>
                                          <p:attrName>style.visibility</p:attrName>
                                        </p:attrNameLst>
                                      </p:cBhvr>
                                      <p:to>
                                        <p:strVal val="visible"/>
                                      </p:to>
                                    </p:set>
                                    <p:animEffect transition="in" filter="fade">
                                      <p:cBhvr>
                                        <p:cTn id="19" dur="1000"/>
                                        <p:tgtEl>
                                          <p:spTgt spid="137219">
                                            <p:txEl>
                                              <p:pRg st="5" end="5"/>
                                            </p:txEl>
                                          </p:spTgt>
                                        </p:tgtEl>
                                      </p:cBhvr>
                                    </p:animEffect>
                                    <p:anim calcmode="lin" valueType="num">
                                      <p:cBhvr>
                                        <p:cTn id="20" dur="1000" fill="hold"/>
                                        <p:tgtEl>
                                          <p:spTgt spid="137219">
                                            <p:txEl>
                                              <p:pRg st="5" end="5"/>
                                            </p:txEl>
                                          </p:spTgt>
                                        </p:tgtEl>
                                        <p:attrNameLst>
                                          <p:attrName>ppt_x</p:attrName>
                                        </p:attrNameLst>
                                      </p:cBhvr>
                                      <p:tavLst>
                                        <p:tav tm="0">
                                          <p:val>
                                            <p:strVal val="#ppt_x"/>
                                          </p:val>
                                        </p:tav>
                                        <p:tav tm="100000">
                                          <p:val>
                                            <p:strVal val="#ppt_x"/>
                                          </p:val>
                                        </p:tav>
                                      </p:tavLst>
                                    </p:anim>
                                    <p:anim calcmode="lin" valueType="num">
                                      <p:cBhvr>
                                        <p:cTn id="21" dur="900" decel="100000" fill="hold"/>
                                        <p:tgtEl>
                                          <p:spTgt spid="137219">
                                            <p:txEl>
                                              <p:pRg st="5" end="5"/>
                                            </p:txEl>
                                          </p:spTgt>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37219">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nodeType="clickEffect">
                                  <p:stCondLst>
                                    <p:cond delay="0"/>
                                  </p:stCondLst>
                                  <p:childTnLst>
                                    <p:set>
                                      <p:cBhvr>
                                        <p:cTn id="26" dur="1" fill="hold">
                                          <p:stCondLst>
                                            <p:cond delay="0"/>
                                          </p:stCondLst>
                                        </p:cTn>
                                        <p:tgtEl>
                                          <p:spTgt spid="137219">
                                            <p:txEl>
                                              <p:pRg st="6" end="6"/>
                                            </p:txEl>
                                          </p:spTgt>
                                        </p:tgtEl>
                                        <p:attrNameLst>
                                          <p:attrName>style.visibility</p:attrName>
                                        </p:attrNameLst>
                                      </p:cBhvr>
                                      <p:to>
                                        <p:strVal val="visible"/>
                                      </p:to>
                                    </p:set>
                                    <p:animEffect transition="in" filter="fade">
                                      <p:cBhvr>
                                        <p:cTn id="27" dur="1000"/>
                                        <p:tgtEl>
                                          <p:spTgt spid="137219">
                                            <p:txEl>
                                              <p:pRg st="6" end="6"/>
                                            </p:txEl>
                                          </p:spTgt>
                                        </p:tgtEl>
                                      </p:cBhvr>
                                    </p:animEffect>
                                    <p:anim calcmode="lin" valueType="num">
                                      <p:cBhvr>
                                        <p:cTn id="28" dur="1000" fill="hold"/>
                                        <p:tgtEl>
                                          <p:spTgt spid="137219">
                                            <p:txEl>
                                              <p:pRg st="6" end="6"/>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137219">
                                            <p:txEl>
                                              <p:pRg st="6" end="6"/>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137219">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7" presetClass="entr" presetSubtype="0" fill="hold" nodeType="clickEffect">
                                  <p:stCondLst>
                                    <p:cond delay="0"/>
                                  </p:stCondLst>
                                  <p:childTnLst>
                                    <p:set>
                                      <p:cBhvr>
                                        <p:cTn id="34" dur="1" fill="hold">
                                          <p:stCondLst>
                                            <p:cond delay="0"/>
                                          </p:stCondLst>
                                        </p:cTn>
                                        <p:tgtEl>
                                          <p:spTgt spid="137219">
                                            <p:txEl>
                                              <p:pRg st="7" end="7"/>
                                            </p:txEl>
                                          </p:spTgt>
                                        </p:tgtEl>
                                        <p:attrNameLst>
                                          <p:attrName>style.visibility</p:attrName>
                                        </p:attrNameLst>
                                      </p:cBhvr>
                                      <p:to>
                                        <p:strVal val="visible"/>
                                      </p:to>
                                    </p:set>
                                    <p:animEffect transition="in" filter="fade">
                                      <p:cBhvr>
                                        <p:cTn id="35" dur="1000"/>
                                        <p:tgtEl>
                                          <p:spTgt spid="137219">
                                            <p:txEl>
                                              <p:pRg st="7" end="7"/>
                                            </p:txEl>
                                          </p:spTgt>
                                        </p:tgtEl>
                                      </p:cBhvr>
                                    </p:animEffect>
                                    <p:anim calcmode="lin" valueType="num">
                                      <p:cBhvr>
                                        <p:cTn id="36" dur="1000" fill="hold"/>
                                        <p:tgtEl>
                                          <p:spTgt spid="137219">
                                            <p:txEl>
                                              <p:pRg st="7" end="7"/>
                                            </p:txEl>
                                          </p:spTgt>
                                        </p:tgtEl>
                                        <p:attrNameLst>
                                          <p:attrName>ppt_x</p:attrName>
                                        </p:attrNameLst>
                                      </p:cBhvr>
                                      <p:tavLst>
                                        <p:tav tm="0">
                                          <p:val>
                                            <p:strVal val="#ppt_x"/>
                                          </p:val>
                                        </p:tav>
                                        <p:tav tm="100000">
                                          <p:val>
                                            <p:strVal val="#ppt_x"/>
                                          </p:val>
                                        </p:tav>
                                      </p:tavLst>
                                    </p:anim>
                                    <p:anim calcmode="lin" valueType="num">
                                      <p:cBhvr>
                                        <p:cTn id="37" dur="900" decel="100000" fill="hold"/>
                                        <p:tgtEl>
                                          <p:spTgt spid="137219">
                                            <p:txEl>
                                              <p:pRg st="7" end="7"/>
                                            </p:txEl>
                                          </p:spTgt>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137219">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7" presetClass="entr" presetSubtype="0" fill="hold" nodeType="clickEffect">
                                  <p:stCondLst>
                                    <p:cond delay="0"/>
                                  </p:stCondLst>
                                  <p:childTnLst>
                                    <p:set>
                                      <p:cBhvr>
                                        <p:cTn id="42" dur="1" fill="hold">
                                          <p:stCondLst>
                                            <p:cond delay="0"/>
                                          </p:stCondLst>
                                        </p:cTn>
                                        <p:tgtEl>
                                          <p:spTgt spid="137219">
                                            <p:txEl>
                                              <p:pRg st="8" end="8"/>
                                            </p:txEl>
                                          </p:spTgt>
                                        </p:tgtEl>
                                        <p:attrNameLst>
                                          <p:attrName>style.visibility</p:attrName>
                                        </p:attrNameLst>
                                      </p:cBhvr>
                                      <p:to>
                                        <p:strVal val="visible"/>
                                      </p:to>
                                    </p:set>
                                    <p:animEffect transition="in" filter="fade">
                                      <p:cBhvr>
                                        <p:cTn id="43" dur="1000"/>
                                        <p:tgtEl>
                                          <p:spTgt spid="137219">
                                            <p:txEl>
                                              <p:pRg st="8" end="8"/>
                                            </p:txEl>
                                          </p:spTgt>
                                        </p:tgtEl>
                                      </p:cBhvr>
                                    </p:animEffect>
                                    <p:anim calcmode="lin" valueType="num">
                                      <p:cBhvr>
                                        <p:cTn id="44" dur="1000" fill="hold"/>
                                        <p:tgtEl>
                                          <p:spTgt spid="137219">
                                            <p:txEl>
                                              <p:pRg st="8" end="8"/>
                                            </p:txEl>
                                          </p:spTgt>
                                        </p:tgtEl>
                                        <p:attrNameLst>
                                          <p:attrName>ppt_x</p:attrName>
                                        </p:attrNameLst>
                                      </p:cBhvr>
                                      <p:tavLst>
                                        <p:tav tm="0">
                                          <p:val>
                                            <p:strVal val="#ppt_x"/>
                                          </p:val>
                                        </p:tav>
                                        <p:tav tm="100000">
                                          <p:val>
                                            <p:strVal val="#ppt_x"/>
                                          </p:val>
                                        </p:tav>
                                      </p:tavLst>
                                    </p:anim>
                                    <p:anim calcmode="lin" valueType="num">
                                      <p:cBhvr>
                                        <p:cTn id="45" dur="900" decel="100000" fill="hold"/>
                                        <p:tgtEl>
                                          <p:spTgt spid="137219">
                                            <p:txEl>
                                              <p:pRg st="8" end="8"/>
                                            </p:txEl>
                                          </p:spTgt>
                                        </p:tgtEl>
                                        <p:attrNameLst>
                                          <p:attrName>ppt_y</p:attrName>
                                        </p:attrNameLst>
                                      </p:cBhvr>
                                      <p:tavLst>
                                        <p:tav tm="0">
                                          <p:val>
                                            <p:strVal val="#ppt_y+1"/>
                                          </p:val>
                                        </p:tav>
                                        <p:tav tm="100000">
                                          <p:val>
                                            <p:strVal val="#ppt_y-.03"/>
                                          </p:val>
                                        </p:tav>
                                      </p:tavLst>
                                    </p:anim>
                                    <p:anim calcmode="lin" valueType="num">
                                      <p:cBhvr>
                                        <p:cTn id="46" dur="100" accel="100000" fill="hold">
                                          <p:stCondLst>
                                            <p:cond delay="900"/>
                                          </p:stCondLst>
                                        </p:cTn>
                                        <p:tgtEl>
                                          <p:spTgt spid="137219">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7" presetClass="entr" presetSubtype="0" fill="hold" nodeType="clickEffect">
                                  <p:stCondLst>
                                    <p:cond delay="0"/>
                                  </p:stCondLst>
                                  <p:childTnLst>
                                    <p:set>
                                      <p:cBhvr>
                                        <p:cTn id="50" dur="1" fill="hold">
                                          <p:stCondLst>
                                            <p:cond delay="0"/>
                                          </p:stCondLst>
                                        </p:cTn>
                                        <p:tgtEl>
                                          <p:spTgt spid="137219">
                                            <p:txEl>
                                              <p:pRg st="9" end="9"/>
                                            </p:txEl>
                                          </p:spTgt>
                                        </p:tgtEl>
                                        <p:attrNameLst>
                                          <p:attrName>style.visibility</p:attrName>
                                        </p:attrNameLst>
                                      </p:cBhvr>
                                      <p:to>
                                        <p:strVal val="visible"/>
                                      </p:to>
                                    </p:set>
                                    <p:animEffect transition="in" filter="fade">
                                      <p:cBhvr>
                                        <p:cTn id="51" dur="1000"/>
                                        <p:tgtEl>
                                          <p:spTgt spid="137219">
                                            <p:txEl>
                                              <p:pRg st="9" end="9"/>
                                            </p:txEl>
                                          </p:spTgt>
                                        </p:tgtEl>
                                      </p:cBhvr>
                                    </p:animEffect>
                                    <p:anim calcmode="lin" valueType="num">
                                      <p:cBhvr>
                                        <p:cTn id="52" dur="1000" fill="hold"/>
                                        <p:tgtEl>
                                          <p:spTgt spid="137219">
                                            <p:txEl>
                                              <p:pRg st="9" end="9"/>
                                            </p:txEl>
                                          </p:spTgt>
                                        </p:tgtEl>
                                        <p:attrNameLst>
                                          <p:attrName>ppt_x</p:attrName>
                                        </p:attrNameLst>
                                      </p:cBhvr>
                                      <p:tavLst>
                                        <p:tav tm="0">
                                          <p:val>
                                            <p:strVal val="#ppt_x"/>
                                          </p:val>
                                        </p:tav>
                                        <p:tav tm="100000">
                                          <p:val>
                                            <p:strVal val="#ppt_x"/>
                                          </p:val>
                                        </p:tav>
                                      </p:tavLst>
                                    </p:anim>
                                    <p:anim calcmode="lin" valueType="num">
                                      <p:cBhvr>
                                        <p:cTn id="53" dur="900" decel="100000" fill="hold"/>
                                        <p:tgtEl>
                                          <p:spTgt spid="137219">
                                            <p:txEl>
                                              <p:pRg st="9" end="9"/>
                                            </p:txEl>
                                          </p:spTgt>
                                        </p:tgtEl>
                                        <p:attrNameLst>
                                          <p:attrName>ppt_y</p:attrName>
                                        </p:attrNameLst>
                                      </p:cBhvr>
                                      <p:tavLst>
                                        <p:tav tm="0">
                                          <p:val>
                                            <p:strVal val="#ppt_y+1"/>
                                          </p:val>
                                        </p:tav>
                                        <p:tav tm="100000">
                                          <p:val>
                                            <p:strVal val="#ppt_y-.03"/>
                                          </p:val>
                                        </p:tav>
                                      </p:tavLst>
                                    </p:anim>
                                    <p:anim calcmode="lin" valueType="num">
                                      <p:cBhvr>
                                        <p:cTn id="54" dur="100" accel="100000" fill="hold">
                                          <p:stCondLst>
                                            <p:cond delay="900"/>
                                          </p:stCondLst>
                                        </p:cTn>
                                        <p:tgtEl>
                                          <p:spTgt spid="137219">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37" presetClass="entr" presetSubtype="0" fill="hold" nodeType="clickEffect">
                                  <p:stCondLst>
                                    <p:cond delay="0"/>
                                  </p:stCondLst>
                                  <p:childTnLst>
                                    <p:set>
                                      <p:cBhvr>
                                        <p:cTn id="58" dur="1" fill="hold">
                                          <p:stCondLst>
                                            <p:cond delay="0"/>
                                          </p:stCondLst>
                                        </p:cTn>
                                        <p:tgtEl>
                                          <p:spTgt spid="137219">
                                            <p:txEl>
                                              <p:pRg st="10" end="10"/>
                                            </p:txEl>
                                          </p:spTgt>
                                        </p:tgtEl>
                                        <p:attrNameLst>
                                          <p:attrName>style.visibility</p:attrName>
                                        </p:attrNameLst>
                                      </p:cBhvr>
                                      <p:to>
                                        <p:strVal val="visible"/>
                                      </p:to>
                                    </p:set>
                                    <p:animEffect transition="in" filter="fade">
                                      <p:cBhvr>
                                        <p:cTn id="59" dur="1000"/>
                                        <p:tgtEl>
                                          <p:spTgt spid="137219">
                                            <p:txEl>
                                              <p:pRg st="10" end="10"/>
                                            </p:txEl>
                                          </p:spTgt>
                                        </p:tgtEl>
                                      </p:cBhvr>
                                    </p:animEffect>
                                    <p:anim calcmode="lin" valueType="num">
                                      <p:cBhvr>
                                        <p:cTn id="60" dur="1000" fill="hold"/>
                                        <p:tgtEl>
                                          <p:spTgt spid="137219">
                                            <p:txEl>
                                              <p:pRg st="10" end="10"/>
                                            </p:txEl>
                                          </p:spTgt>
                                        </p:tgtEl>
                                        <p:attrNameLst>
                                          <p:attrName>ppt_x</p:attrName>
                                        </p:attrNameLst>
                                      </p:cBhvr>
                                      <p:tavLst>
                                        <p:tav tm="0">
                                          <p:val>
                                            <p:strVal val="#ppt_x"/>
                                          </p:val>
                                        </p:tav>
                                        <p:tav tm="100000">
                                          <p:val>
                                            <p:strVal val="#ppt_x"/>
                                          </p:val>
                                        </p:tav>
                                      </p:tavLst>
                                    </p:anim>
                                    <p:anim calcmode="lin" valueType="num">
                                      <p:cBhvr>
                                        <p:cTn id="61" dur="900" decel="100000" fill="hold"/>
                                        <p:tgtEl>
                                          <p:spTgt spid="137219">
                                            <p:txEl>
                                              <p:pRg st="10" end="10"/>
                                            </p:txEl>
                                          </p:spTgt>
                                        </p:tgtEl>
                                        <p:attrNameLst>
                                          <p:attrName>ppt_y</p:attrName>
                                        </p:attrNameLst>
                                      </p:cBhvr>
                                      <p:tavLst>
                                        <p:tav tm="0">
                                          <p:val>
                                            <p:strVal val="#ppt_y+1"/>
                                          </p:val>
                                        </p:tav>
                                        <p:tav tm="100000">
                                          <p:val>
                                            <p:strVal val="#ppt_y-.03"/>
                                          </p:val>
                                        </p:tav>
                                      </p:tavLst>
                                    </p:anim>
                                    <p:anim calcmode="lin" valueType="num">
                                      <p:cBhvr>
                                        <p:cTn id="62" dur="100" accel="100000" fill="hold">
                                          <p:stCondLst>
                                            <p:cond delay="900"/>
                                          </p:stCondLst>
                                        </p:cTn>
                                        <p:tgtEl>
                                          <p:spTgt spid="137219">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 </a:t>
            </a:r>
            <a:r>
              <a:rPr lang="en-IN" err="1"/>
              <a:t>i</a:t>
            </a:r>
            <a:r>
              <a:rPr lang="en-IN"/>
              <a:t>)</a:t>
            </a:r>
          </a:p>
        </p:txBody>
      </p:sp>
      <p:sp>
        <p:nvSpPr>
          <p:cNvPr id="3" name="Content Placeholder 2"/>
          <p:cNvSpPr>
            <a:spLocks noGrp="1"/>
          </p:cNvSpPr>
          <p:nvPr>
            <p:ph idx="1"/>
          </p:nvPr>
        </p:nvSpPr>
        <p:spPr>
          <a:xfrm>
            <a:off x="0" y="1600200"/>
            <a:ext cx="9144000" cy="5257800"/>
          </a:xfrm>
        </p:spPr>
        <p:txBody>
          <a:bodyPr/>
          <a:lstStyle/>
          <a:p>
            <a:pPr marL="0" indent="0">
              <a:buNone/>
            </a:pPr>
            <a:r>
              <a:rPr lang="en-IN"/>
              <a:t>Number of hands with 4 kings = </a:t>
            </a:r>
            <a:r>
              <a:rPr lang="en-IN" baseline="30000"/>
              <a:t>4</a:t>
            </a:r>
            <a:r>
              <a:rPr lang="en-IN"/>
              <a:t>C</a:t>
            </a:r>
            <a:r>
              <a:rPr lang="en-IN" baseline="-25000"/>
              <a:t>4</a:t>
            </a:r>
            <a:r>
              <a:rPr lang="en-IN"/>
              <a:t> x </a:t>
            </a:r>
            <a:r>
              <a:rPr lang="en-IN" baseline="30000"/>
              <a:t>48</a:t>
            </a:r>
            <a:r>
              <a:rPr lang="en-IN"/>
              <a:t>C</a:t>
            </a:r>
            <a:r>
              <a:rPr lang="en-IN" baseline="-25000"/>
              <a:t>3</a:t>
            </a:r>
            <a:r>
              <a:rPr lang="en-IN"/>
              <a:t> (other 3 cards must be chosen from the rest 48 cards)</a:t>
            </a:r>
          </a:p>
          <a:p>
            <a:pPr marL="0" indent="0">
              <a:buNone/>
            </a:pPr>
            <a:endParaRPr lang="en-IN"/>
          </a:p>
          <a:p>
            <a:pPr marL="0" indent="0">
              <a:buNone/>
            </a:pPr>
            <a:r>
              <a:rPr lang="en-IN"/>
              <a:t>P(a hand will have 4 kings) = </a:t>
            </a:r>
            <a:r>
              <a:rPr lang="en-IN" baseline="30000"/>
              <a:t>4</a:t>
            </a:r>
            <a:r>
              <a:rPr lang="en-IN"/>
              <a:t>C</a:t>
            </a:r>
            <a:r>
              <a:rPr lang="en-IN" baseline="-25000"/>
              <a:t>4</a:t>
            </a:r>
            <a:r>
              <a:rPr lang="en-IN"/>
              <a:t> x </a:t>
            </a:r>
            <a:r>
              <a:rPr lang="en-IN" baseline="30000"/>
              <a:t>48</a:t>
            </a:r>
            <a:r>
              <a:rPr lang="en-IN"/>
              <a:t>C</a:t>
            </a:r>
            <a:r>
              <a:rPr lang="en-IN" baseline="-25000"/>
              <a:t>3</a:t>
            </a:r>
            <a:r>
              <a:rPr lang="en-IN"/>
              <a:t> / </a:t>
            </a:r>
            <a:r>
              <a:rPr lang="en-IN" baseline="30000"/>
              <a:t>52</a:t>
            </a:r>
            <a:r>
              <a:rPr lang="en-IN"/>
              <a:t>C</a:t>
            </a:r>
            <a:r>
              <a:rPr lang="en-IN" baseline="-25000"/>
              <a:t>7</a:t>
            </a:r>
          </a:p>
          <a:p>
            <a:pPr marL="0" indent="0">
              <a:buNone/>
            </a:pPr>
            <a:r>
              <a:rPr lang="en-IN" baseline="-25000"/>
              <a:t>                                                                        = </a:t>
            </a:r>
            <a:r>
              <a:rPr lang="en-IN"/>
              <a:t>1/7735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(ii)</a:t>
            </a:r>
          </a:p>
        </p:txBody>
      </p:sp>
      <p:sp>
        <p:nvSpPr>
          <p:cNvPr id="3" name="Content Placeholder 2"/>
          <p:cNvSpPr>
            <a:spLocks noGrp="1"/>
          </p:cNvSpPr>
          <p:nvPr>
            <p:ph idx="1"/>
          </p:nvPr>
        </p:nvSpPr>
        <p:spPr>
          <a:xfrm>
            <a:off x="0" y="1600200"/>
            <a:ext cx="9144000" cy="5257800"/>
          </a:xfrm>
        </p:spPr>
        <p:txBody>
          <a:bodyPr/>
          <a:lstStyle/>
          <a:p>
            <a:pPr marL="0" indent="0">
              <a:buNone/>
            </a:pPr>
            <a:r>
              <a:rPr lang="en-IN"/>
              <a:t>Number (hand with 3 kings and 4 non-king cards)</a:t>
            </a:r>
          </a:p>
          <a:p>
            <a:pPr marL="0" indent="0">
              <a:buNone/>
            </a:pPr>
            <a:r>
              <a:rPr lang="en-IN"/>
              <a:t>           = </a:t>
            </a:r>
            <a:r>
              <a:rPr lang="en-IN" baseline="30000"/>
              <a:t>4</a:t>
            </a:r>
            <a:r>
              <a:rPr lang="en-IN"/>
              <a:t>C</a:t>
            </a:r>
            <a:r>
              <a:rPr lang="en-IN" baseline="-25000"/>
              <a:t>3</a:t>
            </a:r>
            <a:r>
              <a:rPr lang="en-IN"/>
              <a:t> x </a:t>
            </a:r>
            <a:r>
              <a:rPr lang="en-IN" baseline="30000"/>
              <a:t>48</a:t>
            </a:r>
            <a:r>
              <a:rPr lang="en-IN"/>
              <a:t>C</a:t>
            </a:r>
            <a:r>
              <a:rPr lang="en-IN" baseline="-25000"/>
              <a:t>4</a:t>
            </a:r>
          </a:p>
          <a:p>
            <a:pPr marL="0" indent="0">
              <a:buNone/>
            </a:pPr>
            <a:endParaRPr lang="en-IN" baseline="-25000"/>
          </a:p>
          <a:p>
            <a:pPr marL="0" indent="0">
              <a:buNone/>
            </a:pPr>
            <a:r>
              <a:rPr lang="en-IN"/>
              <a:t> P(3 kings) = </a:t>
            </a:r>
            <a:r>
              <a:rPr lang="en-IN" baseline="30000"/>
              <a:t>4</a:t>
            </a:r>
            <a:r>
              <a:rPr lang="en-IN"/>
              <a:t>C</a:t>
            </a:r>
            <a:r>
              <a:rPr lang="en-IN" baseline="-25000"/>
              <a:t>3</a:t>
            </a:r>
            <a:r>
              <a:rPr lang="en-IN"/>
              <a:t> x </a:t>
            </a:r>
            <a:r>
              <a:rPr lang="en-IN" baseline="30000"/>
              <a:t>48</a:t>
            </a:r>
            <a:r>
              <a:rPr lang="en-IN"/>
              <a:t>C</a:t>
            </a:r>
            <a:r>
              <a:rPr lang="en-IN" baseline="-25000"/>
              <a:t>4</a:t>
            </a:r>
            <a:r>
              <a:rPr lang="en-IN"/>
              <a:t> / </a:t>
            </a:r>
            <a:r>
              <a:rPr lang="en-IN" baseline="30000"/>
              <a:t>52</a:t>
            </a:r>
            <a:r>
              <a:rPr lang="en-IN"/>
              <a:t>C</a:t>
            </a:r>
            <a:r>
              <a:rPr lang="en-IN" baseline="-25000"/>
              <a:t>7</a:t>
            </a:r>
          </a:p>
          <a:p>
            <a:pPr marL="0" indent="0">
              <a:buNone/>
            </a:pPr>
            <a:r>
              <a:rPr lang="en-IN" baseline="-25000"/>
              <a:t>                             = </a:t>
            </a:r>
            <a:r>
              <a:rPr lang="en-IN"/>
              <a:t>9/1547</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(iii)</a:t>
            </a:r>
          </a:p>
        </p:txBody>
      </p:sp>
      <p:sp>
        <p:nvSpPr>
          <p:cNvPr id="3" name="Content Placeholder 2"/>
          <p:cNvSpPr>
            <a:spLocks noGrp="1"/>
          </p:cNvSpPr>
          <p:nvPr>
            <p:ph idx="1"/>
          </p:nvPr>
        </p:nvSpPr>
        <p:spPr>
          <a:xfrm>
            <a:off x="0" y="1600200"/>
            <a:ext cx="9144000" cy="5257800"/>
          </a:xfrm>
        </p:spPr>
        <p:txBody>
          <a:bodyPr/>
          <a:lstStyle/>
          <a:p>
            <a:pPr marL="0" indent="0">
              <a:buNone/>
            </a:pPr>
            <a:r>
              <a:rPr lang="en-IN"/>
              <a:t>P( </a:t>
            </a:r>
            <a:r>
              <a:rPr lang="en-IN" err="1"/>
              <a:t>atleast</a:t>
            </a:r>
            <a:r>
              <a:rPr lang="en-IN"/>
              <a:t> 3 king) = P (3 kings or 4 kings)</a:t>
            </a:r>
          </a:p>
          <a:p>
            <a:pPr marL="0" indent="0">
              <a:buNone/>
            </a:pPr>
            <a:r>
              <a:rPr lang="en-IN"/>
              <a:t>                               = P (3 kings) + P (4 kings)</a:t>
            </a:r>
          </a:p>
          <a:p>
            <a:pPr marL="0" indent="0">
              <a:buNone/>
            </a:pPr>
            <a:r>
              <a:rPr lang="en-IN"/>
              <a:t>                               = 9/1547 + 1/7735</a:t>
            </a:r>
          </a:p>
          <a:p>
            <a:pPr marL="0" indent="0">
              <a:buNone/>
            </a:pPr>
            <a:r>
              <a:rPr lang="en-IN"/>
              <a:t>                               = 46/7735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Q</a:t>
            </a:r>
          </a:p>
        </p:txBody>
      </p:sp>
      <p:sp>
        <p:nvSpPr>
          <p:cNvPr id="3" name="Content Placeholder 2"/>
          <p:cNvSpPr>
            <a:spLocks noGrp="1"/>
          </p:cNvSpPr>
          <p:nvPr>
            <p:ph idx="1"/>
          </p:nvPr>
        </p:nvSpPr>
        <p:spPr>
          <a:xfrm>
            <a:off x="0" y="1600200"/>
            <a:ext cx="9144000" cy="5257800"/>
          </a:xfrm>
        </p:spPr>
        <p:txBody>
          <a:bodyPr/>
          <a:lstStyle/>
          <a:p>
            <a:pPr marL="0" indent="0">
              <a:buNone/>
            </a:pPr>
            <a:r>
              <a:rPr lang="en-IN"/>
              <a:t>Q) In a relay race, there are 5 teams A,B,C,D and E</a:t>
            </a:r>
          </a:p>
          <a:p>
            <a:pPr marL="514350" indent="-514350">
              <a:buAutoNum type="alphaLcParenR"/>
            </a:pPr>
            <a:r>
              <a:rPr lang="en-IN"/>
              <a:t>What is the probability that A,B and C finish first , second and third respectively</a:t>
            </a:r>
          </a:p>
          <a:p>
            <a:pPr marL="514350" indent="-514350">
              <a:buAutoNum type="alphaLcParenR"/>
            </a:pPr>
            <a:r>
              <a:rPr lang="en-IN"/>
              <a:t>What is the probability that A,B and C are first three to finish ( in any order ) (Assume that all finishing orders are equally likely)</a:t>
            </a:r>
          </a:p>
          <a:p>
            <a:pPr marL="0" indent="0">
              <a:buNone/>
            </a:pP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a:t>
            </a:r>
          </a:p>
        </p:txBody>
      </p:sp>
      <p:sp>
        <p:nvSpPr>
          <p:cNvPr id="3" name="Content Placeholder 2"/>
          <p:cNvSpPr>
            <a:spLocks noGrp="1"/>
          </p:cNvSpPr>
          <p:nvPr>
            <p:ph idx="1"/>
          </p:nvPr>
        </p:nvSpPr>
        <p:spPr/>
        <p:txBody>
          <a:bodyPr/>
          <a:lstStyle/>
          <a:p>
            <a:pPr marL="0" indent="0">
              <a:buNone/>
            </a:pPr>
            <a:r>
              <a:rPr lang="en-IN"/>
              <a:t>If we consider the sample space consisting of all finishing orders in the first three places,</a:t>
            </a:r>
          </a:p>
          <a:p>
            <a:pPr marL="0" indent="0">
              <a:buNone/>
            </a:pPr>
            <a:r>
              <a:rPr lang="en-IN"/>
              <a:t>We will have </a:t>
            </a:r>
            <a:r>
              <a:rPr lang="en-IN" baseline="30000"/>
              <a:t>5</a:t>
            </a:r>
            <a:r>
              <a:rPr lang="en-IN"/>
              <a:t>P</a:t>
            </a:r>
            <a:r>
              <a:rPr lang="en-IN" baseline="-25000"/>
              <a:t>3</a:t>
            </a:r>
            <a:r>
              <a:rPr lang="en-IN"/>
              <a:t> = 5!/(5 – 3)! = 60</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 a)</a:t>
            </a:r>
          </a:p>
        </p:txBody>
      </p:sp>
      <p:sp>
        <p:nvSpPr>
          <p:cNvPr id="3" name="Content Placeholder 2"/>
          <p:cNvSpPr>
            <a:spLocks noGrp="1"/>
          </p:cNvSpPr>
          <p:nvPr>
            <p:ph idx="1"/>
          </p:nvPr>
        </p:nvSpPr>
        <p:spPr>
          <a:xfrm>
            <a:off x="0" y="1600200"/>
            <a:ext cx="9144000" cy="5257800"/>
          </a:xfrm>
        </p:spPr>
        <p:txBody>
          <a:bodyPr/>
          <a:lstStyle/>
          <a:p>
            <a:pPr marL="0" indent="0">
              <a:buNone/>
            </a:pPr>
            <a:r>
              <a:rPr lang="en-IN"/>
              <a:t>A, B and C finish first, second and third respectively.</a:t>
            </a:r>
          </a:p>
          <a:p>
            <a:pPr marL="0" indent="0">
              <a:buNone/>
            </a:pPr>
            <a:r>
              <a:rPr lang="en-IN"/>
              <a:t>There is only one finishing order for this </a:t>
            </a:r>
            <a:r>
              <a:rPr lang="en-IN" err="1"/>
              <a:t>i.e</a:t>
            </a:r>
            <a:r>
              <a:rPr lang="en-IN"/>
              <a:t> ABC</a:t>
            </a:r>
          </a:p>
          <a:p>
            <a:pPr marL="0" indent="0">
              <a:buNone/>
            </a:pPr>
            <a:endParaRPr lang="en-IN"/>
          </a:p>
          <a:p>
            <a:pPr marL="0" indent="0">
              <a:buNone/>
            </a:pPr>
            <a:r>
              <a:rPr lang="en-IN"/>
              <a:t>P(A,B and C finish first, second and third respectively)</a:t>
            </a:r>
          </a:p>
          <a:p>
            <a:pPr marL="0" indent="0">
              <a:buNone/>
            </a:pPr>
            <a:r>
              <a:rPr lang="en-IN"/>
              <a:t>= 1/60</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Review Ans (b)</a:t>
            </a:r>
          </a:p>
        </p:txBody>
      </p:sp>
      <p:sp>
        <p:nvSpPr>
          <p:cNvPr id="3" name="Content Placeholder 2"/>
          <p:cNvSpPr>
            <a:spLocks noGrp="1"/>
          </p:cNvSpPr>
          <p:nvPr>
            <p:ph idx="1"/>
          </p:nvPr>
        </p:nvSpPr>
        <p:spPr>
          <a:xfrm>
            <a:off x="0" y="1600200"/>
            <a:ext cx="9144000" cy="5257800"/>
          </a:xfrm>
        </p:spPr>
        <p:txBody>
          <a:bodyPr/>
          <a:lstStyle/>
          <a:p>
            <a:pPr marL="0" indent="0">
              <a:buNone/>
            </a:pPr>
            <a:r>
              <a:rPr lang="en-IN"/>
              <a:t>A,B and C are the first three finishers. There will be 3! Arrangements for A,B and C.</a:t>
            </a:r>
          </a:p>
          <a:p>
            <a:pPr marL="0" indent="0">
              <a:buNone/>
            </a:pPr>
            <a:endParaRPr lang="en-IN"/>
          </a:p>
          <a:p>
            <a:pPr marL="0" indent="0">
              <a:buNone/>
            </a:pPr>
            <a:r>
              <a:rPr lang="en-IN"/>
              <a:t>P(A, B and C are first three to finish) = 3!/60</a:t>
            </a:r>
          </a:p>
          <a:p>
            <a:pPr marL="0" indent="0">
              <a:buNone/>
            </a:pPr>
            <a:r>
              <a:rPr lang="en-IN"/>
              <a:t>                                                                 = 1/10</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6575" y="3198813"/>
            <a:ext cx="8226425" cy="914400"/>
          </a:xfrm>
          <a:prstGeom prst="rect">
            <a:avLst/>
          </a:prstGeom>
          <a:noFill/>
          <a:ln w="9525">
            <a:noFill/>
            <a:miter lim="800000"/>
          </a:ln>
        </p:spPr>
        <p:txBody>
          <a:bodyPr wrap="none"/>
          <a:lstStyle/>
          <a:p>
            <a:pPr algn="ctr"/>
            <a:r>
              <a:rPr lang="en-US" sz="6000" baseline="0">
                <a:solidFill>
                  <a:srgbClr val="0073BC"/>
                </a:solidFill>
              </a:rPr>
              <a:t>Conditional Probability</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aseline="0">
                <a:solidFill>
                  <a:srgbClr val="0073BC"/>
                </a:solidFill>
              </a:rPr>
              <a:t>Conditional Probability</a:t>
            </a:r>
            <a:br>
              <a:rPr lang="en-US" sz="4400" baseline="0">
                <a:solidFill>
                  <a:srgbClr val="0073BC"/>
                </a:solidFill>
              </a:rPr>
            </a:br>
            <a:endParaRPr lang="en-IN"/>
          </a:p>
        </p:txBody>
      </p:sp>
      <p:sp>
        <p:nvSpPr>
          <p:cNvPr id="3" name="Content Placeholder 2"/>
          <p:cNvSpPr>
            <a:spLocks noGrp="1"/>
          </p:cNvSpPr>
          <p:nvPr>
            <p:ph idx="1"/>
          </p:nvPr>
        </p:nvSpPr>
        <p:spPr/>
        <p:txBody>
          <a:bodyPr/>
          <a:lstStyle/>
          <a:p>
            <a:r>
              <a:rPr lang="en-IN"/>
              <a:t>When there are two events from the same sample space, the occurrence of one of the </a:t>
            </a:r>
          </a:p>
          <a:p>
            <a:pPr marL="0" indent="0">
              <a:buNone/>
            </a:pPr>
            <a:r>
              <a:rPr lang="en-IN"/>
              <a:t>    events affects the probability of the other     event.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a:xfrm>
            <a:off x="0" y="1600200"/>
            <a:ext cx="9144000" cy="5257800"/>
          </a:xfrm>
        </p:spPr>
        <p:txBody>
          <a:bodyPr/>
          <a:lstStyle/>
          <a:p>
            <a:pPr marL="0" indent="0">
              <a:buNone/>
            </a:pPr>
            <a:r>
              <a:rPr lang="en-IN"/>
              <a:t>Consider the experiment of tossing three fair coins. The sample space of the experiment is</a:t>
            </a:r>
          </a:p>
          <a:p>
            <a:pPr marL="0" indent="0">
              <a:buNone/>
            </a:pPr>
            <a:endParaRPr lang="en-IN"/>
          </a:p>
          <a:p>
            <a:pPr marL="0" indent="0">
              <a:buNone/>
            </a:pPr>
            <a:r>
              <a:rPr lang="en-IN"/>
              <a:t>S = {HHH,HHT,HTH,THH,HTT,THT,TTH,TTT}</a:t>
            </a:r>
          </a:p>
          <a:p>
            <a:pPr marL="0" indent="0">
              <a:buNone/>
            </a:pPr>
            <a:r>
              <a:rPr lang="en-IN"/>
              <a:t>Let E be the event ‘at least two heads appear’</a:t>
            </a:r>
          </a:p>
          <a:p>
            <a:pPr marL="0" indent="0">
              <a:buNone/>
            </a:pPr>
            <a:r>
              <a:rPr lang="en-IN"/>
              <a:t>Let F be the event ‘first coin shows tail’</a:t>
            </a:r>
          </a:p>
          <a:p>
            <a:pPr marL="0" indent="0">
              <a:buNone/>
            </a:pPr>
            <a:r>
              <a:rPr lang="en-IN"/>
              <a:t>E = {HHH,HHT,HTH,THH}  ; P(E ) = ½</a:t>
            </a:r>
          </a:p>
          <a:p>
            <a:pPr marL="0" indent="0">
              <a:buNone/>
            </a:pPr>
            <a:r>
              <a:rPr lang="en-IN"/>
              <a:t>F = {THH,THT,TTH,TTT} ; P(F ) = ½</a:t>
            </a:r>
          </a:p>
          <a:p>
            <a:pPr marL="0" indent="0">
              <a:buNone/>
            </a:pPr>
            <a:r>
              <a:rPr lang="en-IN"/>
              <a:t>E∩F = {THH} ; P(E∩F) = 1/8</a:t>
            </a:r>
          </a:p>
          <a:p>
            <a:pPr marL="0" indent="0">
              <a:buNone/>
            </a:pPr>
            <a:endParaRPr lang="en-IN"/>
          </a:p>
          <a:p>
            <a:pPr marL="0" indent="0">
              <a:buNone/>
            </a:pPr>
            <a:endParaRPr lang="en-IN"/>
          </a:p>
          <a:p>
            <a:pPr marL="0" indent="0">
              <a:buNone/>
            </a:pP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Example  – </a:t>
            </a:r>
            <a:r>
              <a:rPr lang="en-US" i="1"/>
              <a:t>Solution</a:t>
            </a:r>
          </a:p>
        </p:txBody>
      </p:sp>
      <p:sp>
        <p:nvSpPr>
          <p:cNvPr id="138243" name="Rectangle 3"/>
          <p:cNvSpPr>
            <a:spLocks noGrp="1" noChangeArrowheads="1"/>
          </p:cNvSpPr>
          <p:nvPr>
            <p:ph type="body" idx="1"/>
          </p:nvPr>
        </p:nvSpPr>
        <p:spPr>
          <a:xfrm>
            <a:off x="0" y="1600200"/>
            <a:ext cx="9144000" cy="5257800"/>
          </a:xfrm>
          <a:noFill/>
        </p:spPr>
        <p:txBody>
          <a:bodyPr>
            <a:normAutofit fontScale="92500" lnSpcReduction="10000"/>
          </a:bodyPr>
          <a:lstStyle/>
          <a:p>
            <a:pPr eaLnBrk="1" hangingPunct="1">
              <a:tabLst>
                <a:tab pos="457200" algn="l"/>
                <a:tab pos="1371600" algn="l"/>
                <a:tab pos="1547495" algn="l"/>
              </a:tabLst>
            </a:pPr>
            <a:r>
              <a:rPr lang="en-US"/>
              <a:t>So, the numbers of choices for the six positions are as follows.</a:t>
            </a:r>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r>
              <a:rPr lang="en-US"/>
              <a:t>The total number of permutations of the six letters is</a:t>
            </a:r>
          </a:p>
          <a:p>
            <a:pPr eaLnBrk="1" hangingPunct="1">
              <a:tabLst>
                <a:tab pos="457200" algn="l"/>
                <a:tab pos="1371600" algn="l"/>
                <a:tab pos="1547495" algn="l"/>
              </a:tabLst>
            </a:pPr>
            <a:endParaRPr lang="en-US"/>
          </a:p>
          <a:p>
            <a:pPr eaLnBrk="1" hangingPunct="1">
              <a:tabLst>
                <a:tab pos="457200" algn="l"/>
                <a:tab pos="1371600" algn="l"/>
                <a:tab pos="1547495" algn="l"/>
              </a:tabLst>
            </a:pPr>
            <a:r>
              <a:rPr lang="en-US"/>
              <a:t>  6! = 6 </a:t>
            </a:r>
            <a:r>
              <a:rPr lang="en-US" sz="2000" b="1">
                <a:sym typeface="Wingdings 2" panose="05020102010507070707" pitchFamily="18" charset="2"/>
              </a:rPr>
              <a:t></a:t>
            </a:r>
            <a:r>
              <a:rPr lang="en-US"/>
              <a:t> 5 </a:t>
            </a:r>
            <a:r>
              <a:rPr lang="en-US" sz="2000" b="1">
                <a:sym typeface="Wingdings 2" panose="05020102010507070707" pitchFamily="18" charset="2"/>
              </a:rPr>
              <a:t></a:t>
            </a:r>
            <a:r>
              <a:rPr lang="en-US"/>
              <a:t> 4 </a:t>
            </a:r>
            <a:r>
              <a:rPr lang="en-US" sz="2000" b="1">
                <a:sym typeface="Wingdings 2" panose="05020102010507070707" pitchFamily="18" charset="2"/>
              </a:rPr>
              <a:t></a:t>
            </a:r>
            <a:r>
              <a:rPr lang="en-US"/>
              <a:t> 3 </a:t>
            </a:r>
            <a:r>
              <a:rPr lang="en-US" sz="2000" b="1">
                <a:sym typeface="Wingdings 2" panose="05020102010507070707" pitchFamily="18" charset="2"/>
              </a:rPr>
              <a:t></a:t>
            </a:r>
            <a:r>
              <a:rPr lang="en-US"/>
              <a:t> 2 </a:t>
            </a:r>
            <a:r>
              <a:rPr lang="en-US" sz="2000" b="1">
                <a:sym typeface="Wingdings 2" panose="05020102010507070707" pitchFamily="18" charset="2"/>
              </a:rPr>
              <a:t></a:t>
            </a:r>
            <a:r>
              <a:rPr lang="en-US"/>
              <a:t> 1 = 720.</a:t>
            </a:r>
          </a:p>
        </p:txBody>
      </p:sp>
      <p:pic>
        <p:nvPicPr>
          <p:cNvPr id="13316" name="Picture 4"/>
          <p:cNvPicPr>
            <a:picLocks noChangeAspect="1" noChangeArrowheads="1"/>
          </p:cNvPicPr>
          <p:nvPr/>
        </p:nvPicPr>
        <p:blipFill>
          <a:blip r:embed="rId2"/>
          <a:srcRect/>
          <a:stretch>
            <a:fillRect/>
          </a:stretch>
        </p:blipFill>
        <p:spPr bwMode="auto">
          <a:xfrm>
            <a:off x="2667000" y="2438400"/>
            <a:ext cx="3903663" cy="1509713"/>
          </a:xfrm>
          <a:prstGeom prst="rect">
            <a:avLst/>
          </a:prstGeom>
          <a:noFill/>
          <a:ln w="9525">
            <a:noFill/>
            <a:miter lim="800000"/>
            <a:headEnd/>
            <a:tailEnd/>
          </a:ln>
        </p:spPr>
      </p:pic>
      <p:sp>
        <p:nvSpPr>
          <p:cNvPr id="13317" name="Rectangle 5"/>
          <p:cNvSpPr>
            <a:spLocks noChangeArrowheads="1"/>
          </p:cNvSpPr>
          <p:nvPr/>
        </p:nvSpPr>
        <p:spPr bwMode="auto">
          <a:xfrm>
            <a:off x="8150225" y="762000"/>
            <a:ext cx="841375" cy="304800"/>
          </a:xfrm>
          <a:prstGeom prst="rect">
            <a:avLst/>
          </a:prstGeom>
          <a:noFill/>
          <a:ln w="9525">
            <a:noFill/>
            <a:miter lim="800000"/>
          </a:ln>
        </p:spPr>
        <p:txBody>
          <a:bodyPr wrap="none"/>
          <a:lstStyle/>
          <a:p>
            <a:r>
              <a:rPr lang="en-US" baseline="0">
                <a:solidFill>
                  <a:schemeClr val="bg1"/>
                </a:solidFill>
              </a:rPr>
              <a:t>cont’d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38243">
                                            <p:txEl>
                                              <p:pRg st="6" end="6"/>
                                            </p:txEl>
                                          </p:spTgt>
                                        </p:tgtEl>
                                        <p:attrNameLst>
                                          <p:attrName>style.visibility</p:attrName>
                                        </p:attrNameLst>
                                      </p:cBhvr>
                                      <p:to>
                                        <p:strVal val="visible"/>
                                      </p:to>
                                    </p:set>
                                    <p:animEffect transition="in" filter="fade">
                                      <p:cBhvr>
                                        <p:cTn id="7" dur="1000"/>
                                        <p:tgtEl>
                                          <p:spTgt spid="138243">
                                            <p:txEl>
                                              <p:pRg st="6" end="6"/>
                                            </p:txEl>
                                          </p:spTgt>
                                        </p:tgtEl>
                                      </p:cBhvr>
                                    </p:animEffect>
                                    <p:anim calcmode="lin" valueType="num">
                                      <p:cBhvr>
                                        <p:cTn id="8" dur="1000" fill="hold"/>
                                        <p:tgtEl>
                                          <p:spTgt spid="138243">
                                            <p:txEl>
                                              <p:pRg st="6" end="6"/>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38243">
                                            <p:txEl>
                                              <p:pRg st="6" end="6"/>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8243">
                                            <p:txEl>
                                              <p:pRg st="6" end="6"/>
                                            </p:txEl>
                                          </p:spTgt>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8243">
                                            <p:txEl>
                                              <p:pRg st="8" end="8"/>
                                            </p:txEl>
                                          </p:spTgt>
                                        </p:tgtEl>
                                        <p:attrNameLst>
                                          <p:attrName>style.visibility</p:attrName>
                                        </p:attrNameLst>
                                      </p:cBhvr>
                                      <p:to>
                                        <p:strVal val="visible"/>
                                      </p:to>
                                    </p:set>
                                    <p:animEffect transition="in" filter="fade">
                                      <p:cBhvr>
                                        <p:cTn id="13" dur="1000"/>
                                        <p:tgtEl>
                                          <p:spTgt spid="138243">
                                            <p:txEl>
                                              <p:pRg st="8" end="8"/>
                                            </p:txEl>
                                          </p:spTgt>
                                        </p:tgtEl>
                                      </p:cBhvr>
                                    </p:animEffect>
                                    <p:anim calcmode="lin" valueType="num">
                                      <p:cBhvr>
                                        <p:cTn id="14" dur="1000" fill="hold"/>
                                        <p:tgtEl>
                                          <p:spTgt spid="138243">
                                            <p:txEl>
                                              <p:pRg st="8" end="8"/>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138243">
                                            <p:txEl>
                                              <p:pRg st="8" end="8"/>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824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a:xfrm>
            <a:off x="0" y="1143000"/>
            <a:ext cx="9144000" cy="5715000"/>
          </a:xfrm>
        </p:spPr>
        <p:txBody>
          <a:bodyPr/>
          <a:lstStyle/>
          <a:p>
            <a:pPr marL="0" indent="0">
              <a:buNone/>
            </a:pPr>
            <a:r>
              <a:rPr lang="en-IN"/>
              <a:t>If event F has occurred , what  is the probability of occurrence of E?</a:t>
            </a:r>
          </a:p>
          <a:p>
            <a:pPr marL="0" indent="0">
              <a:buNone/>
            </a:pPr>
            <a:r>
              <a:rPr lang="en-IN"/>
              <a:t>The occurrence of event F reduces the sample space from the set S to its subset F for the event E</a:t>
            </a:r>
          </a:p>
          <a:p>
            <a:pPr marL="0" indent="0">
              <a:buNone/>
            </a:pPr>
            <a:r>
              <a:rPr lang="en-IN"/>
              <a:t>F = {</a:t>
            </a:r>
            <a:r>
              <a:rPr lang="en-IN">
                <a:solidFill>
                  <a:srgbClr val="FF0000"/>
                </a:solidFill>
              </a:rPr>
              <a:t>THH</a:t>
            </a:r>
            <a:r>
              <a:rPr lang="en-IN"/>
              <a:t>,THT,TTH,TTT}</a:t>
            </a:r>
          </a:p>
          <a:p>
            <a:pPr marL="0" indent="0">
              <a:buNone/>
            </a:pPr>
            <a:r>
              <a:rPr lang="en-IN"/>
              <a:t>Thus probability of E considering F as the sample space = ¼  OR</a:t>
            </a:r>
          </a:p>
          <a:p>
            <a:pPr marL="0" indent="0">
              <a:buNone/>
            </a:pPr>
            <a:r>
              <a:rPr lang="en-IN"/>
              <a:t>probability of E given F has occurred = ¼</a:t>
            </a:r>
          </a:p>
          <a:p>
            <a:pPr marL="0" indent="0">
              <a:buNone/>
            </a:pPr>
            <a:r>
              <a:rPr lang="en-IN"/>
              <a:t>P(E|F) = conditional probability of E given that F has already occurred = ¼</a:t>
            </a:r>
          </a:p>
          <a:p>
            <a:pPr marL="0" indent="0">
              <a:buNone/>
            </a:pPr>
            <a:endParaRPr lang="en-IN"/>
          </a:p>
          <a:p>
            <a:pPr marL="0" indent="0">
              <a:buNone/>
            </a:pP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a:xfrm>
            <a:off x="0" y="1600200"/>
            <a:ext cx="9144000" cy="5257800"/>
          </a:xfrm>
        </p:spPr>
        <p:txBody>
          <a:bodyPr/>
          <a:lstStyle/>
          <a:p>
            <a:r>
              <a:rPr lang="en-IN"/>
              <a:t>Note that the elements of F which favour the event E are the common elements of E and F,</a:t>
            </a:r>
          </a:p>
          <a:p>
            <a:pPr marL="0" indent="0">
              <a:buNone/>
            </a:pPr>
            <a:r>
              <a:rPr lang="en-IN"/>
              <a:t>    i.e. the sample points of E∩F</a:t>
            </a:r>
          </a:p>
          <a:p>
            <a:pPr marL="0" indent="0">
              <a:buNone/>
            </a:pPr>
            <a:r>
              <a:rPr lang="en-IN"/>
              <a:t>P(E|F) = Number of sample points in E∩F</a:t>
            </a:r>
          </a:p>
          <a:p>
            <a:pPr marL="0" indent="0">
              <a:buNone/>
            </a:pPr>
            <a:r>
              <a:rPr lang="en-IN"/>
              <a:t>              Number of sample points in F</a:t>
            </a:r>
          </a:p>
          <a:p>
            <a:pPr marL="0" indent="0">
              <a:buNone/>
            </a:pPr>
            <a:r>
              <a:rPr lang="en-IN"/>
              <a:t>            = n (E∩F)/n(F) = P (E∩F)/P(F) </a:t>
            </a:r>
          </a:p>
          <a:p>
            <a:pPr marL="0" indent="0">
              <a:buNone/>
            </a:pPr>
            <a:r>
              <a:rPr lang="en-IN"/>
              <a:t>{Dividing the numerator n denominator by n(S)}</a:t>
            </a:r>
          </a:p>
          <a:p>
            <a:pPr marL="0" indent="0">
              <a:buNone/>
            </a:pPr>
            <a:r>
              <a:rPr lang="en-IN"/>
              <a:t>            </a:t>
            </a:r>
          </a:p>
          <a:p>
            <a:pPr marL="0" indent="0">
              <a:buNone/>
            </a:pPr>
            <a:r>
              <a:rPr lang="en-IN"/>
              <a:t>           </a:t>
            </a:r>
          </a:p>
          <a:p>
            <a:pPr marL="0" indent="0">
              <a:buNone/>
            </a:pPr>
            <a:endParaRPr lang="en-IN"/>
          </a:p>
        </p:txBody>
      </p:sp>
      <p:cxnSp>
        <p:nvCxnSpPr>
          <p:cNvPr id="5" name="Straight Connector 4"/>
          <p:cNvCxnSpPr/>
          <p:nvPr/>
        </p:nvCxnSpPr>
        <p:spPr>
          <a:xfrm>
            <a:off x="1371600" y="3810000"/>
            <a:ext cx="5562600"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417638"/>
          </a:xfrm>
        </p:spPr>
        <p:txBody>
          <a:bodyPr/>
          <a:lstStyle/>
          <a:p>
            <a:pPr algn="ctr"/>
            <a:r>
              <a:rPr lang="en-US" sz="4400" baseline="0">
                <a:solidFill>
                  <a:srgbClr val="0073BC"/>
                </a:solidFill>
              </a:rPr>
              <a:t>Conditional Probability</a:t>
            </a:r>
          </a:p>
        </p:txBody>
      </p:sp>
      <p:sp>
        <p:nvSpPr>
          <p:cNvPr id="21507" name="Rectangle 3"/>
          <p:cNvSpPr>
            <a:spLocks noGrp="1" noChangeArrowheads="1"/>
          </p:cNvSpPr>
          <p:nvPr>
            <p:ph type="body" idx="1"/>
          </p:nvPr>
        </p:nvSpPr>
        <p:spPr>
          <a:xfrm>
            <a:off x="0" y="1600200"/>
            <a:ext cx="9144000" cy="5257800"/>
          </a:xfrm>
          <a:noFill/>
        </p:spPr>
        <p:txBody>
          <a:bodyPr>
            <a:normAutofit/>
          </a:bodyPr>
          <a:lstStyle/>
          <a:p>
            <a:pPr eaLnBrk="1" hangingPunct="1">
              <a:tabLst>
                <a:tab pos="457200" algn="l"/>
                <a:tab pos="1371600" algn="l"/>
                <a:tab pos="1547495" algn="l"/>
              </a:tabLst>
            </a:pPr>
            <a:r>
              <a:rPr lang="en-US">
                <a:solidFill>
                  <a:schemeClr val="accent3">
                    <a:lumMod val="50000"/>
                  </a:schemeClr>
                </a:solidFill>
              </a:rPr>
              <a:t>The conditional probability of an event E,</a:t>
            </a:r>
          </a:p>
          <a:p>
            <a:pPr marL="0" indent="0" eaLnBrk="1" hangingPunct="1">
              <a:buNone/>
              <a:tabLst>
                <a:tab pos="457200" algn="l"/>
                <a:tab pos="1371600" algn="l"/>
                <a:tab pos="1547495" algn="l"/>
              </a:tabLst>
            </a:pPr>
            <a:r>
              <a:rPr lang="en-US">
                <a:solidFill>
                  <a:schemeClr val="accent3">
                    <a:lumMod val="50000"/>
                  </a:schemeClr>
                </a:solidFill>
              </a:rPr>
              <a:t>Given the occurrence of an event F </a:t>
            </a:r>
            <a:r>
              <a:rPr lang="en-US">
                <a:solidFill>
                  <a:schemeClr val="accent3">
                    <a:lumMod val="50000"/>
                  </a:schemeClr>
                </a:solidFill>
                <a:highlight>
                  <a:srgbClr val="00FF00"/>
                </a:highlight>
              </a:rPr>
              <a:t>(event F has already occurred)</a:t>
            </a:r>
            <a:r>
              <a:rPr lang="en-US">
                <a:solidFill>
                  <a:schemeClr val="accent3">
                    <a:lumMod val="50000"/>
                  </a:schemeClr>
                </a:solidFill>
              </a:rPr>
              <a:t> is given by</a:t>
            </a:r>
          </a:p>
          <a:p>
            <a:pPr marL="0" indent="0" eaLnBrk="1" hangingPunct="1">
              <a:buNone/>
              <a:tabLst>
                <a:tab pos="457200" algn="l"/>
                <a:tab pos="1371600" algn="l"/>
                <a:tab pos="1547495" algn="l"/>
              </a:tabLst>
            </a:pPr>
            <a:r>
              <a:rPr lang="en-US">
                <a:solidFill>
                  <a:schemeClr val="accent3">
                    <a:lumMod val="50000"/>
                  </a:schemeClr>
                </a:solidFill>
              </a:rPr>
              <a:t>P(E|F) = P(E ∩ F)/ P(F) , P(F) ≠ 0</a:t>
            </a:r>
          </a:p>
          <a:p>
            <a:pPr marL="0" indent="0" eaLnBrk="1" hangingPunct="1">
              <a:buNone/>
              <a:tabLst>
                <a:tab pos="457200" algn="l"/>
                <a:tab pos="1371600" algn="l"/>
                <a:tab pos="1547495" algn="l"/>
              </a:tabLst>
            </a:pPr>
            <a:endParaRPr lang="en-US">
              <a:solidFill>
                <a:srgbClr val="FF0000"/>
              </a:solidFill>
            </a:endParaRPr>
          </a:p>
          <a:p>
            <a:pPr marL="0" indent="0">
              <a:buNone/>
              <a:tabLst>
                <a:tab pos="457200" algn="l"/>
                <a:tab pos="1371600" algn="l"/>
                <a:tab pos="1547495" algn="l"/>
              </a:tabLst>
            </a:pPr>
            <a:r>
              <a:rPr lang="en-US">
                <a:solidFill>
                  <a:schemeClr val="tx1">
                    <a:lumMod val="85000"/>
                    <a:lumOff val="15000"/>
                  </a:schemeClr>
                </a:solidFill>
              </a:rPr>
              <a:t>Q) If P(A) = 7/13, P(B) = 9/13 and P(A ∩ B)= 4/13</a:t>
            </a:r>
          </a:p>
          <a:p>
            <a:pPr marL="0" indent="0">
              <a:buNone/>
              <a:tabLst>
                <a:tab pos="457200" algn="l"/>
                <a:tab pos="1371600" algn="l"/>
                <a:tab pos="1547495" algn="l"/>
              </a:tabLst>
            </a:pPr>
            <a:r>
              <a:rPr lang="en-US">
                <a:solidFill>
                  <a:schemeClr val="tx1">
                    <a:lumMod val="85000"/>
                    <a:lumOff val="15000"/>
                  </a:schemeClr>
                </a:solidFill>
              </a:rPr>
              <a:t>Evaluate P(A|B)</a:t>
            </a:r>
          </a:p>
          <a:p>
            <a:pPr marL="0" indent="0">
              <a:buNone/>
              <a:tabLst>
                <a:tab pos="457200" algn="l"/>
                <a:tab pos="1371600" algn="l"/>
                <a:tab pos="1547495" algn="l"/>
              </a:tabLst>
            </a:pPr>
            <a:r>
              <a:rPr lang="en-US">
                <a:solidFill>
                  <a:schemeClr val="tx1">
                    <a:lumMod val="85000"/>
                    <a:lumOff val="15000"/>
                  </a:schemeClr>
                </a:solidFill>
              </a:rPr>
              <a:t>A) 4/9</a:t>
            </a:r>
          </a:p>
          <a:p>
            <a:pPr marL="0" indent="0" eaLnBrk="1" hangingPunct="1">
              <a:buNone/>
              <a:tabLst>
                <a:tab pos="457200" algn="l"/>
                <a:tab pos="1371600" algn="l"/>
                <a:tab pos="1547495" algn="l"/>
              </a:tabLst>
            </a:pPr>
            <a:endParaRPr lang="en-US">
              <a:solidFill>
                <a:srgbClr val="FF0000"/>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417638"/>
          </a:xfrm>
        </p:spPr>
        <p:txBody>
          <a:bodyPr/>
          <a:lstStyle/>
          <a:p>
            <a:pPr eaLnBrk="1" hangingPunct="1"/>
            <a:r>
              <a:rPr lang="en-US"/>
              <a:t>Example</a:t>
            </a:r>
          </a:p>
        </p:txBody>
      </p:sp>
      <p:sp>
        <p:nvSpPr>
          <p:cNvPr id="22531" name="Rectangle 3"/>
          <p:cNvSpPr>
            <a:spLocks noGrp="1" noChangeArrowheads="1"/>
          </p:cNvSpPr>
          <p:nvPr>
            <p:ph type="body" idx="1"/>
          </p:nvPr>
        </p:nvSpPr>
        <p:spPr>
          <a:xfrm>
            <a:off x="0" y="1600200"/>
            <a:ext cx="9144000" cy="5257800"/>
          </a:xfrm>
          <a:noFill/>
        </p:spPr>
        <p:txBody>
          <a:bodyPr/>
          <a:lstStyle/>
          <a:p>
            <a:pPr marL="0" indent="0" eaLnBrk="1" hangingPunct="1">
              <a:buNone/>
              <a:tabLst>
                <a:tab pos="457200" algn="l"/>
                <a:tab pos="1371600" algn="l"/>
                <a:tab pos="1547495" algn="l"/>
              </a:tabLst>
            </a:pPr>
            <a:r>
              <a:rPr lang="en-US"/>
              <a:t>Q) A family has two children. What is the probability that both the children are boys, given that at least one of them is a boy ?</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417638"/>
          </a:xfrm>
        </p:spPr>
        <p:txBody>
          <a:bodyPr/>
          <a:lstStyle/>
          <a:p>
            <a:pPr eaLnBrk="1" hangingPunct="1"/>
            <a:r>
              <a:rPr lang="en-US" sz="2300"/>
              <a:t>Example  – </a:t>
            </a:r>
            <a:r>
              <a:rPr lang="en-US" sz="2300" i="1"/>
              <a:t>Ans</a:t>
            </a:r>
          </a:p>
        </p:txBody>
      </p:sp>
      <p:sp>
        <p:nvSpPr>
          <p:cNvPr id="23555" name="Rectangle 3"/>
          <p:cNvSpPr>
            <a:spLocks noGrp="1" noChangeArrowheads="1"/>
          </p:cNvSpPr>
          <p:nvPr>
            <p:ph type="body" idx="1"/>
          </p:nvPr>
        </p:nvSpPr>
        <p:spPr>
          <a:xfrm>
            <a:off x="0" y="1600200"/>
            <a:ext cx="9144000" cy="5257800"/>
          </a:xfrm>
          <a:noFill/>
        </p:spPr>
        <p:txBody>
          <a:bodyPr>
            <a:normAutofit/>
          </a:bodyPr>
          <a:lstStyle/>
          <a:p>
            <a:pPr marL="0" indent="0" eaLnBrk="1" hangingPunct="1">
              <a:buNone/>
              <a:tabLst>
                <a:tab pos="457200" algn="l"/>
                <a:tab pos="1371600" algn="l"/>
                <a:tab pos="1547495" algn="l"/>
              </a:tabLst>
            </a:pPr>
            <a:r>
              <a:rPr lang="en-US"/>
              <a:t>Let b stand for boy and g for girl. The sample space of the experiment is </a:t>
            </a:r>
          </a:p>
          <a:p>
            <a:pPr marL="0" indent="0" eaLnBrk="1" hangingPunct="1">
              <a:buNone/>
              <a:tabLst>
                <a:tab pos="457200" algn="l"/>
                <a:tab pos="1371600" algn="l"/>
                <a:tab pos="1547495" algn="l"/>
              </a:tabLst>
            </a:pPr>
            <a:r>
              <a:rPr lang="en-US"/>
              <a:t>S = {(</a:t>
            </a:r>
            <a:r>
              <a:rPr lang="en-US" err="1"/>
              <a:t>b,b</a:t>
            </a:r>
            <a:r>
              <a:rPr lang="en-US"/>
              <a:t>),(</a:t>
            </a:r>
            <a:r>
              <a:rPr lang="en-US" err="1"/>
              <a:t>g,b</a:t>
            </a:r>
            <a:r>
              <a:rPr lang="en-US"/>
              <a:t>),(</a:t>
            </a:r>
            <a:r>
              <a:rPr lang="en-US" err="1"/>
              <a:t>b,g</a:t>
            </a:r>
            <a:r>
              <a:rPr lang="en-US"/>
              <a:t>),(</a:t>
            </a:r>
            <a:r>
              <a:rPr lang="en-US" err="1"/>
              <a:t>g,g</a:t>
            </a:r>
            <a:r>
              <a:rPr lang="en-US"/>
              <a:t>)}</a:t>
            </a:r>
          </a:p>
          <a:p>
            <a:pPr marL="0" indent="0" eaLnBrk="1" hangingPunct="1">
              <a:buNone/>
              <a:tabLst>
                <a:tab pos="457200" algn="l"/>
                <a:tab pos="1371600" algn="l"/>
                <a:tab pos="1547495" algn="l"/>
              </a:tabLst>
            </a:pPr>
            <a:r>
              <a:rPr lang="en-US"/>
              <a:t>E = ‘both the children are boys’={(</a:t>
            </a:r>
            <a:r>
              <a:rPr lang="en-US" err="1"/>
              <a:t>b,b</a:t>
            </a:r>
            <a:r>
              <a:rPr lang="en-US"/>
              <a:t>)}</a:t>
            </a:r>
          </a:p>
          <a:p>
            <a:pPr marL="0" indent="0" eaLnBrk="1" hangingPunct="1">
              <a:buNone/>
              <a:tabLst>
                <a:tab pos="457200" algn="l"/>
                <a:tab pos="1371600" algn="l"/>
                <a:tab pos="1547495" algn="l"/>
              </a:tabLst>
            </a:pPr>
            <a:r>
              <a:rPr lang="en-US"/>
              <a:t>F = ‘</a:t>
            </a:r>
            <a:r>
              <a:rPr lang="en-US" err="1"/>
              <a:t>Atleast</a:t>
            </a:r>
            <a:r>
              <a:rPr lang="en-US"/>
              <a:t> one of the child is a boy’={(</a:t>
            </a:r>
            <a:r>
              <a:rPr lang="en-US" err="1"/>
              <a:t>b,b</a:t>
            </a:r>
            <a:r>
              <a:rPr lang="en-US"/>
              <a:t>),(</a:t>
            </a:r>
            <a:r>
              <a:rPr lang="en-US" err="1"/>
              <a:t>g,b</a:t>
            </a:r>
            <a:r>
              <a:rPr lang="en-US"/>
              <a:t>),(</a:t>
            </a:r>
            <a:r>
              <a:rPr lang="en-US" err="1"/>
              <a:t>b,g</a:t>
            </a:r>
            <a:r>
              <a:rPr lang="en-US"/>
              <a:t>)}</a:t>
            </a:r>
          </a:p>
          <a:p>
            <a:pPr marL="0" indent="0" eaLnBrk="1" hangingPunct="1">
              <a:buNone/>
              <a:tabLst>
                <a:tab pos="457200" algn="l"/>
                <a:tab pos="1371600" algn="l"/>
                <a:tab pos="1547495" algn="l"/>
              </a:tabLst>
            </a:pPr>
            <a:r>
              <a:rPr lang="en-US"/>
              <a:t>E ∩ F = {(</a:t>
            </a:r>
            <a:r>
              <a:rPr lang="en-US" err="1"/>
              <a:t>b,b</a:t>
            </a:r>
            <a:r>
              <a:rPr lang="en-US"/>
              <a:t>)}</a:t>
            </a:r>
          </a:p>
          <a:p>
            <a:pPr marL="0" indent="0" eaLnBrk="1" hangingPunct="1">
              <a:buNone/>
              <a:tabLst>
                <a:tab pos="457200" algn="l"/>
                <a:tab pos="1371600" algn="l"/>
                <a:tab pos="1547495" algn="l"/>
              </a:tabLst>
            </a:pPr>
            <a:r>
              <a:rPr lang="en-US"/>
              <a:t>P(F) = ¾ </a:t>
            </a:r>
          </a:p>
          <a:p>
            <a:pPr marL="0" indent="0" eaLnBrk="1" hangingPunct="1">
              <a:buNone/>
              <a:tabLst>
                <a:tab pos="457200" algn="l"/>
                <a:tab pos="1371600" algn="l"/>
                <a:tab pos="1547495" algn="l"/>
              </a:tabLst>
            </a:pPr>
            <a:r>
              <a:rPr lang="en-US"/>
              <a:t>P(E ∩ F ) = ¼</a:t>
            </a:r>
          </a:p>
          <a:p>
            <a:pPr marL="0" indent="0" eaLnBrk="1" hangingPunct="1">
              <a:buNone/>
              <a:tabLst>
                <a:tab pos="457200" algn="l"/>
                <a:tab pos="1371600" algn="l"/>
                <a:tab pos="1547495" algn="l"/>
              </a:tabLst>
            </a:pPr>
            <a:r>
              <a:rPr lang="en-US"/>
              <a:t>P(E | F) = P(E ∩ F ) / P(F) = 1/3</a:t>
            </a:r>
          </a:p>
          <a:p>
            <a:pPr marL="0" indent="0" eaLnBrk="1" hangingPunct="1">
              <a:buNone/>
              <a:tabLst>
                <a:tab pos="457200" algn="l"/>
                <a:tab pos="1371600" algn="l"/>
                <a:tab pos="1547495" algn="l"/>
              </a:tabLst>
            </a:pPr>
            <a:endParaRPr lang="en-US"/>
          </a:p>
          <a:p>
            <a:pPr marL="0" indent="0" eaLnBrk="1" hangingPunct="1">
              <a:buNone/>
              <a:tabLst>
                <a:tab pos="457200" algn="l"/>
                <a:tab pos="1371600" algn="l"/>
                <a:tab pos="1547495" algn="l"/>
              </a:tabLst>
            </a:pPr>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a:t>Review Q</a:t>
            </a:r>
            <a:r>
              <a:rPr lang="en-US"/>
              <a:t> </a:t>
            </a:r>
            <a:endParaRPr lang="en-IN"/>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a:t>Q) Ten cards numbered 1 to 10 are placed in a box, mixed up thoroughly and then one card is drawn randomly. If it is known that the number on the drawn card is more than 3, what is the probability that it is an even number ?</a:t>
            </a:r>
          </a:p>
          <a:p>
            <a:pPr marL="0" indent="0">
              <a:buNone/>
            </a:pPr>
            <a:endParaRPr lang="en-IN">
              <a:cs typeface="Calibri"/>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25280" y="80280"/>
              <a:ext cx="8965800" cy="6769080"/>
            </p14:xfrm>
          </p:contentPart>
        </mc:Choice>
        <mc:Fallback>
          <p:pic>
            <p:nvPicPr>
              <p:cNvPr id="4" name="Ink 3"/>
              <p:cNvPicPr/>
              <p:nvPr/>
            </p:nvPicPr>
            <p:blipFill>
              <a:blip r:embed="rId3"/>
              <a:stretch>
                <a:fillRect/>
              </a:stretch>
            </p:blipFill>
            <p:spPr>
              <a:xfrm>
                <a:off x="115920" y="70920"/>
                <a:ext cx="8984520" cy="6787800"/>
              </a:xfrm>
              <a:prstGeom prst="rect">
                <a:avLst/>
              </a:prstGeom>
            </p:spPr>
          </p:pic>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417638"/>
          </a:xfrm>
        </p:spPr>
        <p:txBody>
          <a:bodyPr/>
          <a:lstStyle/>
          <a:p>
            <a:pPr eaLnBrk="1" hangingPunct="1"/>
            <a:r>
              <a:rPr lang="en-US" sz="2300"/>
              <a:t>Review Q</a:t>
            </a:r>
            <a:endParaRPr lang="en-US" sz="2300" i="1"/>
          </a:p>
        </p:txBody>
      </p:sp>
      <p:sp>
        <p:nvSpPr>
          <p:cNvPr id="23555" name="Rectangle 3"/>
          <p:cNvSpPr>
            <a:spLocks noGrp="1" noChangeArrowheads="1"/>
          </p:cNvSpPr>
          <p:nvPr>
            <p:ph type="body" idx="1"/>
          </p:nvPr>
        </p:nvSpPr>
        <p:spPr>
          <a:xfrm>
            <a:off x="0" y="1600200"/>
            <a:ext cx="9144000" cy="5257800"/>
          </a:xfrm>
          <a:noFill/>
        </p:spPr>
        <p:txBody>
          <a:bodyPr>
            <a:normAutofit/>
          </a:bodyPr>
          <a:lstStyle/>
          <a:p>
            <a:pPr marL="0" indent="0" eaLnBrk="1" hangingPunct="1">
              <a:buNone/>
              <a:tabLst>
                <a:tab pos="457200" algn="l"/>
                <a:tab pos="1371600" algn="l"/>
                <a:tab pos="1547495" algn="l"/>
              </a:tabLst>
            </a:pPr>
            <a:r>
              <a:rPr lang="en-US"/>
              <a:t>Q) A dice is thrown twice and the sum of the numbers appearing is observed to be 6. What is the conditional probability that the number 4 has appeared at least once ?</a:t>
            </a:r>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7280" y="223200"/>
              <a:ext cx="8876520" cy="6626160"/>
            </p14:xfrm>
          </p:contentPart>
        </mc:Choice>
        <mc:Fallback>
          <p:pic>
            <p:nvPicPr>
              <p:cNvPr id="2" name="Ink 1"/>
              <p:cNvPicPr/>
              <p:nvPr/>
            </p:nvPicPr>
            <p:blipFill>
              <a:blip r:embed="rId3"/>
              <a:stretch>
                <a:fillRect/>
              </a:stretch>
            </p:blipFill>
            <p:spPr>
              <a:xfrm>
                <a:off x="97920" y="213840"/>
                <a:ext cx="8895240" cy="6644880"/>
              </a:xfrm>
              <a:prstGeom prst="rect">
                <a:avLst/>
              </a:prstGeom>
            </p:spPr>
          </p:pic>
        </mc:Fallback>
      </mc:AlternateContent>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Multiplication rule of probability</a:t>
            </a:r>
          </a:p>
        </p:txBody>
      </p:sp>
      <p:sp>
        <p:nvSpPr>
          <p:cNvPr id="3" name="Content Placeholder 2"/>
          <p:cNvSpPr>
            <a:spLocks noGrp="1"/>
          </p:cNvSpPr>
          <p:nvPr>
            <p:ph idx="1"/>
          </p:nvPr>
        </p:nvSpPr>
        <p:spPr>
          <a:xfrm>
            <a:off x="0" y="1066800"/>
            <a:ext cx="9144000" cy="5791200"/>
          </a:xfrm>
        </p:spPr>
        <p:txBody>
          <a:bodyPr/>
          <a:lstStyle/>
          <a:p>
            <a:pPr marL="0" indent="0">
              <a:buNone/>
            </a:pPr>
            <a:r>
              <a:rPr lang="en-US">
                <a:solidFill>
                  <a:schemeClr val="accent3">
                    <a:lumMod val="50000"/>
                  </a:schemeClr>
                </a:solidFill>
              </a:rPr>
              <a:t>P(E|F) = P(E ∩ F)/ P(F) , P(F) ≠ 0</a:t>
            </a:r>
          </a:p>
          <a:p>
            <a:pPr marL="0" indent="0">
              <a:buNone/>
            </a:pPr>
            <a:r>
              <a:rPr lang="en-US">
                <a:solidFill>
                  <a:schemeClr val="accent3">
                    <a:lumMod val="50000"/>
                  </a:schemeClr>
                </a:solidFill>
              </a:rPr>
              <a:t>P(E ∩ F) = P(F) * P(E|F)                      (A)</a:t>
            </a:r>
          </a:p>
          <a:p>
            <a:pPr marL="0" indent="0">
              <a:buNone/>
            </a:pPr>
            <a:endParaRPr lang="en-US">
              <a:solidFill>
                <a:schemeClr val="accent3">
                  <a:lumMod val="50000"/>
                </a:schemeClr>
              </a:solidFill>
            </a:endParaRPr>
          </a:p>
          <a:p>
            <a:pPr marL="0" indent="0">
              <a:buNone/>
            </a:pPr>
            <a:r>
              <a:rPr lang="en-US">
                <a:solidFill>
                  <a:schemeClr val="accent3">
                    <a:lumMod val="50000"/>
                  </a:schemeClr>
                </a:solidFill>
              </a:rPr>
              <a:t>P(F|E) = P(F ∩ E)/ P(E) , P(E) ≠ 0</a:t>
            </a:r>
          </a:p>
          <a:p>
            <a:pPr marL="0" indent="0">
              <a:buNone/>
            </a:pPr>
            <a:r>
              <a:rPr lang="en-US">
                <a:solidFill>
                  <a:schemeClr val="accent3">
                    <a:lumMod val="50000"/>
                  </a:schemeClr>
                </a:solidFill>
              </a:rPr>
              <a:t>P(F|E) = P(E ∩ F)/ P(E) { since (E ∩ F) = (F ∩ E) }</a:t>
            </a:r>
          </a:p>
          <a:p>
            <a:pPr marL="0" indent="0">
              <a:buNone/>
            </a:pPr>
            <a:r>
              <a:rPr lang="en-US">
                <a:solidFill>
                  <a:schemeClr val="accent3">
                    <a:lumMod val="50000"/>
                  </a:schemeClr>
                </a:solidFill>
              </a:rPr>
              <a:t>Thus, P(E ∩ F) = P(E) * P(F|E)            (B)</a:t>
            </a:r>
          </a:p>
          <a:p>
            <a:pPr marL="0" indent="0">
              <a:buNone/>
            </a:pPr>
            <a:endParaRPr lang="en-US">
              <a:solidFill>
                <a:schemeClr val="accent3">
                  <a:lumMod val="50000"/>
                </a:schemeClr>
              </a:solidFill>
            </a:endParaRPr>
          </a:p>
          <a:p>
            <a:pPr marL="0" indent="0">
              <a:buNone/>
            </a:pPr>
            <a:r>
              <a:rPr lang="en-US">
                <a:solidFill>
                  <a:schemeClr val="accent3">
                    <a:lumMod val="50000"/>
                  </a:schemeClr>
                </a:solidFill>
              </a:rPr>
              <a:t>P(E ∩ F) = P(E) * P(F|E)    {P(F) ≠ 0 ; P(E) ≠ 0}</a:t>
            </a:r>
          </a:p>
          <a:p>
            <a:pPr marL="0" indent="0">
              <a:buNone/>
            </a:pPr>
            <a:r>
              <a:rPr lang="en-US">
                <a:solidFill>
                  <a:schemeClr val="accent3">
                    <a:lumMod val="50000"/>
                  </a:schemeClr>
                </a:solidFill>
              </a:rPr>
              <a:t>               = P(F) * P(E|F) </a:t>
            </a:r>
          </a:p>
          <a:p>
            <a:pPr marL="0" indent="0">
              <a:buNone/>
            </a:pPr>
            <a:endParaRPr lang="en-US">
              <a:solidFill>
                <a:schemeClr val="accent3">
                  <a:lumMod val="50000"/>
                </a:schemeClr>
              </a:solidFill>
            </a:endParaRPr>
          </a:p>
          <a:p>
            <a:pPr marL="0" indent="0">
              <a:buNone/>
            </a:pPr>
            <a:endParaRPr lang="en-US">
              <a:solidFill>
                <a:schemeClr val="accent3">
                  <a:lumMod val="50000"/>
                </a:schemeClr>
              </a:solidFill>
            </a:endParaRPr>
          </a:p>
          <a:p>
            <a:pPr marL="0" indent="0">
              <a:buNone/>
            </a:pPr>
            <a:endParaRPr lang="en-US">
              <a:solidFill>
                <a:schemeClr val="accent3">
                  <a:lumMod val="50000"/>
                </a:schemeClr>
              </a:solidFill>
            </a:endParaRPr>
          </a:p>
          <a:p>
            <a:endParaRPr lang="en-US">
              <a:solidFill>
                <a:schemeClr val="accent3">
                  <a:lumMod val="50000"/>
                </a:schemeClr>
              </a:solidFill>
            </a:endParaRPr>
          </a:p>
          <a:p>
            <a:endParaRPr lang="en-IN"/>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7640" y="1071720"/>
              <a:ext cx="7706520" cy="5617080"/>
            </p14:xfrm>
          </p:contentPart>
        </mc:Choice>
        <mc:Fallback>
          <p:pic>
            <p:nvPicPr>
              <p:cNvPr id="4" name="Ink 3"/>
              <p:cNvPicPr/>
              <p:nvPr/>
            </p:nvPicPr>
            <p:blipFill>
              <a:blip r:embed="rId3"/>
              <a:stretch>
                <a:fillRect/>
              </a:stretch>
            </p:blipFill>
            <p:spPr>
              <a:xfrm>
                <a:off x="-27000" y="1062360"/>
                <a:ext cx="7725240" cy="5635800"/>
              </a:xfrm>
              <a:prstGeom prst="rect">
                <a:avLst/>
              </a:prstGeom>
            </p:spPr>
          </p:pic>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100" y="169863"/>
            <a:ext cx="3009900" cy="323850"/>
          </a:xfrm>
        </p:spPr>
        <p:txBody>
          <a:bodyPr>
            <a:normAutofit fontScale="90000"/>
          </a:bodyPr>
          <a:lstStyle/>
          <a:p>
            <a:r>
              <a:rPr lang="en-IN"/>
              <a:t>Example</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a:t>Q)An urn contains 10 black and 5 white balls. Two balls are drawn from the urn one after the other without replacement. What is the probability that both drawn balls are black?</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16280" y="785880"/>
              <a:ext cx="8456760" cy="6063480"/>
            </p14:xfrm>
          </p:contentPart>
        </mc:Choice>
        <mc:Fallback>
          <p:pic>
            <p:nvPicPr>
              <p:cNvPr id="4" name="Ink 3"/>
              <p:cNvPicPr/>
              <p:nvPr/>
            </p:nvPicPr>
            <p:blipFill>
              <a:blip r:embed="rId3"/>
              <a:stretch>
                <a:fillRect/>
              </a:stretch>
            </p:blipFill>
            <p:spPr>
              <a:xfrm>
                <a:off x="106920" y="776520"/>
                <a:ext cx="8475480" cy="6082200"/>
              </a:xfrm>
              <a:prstGeom prst="rect">
                <a:avLst/>
              </a:prstGeom>
            </p:spPr>
          </p:pic>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p:txBody>
          <a:bodyPr/>
          <a:lstStyle/>
          <a:p>
            <a:pPr marL="0" indent="0">
              <a:buNone/>
            </a:pPr>
            <a:r>
              <a:rPr lang="en-IN"/>
              <a:t>Q)There are 11 tickets in a box bearing numbers 1 to 11. Three tickets are drawn one after the other without replacement. Find the probability that they are drawn in the order bearing</a:t>
            </a:r>
          </a:p>
          <a:p>
            <a:pPr marL="571500" indent="-571500">
              <a:buAutoNum type="romanLcParenR"/>
            </a:pPr>
            <a:r>
              <a:rPr lang="en-IN"/>
              <a:t>even, odd, even number</a:t>
            </a:r>
          </a:p>
          <a:p>
            <a:pPr marL="571500" indent="-571500">
              <a:buAutoNum type="romanLcParenR"/>
            </a:pPr>
            <a:r>
              <a:rPr lang="en-IN"/>
              <a:t>Odd, odd, even number</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5143680" y="3705840"/>
              <a:ext cx="893160" cy="2018520"/>
            </p14:xfrm>
          </p:contentPart>
        </mc:Choice>
        <mc:Fallback>
          <p:pic>
            <p:nvPicPr>
              <p:cNvPr id="4" name="Ink 3"/>
              <p:cNvPicPr/>
              <p:nvPr/>
            </p:nvPicPr>
            <p:blipFill>
              <a:blip r:embed="rId3"/>
              <a:stretch>
                <a:fillRect/>
              </a:stretch>
            </p:blipFill>
            <p:spPr>
              <a:xfrm>
                <a:off x="5134320" y="3696480"/>
                <a:ext cx="911880" cy="20372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990600"/>
          </a:xfrm>
        </p:spPr>
        <p:txBody>
          <a:bodyPr>
            <a:normAutofit/>
          </a:bodyPr>
          <a:lstStyle/>
          <a:p>
            <a:pPr eaLnBrk="1" hangingPunct="1"/>
            <a:r>
              <a:rPr lang="en-US"/>
              <a:t>Permutations</a:t>
            </a:r>
          </a:p>
        </p:txBody>
      </p:sp>
      <p:pic>
        <p:nvPicPr>
          <p:cNvPr id="14339" name="Picture 6"/>
          <p:cNvPicPr>
            <a:picLocks noChangeAspect="1" noChangeArrowheads="1"/>
          </p:cNvPicPr>
          <p:nvPr/>
        </p:nvPicPr>
        <p:blipFill>
          <a:blip r:embed="rId2"/>
          <a:srcRect/>
          <a:stretch>
            <a:fillRect/>
          </a:stretch>
        </p:blipFill>
        <p:spPr bwMode="auto">
          <a:xfrm>
            <a:off x="0" y="990600"/>
            <a:ext cx="9144000" cy="2711450"/>
          </a:xfrm>
          <a:prstGeom prst="rect">
            <a:avLst/>
          </a:prstGeom>
          <a:noFill/>
          <a:ln w="9525">
            <a:noFill/>
            <a:miter lim="800000"/>
            <a:headEnd/>
            <a:tailEnd/>
          </a:ln>
        </p:spPr>
      </p:pic>
      <p:pic>
        <p:nvPicPr>
          <p:cNvPr id="14340" name="Picture 12"/>
          <p:cNvPicPr>
            <a:picLocks noGrp="1" noChangeAspect="1" noChangeArrowheads="1"/>
          </p:cNvPicPr>
          <p:nvPr>
            <p:ph type="body" idx="1"/>
          </p:nvPr>
        </p:nvPicPr>
        <p:blipFill>
          <a:blip r:embed="rId3"/>
          <a:srcRect/>
          <a:stretch>
            <a:fillRect/>
          </a:stretch>
        </p:blipFill>
        <p:spPr>
          <a:xfrm>
            <a:off x="0" y="3581400"/>
            <a:ext cx="9144000" cy="3276600"/>
          </a:xfrm>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Example</a:t>
            </a:r>
          </a:p>
        </p:txBody>
      </p:sp>
      <p:sp>
        <p:nvSpPr>
          <p:cNvPr id="3" name="Content Placeholder 2"/>
          <p:cNvSpPr>
            <a:spLocks noGrp="1"/>
          </p:cNvSpPr>
          <p:nvPr>
            <p:ph idx="1"/>
          </p:nvPr>
        </p:nvSpPr>
        <p:spPr/>
        <p:txBody>
          <a:bodyPr/>
          <a:lstStyle/>
          <a:p>
            <a:pPr marL="0" indent="0">
              <a:buNone/>
            </a:pPr>
            <a:r>
              <a:rPr lang="en-IN"/>
              <a:t>Q) In a certain college  4% of the boys and 1% of the girls are taller than 1.8 </a:t>
            </a:r>
            <a:r>
              <a:rPr lang="en-IN" err="1"/>
              <a:t>mts</a:t>
            </a:r>
            <a:r>
              <a:rPr lang="en-IN"/>
              <a:t>, furthermore 60% of the students are girls. If a student selected at random is taller than 1.8 </a:t>
            </a:r>
            <a:r>
              <a:rPr lang="en-IN" err="1"/>
              <a:t>mts</a:t>
            </a:r>
            <a:r>
              <a:rPr lang="en-IN"/>
              <a:t>, what is the probability that the student was a boy ?</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0640" y="955440"/>
              <a:ext cx="8992440" cy="5893920"/>
            </p14:xfrm>
          </p:contentPart>
        </mc:Choice>
        <mc:Fallback>
          <p:pic>
            <p:nvPicPr>
              <p:cNvPr id="4" name="Ink 3"/>
              <p:cNvPicPr/>
              <p:nvPr/>
            </p:nvPicPr>
            <p:blipFill>
              <a:blip r:embed="rId3"/>
              <a:stretch>
                <a:fillRect/>
              </a:stretch>
            </p:blipFill>
            <p:spPr>
              <a:xfrm>
                <a:off x="71280" y="946080"/>
                <a:ext cx="9011160" cy="5912640"/>
              </a:xfrm>
              <a:prstGeom prst="rect">
                <a:avLst/>
              </a:prstGeom>
            </p:spPr>
          </p:pic>
        </mc:Fallback>
      </mc:AlternateContent>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6575" y="3198813"/>
            <a:ext cx="8226425" cy="914400"/>
          </a:xfrm>
          <a:prstGeom prst="rect">
            <a:avLst/>
          </a:prstGeom>
          <a:noFill/>
          <a:ln w="9525">
            <a:noFill/>
            <a:miter lim="800000"/>
          </a:ln>
        </p:spPr>
        <p:txBody>
          <a:bodyPr wrap="none"/>
          <a:lstStyle/>
          <a:p>
            <a:pPr algn="ctr"/>
            <a:r>
              <a:rPr lang="en-US" sz="6000" baseline="0">
                <a:solidFill>
                  <a:srgbClr val="0073BC"/>
                </a:solidFill>
              </a:rPr>
              <a:t>Bayes Theorem</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IN"/>
              <a:t>Bayes theorem</a:t>
            </a:r>
          </a:p>
        </p:txBody>
      </p:sp>
      <p:sp>
        <p:nvSpPr>
          <p:cNvPr id="3" name="Content Placeholder 2"/>
          <p:cNvSpPr>
            <a:spLocks noGrp="1"/>
          </p:cNvSpPr>
          <p:nvPr>
            <p:ph idx="1"/>
          </p:nvPr>
        </p:nvSpPr>
        <p:spPr>
          <a:xfrm>
            <a:off x="190500" y="577362"/>
            <a:ext cx="8763000" cy="5943600"/>
          </a:xfrm>
        </p:spPr>
        <p:txBody>
          <a:bodyPr vert="horz" lIns="91440" tIns="45720" rIns="91440" bIns="45720" rtlCol="0" anchor="t">
            <a:normAutofit/>
          </a:bodyPr>
          <a:lstStyle/>
          <a:p>
            <a:r>
              <a:rPr lang="en-IN"/>
              <a:t>If E</a:t>
            </a:r>
            <a:r>
              <a:rPr lang="en-IN" baseline="-25000"/>
              <a:t>1</a:t>
            </a:r>
            <a:r>
              <a:rPr lang="en-IN"/>
              <a:t>, E</a:t>
            </a:r>
            <a:r>
              <a:rPr lang="en-IN" baseline="-25000"/>
              <a:t>2</a:t>
            </a:r>
            <a:r>
              <a:rPr lang="en-IN"/>
              <a:t>, E</a:t>
            </a:r>
            <a:r>
              <a:rPr lang="en-IN" baseline="-25000"/>
              <a:t>3</a:t>
            </a:r>
            <a:r>
              <a:rPr lang="en-IN"/>
              <a:t> ….. ,E</a:t>
            </a:r>
            <a:r>
              <a:rPr lang="en-IN" sz="2400" i="1"/>
              <a:t>n</a:t>
            </a:r>
            <a:r>
              <a:rPr lang="en-IN" sz="2400"/>
              <a:t> </a:t>
            </a:r>
            <a:r>
              <a:rPr lang="en-IN"/>
              <a:t>are n non-empty events which constitute a partition of sample space S, i.e. E</a:t>
            </a:r>
            <a:r>
              <a:rPr lang="en-IN" baseline="-25000"/>
              <a:t>1</a:t>
            </a:r>
            <a:r>
              <a:rPr lang="en-IN"/>
              <a:t>, E</a:t>
            </a:r>
            <a:r>
              <a:rPr lang="en-IN" baseline="-25000"/>
              <a:t>2</a:t>
            </a:r>
            <a:r>
              <a:rPr lang="en-IN"/>
              <a:t>, E</a:t>
            </a:r>
            <a:r>
              <a:rPr lang="en-IN" baseline="-25000"/>
              <a:t>3</a:t>
            </a:r>
            <a:r>
              <a:rPr lang="en-IN"/>
              <a:t> ….. ,E</a:t>
            </a:r>
            <a:r>
              <a:rPr lang="en-IN" i="1"/>
              <a:t>n</a:t>
            </a:r>
            <a:r>
              <a:rPr lang="en-IN"/>
              <a:t> are pairwise disjoint and </a:t>
            </a:r>
          </a:p>
          <a:p>
            <a:pPr marL="0" indent="0">
              <a:buNone/>
            </a:pPr>
            <a:r>
              <a:rPr lang="en-IN"/>
              <a:t>    E</a:t>
            </a:r>
            <a:r>
              <a:rPr lang="en-IN" baseline="-25000"/>
              <a:t>1</a:t>
            </a:r>
            <a:r>
              <a:rPr lang="en-IN"/>
              <a:t>UE</a:t>
            </a:r>
            <a:r>
              <a:rPr lang="en-IN" baseline="-25000"/>
              <a:t>2</a:t>
            </a:r>
            <a:r>
              <a:rPr lang="en-IN"/>
              <a:t> ….</a:t>
            </a:r>
            <a:r>
              <a:rPr lang="en-IN" err="1"/>
              <a:t>UE</a:t>
            </a:r>
            <a:r>
              <a:rPr lang="en-IN" sz="2400" i="1" err="1"/>
              <a:t>n</a:t>
            </a:r>
            <a:r>
              <a:rPr lang="en-IN"/>
              <a:t> = S and </a:t>
            </a:r>
            <a:endParaRPr lang="en-IN">
              <a:cs typeface="Calibri"/>
            </a:endParaRPr>
          </a:p>
          <a:p>
            <a:pPr marL="0" indent="0">
              <a:buNone/>
            </a:pPr>
            <a:r>
              <a:rPr lang="en-IN"/>
              <a:t>    A is any event of nonzero probability, then</a:t>
            </a:r>
            <a:endParaRPr lang="en-IN">
              <a:cs typeface="Calibri"/>
            </a:endParaRPr>
          </a:p>
          <a:p>
            <a:pPr marL="0" indent="0">
              <a:buNone/>
            </a:pPr>
            <a:r>
              <a:rPr lang="en-IN"/>
              <a:t> P(</a:t>
            </a:r>
            <a:r>
              <a:rPr lang="en-IN" err="1"/>
              <a:t>E</a:t>
            </a:r>
            <a:r>
              <a:rPr lang="en-IN" sz="1400" i="1" err="1"/>
              <a:t>i</a:t>
            </a:r>
            <a:r>
              <a:rPr lang="en-IN" err="1"/>
              <a:t>IA</a:t>
            </a:r>
            <a:r>
              <a:rPr lang="en-IN"/>
              <a:t>) = P(A ∩E</a:t>
            </a:r>
            <a:r>
              <a:rPr lang="en-IN" sz="1400"/>
              <a:t>i</a:t>
            </a:r>
            <a:r>
              <a:rPr lang="en-IN"/>
              <a:t>)/P(A)</a:t>
            </a:r>
            <a:endParaRPr lang="en-IN">
              <a:cs typeface="Calibri"/>
            </a:endParaRPr>
          </a:p>
          <a:p>
            <a:pPr marL="0" indent="0">
              <a:buNone/>
            </a:pPr>
            <a:r>
              <a:rPr lang="en-IN"/>
              <a:t>              = P(E</a:t>
            </a:r>
            <a:r>
              <a:rPr lang="en-IN" sz="1400"/>
              <a:t>i</a:t>
            </a:r>
            <a:r>
              <a:rPr lang="en-IN"/>
              <a:t>)P(</a:t>
            </a:r>
            <a:r>
              <a:rPr lang="en-IN" err="1"/>
              <a:t>AIE</a:t>
            </a:r>
            <a:r>
              <a:rPr lang="en-IN" sz="1400" err="1"/>
              <a:t>i</a:t>
            </a:r>
            <a:r>
              <a:rPr lang="en-IN"/>
              <a:t>)/P(A)  </a:t>
            </a:r>
            <a:r>
              <a:rPr lang="en-IN" i="1"/>
              <a:t>(by multiplication rule of probability)        </a:t>
            </a:r>
            <a:endParaRPr lang="en-IN" i="1">
              <a:cs typeface="Calibri"/>
            </a:endParaRPr>
          </a:p>
          <a:p>
            <a:pPr marL="0" indent="0">
              <a:buNone/>
            </a:pPr>
            <a:r>
              <a:rPr lang="en-IN" sz="1400" i="1"/>
              <a:t>                                                                                         n</a:t>
            </a:r>
            <a:endParaRPr lang="en-IN" sz="1400" i="1">
              <a:cs typeface="Calibri"/>
            </a:endParaRPr>
          </a:p>
          <a:p>
            <a:pPr marL="0" indent="0">
              <a:buNone/>
            </a:pPr>
            <a:r>
              <a:rPr lang="en-IN" i="1"/>
              <a:t>              </a:t>
            </a:r>
            <a:r>
              <a:rPr lang="en-IN"/>
              <a:t>= P(E</a:t>
            </a:r>
            <a:r>
              <a:rPr lang="en-IN" sz="1400"/>
              <a:t>i</a:t>
            </a:r>
            <a:r>
              <a:rPr lang="en-IN"/>
              <a:t>)P(</a:t>
            </a:r>
            <a:r>
              <a:rPr lang="en-IN" err="1"/>
              <a:t>AIE</a:t>
            </a:r>
            <a:r>
              <a:rPr lang="en-IN" sz="1400" err="1"/>
              <a:t>i</a:t>
            </a:r>
            <a:r>
              <a:rPr lang="en-IN"/>
              <a:t>)/∑ P(E</a:t>
            </a:r>
            <a:r>
              <a:rPr lang="en-IN" sz="1400"/>
              <a:t>j</a:t>
            </a:r>
            <a:r>
              <a:rPr lang="en-IN"/>
              <a:t>)P(</a:t>
            </a:r>
            <a:r>
              <a:rPr lang="en-IN" err="1"/>
              <a:t>AIE</a:t>
            </a:r>
            <a:r>
              <a:rPr lang="en-IN" sz="1400" err="1"/>
              <a:t>j</a:t>
            </a:r>
            <a:r>
              <a:rPr lang="en-IN"/>
              <a:t> ) </a:t>
            </a:r>
            <a:r>
              <a:rPr lang="en-IN" b="1" i="1"/>
              <a:t>(by theorem of total probability)</a:t>
            </a:r>
            <a:r>
              <a:rPr lang="en-IN" i="1"/>
              <a:t>        </a:t>
            </a:r>
            <a:r>
              <a:rPr lang="en-IN" sz="1400"/>
              <a:t>j=1</a:t>
            </a:r>
            <a:endParaRPr lang="en-IN" sz="1400">
              <a:cs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 y="228600"/>
            <a:ext cx="9144000" cy="533400"/>
          </a:xfrm>
        </p:spPr>
        <p:txBody>
          <a:bodyPr>
            <a:normAutofit fontScale="90000"/>
          </a:bodyPr>
          <a:lstStyle/>
          <a:p>
            <a:r>
              <a:rPr lang="en-IN"/>
              <a:t>Example Problem1 </a:t>
            </a:r>
            <a:endParaRPr lang="en-IN">
              <a:cs typeface="Calibri"/>
            </a:endParaRPr>
          </a:p>
        </p:txBody>
      </p:sp>
      <p:sp>
        <p:nvSpPr>
          <p:cNvPr id="3" name="Content Placeholder 2"/>
          <p:cNvSpPr>
            <a:spLocks noGrp="1"/>
          </p:cNvSpPr>
          <p:nvPr>
            <p:ph idx="1"/>
          </p:nvPr>
        </p:nvSpPr>
        <p:spPr>
          <a:xfrm>
            <a:off x="533400" y="1066800"/>
            <a:ext cx="8077200" cy="5486400"/>
          </a:xfrm>
        </p:spPr>
        <p:txBody>
          <a:bodyPr vert="horz" lIns="91440" tIns="45720" rIns="91440" bIns="45720" rtlCol="0" anchor="t">
            <a:normAutofit fontScale="92500" lnSpcReduction="10000"/>
          </a:bodyPr>
          <a:lstStyle/>
          <a:p>
            <a:pPr marL="0" indent="0">
              <a:buNone/>
            </a:pPr>
            <a:r>
              <a:rPr lang="en-IN"/>
              <a:t>Q1) Bag I contains 3 </a:t>
            </a:r>
            <a:r>
              <a:rPr lang="en-IN">
                <a:solidFill>
                  <a:srgbClr val="FF0000"/>
                </a:solidFill>
              </a:rPr>
              <a:t>red</a:t>
            </a:r>
            <a:r>
              <a:rPr lang="en-IN"/>
              <a:t> and 4 </a:t>
            </a:r>
            <a:r>
              <a:rPr lang="en-IN" b="1">
                <a:solidFill>
                  <a:srgbClr val="00B0F0"/>
                </a:solidFill>
              </a:rPr>
              <a:t>blue</a:t>
            </a:r>
            <a:r>
              <a:rPr lang="en-IN"/>
              <a:t> balls while another Bag II contains 5 </a:t>
            </a:r>
            <a:r>
              <a:rPr lang="en-IN">
                <a:solidFill>
                  <a:srgbClr val="FF0000"/>
                </a:solidFill>
              </a:rPr>
              <a:t>red</a:t>
            </a:r>
            <a:r>
              <a:rPr lang="en-IN"/>
              <a:t> and 6 </a:t>
            </a:r>
            <a:r>
              <a:rPr lang="en-IN" b="1">
                <a:solidFill>
                  <a:srgbClr val="00B0F0"/>
                </a:solidFill>
              </a:rPr>
              <a:t>blue</a:t>
            </a:r>
            <a:r>
              <a:rPr lang="en-IN"/>
              <a:t> balls. One ball is drawn at random from one of the bags and it is found to be </a:t>
            </a:r>
            <a:r>
              <a:rPr lang="en-IN">
                <a:solidFill>
                  <a:srgbClr val="FF0000"/>
                </a:solidFill>
              </a:rPr>
              <a:t>red</a:t>
            </a:r>
            <a:r>
              <a:rPr lang="en-IN"/>
              <a:t>. Find the probability that it was drawn from Bag II.</a:t>
            </a:r>
            <a:endParaRPr lang="en-IN">
              <a:cs typeface="Calibri"/>
            </a:endParaRPr>
          </a:p>
          <a:p>
            <a:pPr marL="0" indent="0">
              <a:buNone/>
            </a:pPr>
            <a:r>
              <a:rPr lang="en-IN"/>
              <a:t>A1)  Let E</a:t>
            </a:r>
            <a:r>
              <a:rPr lang="en-IN" baseline="-25000"/>
              <a:t>1</a:t>
            </a:r>
            <a:r>
              <a:rPr lang="en-IN"/>
              <a:t> be the event of choosing from Bag I.</a:t>
            </a:r>
            <a:endParaRPr lang="en-IN">
              <a:cs typeface="Calibri"/>
            </a:endParaRPr>
          </a:p>
          <a:p>
            <a:pPr marL="0" indent="0">
              <a:buNone/>
            </a:pPr>
            <a:r>
              <a:rPr lang="en-IN"/>
              <a:t> Let E</a:t>
            </a:r>
            <a:r>
              <a:rPr lang="en-IN" baseline="-25000"/>
              <a:t>2</a:t>
            </a:r>
            <a:r>
              <a:rPr lang="en-IN"/>
              <a:t> be the event of choosing from Bag II.</a:t>
            </a:r>
            <a:endParaRPr lang="en-IN">
              <a:cs typeface="Calibri"/>
            </a:endParaRPr>
          </a:p>
          <a:p>
            <a:pPr marL="0" indent="0">
              <a:buNone/>
            </a:pPr>
            <a:r>
              <a:rPr lang="en-IN"/>
              <a:t> Let A be the event of drawing a </a:t>
            </a:r>
            <a:r>
              <a:rPr lang="en-IN">
                <a:solidFill>
                  <a:srgbClr val="FF0000"/>
                </a:solidFill>
              </a:rPr>
              <a:t>red </a:t>
            </a:r>
            <a:r>
              <a:rPr lang="en-IN"/>
              <a:t>ball.</a:t>
            </a:r>
            <a:endParaRPr lang="en-IN">
              <a:cs typeface="Calibri"/>
            </a:endParaRPr>
          </a:p>
          <a:p>
            <a:pPr marL="0" indent="0">
              <a:buNone/>
            </a:pPr>
            <a:r>
              <a:rPr lang="en-IN"/>
              <a:t> P(E</a:t>
            </a:r>
            <a:r>
              <a:rPr lang="en-IN" baseline="-25000"/>
              <a:t>1</a:t>
            </a:r>
            <a:r>
              <a:rPr lang="en-IN"/>
              <a:t>) = P(E</a:t>
            </a:r>
            <a:r>
              <a:rPr lang="en-IN" baseline="-25000"/>
              <a:t>2</a:t>
            </a:r>
            <a:r>
              <a:rPr lang="en-IN"/>
              <a:t>) = ½ ; P(AIE</a:t>
            </a:r>
            <a:r>
              <a:rPr lang="en-IN" baseline="-25000"/>
              <a:t>1</a:t>
            </a:r>
            <a:r>
              <a:rPr lang="en-IN"/>
              <a:t>) = 3/7 ; P(AIE</a:t>
            </a:r>
            <a:r>
              <a:rPr lang="en-IN" baseline="-25000"/>
              <a:t>2</a:t>
            </a:r>
            <a:r>
              <a:rPr lang="en-IN"/>
              <a:t>) = 5/11</a:t>
            </a:r>
            <a:endParaRPr lang="en-IN">
              <a:cs typeface="Calibri"/>
            </a:endParaRPr>
          </a:p>
          <a:p>
            <a:pPr marL="0" indent="0">
              <a:buNone/>
            </a:pPr>
            <a:r>
              <a:rPr lang="en-IN"/>
              <a:t>P(E</a:t>
            </a:r>
            <a:r>
              <a:rPr lang="en-IN" baseline="-25000"/>
              <a:t>2</a:t>
            </a:r>
            <a:r>
              <a:rPr lang="en-IN"/>
              <a:t>IA) = </a:t>
            </a:r>
            <a:r>
              <a:rPr lang="en-IN" u="sng"/>
              <a:t>P(E</a:t>
            </a:r>
            <a:r>
              <a:rPr lang="en-IN" u="sng" baseline="-25000"/>
              <a:t>2</a:t>
            </a:r>
            <a:r>
              <a:rPr lang="en-IN" u="sng"/>
              <a:t>) P(AIE</a:t>
            </a:r>
            <a:r>
              <a:rPr lang="en-IN" u="sng" baseline="-25000"/>
              <a:t>2</a:t>
            </a:r>
            <a:r>
              <a:rPr lang="en-IN" u="sng"/>
              <a:t>)                    </a:t>
            </a:r>
            <a:r>
              <a:rPr lang="en-IN"/>
              <a:t>=     35/68</a:t>
            </a:r>
            <a:endParaRPr lang="en-IN">
              <a:cs typeface="Calibri"/>
            </a:endParaRPr>
          </a:p>
          <a:p>
            <a:pPr marL="0" indent="0">
              <a:buNone/>
            </a:pPr>
            <a:r>
              <a:rPr lang="en-IN"/>
              <a:t>         P(E</a:t>
            </a:r>
            <a:r>
              <a:rPr lang="en-IN" baseline="-25000"/>
              <a:t>1</a:t>
            </a:r>
            <a:r>
              <a:rPr lang="en-IN"/>
              <a:t>) P(AIE</a:t>
            </a:r>
            <a:r>
              <a:rPr lang="en-IN" baseline="-25000"/>
              <a:t>1</a:t>
            </a:r>
            <a:r>
              <a:rPr lang="en-IN"/>
              <a:t>) + P(E</a:t>
            </a:r>
            <a:r>
              <a:rPr lang="en-IN" baseline="-25000"/>
              <a:t>2</a:t>
            </a:r>
            <a:r>
              <a:rPr lang="en-IN"/>
              <a:t>) P(AIE</a:t>
            </a:r>
            <a:r>
              <a:rPr lang="en-IN" baseline="-25000"/>
              <a:t>2</a:t>
            </a:r>
            <a:r>
              <a:rPr lang="en-IN"/>
              <a:t>) </a:t>
            </a:r>
            <a:endParaRPr lang="en-IN">
              <a:cs typeface="Calibri"/>
            </a:endParaRPr>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a:p>
            <a:pPr marL="0" indent="0">
              <a:buNone/>
            </a:pPr>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57200"/>
          </a:xfrm>
        </p:spPr>
        <p:txBody>
          <a:bodyPr>
            <a:normAutofit fontScale="90000"/>
          </a:bodyPr>
          <a:lstStyle/>
          <a:p>
            <a:r>
              <a:rPr lang="en-IN"/>
              <a:t>Example Problem2</a:t>
            </a:r>
          </a:p>
        </p:txBody>
      </p:sp>
      <p:sp>
        <p:nvSpPr>
          <p:cNvPr id="3" name="Content Placeholder 2"/>
          <p:cNvSpPr>
            <a:spLocks noGrp="1"/>
          </p:cNvSpPr>
          <p:nvPr>
            <p:ph idx="1"/>
          </p:nvPr>
        </p:nvSpPr>
        <p:spPr>
          <a:xfrm>
            <a:off x="545560" y="929802"/>
            <a:ext cx="7924800" cy="5257800"/>
          </a:xfrm>
        </p:spPr>
        <p:txBody>
          <a:bodyPr>
            <a:normAutofit fontScale="85000" lnSpcReduction="10000"/>
          </a:bodyPr>
          <a:lstStyle/>
          <a:p>
            <a:pPr marL="0" indent="0">
              <a:buNone/>
            </a:pPr>
            <a:r>
              <a:rPr lang="en-IN"/>
              <a:t>Q2)Given three identical boxes I, II, III, each containing two coins. In box I, both coins are gold coins. </a:t>
            </a:r>
          </a:p>
          <a:p>
            <a:pPr marL="0" indent="0">
              <a:buNone/>
            </a:pPr>
            <a:r>
              <a:rPr lang="en-IN"/>
              <a:t>In box II, both are silver coins and in the box III, there is one gold and one silver coin. </a:t>
            </a:r>
          </a:p>
          <a:p>
            <a:pPr marL="0" indent="0">
              <a:buNone/>
            </a:pPr>
            <a:endParaRPr lang="en-IN"/>
          </a:p>
          <a:p>
            <a:pPr marL="0" indent="0">
              <a:buNone/>
            </a:pPr>
            <a:r>
              <a:rPr lang="en-IN"/>
              <a:t>A person chooses a box at random and takes out a coin. If the coin is of gold, what is the probability that the other coin in the box is also of gold?</a:t>
            </a:r>
          </a:p>
          <a:p>
            <a:pPr marL="0" indent="0">
              <a:buNone/>
            </a:pPr>
            <a:endParaRPr lang="en-IN"/>
          </a:p>
          <a:p>
            <a:pPr marL="0" indent="0">
              <a:buNone/>
            </a:pPr>
            <a:r>
              <a:rPr lang="en-IN"/>
              <a:t>A2) P(E</a:t>
            </a:r>
            <a:r>
              <a:rPr lang="en-IN" baseline="-25000"/>
              <a:t>1</a:t>
            </a:r>
            <a:r>
              <a:rPr lang="en-IN"/>
              <a:t>) = P(E</a:t>
            </a:r>
            <a:r>
              <a:rPr lang="en-IN" baseline="-25000"/>
              <a:t>2</a:t>
            </a:r>
            <a:r>
              <a:rPr lang="en-IN"/>
              <a:t>) = P(E</a:t>
            </a:r>
            <a:r>
              <a:rPr lang="en-IN" baseline="-25000"/>
              <a:t>3</a:t>
            </a:r>
            <a:r>
              <a:rPr lang="en-IN"/>
              <a:t>) = 1/3</a:t>
            </a:r>
          </a:p>
          <a:p>
            <a:pPr marL="0" indent="0">
              <a:buNone/>
            </a:pPr>
            <a:r>
              <a:rPr lang="en-IN"/>
              <a:t>Find P(AIE</a:t>
            </a:r>
            <a:r>
              <a:rPr lang="en-IN" baseline="-25000"/>
              <a:t>1</a:t>
            </a:r>
            <a:r>
              <a:rPr lang="en-IN"/>
              <a:t>),P(AIE</a:t>
            </a:r>
            <a:r>
              <a:rPr lang="en-IN" baseline="-25000"/>
              <a:t>2</a:t>
            </a:r>
            <a:r>
              <a:rPr lang="en-IN"/>
              <a:t>),P(AIE</a:t>
            </a:r>
            <a:r>
              <a:rPr lang="en-IN" baseline="-25000"/>
              <a:t>3</a:t>
            </a:r>
            <a:r>
              <a:rPr lang="en-IN"/>
              <a:t>)</a:t>
            </a:r>
          </a:p>
          <a:p>
            <a:pPr marL="0" indent="0">
              <a:buNone/>
            </a:pPr>
            <a:r>
              <a:rPr lang="en-IN"/>
              <a:t>Using Bayes Theorem, find P(E</a:t>
            </a:r>
            <a:r>
              <a:rPr lang="en-IN" baseline="-25000"/>
              <a:t>1</a:t>
            </a:r>
            <a:r>
              <a:rPr lang="en-IN"/>
              <a:t>IA)</a:t>
            </a:r>
            <a:endParaRPr lang="en-IN" baseline="-25000"/>
          </a:p>
          <a:p>
            <a:pPr marL="0" indent="0">
              <a:buNone/>
            </a:pPr>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IN"/>
              <a:t>Example Problem3</a:t>
            </a:r>
          </a:p>
        </p:txBody>
      </p:sp>
      <p:sp>
        <p:nvSpPr>
          <p:cNvPr id="3" name="Content Placeholder 2"/>
          <p:cNvSpPr>
            <a:spLocks noGrp="1"/>
          </p:cNvSpPr>
          <p:nvPr>
            <p:ph idx="1"/>
          </p:nvPr>
        </p:nvSpPr>
        <p:spPr>
          <a:xfrm>
            <a:off x="228600" y="990600"/>
            <a:ext cx="8610600" cy="5257800"/>
          </a:xfrm>
        </p:spPr>
        <p:txBody>
          <a:bodyPr>
            <a:normAutofit fontScale="92500"/>
          </a:bodyPr>
          <a:lstStyle/>
          <a:p>
            <a:pPr marL="0" indent="0" algn="just">
              <a:buNone/>
            </a:pPr>
            <a:r>
              <a:rPr lang="en-IN"/>
              <a:t>Q3)In a factory which manufactures bolts, machines A,B &amp; C manufacture respectively 25%,35% and 40% of the bolts. Of their outputs, 5,4 &amp; 2 percent are respectively defective bolts. A bolt is drawn at random</a:t>
            </a:r>
          </a:p>
          <a:p>
            <a:pPr marL="0" indent="0" algn="just">
              <a:buNone/>
            </a:pPr>
            <a:r>
              <a:rPr lang="en-IN"/>
              <a:t>from the product and is found to be defective. What is the probability that it is manufactured by the machine B ?</a:t>
            </a:r>
          </a:p>
          <a:p>
            <a:pPr marL="0" indent="0" algn="just">
              <a:buNone/>
            </a:pPr>
            <a:endParaRPr lang="en-IN"/>
          </a:p>
          <a:p>
            <a:pPr marL="0" indent="0" algn="just">
              <a:buNone/>
            </a:pPr>
            <a:r>
              <a:rPr lang="en-IN"/>
              <a:t>A3)Find P(B</a:t>
            </a:r>
            <a:r>
              <a:rPr lang="en-IN" baseline="-25000"/>
              <a:t>1</a:t>
            </a:r>
            <a:r>
              <a:rPr lang="en-IN"/>
              <a:t>),P(B</a:t>
            </a:r>
            <a:r>
              <a:rPr lang="en-IN" baseline="-25000"/>
              <a:t>2</a:t>
            </a:r>
            <a:r>
              <a:rPr lang="en-IN"/>
              <a:t>),P(B</a:t>
            </a:r>
            <a:r>
              <a:rPr lang="en-IN" baseline="-25000"/>
              <a:t>3</a:t>
            </a:r>
            <a:r>
              <a:rPr lang="en-IN"/>
              <a:t>),P(EIB</a:t>
            </a:r>
            <a:r>
              <a:rPr lang="en-IN" baseline="-25000"/>
              <a:t>1</a:t>
            </a:r>
            <a:r>
              <a:rPr lang="en-IN"/>
              <a:t>), P(EIB</a:t>
            </a:r>
            <a:r>
              <a:rPr lang="en-IN" baseline="-25000"/>
              <a:t>2</a:t>
            </a:r>
            <a:r>
              <a:rPr lang="en-IN"/>
              <a:t>), P(EIB</a:t>
            </a:r>
            <a:r>
              <a:rPr lang="en-IN" baseline="-25000"/>
              <a:t>3</a:t>
            </a:r>
            <a:r>
              <a:rPr lang="en-IN"/>
              <a:t>)</a:t>
            </a:r>
          </a:p>
          <a:p>
            <a:pPr marL="0" indent="0" algn="just">
              <a:buNone/>
            </a:pPr>
            <a:r>
              <a:rPr lang="en-IN"/>
              <a:t>Using Bayes Theorem find P(B</a:t>
            </a:r>
            <a:r>
              <a:rPr lang="en-IN" baseline="-25000"/>
              <a:t>2</a:t>
            </a:r>
            <a:r>
              <a:rPr lang="en-IN"/>
              <a:t>IE)</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IN"/>
              <a:t>ExampleProblem4</a:t>
            </a:r>
          </a:p>
        </p:txBody>
      </p:sp>
      <p:sp>
        <p:nvSpPr>
          <p:cNvPr id="3" name="Content Placeholder 2"/>
          <p:cNvSpPr>
            <a:spLocks noGrp="1"/>
          </p:cNvSpPr>
          <p:nvPr>
            <p:ph idx="1"/>
          </p:nvPr>
        </p:nvSpPr>
        <p:spPr>
          <a:xfrm>
            <a:off x="-76200" y="457200"/>
            <a:ext cx="9220200" cy="6400800"/>
          </a:xfrm>
        </p:spPr>
        <p:txBody>
          <a:bodyPr>
            <a:normAutofit/>
          </a:bodyPr>
          <a:lstStyle/>
          <a:p>
            <a:pPr marL="0" indent="0">
              <a:buNone/>
            </a:pPr>
            <a:r>
              <a:rPr lang="en-IN"/>
              <a:t>Q4)A man is known to speak truth 3 out of 4 times. He throws a die and reports that it is a six. Find the probability that it is actually a six.</a:t>
            </a:r>
          </a:p>
          <a:p>
            <a:pPr marL="0" indent="0">
              <a:buNone/>
            </a:pPr>
            <a:r>
              <a:rPr lang="en-IN"/>
              <a:t>A4)Find P(S</a:t>
            </a:r>
            <a:r>
              <a:rPr lang="en-IN" baseline="-25000"/>
              <a:t>1</a:t>
            </a:r>
            <a:r>
              <a:rPr lang="en-IN"/>
              <a:t>),P(S</a:t>
            </a:r>
            <a:r>
              <a:rPr lang="en-IN" baseline="-25000"/>
              <a:t>2</a:t>
            </a:r>
            <a:r>
              <a:rPr lang="en-IN"/>
              <a:t>),P(EIS</a:t>
            </a:r>
            <a:r>
              <a:rPr lang="en-IN" baseline="-25000"/>
              <a:t>1</a:t>
            </a:r>
            <a:r>
              <a:rPr lang="en-IN"/>
              <a:t>),P(EIS</a:t>
            </a:r>
            <a:r>
              <a:rPr lang="en-IN" baseline="-25000"/>
              <a:t>2</a:t>
            </a:r>
            <a:r>
              <a:rPr lang="en-IN"/>
              <a:t>)</a:t>
            </a:r>
          </a:p>
          <a:p>
            <a:pPr marL="0" indent="0">
              <a:buNone/>
            </a:pPr>
            <a:r>
              <a:rPr lang="en-IN"/>
              <a:t>Using Bayes Theorem, find P(S</a:t>
            </a:r>
            <a:r>
              <a:rPr lang="en-IN" baseline="-25000"/>
              <a:t>1</a:t>
            </a:r>
            <a:r>
              <a:rPr lang="en-IN"/>
              <a:t>IE)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Permutations</a:t>
            </a:r>
          </a:p>
        </p:txBody>
      </p:sp>
      <p:sp>
        <p:nvSpPr>
          <p:cNvPr id="15363" name="Rectangle 3"/>
          <p:cNvSpPr>
            <a:spLocks noGrp="1" noChangeArrowheads="1"/>
          </p:cNvSpPr>
          <p:nvPr>
            <p:ph type="body" idx="1"/>
          </p:nvPr>
        </p:nvSpPr>
        <p:spPr>
          <a:xfrm>
            <a:off x="0" y="1219200"/>
            <a:ext cx="9144000" cy="5638800"/>
          </a:xfrm>
          <a:noFill/>
        </p:spPr>
        <p:txBody>
          <a:bodyPr>
            <a:normAutofit fontScale="92500"/>
          </a:bodyPr>
          <a:lstStyle/>
          <a:p>
            <a:pPr eaLnBrk="1" hangingPunct="1">
              <a:tabLst>
                <a:tab pos="457200" algn="l"/>
                <a:tab pos="1371600" algn="l"/>
                <a:tab pos="1547495" algn="l"/>
              </a:tabLst>
            </a:pPr>
            <a:r>
              <a:rPr lang="en-US"/>
              <a:t>Using this formula, find the number of permutations of eight horses taken three at a time is</a:t>
            </a:r>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endParaRPr lang="en-US"/>
          </a:p>
          <a:p>
            <a:pPr eaLnBrk="1" hangingPunct="1">
              <a:tabLst>
                <a:tab pos="457200" algn="l"/>
                <a:tab pos="1371600" algn="l"/>
                <a:tab pos="1547495" algn="l"/>
              </a:tabLst>
            </a:pPr>
            <a:r>
              <a:rPr lang="en-US"/>
              <a:t>                              </a:t>
            </a:r>
            <a:r>
              <a:rPr lang="en-US" sz="1200"/>
              <a:t>  </a:t>
            </a:r>
            <a:r>
              <a:rPr lang="en-US"/>
              <a:t>= 336</a:t>
            </a:r>
          </a:p>
        </p:txBody>
      </p:sp>
      <p:pic>
        <p:nvPicPr>
          <p:cNvPr id="15364" name="Picture 9"/>
          <p:cNvPicPr>
            <a:picLocks noChangeAspect="1" noChangeArrowheads="1"/>
          </p:cNvPicPr>
          <p:nvPr/>
        </p:nvPicPr>
        <p:blipFill>
          <a:blip r:embed="rId2"/>
          <a:srcRect/>
          <a:stretch>
            <a:fillRect/>
          </a:stretch>
        </p:blipFill>
        <p:spPr bwMode="auto">
          <a:xfrm>
            <a:off x="2633663" y="2590800"/>
            <a:ext cx="1925637" cy="720725"/>
          </a:xfrm>
          <a:prstGeom prst="rect">
            <a:avLst/>
          </a:prstGeom>
          <a:noFill/>
          <a:ln w="9525">
            <a:noFill/>
            <a:miter lim="800000"/>
            <a:headEnd/>
            <a:tailEnd/>
          </a:ln>
        </p:spPr>
      </p:pic>
      <p:pic>
        <p:nvPicPr>
          <p:cNvPr id="15365" name="Picture 10"/>
          <p:cNvPicPr>
            <a:picLocks noChangeAspect="1" noChangeArrowheads="1"/>
          </p:cNvPicPr>
          <p:nvPr/>
        </p:nvPicPr>
        <p:blipFill>
          <a:blip r:embed="rId3"/>
          <a:srcRect/>
          <a:stretch>
            <a:fillRect/>
          </a:stretch>
        </p:blipFill>
        <p:spPr bwMode="auto">
          <a:xfrm>
            <a:off x="3124200" y="3543300"/>
            <a:ext cx="596900" cy="611188"/>
          </a:xfrm>
          <a:prstGeom prst="rect">
            <a:avLst/>
          </a:prstGeom>
          <a:noFill/>
          <a:ln w="9525">
            <a:noFill/>
            <a:miter lim="800000"/>
            <a:headEnd/>
            <a:tailEnd/>
          </a:ln>
        </p:spPr>
      </p:pic>
      <p:pic>
        <p:nvPicPr>
          <p:cNvPr id="15366" name="Picture 11"/>
          <p:cNvPicPr>
            <a:picLocks noChangeAspect="1" noChangeArrowheads="1"/>
          </p:cNvPicPr>
          <p:nvPr/>
        </p:nvPicPr>
        <p:blipFill>
          <a:blip r:embed="rId4"/>
          <a:srcRect/>
          <a:stretch>
            <a:fillRect/>
          </a:stretch>
        </p:blipFill>
        <p:spPr bwMode="auto">
          <a:xfrm>
            <a:off x="3105150" y="4494213"/>
            <a:ext cx="1871663" cy="611187"/>
          </a:xfrm>
          <a:prstGeom prst="rect">
            <a:avLst/>
          </a:prstGeom>
          <a:noFill/>
          <a:ln w="9525">
            <a:noFill/>
            <a:miter lim="800000"/>
            <a:headEnd/>
            <a:tailEnd/>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Permutations</a:t>
            </a:r>
          </a:p>
        </p:txBody>
      </p:sp>
      <p:pic>
        <p:nvPicPr>
          <p:cNvPr id="16387" name="Picture 7"/>
          <p:cNvPicPr>
            <a:picLocks noChangeAspect="1" noChangeArrowheads="1"/>
          </p:cNvPicPr>
          <p:nvPr/>
        </p:nvPicPr>
        <p:blipFill>
          <a:blip r:embed="rId2"/>
          <a:srcRect/>
          <a:stretch>
            <a:fillRect/>
          </a:stretch>
        </p:blipFill>
        <p:spPr bwMode="auto">
          <a:xfrm>
            <a:off x="89170" y="1452359"/>
            <a:ext cx="9053208" cy="5402398"/>
          </a:xfrm>
          <a:prstGeom prst="rect">
            <a:avLst/>
          </a:prstGeom>
          <a:noFill/>
          <a:ln w="9525">
            <a:noFill/>
            <a:miter lim="800000"/>
            <a:headEnd/>
            <a:tailEnd/>
          </a:ln>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A72577C7094F48B3E66A75697DCCA8" ma:contentTypeVersion="4" ma:contentTypeDescription="Create a new document." ma:contentTypeScope="" ma:versionID="fbdd082261050e36eb340a97f7ca109e">
  <xsd:schema xmlns:xsd="http://www.w3.org/2001/XMLSchema" xmlns:xs="http://www.w3.org/2001/XMLSchema" xmlns:p="http://schemas.microsoft.com/office/2006/metadata/properties" xmlns:ns2="34cd0b30-cf33-4467-a3af-156369a7651a" xmlns:ns3="3f6a6e92-9979-4339-bc3f-7c1ecdf515d1" targetNamespace="http://schemas.microsoft.com/office/2006/metadata/properties" ma:root="true" ma:fieldsID="b683eefab91d7badd8d6c57f4bb5cf16" ns2:_="" ns3:_="">
    <xsd:import namespace="34cd0b30-cf33-4467-a3af-156369a7651a"/>
    <xsd:import namespace="3f6a6e92-9979-4339-bc3f-7c1ecdf515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cd0b30-cf33-4467-a3af-156369a7651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6a6e92-9979-4339-bc3f-7c1ecdf515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A49B53A-2AFF-4F54-9E85-5AEDDDCFA648}">
  <ds:schemaRefs>
    <ds:schemaRef ds:uri="34cd0b30-cf33-4467-a3af-156369a7651a"/>
    <ds:schemaRef ds:uri="3f6a6e92-9979-4339-bc3f-7c1ecdf515d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4B5534B-94D2-49AE-B0BF-7697921F66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5473A41-5AE2-45FB-A0A0-BA96825092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76</Slides>
  <Notes>1</Notes>
  <HiddenSlides>0</HiddenSlide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Combinatorics  </vt:lpstr>
      <vt:lpstr>Detailed Syllabus: (Unitwise)  Unit 3 : Combinatorics </vt:lpstr>
      <vt:lpstr>PowerPoint Presentation</vt:lpstr>
      <vt:lpstr>Permutations</vt:lpstr>
      <vt:lpstr>Example  – Finding the Number of Permutations of n Elements</vt:lpstr>
      <vt:lpstr>Example  – Solution</vt:lpstr>
      <vt:lpstr>Permutations</vt:lpstr>
      <vt:lpstr>Permutations</vt:lpstr>
      <vt:lpstr>Permutations</vt:lpstr>
      <vt:lpstr>Example  – Distinguishable Permutations</vt:lpstr>
      <vt:lpstr>Example  – Solution</vt:lpstr>
      <vt:lpstr>Example 7 – Solution</vt:lpstr>
      <vt:lpstr>Review Q</vt:lpstr>
      <vt:lpstr>Review Ans</vt:lpstr>
      <vt:lpstr>Review Ans [(1) Do the words start with P] </vt:lpstr>
      <vt:lpstr>Review Ans[(2) Do all the vowels always occur together] </vt:lpstr>
      <vt:lpstr>Review Ans[(3) Do the vowels never occur together] </vt:lpstr>
      <vt:lpstr>Review Ans[(4) Do the words begin with I and end in P?] </vt:lpstr>
      <vt:lpstr>PowerPoint Presentation</vt:lpstr>
      <vt:lpstr>Combinations</vt:lpstr>
      <vt:lpstr>Combinations</vt:lpstr>
      <vt:lpstr>Example  – Combinations of n Elements Taken r at a Time</vt:lpstr>
      <vt:lpstr>Example  – Solution</vt:lpstr>
      <vt:lpstr>Definition of a Random Variable</vt:lpstr>
      <vt:lpstr>Two Types of Random Variables</vt:lpstr>
      <vt:lpstr>Two Types of Random Variables</vt:lpstr>
      <vt:lpstr>Probability Sample Questions</vt:lpstr>
      <vt:lpstr>Q2</vt:lpstr>
      <vt:lpstr>Q3</vt:lpstr>
      <vt:lpstr>PowerPoint Presentation</vt:lpstr>
      <vt:lpstr>Random Experiment</vt:lpstr>
      <vt:lpstr>Random Experiment</vt:lpstr>
      <vt:lpstr>Outcome</vt:lpstr>
      <vt:lpstr>Sample space</vt:lpstr>
      <vt:lpstr>Sample point</vt:lpstr>
      <vt:lpstr>Event</vt:lpstr>
      <vt:lpstr>Probability</vt:lpstr>
      <vt:lpstr>Probability</vt:lpstr>
      <vt:lpstr>Probability</vt:lpstr>
      <vt:lpstr>Review Q</vt:lpstr>
      <vt:lpstr>Review Ans</vt:lpstr>
      <vt:lpstr>Review Ans</vt:lpstr>
      <vt:lpstr>Review Ans</vt:lpstr>
      <vt:lpstr>Review Q</vt:lpstr>
      <vt:lpstr>Review Ans</vt:lpstr>
      <vt:lpstr>Review Ans (a)</vt:lpstr>
      <vt:lpstr>Review Ans (b)</vt:lpstr>
      <vt:lpstr>Review Ans ( c )</vt:lpstr>
      <vt:lpstr>Review Q</vt:lpstr>
      <vt:lpstr>Review Ans ( i)</vt:lpstr>
      <vt:lpstr>Review Ans (ii)</vt:lpstr>
      <vt:lpstr>Review Ans (iii)</vt:lpstr>
      <vt:lpstr>Review Q</vt:lpstr>
      <vt:lpstr>Review Ans</vt:lpstr>
      <vt:lpstr>Review Ans ( a)</vt:lpstr>
      <vt:lpstr>Review Ans (b)</vt:lpstr>
      <vt:lpstr>PowerPoint Presentation</vt:lpstr>
      <vt:lpstr>Conditional Probability </vt:lpstr>
      <vt:lpstr>Example</vt:lpstr>
      <vt:lpstr>Example</vt:lpstr>
      <vt:lpstr>Example</vt:lpstr>
      <vt:lpstr>Conditional Probability</vt:lpstr>
      <vt:lpstr>Example</vt:lpstr>
      <vt:lpstr>Example  – Ans</vt:lpstr>
      <vt:lpstr>Review Q </vt:lpstr>
      <vt:lpstr>Review Q</vt:lpstr>
      <vt:lpstr>Multiplication rule of probability</vt:lpstr>
      <vt:lpstr>Example</vt:lpstr>
      <vt:lpstr>Example</vt:lpstr>
      <vt:lpstr>Example</vt:lpstr>
      <vt:lpstr>PowerPoint Presentation</vt:lpstr>
      <vt:lpstr>Bayes theorem</vt:lpstr>
      <vt:lpstr>Example Problem1 </vt:lpstr>
      <vt:lpstr>Example Problem2</vt:lpstr>
      <vt:lpstr>Example Problem3</vt:lpstr>
      <vt:lpstr>ExampleProblem4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  and  Hypothesis Testing (Module No 4) </dc:title>
  <dc:creator>Windows User</dc:creator>
  <cp:revision>1</cp:revision>
  <dcterms:created xsi:type="dcterms:W3CDTF">2019-03-15T04:46:00Z</dcterms:created>
  <dcterms:modified xsi:type="dcterms:W3CDTF">2022-11-24T19:33:26Z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0x010100A9A72577C7094F48B3E66A75697DCCA8</vt:lpwstr>
  </property>
  <property fmtid="{D5CDD505-2E9C-101B-9397-08002B2CF9AE}" pid="3" name="ICV">
    <vt:lpwstr>59C5033F824B44E59CCA77341469E589</vt:lpwstr>
  </property>
  <property fmtid="{D5CDD505-2E9C-101B-9397-08002B2CF9AE}" pid="4" name="KSOProductBuildVer">
    <vt:lpwstr>1033-11.2.0.11380</vt:lpwstr>
  </property>
</Properties>
</file>